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Lst>
  <p:notesMasterIdLst>
    <p:notesMasterId r:id="rId21"/>
  </p:notesMasterIdLst>
  <p:handoutMasterIdLst>
    <p:handoutMasterId r:id="rId22"/>
  </p:handoutMasterIdLst>
  <p:sldIdLst>
    <p:sldId id="575" r:id="rId2"/>
    <p:sldId id="609" r:id="rId3"/>
    <p:sldId id="586" r:id="rId4"/>
    <p:sldId id="605" r:id="rId5"/>
    <p:sldId id="555" r:id="rId6"/>
    <p:sldId id="588" r:id="rId7"/>
    <p:sldId id="556" r:id="rId8"/>
    <p:sldId id="590" r:id="rId9"/>
    <p:sldId id="610" r:id="rId10"/>
    <p:sldId id="606" r:id="rId11"/>
    <p:sldId id="611" r:id="rId12"/>
    <p:sldId id="592" r:id="rId13"/>
    <p:sldId id="593" r:id="rId14"/>
    <p:sldId id="607" r:id="rId15"/>
    <p:sldId id="591" r:id="rId16"/>
    <p:sldId id="617" r:id="rId17"/>
    <p:sldId id="595" r:id="rId18"/>
    <p:sldId id="613" r:id="rId19"/>
    <p:sldId id="579" r:id="rId20"/>
  </p:sldIdLst>
  <p:sldSz cx="9144000" cy="6858000" type="screen4x3"/>
  <p:notesSz cx="6858000" cy="9979025"/>
  <p:defaultTextStyle>
    <a:defPPr>
      <a:defRPr lang="zh-TW"/>
    </a:defPPr>
    <a:lvl1pPr algn="l" rtl="0" fontAlgn="base">
      <a:spcBef>
        <a:spcPct val="0"/>
      </a:spcBef>
      <a:spcAft>
        <a:spcPct val="0"/>
      </a:spcAft>
      <a:defRPr kumimoji="1" kern="1200">
        <a:solidFill>
          <a:schemeClr val="tx1"/>
        </a:solidFill>
        <a:latin typeface="Arial" charset="0"/>
        <a:ea typeface="新細明體" charset="-120"/>
        <a:cs typeface="+mn-cs"/>
      </a:defRPr>
    </a:lvl1pPr>
    <a:lvl2pPr marL="457200" algn="l" rtl="0" fontAlgn="base">
      <a:spcBef>
        <a:spcPct val="0"/>
      </a:spcBef>
      <a:spcAft>
        <a:spcPct val="0"/>
      </a:spcAft>
      <a:defRPr kumimoji="1" kern="1200">
        <a:solidFill>
          <a:schemeClr val="tx1"/>
        </a:solidFill>
        <a:latin typeface="Arial" charset="0"/>
        <a:ea typeface="新細明體" charset="-120"/>
        <a:cs typeface="+mn-cs"/>
      </a:defRPr>
    </a:lvl2pPr>
    <a:lvl3pPr marL="914400" algn="l" rtl="0" fontAlgn="base">
      <a:spcBef>
        <a:spcPct val="0"/>
      </a:spcBef>
      <a:spcAft>
        <a:spcPct val="0"/>
      </a:spcAft>
      <a:defRPr kumimoji="1" kern="1200">
        <a:solidFill>
          <a:schemeClr val="tx1"/>
        </a:solidFill>
        <a:latin typeface="Arial" charset="0"/>
        <a:ea typeface="新細明體" charset="-120"/>
        <a:cs typeface="+mn-cs"/>
      </a:defRPr>
    </a:lvl3pPr>
    <a:lvl4pPr marL="1371600" algn="l" rtl="0" fontAlgn="base">
      <a:spcBef>
        <a:spcPct val="0"/>
      </a:spcBef>
      <a:spcAft>
        <a:spcPct val="0"/>
      </a:spcAft>
      <a:defRPr kumimoji="1" kern="1200">
        <a:solidFill>
          <a:schemeClr val="tx1"/>
        </a:solidFill>
        <a:latin typeface="Arial" charset="0"/>
        <a:ea typeface="新細明體" charset="-120"/>
        <a:cs typeface="+mn-cs"/>
      </a:defRPr>
    </a:lvl4pPr>
    <a:lvl5pPr marL="1828800" algn="l" rtl="0" fontAlgn="base">
      <a:spcBef>
        <a:spcPct val="0"/>
      </a:spcBef>
      <a:spcAft>
        <a:spcPct val="0"/>
      </a:spcAft>
      <a:defRPr kumimoji="1" kern="1200">
        <a:solidFill>
          <a:schemeClr val="tx1"/>
        </a:solidFill>
        <a:latin typeface="Arial" charset="0"/>
        <a:ea typeface="新細明體" charset="-120"/>
        <a:cs typeface="+mn-cs"/>
      </a:defRPr>
    </a:lvl5pPr>
    <a:lvl6pPr marL="2286000" algn="l" defTabSz="914400" rtl="0" eaLnBrk="1" latinLnBrk="0" hangingPunct="1">
      <a:defRPr kumimoji="1" kern="1200">
        <a:solidFill>
          <a:schemeClr val="tx1"/>
        </a:solidFill>
        <a:latin typeface="Arial" charset="0"/>
        <a:ea typeface="新細明體" charset="-120"/>
        <a:cs typeface="+mn-cs"/>
      </a:defRPr>
    </a:lvl6pPr>
    <a:lvl7pPr marL="2743200" algn="l" defTabSz="914400" rtl="0" eaLnBrk="1" latinLnBrk="0" hangingPunct="1">
      <a:defRPr kumimoji="1" kern="1200">
        <a:solidFill>
          <a:schemeClr val="tx1"/>
        </a:solidFill>
        <a:latin typeface="Arial" charset="0"/>
        <a:ea typeface="新細明體" charset="-120"/>
        <a:cs typeface="+mn-cs"/>
      </a:defRPr>
    </a:lvl7pPr>
    <a:lvl8pPr marL="3200400" algn="l" defTabSz="914400" rtl="0" eaLnBrk="1" latinLnBrk="0" hangingPunct="1">
      <a:defRPr kumimoji="1" kern="1200">
        <a:solidFill>
          <a:schemeClr val="tx1"/>
        </a:solidFill>
        <a:latin typeface="Arial" charset="0"/>
        <a:ea typeface="新細明體" charset="-120"/>
        <a:cs typeface="+mn-cs"/>
      </a:defRPr>
    </a:lvl8pPr>
    <a:lvl9pPr marL="3657600" algn="l" defTabSz="914400" rtl="0" eaLnBrk="1" latinLnBrk="0" hangingPunct="1">
      <a:defRPr kumimoji="1" kern="1200">
        <a:solidFill>
          <a:schemeClr val="tx1"/>
        </a:solidFill>
        <a:latin typeface="Arial" charset="0"/>
        <a:ea typeface="新細明體" charset="-120"/>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399"/>
    <a:srgbClr val="002060"/>
    <a:srgbClr val="006600"/>
    <a:srgbClr val="FF3399"/>
    <a:srgbClr val="0000FF"/>
    <a:srgbClr val="FFCC66"/>
    <a:srgbClr val="993300"/>
    <a:srgbClr val="0099FF"/>
    <a:srgbClr val="336600"/>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5758FB7-9AC5-4552-8A53-C91805E547FA}" styleName="佈景主題樣式 1 - 輔色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284E427A-3D55-4303-BF80-6455036E1DE7}" styleName="佈景主題樣式 1 - 輔色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08FB837D-C827-4EFA-A057-4D05807E0F7C}" styleName="佈景主題樣式 1 - 輔色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21E4AEA4-8DFA-4A89-87EB-49C32662AFE0}" styleName="中等深淺樣式 2 - 輔色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2A488322-F2BA-4B5B-9748-0D474271808F}" styleName="中等深淺樣式 3 - 輔色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16D9F66E-5EB9-4882-86FB-DCBF35E3C3E4}" styleName="中等深淺樣式 4 - 輔色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3C2FFA5D-87B4-456A-9821-1D502468CF0F}" styleName="佈景主題樣式 1 - 輔色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672" autoAdjust="0"/>
    <p:restoredTop sz="97427" autoAdjust="0"/>
  </p:normalViewPr>
  <p:slideViewPr>
    <p:cSldViewPr>
      <p:cViewPr>
        <p:scale>
          <a:sx n="60" d="100"/>
          <a:sy n="60" d="100"/>
        </p:scale>
        <p:origin x="-2232" y="-629"/>
      </p:cViewPr>
      <p:guideLst>
        <p:guide orient="horz" pos="2160"/>
        <p:guide pos="2880"/>
      </p:guideLst>
    </p:cSldViewPr>
  </p:slideViewPr>
  <p:outlineViewPr>
    <p:cViewPr>
      <p:scale>
        <a:sx n="33" d="100"/>
        <a:sy n="33" d="100"/>
      </p:scale>
      <p:origin x="0" y="0"/>
    </p:cViewPr>
  </p:outlineViewPr>
  <p:notesTextViewPr>
    <p:cViewPr>
      <p:scale>
        <a:sx n="66" d="100"/>
        <a:sy n="66" d="100"/>
      </p:scale>
      <p:origin x="0" y="0"/>
    </p:cViewPr>
  </p:notesTextViewPr>
  <p:sorterViewPr>
    <p:cViewPr>
      <p:scale>
        <a:sx n="66" d="100"/>
        <a:sy n="66" d="100"/>
      </p:scale>
      <p:origin x="0" y="0"/>
    </p:cViewPr>
  </p:sorterViewPr>
  <p:notesViewPr>
    <p:cSldViewPr>
      <p:cViewPr varScale="1">
        <p:scale>
          <a:sx n="36" d="100"/>
          <a:sy n="36" d="100"/>
        </p:scale>
        <p:origin x="-1985" y="-75"/>
      </p:cViewPr>
      <p:guideLst>
        <p:guide orient="horz" pos="3143"/>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1"/>
            <a:ext cx="2971800" cy="498952"/>
          </a:xfrm>
          <a:prstGeom prst="rect">
            <a:avLst/>
          </a:prstGeom>
        </p:spPr>
        <p:txBody>
          <a:bodyPr vert="horz" lIns="96176" tIns="48089" rIns="96176" bIns="48089" rtlCol="0"/>
          <a:lstStyle>
            <a:lvl1pPr algn="l">
              <a:defRPr sz="1300">
                <a:ea typeface="新細明體" pitchFamily="18" charset="-120"/>
              </a:defRPr>
            </a:lvl1pPr>
          </a:lstStyle>
          <a:p>
            <a:pPr>
              <a:defRPr/>
            </a:pPr>
            <a:endParaRPr lang="zh-TW" altLang="en-US"/>
          </a:p>
        </p:txBody>
      </p:sp>
      <p:sp>
        <p:nvSpPr>
          <p:cNvPr id="3" name="日期版面配置區 2"/>
          <p:cNvSpPr>
            <a:spLocks noGrp="1"/>
          </p:cNvSpPr>
          <p:nvPr>
            <p:ph type="dt" sz="quarter" idx="1"/>
          </p:nvPr>
        </p:nvSpPr>
        <p:spPr>
          <a:xfrm>
            <a:off x="3884614" y="1"/>
            <a:ext cx="2971800" cy="498952"/>
          </a:xfrm>
          <a:prstGeom prst="rect">
            <a:avLst/>
          </a:prstGeom>
        </p:spPr>
        <p:txBody>
          <a:bodyPr vert="horz" lIns="96176" tIns="48089" rIns="96176" bIns="48089" rtlCol="0"/>
          <a:lstStyle>
            <a:lvl1pPr algn="r">
              <a:defRPr sz="1300">
                <a:ea typeface="新細明體" pitchFamily="18" charset="-120"/>
              </a:defRPr>
            </a:lvl1pPr>
          </a:lstStyle>
          <a:p>
            <a:pPr>
              <a:defRPr/>
            </a:pPr>
            <a:fld id="{B90B3EE6-2EBD-48DB-B867-5B34B2ADE2F0}" type="datetimeFigureOut">
              <a:rPr lang="zh-TW" altLang="en-US"/>
              <a:pPr>
                <a:defRPr/>
              </a:pPr>
              <a:t>2018/11/20</a:t>
            </a:fld>
            <a:endParaRPr lang="zh-TW" altLang="en-US"/>
          </a:p>
        </p:txBody>
      </p:sp>
      <p:sp>
        <p:nvSpPr>
          <p:cNvPr id="4" name="頁尾版面配置區 3"/>
          <p:cNvSpPr>
            <a:spLocks noGrp="1"/>
          </p:cNvSpPr>
          <p:nvPr>
            <p:ph type="ftr" sz="quarter" idx="2"/>
          </p:nvPr>
        </p:nvSpPr>
        <p:spPr>
          <a:xfrm>
            <a:off x="0" y="9478343"/>
            <a:ext cx="2971800" cy="498952"/>
          </a:xfrm>
          <a:prstGeom prst="rect">
            <a:avLst/>
          </a:prstGeom>
        </p:spPr>
        <p:txBody>
          <a:bodyPr vert="horz" lIns="96176" tIns="48089" rIns="96176" bIns="48089" rtlCol="0" anchor="b"/>
          <a:lstStyle>
            <a:lvl1pPr algn="l">
              <a:defRPr sz="1300">
                <a:ea typeface="新細明體" pitchFamily="18" charset="-120"/>
              </a:defRPr>
            </a:lvl1pPr>
          </a:lstStyle>
          <a:p>
            <a:pPr>
              <a:defRPr/>
            </a:pPr>
            <a:endParaRPr lang="zh-TW" altLang="en-US"/>
          </a:p>
        </p:txBody>
      </p:sp>
      <p:sp>
        <p:nvSpPr>
          <p:cNvPr id="5" name="投影片編號版面配置區 4"/>
          <p:cNvSpPr>
            <a:spLocks noGrp="1"/>
          </p:cNvSpPr>
          <p:nvPr>
            <p:ph type="sldNum" sz="quarter" idx="3"/>
          </p:nvPr>
        </p:nvSpPr>
        <p:spPr>
          <a:xfrm>
            <a:off x="3884614" y="9478343"/>
            <a:ext cx="2971800" cy="498952"/>
          </a:xfrm>
          <a:prstGeom prst="rect">
            <a:avLst/>
          </a:prstGeom>
        </p:spPr>
        <p:txBody>
          <a:bodyPr vert="horz" lIns="96176" tIns="48089" rIns="96176" bIns="48089" rtlCol="0" anchor="b"/>
          <a:lstStyle>
            <a:lvl1pPr algn="r">
              <a:defRPr sz="1300">
                <a:ea typeface="新細明體" pitchFamily="18" charset="-120"/>
              </a:defRPr>
            </a:lvl1pPr>
          </a:lstStyle>
          <a:p>
            <a:pPr>
              <a:defRPr/>
            </a:pPr>
            <a:fld id="{D9740BAF-F558-45D6-A8CC-3D03DF046730}" type="slidenum">
              <a:rPr lang="zh-TW" altLang="en-US"/>
              <a:pPr>
                <a:defRPr/>
              </a:pPr>
              <a:t>‹#›</a:t>
            </a:fld>
            <a:endParaRPr lang="zh-TW" altLang="en-US"/>
          </a:p>
        </p:txBody>
      </p:sp>
    </p:spTree>
    <p:extLst>
      <p:ext uri="{BB962C8B-B14F-4D97-AF65-F5344CB8AC3E}">
        <p14:creationId xmlns:p14="http://schemas.microsoft.com/office/powerpoint/2010/main" val="3294202887"/>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hdr" sz="quarter"/>
          </p:nvPr>
        </p:nvSpPr>
        <p:spPr bwMode="auto">
          <a:xfrm>
            <a:off x="0" y="1"/>
            <a:ext cx="2971800" cy="498952"/>
          </a:xfrm>
          <a:prstGeom prst="rect">
            <a:avLst/>
          </a:prstGeom>
          <a:noFill/>
          <a:ln w="9525">
            <a:noFill/>
            <a:miter lim="800000"/>
            <a:headEnd/>
            <a:tailEnd/>
          </a:ln>
          <a:effectLst/>
        </p:spPr>
        <p:txBody>
          <a:bodyPr vert="horz" wrap="square" lIns="96176" tIns="48089" rIns="96176" bIns="48089" numCol="1" anchor="t" anchorCtr="0" compatLnSpc="1">
            <a:prstTxWarp prst="textNoShape">
              <a:avLst/>
            </a:prstTxWarp>
          </a:bodyPr>
          <a:lstStyle>
            <a:lvl1pPr>
              <a:defRPr sz="1300">
                <a:ea typeface="新細明體" pitchFamily="18" charset="-120"/>
              </a:defRPr>
            </a:lvl1pPr>
          </a:lstStyle>
          <a:p>
            <a:pPr>
              <a:defRPr/>
            </a:pPr>
            <a:endParaRPr lang="en-US" altLang="zh-TW" dirty="0"/>
          </a:p>
        </p:txBody>
      </p:sp>
      <p:sp>
        <p:nvSpPr>
          <p:cNvPr id="4099" name="Rectangle 3"/>
          <p:cNvSpPr>
            <a:spLocks noGrp="1" noChangeArrowheads="1"/>
          </p:cNvSpPr>
          <p:nvPr>
            <p:ph type="dt" idx="1"/>
          </p:nvPr>
        </p:nvSpPr>
        <p:spPr bwMode="auto">
          <a:xfrm>
            <a:off x="3884614" y="1"/>
            <a:ext cx="2971800" cy="498952"/>
          </a:xfrm>
          <a:prstGeom prst="rect">
            <a:avLst/>
          </a:prstGeom>
          <a:noFill/>
          <a:ln w="9525">
            <a:noFill/>
            <a:miter lim="800000"/>
            <a:headEnd/>
            <a:tailEnd/>
          </a:ln>
          <a:effectLst/>
        </p:spPr>
        <p:txBody>
          <a:bodyPr vert="horz" wrap="square" lIns="96176" tIns="48089" rIns="96176" bIns="48089" numCol="1" anchor="t" anchorCtr="0" compatLnSpc="1">
            <a:prstTxWarp prst="textNoShape">
              <a:avLst/>
            </a:prstTxWarp>
          </a:bodyPr>
          <a:lstStyle>
            <a:lvl1pPr algn="r">
              <a:defRPr sz="1300">
                <a:ea typeface="新細明體" pitchFamily="18" charset="-120"/>
              </a:defRPr>
            </a:lvl1pPr>
          </a:lstStyle>
          <a:p>
            <a:pPr>
              <a:defRPr/>
            </a:pPr>
            <a:endParaRPr lang="en-US" altLang="zh-TW" dirty="0"/>
          </a:p>
        </p:txBody>
      </p:sp>
      <p:sp>
        <p:nvSpPr>
          <p:cNvPr id="18436" name="Rectangle 4"/>
          <p:cNvSpPr>
            <a:spLocks noGrp="1" noRot="1" noChangeAspect="1" noChangeArrowheads="1" noTextEdit="1"/>
          </p:cNvSpPr>
          <p:nvPr>
            <p:ph type="sldImg" idx="2"/>
          </p:nvPr>
        </p:nvSpPr>
        <p:spPr bwMode="auto">
          <a:xfrm>
            <a:off x="935038" y="749300"/>
            <a:ext cx="4987925" cy="3741738"/>
          </a:xfrm>
          <a:prstGeom prst="rect">
            <a:avLst/>
          </a:prstGeom>
          <a:noFill/>
          <a:ln w="9525">
            <a:solidFill>
              <a:srgbClr val="000000"/>
            </a:solidFill>
            <a:miter lim="800000"/>
            <a:headEnd/>
            <a:tailEnd/>
          </a:ln>
        </p:spPr>
      </p:sp>
      <p:sp>
        <p:nvSpPr>
          <p:cNvPr id="4101" name="Rectangle 5"/>
          <p:cNvSpPr>
            <a:spLocks noGrp="1" noChangeArrowheads="1"/>
          </p:cNvSpPr>
          <p:nvPr>
            <p:ph type="body" sz="quarter" idx="3"/>
          </p:nvPr>
        </p:nvSpPr>
        <p:spPr bwMode="auto">
          <a:xfrm>
            <a:off x="685800" y="4740039"/>
            <a:ext cx="5486400" cy="4490561"/>
          </a:xfrm>
          <a:prstGeom prst="rect">
            <a:avLst/>
          </a:prstGeom>
          <a:noFill/>
          <a:ln w="9525">
            <a:noFill/>
            <a:miter lim="800000"/>
            <a:headEnd/>
            <a:tailEnd/>
          </a:ln>
          <a:effectLst/>
        </p:spPr>
        <p:txBody>
          <a:bodyPr vert="horz" wrap="square" lIns="96176" tIns="48089" rIns="96176" bIns="48089" numCol="1" anchor="t" anchorCtr="0" compatLnSpc="1">
            <a:prstTxWarp prst="textNoShape">
              <a:avLst/>
            </a:prstTxWarp>
          </a:bodyPr>
          <a:lstStyle/>
          <a:p>
            <a:pPr lvl="0"/>
            <a:r>
              <a:rPr lang="zh-TW" altLang="en-US" noProof="0" smtClean="0"/>
              <a:t>按一下以編輯母片</a:t>
            </a:r>
          </a:p>
          <a:p>
            <a:pPr lvl="1"/>
            <a:r>
              <a:rPr lang="zh-TW" altLang="en-US" noProof="0" smtClean="0"/>
              <a:t>第二層</a:t>
            </a:r>
          </a:p>
          <a:p>
            <a:pPr lvl="2"/>
            <a:r>
              <a:rPr lang="zh-TW" altLang="en-US" noProof="0" smtClean="0"/>
              <a:t>第三層</a:t>
            </a:r>
          </a:p>
          <a:p>
            <a:pPr lvl="3"/>
            <a:r>
              <a:rPr lang="zh-TW" altLang="en-US" noProof="0" smtClean="0"/>
              <a:t>第四層</a:t>
            </a:r>
          </a:p>
          <a:p>
            <a:pPr lvl="4"/>
            <a:r>
              <a:rPr lang="zh-TW" altLang="en-US" noProof="0" smtClean="0"/>
              <a:t>第五層</a:t>
            </a:r>
          </a:p>
        </p:txBody>
      </p:sp>
      <p:sp>
        <p:nvSpPr>
          <p:cNvPr id="4102" name="Rectangle 6"/>
          <p:cNvSpPr>
            <a:spLocks noGrp="1" noChangeArrowheads="1"/>
          </p:cNvSpPr>
          <p:nvPr>
            <p:ph type="ftr" sz="quarter" idx="4"/>
          </p:nvPr>
        </p:nvSpPr>
        <p:spPr bwMode="auto">
          <a:xfrm>
            <a:off x="0" y="9478343"/>
            <a:ext cx="2971800" cy="498952"/>
          </a:xfrm>
          <a:prstGeom prst="rect">
            <a:avLst/>
          </a:prstGeom>
          <a:noFill/>
          <a:ln w="9525">
            <a:noFill/>
            <a:miter lim="800000"/>
            <a:headEnd/>
            <a:tailEnd/>
          </a:ln>
          <a:effectLst/>
        </p:spPr>
        <p:txBody>
          <a:bodyPr vert="horz" wrap="square" lIns="96176" tIns="48089" rIns="96176" bIns="48089" numCol="1" anchor="b" anchorCtr="0" compatLnSpc="1">
            <a:prstTxWarp prst="textNoShape">
              <a:avLst/>
            </a:prstTxWarp>
          </a:bodyPr>
          <a:lstStyle>
            <a:lvl1pPr>
              <a:defRPr sz="1300">
                <a:ea typeface="新細明體" pitchFamily="18" charset="-120"/>
              </a:defRPr>
            </a:lvl1pPr>
          </a:lstStyle>
          <a:p>
            <a:pPr>
              <a:defRPr/>
            </a:pPr>
            <a:endParaRPr lang="en-US" altLang="zh-TW" dirty="0"/>
          </a:p>
        </p:txBody>
      </p:sp>
      <p:sp>
        <p:nvSpPr>
          <p:cNvPr id="4103" name="Rectangle 7"/>
          <p:cNvSpPr>
            <a:spLocks noGrp="1" noChangeArrowheads="1"/>
          </p:cNvSpPr>
          <p:nvPr>
            <p:ph type="sldNum" sz="quarter" idx="5"/>
          </p:nvPr>
        </p:nvSpPr>
        <p:spPr bwMode="auto">
          <a:xfrm>
            <a:off x="3884614" y="9478343"/>
            <a:ext cx="2971800" cy="498952"/>
          </a:xfrm>
          <a:prstGeom prst="rect">
            <a:avLst/>
          </a:prstGeom>
          <a:noFill/>
          <a:ln w="9525">
            <a:noFill/>
            <a:miter lim="800000"/>
            <a:headEnd/>
            <a:tailEnd/>
          </a:ln>
          <a:effectLst/>
        </p:spPr>
        <p:txBody>
          <a:bodyPr vert="horz" wrap="square" lIns="96176" tIns="48089" rIns="96176" bIns="48089" numCol="1" anchor="b" anchorCtr="0" compatLnSpc="1">
            <a:prstTxWarp prst="textNoShape">
              <a:avLst/>
            </a:prstTxWarp>
          </a:bodyPr>
          <a:lstStyle>
            <a:lvl1pPr algn="r">
              <a:defRPr sz="1300">
                <a:ea typeface="新細明體" pitchFamily="18" charset="-120"/>
              </a:defRPr>
            </a:lvl1pPr>
          </a:lstStyle>
          <a:p>
            <a:pPr>
              <a:defRPr/>
            </a:pPr>
            <a:fld id="{B392108F-4F9A-4A05-9E67-510F38D69512}" type="slidenum">
              <a:rPr lang="en-US" altLang="zh-TW"/>
              <a:pPr>
                <a:defRPr/>
              </a:pPr>
              <a:t>‹#›</a:t>
            </a:fld>
            <a:endParaRPr lang="en-US" altLang="zh-TW" dirty="0"/>
          </a:p>
        </p:txBody>
      </p:sp>
    </p:spTree>
    <p:extLst>
      <p:ext uri="{BB962C8B-B14F-4D97-AF65-F5344CB8AC3E}">
        <p14:creationId xmlns:p14="http://schemas.microsoft.com/office/powerpoint/2010/main" val="4150729334"/>
      </p:ext>
    </p:extLst>
  </p:cSld>
  <p:clrMap bg1="lt1" tx1="dk1" bg2="lt2" tx2="dk2" accent1="accent1" accent2="accent2" accent3="accent3" accent4="accent4" accent5="accent5" accent6="accent6" hlink="hlink" folHlink="folHlink"/>
  <p:hf sldNum="0" hdr="0" ftr="0" dt="0"/>
  <p:notesStyle>
    <a:lvl1pPr algn="l" rtl="0" eaLnBrk="0" fontAlgn="base" hangingPunct="0">
      <a:spcBef>
        <a:spcPct val="30000"/>
      </a:spcBef>
      <a:spcAft>
        <a:spcPct val="0"/>
      </a:spcAft>
      <a:defRPr kumimoji="1" sz="1200" kern="1200">
        <a:solidFill>
          <a:schemeClr val="tx1"/>
        </a:solidFill>
        <a:latin typeface="Arial" charset="0"/>
        <a:ea typeface="新細明體" pitchFamily="18" charset="-120"/>
        <a:cs typeface="+mn-cs"/>
      </a:defRPr>
    </a:lvl1pPr>
    <a:lvl2pPr marL="457200" algn="l" rtl="0" eaLnBrk="0" fontAlgn="base" hangingPunct="0">
      <a:spcBef>
        <a:spcPct val="30000"/>
      </a:spcBef>
      <a:spcAft>
        <a:spcPct val="0"/>
      </a:spcAft>
      <a:defRPr kumimoji="1" sz="1200" kern="1200">
        <a:solidFill>
          <a:schemeClr val="tx1"/>
        </a:solidFill>
        <a:latin typeface="Arial" charset="0"/>
        <a:ea typeface="新細明體" pitchFamily="18" charset="-120"/>
        <a:cs typeface="+mn-cs"/>
      </a:defRPr>
    </a:lvl2pPr>
    <a:lvl3pPr marL="914400" algn="l" rtl="0" eaLnBrk="0" fontAlgn="base" hangingPunct="0">
      <a:spcBef>
        <a:spcPct val="30000"/>
      </a:spcBef>
      <a:spcAft>
        <a:spcPct val="0"/>
      </a:spcAft>
      <a:defRPr kumimoji="1" sz="1200" kern="1200">
        <a:solidFill>
          <a:schemeClr val="tx1"/>
        </a:solidFill>
        <a:latin typeface="Arial" charset="0"/>
        <a:ea typeface="新細明體" pitchFamily="18" charset="-120"/>
        <a:cs typeface="+mn-cs"/>
      </a:defRPr>
    </a:lvl3pPr>
    <a:lvl4pPr marL="1371600" algn="l" rtl="0" eaLnBrk="0" fontAlgn="base" hangingPunct="0">
      <a:spcBef>
        <a:spcPct val="30000"/>
      </a:spcBef>
      <a:spcAft>
        <a:spcPct val="0"/>
      </a:spcAft>
      <a:defRPr kumimoji="1" sz="1200" kern="1200">
        <a:solidFill>
          <a:schemeClr val="tx1"/>
        </a:solidFill>
        <a:latin typeface="Arial" charset="0"/>
        <a:ea typeface="新細明體" pitchFamily="18" charset="-120"/>
        <a:cs typeface="+mn-cs"/>
      </a:defRPr>
    </a:lvl4pPr>
    <a:lvl5pPr marL="1828800" algn="l" rtl="0" eaLnBrk="0" fontAlgn="base" hangingPunct="0">
      <a:spcBef>
        <a:spcPct val="30000"/>
      </a:spcBef>
      <a:spcAft>
        <a:spcPct val="0"/>
      </a:spcAft>
      <a:defRPr kumimoji="1" sz="1200" kern="1200">
        <a:solidFill>
          <a:schemeClr val="tx1"/>
        </a:solidFill>
        <a:latin typeface="Arial" charset="0"/>
        <a:ea typeface="新細明體" pitchFamily="18" charset="-120"/>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grpSp>
        <p:nvGrpSpPr>
          <p:cNvPr id="4" name="Group 2"/>
          <p:cNvGrpSpPr>
            <a:grpSpLocks/>
          </p:cNvGrpSpPr>
          <p:nvPr/>
        </p:nvGrpSpPr>
        <p:grpSpPr bwMode="auto">
          <a:xfrm>
            <a:off x="0" y="0"/>
            <a:ext cx="9144000" cy="6858000"/>
            <a:chOff x="0" y="0"/>
            <a:chExt cx="5760" cy="4320"/>
          </a:xfrm>
        </p:grpSpPr>
        <p:sp>
          <p:nvSpPr>
            <p:cNvPr id="5" name="Rectangle 3"/>
            <p:cNvSpPr>
              <a:spLocks noChangeArrowheads="1"/>
            </p:cNvSpPr>
            <p:nvPr/>
          </p:nvSpPr>
          <p:spPr bwMode="hidden">
            <a:xfrm>
              <a:off x="0" y="0"/>
              <a:ext cx="2208" cy="4320"/>
            </a:xfrm>
            <a:prstGeom prst="rect">
              <a:avLst/>
            </a:prstGeom>
            <a:gradFill rotWithShape="0">
              <a:gsLst>
                <a:gs pos="0">
                  <a:schemeClr val="folHlink"/>
                </a:gs>
                <a:gs pos="100000">
                  <a:schemeClr val="bg1"/>
                </a:gs>
              </a:gsLst>
              <a:lin ang="0" scaled="1"/>
            </a:gradFill>
            <a:ln w="9525">
              <a:noFill/>
              <a:miter lim="800000"/>
              <a:headEnd/>
              <a:tailEnd/>
            </a:ln>
            <a:effectLst/>
          </p:spPr>
          <p:txBody>
            <a:bodyPr wrap="none" anchor="ctr"/>
            <a:lstStyle/>
            <a:p>
              <a:pPr algn="ctr">
                <a:defRPr/>
              </a:pPr>
              <a:endParaRPr kumimoji="0" lang="zh-TW" altLang="zh-TW" sz="2400">
                <a:latin typeface="Times New Roman" pitchFamily="18" charset="0"/>
                <a:ea typeface="新細明體" pitchFamily="18" charset="-120"/>
              </a:endParaRPr>
            </a:p>
          </p:txBody>
        </p:sp>
        <p:sp>
          <p:nvSpPr>
            <p:cNvPr id="6" name="Rectangle 4"/>
            <p:cNvSpPr>
              <a:spLocks noChangeArrowheads="1"/>
            </p:cNvSpPr>
            <p:nvPr/>
          </p:nvSpPr>
          <p:spPr bwMode="hidden">
            <a:xfrm>
              <a:off x="1081" y="1065"/>
              <a:ext cx="4679" cy="1596"/>
            </a:xfrm>
            <a:prstGeom prst="rect">
              <a:avLst/>
            </a:prstGeom>
            <a:solidFill>
              <a:schemeClr val="bg2"/>
            </a:solidFill>
            <a:ln w="9525">
              <a:noFill/>
              <a:miter lim="800000"/>
              <a:headEnd/>
              <a:tailEnd/>
            </a:ln>
          </p:spPr>
          <p:txBody>
            <a:bodyPr/>
            <a:lstStyle/>
            <a:p>
              <a:pPr>
                <a:defRPr/>
              </a:pPr>
              <a:endParaRPr kumimoji="0" lang="zh-TW" altLang="zh-TW" sz="2400">
                <a:latin typeface="Times New Roman" pitchFamily="18" charset="0"/>
                <a:ea typeface="新細明體" pitchFamily="18" charset="-120"/>
              </a:endParaRPr>
            </a:p>
          </p:txBody>
        </p:sp>
        <p:grpSp>
          <p:nvGrpSpPr>
            <p:cNvPr id="7" name="Group 5"/>
            <p:cNvGrpSpPr>
              <a:grpSpLocks/>
            </p:cNvGrpSpPr>
            <p:nvPr/>
          </p:nvGrpSpPr>
          <p:grpSpPr bwMode="auto">
            <a:xfrm>
              <a:off x="0" y="672"/>
              <a:ext cx="1806" cy="1989"/>
              <a:chOff x="0" y="672"/>
              <a:chExt cx="1806" cy="1989"/>
            </a:xfrm>
          </p:grpSpPr>
          <p:sp>
            <p:nvSpPr>
              <p:cNvPr id="8" name="Rectangle 6"/>
              <p:cNvSpPr>
                <a:spLocks noChangeArrowheads="1"/>
              </p:cNvSpPr>
              <p:nvPr userDrawn="1"/>
            </p:nvSpPr>
            <p:spPr bwMode="auto">
              <a:xfrm>
                <a:off x="361" y="2257"/>
                <a:ext cx="363" cy="404"/>
              </a:xfrm>
              <a:prstGeom prst="rect">
                <a:avLst/>
              </a:prstGeom>
              <a:solidFill>
                <a:schemeClr val="accent2"/>
              </a:solidFill>
              <a:ln w="9525">
                <a:noFill/>
                <a:miter lim="800000"/>
                <a:headEnd/>
                <a:tailEnd/>
              </a:ln>
            </p:spPr>
            <p:txBody>
              <a:bodyPr/>
              <a:lstStyle/>
              <a:p>
                <a:pPr>
                  <a:defRPr/>
                </a:pPr>
                <a:endParaRPr kumimoji="0" lang="zh-TW" altLang="zh-TW" sz="2400">
                  <a:latin typeface="Times New Roman" pitchFamily="18" charset="0"/>
                  <a:ea typeface="新細明體" pitchFamily="18" charset="-120"/>
                </a:endParaRPr>
              </a:p>
            </p:txBody>
          </p:sp>
          <p:sp>
            <p:nvSpPr>
              <p:cNvPr id="9" name="Rectangle 7"/>
              <p:cNvSpPr>
                <a:spLocks noChangeArrowheads="1"/>
              </p:cNvSpPr>
              <p:nvPr userDrawn="1"/>
            </p:nvSpPr>
            <p:spPr bwMode="auto">
              <a:xfrm>
                <a:off x="1081" y="1065"/>
                <a:ext cx="362" cy="405"/>
              </a:xfrm>
              <a:prstGeom prst="rect">
                <a:avLst/>
              </a:prstGeom>
              <a:solidFill>
                <a:schemeClr val="folHlink"/>
              </a:solidFill>
              <a:ln w="9525">
                <a:noFill/>
                <a:miter lim="800000"/>
                <a:headEnd/>
                <a:tailEnd/>
              </a:ln>
            </p:spPr>
            <p:txBody>
              <a:bodyPr/>
              <a:lstStyle/>
              <a:p>
                <a:pPr>
                  <a:defRPr/>
                </a:pPr>
                <a:endParaRPr kumimoji="0" lang="zh-TW" altLang="zh-TW" sz="2400">
                  <a:latin typeface="Times New Roman" pitchFamily="18" charset="0"/>
                  <a:ea typeface="新細明體" pitchFamily="18" charset="-120"/>
                </a:endParaRPr>
              </a:p>
            </p:txBody>
          </p:sp>
          <p:sp>
            <p:nvSpPr>
              <p:cNvPr id="10" name="Rectangle 8"/>
              <p:cNvSpPr>
                <a:spLocks noChangeArrowheads="1"/>
              </p:cNvSpPr>
              <p:nvPr userDrawn="1"/>
            </p:nvSpPr>
            <p:spPr bwMode="auto">
              <a:xfrm>
                <a:off x="1437" y="672"/>
                <a:ext cx="369" cy="400"/>
              </a:xfrm>
              <a:prstGeom prst="rect">
                <a:avLst/>
              </a:prstGeom>
              <a:solidFill>
                <a:schemeClr val="folHlink"/>
              </a:solidFill>
              <a:ln w="9525">
                <a:noFill/>
                <a:miter lim="800000"/>
                <a:headEnd/>
                <a:tailEnd/>
              </a:ln>
            </p:spPr>
            <p:txBody>
              <a:bodyPr/>
              <a:lstStyle/>
              <a:p>
                <a:pPr>
                  <a:defRPr/>
                </a:pPr>
                <a:endParaRPr kumimoji="0" lang="zh-TW" altLang="zh-TW" sz="2400">
                  <a:latin typeface="Times New Roman" pitchFamily="18" charset="0"/>
                  <a:ea typeface="新細明體" pitchFamily="18" charset="-120"/>
                </a:endParaRPr>
              </a:p>
            </p:txBody>
          </p:sp>
          <p:sp>
            <p:nvSpPr>
              <p:cNvPr id="11" name="Rectangle 9"/>
              <p:cNvSpPr>
                <a:spLocks noChangeArrowheads="1"/>
              </p:cNvSpPr>
              <p:nvPr userDrawn="1"/>
            </p:nvSpPr>
            <p:spPr bwMode="auto">
              <a:xfrm>
                <a:off x="719" y="2257"/>
                <a:ext cx="368" cy="404"/>
              </a:xfrm>
              <a:prstGeom prst="rect">
                <a:avLst/>
              </a:prstGeom>
              <a:solidFill>
                <a:schemeClr val="bg2"/>
              </a:solidFill>
              <a:ln w="9525">
                <a:noFill/>
                <a:miter lim="800000"/>
                <a:headEnd/>
                <a:tailEnd/>
              </a:ln>
            </p:spPr>
            <p:txBody>
              <a:bodyPr/>
              <a:lstStyle/>
              <a:p>
                <a:pPr>
                  <a:defRPr/>
                </a:pPr>
                <a:endParaRPr kumimoji="0" lang="zh-TW" altLang="zh-TW" sz="2400">
                  <a:latin typeface="Times New Roman" pitchFamily="18" charset="0"/>
                  <a:ea typeface="新細明體" pitchFamily="18" charset="-120"/>
                </a:endParaRPr>
              </a:p>
            </p:txBody>
          </p:sp>
          <p:sp>
            <p:nvSpPr>
              <p:cNvPr id="12" name="Rectangle 10"/>
              <p:cNvSpPr>
                <a:spLocks noChangeArrowheads="1"/>
              </p:cNvSpPr>
              <p:nvPr userDrawn="1"/>
            </p:nvSpPr>
            <p:spPr bwMode="auto">
              <a:xfrm>
                <a:off x="1437" y="1065"/>
                <a:ext cx="369" cy="405"/>
              </a:xfrm>
              <a:prstGeom prst="rect">
                <a:avLst/>
              </a:prstGeom>
              <a:solidFill>
                <a:schemeClr val="accent2"/>
              </a:solidFill>
              <a:ln w="9525">
                <a:noFill/>
                <a:miter lim="800000"/>
                <a:headEnd/>
                <a:tailEnd/>
              </a:ln>
            </p:spPr>
            <p:txBody>
              <a:bodyPr/>
              <a:lstStyle/>
              <a:p>
                <a:pPr>
                  <a:defRPr/>
                </a:pPr>
                <a:endParaRPr kumimoji="0" lang="zh-TW" altLang="zh-TW" sz="2400">
                  <a:latin typeface="Times New Roman" pitchFamily="18" charset="0"/>
                  <a:ea typeface="新細明體" pitchFamily="18" charset="-120"/>
                </a:endParaRPr>
              </a:p>
            </p:txBody>
          </p:sp>
          <p:sp>
            <p:nvSpPr>
              <p:cNvPr id="13" name="Rectangle 11"/>
              <p:cNvSpPr>
                <a:spLocks noChangeArrowheads="1"/>
              </p:cNvSpPr>
              <p:nvPr userDrawn="1"/>
            </p:nvSpPr>
            <p:spPr bwMode="auto">
              <a:xfrm>
                <a:off x="719" y="1464"/>
                <a:ext cx="368" cy="399"/>
              </a:xfrm>
              <a:prstGeom prst="rect">
                <a:avLst/>
              </a:prstGeom>
              <a:solidFill>
                <a:schemeClr val="folHlink"/>
              </a:solidFill>
              <a:ln w="9525">
                <a:noFill/>
                <a:miter lim="800000"/>
                <a:headEnd/>
                <a:tailEnd/>
              </a:ln>
            </p:spPr>
            <p:txBody>
              <a:bodyPr/>
              <a:lstStyle/>
              <a:p>
                <a:pPr>
                  <a:defRPr/>
                </a:pPr>
                <a:endParaRPr kumimoji="0" lang="zh-TW" altLang="zh-TW" sz="2400">
                  <a:latin typeface="Times New Roman" pitchFamily="18" charset="0"/>
                  <a:ea typeface="新細明體" pitchFamily="18" charset="-120"/>
                </a:endParaRPr>
              </a:p>
            </p:txBody>
          </p:sp>
          <p:sp>
            <p:nvSpPr>
              <p:cNvPr id="14" name="Rectangle 12"/>
              <p:cNvSpPr>
                <a:spLocks noChangeArrowheads="1"/>
              </p:cNvSpPr>
              <p:nvPr userDrawn="1"/>
            </p:nvSpPr>
            <p:spPr bwMode="auto">
              <a:xfrm>
                <a:off x="0" y="1464"/>
                <a:ext cx="367" cy="399"/>
              </a:xfrm>
              <a:prstGeom prst="rect">
                <a:avLst/>
              </a:prstGeom>
              <a:solidFill>
                <a:schemeClr val="bg2"/>
              </a:solidFill>
              <a:ln w="9525">
                <a:noFill/>
                <a:miter lim="800000"/>
                <a:headEnd/>
                <a:tailEnd/>
              </a:ln>
            </p:spPr>
            <p:txBody>
              <a:bodyPr/>
              <a:lstStyle/>
              <a:p>
                <a:pPr>
                  <a:defRPr/>
                </a:pPr>
                <a:endParaRPr kumimoji="0" lang="zh-TW" altLang="zh-TW" sz="2400">
                  <a:latin typeface="Times New Roman" pitchFamily="18" charset="0"/>
                  <a:ea typeface="新細明體" pitchFamily="18" charset="-120"/>
                </a:endParaRPr>
              </a:p>
            </p:txBody>
          </p:sp>
          <p:sp>
            <p:nvSpPr>
              <p:cNvPr id="15" name="Rectangle 13"/>
              <p:cNvSpPr>
                <a:spLocks noChangeArrowheads="1"/>
              </p:cNvSpPr>
              <p:nvPr userDrawn="1"/>
            </p:nvSpPr>
            <p:spPr bwMode="auto">
              <a:xfrm>
                <a:off x="1081" y="1464"/>
                <a:ext cx="362" cy="399"/>
              </a:xfrm>
              <a:prstGeom prst="rect">
                <a:avLst/>
              </a:prstGeom>
              <a:solidFill>
                <a:schemeClr val="accent2"/>
              </a:solidFill>
              <a:ln w="9525">
                <a:noFill/>
                <a:miter lim="800000"/>
                <a:headEnd/>
                <a:tailEnd/>
              </a:ln>
            </p:spPr>
            <p:txBody>
              <a:bodyPr/>
              <a:lstStyle/>
              <a:p>
                <a:pPr>
                  <a:defRPr/>
                </a:pPr>
                <a:endParaRPr kumimoji="0" lang="zh-TW" altLang="zh-TW" sz="2400">
                  <a:latin typeface="Times New Roman" pitchFamily="18" charset="0"/>
                  <a:ea typeface="新細明體" pitchFamily="18" charset="-120"/>
                </a:endParaRPr>
              </a:p>
            </p:txBody>
          </p:sp>
          <p:sp>
            <p:nvSpPr>
              <p:cNvPr id="16" name="Rectangle 14"/>
              <p:cNvSpPr>
                <a:spLocks noChangeArrowheads="1"/>
              </p:cNvSpPr>
              <p:nvPr userDrawn="1"/>
            </p:nvSpPr>
            <p:spPr bwMode="auto">
              <a:xfrm>
                <a:off x="361" y="1857"/>
                <a:ext cx="363" cy="406"/>
              </a:xfrm>
              <a:prstGeom prst="rect">
                <a:avLst/>
              </a:prstGeom>
              <a:solidFill>
                <a:schemeClr val="folHlink"/>
              </a:solidFill>
              <a:ln w="9525">
                <a:noFill/>
                <a:miter lim="800000"/>
                <a:headEnd/>
                <a:tailEnd/>
              </a:ln>
            </p:spPr>
            <p:txBody>
              <a:bodyPr/>
              <a:lstStyle/>
              <a:p>
                <a:pPr>
                  <a:defRPr/>
                </a:pPr>
                <a:endParaRPr kumimoji="0" lang="zh-TW" altLang="zh-TW" sz="2400">
                  <a:latin typeface="Times New Roman" pitchFamily="18" charset="0"/>
                  <a:ea typeface="新細明體" pitchFamily="18" charset="-120"/>
                </a:endParaRPr>
              </a:p>
            </p:txBody>
          </p:sp>
          <p:sp>
            <p:nvSpPr>
              <p:cNvPr id="17" name="Rectangle 15"/>
              <p:cNvSpPr>
                <a:spLocks noChangeArrowheads="1"/>
              </p:cNvSpPr>
              <p:nvPr userDrawn="1"/>
            </p:nvSpPr>
            <p:spPr bwMode="auto">
              <a:xfrm>
                <a:off x="719" y="1857"/>
                <a:ext cx="368" cy="406"/>
              </a:xfrm>
              <a:prstGeom prst="rect">
                <a:avLst/>
              </a:prstGeom>
              <a:solidFill>
                <a:schemeClr val="accent2"/>
              </a:solidFill>
              <a:ln w="9525">
                <a:noFill/>
                <a:miter lim="800000"/>
                <a:headEnd/>
                <a:tailEnd/>
              </a:ln>
            </p:spPr>
            <p:txBody>
              <a:bodyPr/>
              <a:lstStyle/>
              <a:p>
                <a:pPr>
                  <a:defRPr/>
                </a:pPr>
                <a:endParaRPr kumimoji="0" lang="zh-TW" altLang="zh-TW" sz="2400">
                  <a:latin typeface="Times New Roman" pitchFamily="18" charset="0"/>
                  <a:ea typeface="新細明體" pitchFamily="18" charset="-120"/>
                </a:endParaRPr>
              </a:p>
            </p:txBody>
          </p:sp>
        </p:grpSp>
      </p:grpSp>
      <p:sp>
        <p:nvSpPr>
          <p:cNvPr id="7185" name="Rectangle 17"/>
          <p:cNvSpPr>
            <a:spLocks noGrp="1" noChangeArrowheads="1"/>
          </p:cNvSpPr>
          <p:nvPr>
            <p:ph type="ctrTitle"/>
          </p:nvPr>
        </p:nvSpPr>
        <p:spPr>
          <a:xfrm>
            <a:off x="2971800" y="1828800"/>
            <a:ext cx="6019800" cy="2209800"/>
          </a:xfrm>
        </p:spPr>
        <p:txBody>
          <a:bodyPr/>
          <a:lstStyle>
            <a:lvl1pPr>
              <a:defRPr sz="5000">
                <a:solidFill>
                  <a:srgbClr val="FFFFFF"/>
                </a:solidFill>
              </a:defRPr>
            </a:lvl1pPr>
          </a:lstStyle>
          <a:p>
            <a:r>
              <a:rPr lang="zh-TW" altLang="en-US"/>
              <a:t>按一下以編輯母片標題樣式</a:t>
            </a:r>
          </a:p>
        </p:txBody>
      </p:sp>
      <p:sp>
        <p:nvSpPr>
          <p:cNvPr id="7186" name="Rectangle 18"/>
          <p:cNvSpPr>
            <a:spLocks noGrp="1" noChangeArrowheads="1"/>
          </p:cNvSpPr>
          <p:nvPr>
            <p:ph type="subTitle" idx="1"/>
          </p:nvPr>
        </p:nvSpPr>
        <p:spPr>
          <a:xfrm>
            <a:off x="2971800" y="4267200"/>
            <a:ext cx="6019800" cy="1752600"/>
          </a:xfrm>
        </p:spPr>
        <p:txBody>
          <a:bodyPr/>
          <a:lstStyle>
            <a:lvl1pPr marL="0" indent="0">
              <a:buFont typeface="Wingdings" pitchFamily="2" charset="2"/>
              <a:buNone/>
              <a:defRPr sz="3400"/>
            </a:lvl1pPr>
          </a:lstStyle>
          <a:p>
            <a:r>
              <a:rPr lang="zh-TW" altLang="en-US"/>
              <a:t>按一下以編輯母片副標題樣式</a:t>
            </a:r>
          </a:p>
        </p:txBody>
      </p:sp>
      <p:sp>
        <p:nvSpPr>
          <p:cNvPr id="19" name="Rectangle 16"/>
          <p:cNvSpPr>
            <a:spLocks noGrp="1" noChangeArrowheads="1"/>
          </p:cNvSpPr>
          <p:nvPr>
            <p:ph type="dt" sz="half" idx="10"/>
          </p:nvPr>
        </p:nvSpPr>
        <p:spPr>
          <a:xfrm>
            <a:off x="457200" y="6248400"/>
            <a:ext cx="2133600" cy="457200"/>
          </a:xfrm>
        </p:spPr>
        <p:txBody>
          <a:bodyPr/>
          <a:lstStyle>
            <a:lvl1pPr>
              <a:defRPr/>
            </a:lvl1pPr>
          </a:lstStyle>
          <a:p>
            <a:pPr>
              <a:defRPr/>
            </a:pPr>
            <a:endParaRPr lang="en-US" altLang="zh-TW"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Rectangle 2"/>
          <p:cNvSpPr>
            <a:spLocks noGrp="1" noChangeArrowheads="1"/>
          </p:cNvSpPr>
          <p:nvPr>
            <p:ph type="ftr" sz="quarter" idx="10"/>
          </p:nvPr>
        </p:nvSpPr>
        <p:spPr>
          <a:ln/>
        </p:spPr>
        <p:txBody>
          <a:bodyPr/>
          <a:lstStyle>
            <a:lvl1pPr>
              <a:defRPr/>
            </a:lvl1pPr>
          </a:lstStyle>
          <a:p>
            <a:pPr>
              <a:defRPr/>
            </a:pPr>
            <a:endParaRPr lang="en-US" altLang="zh-TW" dirty="0"/>
          </a:p>
        </p:txBody>
      </p:sp>
      <p:sp>
        <p:nvSpPr>
          <p:cNvPr id="5" name="Rectangle 3"/>
          <p:cNvSpPr>
            <a:spLocks noGrp="1" noChangeArrowheads="1"/>
          </p:cNvSpPr>
          <p:nvPr>
            <p:ph type="sldNum" sz="quarter" idx="11"/>
          </p:nvPr>
        </p:nvSpPr>
        <p:spPr>
          <a:ln/>
        </p:spPr>
        <p:txBody>
          <a:bodyPr/>
          <a:lstStyle>
            <a:lvl1pPr>
              <a:defRPr/>
            </a:lvl1pPr>
          </a:lstStyle>
          <a:p>
            <a:pPr>
              <a:defRPr/>
            </a:pPr>
            <a:fld id="{2262AF79-AD87-4522-BF7C-9CAB91B1EB7B}" type="slidenum">
              <a:rPr lang="en-US" altLang="zh-TW"/>
              <a:pPr>
                <a:defRPr/>
              </a:pPr>
              <a:t>‹#›</a:t>
            </a:fld>
            <a:endParaRPr lang="en-US" altLang="zh-TW" dirty="0"/>
          </a:p>
        </p:txBody>
      </p:sp>
      <p:sp>
        <p:nvSpPr>
          <p:cNvPr id="6" name="Rectangle 16"/>
          <p:cNvSpPr>
            <a:spLocks noGrp="1" noChangeArrowheads="1"/>
          </p:cNvSpPr>
          <p:nvPr>
            <p:ph type="dt" sz="half" idx="12"/>
          </p:nvPr>
        </p:nvSpPr>
        <p:spPr>
          <a:ln/>
        </p:spPr>
        <p:txBody>
          <a:bodyPr/>
          <a:lstStyle>
            <a:lvl1pPr>
              <a:defRPr/>
            </a:lvl1pPr>
          </a:lstStyle>
          <a:p>
            <a:pPr>
              <a:defRPr/>
            </a:pPr>
            <a:endParaRPr lang="en-US" altLang="zh-TW"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629400" y="457200"/>
            <a:ext cx="2057400" cy="5410200"/>
          </a:xfrm>
        </p:spPr>
        <p:txBody>
          <a:bodyPr vert="eaVert"/>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a:xfrm>
            <a:off x="457200" y="457200"/>
            <a:ext cx="6019800" cy="5410200"/>
          </a:xfr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Rectangle 2"/>
          <p:cNvSpPr>
            <a:spLocks noGrp="1" noChangeArrowheads="1"/>
          </p:cNvSpPr>
          <p:nvPr>
            <p:ph type="ftr" sz="quarter" idx="10"/>
          </p:nvPr>
        </p:nvSpPr>
        <p:spPr>
          <a:ln/>
        </p:spPr>
        <p:txBody>
          <a:bodyPr/>
          <a:lstStyle>
            <a:lvl1pPr>
              <a:defRPr/>
            </a:lvl1pPr>
          </a:lstStyle>
          <a:p>
            <a:pPr>
              <a:defRPr/>
            </a:pPr>
            <a:endParaRPr lang="en-US" altLang="zh-TW" dirty="0"/>
          </a:p>
        </p:txBody>
      </p:sp>
      <p:sp>
        <p:nvSpPr>
          <p:cNvPr id="5" name="Rectangle 3"/>
          <p:cNvSpPr>
            <a:spLocks noGrp="1" noChangeArrowheads="1"/>
          </p:cNvSpPr>
          <p:nvPr>
            <p:ph type="sldNum" sz="quarter" idx="11"/>
          </p:nvPr>
        </p:nvSpPr>
        <p:spPr>
          <a:ln/>
        </p:spPr>
        <p:txBody>
          <a:bodyPr/>
          <a:lstStyle>
            <a:lvl1pPr>
              <a:defRPr/>
            </a:lvl1pPr>
          </a:lstStyle>
          <a:p>
            <a:pPr>
              <a:defRPr/>
            </a:pPr>
            <a:fld id="{B83CD19E-CA56-4471-BC12-ADE2D7AF616C}" type="slidenum">
              <a:rPr lang="en-US" altLang="zh-TW"/>
              <a:pPr>
                <a:defRPr/>
              </a:pPr>
              <a:t>‹#›</a:t>
            </a:fld>
            <a:endParaRPr lang="en-US" altLang="zh-TW" dirty="0"/>
          </a:p>
        </p:txBody>
      </p:sp>
      <p:sp>
        <p:nvSpPr>
          <p:cNvPr id="6" name="Rectangle 16"/>
          <p:cNvSpPr>
            <a:spLocks noGrp="1" noChangeArrowheads="1"/>
          </p:cNvSpPr>
          <p:nvPr>
            <p:ph type="dt" sz="half" idx="12"/>
          </p:nvPr>
        </p:nvSpPr>
        <p:spPr>
          <a:ln/>
        </p:spPr>
        <p:txBody>
          <a:bodyPr/>
          <a:lstStyle>
            <a:lvl1pPr>
              <a:defRPr/>
            </a:lvl1pPr>
          </a:lstStyle>
          <a:p>
            <a:pPr>
              <a:defRPr/>
            </a:pPr>
            <a:endParaRPr lang="en-US" altLang="zh-TW"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idx="1"/>
          </p:nvPr>
        </p:nvSpPr>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Rectangle 2"/>
          <p:cNvSpPr>
            <a:spLocks noGrp="1" noChangeArrowheads="1"/>
          </p:cNvSpPr>
          <p:nvPr>
            <p:ph type="ftr" sz="quarter" idx="10"/>
          </p:nvPr>
        </p:nvSpPr>
        <p:spPr>
          <a:ln/>
        </p:spPr>
        <p:txBody>
          <a:bodyPr/>
          <a:lstStyle>
            <a:lvl1pPr>
              <a:defRPr/>
            </a:lvl1pPr>
          </a:lstStyle>
          <a:p>
            <a:pPr>
              <a:defRPr/>
            </a:pPr>
            <a:endParaRPr lang="en-US" altLang="zh-TW" dirty="0"/>
          </a:p>
        </p:txBody>
      </p:sp>
      <p:sp>
        <p:nvSpPr>
          <p:cNvPr id="5" name="Rectangle 3"/>
          <p:cNvSpPr>
            <a:spLocks noGrp="1" noChangeArrowheads="1"/>
          </p:cNvSpPr>
          <p:nvPr>
            <p:ph type="sldNum" sz="quarter" idx="11"/>
          </p:nvPr>
        </p:nvSpPr>
        <p:spPr>
          <a:ln/>
        </p:spPr>
        <p:txBody>
          <a:bodyPr/>
          <a:lstStyle>
            <a:lvl1pPr>
              <a:defRPr/>
            </a:lvl1pPr>
          </a:lstStyle>
          <a:p>
            <a:pPr>
              <a:defRPr/>
            </a:pPr>
            <a:fld id="{B18DEA03-3521-44DD-B588-97C01732394B}" type="slidenum">
              <a:rPr lang="en-US" altLang="zh-TW"/>
              <a:pPr>
                <a:defRPr/>
              </a:pPr>
              <a:t>‹#›</a:t>
            </a:fld>
            <a:endParaRPr lang="en-US" altLang="zh-TW" dirty="0"/>
          </a:p>
        </p:txBody>
      </p:sp>
      <p:sp>
        <p:nvSpPr>
          <p:cNvPr id="6" name="Rectangle 16"/>
          <p:cNvSpPr>
            <a:spLocks noGrp="1" noChangeArrowheads="1"/>
          </p:cNvSpPr>
          <p:nvPr>
            <p:ph type="dt" sz="half" idx="12"/>
          </p:nvPr>
        </p:nvSpPr>
        <p:spPr>
          <a:ln/>
        </p:spPr>
        <p:txBody>
          <a:bodyPr/>
          <a:lstStyle>
            <a:lvl1pPr>
              <a:defRPr/>
            </a:lvl1pPr>
          </a:lstStyle>
          <a:p>
            <a:pPr>
              <a:defRPr/>
            </a:pPr>
            <a:endParaRPr lang="en-US" altLang="zh-TW"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區段標題">
    <p:spTree>
      <p:nvGrpSpPr>
        <p:cNvPr id="1" name=""/>
        <p:cNvGrpSpPr/>
        <p:nvPr/>
      </p:nvGrpSpPr>
      <p:grpSpPr>
        <a:xfrm>
          <a:off x="0" y="0"/>
          <a:ext cx="0" cy="0"/>
          <a:chOff x="0" y="0"/>
          <a:chExt cx="0" cy="0"/>
        </a:xfrm>
      </p:grpSpPr>
      <p:sp>
        <p:nvSpPr>
          <p:cNvPr id="2" name="標題 1"/>
          <p:cNvSpPr>
            <a:spLocks noGrp="1"/>
          </p:cNvSpPr>
          <p:nvPr>
            <p:ph type="title"/>
          </p:nvPr>
        </p:nvSpPr>
        <p:spPr>
          <a:xfrm>
            <a:off x="722313" y="4406900"/>
            <a:ext cx="7772400" cy="1362075"/>
          </a:xfrm>
        </p:spPr>
        <p:txBody>
          <a:bodyPr anchor="t"/>
          <a:lstStyle>
            <a:lvl1pPr algn="l">
              <a:defRPr sz="4000" b="1" cap="all"/>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TW" altLang="en-US" smtClean="0"/>
              <a:t>按一下以編輯母片文字樣式</a:t>
            </a:r>
          </a:p>
        </p:txBody>
      </p:sp>
      <p:sp>
        <p:nvSpPr>
          <p:cNvPr id="4" name="Rectangle 2"/>
          <p:cNvSpPr>
            <a:spLocks noGrp="1" noChangeArrowheads="1"/>
          </p:cNvSpPr>
          <p:nvPr>
            <p:ph type="ftr" sz="quarter" idx="10"/>
          </p:nvPr>
        </p:nvSpPr>
        <p:spPr>
          <a:ln/>
        </p:spPr>
        <p:txBody>
          <a:bodyPr/>
          <a:lstStyle>
            <a:lvl1pPr>
              <a:defRPr/>
            </a:lvl1pPr>
          </a:lstStyle>
          <a:p>
            <a:pPr>
              <a:defRPr/>
            </a:pPr>
            <a:endParaRPr lang="en-US" altLang="zh-TW" dirty="0"/>
          </a:p>
        </p:txBody>
      </p:sp>
      <p:sp>
        <p:nvSpPr>
          <p:cNvPr id="5" name="Rectangle 3"/>
          <p:cNvSpPr>
            <a:spLocks noGrp="1" noChangeArrowheads="1"/>
          </p:cNvSpPr>
          <p:nvPr>
            <p:ph type="sldNum" sz="quarter" idx="11"/>
          </p:nvPr>
        </p:nvSpPr>
        <p:spPr>
          <a:ln/>
        </p:spPr>
        <p:txBody>
          <a:bodyPr/>
          <a:lstStyle>
            <a:lvl1pPr>
              <a:defRPr/>
            </a:lvl1pPr>
          </a:lstStyle>
          <a:p>
            <a:pPr>
              <a:defRPr/>
            </a:pPr>
            <a:fld id="{E5CEE22A-2DB9-4D50-8DEF-0F913F54D711}" type="slidenum">
              <a:rPr lang="en-US" altLang="zh-TW"/>
              <a:pPr>
                <a:defRPr/>
              </a:pPr>
              <a:t>‹#›</a:t>
            </a:fld>
            <a:endParaRPr lang="en-US" altLang="zh-TW" dirty="0"/>
          </a:p>
        </p:txBody>
      </p:sp>
      <p:sp>
        <p:nvSpPr>
          <p:cNvPr id="6" name="Rectangle 16"/>
          <p:cNvSpPr>
            <a:spLocks noGrp="1" noChangeArrowheads="1"/>
          </p:cNvSpPr>
          <p:nvPr>
            <p:ph type="dt" sz="half" idx="12"/>
          </p:nvPr>
        </p:nvSpPr>
        <p:spPr>
          <a:ln/>
        </p:spPr>
        <p:txBody>
          <a:bodyPr/>
          <a:lstStyle>
            <a:lvl1pPr>
              <a:defRPr/>
            </a:lvl1pPr>
          </a:lstStyle>
          <a:p>
            <a:pPr>
              <a:defRPr/>
            </a:pPr>
            <a:endParaRPr lang="en-US" altLang="zh-TW"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sz="half" idx="1"/>
          </p:nvPr>
        </p:nvSpPr>
        <p:spPr>
          <a:xfrm>
            <a:off x="457200" y="1981200"/>
            <a:ext cx="4038600" cy="3886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half" idx="2"/>
          </p:nvPr>
        </p:nvSpPr>
        <p:spPr>
          <a:xfrm>
            <a:off x="4648200" y="1981200"/>
            <a:ext cx="4038600" cy="3886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Rectangle 2"/>
          <p:cNvSpPr>
            <a:spLocks noGrp="1" noChangeArrowheads="1"/>
          </p:cNvSpPr>
          <p:nvPr>
            <p:ph type="ftr" sz="quarter" idx="10"/>
          </p:nvPr>
        </p:nvSpPr>
        <p:spPr>
          <a:ln/>
        </p:spPr>
        <p:txBody>
          <a:bodyPr/>
          <a:lstStyle>
            <a:lvl1pPr>
              <a:defRPr/>
            </a:lvl1pPr>
          </a:lstStyle>
          <a:p>
            <a:pPr>
              <a:defRPr/>
            </a:pPr>
            <a:endParaRPr lang="en-US" altLang="zh-TW" dirty="0"/>
          </a:p>
        </p:txBody>
      </p:sp>
      <p:sp>
        <p:nvSpPr>
          <p:cNvPr id="6" name="Rectangle 3"/>
          <p:cNvSpPr>
            <a:spLocks noGrp="1" noChangeArrowheads="1"/>
          </p:cNvSpPr>
          <p:nvPr>
            <p:ph type="sldNum" sz="quarter" idx="11"/>
          </p:nvPr>
        </p:nvSpPr>
        <p:spPr>
          <a:ln/>
        </p:spPr>
        <p:txBody>
          <a:bodyPr/>
          <a:lstStyle>
            <a:lvl1pPr>
              <a:defRPr/>
            </a:lvl1pPr>
          </a:lstStyle>
          <a:p>
            <a:pPr>
              <a:defRPr/>
            </a:pPr>
            <a:fld id="{28220298-AEBA-47B1-BA90-179A98D9FF38}" type="slidenum">
              <a:rPr lang="en-US" altLang="zh-TW"/>
              <a:pPr>
                <a:defRPr/>
              </a:pPr>
              <a:t>‹#›</a:t>
            </a:fld>
            <a:endParaRPr lang="en-US" altLang="zh-TW" dirty="0"/>
          </a:p>
        </p:txBody>
      </p:sp>
      <p:sp>
        <p:nvSpPr>
          <p:cNvPr id="7" name="Rectangle 16"/>
          <p:cNvSpPr>
            <a:spLocks noGrp="1" noChangeArrowheads="1"/>
          </p:cNvSpPr>
          <p:nvPr>
            <p:ph type="dt" sz="half" idx="12"/>
          </p:nvPr>
        </p:nvSpPr>
        <p:spPr>
          <a:ln/>
        </p:spPr>
        <p:txBody>
          <a:bodyPr/>
          <a:lstStyle>
            <a:lvl1pPr>
              <a:defRPr/>
            </a:lvl1pPr>
          </a:lstStyle>
          <a:p>
            <a:pPr>
              <a:defRPr/>
            </a:pPr>
            <a:endParaRPr lang="en-US" altLang="zh-TW"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8229600" cy="1143000"/>
          </a:xfrm>
        </p:spPr>
        <p:txBody>
          <a:bodyPr/>
          <a:lstStyle>
            <a:lvl1pPr>
              <a:defRPr/>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4" name="內容版面配置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文字版面配置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6" name="內容版面配置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7" name="Rectangle 2"/>
          <p:cNvSpPr>
            <a:spLocks noGrp="1" noChangeArrowheads="1"/>
          </p:cNvSpPr>
          <p:nvPr>
            <p:ph type="ftr" sz="quarter" idx="10"/>
          </p:nvPr>
        </p:nvSpPr>
        <p:spPr>
          <a:ln/>
        </p:spPr>
        <p:txBody>
          <a:bodyPr/>
          <a:lstStyle>
            <a:lvl1pPr>
              <a:defRPr/>
            </a:lvl1pPr>
          </a:lstStyle>
          <a:p>
            <a:pPr>
              <a:defRPr/>
            </a:pPr>
            <a:endParaRPr lang="en-US" altLang="zh-TW" dirty="0"/>
          </a:p>
        </p:txBody>
      </p:sp>
      <p:sp>
        <p:nvSpPr>
          <p:cNvPr id="8" name="Rectangle 3"/>
          <p:cNvSpPr>
            <a:spLocks noGrp="1" noChangeArrowheads="1"/>
          </p:cNvSpPr>
          <p:nvPr>
            <p:ph type="sldNum" sz="quarter" idx="11"/>
          </p:nvPr>
        </p:nvSpPr>
        <p:spPr>
          <a:ln/>
        </p:spPr>
        <p:txBody>
          <a:bodyPr/>
          <a:lstStyle>
            <a:lvl1pPr>
              <a:defRPr/>
            </a:lvl1pPr>
          </a:lstStyle>
          <a:p>
            <a:pPr>
              <a:defRPr/>
            </a:pPr>
            <a:fld id="{5007C08A-DCCE-43F8-8DE5-09869AD6ED6A}" type="slidenum">
              <a:rPr lang="en-US" altLang="zh-TW"/>
              <a:pPr>
                <a:defRPr/>
              </a:pPr>
              <a:t>‹#›</a:t>
            </a:fld>
            <a:endParaRPr lang="en-US" altLang="zh-TW" dirty="0"/>
          </a:p>
        </p:txBody>
      </p:sp>
      <p:sp>
        <p:nvSpPr>
          <p:cNvPr id="9" name="Rectangle 16"/>
          <p:cNvSpPr>
            <a:spLocks noGrp="1" noChangeArrowheads="1"/>
          </p:cNvSpPr>
          <p:nvPr>
            <p:ph type="dt" sz="half" idx="12"/>
          </p:nvPr>
        </p:nvSpPr>
        <p:spPr>
          <a:ln/>
        </p:spPr>
        <p:txBody>
          <a:bodyPr/>
          <a:lstStyle>
            <a:lvl1pPr>
              <a:defRPr/>
            </a:lvl1pPr>
          </a:lstStyle>
          <a:p>
            <a:pPr>
              <a:defRPr/>
            </a:pPr>
            <a:endParaRPr lang="en-US" altLang="zh-TW"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Rectangle 2"/>
          <p:cNvSpPr>
            <a:spLocks noGrp="1" noChangeArrowheads="1"/>
          </p:cNvSpPr>
          <p:nvPr>
            <p:ph type="ftr" sz="quarter" idx="10"/>
          </p:nvPr>
        </p:nvSpPr>
        <p:spPr>
          <a:ln/>
        </p:spPr>
        <p:txBody>
          <a:bodyPr/>
          <a:lstStyle>
            <a:lvl1pPr>
              <a:defRPr/>
            </a:lvl1pPr>
          </a:lstStyle>
          <a:p>
            <a:pPr>
              <a:defRPr/>
            </a:pPr>
            <a:endParaRPr lang="en-US" altLang="zh-TW" dirty="0"/>
          </a:p>
        </p:txBody>
      </p:sp>
      <p:sp>
        <p:nvSpPr>
          <p:cNvPr id="4" name="Rectangle 3"/>
          <p:cNvSpPr>
            <a:spLocks noGrp="1" noChangeArrowheads="1"/>
          </p:cNvSpPr>
          <p:nvPr>
            <p:ph type="sldNum" sz="quarter" idx="11"/>
          </p:nvPr>
        </p:nvSpPr>
        <p:spPr>
          <a:ln/>
        </p:spPr>
        <p:txBody>
          <a:bodyPr/>
          <a:lstStyle>
            <a:lvl1pPr>
              <a:defRPr/>
            </a:lvl1pPr>
          </a:lstStyle>
          <a:p>
            <a:pPr>
              <a:defRPr/>
            </a:pPr>
            <a:fld id="{8BDDA45A-5E49-4655-9988-84AB1EDCB88C}" type="slidenum">
              <a:rPr lang="en-US" altLang="zh-TW"/>
              <a:pPr>
                <a:defRPr/>
              </a:pPr>
              <a:t>‹#›</a:t>
            </a:fld>
            <a:endParaRPr lang="en-US" altLang="zh-TW" dirty="0"/>
          </a:p>
        </p:txBody>
      </p:sp>
      <p:sp>
        <p:nvSpPr>
          <p:cNvPr id="5" name="Rectangle 16"/>
          <p:cNvSpPr>
            <a:spLocks noGrp="1" noChangeArrowheads="1"/>
          </p:cNvSpPr>
          <p:nvPr>
            <p:ph type="dt" sz="half" idx="12"/>
          </p:nvPr>
        </p:nvSpPr>
        <p:spPr>
          <a:ln/>
        </p:spPr>
        <p:txBody>
          <a:bodyPr/>
          <a:lstStyle>
            <a:lvl1pPr>
              <a:defRPr/>
            </a:lvl1pPr>
          </a:lstStyle>
          <a:p>
            <a:pPr>
              <a:defRPr/>
            </a:pPr>
            <a:endParaRPr lang="en-US" altLang="zh-TW"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Rectangle 2"/>
          <p:cNvSpPr>
            <a:spLocks noGrp="1" noChangeArrowheads="1"/>
          </p:cNvSpPr>
          <p:nvPr>
            <p:ph type="ftr" sz="quarter" idx="10"/>
          </p:nvPr>
        </p:nvSpPr>
        <p:spPr>
          <a:ln/>
        </p:spPr>
        <p:txBody>
          <a:bodyPr/>
          <a:lstStyle>
            <a:lvl1pPr>
              <a:defRPr/>
            </a:lvl1pPr>
          </a:lstStyle>
          <a:p>
            <a:pPr>
              <a:defRPr/>
            </a:pPr>
            <a:endParaRPr lang="en-US" altLang="zh-TW" dirty="0"/>
          </a:p>
        </p:txBody>
      </p:sp>
      <p:sp>
        <p:nvSpPr>
          <p:cNvPr id="3" name="Rectangle 3"/>
          <p:cNvSpPr>
            <a:spLocks noGrp="1" noChangeArrowheads="1"/>
          </p:cNvSpPr>
          <p:nvPr>
            <p:ph type="sldNum" sz="quarter" idx="11"/>
          </p:nvPr>
        </p:nvSpPr>
        <p:spPr>
          <a:ln/>
        </p:spPr>
        <p:txBody>
          <a:bodyPr/>
          <a:lstStyle>
            <a:lvl1pPr>
              <a:defRPr/>
            </a:lvl1pPr>
          </a:lstStyle>
          <a:p>
            <a:pPr>
              <a:defRPr/>
            </a:pPr>
            <a:fld id="{412B8FD8-4200-449A-A5E5-C58B79E5669C}" type="slidenum">
              <a:rPr lang="en-US" altLang="zh-TW"/>
              <a:pPr>
                <a:defRPr/>
              </a:pPr>
              <a:t>‹#›</a:t>
            </a:fld>
            <a:endParaRPr lang="en-US" altLang="zh-TW" dirty="0"/>
          </a:p>
        </p:txBody>
      </p:sp>
      <p:sp>
        <p:nvSpPr>
          <p:cNvPr id="4" name="Rectangle 16"/>
          <p:cNvSpPr>
            <a:spLocks noGrp="1" noChangeArrowheads="1"/>
          </p:cNvSpPr>
          <p:nvPr>
            <p:ph type="dt" sz="half" idx="12"/>
          </p:nvPr>
        </p:nvSpPr>
        <p:spPr>
          <a:ln/>
        </p:spPr>
        <p:txBody>
          <a:bodyPr/>
          <a:lstStyle>
            <a:lvl1pPr>
              <a:defRPr/>
            </a:lvl1pPr>
          </a:lstStyle>
          <a:p>
            <a:pPr>
              <a:defRPr/>
            </a:pPr>
            <a:endParaRPr lang="en-US" altLang="zh-TW"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457200" y="273050"/>
            <a:ext cx="3008313" cy="1162050"/>
          </a:xfrm>
        </p:spPr>
        <p:txBody>
          <a:bodyPr anchor="b"/>
          <a:lstStyle>
            <a:lvl1pPr algn="l">
              <a:defRPr sz="2000" b="1"/>
            </a:lvl1pPr>
          </a:lstStyle>
          <a:p>
            <a:r>
              <a:rPr lang="zh-TW" altLang="en-US" smtClean="0"/>
              <a:t>按一下以編輯母片標題樣式</a:t>
            </a:r>
            <a:endParaRPr lang="zh-TW" altLang="en-US"/>
          </a:p>
        </p:txBody>
      </p:sp>
      <p:sp>
        <p:nvSpPr>
          <p:cNvPr id="3" name="內容版面配置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文字版面配置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Rectangle 2"/>
          <p:cNvSpPr>
            <a:spLocks noGrp="1" noChangeArrowheads="1"/>
          </p:cNvSpPr>
          <p:nvPr>
            <p:ph type="ftr" sz="quarter" idx="10"/>
          </p:nvPr>
        </p:nvSpPr>
        <p:spPr>
          <a:ln/>
        </p:spPr>
        <p:txBody>
          <a:bodyPr/>
          <a:lstStyle>
            <a:lvl1pPr>
              <a:defRPr/>
            </a:lvl1pPr>
          </a:lstStyle>
          <a:p>
            <a:pPr>
              <a:defRPr/>
            </a:pPr>
            <a:endParaRPr lang="en-US" altLang="zh-TW" dirty="0"/>
          </a:p>
        </p:txBody>
      </p:sp>
      <p:sp>
        <p:nvSpPr>
          <p:cNvPr id="6" name="Rectangle 3"/>
          <p:cNvSpPr>
            <a:spLocks noGrp="1" noChangeArrowheads="1"/>
          </p:cNvSpPr>
          <p:nvPr>
            <p:ph type="sldNum" sz="quarter" idx="11"/>
          </p:nvPr>
        </p:nvSpPr>
        <p:spPr>
          <a:ln/>
        </p:spPr>
        <p:txBody>
          <a:bodyPr/>
          <a:lstStyle>
            <a:lvl1pPr>
              <a:defRPr/>
            </a:lvl1pPr>
          </a:lstStyle>
          <a:p>
            <a:pPr>
              <a:defRPr/>
            </a:pPr>
            <a:fld id="{9F2F618C-1041-4C27-AC46-0DC197DFBCDC}" type="slidenum">
              <a:rPr lang="en-US" altLang="zh-TW"/>
              <a:pPr>
                <a:defRPr/>
              </a:pPr>
              <a:t>‹#›</a:t>
            </a:fld>
            <a:endParaRPr lang="en-US" altLang="zh-TW" dirty="0"/>
          </a:p>
        </p:txBody>
      </p:sp>
      <p:sp>
        <p:nvSpPr>
          <p:cNvPr id="7" name="Rectangle 16"/>
          <p:cNvSpPr>
            <a:spLocks noGrp="1" noChangeArrowheads="1"/>
          </p:cNvSpPr>
          <p:nvPr>
            <p:ph type="dt" sz="half" idx="12"/>
          </p:nvPr>
        </p:nvSpPr>
        <p:spPr>
          <a:ln/>
        </p:spPr>
        <p:txBody>
          <a:bodyPr/>
          <a:lstStyle>
            <a:lvl1pPr>
              <a:defRPr/>
            </a:lvl1pPr>
          </a:lstStyle>
          <a:p>
            <a:pPr>
              <a:defRPr/>
            </a:pPr>
            <a:endParaRPr lang="en-US" altLang="zh-TW"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1792288" y="4800600"/>
            <a:ext cx="5486400" cy="566738"/>
          </a:xfrm>
        </p:spPr>
        <p:txBody>
          <a:bodyPr anchor="b"/>
          <a:lstStyle>
            <a:lvl1pPr algn="l">
              <a:defRPr sz="2000" b="1"/>
            </a:lvl1pPr>
          </a:lstStyle>
          <a:p>
            <a:r>
              <a:rPr lang="zh-TW" altLang="en-US" smtClean="0"/>
              <a:t>按一下以編輯母片標題樣式</a:t>
            </a:r>
            <a:endParaRPr lang="zh-TW" altLang="en-US"/>
          </a:p>
        </p:txBody>
      </p:sp>
      <p:sp>
        <p:nvSpPr>
          <p:cNvPr id="3" name="圖片版面配置區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TW" altLang="en-US" noProof="0" smtClean="0"/>
          </a:p>
        </p:txBody>
      </p:sp>
      <p:sp>
        <p:nvSpPr>
          <p:cNvPr id="4" name="文字版面配置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Rectangle 2"/>
          <p:cNvSpPr>
            <a:spLocks noGrp="1" noChangeArrowheads="1"/>
          </p:cNvSpPr>
          <p:nvPr>
            <p:ph type="ftr" sz="quarter" idx="10"/>
          </p:nvPr>
        </p:nvSpPr>
        <p:spPr>
          <a:ln/>
        </p:spPr>
        <p:txBody>
          <a:bodyPr/>
          <a:lstStyle>
            <a:lvl1pPr>
              <a:defRPr/>
            </a:lvl1pPr>
          </a:lstStyle>
          <a:p>
            <a:pPr>
              <a:defRPr/>
            </a:pPr>
            <a:endParaRPr lang="en-US" altLang="zh-TW" dirty="0"/>
          </a:p>
        </p:txBody>
      </p:sp>
      <p:sp>
        <p:nvSpPr>
          <p:cNvPr id="6" name="Rectangle 3"/>
          <p:cNvSpPr>
            <a:spLocks noGrp="1" noChangeArrowheads="1"/>
          </p:cNvSpPr>
          <p:nvPr>
            <p:ph type="sldNum" sz="quarter" idx="11"/>
          </p:nvPr>
        </p:nvSpPr>
        <p:spPr>
          <a:ln/>
        </p:spPr>
        <p:txBody>
          <a:bodyPr/>
          <a:lstStyle>
            <a:lvl1pPr>
              <a:defRPr/>
            </a:lvl1pPr>
          </a:lstStyle>
          <a:p>
            <a:pPr>
              <a:defRPr/>
            </a:pPr>
            <a:fld id="{D862AE27-87ED-4801-A3AB-9CE0BAFAD860}" type="slidenum">
              <a:rPr lang="en-US" altLang="zh-TW"/>
              <a:pPr>
                <a:defRPr/>
              </a:pPr>
              <a:t>‹#›</a:t>
            </a:fld>
            <a:endParaRPr lang="en-US" altLang="zh-TW" dirty="0"/>
          </a:p>
        </p:txBody>
      </p:sp>
      <p:sp>
        <p:nvSpPr>
          <p:cNvPr id="7" name="Rectangle 16"/>
          <p:cNvSpPr>
            <a:spLocks noGrp="1" noChangeArrowheads="1"/>
          </p:cNvSpPr>
          <p:nvPr>
            <p:ph type="dt" sz="half" idx="12"/>
          </p:nvPr>
        </p:nvSpPr>
        <p:spPr>
          <a:ln/>
        </p:spPr>
        <p:txBody>
          <a:bodyPr/>
          <a:lstStyle>
            <a:lvl1pPr>
              <a:defRPr/>
            </a:lvl1pPr>
          </a:lstStyle>
          <a:p>
            <a:pPr>
              <a:defRPr/>
            </a:pPr>
            <a:endParaRPr lang="en-US" altLang="zh-TW"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kumimoji="0" sz="1200">
                <a:ea typeface="新細明體" pitchFamily="18" charset="-120"/>
              </a:defRPr>
            </a:lvl1pPr>
          </a:lstStyle>
          <a:p>
            <a:pPr>
              <a:defRPr/>
            </a:pPr>
            <a:endParaRPr lang="en-US" altLang="zh-TW" dirty="0"/>
          </a:p>
        </p:txBody>
      </p:sp>
      <p:sp>
        <p:nvSpPr>
          <p:cNvPr id="6147" name="Rectangle 3"/>
          <p:cNvSpPr>
            <a:spLocks noGrp="1" noChangeArrowheads="1"/>
          </p:cNvSpPr>
          <p:nvPr>
            <p:ph type="sldNum" sz="quarter" idx="4"/>
          </p:nvPr>
        </p:nvSpPr>
        <p:spPr bwMode="auto">
          <a:xfrm>
            <a:off x="6553200" y="6248400"/>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kumimoji="0" sz="1200">
                <a:latin typeface="Arial Black" pitchFamily="34" charset="0"/>
                <a:ea typeface="新細明體" pitchFamily="18" charset="-120"/>
              </a:defRPr>
            </a:lvl1pPr>
          </a:lstStyle>
          <a:p>
            <a:pPr>
              <a:defRPr/>
            </a:pPr>
            <a:fld id="{302C8E0F-C0FD-4EE4-863D-5707C724B140}" type="slidenum">
              <a:rPr lang="en-US" altLang="zh-TW"/>
              <a:pPr>
                <a:defRPr/>
              </a:pPr>
              <a:t>‹#›</a:t>
            </a:fld>
            <a:endParaRPr lang="en-US" altLang="zh-TW" dirty="0"/>
          </a:p>
        </p:txBody>
      </p:sp>
      <p:grpSp>
        <p:nvGrpSpPr>
          <p:cNvPr id="5124" name="Group 4"/>
          <p:cNvGrpSpPr>
            <a:grpSpLocks/>
          </p:cNvGrpSpPr>
          <p:nvPr userDrawn="1"/>
        </p:nvGrpSpPr>
        <p:grpSpPr bwMode="auto">
          <a:xfrm>
            <a:off x="0" y="0"/>
            <a:ext cx="9144000" cy="546100"/>
            <a:chOff x="0" y="0"/>
            <a:chExt cx="5760" cy="344"/>
          </a:xfrm>
        </p:grpSpPr>
        <p:sp>
          <p:nvSpPr>
            <p:cNvPr id="6149" name="Rectangle 5"/>
            <p:cNvSpPr>
              <a:spLocks noChangeArrowheads="1"/>
            </p:cNvSpPr>
            <p:nvPr/>
          </p:nvSpPr>
          <p:spPr bwMode="auto">
            <a:xfrm>
              <a:off x="0" y="0"/>
              <a:ext cx="180" cy="336"/>
            </a:xfrm>
            <a:prstGeom prst="rect">
              <a:avLst/>
            </a:prstGeom>
            <a:gradFill rotWithShape="0">
              <a:gsLst>
                <a:gs pos="0">
                  <a:schemeClr val="folHlink"/>
                </a:gs>
                <a:gs pos="100000">
                  <a:schemeClr val="bg1"/>
                </a:gs>
              </a:gsLst>
              <a:lin ang="0" scaled="1"/>
            </a:gradFill>
            <a:ln w="9525">
              <a:noFill/>
              <a:miter lim="800000"/>
              <a:headEnd/>
              <a:tailEnd/>
            </a:ln>
            <a:effectLst/>
          </p:spPr>
          <p:txBody>
            <a:bodyPr wrap="none" anchor="ctr"/>
            <a:lstStyle/>
            <a:p>
              <a:pPr algn="ctr">
                <a:defRPr/>
              </a:pPr>
              <a:endParaRPr kumimoji="0" lang="zh-TW" altLang="zh-TW" sz="2400">
                <a:latin typeface="Times New Roman" pitchFamily="18" charset="0"/>
                <a:ea typeface="新細明體" pitchFamily="18" charset="-120"/>
              </a:endParaRPr>
            </a:p>
          </p:txBody>
        </p:sp>
        <p:sp>
          <p:nvSpPr>
            <p:cNvPr id="6150" name="Rectangle 6"/>
            <p:cNvSpPr>
              <a:spLocks noChangeArrowheads="1"/>
            </p:cNvSpPr>
            <p:nvPr/>
          </p:nvSpPr>
          <p:spPr bwMode="auto">
            <a:xfrm>
              <a:off x="260" y="85"/>
              <a:ext cx="5500" cy="173"/>
            </a:xfrm>
            <a:prstGeom prst="rect">
              <a:avLst/>
            </a:prstGeom>
            <a:gradFill rotWithShape="0">
              <a:gsLst>
                <a:gs pos="0">
                  <a:schemeClr val="bg2"/>
                </a:gs>
                <a:gs pos="100000">
                  <a:schemeClr val="bg1"/>
                </a:gs>
              </a:gsLst>
              <a:lin ang="0" scaled="1"/>
            </a:gradFill>
            <a:ln w="9525">
              <a:noFill/>
              <a:miter lim="800000"/>
              <a:headEnd/>
              <a:tailEnd/>
            </a:ln>
          </p:spPr>
          <p:txBody>
            <a:bodyPr/>
            <a:lstStyle/>
            <a:p>
              <a:pPr>
                <a:defRPr/>
              </a:pPr>
              <a:endParaRPr kumimoji="0" lang="zh-TW" altLang="zh-TW" sz="2400">
                <a:latin typeface="Times New Roman" pitchFamily="18" charset="0"/>
                <a:ea typeface="新細明體" pitchFamily="18" charset="-120"/>
              </a:endParaRPr>
            </a:p>
          </p:txBody>
        </p:sp>
        <p:sp>
          <p:nvSpPr>
            <p:cNvPr id="6151" name="Rectangle 7"/>
            <p:cNvSpPr>
              <a:spLocks noChangeArrowheads="1"/>
            </p:cNvSpPr>
            <p:nvPr/>
          </p:nvSpPr>
          <p:spPr bwMode="auto">
            <a:xfrm>
              <a:off x="258" y="85"/>
              <a:ext cx="87" cy="89"/>
            </a:xfrm>
            <a:prstGeom prst="rect">
              <a:avLst/>
            </a:prstGeom>
            <a:solidFill>
              <a:schemeClr val="folHlink"/>
            </a:solidFill>
            <a:ln w="9525">
              <a:noFill/>
              <a:miter lim="800000"/>
              <a:headEnd/>
              <a:tailEnd/>
            </a:ln>
          </p:spPr>
          <p:txBody>
            <a:bodyPr/>
            <a:lstStyle/>
            <a:p>
              <a:pPr>
                <a:defRPr/>
              </a:pPr>
              <a:endParaRPr kumimoji="0" lang="zh-TW" altLang="zh-TW">
                <a:solidFill>
                  <a:schemeClr val="hlink"/>
                </a:solidFill>
                <a:ea typeface="新細明體" pitchFamily="18" charset="-120"/>
              </a:endParaRPr>
            </a:p>
          </p:txBody>
        </p:sp>
        <p:sp>
          <p:nvSpPr>
            <p:cNvPr id="6152" name="Rectangle 8"/>
            <p:cNvSpPr>
              <a:spLocks noChangeArrowheads="1"/>
            </p:cNvSpPr>
            <p:nvPr/>
          </p:nvSpPr>
          <p:spPr bwMode="auto">
            <a:xfrm>
              <a:off x="345" y="0"/>
              <a:ext cx="88" cy="87"/>
            </a:xfrm>
            <a:prstGeom prst="rect">
              <a:avLst/>
            </a:prstGeom>
            <a:solidFill>
              <a:schemeClr val="folHlink"/>
            </a:solidFill>
            <a:ln w="9525">
              <a:noFill/>
              <a:miter lim="800000"/>
              <a:headEnd/>
              <a:tailEnd/>
            </a:ln>
          </p:spPr>
          <p:txBody>
            <a:bodyPr/>
            <a:lstStyle/>
            <a:p>
              <a:pPr>
                <a:defRPr/>
              </a:pPr>
              <a:endParaRPr kumimoji="0" lang="zh-TW" altLang="zh-TW">
                <a:solidFill>
                  <a:schemeClr val="hlink"/>
                </a:solidFill>
                <a:ea typeface="新細明體" pitchFamily="18" charset="-120"/>
              </a:endParaRPr>
            </a:p>
          </p:txBody>
        </p:sp>
        <p:sp>
          <p:nvSpPr>
            <p:cNvPr id="6153" name="Rectangle 9"/>
            <p:cNvSpPr>
              <a:spLocks noChangeArrowheads="1"/>
            </p:cNvSpPr>
            <p:nvPr/>
          </p:nvSpPr>
          <p:spPr bwMode="auto">
            <a:xfrm>
              <a:off x="345" y="85"/>
              <a:ext cx="88" cy="89"/>
            </a:xfrm>
            <a:prstGeom prst="rect">
              <a:avLst/>
            </a:prstGeom>
            <a:solidFill>
              <a:schemeClr val="accent2"/>
            </a:solidFill>
            <a:ln w="9525">
              <a:noFill/>
              <a:miter lim="800000"/>
              <a:headEnd/>
              <a:tailEnd/>
            </a:ln>
          </p:spPr>
          <p:txBody>
            <a:bodyPr/>
            <a:lstStyle/>
            <a:p>
              <a:pPr>
                <a:defRPr/>
              </a:pPr>
              <a:endParaRPr kumimoji="0" lang="zh-TW" altLang="zh-TW">
                <a:solidFill>
                  <a:schemeClr val="accent2"/>
                </a:solidFill>
                <a:ea typeface="新細明體" pitchFamily="18" charset="-120"/>
              </a:endParaRPr>
            </a:p>
          </p:txBody>
        </p:sp>
        <p:sp>
          <p:nvSpPr>
            <p:cNvPr id="6154" name="Rectangle 10"/>
            <p:cNvSpPr>
              <a:spLocks noChangeArrowheads="1"/>
            </p:cNvSpPr>
            <p:nvPr/>
          </p:nvSpPr>
          <p:spPr bwMode="auto">
            <a:xfrm>
              <a:off x="173" y="173"/>
              <a:ext cx="86" cy="87"/>
            </a:xfrm>
            <a:prstGeom prst="rect">
              <a:avLst/>
            </a:prstGeom>
            <a:solidFill>
              <a:schemeClr val="folHlink"/>
            </a:solidFill>
            <a:ln w="9525">
              <a:noFill/>
              <a:miter lim="800000"/>
              <a:headEnd/>
              <a:tailEnd/>
            </a:ln>
          </p:spPr>
          <p:txBody>
            <a:bodyPr/>
            <a:lstStyle/>
            <a:p>
              <a:pPr>
                <a:defRPr/>
              </a:pPr>
              <a:endParaRPr kumimoji="0" lang="zh-TW" altLang="zh-TW">
                <a:solidFill>
                  <a:schemeClr val="hlink"/>
                </a:solidFill>
                <a:ea typeface="新細明體" pitchFamily="18" charset="-120"/>
              </a:endParaRPr>
            </a:p>
          </p:txBody>
        </p:sp>
        <p:sp>
          <p:nvSpPr>
            <p:cNvPr id="6155" name="Rectangle 11"/>
            <p:cNvSpPr>
              <a:spLocks noChangeArrowheads="1"/>
            </p:cNvSpPr>
            <p:nvPr/>
          </p:nvSpPr>
          <p:spPr bwMode="auto">
            <a:xfrm>
              <a:off x="83" y="86"/>
              <a:ext cx="89" cy="87"/>
            </a:xfrm>
            <a:prstGeom prst="rect">
              <a:avLst/>
            </a:prstGeom>
            <a:solidFill>
              <a:schemeClr val="bg2"/>
            </a:solidFill>
            <a:ln w="9525">
              <a:noFill/>
              <a:miter lim="800000"/>
              <a:headEnd/>
              <a:tailEnd/>
            </a:ln>
          </p:spPr>
          <p:txBody>
            <a:bodyPr/>
            <a:lstStyle/>
            <a:p>
              <a:pPr>
                <a:defRPr/>
              </a:pPr>
              <a:endParaRPr kumimoji="0" lang="zh-TW" altLang="zh-TW" sz="2400">
                <a:latin typeface="Times New Roman" pitchFamily="18" charset="0"/>
                <a:ea typeface="新細明體" pitchFamily="18" charset="-120"/>
              </a:endParaRPr>
            </a:p>
          </p:txBody>
        </p:sp>
        <p:sp>
          <p:nvSpPr>
            <p:cNvPr id="6156" name="Rectangle 12"/>
            <p:cNvSpPr>
              <a:spLocks noChangeArrowheads="1"/>
            </p:cNvSpPr>
            <p:nvPr/>
          </p:nvSpPr>
          <p:spPr bwMode="auto">
            <a:xfrm>
              <a:off x="258" y="171"/>
              <a:ext cx="87" cy="87"/>
            </a:xfrm>
            <a:prstGeom prst="rect">
              <a:avLst/>
            </a:prstGeom>
            <a:solidFill>
              <a:schemeClr val="accent2"/>
            </a:solidFill>
            <a:ln w="9525">
              <a:noFill/>
              <a:miter lim="800000"/>
              <a:headEnd/>
              <a:tailEnd/>
            </a:ln>
          </p:spPr>
          <p:txBody>
            <a:bodyPr/>
            <a:lstStyle/>
            <a:p>
              <a:pPr>
                <a:defRPr/>
              </a:pPr>
              <a:endParaRPr kumimoji="0" lang="zh-TW" altLang="zh-TW">
                <a:solidFill>
                  <a:schemeClr val="accent2"/>
                </a:solidFill>
                <a:ea typeface="新細明體" pitchFamily="18" charset="-120"/>
              </a:endParaRPr>
            </a:p>
          </p:txBody>
        </p:sp>
        <p:sp>
          <p:nvSpPr>
            <p:cNvPr id="6157" name="Rectangle 13"/>
            <p:cNvSpPr>
              <a:spLocks noChangeArrowheads="1"/>
            </p:cNvSpPr>
            <p:nvPr/>
          </p:nvSpPr>
          <p:spPr bwMode="auto">
            <a:xfrm>
              <a:off x="173" y="258"/>
              <a:ext cx="86" cy="86"/>
            </a:xfrm>
            <a:prstGeom prst="rect">
              <a:avLst/>
            </a:prstGeom>
            <a:solidFill>
              <a:schemeClr val="accent2"/>
            </a:solidFill>
            <a:ln w="9525">
              <a:noFill/>
              <a:miter lim="800000"/>
              <a:headEnd/>
              <a:tailEnd/>
            </a:ln>
          </p:spPr>
          <p:txBody>
            <a:bodyPr/>
            <a:lstStyle/>
            <a:p>
              <a:pPr>
                <a:defRPr/>
              </a:pPr>
              <a:endParaRPr kumimoji="0" lang="zh-TW" altLang="zh-TW">
                <a:solidFill>
                  <a:schemeClr val="accent2"/>
                </a:solidFill>
                <a:ea typeface="新細明體" pitchFamily="18" charset="-120"/>
              </a:endParaRPr>
            </a:p>
          </p:txBody>
        </p:sp>
      </p:grpSp>
      <p:sp>
        <p:nvSpPr>
          <p:cNvPr id="5125" name="Rectangle 14"/>
          <p:cNvSpPr>
            <a:spLocks noGrp="1" noChangeArrowheads="1"/>
          </p:cNvSpPr>
          <p:nvPr>
            <p:ph type="title"/>
          </p:nvPr>
        </p:nvSpPr>
        <p:spPr bwMode="auto">
          <a:xfrm>
            <a:off x="457200" y="457200"/>
            <a:ext cx="8229600" cy="13716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TW" altLang="en-US" smtClean="0"/>
              <a:t>按一下以編輯母片標題樣式</a:t>
            </a:r>
          </a:p>
        </p:txBody>
      </p:sp>
      <p:sp>
        <p:nvSpPr>
          <p:cNvPr id="5126" name="Rectangle 15"/>
          <p:cNvSpPr>
            <a:spLocks noGrp="1" noChangeArrowheads="1"/>
          </p:cNvSpPr>
          <p:nvPr>
            <p:ph type="body" idx="1"/>
          </p:nvPr>
        </p:nvSpPr>
        <p:spPr bwMode="auto">
          <a:xfrm>
            <a:off x="457200" y="1981200"/>
            <a:ext cx="8229600" cy="3886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TW" altLang="en-US" smtClean="0"/>
              <a:t>按一下以編輯母片</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p>
        </p:txBody>
      </p:sp>
      <p:sp>
        <p:nvSpPr>
          <p:cNvPr id="6160" name="Rectangle 16"/>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kumimoji="0" sz="1200">
                <a:ea typeface="新細明體" pitchFamily="18" charset="-120"/>
              </a:defRPr>
            </a:lvl1pPr>
          </a:lstStyle>
          <a:p>
            <a:pPr>
              <a:defRPr/>
            </a:pPr>
            <a:endParaRPr lang="en-US" altLang="zh-TW" dirty="0"/>
          </a:p>
        </p:txBody>
      </p:sp>
      <p:pic>
        <p:nvPicPr>
          <p:cNvPr id="18" name="圖片 32" descr="LOGO080806.jpg"/>
          <p:cNvPicPr>
            <a:picLocks noChangeAspect="1"/>
          </p:cNvPicPr>
          <p:nvPr userDrawn="1"/>
        </p:nvPicPr>
        <p:blipFill>
          <a:blip r:embed="rId13" cstate="print"/>
          <a:srcRect/>
          <a:stretch>
            <a:fillRect/>
          </a:stretch>
        </p:blipFill>
        <p:spPr bwMode="auto">
          <a:xfrm>
            <a:off x="6516216" y="121997"/>
            <a:ext cx="2436391" cy="382753"/>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4062" r:id="rId1"/>
    <p:sldLayoutId id="2147484052" r:id="rId2"/>
    <p:sldLayoutId id="2147484053" r:id="rId3"/>
    <p:sldLayoutId id="2147484054" r:id="rId4"/>
    <p:sldLayoutId id="2147484055" r:id="rId5"/>
    <p:sldLayoutId id="2147484056" r:id="rId6"/>
    <p:sldLayoutId id="2147484057" r:id="rId7"/>
    <p:sldLayoutId id="2147484058" r:id="rId8"/>
    <p:sldLayoutId id="2147484059" r:id="rId9"/>
    <p:sldLayoutId id="2147484060" r:id="rId10"/>
    <p:sldLayoutId id="2147484061" r:id="rId11"/>
  </p:sldLayoutIdLst>
  <p:hf sldNum="0" hdr="0" ftr="0" dt="0"/>
  <p:txStyles>
    <p:titleStyle>
      <a:lvl1pPr algn="l" rtl="0" eaLnBrk="0" fontAlgn="base" hangingPunct="0">
        <a:spcBef>
          <a:spcPct val="0"/>
        </a:spcBef>
        <a:spcAft>
          <a:spcPct val="0"/>
        </a:spcAft>
        <a:defRPr kumimoji="1" sz="4400">
          <a:solidFill>
            <a:schemeClr val="tx1"/>
          </a:solidFill>
          <a:latin typeface="+mj-lt"/>
          <a:ea typeface="+mj-ea"/>
          <a:cs typeface="+mj-cs"/>
        </a:defRPr>
      </a:lvl1pPr>
      <a:lvl2pPr algn="l" rtl="0" eaLnBrk="0" fontAlgn="base" hangingPunct="0">
        <a:spcBef>
          <a:spcPct val="0"/>
        </a:spcBef>
        <a:spcAft>
          <a:spcPct val="0"/>
        </a:spcAft>
        <a:defRPr kumimoji="1" sz="4400">
          <a:solidFill>
            <a:schemeClr val="tx1"/>
          </a:solidFill>
          <a:latin typeface="Arial" charset="0"/>
          <a:ea typeface="新細明體" pitchFamily="18" charset="-120"/>
        </a:defRPr>
      </a:lvl2pPr>
      <a:lvl3pPr algn="l" rtl="0" eaLnBrk="0" fontAlgn="base" hangingPunct="0">
        <a:spcBef>
          <a:spcPct val="0"/>
        </a:spcBef>
        <a:spcAft>
          <a:spcPct val="0"/>
        </a:spcAft>
        <a:defRPr kumimoji="1" sz="4400">
          <a:solidFill>
            <a:schemeClr val="tx1"/>
          </a:solidFill>
          <a:latin typeface="Arial" charset="0"/>
          <a:ea typeface="新細明體" pitchFamily="18" charset="-120"/>
        </a:defRPr>
      </a:lvl3pPr>
      <a:lvl4pPr algn="l" rtl="0" eaLnBrk="0" fontAlgn="base" hangingPunct="0">
        <a:spcBef>
          <a:spcPct val="0"/>
        </a:spcBef>
        <a:spcAft>
          <a:spcPct val="0"/>
        </a:spcAft>
        <a:defRPr kumimoji="1" sz="4400">
          <a:solidFill>
            <a:schemeClr val="tx1"/>
          </a:solidFill>
          <a:latin typeface="Arial" charset="0"/>
          <a:ea typeface="新細明體" pitchFamily="18" charset="-120"/>
        </a:defRPr>
      </a:lvl4pPr>
      <a:lvl5pPr algn="l" rtl="0" eaLnBrk="0" fontAlgn="base" hangingPunct="0">
        <a:spcBef>
          <a:spcPct val="0"/>
        </a:spcBef>
        <a:spcAft>
          <a:spcPct val="0"/>
        </a:spcAft>
        <a:defRPr kumimoji="1" sz="4400">
          <a:solidFill>
            <a:schemeClr val="tx1"/>
          </a:solidFill>
          <a:latin typeface="Arial" charset="0"/>
          <a:ea typeface="新細明體" pitchFamily="18" charset="-120"/>
        </a:defRPr>
      </a:lvl5pPr>
      <a:lvl6pPr marL="457200" algn="l" rtl="0" fontAlgn="base">
        <a:spcBef>
          <a:spcPct val="0"/>
        </a:spcBef>
        <a:spcAft>
          <a:spcPct val="0"/>
        </a:spcAft>
        <a:defRPr kumimoji="1" sz="4400">
          <a:solidFill>
            <a:schemeClr val="tx1"/>
          </a:solidFill>
          <a:latin typeface="Arial" charset="0"/>
          <a:ea typeface="新細明體" pitchFamily="18" charset="-120"/>
        </a:defRPr>
      </a:lvl6pPr>
      <a:lvl7pPr marL="914400" algn="l" rtl="0" fontAlgn="base">
        <a:spcBef>
          <a:spcPct val="0"/>
        </a:spcBef>
        <a:spcAft>
          <a:spcPct val="0"/>
        </a:spcAft>
        <a:defRPr kumimoji="1" sz="4400">
          <a:solidFill>
            <a:schemeClr val="tx1"/>
          </a:solidFill>
          <a:latin typeface="Arial" charset="0"/>
          <a:ea typeface="新細明體" pitchFamily="18" charset="-120"/>
        </a:defRPr>
      </a:lvl7pPr>
      <a:lvl8pPr marL="1371600" algn="l" rtl="0" fontAlgn="base">
        <a:spcBef>
          <a:spcPct val="0"/>
        </a:spcBef>
        <a:spcAft>
          <a:spcPct val="0"/>
        </a:spcAft>
        <a:defRPr kumimoji="1" sz="4400">
          <a:solidFill>
            <a:schemeClr val="tx1"/>
          </a:solidFill>
          <a:latin typeface="Arial" charset="0"/>
          <a:ea typeface="新細明體" pitchFamily="18" charset="-120"/>
        </a:defRPr>
      </a:lvl8pPr>
      <a:lvl9pPr marL="1828800" algn="l" rtl="0" fontAlgn="base">
        <a:spcBef>
          <a:spcPct val="0"/>
        </a:spcBef>
        <a:spcAft>
          <a:spcPct val="0"/>
        </a:spcAft>
        <a:defRPr kumimoji="1" sz="4400">
          <a:solidFill>
            <a:schemeClr val="tx1"/>
          </a:solidFill>
          <a:latin typeface="Arial" charset="0"/>
          <a:ea typeface="新細明體" pitchFamily="18" charset="-120"/>
        </a:defRPr>
      </a:lvl9pPr>
    </p:titleStyle>
    <p:bodyStyle>
      <a:lvl1pPr marL="342900" indent="-342900" algn="l" rtl="0" eaLnBrk="0" fontAlgn="base" hangingPunct="0">
        <a:spcBef>
          <a:spcPct val="20000"/>
        </a:spcBef>
        <a:spcAft>
          <a:spcPct val="0"/>
        </a:spcAft>
        <a:buClr>
          <a:schemeClr val="bg2"/>
        </a:buClr>
        <a:buSzPct val="75000"/>
        <a:buFont typeface="Wingdings" pitchFamily="2" charset="2"/>
        <a:buChar char="n"/>
        <a:defRPr kumimoji="1"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accent2"/>
        </a:buClr>
        <a:buSzPct val="80000"/>
        <a:buFont typeface="Wingdings" pitchFamily="2" charset="2"/>
        <a:buChar char="¨"/>
        <a:defRPr kumimoji="1" sz="2800">
          <a:solidFill>
            <a:schemeClr val="tx1"/>
          </a:solidFill>
          <a:latin typeface="+mn-lt"/>
          <a:ea typeface="+mn-ea"/>
        </a:defRPr>
      </a:lvl2pPr>
      <a:lvl3pPr marL="1143000" indent="-228600" algn="l" rtl="0" eaLnBrk="0" fontAlgn="base" hangingPunct="0">
        <a:spcBef>
          <a:spcPct val="20000"/>
        </a:spcBef>
        <a:spcAft>
          <a:spcPct val="0"/>
        </a:spcAft>
        <a:buClr>
          <a:schemeClr val="bg2"/>
        </a:buClr>
        <a:buSzPct val="65000"/>
        <a:buFont typeface="Wingdings" pitchFamily="2" charset="2"/>
        <a:buChar char="n"/>
        <a:defRPr kumimoji="1" sz="2400">
          <a:solidFill>
            <a:schemeClr val="tx1"/>
          </a:solidFill>
          <a:latin typeface="+mn-lt"/>
          <a:ea typeface="+mn-ea"/>
        </a:defRPr>
      </a:lvl3pPr>
      <a:lvl4pPr marL="1600200" indent="-228600" algn="l" rtl="0" eaLnBrk="0" fontAlgn="base" hangingPunct="0">
        <a:spcBef>
          <a:spcPct val="20000"/>
        </a:spcBef>
        <a:spcAft>
          <a:spcPct val="0"/>
        </a:spcAft>
        <a:buClr>
          <a:schemeClr val="accent2"/>
        </a:buClr>
        <a:buSzPct val="70000"/>
        <a:buFont typeface="Wingdings" pitchFamily="2" charset="2"/>
        <a:buChar char="¨"/>
        <a:defRPr kumimoji="1" sz="2000">
          <a:solidFill>
            <a:schemeClr val="tx1"/>
          </a:solidFill>
          <a:latin typeface="+mn-lt"/>
          <a:ea typeface="+mn-ea"/>
        </a:defRPr>
      </a:lvl4pPr>
      <a:lvl5pPr marL="2057400" indent="-228600" algn="l" rtl="0" eaLnBrk="0" fontAlgn="base" hangingPunct="0">
        <a:spcBef>
          <a:spcPct val="20000"/>
        </a:spcBef>
        <a:spcAft>
          <a:spcPct val="0"/>
        </a:spcAft>
        <a:buClr>
          <a:schemeClr val="bg2"/>
        </a:buClr>
        <a:buFont typeface="Wingdings" pitchFamily="2" charset="2"/>
        <a:buChar char="§"/>
        <a:defRPr kumimoji="1" sz="2000">
          <a:solidFill>
            <a:schemeClr val="tx1"/>
          </a:solidFill>
          <a:latin typeface="+mn-lt"/>
          <a:ea typeface="+mn-ea"/>
        </a:defRPr>
      </a:lvl5pPr>
      <a:lvl6pPr marL="2514600" indent="-228600" algn="l" rtl="0" fontAlgn="base">
        <a:spcBef>
          <a:spcPct val="20000"/>
        </a:spcBef>
        <a:spcAft>
          <a:spcPct val="0"/>
        </a:spcAft>
        <a:buClr>
          <a:schemeClr val="bg2"/>
        </a:buClr>
        <a:buFont typeface="Wingdings" pitchFamily="2" charset="2"/>
        <a:buChar char="§"/>
        <a:defRPr kumimoji="1" sz="2000">
          <a:solidFill>
            <a:schemeClr val="tx1"/>
          </a:solidFill>
          <a:latin typeface="+mn-lt"/>
          <a:ea typeface="+mn-ea"/>
        </a:defRPr>
      </a:lvl6pPr>
      <a:lvl7pPr marL="2971800" indent="-228600" algn="l" rtl="0" fontAlgn="base">
        <a:spcBef>
          <a:spcPct val="20000"/>
        </a:spcBef>
        <a:spcAft>
          <a:spcPct val="0"/>
        </a:spcAft>
        <a:buClr>
          <a:schemeClr val="bg2"/>
        </a:buClr>
        <a:buFont typeface="Wingdings" pitchFamily="2" charset="2"/>
        <a:buChar char="§"/>
        <a:defRPr kumimoji="1" sz="2000">
          <a:solidFill>
            <a:schemeClr val="tx1"/>
          </a:solidFill>
          <a:latin typeface="+mn-lt"/>
          <a:ea typeface="+mn-ea"/>
        </a:defRPr>
      </a:lvl7pPr>
      <a:lvl8pPr marL="3429000" indent="-228600" algn="l" rtl="0" fontAlgn="base">
        <a:spcBef>
          <a:spcPct val="20000"/>
        </a:spcBef>
        <a:spcAft>
          <a:spcPct val="0"/>
        </a:spcAft>
        <a:buClr>
          <a:schemeClr val="bg2"/>
        </a:buClr>
        <a:buFont typeface="Wingdings" pitchFamily="2" charset="2"/>
        <a:buChar char="§"/>
        <a:defRPr kumimoji="1" sz="2000">
          <a:solidFill>
            <a:schemeClr val="tx1"/>
          </a:solidFill>
          <a:latin typeface="+mn-lt"/>
          <a:ea typeface="+mn-ea"/>
        </a:defRPr>
      </a:lvl8pPr>
      <a:lvl9pPr marL="3886200" indent="-228600" algn="l" rtl="0" fontAlgn="base">
        <a:spcBef>
          <a:spcPct val="20000"/>
        </a:spcBef>
        <a:spcAft>
          <a:spcPct val="0"/>
        </a:spcAft>
        <a:buClr>
          <a:schemeClr val="bg2"/>
        </a:buClr>
        <a:buFont typeface="Wingdings" pitchFamily="2" charset="2"/>
        <a:buChar char="§"/>
        <a:defRPr kumimoji="1" sz="2000">
          <a:solidFill>
            <a:schemeClr val="tx1"/>
          </a:solidFill>
          <a:latin typeface="+mn-lt"/>
          <a:ea typeface="+mn-ea"/>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1.xml"/><Relationship Id="rId5" Type="http://schemas.openxmlformats.org/officeDocument/2006/relationships/image" Target="../media/image5.jpeg"/><Relationship Id="rId4" Type="http://schemas.openxmlformats.org/officeDocument/2006/relationships/image" Target="../media/image4.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16.wm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7.wm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0.gif"/><Relationship Id="rId2" Type="http://schemas.openxmlformats.org/officeDocument/2006/relationships/image" Target="../media/image9.gif"/><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1"/>
          <p:cNvSpPr txBox="1">
            <a:spLocks/>
          </p:cNvSpPr>
          <p:nvPr/>
        </p:nvSpPr>
        <p:spPr>
          <a:xfrm>
            <a:off x="2555776" y="1772816"/>
            <a:ext cx="6552728" cy="2520280"/>
          </a:xfrm>
          <a:prstGeom prst="rect">
            <a:avLst/>
          </a:prstGeom>
        </p:spPr>
        <p:txBody>
          <a:bodyPr anchor="ctr"/>
          <a:lstStyle/>
          <a:p>
            <a:pPr algn="ctr" fontAlgn="auto">
              <a:lnSpc>
                <a:spcPts val="6000"/>
              </a:lnSpc>
              <a:spcBef>
                <a:spcPts val="0"/>
              </a:spcBef>
              <a:spcAft>
                <a:spcPts val="0"/>
              </a:spcAft>
              <a:tabLst>
                <a:tab pos="627063" algn="l"/>
              </a:tabLst>
              <a:defRPr/>
            </a:pPr>
            <a:r>
              <a:rPr kumimoji="0" lang="en-US" altLang="zh-TW" sz="3600" b="1" dirty="0" smtClean="0">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mj-cs"/>
              </a:rPr>
              <a:t>DANEN Technology  </a:t>
            </a:r>
          </a:p>
          <a:p>
            <a:pPr algn="ctr" fontAlgn="auto">
              <a:lnSpc>
                <a:spcPts val="6000"/>
              </a:lnSpc>
              <a:spcBef>
                <a:spcPts val="0"/>
              </a:spcBef>
              <a:spcAft>
                <a:spcPts val="0"/>
              </a:spcAft>
              <a:tabLst>
                <a:tab pos="627063" algn="l"/>
              </a:tabLst>
              <a:defRPr/>
            </a:pPr>
            <a:r>
              <a:rPr kumimoji="0" lang="zh-TW" altLang="en-US" sz="4400" b="1" dirty="0" smtClean="0">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mj-cs"/>
              </a:rPr>
              <a:t>  </a:t>
            </a:r>
            <a:r>
              <a:rPr kumimoji="0" lang="en-US" altLang="zh-TW" sz="2800" b="1" dirty="0" smtClean="0">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mj-cs"/>
              </a:rPr>
              <a:t>Investor Conference</a:t>
            </a:r>
          </a:p>
          <a:p>
            <a:pPr algn="ctr" fontAlgn="auto">
              <a:lnSpc>
                <a:spcPts val="6000"/>
              </a:lnSpc>
              <a:spcBef>
                <a:spcPts val="0"/>
              </a:spcBef>
              <a:spcAft>
                <a:spcPts val="0"/>
              </a:spcAft>
              <a:tabLst>
                <a:tab pos="627063" algn="l"/>
              </a:tabLst>
              <a:defRPr/>
            </a:pPr>
            <a:r>
              <a:rPr kumimoji="0" lang="en-US" altLang="zh-TW" sz="1600" b="1" dirty="0" smtClean="0">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                                          Stock code : 3686-TW         </a:t>
            </a:r>
            <a:r>
              <a:rPr kumimoji="0" lang="en-US" altLang="zh-TW" sz="1200" b="1" dirty="0" smtClean="0">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Nov. 23  2018</a:t>
            </a:r>
            <a:endParaRPr kumimoji="0" lang="zh-TW" altLang="en-US" sz="3600" b="1" dirty="0">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mj-cs"/>
            </a:endParaRPr>
          </a:p>
        </p:txBody>
      </p:sp>
      <p:pic>
        <p:nvPicPr>
          <p:cNvPr id="19459" name="圖片 4" descr="danen_fab1.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505575" y="4286250"/>
            <a:ext cx="2638425" cy="1714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60" name="圖片 5" descr="solar2.jpg"/>
          <p:cNvPicPr>
            <a:picLocks/>
          </p:cNvPicPr>
          <p:nvPr/>
        </p:nvPicPr>
        <p:blipFill>
          <a:blip r:embed="rId3">
            <a:extLst>
              <a:ext uri="{28A0092B-C50C-407E-A947-70E740481C1C}">
                <a14:useLocalDpi xmlns:a14="http://schemas.microsoft.com/office/drawing/2010/main" val="0"/>
              </a:ext>
            </a:extLst>
          </a:blip>
          <a:srcRect/>
          <a:stretch>
            <a:fillRect/>
          </a:stretch>
        </p:blipFill>
        <p:spPr bwMode="auto">
          <a:xfrm>
            <a:off x="0" y="4286250"/>
            <a:ext cx="2143125" cy="1714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61" name="圖片 6" descr="solar_roof.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143125" y="4286250"/>
            <a:ext cx="2286000" cy="1714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62" name="Picture 2" descr="http://accesstotools.com/wp-content/uploads/2008/03/solar-pv.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429125" y="4286250"/>
            <a:ext cx="2286000" cy="1714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矩形 7"/>
          <p:cNvSpPr/>
          <p:nvPr/>
        </p:nvSpPr>
        <p:spPr>
          <a:xfrm>
            <a:off x="3249536" y="2932137"/>
            <a:ext cx="4572000" cy="464871"/>
          </a:xfrm>
          <a:prstGeom prst="rect">
            <a:avLst/>
          </a:prstGeom>
        </p:spPr>
        <p:txBody>
          <a:bodyPr>
            <a:spAutoFit/>
          </a:bodyPr>
          <a:lstStyle/>
          <a:p>
            <a:pPr algn="ctr" fontAlgn="auto">
              <a:lnSpc>
                <a:spcPct val="150000"/>
              </a:lnSpc>
              <a:spcBef>
                <a:spcPts val="0"/>
              </a:spcBef>
              <a:spcAft>
                <a:spcPts val="0"/>
              </a:spcAft>
              <a:defRPr/>
            </a:pPr>
            <a:endParaRPr kumimoji="0" lang="zh-TW" altLang="en-US" dirty="0">
              <a:latin typeface="+mn-lt"/>
              <a:ea typeface="+mn-ea"/>
            </a:endParaRPr>
          </a:p>
        </p:txBody>
      </p:sp>
      <p:sp>
        <p:nvSpPr>
          <p:cNvPr id="9" name="投影片編號版面配置區 3"/>
          <p:cNvSpPr txBox="1">
            <a:spLocks/>
          </p:cNvSpPr>
          <p:nvPr/>
        </p:nvSpPr>
        <p:spPr bwMode="auto">
          <a:xfrm>
            <a:off x="6553200" y="6248400"/>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defPPr>
              <a:defRPr lang="zh-TW"/>
            </a:defPPr>
            <a:lvl1pPr algn="r" rtl="0" fontAlgn="base">
              <a:spcBef>
                <a:spcPct val="0"/>
              </a:spcBef>
              <a:spcAft>
                <a:spcPct val="0"/>
              </a:spcAft>
              <a:defRPr kumimoji="0" sz="1200" kern="1200">
                <a:solidFill>
                  <a:schemeClr val="tx1"/>
                </a:solidFill>
                <a:latin typeface="Arial Black" pitchFamily="34" charset="0"/>
                <a:ea typeface="新細明體" pitchFamily="18" charset="-120"/>
                <a:cs typeface="+mn-cs"/>
              </a:defRPr>
            </a:lvl1pPr>
            <a:lvl2pPr marL="457200" algn="l" rtl="0" fontAlgn="base">
              <a:spcBef>
                <a:spcPct val="0"/>
              </a:spcBef>
              <a:spcAft>
                <a:spcPct val="0"/>
              </a:spcAft>
              <a:defRPr kumimoji="1" kern="1200">
                <a:solidFill>
                  <a:schemeClr val="tx1"/>
                </a:solidFill>
                <a:latin typeface="Arial" charset="0"/>
                <a:ea typeface="新細明體" charset="-120"/>
                <a:cs typeface="+mn-cs"/>
              </a:defRPr>
            </a:lvl2pPr>
            <a:lvl3pPr marL="914400" algn="l" rtl="0" fontAlgn="base">
              <a:spcBef>
                <a:spcPct val="0"/>
              </a:spcBef>
              <a:spcAft>
                <a:spcPct val="0"/>
              </a:spcAft>
              <a:defRPr kumimoji="1" kern="1200">
                <a:solidFill>
                  <a:schemeClr val="tx1"/>
                </a:solidFill>
                <a:latin typeface="Arial" charset="0"/>
                <a:ea typeface="新細明體" charset="-120"/>
                <a:cs typeface="+mn-cs"/>
              </a:defRPr>
            </a:lvl3pPr>
            <a:lvl4pPr marL="1371600" algn="l" rtl="0" fontAlgn="base">
              <a:spcBef>
                <a:spcPct val="0"/>
              </a:spcBef>
              <a:spcAft>
                <a:spcPct val="0"/>
              </a:spcAft>
              <a:defRPr kumimoji="1" kern="1200">
                <a:solidFill>
                  <a:schemeClr val="tx1"/>
                </a:solidFill>
                <a:latin typeface="Arial" charset="0"/>
                <a:ea typeface="新細明體" charset="-120"/>
                <a:cs typeface="+mn-cs"/>
              </a:defRPr>
            </a:lvl4pPr>
            <a:lvl5pPr marL="1828800" algn="l" rtl="0" fontAlgn="base">
              <a:spcBef>
                <a:spcPct val="0"/>
              </a:spcBef>
              <a:spcAft>
                <a:spcPct val="0"/>
              </a:spcAft>
              <a:defRPr kumimoji="1" kern="1200">
                <a:solidFill>
                  <a:schemeClr val="tx1"/>
                </a:solidFill>
                <a:latin typeface="Arial" charset="0"/>
                <a:ea typeface="新細明體" charset="-120"/>
                <a:cs typeface="+mn-cs"/>
              </a:defRPr>
            </a:lvl5pPr>
            <a:lvl6pPr marL="2286000" algn="l" defTabSz="914400" rtl="0" eaLnBrk="1" latinLnBrk="0" hangingPunct="1">
              <a:defRPr kumimoji="1" kern="1200">
                <a:solidFill>
                  <a:schemeClr val="tx1"/>
                </a:solidFill>
                <a:latin typeface="Arial" charset="0"/>
                <a:ea typeface="新細明體" charset="-120"/>
                <a:cs typeface="+mn-cs"/>
              </a:defRPr>
            </a:lvl6pPr>
            <a:lvl7pPr marL="2743200" algn="l" defTabSz="914400" rtl="0" eaLnBrk="1" latinLnBrk="0" hangingPunct="1">
              <a:defRPr kumimoji="1" kern="1200">
                <a:solidFill>
                  <a:schemeClr val="tx1"/>
                </a:solidFill>
                <a:latin typeface="Arial" charset="0"/>
                <a:ea typeface="新細明體" charset="-120"/>
                <a:cs typeface="+mn-cs"/>
              </a:defRPr>
            </a:lvl7pPr>
            <a:lvl8pPr marL="3200400" algn="l" defTabSz="914400" rtl="0" eaLnBrk="1" latinLnBrk="0" hangingPunct="1">
              <a:defRPr kumimoji="1" kern="1200">
                <a:solidFill>
                  <a:schemeClr val="tx1"/>
                </a:solidFill>
                <a:latin typeface="Arial" charset="0"/>
                <a:ea typeface="新細明體" charset="-120"/>
                <a:cs typeface="+mn-cs"/>
              </a:defRPr>
            </a:lvl8pPr>
            <a:lvl9pPr marL="3657600" algn="l" defTabSz="914400" rtl="0" eaLnBrk="1" latinLnBrk="0" hangingPunct="1">
              <a:defRPr kumimoji="1" kern="1200">
                <a:solidFill>
                  <a:schemeClr val="tx1"/>
                </a:solidFill>
                <a:latin typeface="Arial" charset="0"/>
                <a:ea typeface="新細明體" charset="-120"/>
                <a:cs typeface="+mn-cs"/>
              </a:defRPr>
            </a:lvl9pPr>
          </a:lstStyle>
          <a:p>
            <a:fld id="{5B870F1A-D80C-4CC7-AD1F-62C8B5A20BC3}" type="slidenum">
              <a:rPr lang="zh-TW" altLang="en-US" smtClean="0"/>
              <a:pPr/>
              <a:t>1</a:t>
            </a:fld>
            <a:endParaRPr lang="zh-TW" altLang="en-US" dirty="0"/>
          </a:p>
        </p:txBody>
      </p:sp>
    </p:spTree>
    <p:extLst>
      <p:ext uri="{BB962C8B-B14F-4D97-AF65-F5344CB8AC3E}">
        <p14:creationId xmlns:p14="http://schemas.microsoft.com/office/powerpoint/2010/main" val="429294928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標題 9"/>
          <p:cNvSpPr>
            <a:spLocks noGrp="1"/>
          </p:cNvSpPr>
          <p:nvPr>
            <p:ph type="ctrTitle"/>
          </p:nvPr>
        </p:nvSpPr>
        <p:spPr>
          <a:xfrm>
            <a:off x="539552" y="692696"/>
            <a:ext cx="8458200" cy="2574618"/>
          </a:xfrm>
        </p:spPr>
        <p:txBody>
          <a:bodyPr>
            <a:noAutofit/>
          </a:bodyPr>
          <a:lstStyle/>
          <a:p>
            <a:pPr>
              <a:lnSpc>
                <a:spcPct val="200000"/>
              </a:lnSpc>
            </a:pPr>
            <a:r>
              <a:rPr lang="en-US" altLang="zh-TW" sz="2400" dirty="0" smtClean="0">
                <a:solidFill>
                  <a:srgbClr val="FFFF00"/>
                </a:solidFill>
              </a:rPr>
              <a:t/>
            </a:r>
            <a:br>
              <a:rPr lang="en-US" altLang="zh-TW" sz="2400" dirty="0" smtClean="0">
                <a:solidFill>
                  <a:srgbClr val="FFFF00"/>
                </a:solidFill>
              </a:rPr>
            </a:br>
            <a:endParaRPr lang="zh-TW" altLang="en-US" sz="2400" dirty="0"/>
          </a:p>
        </p:txBody>
      </p:sp>
      <p:sp>
        <p:nvSpPr>
          <p:cNvPr id="2" name="文字方塊 1"/>
          <p:cNvSpPr txBox="1"/>
          <p:nvPr/>
        </p:nvSpPr>
        <p:spPr>
          <a:xfrm>
            <a:off x="2411760" y="2276872"/>
            <a:ext cx="6336704" cy="1446550"/>
          </a:xfrm>
          <a:prstGeom prst="rect">
            <a:avLst/>
          </a:prstGeom>
          <a:noFill/>
        </p:spPr>
        <p:txBody>
          <a:bodyPr wrap="square" rtlCol="0">
            <a:spAutoFit/>
          </a:bodyPr>
          <a:lstStyle/>
          <a:p>
            <a:r>
              <a:rPr lang="en-US" altLang="zh-TW" sz="4400" b="1" dirty="0" smtClean="0">
                <a:solidFill>
                  <a:schemeClr val="bg1"/>
                </a:solidFill>
                <a:latin typeface="微軟正黑體" pitchFamily="34" charset="-120"/>
                <a:ea typeface="微軟正黑體" pitchFamily="34" charset="-120"/>
              </a:rPr>
              <a:t>       Technology </a:t>
            </a:r>
          </a:p>
          <a:p>
            <a:r>
              <a:rPr lang="en-US" altLang="zh-TW" sz="4400" b="1" dirty="0" smtClean="0">
                <a:solidFill>
                  <a:schemeClr val="bg1"/>
                </a:solidFill>
                <a:latin typeface="微軟正黑體" pitchFamily="34" charset="-120"/>
                <a:ea typeface="微軟正黑體" pitchFamily="34" charset="-120"/>
              </a:rPr>
              <a:t>   Trend </a:t>
            </a:r>
            <a:r>
              <a:rPr lang="zh-TW" altLang="en-US" sz="4400" b="1" dirty="0" smtClean="0">
                <a:solidFill>
                  <a:schemeClr val="bg1"/>
                </a:solidFill>
                <a:latin typeface="微軟正黑體" pitchFamily="34" charset="-120"/>
                <a:ea typeface="微軟正黑體" pitchFamily="34" charset="-120"/>
              </a:rPr>
              <a:t> </a:t>
            </a:r>
            <a:r>
              <a:rPr lang="en-US" altLang="zh-TW" sz="4400" b="1" dirty="0" smtClean="0">
                <a:solidFill>
                  <a:schemeClr val="bg1"/>
                </a:solidFill>
                <a:latin typeface="微軟正黑體" pitchFamily="34" charset="-120"/>
                <a:ea typeface="微軟正黑體" pitchFamily="34" charset="-120"/>
              </a:rPr>
              <a:t>&amp;  Challenge</a:t>
            </a:r>
            <a:endParaRPr lang="zh-TW" altLang="en-US" sz="4400" b="1" dirty="0">
              <a:solidFill>
                <a:schemeClr val="bg1"/>
              </a:solidFill>
            </a:endParaRPr>
          </a:p>
        </p:txBody>
      </p:sp>
      <p:sp>
        <p:nvSpPr>
          <p:cNvPr id="4" name="投影片編號版面配置區 3"/>
          <p:cNvSpPr txBox="1">
            <a:spLocks/>
          </p:cNvSpPr>
          <p:nvPr/>
        </p:nvSpPr>
        <p:spPr bwMode="auto">
          <a:xfrm>
            <a:off x="6553200" y="6248400"/>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defPPr>
              <a:defRPr lang="zh-TW"/>
            </a:defPPr>
            <a:lvl1pPr algn="r" rtl="0" fontAlgn="base">
              <a:spcBef>
                <a:spcPct val="0"/>
              </a:spcBef>
              <a:spcAft>
                <a:spcPct val="0"/>
              </a:spcAft>
              <a:defRPr kumimoji="0" sz="1200" kern="1200">
                <a:solidFill>
                  <a:schemeClr val="tx1"/>
                </a:solidFill>
                <a:latin typeface="Arial Black" pitchFamily="34" charset="0"/>
                <a:ea typeface="新細明體" pitchFamily="18" charset="-120"/>
                <a:cs typeface="+mn-cs"/>
              </a:defRPr>
            </a:lvl1pPr>
            <a:lvl2pPr marL="457200" algn="l" rtl="0" fontAlgn="base">
              <a:spcBef>
                <a:spcPct val="0"/>
              </a:spcBef>
              <a:spcAft>
                <a:spcPct val="0"/>
              </a:spcAft>
              <a:defRPr kumimoji="1" kern="1200">
                <a:solidFill>
                  <a:schemeClr val="tx1"/>
                </a:solidFill>
                <a:latin typeface="Arial" charset="0"/>
                <a:ea typeface="新細明體" charset="-120"/>
                <a:cs typeface="+mn-cs"/>
              </a:defRPr>
            </a:lvl2pPr>
            <a:lvl3pPr marL="914400" algn="l" rtl="0" fontAlgn="base">
              <a:spcBef>
                <a:spcPct val="0"/>
              </a:spcBef>
              <a:spcAft>
                <a:spcPct val="0"/>
              </a:spcAft>
              <a:defRPr kumimoji="1" kern="1200">
                <a:solidFill>
                  <a:schemeClr val="tx1"/>
                </a:solidFill>
                <a:latin typeface="Arial" charset="0"/>
                <a:ea typeface="新細明體" charset="-120"/>
                <a:cs typeface="+mn-cs"/>
              </a:defRPr>
            </a:lvl3pPr>
            <a:lvl4pPr marL="1371600" algn="l" rtl="0" fontAlgn="base">
              <a:spcBef>
                <a:spcPct val="0"/>
              </a:spcBef>
              <a:spcAft>
                <a:spcPct val="0"/>
              </a:spcAft>
              <a:defRPr kumimoji="1" kern="1200">
                <a:solidFill>
                  <a:schemeClr val="tx1"/>
                </a:solidFill>
                <a:latin typeface="Arial" charset="0"/>
                <a:ea typeface="新細明體" charset="-120"/>
                <a:cs typeface="+mn-cs"/>
              </a:defRPr>
            </a:lvl4pPr>
            <a:lvl5pPr marL="1828800" algn="l" rtl="0" fontAlgn="base">
              <a:spcBef>
                <a:spcPct val="0"/>
              </a:spcBef>
              <a:spcAft>
                <a:spcPct val="0"/>
              </a:spcAft>
              <a:defRPr kumimoji="1" kern="1200">
                <a:solidFill>
                  <a:schemeClr val="tx1"/>
                </a:solidFill>
                <a:latin typeface="Arial" charset="0"/>
                <a:ea typeface="新細明體" charset="-120"/>
                <a:cs typeface="+mn-cs"/>
              </a:defRPr>
            </a:lvl5pPr>
            <a:lvl6pPr marL="2286000" algn="l" defTabSz="914400" rtl="0" eaLnBrk="1" latinLnBrk="0" hangingPunct="1">
              <a:defRPr kumimoji="1" kern="1200">
                <a:solidFill>
                  <a:schemeClr val="tx1"/>
                </a:solidFill>
                <a:latin typeface="Arial" charset="0"/>
                <a:ea typeface="新細明體" charset="-120"/>
                <a:cs typeface="+mn-cs"/>
              </a:defRPr>
            </a:lvl6pPr>
            <a:lvl7pPr marL="2743200" algn="l" defTabSz="914400" rtl="0" eaLnBrk="1" latinLnBrk="0" hangingPunct="1">
              <a:defRPr kumimoji="1" kern="1200">
                <a:solidFill>
                  <a:schemeClr val="tx1"/>
                </a:solidFill>
                <a:latin typeface="Arial" charset="0"/>
                <a:ea typeface="新細明體" charset="-120"/>
                <a:cs typeface="+mn-cs"/>
              </a:defRPr>
            </a:lvl7pPr>
            <a:lvl8pPr marL="3200400" algn="l" defTabSz="914400" rtl="0" eaLnBrk="1" latinLnBrk="0" hangingPunct="1">
              <a:defRPr kumimoji="1" kern="1200">
                <a:solidFill>
                  <a:schemeClr val="tx1"/>
                </a:solidFill>
                <a:latin typeface="Arial" charset="0"/>
                <a:ea typeface="新細明體" charset="-120"/>
                <a:cs typeface="+mn-cs"/>
              </a:defRPr>
            </a:lvl8pPr>
            <a:lvl9pPr marL="3657600" algn="l" defTabSz="914400" rtl="0" eaLnBrk="1" latinLnBrk="0" hangingPunct="1">
              <a:defRPr kumimoji="1" kern="1200">
                <a:solidFill>
                  <a:schemeClr val="tx1"/>
                </a:solidFill>
                <a:latin typeface="Arial" charset="0"/>
                <a:ea typeface="新細明體" charset="-120"/>
                <a:cs typeface="+mn-cs"/>
              </a:defRPr>
            </a:lvl9pPr>
          </a:lstStyle>
          <a:p>
            <a:fld id="{5B870F1A-D80C-4CC7-AD1F-62C8B5A20BC3}" type="slidenum">
              <a:rPr lang="zh-TW" altLang="en-US" smtClean="0"/>
              <a:pPr/>
              <a:t>10</a:t>
            </a:fld>
            <a:endParaRPr lang="zh-TW" altLang="en-US" dirty="0"/>
          </a:p>
        </p:txBody>
      </p:sp>
    </p:spTree>
    <p:extLst>
      <p:ext uri="{BB962C8B-B14F-4D97-AF65-F5344CB8AC3E}">
        <p14:creationId xmlns:p14="http://schemas.microsoft.com/office/powerpoint/2010/main" val="75339772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395536" y="404664"/>
            <a:ext cx="8229600" cy="739552"/>
          </a:xfrm>
        </p:spPr>
        <p:txBody>
          <a:bodyPr/>
          <a:lstStyle/>
          <a:p>
            <a:r>
              <a:rPr lang="en-US" altLang="zh-TW" sz="3200" b="1" dirty="0" smtClean="0">
                <a:solidFill>
                  <a:srgbClr val="003399"/>
                </a:solidFill>
                <a:effectLst>
                  <a:outerShdw blurRad="38100" dist="38100" dir="2700000" algn="tl">
                    <a:srgbClr val="000000">
                      <a:alpha val="43137"/>
                    </a:srgbClr>
                  </a:outerShdw>
                </a:effectLst>
                <a:latin typeface="微軟正黑體" pitchFamily="34" charset="-120"/>
                <a:ea typeface="微軟正黑體" pitchFamily="34" charset="-120"/>
              </a:rPr>
              <a:t>Diamond </a:t>
            </a:r>
            <a:r>
              <a:rPr lang="en-US" altLang="zh-TW" sz="3200" b="1" dirty="0" smtClean="0">
                <a:solidFill>
                  <a:srgbClr val="003399"/>
                </a:solidFill>
                <a:effectLst>
                  <a:outerShdw blurRad="38100" dist="38100" dir="2700000" algn="tl">
                    <a:srgbClr val="000000">
                      <a:alpha val="43137"/>
                    </a:srgbClr>
                  </a:outerShdw>
                </a:effectLst>
                <a:latin typeface="微軟正黑體" pitchFamily="34" charset="-120"/>
                <a:ea typeface="微軟正黑體" pitchFamily="34" charset="-120"/>
              </a:rPr>
              <a:t>wire </a:t>
            </a:r>
            <a:r>
              <a:rPr lang="en-US" altLang="zh-TW" sz="3200" b="1" dirty="0">
                <a:solidFill>
                  <a:srgbClr val="003399"/>
                </a:solidFill>
                <a:effectLst>
                  <a:outerShdw blurRad="38100" dist="38100" dir="2700000" algn="tl">
                    <a:srgbClr val="000000">
                      <a:alpha val="43137"/>
                    </a:srgbClr>
                  </a:outerShdw>
                </a:effectLst>
                <a:latin typeface="微軟正黑體" pitchFamily="34" charset="-120"/>
                <a:ea typeface="微軟正黑體" pitchFamily="34" charset="-120"/>
              </a:rPr>
              <a:t>s</a:t>
            </a:r>
            <a:r>
              <a:rPr lang="en-US" altLang="zh-TW" sz="3200" b="1" dirty="0" smtClean="0">
                <a:solidFill>
                  <a:srgbClr val="003399"/>
                </a:solidFill>
                <a:effectLst>
                  <a:outerShdw blurRad="38100" dist="38100" dir="2700000" algn="tl">
                    <a:srgbClr val="000000">
                      <a:alpha val="43137"/>
                    </a:srgbClr>
                  </a:outerShdw>
                </a:effectLst>
                <a:latin typeface="微軟正黑體" pitchFamily="34" charset="-120"/>
                <a:ea typeface="微軟正黑體" pitchFamily="34" charset="-120"/>
              </a:rPr>
              <a:t>licing </a:t>
            </a:r>
            <a:r>
              <a:rPr lang="en-US" altLang="zh-TW" sz="3200" b="1" dirty="0" smtClean="0">
                <a:solidFill>
                  <a:srgbClr val="003399"/>
                </a:solidFill>
                <a:effectLst>
                  <a:outerShdw blurRad="38100" dist="38100" dir="2700000" algn="tl">
                    <a:srgbClr val="000000">
                      <a:alpha val="43137"/>
                    </a:srgbClr>
                  </a:outerShdw>
                </a:effectLst>
                <a:latin typeface="微軟正黑體" pitchFamily="34" charset="-120"/>
                <a:ea typeface="微軟正黑體" pitchFamily="34" charset="-120"/>
              </a:rPr>
              <a:t>for </a:t>
            </a:r>
            <a:r>
              <a:rPr lang="en-US" altLang="zh-TW" sz="3200" b="1" dirty="0" smtClean="0">
                <a:solidFill>
                  <a:srgbClr val="003399"/>
                </a:solidFill>
                <a:effectLst>
                  <a:outerShdw blurRad="38100" dist="38100" dir="2700000" algn="tl">
                    <a:srgbClr val="000000">
                      <a:alpha val="43137"/>
                    </a:srgbClr>
                  </a:outerShdw>
                </a:effectLst>
                <a:latin typeface="微軟正黑體" pitchFamily="34" charset="-120"/>
                <a:ea typeface="微軟正黑體" pitchFamily="34" charset="-120"/>
              </a:rPr>
              <a:t>wafer process </a:t>
            </a:r>
            <a:endParaRPr lang="zh-TW" altLang="en-US" sz="3200" b="1" dirty="0">
              <a:solidFill>
                <a:srgbClr val="003399"/>
              </a:solidFill>
              <a:effectLst>
                <a:outerShdw blurRad="38100" dist="38100" dir="2700000" algn="tl">
                  <a:srgbClr val="000000">
                    <a:alpha val="43137"/>
                  </a:srgbClr>
                </a:outerShdw>
              </a:effectLst>
              <a:latin typeface="微軟正黑體" pitchFamily="34" charset="-120"/>
              <a:ea typeface="微軟正黑體" pitchFamily="34" charset="-120"/>
            </a:endParaRPr>
          </a:p>
        </p:txBody>
      </p:sp>
      <p:sp>
        <p:nvSpPr>
          <p:cNvPr id="15" name="文字方塊 14"/>
          <p:cNvSpPr txBox="1"/>
          <p:nvPr/>
        </p:nvSpPr>
        <p:spPr>
          <a:xfrm>
            <a:off x="395536" y="1057960"/>
            <a:ext cx="8568952" cy="1938992"/>
          </a:xfrm>
          <a:prstGeom prst="rect">
            <a:avLst/>
          </a:prstGeom>
          <a:noFill/>
        </p:spPr>
        <p:txBody>
          <a:bodyPr wrap="square" rtlCol="0">
            <a:spAutoFit/>
          </a:bodyPr>
          <a:lstStyle/>
          <a:p>
            <a:pPr marL="285750" indent="-285750" algn="just">
              <a:lnSpc>
                <a:spcPct val="150000"/>
              </a:lnSpc>
              <a:buSzPct val="85000"/>
              <a:buFont typeface="Wingdings" pitchFamily="2" charset="2"/>
              <a:buChar char="n"/>
            </a:pPr>
            <a:r>
              <a:rPr lang="en-US" altLang="zh-TW" sz="1600" b="1" dirty="0" smtClean="0">
                <a:latin typeface="微軟正黑體" pitchFamily="34" charset="-120"/>
                <a:ea typeface="微軟正黑體" pitchFamily="34" charset="-120"/>
              </a:rPr>
              <a:t>The process of diamond wire slicing became the main stream process in </a:t>
            </a:r>
            <a:r>
              <a:rPr lang="en-US" altLang="zh-TW" sz="1600" b="1" dirty="0" smtClean="0">
                <a:latin typeface="微軟正黑體" pitchFamily="34" charset="-120"/>
                <a:ea typeface="微軟正黑體" pitchFamily="34" charset="-120"/>
              </a:rPr>
              <a:t>both multi-Si and mono –Si wafers </a:t>
            </a:r>
            <a:r>
              <a:rPr lang="en-US" altLang="zh-TW" sz="1600" b="1" dirty="0" smtClean="0">
                <a:latin typeface="微軟正黑體" pitchFamily="34" charset="-120"/>
                <a:ea typeface="微軟正黑體" pitchFamily="34" charset="-120"/>
              </a:rPr>
              <a:t>due to lower cost and </a:t>
            </a:r>
            <a:r>
              <a:rPr lang="en-US" altLang="zh-TW" sz="1600" b="1" dirty="0" smtClean="0">
                <a:latin typeface="微軟正黑體" pitchFamily="34" charset="-120"/>
                <a:ea typeface="微軟正黑體" pitchFamily="34" charset="-120"/>
              </a:rPr>
              <a:t>higher throughput</a:t>
            </a:r>
            <a:r>
              <a:rPr lang="en-US" altLang="zh-TW" sz="1600" b="1" dirty="0" smtClean="0">
                <a:latin typeface="微軟正黑體" pitchFamily="34" charset="-120"/>
                <a:ea typeface="微軟正黑體" pitchFamily="34" charset="-120"/>
              </a:rPr>
              <a:t>, although minor conversion efficiency loss </a:t>
            </a:r>
            <a:r>
              <a:rPr lang="en-US" altLang="zh-TW" sz="1600" b="1" dirty="0" smtClean="0">
                <a:latin typeface="微軟正黑體" pitchFamily="34" charset="-120"/>
                <a:ea typeface="微軟正黑體" pitchFamily="34" charset="-120"/>
              </a:rPr>
              <a:t>may happen </a:t>
            </a:r>
            <a:r>
              <a:rPr lang="en-US" altLang="zh-TW" sz="1600" b="1" dirty="0" smtClean="0">
                <a:latin typeface="微軟正黑體" pitchFamily="34" charset="-120"/>
                <a:ea typeface="微軟正黑體" pitchFamily="34" charset="-120"/>
              </a:rPr>
              <a:t>in </a:t>
            </a:r>
            <a:r>
              <a:rPr lang="en-US" altLang="zh-TW" sz="1600" b="1" dirty="0" smtClean="0">
                <a:latin typeface="微軟正黑體" pitchFamily="34" charset="-120"/>
                <a:ea typeface="微軟正黑體" pitchFamily="34" charset="-120"/>
              </a:rPr>
              <a:t>cell performance level. </a:t>
            </a:r>
            <a:endParaRPr lang="en-US" altLang="zh-TW" sz="1600" b="1" dirty="0">
              <a:latin typeface="微軟正黑體" pitchFamily="34" charset="-120"/>
              <a:ea typeface="微軟正黑體" pitchFamily="34" charset="-120"/>
            </a:endParaRPr>
          </a:p>
          <a:p>
            <a:pPr marL="285750" indent="-285750" algn="just">
              <a:lnSpc>
                <a:spcPct val="150000"/>
              </a:lnSpc>
              <a:buSzPct val="85000"/>
              <a:buFont typeface="Wingdings" pitchFamily="2" charset="2"/>
              <a:buChar char="n"/>
            </a:pPr>
            <a:r>
              <a:rPr lang="en-US" altLang="zh-TW" sz="1600" b="1" dirty="0" smtClean="0">
                <a:latin typeface="微軟正黑體" pitchFamily="34" charset="-120"/>
                <a:ea typeface="微軟正黑體" pitchFamily="34" charset="-120"/>
              </a:rPr>
              <a:t>DW process completely replaced the slurry process </a:t>
            </a:r>
            <a:r>
              <a:rPr lang="en-US" altLang="zh-TW" sz="1600" b="1" dirty="0" smtClean="0">
                <a:latin typeface="微軟正黑體" pitchFamily="34" charset="-120"/>
                <a:ea typeface="微軟正黑體" pitchFamily="34" charset="-120"/>
              </a:rPr>
              <a:t>of </a:t>
            </a:r>
            <a:r>
              <a:rPr lang="en-US" altLang="zh-TW" sz="1600" b="1" dirty="0" smtClean="0">
                <a:latin typeface="微軟正黑體" pitchFamily="34" charset="-120"/>
                <a:ea typeface="微軟正黑體" pitchFamily="34" charset="-120"/>
              </a:rPr>
              <a:t>multi wafer slicing due to </a:t>
            </a:r>
            <a:r>
              <a:rPr lang="en-US" altLang="zh-TW" sz="1600" b="1" dirty="0" smtClean="0">
                <a:latin typeface="微軟正黑體" pitchFamily="34" charset="-120"/>
                <a:ea typeface="微軟正黑體" pitchFamily="34" charset="-120"/>
              </a:rPr>
              <a:t>market </a:t>
            </a:r>
            <a:r>
              <a:rPr lang="en-US" altLang="zh-TW" sz="1600" b="1" dirty="0" smtClean="0">
                <a:latin typeface="微軟正黑體" pitchFamily="34" charset="-120"/>
                <a:ea typeface="微軟正黑體" pitchFamily="34" charset="-120"/>
              </a:rPr>
              <a:t>price dropped significantly </a:t>
            </a:r>
            <a:r>
              <a:rPr lang="en-US" altLang="zh-TW" sz="1600" b="1" dirty="0" smtClean="0">
                <a:latin typeface="微軟正黑體" pitchFamily="34" charset="-120"/>
                <a:ea typeface="微軟正黑體" pitchFamily="34" charset="-120"/>
              </a:rPr>
              <a:t>at </a:t>
            </a:r>
            <a:r>
              <a:rPr lang="en-US" altLang="zh-TW" sz="1600" b="1" dirty="0" smtClean="0">
                <a:latin typeface="微軟正黑體" pitchFamily="34" charset="-120"/>
                <a:ea typeface="微軟正黑體" pitchFamily="34" charset="-120"/>
              </a:rPr>
              <a:t>1H,2018.</a:t>
            </a:r>
            <a:endParaRPr lang="en-US" altLang="zh-TW" sz="1600" b="1" dirty="0">
              <a:latin typeface="微軟正黑體" pitchFamily="34" charset="-120"/>
              <a:ea typeface="微軟正黑體" pitchFamily="34" charset="-120"/>
            </a:endParaRPr>
          </a:p>
        </p:txBody>
      </p:sp>
      <p:grpSp>
        <p:nvGrpSpPr>
          <p:cNvPr id="4" name="群組 3"/>
          <p:cNvGrpSpPr/>
          <p:nvPr/>
        </p:nvGrpSpPr>
        <p:grpSpPr>
          <a:xfrm>
            <a:off x="1022342" y="3212976"/>
            <a:ext cx="7078050" cy="3600400"/>
            <a:chOff x="1022342" y="3212976"/>
            <a:chExt cx="7078050" cy="3600400"/>
          </a:xfrm>
        </p:grpSpPr>
        <p:pic>
          <p:nvPicPr>
            <p:cNvPr id="1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23395" t="37169" r="23321" b="15359"/>
            <a:stretch/>
          </p:blipFill>
          <p:spPr bwMode="auto">
            <a:xfrm>
              <a:off x="1022342" y="3212976"/>
              <a:ext cx="7078050" cy="3320232"/>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 name="文字方塊 10"/>
            <p:cNvSpPr txBox="1"/>
            <p:nvPr/>
          </p:nvSpPr>
          <p:spPr>
            <a:xfrm>
              <a:off x="1043608" y="6567155"/>
              <a:ext cx="2280592" cy="246221"/>
            </a:xfrm>
            <a:prstGeom prst="rect">
              <a:avLst/>
            </a:prstGeom>
            <a:noFill/>
          </p:spPr>
          <p:txBody>
            <a:bodyPr wrap="square" rtlCol="0">
              <a:spAutoFit/>
            </a:bodyPr>
            <a:lstStyle/>
            <a:p>
              <a:r>
                <a:rPr lang="en-US" altLang="zh-TW" sz="1000" dirty="0" smtClean="0"/>
                <a:t>Source: PV InfoLink, Sep. 2017</a:t>
              </a:r>
              <a:endParaRPr lang="zh-TW" altLang="en-US" sz="1000" dirty="0"/>
            </a:p>
          </p:txBody>
        </p:sp>
        <p:sp>
          <p:nvSpPr>
            <p:cNvPr id="3" name="文字方塊 2"/>
            <p:cNvSpPr txBox="1"/>
            <p:nvPr/>
          </p:nvSpPr>
          <p:spPr>
            <a:xfrm>
              <a:off x="1691680" y="3241441"/>
              <a:ext cx="6315028" cy="369332"/>
            </a:xfrm>
            <a:prstGeom prst="rect">
              <a:avLst/>
            </a:prstGeom>
            <a:solidFill>
              <a:schemeClr val="bg1"/>
            </a:solidFill>
          </p:spPr>
          <p:txBody>
            <a:bodyPr wrap="square" rtlCol="0">
              <a:spAutoFit/>
            </a:bodyPr>
            <a:lstStyle/>
            <a:p>
              <a:r>
                <a:rPr lang="en-US" altLang="zh-TW" dirty="0" smtClean="0">
                  <a:solidFill>
                    <a:schemeClr val="accent3">
                      <a:lumMod val="65000"/>
                    </a:schemeClr>
                  </a:solidFill>
                </a:rPr>
                <a:t>2017-2019 Wafer </a:t>
              </a:r>
              <a:r>
                <a:rPr lang="en-US" altLang="zh-TW" dirty="0" smtClean="0">
                  <a:solidFill>
                    <a:schemeClr val="accent3">
                      <a:lumMod val="65000"/>
                    </a:schemeClr>
                  </a:solidFill>
                </a:rPr>
                <a:t>slicing conversion </a:t>
              </a:r>
              <a:r>
                <a:rPr lang="en-US" altLang="zh-TW" dirty="0" smtClean="0">
                  <a:solidFill>
                    <a:schemeClr val="accent3">
                      <a:lumMod val="65000"/>
                    </a:schemeClr>
                  </a:solidFill>
                </a:rPr>
                <a:t>of </a:t>
              </a:r>
              <a:r>
                <a:rPr lang="en-US" altLang="zh-TW" dirty="0" smtClean="0">
                  <a:solidFill>
                    <a:schemeClr val="accent3">
                      <a:lumMod val="65000"/>
                    </a:schemeClr>
                  </a:solidFill>
                </a:rPr>
                <a:t>multi-Si wafer  </a:t>
              </a:r>
              <a:endParaRPr lang="zh-TW" altLang="en-US" dirty="0">
                <a:solidFill>
                  <a:schemeClr val="accent3">
                    <a:lumMod val="65000"/>
                  </a:schemeClr>
                </a:solidFill>
              </a:endParaRPr>
            </a:p>
          </p:txBody>
        </p:sp>
        <p:sp>
          <p:nvSpPr>
            <p:cNvPr id="12" name="文字方塊 11"/>
            <p:cNvSpPr txBox="1"/>
            <p:nvPr/>
          </p:nvSpPr>
          <p:spPr>
            <a:xfrm>
              <a:off x="4078830" y="6259084"/>
              <a:ext cx="537545" cy="246221"/>
            </a:xfrm>
            <a:prstGeom prst="rect">
              <a:avLst/>
            </a:prstGeom>
            <a:solidFill>
              <a:schemeClr val="bg1"/>
            </a:solidFill>
          </p:spPr>
          <p:txBody>
            <a:bodyPr wrap="square" rtlCol="0">
              <a:spAutoFit/>
            </a:bodyPr>
            <a:lstStyle/>
            <a:p>
              <a:pPr algn="ctr"/>
              <a:r>
                <a:rPr lang="en-US" altLang="zh-TW" sz="1000" dirty="0" smtClean="0">
                  <a:solidFill>
                    <a:schemeClr val="accent3">
                      <a:lumMod val="65000"/>
                    </a:schemeClr>
                  </a:solidFill>
                </a:rPr>
                <a:t>DW</a:t>
              </a:r>
              <a:endParaRPr lang="zh-TW" altLang="en-US" sz="1000" dirty="0">
                <a:solidFill>
                  <a:schemeClr val="accent3">
                    <a:lumMod val="65000"/>
                  </a:schemeClr>
                </a:solidFill>
              </a:endParaRPr>
            </a:p>
          </p:txBody>
        </p:sp>
        <p:sp>
          <p:nvSpPr>
            <p:cNvPr id="13" name="文字方塊 12"/>
            <p:cNvSpPr txBox="1"/>
            <p:nvPr/>
          </p:nvSpPr>
          <p:spPr>
            <a:xfrm>
              <a:off x="4822349" y="6237312"/>
              <a:ext cx="537545" cy="246221"/>
            </a:xfrm>
            <a:prstGeom prst="rect">
              <a:avLst/>
            </a:prstGeom>
            <a:solidFill>
              <a:schemeClr val="bg1"/>
            </a:solidFill>
          </p:spPr>
          <p:txBody>
            <a:bodyPr wrap="square" rtlCol="0">
              <a:spAutoFit/>
            </a:bodyPr>
            <a:lstStyle/>
            <a:p>
              <a:pPr algn="ctr"/>
              <a:r>
                <a:rPr lang="en-US" altLang="zh-TW" sz="1000" dirty="0" smtClean="0">
                  <a:solidFill>
                    <a:schemeClr val="accent3">
                      <a:lumMod val="65000"/>
                    </a:schemeClr>
                  </a:solidFill>
                </a:rPr>
                <a:t>Slurry</a:t>
              </a:r>
              <a:endParaRPr lang="zh-TW" altLang="en-US" sz="1000" dirty="0">
                <a:solidFill>
                  <a:schemeClr val="accent3">
                    <a:lumMod val="65000"/>
                  </a:schemeClr>
                </a:solidFill>
              </a:endParaRPr>
            </a:p>
          </p:txBody>
        </p:sp>
      </p:grpSp>
      <p:sp>
        <p:nvSpPr>
          <p:cNvPr id="20" name="投影片編號版面配置區 3"/>
          <p:cNvSpPr txBox="1">
            <a:spLocks/>
          </p:cNvSpPr>
          <p:nvPr/>
        </p:nvSpPr>
        <p:spPr bwMode="auto">
          <a:xfrm>
            <a:off x="6553200" y="6248400"/>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defPPr>
              <a:defRPr lang="zh-TW"/>
            </a:defPPr>
            <a:lvl1pPr algn="r" rtl="0" fontAlgn="base">
              <a:spcBef>
                <a:spcPct val="0"/>
              </a:spcBef>
              <a:spcAft>
                <a:spcPct val="0"/>
              </a:spcAft>
              <a:defRPr kumimoji="0" sz="1200" kern="1200">
                <a:solidFill>
                  <a:schemeClr val="tx1"/>
                </a:solidFill>
                <a:latin typeface="Arial Black" pitchFamily="34" charset="0"/>
                <a:ea typeface="新細明體" pitchFamily="18" charset="-120"/>
                <a:cs typeface="+mn-cs"/>
              </a:defRPr>
            </a:lvl1pPr>
            <a:lvl2pPr marL="457200" algn="l" rtl="0" fontAlgn="base">
              <a:spcBef>
                <a:spcPct val="0"/>
              </a:spcBef>
              <a:spcAft>
                <a:spcPct val="0"/>
              </a:spcAft>
              <a:defRPr kumimoji="1" kern="1200">
                <a:solidFill>
                  <a:schemeClr val="tx1"/>
                </a:solidFill>
                <a:latin typeface="Arial" charset="0"/>
                <a:ea typeface="新細明體" charset="-120"/>
                <a:cs typeface="+mn-cs"/>
              </a:defRPr>
            </a:lvl2pPr>
            <a:lvl3pPr marL="914400" algn="l" rtl="0" fontAlgn="base">
              <a:spcBef>
                <a:spcPct val="0"/>
              </a:spcBef>
              <a:spcAft>
                <a:spcPct val="0"/>
              </a:spcAft>
              <a:defRPr kumimoji="1" kern="1200">
                <a:solidFill>
                  <a:schemeClr val="tx1"/>
                </a:solidFill>
                <a:latin typeface="Arial" charset="0"/>
                <a:ea typeface="新細明體" charset="-120"/>
                <a:cs typeface="+mn-cs"/>
              </a:defRPr>
            </a:lvl3pPr>
            <a:lvl4pPr marL="1371600" algn="l" rtl="0" fontAlgn="base">
              <a:spcBef>
                <a:spcPct val="0"/>
              </a:spcBef>
              <a:spcAft>
                <a:spcPct val="0"/>
              </a:spcAft>
              <a:defRPr kumimoji="1" kern="1200">
                <a:solidFill>
                  <a:schemeClr val="tx1"/>
                </a:solidFill>
                <a:latin typeface="Arial" charset="0"/>
                <a:ea typeface="新細明體" charset="-120"/>
                <a:cs typeface="+mn-cs"/>
              </a:defRPr>
            </a:lvl4pPr>
            <a:lvl5pPr marL="1828800" algn="l" rtl="0" fontAlgn="base">
              <a:spcBef>
                <a:spcPct val="0"/>
              </a:spcBef>
              <a:spcAft>
                <a:spcPct val="0"/>
              </a:spcAft>
              <a:defRPr kumimoji="1" kern="1200">
                <a:solidFill>
                  <a:schemeClr val="tx1"/>
                </a:solidFill>
                <a:latin typeface="Arial" charset="0"/>
                <a:ea typeface="新細明體" charset="-120"/>
                <a:cs typeface="+mn-cs"/>
              </a:defRPr>
            </a:lvl5pPr>
            <a:lvl6pPr marL="2286000" algn="l" defTabSz="914400" rtl="0" eaLnBrk="1" latinLnBrk="0" hangingPunct="1">
              <a:defRPr kumimoji="1" kern="1200">
                <a:solidFill>
                  <a:schemeClr val="tx1"/>
                </a:solidFill>
                <a:latin typeface="Arial" charset="0"/>
                <a:ea typeface="新細明體" charset="-120"/>
                <a:cs typeface="+mn-cs"/>
              </a:defRPr>
            </a:lvl6pPr>
            <a:lvl7pPr marL="2743200" algn="l" defTabSz="914400" rtl="0" eaLnBrk="1" latinLnBrk="0" hangingPunct="1">
              <a:defRPr kumimoji="1" kern="1200">
                <a:solidFill>
                  <a:schemeClr val="tx1"/>
                </a:solidFill>
                <a:latin typeface="Arial" charset="0"/>
                <a:ea typeface="新細明體" charset="-120"/>
                <a:cs typeface="+mn-cs"/>
              </a:defRPr>
            </a:lvl7pPr>
            <a:lvl8pPr marL="3200400" algn="l" defTabSz="914400" rtl="0" eaLnBrk="1" latinLnBrk="0" hangingPunct="1">
              <a:defRPr kumimoji="1" kern="1200">
                <a:solidFill>
                  <a:schemeClr val="tx1"/>
                </a:solidFill>
                <a:latin typeface="Arial" charset="0"/>
                <a:ea typeface="新細明體" charset="-120"/>
                <a:cs typeface="+mn-cs"/>
              </a:defRPr>
            </a:lvl8pPr>
            <a:lvl9pPr marL="3657600" algn="l" defTabSz="914400" rtl="0" eaLnBrk="1" latinLnBrk="0" hangingPunct="1">
              <a:defRPr kumimoji="1" kern="1200">
                <a:solidFill>
                  <a:schemeClr val="tx1"/>
                </a:solidFill>
                <a:latin typeface="Arial" charset="0"/>
                <a:ea typeface="新細明體" charset="-120"/>
                <a:cs typeface="+mn-cs"/>
              </a:defRPr>
            </a:lvl9pPr>
          </a:lstStyle>
          <a:p>
            <a:fld id="{5B870F1A-D80C-4CC7-AD1F-62C8B5A20BC3}" type="slidenum">
              <a:rPr lang="zh-TW" altLang="en-US" smtClean="0"/>
              <a:pPr/>
              <a:t>11</a:t>
            </a:fld>
            <a:endParaRPr lang="zh-TW" altLang="en-US" dirty="0"/>
          </a:p>
        </p:txBody>
      </p:sp>
    </p:spTree>
    <p:extLst>
      <p:ext uri="{BB962C8B-B14F-4D97-AF65-F5344CB8AC3E}">
        <p14:creationId xmlns:p14="http://schemas.microsoft.com/office/powerpoint/2010/main" val="77388187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323528" y="457200"/>
            <a:ext cx="8229600" cy="739552"/>
          </a:xfrm>
        </p:spPr>
        <p:txBody>
          <a:bodyPr/>
          <a:lstStyle/>
          <a:p>
            <a:r>
              <a:rPr lang="en-US" altLang="zh-TW" sz="3200" b="1" dirty="0" smtClean="0">
                <a:solidFill>
                  <a:srgbClr val="003399"/>
                </a:solidFill>
                <a:effectLst>
                  <a:outerShdw blurRad="38100" dist="38100" dir="2700000" algn="tl">
                    <a:srgbClr val="000000">
                      <a:alpha val="43137"/>
                    </a:srgbClr>
                  </a:outerShdw>
                </a:effectLst>
                <a:latin typeface="微軟正黑體" pitchFamily="34" charset="-120"/>
                <a:ea typeface="微軟正黑體" pitchFamily="34" charset="-120"/>
              </a:rPr>
              <a:t>Market </a:t>
            </a:r>
            <a:r>
              <a:rPr lang="en-US" altLang="zh-TW" sz="3200" b="1" dirty="0" smtClean="0">
                <a:solidFill>
                  <a:srgbClr val="003399"/>
                </a:solidFill>
                <a:effectLst>
                  <a:outerShdw blurRad="38100" dist="38100" dir="2700000" algn="tl">
                    <a:srgbClr val="000000">
                      <a:alpha val="43137"/>
                    </a:srgbClr>
                  </a:outerShdw>
                </a:effectLst>
                <a:latin typeface="微軟正黑體" pitchFamily="34" charset="-120"/>
                <a:ea typeface="微軟正黑體" pitchFamily="34" charset="-120"/>
              </a:rPr>
              <a:t>share : mono vs. multi wafer</a:t>
            </a:r>
            <a:endParaRPr lang="zh-TW" altLang="en-US" sz="3200" b="1" dirty="0">
              <a:solidFill>
                <a:srgbClr val="003399"/>
              </a:solidFill>
              <a:effectLst>
                <a:outerShdw blurRad="38100" dist="38100" dir="2700000" algn="tl">
                  <a:srgbClr val="000000">
                    <a:alpha val="43137"/>
                  </a:srgbClr>
                </a:outerShdw>
              </a:effectLst>
              <a:latin typeface="微軟正黑體" pitchFamily="34" charset="-120"/>
              <a:ea typeface="微軟正黑體" pitchFamily="34" charset="-120"/>
            </a:endParaRPr>
          </a:p>
        </p:txBody>
      </p:sp>
      <p:sp>
        <p:nvSpPr>
          <p:cNvPr id="9" name="文字方塊 8"/>
          <p:cNvSpPr txBox="1"/>
          <p:nvPr/>
        </p:nvSpPr>
        <p:spPr>
          <a:xfrm>
            <a:off x="395536" y="1268760"/>
            <a:ext cx="8352928" cy="1569660"/>
          </a:xfrm>
          <a:prstGeom prst="rect">
            <a:avLst/>
          </a:prstGeom>
          <a:noFill/>
        </p:spPr>
        <p:txBody>
          <a:bodyPr wrap="square" rtlCol="0">
            <a:spAutoFit/>
          </a:bodyPr>
          <a:lstStyle/>
          <a:p>
            <a:pPr marL="285750" indent="-285750">
              <a:lnSpc>
                <a:spcPct val="150000"/>
              </a:lnSpc>
              <a:buClr>
                <a:schemeClr val="bg2"/>
              </a:buClr>
              <a:buSzPct val="100000"/>
              <a:buFont typeface="Wingdings" pitchFamily="2" charset="2"/>
              <a:buChar char="n"/>
            </a:pPr>
            <a:r>
              <a:rPr lang="en-US" altLang="zh-TW" sz="1600" b="1" dirty="0" smtClean="0">
                <a:latin typeface="微軟正黑體" pitchFamily="34" charset="-120"/>
                <a:ea typeface="微軟正黑體" pitchFamily="34" charset="-120"/>
              </a:rPr>
              <a:t>Mono wafer </a:t>
            </a:r>
            <a:r>
              <a:rPr lang="en-US" altLang="zh-TW" sz="1600" b="1" dirty="0" smtClean="0">
                <a:latin typeface="微軟正黑體" pitchFamily="34" charset="-120"/>
                <a:ea typeface="微軟正黑體" pitchFamily="34" charset="-120"/>
              </a:rPr>
              <a:t>share kept </a:t>
            </a:r>
            <a:r>
              <a:rPr lang="en-US" altLang="zh-TW" sz="1600" b="1" dirty="0" smtClean="0">
                <a:latin typeface="微軟正黑體" pitchFamily="34" charset="-120"/>
                <a:ea typeface="微軟正黑體" pitchFamily="34" charset="-120"/>
              </a:rPr>
              <a:t>less than 30% </a:t>
            </a:r>
            <a:r>
              <a:rPr lang="en-US" altLang="zh-TW" sz="1600" b="1" dirty="0" smtClean="0">
                <a:latin typeface="微軟正黑體" pitchFamily="34" charset="-120"/>
                <a:ea typeface="微軟正黑體" pitchFamily="34" charset="-120"/>
              </a:rPr>
              <a:t> until 1H, 2018,  but the mono wafer market share increased </a:t>
            </a:r>
            <a:r>
              <a:rPr lang="en-US" altLang="zh-TW" sz="1600" b="1" dirty="0" smtClean="0">
                <a:latin typeface="微軟正黑體" pitchFamily="34" charset="-120"/>
                <a:ea typeface="微軟正黑體" pitchFamily="34" charset="-120"/>
              </a:rPr>
              <a:t>to </a:t>
            </a:r>
            <a:r>
              <a:rPr lang="en-US" altLang="zh-TW" sz="1600" b="1" dirty="0" smtClean="0">
                <a:latin typeface="微軟正黑體" pitchFamily="34" charset="-120"/>
                <a:ea typeface="微軟正黑體" pitchFamily="34" charset="-120"/>
              </a:rPr>
              <a:t>50</a:t>
            </a:r>
            <a:r>
              <a:rPr lang="en-US" altLang="zh-TW" sz="1600" b="1" dirty="0" smtClean="0">
                <a:latin typeface="微軟正黑體" pitchFamily="34" charset="-120"/>
                <a:ea typeface="微軟正黑體" pitchFamily="34" charset="-120"/>
              </a:rPr>
              <a:t>% </a:t>
            </a:r>
            <a:r>
              <a:rPr lang="en-US" altLang="zh-TW" sz="1600" b="1" dirty="0" smtClean="0">
                <a:latin typeface="微軟正黑體" pitchFamily="34" charset="-120"/>
                <a:ea typeface="微軟正黑體" pitchFamily="34" charset="-120"/>
              </a:rPr>
              <a:t>at 2H, </a:t>
            </a:r>
            <a:r>
              <a:rPr lang="en-US" altLang="zh-TW" sz="1600" b="1" dirty="0" smtClean="0">
                <a:latin typeface="微軟正黑體" pitchFamily="34" charset="-120"/>
                <a:ea typeface="微軟正黑體" pitchFamily="34" charset="-120"/>
              </a:rPr>
              <a:t>2018 </a:t>
            </a:r>
            <a:r>
              <a:rPr lang="en-US" altLang="zh-TW" sz="1600" b="1" dirty="0" smtClean="0">
                <a:latin typeface="微軟正黑體" pitchFamily="34" charset="-120"/>
                <a:ea typeface="微軟正黑體" pitchFamily="34" charset="-120"/>
              </a:rPr>
              <a:t>due policy driving and cost effective competition , mono wafer capacity </a:t>
            </a:r>
            <a:r>
              <a:rPr lang="en-US" altLang="zh-TW" sz="1600" b="1" dirty="0" smtClean="0">
                <a:latin typeface="微軟正黑體" pitchFamily="34" charset="-120"/>
                <a:ea typeface="微軟正黑體" pitchFamily="34" charset="-120"/>
              </a:rPr>
              <a:t>expansion and </a:t>
            </a:r>
            <a:r>
              <a:rPr lang="en-US" altLang="zh-TW" sz="1600" b="1" dirty="0" smtClean="0">
                <a:latin typeface="微軟正黑體" pitchFamily="34" charset="-120"/>
                <a:ea typeface="微軟正黑體" pitchFamily="34" charset="-120"/>
              </a:rPr>
              <a:t>crystal growing technology improvement are main contribution factors. </a:t>
            </a:r>
            <a:endParaRPr lang="en-US" altLang="zh-TW" sz="1600" b="1" dirty="0">
              <a:latin typeface="微軟正黑體" pitchFamily="34" charset="-120"/>
              <a:ea typeface="微軟正黑體" pitchFamily="34" charset="-120"/>
            </a:endParaRPr>
          </a:p>
        </p:txBody>
      </p:sp>
      <p:grpSp>
        <p:nvGrpSpPr>
          <p:cNvPr id="5" name="群組 4"/>
          <p:cNvGrpSpPr/>
          <p:nvPr/>
        </p:nvGrpSpPr>
        <p:grpSpPr>
          <a:xfrm>
            <a:off x="827584" y="2924945"/>
            <a:ext cx="7200800" cy="3857910"/>
            <a:chOff x="1115616" y="3133161"/>
            <a:chExt cx="6912768" cy="3649693"/>
          </a:xfrm>
        </p:grpSpPr>
        <p:pic>
          <p:nvPicPr>
            <p:cNvPr id="17"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50000" t="45624" r="14813" b="9505"/>
            <a:stretch/>
          </p:blipFill>
          <p:spPr bwMode="auto">
            <a:xfrm>
              <a:off x="1115616" y="3133161"/>
              <a:ext cx="6912768" cy="3392183"/>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8" name="文字方塊 17"/>
            <p:cNvSpPr txBox="1"/>
            <p:nvPr/>
          </p:nvSpPr>
          <p:spPr>
            <a:xfrm>
              <a:off x="1115616" y="6536633"/>
              <a:ext cx="3312368" cy="246221"/>
            </a:xfrm>
            <a:prstGeom prst="rect">
              <a:avLst/>
            </a:prstGeom>
            <a:noFill/>
          </p:spPr>
          <p:txBody>
            <a:bodyPr wrap="square" rtlCol="0">
              <a:spAutoFit/>
            </a:bodyPr>
            <a:lstStyle/>
            <a:p>
              <a:r>
                <a:rPr lang="en-US" altLang="zh-TW" sz="1000" dirty="0" smtClean="0"/>
                <a:t>Source: PV InfoLink, Aug. 2018</a:t>
              </a:r>
              <a:endParaRPr lang="zh-TW" altLang="en-US" sz="1000" dirty="0"/>
            </a:p>
          </p:txBody>
        </p:sp>
        <p:sp>
          <p:nvSpPr>
            <p:cNvPr id="3" name="文字方塊 2"/>
            <p:cNvSpPr txBox="1"/>
            <p:nvPr/>
          </p:nvSpPr>
          <p:spPr>
            <a:xfrm>
              <a:off x="1137388" y="3142562"/>
              <a:ext cx="5186035" cy="338554"/>
            </a:xfrm>
            <a:prstGeom prst="rect">
              <a:avLst/>
            </a:prstGeom>
            <a:solidFill>
              <a:schemeClr val="bg1"/>
            </a:solidFill>
          </p:spPr>
          <p:txBody>
            <a:bodyPr wrap="none" rtlCol="0">
              <a:spAutoFit/>
            </a:bodyPr>
            <a:lstStyle/>
            <a:p>
              <a:r>
                <a:rPr lang="en-US" altLang="zh-TW" sz="1600" dirty="0" smtClean="0">
                  <a:solidFill>
                    <a:schemeClr val="accent3">
                      <a:lumMod val="65000"/>
                    </a:schemeClr>
                  </a:solidFill>
                </a:rPr>
                <a:t>Module </a:t>
              </a:r>
              <a:r>
                <a:rPr lang="en-US" altLang="zh-TW" sz="1600" dirty="0" smtClean="0">
                  <a:solidFill>
                    <a:schemeClr val="accent3">
                      <a:lumMod val="65000"/>
                    </a:schemeClr>
                  </a:solidFill>
                </a:rPr>
                <a:t>shipment forecast ( mono vs. multi ), </a:t>
              </a:r>
              <a:r>
                <a:rPr lang="en-US" altLang="zh-TW" sz="1600" dirty="0" smtClean="0">
                  <a:solidFill>
                    <a:schemeClr val="accent3">
                      <a:lumMod val="65000"/>
                    </a:schemeClr>
                  </a:solidFill>
                </a:rPr>
                <a:t>unit: GW</a:t>
              </a:r>
              <a:endParaRPr lang="zh-TW" altLang="en-US" sz="1600" dirty="0">
                <a:solidFill>
                  <a:schemeClr val="accent3">
                    <a:lumMod val="65000"/>
                  </a:schemeClr>
                </a:solidFill>
              </a:endParaRPr>
            </a:p>
          </p:txBody>
        </p:sp>
        <p:sp>
          <p:nvSpPr>
            <p:cNvPr id="4" name="文字方塊 3"/>
            <p:cNvSpPr txBox="1"/>
            <p:nvPr/>
          </p:nvSpPr>
          <p:spPr>
            <a:xfrm>
              <a:off x="1525892" y="4437112"/>
              <a:ext cx="1943161" cy="307777"/>
            </a:xfrm>
            <a:prstGeom prst="rect">
              <a:avLst/>
            </a:prstGeom>
            <a:solidFill>
              <a:schemeClr val="bg1"/>
            </a:solidFill>
          </p:spPr>
          <p:txBody>
            <a:bodyPr wrap="none" rtlCol="0">
              <a:spAutoFit/>
            </a:bodyPr>
            <a:lstStyle/>
            <a:p>
              <a:r>
                <a:rPr lang="en-US" altLang="zh-TW" sz="1400" b="1" dirty="0" smtClean="0">
                  <a:solidFill>
                    <a:srgbClr val="FF0000"/>
                  </a:solidFill>
                </a:rPr>
                <a:t>Mono Product Ratio:</a:t>
              </a:r>
              <a:endParaRPr lang="zh-TW" altLang="en-US" sz="1400" b="1" dirty="0">
                <a:solidFill>
                  <a:srgbClr val="FF0000"/>
                </a:solidFill>
              </a:endParaRPr>
            </a:p>
          </p:txBody>
        </p:sp>
      </p:grpSp>
      <p:sp>
        <p:nvSpPr>
          <p:cNvPr id="19" name="投影片編號版面配置區 3"/>
          <p:cNvSpPr txBox="1">
            <a:spLocks/>
          </p:cNvSpPr>
          <p:nvPr/>
        </p:nvSpPr>
        <p:spPr bwMode="auto">
          <a:xfrm>
            <a:off x="6553200" y="6248400"/>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defPPr>
              <a:defRPr lang="zh-TW"/>
            </a:defPPr>
            <a:lvl1pPr algn="r" rtl="0" fontAlgn="base">
              <a:spcBef>
                <a:spcPct val="0"/>
              </a:spcBef>
              <a:spcAft>
                <a:spcPct val="0"/>
              </a:spcAft>
              <a:defRPr kumimoji="0" sz="1200" kern="1200">
                <a:solidFill>
                  <a:schemeClr val="tx1"/>
                </a:solidFill>
                <a:latin typeface="Arial Black" pitchFamily="34" charset="0"/>
                <a:ea typeface="新細明體" pitchFamily="18" charset="-120"/>
                <a:cs typeface="+mn-cs"/>
              </a:defRPr>
            </a:lvl1pPr>
            <a:lvl2pPr marL="457200" algn="l" rtl="0" fontAlgn="base">
              <a:spcBef>
                <a:spcPct val="0"/>
              </a:spcBef>
              <a:spcAft>
                <a:spcPct val="0"/>
              </a:spcAft>
              <a:defRPr kumimoji="1" kern="1200">
                <a:solidFill>
                  <a:schemeClr val="tx1"/>
                </a:solidFill>
                <a:latin typeface="Arial" charset="0"/>
                <a:ea typeface="新細明體" charset="-120"/>
                <a:cs typeface="+mn-cs"/>
              </a:defRPr>
            </a:lvl2pPr>
            <a:lvl3pPr marL="914400" algn="l" rtl="0" fontAlgn="base">
              <a:spcBef>
                <a:spcPct val="0"/>
              </a:spcBef>
              <a:spcAft>
                <a:spcPct val="0"/>
              </a:spcAft>
              <a:defRPr kumimoji="1" kern="1200">
                <a:solidFill>
                  <a:schemeClr val="tx1"/>
                </a:solidFill>
                <a:latin typeface="Arial" charset="0"/>
                <a:ea typeface="新細明體" charset="-120"/>
                <a:cs typeface="+mn-cs"/>
              </a:defRPr>
            </a:lvl3pPr>
            <a:lvl4pPr marL="1371600" algn="l" rtl="0" fontAlgn="base">
              <a:spcBef>
                <a:spcPct val="0"/>
              </a:spcBef>
              <a:spcAft>
                <a:spcPct val="0"/>
              </a:spcAft>
              <a:defRPr kumimoji="1" kern="1200">
                <a:solidFill>
                  <a:schemeClr val="tx1"/>
                </a:solidFill>
                <a:latin typeface="Arial" charset="0"/>
                <a:ea typeface="新細明體" charset="-120"/>
                <a:cs typeface="+mn-cs"/>
              </a:defRPr>
            </a:lvl4pPr>
            <a:lvl5pPr marL="1828800" algn="l" rtl="0" fontAlgn="base">
              <a:spcBef>
                <a:spcPct val="0"/>
              </a:spcBef>
              <a:spcAft>
                <a:spcPct val="0"/>
              </a:spcAft>
              <a:defRPr kumimoji="1" kern="1200">
                <a:solidFill>
                  <a:schemeClr val="tx1"/>
                </a:solidFill>
                <a:latin typeface="Arial" charset="0"/>
                <a:ea typeface="新細明體" charset="-120"/>
                <a:cs typeface="+mn-cs"/>
              </a:defRPr>
            </a:lvl5pPr>
            <a:lvl6pPr marL="2286000" algn="l" defTabSz="914400" rtl="0" eaLnBrk="1" latinLnBrk="0" hangingPunct="1">
              <a:defRPr kumimoji="1" kern="1200">
                <a:solidFill>
                  <a:schemeClr val="tx1"/>
                </a:solidFill>
                <a:latin typeface="Arial" charset="0"/>
                <a:ea typeface="新細明體" charset="-120"/>
                <a:cs typeface="+mn-cs"/>
              </a:defRPr>
            </a:lvl6pPr>
            <a:lvl7pPr marL="2743200" algn="l" defTabSz="914400" rtl="0" eaLnBrk="1" latinLnBrk="0" hangingPunct="1">
              <a:defRPr kumimoji="1" kern="1200">
                <a:solidFill>
                  <a:schemeClr val="tx1"/>
                </a:solidFill>
                <a:latin typeface="Arial" charset="0"/>
                <a:ea typeface="新細明體" charset="-120"/>
                <a:cs typeface="+mn-cs"/>
              </a:defRPr>
            </a:lvl7pPr>
            <a:lvl8pPr marL="3200400" algn="l" defTabSz="914400" rtl="0" eaLnBrk="1" latinLnBrk="0" hangingPunct="1">
              <a:defRPr kumimoji="1" kern="1200">
                <a:solidFill>
                  <a:schemeClr val="tx1"/>
                </a:solidFill>
                <a:latin typeface="Arial" charset="0"/>
                <a:ea typeface="新細明體" charset="-120"/>
                <a:cs typeface="+mn-cs"/>
              </a:defRPr>
            </a:lvl8pPr>
            <a:lvl9pPr marL="3657600" algn="l" defTabSz="914400" rtl="0" eaLnBrk="1" latinLnBrk="0" hangingPunct="1">
              <a:defRPr kumimoji="1" kern="1200">
                <a:solidFill>
                  <a:schemeClr val="tx1"/>
                </a:solidFill>
                <a:latin typeface="Arial" charset="0"/>
                <a:ea typeface="新細明體" charset="-120"/>
                <a:cs typeface="+mn-cs"/>
              </a:defRPr>
            </a:lvl9pPr>
          </a:lstStyle>
          <a:p>
            <a:fld id="{5B870F1A-D80C-4CC7-AD1F-62C8B5A20BC3}" type="slidenum">
              <a:rPr lang="zh-TW" altLang="en-US" smtClean="0"/>
              <a:pPr/>
              <a:t>12</a:t>
            </a:fld>
            <a:endParaRPr lang="zh-TW" altLang="en-US" dirty="0"/>
          </a:p>
        </p:txBody>
      </p:sp>
    </p:spTree>
    <p:extLst>
      <p:ext uri="{BB962C8B-B14F-4D97-AF65-F5344CB8AC3E}">
        <p14:creationId xmlns:p14="http://schemas.microsoft.com/office/powerpoint/2010/main" val="165066923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323528" y="333291"/>
            <a:ext cx="8365437" cy="791453"/>
          </a:xfrm>
        </p:spPr>
        <p:txBody>
          <a:bodyPr/>
          <a:lstStyle/>
          <a:p>
            <a:r>
              <a:rPr lang="en-US" altLang="zh-TW" sz="3200" b="1" dirty="0" smtClean="0">
                <a:solidFill>
                  <a:srgbClr val="003399"/>
                </a:solidFill>
                <a:effectLst>
                  <a:outerShdw blurRad="38100" dist="38100" dir="2700000" algn="tl">
                    <a:srgbClr val="000000">
                      <a:alpha val="43137"/>
                    </a:srgbClr>
                  </a:outerShdw>
                </a:effectLst>
                <a:latin typeface="微軟正黑體" pitchFamily="34" charset="-120"/>
                <a:ea typeface="微軟正黑體" pitchFamily="34" charset="-120"/>
              </a:rPr>
              <a:t> </a:t>
            </a:r>
            <a:r>
              <a:rPr lang="en-US" altLang="zh-TW" sz="3200" b="1" dirty="0" smtClean="0">
                <a:solidFill>
                  <a:srgbClr val="003399"/>
                </a:solidFill>
                <a:effectLst>
                  <a:outerShdw blurRad="38100" dist="38100" dir="2700000" algn="tl">
                    <a:srgbClr val="000000">
                      <a:alpha val="43137"/>
                    </a:srgbClr>
                  </a:outerShdw>
                </a:effectLst>
                <a:latin typeface="微軟正黑體" pitchFamily="34" charset="-120"/>
                <a:ea typeface="微軟正黑體" pitchFamily="34" charset="-120"/>
              </a:rPr>
              <a:t>Further challenges</a:t>
            </a:r>
            <a:r>
              <a:rPr lang="en-US" altLang="zh-TW" sz="2800" b="1" dirty="0" smtClean="0">
                <a:solidFill>
                  <a:srgbClr val="003399"/>
                </a:solidFill>
                <a:effectLst>
                  <a:outerShdw blurRad="38100" dist="38100" dir="2700000" algn="tl">
                    <a:srgbClr val="000000">
                      <a:alpha val="43137"/>
                    </a:srgbClr>
                  </a:outerShdw>
                </a:effectLst>
                <a:latin typeface="微軟正黑體" pitchFamily="34" charset="-120"/>
                <a:ea typeface="微軟正黑體" pitchFamily="34" charset="-120"/>
              </a:rPr>
              <a:t> </a:t>
            </a:r>
            <a:r>
              <a:rPr lang="en-US" altLang="zh-TW" sz="2800" b="1" dirty="0" smtClean="0">
                <a:solidFill>
                  <a:srgbClr val="003399"/>
                </a:solidFill>
                <a:effectLst>
                  <a:outerShdw blurRad="38100" dist="38100" dir="2700000" algn="tl">
                    <a:srgbClr val="000000">
                      <a:alpha val="43137"/>
                    </a:srgbClr>
                  </a:outerShdw>
                </a:effectLst>
                <a:latin typeface="微軟正黑體" pitchFamily="34" charset="-120"/>
                <a:ea typeface="微軟正黑體" pitchFamily="34" charset="-120"/>
              </a:rPr>
              <a:t>of </a:t>
            </a:r>
            <a:r>
              <a:rPr lang="en-US" altLang="zh-TW" sz="2800" b="1" dirty="0" smtClean="0">
                <a:solidFill>
                  <a:srgbClr val="003399"/>
                </a:solidFill>
                <a:effectLst>
                  <a:outerShdw blurRad="38100" dist="38100" dir="2700000" algn="tl">
                    <a:srgbClr val="000000">
                      <a:alpha val="43137"/>
                    </a:srgbClr>
                  </a:outerShdw>
                </a:effectLst>
                <a:latin typeface="微軟正黑體" pitchFamily="34" charset="-120"/>
                <a:ea typeface="微軟正黑體" pitchFamily="34" charset="-120"/>
              </a:rPr>
              <a:t>solar technology </a:t>
            </a:r>
            <a:endParaRPr lang="zh-TW" altLang="en-US" sz="2800" b="1" dirty="0">
              <a:solidFill>
                <a:srgbClr val="003399"/>
              </a:solidFill>
              <a:effectLst>
                <a:outerShdw blurRad="38100" dist="38100" dir="2700000" algn="tl">
                  <a:srgbClr val="000000">
                    <a:alpha val="43137"/>
                  </a:srgbClr>
                </a:outerShdw>
              </a:effectLst>
              <a:latin typeface="微軟正黑體" pitchFamily="34" charset="-120"/>
              <a:ea typeface="微軟正黑體" pitchFamily="34" charset="-120"/>
            </a:endParaRPr>
          </a:p>
        </p:txBody>
      </p:sp>
      <p:sp>
        <p:nvSpPr>
          <p:cNvPr id="3" name="文字方塊 2"/>
          <p:cNvSpPr txBox="1"/>
          <p:nvPr/>
        </p:nvSpPr>
        <p:spPr>
          <a:xfrm>
            <a:off x="1043608" y="1268760"/>
            <a:ext cx="7632848" cy="369332"/>
          </a:xfrm>
          <a:prstGeom prst="rect">
            <a:avLst/>
          </a:prstGeom>
          <a:noFill/>
        </p:spPr>
        <p:txBody>
          <a:bodyPr wrap="square" rtlCol="0">
            <a:spAutoFit/>
          </a:bodyPr>
          <a:lstStyle/>
          <a:p>
            <a:endParaRPr lang="zh-TW" altLang="en-US" dirty="0"/>
          </a:p>
        </p:txBody>
      </p:sp>
      <p:sp>
        <p:nvSpPr>
          <p:cNvPr id="12" name="文字方塊 11"/>
          <p:cNvSpPr txBox="1"/>
          <p:nvPr/>
        </p:nvSpPr>
        <p:spPr>
          <a:xfrm>
            <a:off x="895400" y="1448557"/>
            <a:ext cx="7929264" cy="521732"/>
          </a:xfrm>
          <a:prstGeom prst="rect">
            <a:avLst/>
          </a:prstGeom>
          <a:noFill/>
        </p:spPr>
        <p:txBody>
          <a:bodyPr wrap="square" rtlCol="0">
            <a:spAutoFit/>
          </a:bodyPr>
          <a:lstStyle/>
          <a:p>
            <a:endParaRPr lang="zh-TW" altLang="en-US" dirty="0"/>
          </a:p>
        </p:txBody>
      </p:sp>
      <p:sp>
        <p:nvSpPr>
          <p:cNvPr id="20" name="文字方塊 19"/>
          <p:cNvSpPr txBox="1"/>
          <p:nvPr/>
        </p:nvSpPr>
        <p:spPr>
          <a:xfrm>
            <a:off x="395536" y="1039376"/>
            <a:ext cx="8496944" cy="1938992"/>
          </a:xfrm>
          <a:prstGeom prst="rect">
            <a:avLst/>
          </a:prstGeom>
          <a:noFill/>
        </p:spPr>
        <p:txBody>
          <a:bodyPr wrap="square" rtlCol="0">
            <a:spAutoFit/>
          </a:bodyPr>
          <a:lstStyle/>
          <a:p>
            <a:pPr marL="285750" indent="-285750" algn="just">
              <a:lnSpc>
                <a:spcPct val="150000"/>
              </a:lnSpc>
              <a:buClr>
                <a:schemeClr val="accent5">
                  <a:lumMod val="25000"/>
                </a:schemeClr>
              </a:buClr>
              <a:buSzPct val="90000"/>
              <a:buFont typeface="Wingdings" pitchFamily="2" charset="2"/>
              <a:buChar char="n"/>
            </a:pPr>
            <a:r>
              <a:rPr lang="en-US" altLang="zh-TW" sz="1600" b="1" dirty="0" smtClean="0">
                <a:latin typeface="微軟正黑體" pitchFamily="34" charset="-120"/>
                <a:ea typeface="微軟正黑體" pitchFamily="34" charset="-120"/>
              </a:rPr>
              <a:t>The final judgment </a:t>
            </a:r>
            <a:r>
              <a:rPr lang="en-US" altLang="zh-TW" sz="1600" b="1" dirty="0" smtClean="0">
                <a:latin typeface="微軟正黑體" pitchFamily="34" charset="-120"/>
                <a:ea typeface="微軟正黑體" pitchFamily="34" charset="-120"/>
              </a:rPr>
              <a:t>of </a:t>
            </a:r>
            <a:r>
              <a:rPr lang="en-US" altLang="zh-TW" sz="1600" b="1" dirty="0" smtClean="0">
                <a:latin typeface="微軟正黑體" pitchFamily="34" charset="-120"/>
                <a:ea typeface="微軟正黑體" pitchFamily="34" charset="-120"/>
              </a:rPr>
              <a:t>PV system is </a:t>
            </a:r>
            <a:r>
              <a:rPr lang="en-US" altLang="zh-TW" sz="1600" b="1" dirty="0">
                <a:latin typeface="微軟正黑體" pitchFamily="34" charset="-120"/>
                <a:ea typeface="微軟正黑體" pitchFamily="34" charset="-120"/>
              </a:rPr>
              <a:t>cost </a:t>
            </a:r>
            <a:r>
              <a:rPr lang="en-US" altLang="zh-TW" sz="1600" b="1" dirty="0" smtClean="0">
                <a:latin typeface="微軟正黑體" pitchFamily="34" charset="-120"/>
                <a:ea typeface="微軟正黑體" pitchFamily="34" charset="-120"/>
              </a:rPr>
              <a:t>effectiveness</a:t>
            </a:r>
            <a:endParaRPr lang="en-US" altLang="zh-TW" sz="1600" b="1" dirty="0">
              <a:latin typeface="微軟正黑體" pitchFamily="34" charset="-120"/>
              <a:ea typeface="微軟正黑體" pitchFamily="34" charset="-120"/>
            </a:endParaRPr>
          </a:p>
          <a:p>
            <a:pPr marL="742950" lvl="1" indent="-285750" algn="just">
              <a:lnSpc>
                <a:spcPct val="150000"/>
              </a:lnSpc>
              <a:buClr>
                <a:schemeClr val="accent5">
                  <a:lumMod val="25000"/>
                </a:schemeClr>
              </a:buClr>
              <a:buSzPct val="50000"/>
              <a:buFont typeface="Wingdings" pitchFamily="2" charset="2"/>
              <a:buChar char="Ø"/>
            </a:pPr>
            <a:r>
              <a:rPr lang="en-US" altLang="zh-TW" sz="1600" b="1" dirty="0" smtClean="0">
                <a:latin typeface="微軟正黑體" pitchFamily="34" charset="-120"/>
                <a:ea typeface="微軟正黑體" pitchFamily="34" charset="-120"/>
              </a:rPr>
              <a:t>Cost reduction by thinner wafer, kerf loss </a:t>
            </a:r>
            <a:r>
              <a:rPr lang="en-US" altLang="zh-TW" sz="1600" b="1" dirty="0" smtClean="0">
                <a:latin typeface="微軟正黑體" pitchFamily="34" charset="-120"/>
                <a:ea typeface="微軟正黑體" pitchFamily="34" charset="-120"/>
              </a:rPr>
              <a:t>reduction and push wafer </a:t>
            </a:r>
            <a:r>
              <a:rPr lang="en-US" altLang="zh-TW" sz="1600" b="1" dirty="0" smtClean="0">
                <a:latin typeface="微軟正黑體" pitchFamily="34" charset="-120"/>
                <a:ea typeface="微軟正黑體" pitchFamily="34" charset="-120"/>
              </a:rPr>
              <a:t>size increasing and </a:t>
            </a:r>
            <a:r>
              <a:rPr lang="en-US" altLang="zh-TW" sz="1600" b="1" dirty="0" smtClean="0">
                <a:latin typeface="微軟正黑體" pitchFamily="34" charset="-120"/>
                <a:ea typeface="微軟正黑體" pitchFamily="34" charset="-120"/>
              </a:rPr>
              <a:t>various cost reduction approaches .</a:t>
            </a:r>
            <a:endParaRPr lang="en-US" altLang="zh-TW" sz="1600" b="1" dirty="0" smtClean="0">
              <a:latin typeface="微軟正黑體" pitchFamily="34" charset="-120"/>
              <a:ea typeface="微軟正黑體" pitchFamily="34" charset="-120"/>
            </a:endParaRPr>
          </a:p>
          <a:p>
            <a:pPr marL="742950" lvl="1" indent="-285750" algn="just">
              <a:lnSpc>
                <a:spcPct val="150000"/>
              </a:lnSpc>
              <a:buClr>
                <a:schemeClr val="accent5">
                  <a:lumMod val="25000"/>
                </a:schemeClr>
              </a:buClr>
              <a:buSzPct val="50000"/>
              <a:buFont typeface="Wingdings" pitchFamily="2" charset="2"/>
              <a:buChar char="Ø"/>
            </a:pPr>
            <a:r>
              <a:rPr lang="en-US" altLang="zh-TW" sz="1600" b="1" dirty="0" smtClean="0">
                <a:latin typeface="微軟正黑體" pitchFamily="34" charset="-120"/>
                <a:ea typeface="微軟正黑體" pitchFamily="34" charset="-120"/>
              </a:rPr>
              <a:t>Power output improvement by PERC, </a:t>
            </a:r>
            <a:r>
              <a:rPr lang="en-US" altLang="zh-TW" sz="1600" b="1" dirty="0" smtClean="0">
                <a:latin typeface="微軟正黑體" pitchFamily="34" charset="-120"/>
                <a:ea typeface="微軟正黑體" pitchFamily="34" charset="-120"/>
              </a:rPr>
              <a:t>MBB and bi-facial in cell process, with</a:t>
            </a:r>
            <a:r>
              <a:rPr lang="en-US" altLang="zh-TW" sz="1600" b="1" dirty="0" smtClean="0">
                <a:latin typeface="微軟正黑體" pitchFamily="34" charset="-120"/>
                <a:ea typeface="微軟正黑體" pitchFamily="34" charset="-120"/>
              </a:rPr>
              <a:t> half-cut</a:t>
            </a:r>
            <a:r>
              <a:rPr lang="en-US" altLang="zh-TW" sz="1600" b="1" dirty="0" smtClean="0">
                <a:latin typeface="微軟正黑體" pitchFamily="34" charset="-120"/>
                <a:ea typeface="微軟正黑體" pitchFamily="34" charset="-120"/>
              </a:rPr>
              <a:t>, </a:t>
            </a:r>
            <a:r>
              <a:rPr lang="en-US" altLang="zh-TW" sz="1600" b="1" dirty="0" smtClean="0">
                <a:latin typeface="微軟正黑體" pitchFamily="34" charset="-120"/>
                <a:ea typeface="微軟正黑體" pitchFamily="34" charset="-120"/>
              </a:rPr>
              <a:t>overlap in module process plus material  </a:t>
            </a:r>
            <a:r>
              <a:rPr lang="en-US" altLang="zh-TW" sz="1600" b="1" dirty="0" smtClean="0">
                <a:latin typeface="微軟正黑體" pitchFamily="34" charset="-120"/>
                <a:ea typeface="微軟正黑體" pitchFamily="34" charset="-120"/>
              </a:rPr>
              <a:t>(white EVA/LCR..) </a:t>
            </a:r>
            <a:r>
              <a:rPr lang="en-US" altLang="zh-TW" sz="1600" b="1" dirty="0" smtClean="0">
                <a:latin typeface="微軟正黑體" pitchFamily="34" charset="-120"/>
                <a:ea typeface="微軟正黑體" pitchFamily="34" charset="-120"/>
              </a:rPr>
              <a:t> </a:t>
            </a:r>
            <a:r>
              <a:rPr lang="en-US" altLang="zh-TW" sz="1600" b="1" dirty="0" smtClean="0">
                <a:latin typeface="微軟正黑體" pitchFamily="34" charset="-120"/>
                <a:ea typeface="微軟正黑體" pitchFamily="34" charset="-120"/>
              </a:rPr>
              <a:t>efficiency. </a:t>
            </a:r>
            <a:endParaRPr lang="zh-TW" altLang="en-US" sz="1600" b="1" dirty="0">
              <a:latin typeface="微軟正黑體" pitchFamily="34" charset="-120"/>
              <a:ea typeface="微軟正黑體" pitchFamily="34" charset="-120"/>
            </a:endParaRPr>
          </a:p>
        </p:txBody>
      </p:sp>
      <p:pic>
        <p:nvPicPr>
          <p:cNvPr id="11"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9001" y="2890078"/>
            <a:ext cx="8924412" cy="33472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3" name="文字方塊 12"/>
          <p:cNvSpPr txBox="1"/>
          <p:nvPr/>
        </p:nvSpPr>
        <p:spPr>
          <a:xfrm>
            <a:off x="251520" y="6237312"/>
            <a:ext cx="3312368" cy="246221"/>
          </a:xfrm>
          <a:prstGeom prst="rect">
            <a:avLst/>
          </a:prstGeom>
          <a:noFill/>
        </p:spPr>
        <p:txBody>
          <a:bodyPr wrap="square" rtlCol="0">
            <a:spAutoFit/>
          </a:bodyPr>
          <a:lstStyle/>
          <a:p>
            <a:r>
              <a:rPr lang="en-US" altLang="zh-TW" sz="1000" dirty="0" smtClean="0"/>
              <a:t>Source: PV InfoLink, Jun. 2018</a:t>
            </a:r>
            <a:endParaRPr lang="zh-TW" altLang="en-US" sz="1000" dirty="0"/>
          </a:p>
        </p:txBody>
      </p:sp>
      <p:sp>
        <p:nvSpPr>
          <p:cNvPr id="15" name="投影片編號版面配置區 3"/>
          <p:cNvSpPr txBox="1">
            <a:spLocks/>
          </p:cNvSpPr>
          <p:nvPr/>
        </p:nvSpPr>
        <p:spPr bwMode="auto">
          <a:xfrm>
            <a:off x="6553200" y="6248400"/>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defPPr>
              <a:defRPr lang="zh-TW"/>
            </a:defPPr>
            <a:lvl1pPr algn="r" rtl="0" fontAlgn="base">
              <a:spcBef>
                <a:spcPct val="0"/>
              </a:spcBef>
              <a:spcAft>
                <a:spcPct val="0"/>
              </a:spcAft>
              <a:defRPr kumimoji="0" sz="1200" kern="1200">
                <a:solidFill>
                  <a:schemeClr val="tx1"/>
                </a:solidFill>
                <a:latin typeface="Arial Black" pitchFamily="34" charset="0"/>
                <a:ea typeface="新細明體" pitchFamily="18" charset="-120"/>
                <a:cs typeface="+mn-cs"/>
              </a:defRPr>
            </a:lvl1pPr>
            <a:lvl2pPr marL="457200" algn="l" rtl="0" fontAlgn="base">
              <a:spcBef>
                <a:spcPct val="0"/>
              </a:spcBef>
              <a:spcAft>
                <a:spcPct val="0"/>
              </a:spcAft>
              <a:defRPr kumimoji="1" kern="1200">
                <a:solidFill>
                  <a:schemeClr val="tx1"/>
                </a:solidFill>
                <a:latin typeface="Arial" charset="0"/>
                <a:ea typeface="新細明體" charset="-120"/>
                <a:cs typeface="+mn-cs"/>
              </a:defRPr>
            </a:lvl2pPr>
            <a:lvl3pPr marL="914400" algn="l" rtl="0" fontAlgn="base">
              <a:spcBef>
                <a:spcPct val="0"/>
              </a:spcBef>
              <a:spcAft>
                <a:spcPct val="0"/>
              </a:spcAft>
              <a:defRPr kumimoji="1" kern="1200">
                <a:solidFill>
                  <a:schemeClr val="tx1"/>
                </a:solidFill>
                <a:latin typeface="Arial" charset="0"/>
                <a:ea typeface="新細明體" charset="-120"/>
                <a:cs typeface="+mn-cs"/>
              </a:defRPr>
            </a:lvl3pPr>
            <a:lvl4pPr marL="1371600" algn="l" rtl="0" fontAlgn="base">
              <a:spcBef>
                <a:spcPct val="0"/>
              </a:spcBef>
              <a:spcAft>
                <a:spcPct val="0"/>
              </a:spcAft>
              <a:defRPr kumimoji="1" kern="1200">
                <a:solidFill>
                  <a:schemeClr val="tx1"/>
                </a:solidFill>
                <a:latin typeface="Arial" charset="0"/>
                <a:ea typeface="新細明體" charset="-120"/>
                <a:cs typeface="+mn-cs"/>
              </a:defRPr>
            </a:lvl4pPr>
            <a:lvl5pPr marL="1828800" algn="l" rtl="0" fontAlgn="base">
              <a:spcBef>
                <a:spcPct val="0"/>
              </a:spcBef>
              <a:spcAft>
                <a:spcPct val="0"/>
              </a:spcAft>
              <a:defRPr kumimoji="1" kern="1200">
                <a:solidFill>
                  <a:schemeClr val="tx1"/>
                </a:solidFill>
                <a:latin typeface="Arial" charset="0"/>
                <a:ea typeface="新細明體" charset="-120"/>
                <a:cs typeface="+mn-cs"/>
              </a:defRPr>
            </a:lvl5pPr>
            <a:lvl6pPr marL="2286000" algn="l" defTabSz="914400" rtl="0" eaLnBrk="1" latinLnBrk="0" hangingPunct="1">
              <a:defRPr kumimoji="1" kern="1200">
                <a:solidFill>
                  <a:schemeClr val="tx1"/>
                </a:solidFill>
                <a:latin typeface="Arial" charset="0"/>
                <a:ea typeface="新細明體" charset="-120"/>
                <a:cs typeface="+mn-cs"/>
              </a:defRPr>
            </a:lvl6pPr>
            <a:lvl7pPr marL="2743200" algn="l" defTabSz="914400" rtl="0" eaLnBrk="1" latinLnBrk="0" hangingPunct="1">
              <a:defRPr kumimoji="1" kern="1200">
                <a:solidFill>
                  <a:schemeClr val="tx1"/>
                </a:solidFill>
                <a:latin typeface="Arial" charset="0"/>
                <a:ea typeface="新細明體" charset="-120"/>
                <a:cs typeface="+mn-cs"/>
              </a:defRPr>
            </a:lvl7pPr>
            <a:lvl8pPr marL="3200400" algn="l" defTabSz="914400" rtl="0" eaLnBrk="1" latinLnBrk="0" hangingPunct="1">
              <a:defRPr kumimoji="1" kern="1200">
                <a:solidFill>
                  <a:schemeClr val="tx1"/>
                </a:solidFill>
                <a:latin typeface="Arial" charset="0"/>
                <a:ea typeface="新細明體" charset="-120"/>
                <a:cs typeface="+mn-cs"/>
              </a:defRPr>
            </a:lvl8pPr>
            <a:lvl9pPr marL="3657600" algn="l" defTabSz="914400" rtl="0" eaLnBrk="1" latinLnBrk="0" hangingPunct="1">
              <a:defRPr kumimoji="1" kern="1200">
                <a:solidFill>
                  <a:schemeClr val="tx1"/>
                </a:solidFill>
                <a:latin typeface="Arial" charset="0"/>
                <a:ea typeface="新細明體" charset="-120"/>
                <a:cs typeface="+mn-cs"/>
              </a:defRPr>
            </a:lvl9pPr>
          </a:lstStyle>
          <a:p>
            <a:fld id="{5B870F1A-D80C-4CC7-AD1F-62C8B5A20BC3}" type="slidenum">
              <a:rPr lang="zh-TW" altLang="en-US" smtClean="0"/>
              <a:pPr/>
              <a:t>13</a:t>
            </a:fld>
            <a:endParaRPr lang="zh-TW" altLang="en-US" dirty="0"/>
          </a:p>
        </p:txBody>
      </p:sp>
    </p:spTree>
    <p:extLst>
      <p:ext uri="{BB962C8B-B14F-4D97-AF65-F5344CB8AC3E}">
        <p14:creationId xmlns:p14="http://schemas.microsoft.com/office/powerpoint/2010/main" val="421272590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字方塊 1"/>
          <p:cNvSpPr txBox="1"/>
          <p:nvPr/>
        </p:nvSpPr>
        <p:spPr>
          <a:xfrm>
            <a:off x="2771800" y="2492896"/>
            <a:ext cx="6120680" cy="769441"/>
          </a:xfrm>
          <a:prstGeom prst="rect">
            <a:avLst/>
          </a:prstGeom>
          <a:noFill/>
        </p:spPr>
        <p:txBody>
          <a:bodyPr wrap="square" rtlCol="0">
            <a:spAutoFit/>
          </a:bodyPr>
          <a:lstStyle/>
          <a:p>
            <a:pPr algn="ctr"/>
            <a:r>
              <a:rPr lang="en-US" altLang="zh-TW" sz="4400" b="1" dirty="0" smtClean="0">
                <a:solidFill>
                  <a:schemeClr val="bg1"/>
                </a:solidFill>
                <a:latin typeface="微軟正黑體" pitchFamily="34" charset="-120"/>
                <a:ea typeface="微軟正黑體" pitchFamily="34" charset="-120"/>
              </a:rPr>
              <a:t>Outlook </a:t>
            </a:r>
            <a:r>
              <a:rPr lang="en-US" altLang="zh-TW" sz="4400" b="1" dirty="0">
                <a:solidFill>
                  <a:schemeClr val="bg1"/>
                </a:solidFill>
                <a:latin typeface="微軟正黑體" pitchFamily="34" charset="-120"/>
                <a:ea typeface="微軟正黑體" pitchFamily="34" charset="-120"/>
              </a:rPr>
              <a:t>of DANEN</a:t>
            </a:r>
            <a:endParaRPr lang="zh-TW" altLang="en-US" sz="4400" b="1" dirty="0">
              <a:solidFill>
                <a:schemeClr val="bg1"/>
              </a:solidFill>
            </a:endParaRPr>
          </a:p>
        </p:txBody>
      </p:sp>
      <p:sp>
        <p:nvSpPr>
          <p:cNvPr id="5" name="投影片編號版面配置區 3"/>
          <p:cNvSpPr txBox="1">
            <a:spLocks/>
          </p:cNvSpPr>
          <p:nvPr/>
        </p:nvSpPr>
        <p:spPr bwMode="auto">
          <a:xfrm>
            <a:off x="6553200" y="6248400"/>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defPPr>
              <a:defRPr lang="zh-TW"/>
            </a:defPPr>
            <a:lvl1pPr algn="r" rtl="0" fontAlgn="base">
              <a:spcBef>
                <a:spcPct val="0"/>
              </a:spcBef>
              <a:spcAft>
                <a:spcPct val="0"/>
              </a:spcAft>
              <a:defRPr kumimoji="0" sz="1200" kern="1200">
                <a:solidFill>
                  <a:schemeClr val="tx1"/>
                </a:solidFill>
                <a:latin typeface="Arial Black" pitchFamily="34" charset="0"/>
                <a:ea typeface="新細明體" pitchFamily="18" charset="-120"/>
                <a:cs typeface="+mn-cs"/>
              </a:defRPr>
            </a:lvl1pPr>
            <a:lvl2pPr marL="457200" algn="l" rtl="0" fontAlgn="base">
              <a:spcBef>
                <a:spcPct val="0"/>
              </a:spcBef>
              <a:spcAft>
                <a:spcPct val="0"/>
              </a:spcAft>
              <a:defRPr kumimoji="1" kern="1200">
                <a:solidFill>
                  <a:schemeClr val="tx1"/>
                </a:solidFill>
                <a:latin typeface="Arial" charset="0"/>
                <a:ea typeface="新細明體" charset="-120"/>
                <a:cs typeface="+mn-cs"/>
              </a:defRPr>
            </a:lvl2pPr>
            <a:lvl3pPr marL="914400" algn="l" rtl="0" fontAlgn="base">
              <a:spcBef>
                <a:spcPct val="0"/>
              </a:spcBef>
              <a:spcAft>
                <a:spcPct val="0"/>
              </a:spcAft>
              <a:defRPr kumimoji="1" kern="1200">
                <a:solidFill>
                  <a:schemeClr val="tx1"/>
                </a:solidFill>
                <a:latin typeface="Arial" charset="0"/>
                <a:ea typeface="新細明體" charset="-120"/>
                <a:cs typeface="+mn-cs"/>
              </a:defRPr>
            </a:lvl3pPr>
            <a:lvl4pPr marL="1371600" algn="l" rtl="0" fontAlgn="base">
              <a:spcBef>
                <a:spcPct val="0"/>
              </a:spcBef>
              <a:spcAft>
                <a:spcPct val="0"/>
              </a:spcAft>
              <a:defRPr kumimoji="1" kern="1200">
                <a:solidFill>
                  <a:schemeClr val="tx1"/>
                </a:solidFill>
                <a:latin typeface="Arial" charset="0"/>
                <a:ea typeface="新細明體" charset="-120"/>
                <a:cs typeface="+mn-cs"/>
              </a:defRPr>
            </a:lvl4pPr>
            <a:lvl5pPr marL="1828800" algn="l" rtl="0" fontAlgn="base">
              <a:spcBef>
                <a:spcPct val="0"/>
              </a:spcBef>
              <a:spcAft>
                <a:spcPct val="0"/>
              </a:spcAft>
              <a:defRPr kumimoji="1" kern="1200">
                <a:solidFill>
                  <a:schemeClr val="tx1"/>
                </a:solidFill>
                <a:latin typeface="Arial" charset="0"/>
                <a:ea typeface="新細明體" charset="-120"/>
                <a:cs typeface="+mn-cs"/>
              </a:defRPr>
            </a:lvl5pPr>
            <a:lvl6pPr marL="2286000" algn="l" defTabSz="914400" rtl="0" eaLnBrk="1" latinLnBrk="0" hangingPunct="1">
              <a:defRPr kumimoji="1" kern="1200">
                <a:solidFill>
                  <a:schemeClr val="tx1"/>
                </a:solidFill>
                <a:latin typeface="Arial" charset="0"/>
                <a:ea typeface="新細明體" charset="-120"/>
                <a:cs typeface="+mn-cs"/>
              </a:defRPr>
            </a:lvl6pPr>
            <a:lvl7pPr marL="2743200" algn="l" defTabSz="914400" rtl="0" eaLnBrk="1" latinLnBrk="0" hangingPunct="1">
              <a:defRPr kumimoji="1" kern="1200">
                <a:solidFill>
                  <a:schemeClr val="tx1"/>
                </a:solidFill>
                <a:latin typeface="Arial" charset="0"/>
                <a:ea typeface="新細明體" charset="-120"/>
                <a:cs typeface="+mn-cs"/>
              </a:defRPr>
            </a:lvl7pPr>
            <a:lvl8pPr marL="3200400" algn="l" defTabSz="914400" rtl="0" eaLnBrk="1" latinLnBrk="0" hangingPunct="1">
              <a:defRPr kumimoji="1" kern="1200">
                <a:solidFill>
                  <a:schemeClr val="tx1"/>
                </a:solidFill>
                <a:latin typeface="Arial" charset="0"/>
                <a:ea typeface="新細明體" charset="-120"/>
                <a:cs typeface="+mn-cs"/>
              </a:defRPr>
            </a:lvl8pPr>
            <a:lvl9pPr marL="3657600" algn="l" defTabSz="914400" rtl="0" eaLnBrk="1" latinLnBrk="0" hangingPunct="1">
              <a:defRPr kumimoji="1" kern="1200">
                <a:solidFill>
                  <a:schemeClr val="tx1"/>
                </a:solidFill>
                <a:latin typeface="Arial" charset="0"/>
                <a:ea typeface="新細明體" charset="-120"/>
                <a:cs typeface="+mn-cs"/>
              </a:defRPr>
            </a:lvl9pPr>
          </a:lstStyle>
          <a:p>
            <a:fld id="{5B870F1A-D80C-4CC7-AD1F-62C8B5A20BC3}" type="slidenum">
              <a:rPr lang="zh-TW" altLang="en-US" smtClean="0"/>
              <a:pPr/>
              <a:t>14</a:t>
            </a:fld>
            <a:endParaRPr lang="zh-TW" altLang="en-US" dirty="0"/>
          </a:p>
        </p:txBody>
      </p:sp>
    </p:spTree>
    <p:extLst>
      <p:ext uri="{BB962C8B-B14F-4D97-AF65-F5344CB8AC3E}">
        <p14:creationId xmlns:p14="http://schemas.microsoft.com/office/powerpoint/2010/main" val="75339772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395536" y="457201"/>
            <a:ext cx="8291264" cy="580430"/>
          </a:xfrm>
        </p:spPr>
        <p:txBody>
          <a:bodyPr/>
          <a:lstStyle/>
          <a:p>
            <a:r>
              <a:rPr lang="en-US" altLang="zh-TW" sz="2800" b="1" dirty="0" smtClean="0">
                <a:solidFill>
                  <a:srgbClr val="003399"/>
                </a:solidFill>
                <a:effectLst>
                  <a:outerShdw blurRad="38100" dist="38100" dir="2700000" algn="tl">
                    <a:srgbClr val="000000">
                      <a:alpha val="43137"/>
                    </a:srgbClr>
                  </a:outerShdw>
                </a:effectLst>
                <a:latin typeface="微軟正黑體" pitchFamily="34" charset="-120"/>
                <a:ea typeface="微軟正黑體" pitchFamily="34" charset="-120"/>
              </a:rPr>
              <a:t>  </a:t>
            </a:r>
            <a:r>
              <a:rPr lang="en-US" altLang="zh-TW" sz="3200" b="1" dirty="0" smtClean="0">
                <a:solidFill>
                  <a:srgbClr val="003399"/>
                </a:solidFill>
                <a:effectLst>
                  <a:outerShdw blurRad="38100" dist="38100" dir="2700000" algn="tl">
                    <a:srgbClr val="000000">
                      <a:alpha val="43137"/>
                    </a:srgbClr>
                  </a:outerShdw>
                </a:effectLst>
                <a:latin typeface="微軟正黑體" pitchFamily="34" charset="-120"/>
                <a:ea typeface="微軟正黑體" pitchFamily="34" charset="-120"/>
              </a:rPr>
              <a:t>Finance report of Q3, 2018</a:t>
            </a:r>
            <a:endParaRPr lang="zh-TW" altLang="en-US" sz="3200" b="1" dirty="0">
              <a:solidFill>
                <a:srgbClr val="003399"/>
              </a:solidFill>
              <a:effectLst>
                <a:outerShdw blurRad="38100" dist="38100" dir="2700000" algn="tl">
                  <a:srgbClr val="000000">
                    <a:alpha val="43137"/>
                  </a:srgbClr>
                </a:outerShdw>
              </a:effectLst>
              <a:latin typeface="微軟正黑體" pitchFamily="34" charset="-120"/>
              <a:ea typeface="微軟正黑體" pitchFamily="34" charset="-120"/>
            </a:endParaRPr>
          </a:p>
        </p:txBody>
      </p:sp>
      <p:sp>
        <p:nvSpPr>
          <p:cNvPr id="11" name="文字方塊 10"/>
          <p:cNvSpPr txBox="1"/>
          <p:nvPr/>
        </p:nvSpPr>
        <p:spPr>
          <a:xfrm>
            <a:off x="499911" y="1136938"/>
            <a:ext cx="8288194" cy="1077218"/>
          </a:xfrm>
          <a:prstGeom prst="rect">
            <a:avLst/>
          </a:prstGeom>
          <a:noFill/>
        </p:spPr>
        <p:txBody>
          <a:bodyPr wrap="square" rtlCol="0">
            <a:spAutoFit/>
          </a:bodyPr>
          <a:lstStyle/>
          <a:p>
            <a:pPr marL="342900" indent="-342900">
              <a:buClr>
                <a:schemeClr val="bg2"/>
              </a:buClr>
              <a:buSzPct val="65000"/>
              <a:buFont typeface="Wingdings" pitchFamily="2" charset="2"/>
              <a:buChar char="n"/>
            </a:pPr>
            <a:r>
              <a:rPr lang="en-US" altLang="zh-TW" sz="1600" b="1" dirty="0" smtClean="0">
                <a:latin typeface="微軟正黑體" pitchFamily="34" charset="-120"/>
                <a:ea typeface="微軟正黑體" pitchFamily="34" charset="-120"/>
              </a:rPr>
              <a:t>Q3 </a:t>
            </a:r>
            <a:r>
              <a:rPr lang="en-US" altLang="zh-TW" sz="1600" b="1" dirty="0" smtClean="0">
                <a:latin typeface="微軟正黑體" pitchFamily="34" charset="-120"/>
                <a:ea typeface="微軟正黑體" pitchFamily="34" charset="-120"/>
              </a:rPr>
              <a:t>revenue - NT</a:t>
            </a:r>
            <a:r>
              <a:rPr lang="en-US" altLang="zh-TW" sz="1600" b="1" dirty="0" smtClean="0">
                <a:latin typeface="微軟正黑體" pitchFamily="34" charset="-120"/>
                <a:ea typeface="微軟正黑體" pitchFamily="34" charset="-120"/>
              </a:rPr>
              <a:t>$ </a:t>
            </a:r>
            <a:r>
              <a:rPr lang="en-US" altLang="zh-TW" sz="1600" b="1" dirty="0" smtClean="0">
                <a:latin typeface="微軟正黑體" pitchFamily="34" charset="-120"/>
                <a:ea typeface="微軟正黑體" pitchFamily="34" charset="-120"/>
              </a:rPr>
              <a:t>38M, </a:t>
            </a:r>
            <a:r>
              <a:rPr lang="en-US" altLang="zh-TW" sz="1600" b="1" dirty="0" smtClean="0">
                <a:latin typeface="微軟正黑體" pitchFamily="34" charset="-120"/>
                <a:ea typeface="微軟正黑體" pitchFamily="34" charset="-120"/>
              </a:rPr>
              <a:t>which </a:t>
            </a:r>
            <a:r>
              <a:rPr lang="en-US" altLang="zh-TW" sz="1600" b="1" dirty="0" smtClean="0">
                <a:latin typeface="微軟正黑體" pitchFamily="34" charset="-120"/>
                <a:ea typeface="微軟正黑體" pitchFamily="34" charset="-120"/>
              </a:rPr>
              <a:t>decreased </a:t>
            </a:r>
            <a:r>
              <a:rPr lang="en-US" altLang="zh-TW" sz="1600" b="1" dirty="0" smtClean="0">
                <a:latin typeface="微軟正黑體" pitchFamily="34" charset="-120"/>
                <a:ea typeface="微軟正黑體" pitchFamily="34" charset="-120"/>
              </a:rPr>
              <a:t>significantly due to cash loss control. </a:t>
            </a:r>
          </a:p>
          <a:p>
            <a:pPr marL="342900" indent="-342900">
              <a:lnSpc>
                <a:spcPct val="150000"/>
              </a:lnSpc>
              <a:buClr>
                <a:schemeClr val="bg2"/>
              </a:buClr>
              <a:buSzPct val="65000"/>
              <a:buFont typeface="Wingdings" pitchFamily="2" charset="2"/>
              <a:buChar char="n"/>
            </a:pPr>
            <a:r>
              <a:rPr lang="en-US" altLang="zh-TW" sz="1600" b="1" dirty="0" smtClean="0">
                <a:latin typeface="微軟正黑體" pitchFamily="34" charset="-120"/>
                <a:ea typeface="微軟正黑體" pitchFamily="34" charset="-120"/>
              </a:rPr>
              <a:t>EPS </a:t>
            </a:r>
            <a:r>
              <a:rPr lang="en-US" altLang="zh-TW" sz="1600" b="1" dirty="0" smtClean="0">
                <a:latin typeface="微軟正黑體" pitchFamily="34" charset="-120"/>
                <a:ea typeface="微軟正黑體" pitchFamily="34" charset="-120"/>
              </a:rPr>
              <a:t>loss had </a:t>
            </a:r>
            <a:r>
              <a:rPr lang="en-US" altLang="zh-TW" sz="1600" b="1" dirty="0" smtClean="0">
                <a:latin typeface="微軟正黑體" pitchFamily="34" charset="-120"/>
                <a:ea typeface="微軟正黑體" pitchFamily="34" charset="-120"/>
              </a:rPr>
              <a:t>reduced to NT$ -</a:t>
            </a:r>
            <a:r>
              <a:rPr lang="en-US" altLang="zh-TW" sz="1600" b="1" dirty="0" smtClean="0">
                <a:latin typeface="微軟正黑體" pitchFamily="34" charset="-120"/>
                <a:ea typeface="微軟正黑體" pitchFamily="34" charset="-120"/>
              </a:rPr>
              <a:t>0.51/share compared to previous quarter, mainly contributed by lowering operating scale  </a:t>
            </a:r>
            <a:endParaRPr lang="en-US" altLang="zh-TW" sz="1600" b="1" dirty="0">
              <a:latin typeface="微軟正黑體" pitchFamily="34" charset="-120"/>
              <a:ea typeface="微軟正黑體" pitchFamily="34" charset="-120"/>
            </a:endParaRPr>
          </a:p>
        </p:txBody>
      </p:sp>
      <p:pic>
        <p:nvPicPr>
          <p:cNvPr id="5123"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27584" y="2372973"/>
            <a:ext cx="7560841" cy="4080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5" name="投影片編號版面配置區 3"/>
          <p:cNvSpPr txBox="1">
            <a:spLocks/>
          </p:cNvSpPr>
          <p:nvPr/>
        </p:nvSpPr>
        <p:spPr bwMode="auto">
          <a:xfrm>
            <a:off x="6553200" y="6248400"/>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defPPr>
              <a:defRPr lang="zh-TW"/>
            </a:defPPr>
            <a:lvl1pPr algn="r" rtl="0" fontAlgn="base">
              <a:spcBef>
                <a:spcPct val="0"/>
              </a:spcBef>
              <a:spcAft>
                <a:spcPct val="0"/>
              </a:spcAft>
              <a:defRPr kumimoji="0" sz="1200" kern="1200">
                <a:solidFill>
                  <a:schemeClr val="tx1"/>
                </a:solidFill>
                <a:latin typeface="Arial Black" pitchFamily="34" charset="0"/>
                <a:ea typeface="新細明體" pitchFamily="18" charset="-120"/>
                <a:cs typeface="+mn-cs"/>
              </a:defRPr>
            </a:lvl1pPr>
            <a:lvl2pPr marL="457200" algn="l" rtl="0" fontAlgn="base">
              <a:spcBef>
                <a:spcPct val="0"/>
              </a:spcBef>
              <a:spcAft>
                <a:spcPct val="0"/>
              </a:spcAft>
              <a:defRPr kumimoji="1" kern="1200">
                <a:solidFill>
                  <a:schemeClr val="tx1"/>
                </a:solidFill>
                <a:latin typeface="Arial" charset="0"/>
                <a:ea typeface="新細明體" charset="-120"/>
                <a:cs typeface="+mn-cs"/>
              </a:defRPr>
            </a:lvl2pPr>
            <a:lvl3pPr marL="914400" algn="l" rtl="0" fontAlgn="base">
              <a:spcBef>
                <a:spcPct val="0"/>
              </a:spcBef>
              <a:spcAft>
                <a:spcPct val="0"/>
              </a:spcAft>
              <a:defRPr kumimoji="1" kern="1200">
                <a:solidFill>
                  <a:schemeClr val="tx1"/>
                </a:solidFill>
                <a:latin typeface="Arial" charset="0"/>
                <a:ea typeface="新細明體" charset="-120"/>
                <a:cs typeface="+mn-cs"/>
              </a:defRPr>
            </a:lvl3pPr>
            <a:lvl4pPr marL="1371600" algn="l" rtl="0" fontAlgn="base">
              <a:spcBef>
                <a:spcPct val="0"/>
              </a:spcBef>
              <a:spcAft>
                <a:spcPct val="0"/>
              </a:spcAft>
              <a:defRPr kumimoji="1" kern="1200">
                <a:solidFill>
                  <a:schemeClr val="tx1"/>
                </a:solidFill>
                <a:latin typeface="Arial" charset="0"/>
                <a:ea typeface="新細明體" charset="-120"/>
                <a:cs typeface="+mn-cs"/>
              </a:defRPr>
            </a:lvl4pPr>
            <a:lvl5pPr marL="1828800" algn="l" rtl="0" fontAlgn="base">
              <a:spcBef>
                <a:spcPct val="0"/>
              </a:spcBef>
              <a:spcAft>
                <a:spcPct val="0"/>
              </a:spcAft>
              <a:defRPr kumimoji="1" kern="1200">
                <a:solidFill>
                  <a:schemeClr val="tx1"/>
                </a:solidFill>
                <a:latin typeface="Arial" charset="0"/>
                <a:ea typeface="新細明體" charset="-120"/>
                <a:cs typeface="+mn-cs"/>
              </a:defRPr>
            </a:lvl5pPr>
            <a:lvl6pPr marL="2286000" algn="l" defTabSz="914400" rtl="0" eaLnBrk="1" latinLnBrk="0" hangingPunct="1">
              <a:defRPr kumimoji="1" kern="1200">
                <a:solidFill>
                  <a:schemeClr val="tx1"/>
                </a:solidFill>
                <a:latin typeface="Arial" charset="0"/>
                <a:ea typeface="新細明體" charset="-120"/>
                <a:cs typeface="+mn-cs"/>
              </a:defRPr>
            </a:lvl6pPr>
            <a:lvl7pPr marL="2743200" algn="l" defTabSz="914400" rtl="0" eaLnBrk="1" latinLnBrk="0" hangingPunct="1">
              <a:defRPr kumimoji="1" kern="1200">
                <a:solidFill>
                  <a:schemeClr val="tx1"/>
                </a:solidFill>
                <a:latin typeface="Arial" charset="0"/>
                <a:ea typeface="新細明體" charset="-120"/>
                <a:cs typeface="+mn-cs"/>
              </a:defRPr>
            </a:lvl7pPr>
            <a:lvl8pPr marL="3200400" algn="l" defTabSz="914400" rtl="0" eaLnBrk="1" latinLnBrk="0" hangingPunct="1">
              <a:defRPr kumimoji="1" kern="1200">
                <a:solidFill>
                  <a:schemeClr val="tx1"/>
                </a:solidFill>
                <a:latin typeface="Arial" charset="0"/>
                <a:ea typeface="新細明體" charset="-120"/>
                <a:cs typeface="+mn-cs"/>
              </a:defRPr>
            </a:lvl8pPr>
            <a:lvl9pPr marL="3657600" algn="l" defTabSz="914400" rtl="0" eaLnBrk="1" latinLnBrk="0" hangingPunct="1">
              <a:defRPr kumimoji="1" kern="1200">
                <a:solidFill>
                  <a:schemeClr val="tx1"/>
                </a:solidFill>
                <a:latin typeface="Arial" charset="0"/>
                <a:ea typeface="新細明體" charset="-120"/>
                <a:cs typeface="+mn-cs"/>
              </a:defRPr>
            </a:lvl9pPr>
          </a:lstStyle>
          <a:p>
            <a:fld id="{5B870F1A-D80C-4CC7-AD1F-62C8B5A20BC3}" type="slidenum">
              <a:rPr lang="zh-TW" altLang="en-US" smtClean="0"/>
              <a:pPr/>
              <a:t>15</a:t>
            </a:fld>
            <a:endParaRPr lang="zh-TW" altLang="en-US" dirty="0"/>
          </a:p>
        </p:txBody>
      </p:sp>
    </p:spTree>
    <p:extLst>
      <p:ext uri="{BB962C8B-B14F-4D97-AF65-F5344CB8AC3E}">
        <p14:creationId xmlns:p14="http://schemas.microsoft.com/office/powerpoint/2010/main" val="386358367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文字方塊 8"/>
          <p:cNvSpPr txBox="1"/>
          <p:nvPr/>
        </p:nvSpPr>
        <p:spPr>
          <a:xfrm>
            <a:off x="446124" y="1191378"/>
            <a:ext cx="7893584" cy="1569660"/>
          </a:xfrm>
          <a:prstGeom prst="rect">
            <a:avLst/>
          </a:prstGeom>
          <a:noFill/>
        </p:spPr>
        <p:txBody>
          <a:bodyPr wrap="square" rtlCol="0">
            <a:spAutoFit/>
          </a:bodyPr>
          <a:lstStyle/>
          <a:p>
            <a:pPr marL="285750" indent="-285750" algn="just">
              <a:lnSpc>
                <a:spcPct val="150000"/>
              </a:lnSpc>
              <a:buClr>
                <a:schemeClr val="accent5">
                  <a:lumMod val="25000"/>
                </a:schemeClr>
              </a:buClr>
              <a:buSzPct val="90000"/>
              <a:buFont typeface="Wingdings" pitchFamily="2" charset="2"/>
              <a:buChar char="n"/>
            </a:pPr>
            <a:r>
              <a:rPr lang="en-US" altLang="zh-TW" sz="1600" b="1" dirty="0" smtClean="0">
                <a:latin typeface="微軟正黑體" pitchFamily="34" charset="-120"/>
                <a:ea typeface="微軟正黑體" pitchFamily="34" charset="-120"/>
              </a:rPr>
              <a:t>Return on asset/equity  performance is poor. </a:t>
            </a:r>
          </a:p>
          <a:p>
            <a:pPr marL="285750" indent="-285750" algn="just">
              <a:lnSpc>
                <a:spcPct val="150000"/>
              </a:lnSpc>
              <a:buClr>
                <a:schemeClr val="accent5">
                  <a:lumMod val="25000"/>
                </a:schemeClr>
              </a:buClr>
              <a:buSzPct val="90000"/>
              <a:buFont typeface="Wingdings" pitchFamily="2" charset="2"/>
              <a:buChar char="n"/>
            </a:pPr>
            <a:r>
              <a:rPr lang="en-US" altLang="zh-TW" sz="1600" b="1" dirty="0" smtClean="0">
                <a:latin typeface="微軟正黑體" pitchFamily="34" charset="-120"/>
                <a:ea typeface="微軟正黑體" pitchFamily="34" charset="-120"/>
              </a:rPr>
              <a:t>Debt </a:t>
            </a:r>
            <a:r>
              <a:rPr lang="en-US" altLang="zh-TW" sz="1600" b="1" dirty="0" smtClean="0">
                <a:latin typeface="微軟正黑體" pitchFamily="34" charset="-120"/>
                <a:ea typeface="微軟正黑體" pitchFamily="34" charset="-120"/>
              </a:rPr>
              <a:t>ratio keeps </a:t>
            </a:r>
            <a:r>
              <a:rPr lang="en-US" altLang="zh-TW" sz="1600" b="1" dirty="0" smtClean="0">
                <a:latin typeface="微軟正黑體" pitchFamily="34" charset="-120"/>
                <a:ea typeface="微軟正黑體" pitchFamily="34" charset="-120"/>
              </a:rPr>
              <a:t>at low level </a:t>
            </a:r>
            <a:r>
              <a:rPr lang="en-US" altLang="zh-TW" sz="1600" b="1" dirty="0" smtClean="0">
                <a:latin typeface="微軟正黑體" pitchFamily="34" charset="-120"/>
                <a:ea typeface="微軟正黑體" pitchFamily="34" charset="-120"/>
              </a:rPr>
              <a:t>while current ratio and quick ratio are 484% and 381%, respectively.</a:t>
            </a:r>
          </a:p>
          <a:p>
            <a:pPr marL="285750" indent="-285750" algn="just">
              <a:lnSpc>
                <a:spcPct val="150000"/>
              </a:lnSpc>
              <a:buSzPct val="85000"/>
              <a:buFont typeface="Wingdings" pitchFamily="2" charset="2"/>
              <a:buChar char="n"/>
            </a:pPr>
            <a:endParaRPr lang="en-US" altLang="zh-TW" sz="1600" b="1" dirty="0" smtClean="0">
              <a:latin typeface="微軟正黑體" pitchFamily="34" charset="-120"/>
              <a:ea typeface="微軟正黑體" pitchFamily="34" charset="-120"/>
            </a:endParaRPr>
          </a:p>
        </p:txBody>
      </p:sp>
      <p:sp>
        <p:nvSpPr>
          <p:cNvPr id="8" name="標題 1"/>
          <p:cNvSpPr>
            <a:spLocks noGrp="1"/>
          </p:cNvSpPr>
          <p:nvPr>
            <p:ph type="title"/>
          </p:nvPr>
        </p:nvSpPr>
        <p:spPr>
          <a:xfrm>
            <a:off x="467544" y="416267"/>
            <a:ext cx="8219256" cy="780485"/>
          </a:xfrm>
        </p:spPr>
        <p:txBody>
          <a:bodyPr/>
          <a:lstStyle/>
          <a:p>
            <a:r>
              <a:rPr lang="en-US" altLang="zh-TW" sz="2800" b="1" dirty="0" smtClean="0">
                <a:solidFill>
                  <a:srgbClr val="003399"/>
                </a:solidFill>
                <a:effectLst>
                  <a:outerShdw blurRad="38100" dist="38100" dir="2700000" algn="tl">
                    <a:srgbClr val="000000">
                      <a:alpha val="43137"/>
                    </a:srgbClr>
                  </a:outerShdw>
                </a:effectLst>
                <a:latin typeface="微軟正黑體" pitchFamily="34" charset="-120"/>
                <a:ea typeface="微軟正黑體" pitchFamily="34" charset="-120"/>
              </a:rPr>
              <a:t>Poor but stable financial condition  </a:t>
            </a:r>
            <a:endParaRPr lang="zh-TW" altLang="en-US" sz="2800" b="1" dirty="0">
              <a:solidFill>
                <a:srgbClr val="003399"/>
              </a:solidFill>
              <a:effectLst>
                <a:outerShdw blurRad="38100" dist="38100" dir="2700000" algn="tl">
                  <a:srgbClr val="000000">
                    <a:alpha val="43137"/>
                  </a:srgbClr>
                </a:outerShdw>
              </a:effectLst>
              <a:latin typeface="微軟正黑體" pitchFamily="34" charset="-120"/>
              <a:ea typeface="微軟正黑體" pitchFamily="34" charset="-120"/>
            </a:endParaRPr>
          </a:p>
        </p:txBody>
      </p:sp>
      <p:pic>
        <p:nvPicPr>
          <p:cNvPr id="1064" name="Picture 40"/>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68680" y="2636912"/>
            <a:ext cx="7603721" cy="36114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 name="投影片編號版面配置區 3"/>
          <p:cNvSpPr txBox="1">
            <a:spLocks/>
          </p:cNvSpPr>
          <p:nvPr/>
        </p:nvSpPr>
        <p:spPr bwMode="auto">
          <a:xfrm>
            <a:off x="6553200" y="6248400"/>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defPPr>
              <a:defRPr lang="zh-TW"/>
            </a:defPPr>
            <a:lvl1pPr algn="r" rtl="0" fontAlgn="base">
              <a:spcBef>
                <a:spcPct val="0"/>
              </a:spcBef>
              <a:spcAft>
                <a:spcPct val="0"/>
              </a:spcAft>
              <a:defRPr kumimoji="0" sz="1200" kern="1200">
                <a:solidFill>
                  <a:schemeClr val="tx1"/>
                </a:solidFill>
                <a:latin typeface="Arial Black" pitchFamily="34" charset="0"/>
                <a:ea typeface="新細明體" pitchFamily="18" charset="-120"/>
                <a:cs typeface="+mn-cs"/>
              </a:defRPr>
            </a:lvl1pPr>
            <a:lvl2pPr marL="457200" algn="l" rtl="0" fontAlgn="base">
              <a:spcBef>
                <a:spcPct val="0"/>
              </a:spcBef>
              <a:spcAft>
                <a:spcPct val="0"/>
              </a:spcAft>
              <a:defRPr kumimoji="1" kern="1200">
                <a:solidFill>
                  <a:schemeClr val="tx1"/>
                </a:solidFill>
                <a:latin typeface="Arial" charset="0"/>
                <a:ea typeface="新細明體" charset="-120"/>
                <a:cs typeface="+mn-cs"/>
              </a:defRPr>
            </a:lvl2pPr>
            <a:lvl3pPr marL="914400" algn="l" rtl="0" fontAlgn="base">
              <a:spcBef>
                <a:spcPct val="0"/>
              </a:spcBef>
              <a:spcAft>
                <a:spcPct val="0"/>
              </a:spcAft>
              <a:defRPr kumimoji="1" kern="1200">
                <a:solidFill>
                  <a:schemeClr val="tx1"/>
                </a:solidFill>
                <a:latin typeface="Arial" charset="0"/>
                <a:ea typeface="新細明體" charset="-120"/>
                <a:cs typeface="+mn-cs"/>
              </a:defRPr>
            </a:lvl3pPr>
            <a:lvl4pPr marL="1371600" algn="l" rtl="0" fontAlgn="base">
              <a:spcBef>
                <a:spcPct val="0"/>
              </a:spcBef>
              <a:spcAft>
                <a:spcPct val="0"/>
              </a:spcAft>
              <a:defRPr kumimoji="1" kern="1200">
                <a:solidFill>
                  <a:schemeClr val="tx1"/>
                </a:solidFill>
                <a:latin typeface="Arial" charset="0"/>
                <a:ea typeface="新細明體" charset="-120"/>
                <a:cs typeface="+mn-cs"/>
              </a:defRPr>
            </a:lvl4pPr>
            <a:lvl5pPr marL="1828800" algn="l" rtl="0" fontAlgn="base">
              <a:spcBef>
                <a:spcPct val="0"/>
              </a:spcBef>
              <a:spcAft>
                <a:spcPct val="0"/>
              </a:spcAft>
              <a:defRPr kumimoji="1" kern="1200">
                <a:solidFill>
                  <a:schemeClr val="tx1"/>
                </a:solidFill>
                <a:latin typeface="Arial" charset="0"/>
                <a:ea typeface="新細明體" charset="-120"/>
                <a:cs typeface="+mn-cs"/>
              </a:defRPr>
            </a:lvl5pPr>
            <a:lvl6pPr marL="2286000" algn="l" defTabSz="914400" rtl="0" eaLnBrk="1" latinLnBrk="0" hangingPunct="1">
              <a:defRPr kumimoji="1" kern="1200">
                <a:solidFill>
                  <a:schemeClr val="tx1"/>
                </a:solidFill>
                <a:latin typeface="Arial" charset="0"/>
                <a:ea typeface="新細明體" charset="-120"/>
                <a:cs typeface="+mn-cs"/>
              </a:defRPr>
            </a:lvl6pPr>
            <a:lvl7pPr marL="2743200" algn="l" defTabSz="914400" rtl="0" eaLnBrk="1" latinLnBrk="0" hangingPunct="1">
              <a:defRPr kumimoji="1" kern="1200">
                <a:solidFill>
                  <a:schemeClr val="tx1"/>
                </a:solidFill>
                <a:latin typeface="Arial" charset="0"/>
                <a:ea typeface="新細明體" charset="-120"/>
                <a:cs typeface="+mn-cs"/>
              </a:defRPr>
            </a:lvl7pPr>
            <a:lvl8pPr marL="3200400" algn="l" defTabSz="914400" rtl="0" eaLnBrk="1" latinLnBrk="0" hangingPunct="1">
              <a:defRPr kumimoji="1" kern="1200">
                <a:solidFill>
                  <a:schemeClr val="tx1"/>
                </a:solidFill>
                <a:latin typeface="Arial" charset="0"/>
                <a:ea typeface="新細明體" charset="-120"/>
                <a:cs typeface="+mn-cs"/>
              </a:defRPr>
            </a:lvl8pPr>
            <a:lvl9pPr marL="3657600" algn="l" defTabSz="914400" rtl="0" eaLnBrk="1" latinLnBrk="0" hangingPunct="1">
              <a:defRPr kumimoji="1" kern="1200">
                <a:solidFill>
                  <a:schemeClr val="tx1"/>
                </a:solidFill>
                <a:latin typeface="Arial" charset="0"/>
                <a:ea typeface="新細明體" charset="-120"/>
                <a:cs typeface="+mn-cs"/>
              </a:defRPr>
            </a:lvl9pPr>
          </a:lstStyle>
          <a:p>
            <a:fld id="{5B870F1A-D80C-4CC7-AD1F-62C8B5A20BC3}" type="slidenum">
              <a:rPr lang="zh-TW" altLang="en-US" smtClean="0"/>
              <a:pPr/>
              <a:t>16</a:t>
            </a:fld>
            <a:endParaRPr lang="zh-TW" altLang="en-US" dirty="0"/>
          </a:p>
        </p:txBody>
      </p:sp>
    </p:spTree>
    <p:extLst>
      <p:ext uri="{BB962C8B-B14F-4D97-AF65-F5344CB8AC3E}">
        <p14:creationId xmlns:p14="http://schemas.microsoft.com/office/powerpoint/2010/main" val="32220135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457200" y="457200"/>
            <a:ext cx="8229600" cy="883568"/>
          </a:xfrm>
        </p:spPr>
        <p:txBody>
          <a:bodyPr/>
          <a:lstStyle/>
          <a:p>
            <a:r>
              <a:rPr lang="en-US" altLang="zh-TW" sz="3200" b="1" dirty="0" smtClean="0">
                <a:solidFill>
                  <a:srgbClr val="003399"/>
                </a:solidFill>
                <a:effectLst>
                  <a:outerShdw blurRad="38100" dist="38100" dir="2700000" algn="tl">
                    <a:srgbClr val="000000">
                      <a:alpha val="43137"/>
                    </a:srgbClr>
                  </a:outerShdw>
                </a:effectLst>
                <a:latin typeface="微軟正黑體" pitchFamily="34" charset="-120"/>
                <a:ea typeface="微軟正黑體" pitchFamily="34" charset="-120"/>
              </a:rPr>
              <a:t>Market </a:t>
            </a:r>
            <a:r>
              <a:rPr lang="en-US" altLang="zh-TW" sz="3200" b="1" dirty="0" smtClean="0">
                <a:solidFill>
                  <a:srgbClr val="003399"/>
                </a:solidFill>
                <a:effectLst>
                  <a:outerShdw blurRad="38100" dist="38100" dir="2700000" algn="tl">
                    <a:srgbClr val="000000">
                      <a:alpha val="43137"/>
                    </a:srgbClr>
                  </a:outerShdw>
                </a:effectLst>
                <a:latin typeface="微軟正黑體" pitchFamily="34" charset="-120"/>
                <a:ea typeface="微軟正黑體" pitchFamily="34" charset="-120"/>
              </a:rPr>
              <a:t>outlook from our view</a:t>
            </a:r>
            <a:endParaRPr lang="zh-TW" altLang="en-US" sz="3200" b="1" dirty="0">
              <a:solidFill>
                <a:srgbClr val="003399"/>
              </a:solidFill>
              <a:effectLst>
                <a:outerShdw blurRad="38100" dist="38100" dir="2700000" algn="tl">
                  <a:srgbClr val="000000">
                    <a:alpha val="43137"/>
                  </a:srgbClr>
                </a:outerShdw>
              </a:effectLst>
              <a:latin typeface="微軟正黑體" pitchFamily="34" charset="-120"/>
              <a:ea typeface="微軟正黑體" pitchFamily="34" charset="-120"/>
            </a:endParaRPr>
          </a:p>
        </p:txBody>
      </p:sp>
      <p:sp>
        <p:nvSpPr>
          <p:cNvPr id="3" name="內容版面配置區 2"/>
          <p:cNvSpPr>
            <a:spLocks noGrp="1"/>
          </p:cNvSpPr>
          <p:nvPr>
            <p:ph idx="1"/>
          </p:nvPr>
        </p:nvSpPr>
        <p:spPr>
          <a:xfrm>
            <a:off x="347278" y="1268760"/>
            <a:ext cx="8435280" cy="5328592"/>
          </a:xfrm>
        </p:spPr>
        <p:txBody>
          <a:bodyPr/>
          <a:lstStyle/>
          <a:p>
            <a:pPr>
              <a:lnSpc>
                <a:spcPct val="150000"/>
              </a:lnSpc>
              <a:buSzPct val="65000"/>
            </a:pPr>
            <a:r>
              <a:rPr lang="en-US" altLang="zh-TW" sz="1800" dirty="0" smtClean="0">
                <a:latin typeface="微軟正黑體" pitchFamily="34" charset="-120"/>
                <a:ea typeface="微軟正黑體" pitchFamily="34" charset="-120"/>
              </a:rPr>
              <a:t>Forecast of global </a:t>
            </a:r>
            <a:r>
              <a:rPr lang="en-US" altLang="zh-TW" sz="1800" dirty="0">
                <a:latin typeface="微軟正黑體" pitchFamily="34" charset="-120"/>
                <a:ea typeface="微軟正黑體" pitchFamily="34" charset="-120"/>
              </a:rPr>
              <a:t>installation </a:t>
            </a:r>
            <a:r>
              <a:rPr lang="en-US" altLang="zh-TW" sz="1800" dirty="0" smtClean="0">
                <a:latin typeface="微軟正黑體" pitchFamily="34" charset="-120"/>
                <a:ea typeface="微軟正黑體" pitchFamily="34" charset="-120"/>
              </a:rPr>
              <a:t>demand could  decline </a:t>
            </a:r>
            <a:r>
              <a:rPr lang="en-US" altLang="zh-TW" sz="1800" dirty="0" smtClean="0">
                <a:latin typeface="微軟正黑體" pitchFamily="34" charset="-120"/>
                <a:ea typeface="微軟正黑體" pitchFamily="34" charset="-120"/>
              </a:rPr>
              <a:t>to 83GW in </a:t>
            </a:r>
            <a:r>
              <a:rPr lang="en-US" altLang="zh-TW" sz="1800" dirty="0">
                <a:latin typeface="微軟正黑體" pitchFamily="34" charset="-120"/>
                <a:ea typeface="微軟正黑體" pitchFamily="34" charset="-120"/>
              </a:rPr>
              <a:t>2018 due to weak </a:t>
            </a:r>
            <a:r>
              <a:rPr lang="en-US" altLang="zh-TW" sz="1800" dirty="0" smtClean="0">
                <a:latin typeface="微軟正黑體" pitchFamily="34" charset="-120"/>
                <a:ea typeface="微軟正黑體" pitchFamily="34" charset="-120"/>
              </a:rPr>
              <a:t>demands </a:t>
            </a:r>
            <a:r>
              <a:rPr lang="en-US" altLang="zh-TW" sz="1800" dirty="0">
                <a:latin typeface="微軟正黑體" pitchFamily="34" charset="-120"/>
                <a:ea typeface="微軟正黑體" pitchFamily="34" charset="-120"/>
              </a:rPr>
              <a:t>from major markets. </a:t>
            </a:r>
          </a:p>
          <a:p>
            <a:pPr>
              <a:lnSpc>
                <a:spcPct val="150000"/>
              </a:lnSpc>
              <a:buSzPct val="65000"/>
            </a:pPr>
            <a:r>
              <a:rPr lang="en-US" altLang="zh-TW" sz="1800" dirty="0" smtClean="0">
                <a:latin typeface="微軟正黑體" pitchFamily="34" charset="-120"/>
                <a:ea typeface="微軟正黑體" pitchFamily="34" charset="-120"/>
              </a:rPr>
              <a:t>Current market price is unable to bring back utilization rate of value chain shortly unless a big policy change, otherwise a demand/supply balance is not possible. </a:t>
            </a:r>
            <a:r>
              <a:rPr lang="en-US" altLang="zh-TW" sz="1800" dirty="0">
                <a:latin typeface="微軟正黑體" pitchFamily="34" charset="-120"/>
                <a:ea typeface="微軟正黑體" pitchFamily="34" charset="-120"/>
              </a:rPr>
              <a:t>O</a:t>
            </a:r>
            <a:r>
              <a:rPr lang="en-US" altLang="zh-TW" sz="1800" dirty="0" smtClean="0">
                <a:latin typeface="微軟正黑體" pitchFamily="34" charset="-120"/>
                <a:ea typeface="微軟正黑體" pitchFamily="34" charset="-120"/>
              </a:rPr>
              <a:t>verall </a:t>
            </a:r>
            <a:r>
              <a:rPr lang="en-US" altLang="zh-TW" sz="1800" dirty="0">
                <a:latin typeface="微軟正黑體" pitchFamily="34" charset="-120"/>
                <a:ea typeface="微軟正黑體" pitchFamily="34" charset="-120"/>
              </a:rPr>
              <a:t>demand </a:t>
            </a:r>
            <a:r>
              <a:rPr lang="en-US" altLang="zh-TW" sz="1800" dirty="0" smtClean="0">
                <a:latin typeface="微軟正黑體" pitchFamily="34" charset="-120"/>
                <a:ea typeface="微軟正黑體" pitchFamily="34" charset="-120"/>
              </a:rPr>
              <a:t>may not be able to cover till 2H,2019,  and </a:t>
            </a:r>
            <a:r>
              <a:rPr lang="en-US" altLang="zh-TW" sz="1800" dirty="0" smtClean="0">
                <a:latin typeface="微軟正黑體" pitchFamily="34" charset="-120"/>
                <a:ea typeface="微軟正黑體" pitchFamily="34" charset="-120"/>
              </a:rPr>
              <a:t>expecting back </a:t>
            </a:r>
            <a:r>
              <a:rPr lang="en-US" altLang="zh-TW" sz="1800" dirty="0">
                <a:latin typeface="微軟正黑體" pitchFamily="34" charset="-120"/>
                <a:ea typeface="微軟正黑體" pitchFamily="34" charset="-120"/>
              </a:rPr>
              <a:t>to 100GW in 2020 </a:t>
            </a:r>
            <a:r>
              <a:rPr lang="en-US" altLang="zh-TW" sz="1800" dirty="0" smtClean="0">
                <a:latin typeface="微軟正黑體" pitchFamily="34" charset="-120"/>
                <a:ea typeface="微軟正黑體" pitchFamily="34" charset="-120"/>
              </a:rPr>
              <a:t>hopefully. </a:t>
            </a:r>
            <a:endParaRPr lang="en-US" altLang="zh-TW" sz="1800" dirty="0">
              <a:latin typeface="微軟正黑體" pitchFamily="34" charset="-120"/>
              <a:ea typeface="微軟正黑體" pitchFamily="34" charset="-120"/>
            </a:endParaRPr>
          </a:p>
          <a:p>
            <a:pPr>
              <a:lnSpc>
                <a:spcPct val="150000"/>
              </a:lnSpc>
              <a:buSzPct val="65000"/>
            </a:pPr>
            <a:r>
              <a:rPr lang="en-US" altLang="zh-TW" sz="1800" dirty="0" smtClean="0">
                <a:latin typeface="微軟正黑體" pitchFamily="34" charset="-120"/>
                <a:ea typeface="微軟正黑體" pitchFamily="34" charset="-120"/>
              </a:rPr>
              <a:t>With </a:t>
            </a:r>
            <a:r>
              <a:rPr lang="en-US" altLang="zh-TW" sz="1800" dirty="0">
                <a:latin typeface="微軟正黑體" pitchFamily="34" charset="-120"/>
                <a:ea typeface="微軟正黑體" pitchFamily="34" charset="-120"/>
              </a:rPr>
              <a:t>vigorous policy support </a:t>
            </a:r>
            <a:r>
              <a:rPr lang="en-US" altLang="zh-TW" sz="1800" dirty="0" smtClean="0">
                <a:latin typeface="微軟正黑體" pitchFamily="34" charset="-120"/>
                <a:ea typeface="微軟正黑體" pitchFamily="34" charset="-120"/>
              </a:rPr>
              <a:t>in recent </a:t>
            </a:r>
            <a:r>
              <a:rPr lang="en-US" altLang="zh-TW" sz="1800" dirty="0">
                <a:latin typeface="微軟正黑體" pitchFamily="34" charset="-120"/>
                <a:ea typeface="微軟正黑體" pitchFamily="34" charset="-120"/>
              </a:rPr>
              <a:t>years, </a:t>
            </a:r>
            <a:r>
              <a:rPr lang="en-US" altLang="zh-TW" sz="1800" dirty="0" smtClean="0">
                <a:latin typeface="微軟正黑體" pitchFamily="34" charset="-120"/>
                <a:ea typeface="微軟正黑體" pitchFamily="34" charset="-120"/>
              </a:rPr>
              <a:t>PV </a:t>
            </a:r>
            <a:r>
              <a:rPr lang="en-US" altLang="zh-TW" sz="1800" dirty="0">
                <a:latin typeface="微軟正黑體" pitchFamily="34" charset="-120"/>
                <a:ea typeface="微軟正黑體" pitchFamily="34" charset="-120"/>
              </a:rPr>
              <a:t>players </a:t>
            </a:r>
            <a:r>
              <a:rPr lang="en-US" altLang="zh-TW" sz="1800" dirty="0" smtClean="0">
                <a:latin typeface="微軟正黑體" pitchFamily="34" charset="-120"/>
                <a:ea typeface="微軟正黑體" pitchFamily="34" charset="-120"/>
              </a:rPr>
              <a:t>have </a:t>
            </a:r>
            <a:r>
              <a:rPr lang="en-US" altLang="zh-TW" sz="1800" dirty="0" smtClean="0">
                <a:latin typeface="微軟正黑體" pitchFamily="34" charset="-120"/>
                <a:ea typeface="微軟正黑體" pitchFamily="34" charset="-120"/>
              </a:rPr>
              <a:t>changed to put resources on  </a:t>
            </a:r>
            <a:r>
              <a:rPr lang="en-US" altLang="zh-TW" sz="1800" dirty="0">
                <a:latin typeface="微軟正黑體" pitchFamily="34" charset="-120"/>
                <a:ea typeface="微軟正黑體" pitchFamily="34" charset="-120"/>
              </a:rPr>
              <a:t>module </a:t>
            </a:r>
            <a:r>
              <a:rPr lang="en-US" altLang="zh-TW" sz="1800" dirty="0" smtClean="0">
                <a:latin typeface="微軟正黑體" pitchFamily="34" charset="-120"/>
                <a:ea typeface="微軟正黑體" pitchFamily="34" charset="-120"/>
              </a:rPr>
              <a:t>and system business.</a:t>
            </a:r>
            <a:endParaRPr lang="en-US" altLang="zh-TW" sz="1800" dirty="0">
              <a:latin typeface="微軟正黑體" pitchFamily="34" charset="-120"/>
              <a:ea typeface="微軟正黑體" pitchFamily="34" charset="-120"/>
            </a:endParaRPr>
          </a:p>
          <a:p>
            <a:pPr>
              <a:lnSpc>
                <a:spcPct val="150000"/>
              </a:lnSpc>
              <a:buSzPct val="65000"/>
            </a:pPr>
            <a:r>
              <a:rPr lang="en-US" altLang="zh-TW" sz="1800" dirty="0" smtClean="0">
                <a:latin typeface="微軟正黑體" pitchFamily="34" charset="-120"/>
                <a:ea typeface="微軟正黑體" pitchFamily="34" charset="-120"/>
              </a:rPr>
              <a:t>Cost </a:t>
            </a:r>
            <a:r>
              <a:rPr lang="en-US" altLang="zh-TW" sz="1800" dirty="0" smtClean="0">
                <a:latin typeface="微軟正黑體" pitchFamily="34" charset="-120"/>
                <a:ea typeface="微軟正黑體" pitchFamily="34" charset="-120"/>
              </a:rPr>
              <a:t>effectiveness is always the </a:t>
            </a:r>
            <a:r>
              <a:rPr lang="en-US" altLang="zh-TW" sz="1800" dirty="0" smtClean="0">
                <a:latin typeface="微軟正黑體" pitchFamily="34" charset="-120"/>
                <a:ea typeface="微軟正黑體" pitchFamily="34" charset="-120"/>
              </a:rPr>
              <a:t>driving force of PV industry </a:t>
            </a:r>
            <a:r>
              <a:rPr lang="en-US" altLang="zh-TW" sz="1800" dirty="0" smtClean="0">
                <a:latin typeface="微軟正黑體" pitchFamily="34" charset="-120"/>
                <a:ea typeface="微軟正黑體" pitchFamily="34" charset="-120"/>
              </a:rPr>
              <a:t>chain, while  </a:t>
            </a:r>
            <a:r>
              <a:rPr lang="en-US" altLang="zh-TW" sz="1800" dirty="0" smtClean="0">
                <a:latin typeface="微軟正黑體" pitchFamily="34" charset="-120"/>
                <a:ea typeface="微軟正黑體" pitchFamily="34" charset="-120"/>
              </a:rPr>
              <a:t>government </a:t>
            </a:r>
            <a:r>
              <a:rPr lang="en-US" altLang="zh-TW" sz="1800" dirty="0" smtClean="0">
                <a:latin typeface="微軟正黑體" pitchFamily="34" charset="-120"/>
                <a:ea typeface="微軟正黑體" pitchFamily="34" charset="-120"/>
              </a:rPr>
              <a:t>policy support </a:t>
            </a:r>
            <a:r>
              <a:rPr lang="en-US" altLang="zh-TW" sz="1800" dirty="0" smtClean="0">
                <a:latin typeface="微軟正黑體" pitchFamily="34" charset="-120"/>
                <a:ea typeface="微軟正黑體" pitchFamily="34" charset="-120"/>
              </a:rPr>
              <a:t>and environment </a:t>
            </a:r>
            <a:r>
              <a:rPr lang="en-US" altLang="zh-TW" sz="1800" dirty="0" smtClean="0">
                <a:latin typeface="微軟正黑體" pitchFamily="34" charset="-120"/>
                <a:ea typeface="微軟正黑體" pitchFamily="34" charset="-120"/>
              </a:rPr>
              <a:t>protection trend </a:t>
            </a:r>
            <a:r>
              <a:rPr lang="en-US" altLang="zh-TW" sz="1800" dirty="0" smtClean="0">
                <a:latin typeface="微軟正黑體" pitchFamily="34" charset="-120"/>
                <a:ea typeface="微軟正黑體" pitchFamily="34" charset="-120"/>
              </a:rPr>
              <a:t>would </a:t>
            </a:r>
            <a:r>
              <a:rPr lang="en-US" altLang="zh-TW" sz="1800" dirty="0" smtClean="0">
                <a:latin typeface="微軟正黑體" pitchFamily="34" charset="-120"/>
                <a:ea typeface="微軟正黑體" pitchFamily="34" charset="-120"/>
              </a:rPr>
              <a:t>be helpful forces </a:t>
            </a:r>
            <a:r>
              <a:rPr lang="en-US" altLang="zh-TW" sz="1800" dirty="0" smtClean="0">
                <a:latin typeface="微軟正黑體" pitchFamily="34" charset="-120"/>
                <a:ea typeface="微軟正黑體" pitchFamily="34" charset="-120"/>
              </a:rPr>
              <a:t>for overall PV </a:t>
            </a:r>
            <a:r>
              <a:rPr lang="en-US" altLang="zh-TW" sz="1800" dirty="0" smtClean="0">
                <a:latin typeface="微軟正黑體" pitchFamily="34" charset="-120"/>
                <a:ea typeface="微軟正黑體" pitchFamily="34" charset="-120"/>
              </a:rPr>
              <a:t>industry development.</a:t>
            </a:r>
            <a:endParaRPr lang="zh-TW" altLang="en-US" sz="1800" dirty="0"/>
          </a:p>
        </p:txBody>
      </p:sp>
      <p:sp>
        <p:nvSpPr>
          <p:cNvPr id="5" name="投影片編號版面配置區 3"/>
          <p:cNvSpPr txBox="1">
            <a:spLocks/>
          </p:cNvSpPr>
          <p:nvPr/>
        </p:nvSpPr>
        <p:spPr bwMode="auto">
          <a:xfrm>
            <a:off x="6553200" y="6248400"/>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defPPr>
              <a:defRPr lang="zh-TW"/>
            </a:defPPr>
            <a:lvl1pPr algn="r" rtl="0" fontAlgn="base">
              <a:spcBef>
                <a:spcPct val="0"/>
              </a:spcBef>
              <a:spcAft>
                <a:spcPct val="0"/>
              </a:spcAft>
              <a:defRPr kumimoji="0" sz="1200" kern="1200">
                <a:solidFill>
                  <a:schemeClr val="tx1"/>
                </a:solidFill>
                <a:latin typeface="Arial Black" pitchFamily="34" charset="0"/>
                <a:ea typeface="新細明體" pitchFamily="18" charset="-120"/>
                <a:cs typeface="+mn-cs"/>
              </a:defRPr>
            </a:lvl1pPr>
            <a:lvl2pPr marL="457200" algn="l" rtl="0" fontAlgn="base">
              <a:spcBef>
                <a:spcPct val="0"/>
              </a:spcBef>
              <a:spcAft>
                <a:spcPct val="0"/>
              </a:spcAft>
              <a:defRPr kumimoji="1" kern="1200">
                <a:solidFill>
                  <a:schemeClr val="tx1"/>
                </a:solidFill>
                <a:latin typeface="Arial" charset="0"/>
                <a:ea typeface="新細明體" charset="-120"/>
                <a:cs typeface="+mn-cs"/>
              </a:defRPr>
            </a:lvl2pPr>
            <a:lvl3pPr marL="914400" algn="l" rtl="0" fontAlgn="base">
              <a:spcBef>
                <a:spcPct val="0"/>
              </a:spcBef>
              <a:spcAft>
                <a:spcPct val="0"/>
              </a:spcAft>
              <a:defRPr kumimoji="1" kern="1200">
                <a:solidFill>
                  <a:schemeClr val="tx1"/>
                </a:solidFill>
                <a:latin typeface="Arial" charset="0"/>
                <a:ea typeface="新細明體" charset="-120"/>
                <a:cs typeface="+mn-cs"/>
              </a:defRPr>
            </a:lvl3pPr>
            <a:lvl4pPr marL="1371600" algn="l" rtl="0" fontAlgn="base">
              <a:spcBef>
                <a:spcPct val="0"/>
              </a:spcBef>
              <a:spcAft>
                <a:spcPct val="0"/>
              </a:spcAft>
              <a:defRPr kumimoji="1" kern="1200">
                <a:solidFill>
                  <a:schemeClr val="tx1"/>
                </a:solidFill>
                <a:latin typeface="Arial" charset="0"/>
                <a:ea typeface="新細明體" charset="-120"/>
                <a:cs typeface="+mn-cs"/>
              </a:defRPr>
            </a:lvl4pPr>
            <a:lvl5pPr marL="1828800" algn="l" rtl="0" fontAlgn="base">
              <a:spcBef>
                <a:spcPct val="0"/>
              </a:spcBef>
              <a:spcAft>
                <a:spcPct val="0"/>
              </a:spcAft>
              <a:defRPr kumimoji="1" kern="1200">
                <a:solidFill>
                  <a:schemeClr val="tx1"/>
                </a:solidFill>
                <a:latin typeface="Arial" charset="0"/>
                <a:ea typeface="新細明體" charset="-120"/>
                <a:cs typeface="+mn-cs"/>
              </a:defRPr>
            </a:lvl5pPr>
            <a:lvl6pPr marL="2286000" algn="l" defTabSz="914400" rtl="0" eaLnBrk="1" latinLnBrk="0" hangingPunct="1">
              <a:defRPr kumimoji="1" kern="1200">
                <a:solidFill>
                  <a:schemeClr val="tx1"/>
                </a:solidFill>
                <a:latin typeface="Arial" charset="0"/>
                <a:ea typeface="新細明體" charset="-120"/>
                <a:cs typeface="+mn-cs"/>
              </a:defRPr>
            </a:lvl6pPr>
            <a:lvl7pPr marL="2743200" algn="l" defTabSz="914400" rtl="0" eaLnBrk="1" latinLnBrk="0" hangingPunct="1">
              <a:defRPr kumimoji="1" kern="1200">
                <a:solidFill>
                  <a:schemeClr val="tx1"/>
                </a:solidFill>
                <a:latin typeface="Arial" charset="0"/>
                <a:ea typeface="新細明體" charset="-120"/>
                <a:cs typeface="+mn-cs"/>
              </a:defRPr>
            </a:lvl7pPr>
            <a:lvl8pPr marL="3200400" algn="l" defTabSz="914400" rtl="0" eaLnBrk="1" latinLnBrk="0" hangingPunct="1">
              <a:defRPr kumimoji="1" kern="1200">
                <a:solidFill>
                  <a:schemeClr val="tx1"/>
                </a:solidFill>
                <a:latin typeface="Arial" charset="0"/>
                <a:ea typeface="新細明體" charset="-120"/>
                <a:cs typeface="+mn-cs"/>
              </a:defRPr>
            </a:lvl8pPr>
            <a:lvl9pPr marL="3657600" algn="l" defTabSz="914400" rtl="0" eaLnBrk="1" latinLnBrk="0" hangingPunct="1">
              <a:defRPr kumimoji="1" kern="1200">
                <a:solidFill>
                  <a:schemeClr val="tx1"/>
                </a:solidFill>
                <a:latin typeface="Arial" charset="0"/>
                <a:ea typeface="新細明體" charset="-120"/>
                <a:cs typeface="+mn-cs"/>
              </a:defRPr>
            </a:lvl9pPr>
          </a:lstStyle>
          <a:p>
            <a:fld id="{5B870F1A-D80C-4CC7-AD1F-62C8B5A20BC3}" type="slidenum">
              <a:rPr lang="zh-TW" altLang="en-US" smtClean="0"/>
              <a:pPr/>
              <a:t>17</a:t>
            </a:fld>
            <a:endParaRPr lang="zh-TW" altLang="en-US" dirty="0"/>
          </a:p>
        </p:txBody>
      </p:sp>
    </p:spTree>
    <p:extLst>
      <p:ext uri="{BB962C8B-B14F-4D97-AF65-F5344CB8AC3E}">
        <p14:creationId xmlns:p14="http://schemas.microsoft.com/office/powerpoint/2010/main" val="102290954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457200" y="457200"/>
            <a:ext cx="8229600" cy="955576"/>
          </a:xfrm>
        </p:spPr>
        <p:txBody>
          <a:bodyPr/>
          <a:lstStyle/>
          <a:p>
            <a:r>
              <a:rPr lang="en-US" altLang="zh-TW" sz="3200" b="1" dirty="0" smtClean="0">
                <a:solidFill>
                  <a:srgbClr val="003399"/>
                </a:solidFill>
                <a:effectLst>
                  <a:outerShdw blurRad="38100" dist="38100" dir="2700000" algn="tl">
                    <a:srgbClr val="000000">
                      <a:alpha val="43137"/>
                    </a:srgbClr>
                  </a:outerShdw>
                </a:effectLst>
                <a:latin typeface="微軟正黑體" pitchFamily="34" charset="-120"/>
                <a:ea typeface="微軟正黑體" pitchFamily="34" charset="-120"/>
              </a:rPr>
              <a:t>Messages </a:t>
            </a:r>
            <a:r>
              <a:rPr lang="en-US" altLang="zh-TW" sz="3200" b="1" dirty="0" smtClean="0">
                <a:solidFill>
                  <a:srgbClr val="003399"/>
                </a:solidFill>
                <a:effectLst>
                  <a:outerShdw blurRad="38100" dist="38100" dir="2700000" algn="tl">
                    <a:srgbClr val="000000">
                      <a:alpha val="43137"/>
                    </a:srgbClr>
                  </a:outerShdw>
                </a:effectLst>
                <a:latin typeface="微軟正黑體" pitchFamily="34" charset="-120"/>
                <a:ea typeface="微軟正黑體" pitchFamily="34" charset="-120"/>
              </a:rPr>
              <a:t>to take</a:t>
            </a:r>
            <a:endParaRPr lang="zh-TW" altLang="en-US" sz="3200" b="1" dirty="0">
              <a:solidFill>
                <a:srgbClr val="003399"/>
              </a:solidFill>
              <a:effectLst>
                <a:outerShdw blurRad="38100" dist="38100" dir="2700000" algn="tl">
                  <a:srgbClr val="000000">
                    <a:alpha val="43137"/>
                  </a:srgbClr>
                </a:outerShdw>
              </a:effectLst>
              <a:latin typeface="微軟正黑體" pitchFamily="34" charset="-120"/>
              <a:ea typeface="微軟正黑體" pitchFamily="34" charset="-120"/>
            </a:endParaRPr>
          </a:p>
        </p:txBody>
      </p:sp>
      <p:sp>
        <p:nvSpPr>
          <p:cNvPr id="4" name="內容版面配置區 2"/>
          <p:cNvSpPr>
            <a:spLocks noGrp="1"/>
          </p:cNvSpPr>
          <p:nvPr>
            <p:ph idx="1"/>
          </p:nvPr>
        </p:nvSpPr>
        <p:spPr>
          <a:xfrm>
            <a:off x="539552" y="1340768"/>
            <a:ext cx="8604448" cy="4310062"/>
          </a:xfrm>
        </p:spPr>
        <p:txBody>
          <a:bodyPr/>
          <a:lstStyle/>
          <a:p>
            <a:pPr>
              <a:lnSpc>
                <a:spcPct val="150000"/>
              </a:lnSpc>
              <a:buClr>
                <a:schemeClr val="accent5">
                  <a:lumMod val="25000"/>
                </a:schemeClr>
              </a:buClr>
              <a:buSzPct val="90000"/>
            </a:pPr>
            <a:r>
              <a:rPr lang="en-US" altLang="zh-TW" sz="1800" dirty="0" smtClean="0">
                <a:solidFill>
                  <a:schemeClr val="tx2"/>
                </a:solidFill>
                <a:latin typeface="微軟正黑體" pitchFamily="34" charset="-120"/>
                <a:ea typeface="微軟正黑體" pitchFamily="34" charset="-120"/>
              </a:rPr>
              <a:t>First </a:t>
            </a:r>
            <a:r>
              <a:rPr lang="en-US" altLang="zh-TW" sz="1800" dirty="0" smtClean="0">
                <a:solidFill>
                  <a:schemeClr val="tx2"/>
                </a:solidFill>
                <a:latin typeface="微軟正黑體" pitchFamily="34" charset="-120"/>
                <a:ea typeface="微軟正黑體" pitchFamily="34" charset="-120"/>
              </a:rPr>
              <a:t>time of solar market declined </a:t>
            </a:r>
            <a:r>
              <a:rPr lang="en-US" altLang="zh-TW" sz="1800" dirty="0" smtClean="0">
                <a:solidFill>
                  <a:schemeClr val="tx2"/>
                </a:solidFill>
                <a:latin typeface="微軟正黑體" pitchFamily="34" charset="-120"/>
                <a:ea typeface="微軟正黑體" pitchFamily="34" charset="-120"/>
              </a:rPr>
              <a:t>during decade </a:t>
            </a:r>
            <a:r>
              <a:rPr lang="en-US" altLang="zh-TW" sz="1800" dirty="0">
                <a:solidFill>
                  <a:schemeClr val="tx2"/>
                </a:solidFill>
                <a:latin typeface="微軟正黑體" pitchFamily="34" charset="-120"/>
                <a:ea typeface="微軟正黑體" pitchFamily="34" charset="-120"/>
              </a:rPr>
              <a:t>- </a:t>
            </a:r>
            <a:r>
              <a:rPr lang="en-US" altLang="zh-TW" sz="1800" dirty="0" smtClean="0">
                <a:solidFill>
                  <a:schemeClr val="tx2"/>
                </a:solidFill>
                <a:latin typeface="微軟正黑體" pitchFamily="34" charset="-120"/>
                <a:ea typeface="微軟正黑體" pitchFamily="34" charset="-120"/>
              </a:rPr>
              <a:t>Conservative business operation</a:t>
            </a:r>
            <a:endParaRPr lang="zh-TW" altLang="zh-TW" sz="1800" dirty="0">
              <a:solidFill>
                <a:schemeClr val="tx2"/>
              </a:solidFill>
              <a:latin typeface="微軟正黑體" pitchFamily="34" charset="-120"/>
              <a:ea typeface="微軟正黑體" pitchFamily="34" charset="-120"/>
            </a:endParaRPr>
          </a:p>
          <a:p>
            <a:pPr>
              <a:lnSpc>
                <a:spcPct val="150000"/>
              </a:lnSpc>
              <a:buClr>
                <a:schemeClr val="accent5">
                  <a:lumMod val="25000"/>
                </a:schemeClr>
              </a:buClr>
              <a:buSzPct val="90000"/>
            </a:pPr>
            <a:r>
              <a:rPr lang="en-US" altLang="zh-TW" sz="1800" dirty="0" smtClean="0">
                <a:solidFill>
                  <a:schemeClr val="tx2"/>
                </a:solidFill>
                <a:latin typeface="微軟正黑體" pitchFamily="34" charset="-120"/>
                <a:ea typeface="微軟正黑體" pitchFamily="34" charset="-120"/>
              </a:rPr>
              <a:t>Mono crystal takes ruling position </a:t>
            </a:r>
            <a:r>
              <a:rPr lang="en-US" altLang="zh-TW" sz="1800" dirty="0" smtClean="0">
                <a:solidFill>
                  <a:schemeClr val="tx2"/>
                </a:solidFill>
                <a:latin typeface="微軟正黑體" pitchFamily="34" charset="-120"/>
                <a:ea typeface="微軟正黑體" pitchFamily="34" charset="-120"/>
              </a:rPr>
              <a:t>– Closely </a:t>
            </a:r>
            <a:r>
              <a:rPr lang="en-US" altLang="zh-TW" sz="1800" dirty="0" smtClean="0">
                <a:solidFill>
                  <a:schemeClr val="tx2"/>
                </a:solidFill>
                <a:latin typeface="微軟正黑體" pitchFamily="34" charset="-120"/>
                <a:ea typeface="微軟正黑體" pitchFamily="34" charset="-120"/>
              </a:rPr>
              <a:t>watch </a:t>
            </a:r>
            <a:r>
              <a:rPr lang="en-US" altLang="zh-TW" sz="1800" dirty="0" smtClean="0">
                <a:solidFill>
                  <a:schemeClr val="tx2"/>
                </a:solidFill>
                <a:latin typeface="微軟正黑體" pitchFamily="34" charset="-120"/>
                <a:ea typeface="微軟正黑體" pitchFamily="34" charset="-120"/>
              </a:rPr>
              <a:t>on </a:t>
            </a:r>
            <a:r>
              <a:rPr lang="en-US" altLang="zh-TW" sz="1800" dirty="0" smtClean="0">
                <a:solidFill>
                  <a:schemeClr val="tx2"/>
                </a:solidFill>
                <a:latin typeface="微軟正黑體" pitchFamily="34" charset="-120"/>
                <a:ea typeface="微軟正黑體" pitchFamily="34" charset="-120"/>
              </a:rPr>
              <a:t>market dynamic.</a:t>
            </a:r>
            <a:endParaRPr lang="zh-TW" altLang="zh-TW" sz="1800" dirty="0">
              <a:solidFill>
                <a:schemeClr val="tx2"/>
              </a:solidFill>
              <a:latin typeface="微軟正黑體" pitchFamily="34" charset="-120"/>
              <a:ea typeface="微軟正黑體" pitchFamily="34" charset="-120"/>
            </a:endParaRPr>
          </a:p>
          <a:p>
            <a:pPr>
              <a:lnSpc>
                <a:spcPct val="150000"/>
              </a:lnSpc>
              <a:buClr>
                <a:schemeClr val="accent5">
                  <a:lumMod val="25000"/>
                </a:schemeClr>
              </a:buClr>
              <a:buSzPct val="90000"/>
            </a:pPr>
            <a:r>
              <a:rPr lang="en-US" altLang="zh-TW" sz="1800" dirty="0" smtClean="0">
                <a:solidFill>
                  <a:schemeClr val="tx2"/>
                </a:solidFill>
                <a:latin typeface="微軟正黑體" pitchFamily="34" charset="-120"/>
                <a:ea typeface="微軟正黑體" pitchFamily="34" charset="-120"/>
              </a:rPr>
              <a:t>Healthy financial status -  Low operating </a:t>
            </a:r>
            <a:r>
              <a:rPr lang="en-US" altLang="zh-TW" sz="1800" dirty="0" smtClean="0">
                <a:solidFill>
                  <a:schemeClr val="tx2"/>
                </a:solidFill>
                <a:latin typeface="微軟正黑體" pitchFamily="34" charset="-120"/>
                <a:ea typeface="微軟正黑體" pitchFamily="34" charset="-120"/>
              </a:rPr>
              <a:t>risk to respond the market  challenge.</a:t>
            </a:r>
            <a:endParaRPr lang="en-US" altLang="zh-TW" sz="1800" dirty="0" smtClean="0">
              <a:solidFill>
                <a:schemeClr val="tx2"/>
              </a:solidFill>
              <a:latin typeface="微軟正黑體" pitchFamily="34" charset="-120"/>
              <a:ea typeface="微軟正黑體" pitchFamily="34" charset="-120"/>
            </a:endParaRPr>
          </a:p>
          <a:p>
            <a:pPr>
              <a:buClr>
                <a:schemeClr val="accent5">
                  <a:lumMod val="25000"/>
                </a:schemeClr>
              </a:buClr>
              <a:buSzPct val="90000"/>
            </a:pPr>
            <a:endParaRPr lang="zh-TW" altLang="zh-TW" sz="2800" dirty="0">
              <a:solidFill>
                <a:schemeClr val="tx2"/>
              </a:solidFill>
              <a:latin typeface="微軟正黑體" pitchFamily="34" charset="-120"/>
              <a:ea typeface="微軟正黑體" pitchFamily="34" charset="-120"/>
            </a:endParaRPr>
          </a:p>
          <a:p>
            <a:r>
              <a:rPr lang="en-US" altLang="zh-TW" sz="2000" b="1" dirty="0" smtClean="0">
                <a:solidFill>
                  <a:schemeClr val="tx2"/>
                </a:solidFill>
                <a:latin typeface="微軟正黑體" pitchFamily="34" charset="-120"/>
                <a:ea typeface="微軟正黑體" pitchFamily="34" charset="-120"/>
              </a:rPr>
              <a:t>Future business strategy :</a:t>
            </a:r>
          </a:p>
          <a:p>
            <a:endParaRPr lang="zh-TW" altLang="zh-TW" sz="2400" b="1" dirty="0">
              <a:solidFill>
                <a:schemeClr val="tx2"/>
              </a:solidFill>
              <a:latin typeface="微軟正黑體" pitchFamily="34" charset="-120"/>
              <a:ea typeface="微軟正黑體" pitchFamily="34" charset="-120"/>
            </a:endParaRPr>
          </a:p>
          <a:p>
            <a:pPr lvl="1">
              <a:buClr>
                <a:schemeClr val="accent5">
                  <a:lumMod val="25000"/>
                </a:schemeClr>
              </a:buClr>
              <a:buSzPct val="50000"/>
              <a:buFont typeface="Wingdings" pitchFamily="2" charset="2"/>
              <a:buChar char="Ø"/>
            </a:pPr>
            <a:r>
              <a:rPr lang="en-US" altLang="zh-TW" sz="1800" dirty="0" smtClean="0">
                <a:solidFill>
                  <a:schemeClr val="tx2"/>
                </a:solidFill>
                <a:latin typeface="微軟正黑體" pitchFamily="34" charset="-120"/>
                <a:ea typeface="微軟正黑體" pitchFamily="34" charset="-120"/>
              </a:rPr>
              <a:t>Cash is King: Conservative </a:t>
            </a:r>
            <a:r>
              <a:rPr lang="en-US" altLang="zh-TW" sz="1800" dirty="0">
                <a:solidFill>
                  <a:schemeClr val="tx2"/>
                </a:solidFill>
                <a:latin typeface="微軟正黑體" pitchFamily="34" charset="-120"/>
                <a:ea typeface="微軟正黑體" pitchFamily="34" charset="-120"/>
              </a:rPr>
              <a:t>business operation </a:t>
            </a:r>
            <a:r>
              <a:rPr lang="en-US" altLang="zh-TW" sz="1800" dirty="0" smtClean="0">
                <a:solidFill>
                  <a:schemeClr val="tx2"/>
                </a:solidFill>
                <a:latin typeface="微軟正黑體" pitchFamily="34" charset="-120"/>
                <a:ea typeface="微軟正黑體" pitchFamily="34" charset="-120"/>
              </a:rPr>
              <a:t>to keep cash on hand. </a:t>
            </a:r>
          </a:p>
          <a:p>
            <a:pPr lvl="1">
              <a:buClr>
                <a:schemeClr val="accent5">
                  <a:lumMod val="25000"/>
                </a:schemeClr>
              </a:buClr>
              <a:buSzPct val="50000"/>
              <a:buFont typeface="Wingdings" pitchFamily="2" charset="2"/>
              <a:buChar char="Ø"/>
            </a:pPr>
            <a:r>
              <a:rPr lang="en-US" altLang="zh-TW" sz="1800" dirty="0" smtClean="0">
                <a:solidFill>
                  <a:schemeClr val="tx2"/>
                </a:solidFill>
                <a:latin typeface="微軟正黑體" pitchFamily="34" charset="-120"/>
                <a:ea typeface="微軟正黑體" pitchFamily="34" charset="-120"/>
              </a:rPr>
              <a:t>Invested </a:t>
            </a:r>
            <a:r>
              <a:rPr lang="en-US" altLang="zh-TW" sz="1800" dirty="0" smtClean="0">
                <a:solidFill>
                  <a:schemeClr val="tx2"/>
                </a:solidFill>
                <a:latin typeface="微軟正黑體" pitchFamily="34" charset="-120"/>
                <a:ea typeface="微軟正黑體" pitchFamily="34" charset="-120"/>
              </a:rPr>
              <a:t>biochip </a:t>
            </a:r>
            <a:r>
              <a:rPr lang="en-US" altLang="zh-TW" sz="1800" dirty="0" smtClean="0">
                <a:solidFill>
                  <a:schemeClr val="tx2"/>
                </a:solidFill>
                <a:latin typeface="微軟正黑體" pitchFamily="34" charset="-120"/>
                <a:ea typeface="微軟正黑體" pitchFamily="34" charset="-120"/>
              </a:rPr>
              <a:t>technology company </a:t>
            </a:r>
            <a:r>
              <a:rPr lang="en-US" altLang="zh-TW" sz="1800" dirty="0">
                <a:solidFill>
                  <a:schemeClr val="tx2"/>
                </a:solidFill>
                <a:latin typeface="微軟正黑體" pitchFamily="34" charset="-120"/>
                <a:ea typeface="微軟正黑體" pitchFamily="34" charset="-120"/>
              </a:rPr>
              <a:t>and </a:t>
            </a:r>
            <a:r>
              <a:rPr lang="en-US" altLang="zh-TW" sz="1800" dirty="0" smtClean="0">
                <a:solidFill>
                  <a:schemeClr val="tx2"/>
                </a:solidFill>
                <a:latin typeface="微軟正黑體" pitchFamily="34" charset="-120"/>
                <a:ea typeface="微軟正黑體" pitchFamily="34" charset="-120"/>
              </a:rPr>
              <a:t>looking for high</a:t>
            </a:r>
            <a:r>
              <a:rPr lang="en-US" altLang="zh-TW" sz="1800" dirty="0" smtClean="0">
                <a:latin typeface="微軟正黑體" pitchFamily="34" charset="-120"/>
                <a:ea typeface="微軟正黑體" pitchFamily="34" charset="-120"/>
              </a:rPr>
              <a:t> </a:t>
            </a:r>
            <a:r>
              <a:rPr lang="en-US" altLang="zh-TW" sz="1800" dirty="0" smtClean="0">
                <a:latin typeface="微軟正黑體" pitchFamily="34" charset="-120"/>
                <a:ea typeface="微軟正黑體" pitchFamily="34" charset="-120"/>
              </a:rPr>
              <a:t>growth </a:t>
            </a:r>
            <a:r>
              <a:rPr lang="en-US" altLang="zh-TW" sz="1800" dirty="0" smtClean="0">
                <a:solidFill>
                  <a:schemeClr val="tx2"/>
                </a:solidFill>
                <a:latin typeface="微軟正黑體" pitchFamily="34" charset="-120"/>
                <a:ea typeface="微軟正黑體" pitchFamily="34" charset="-120"/>
              </a:rPr>
              <a:t>potential field to </a:t>
            </a:r>
            <a:r>
              <a:rPr lang="en-US" altLang="zh-TW" sz="1800" dirty="0">
                <a:solidFill>
                  <a:schemeClr val="tx2"/>
                </a:solidFill>
                <a:latin typeface="微軟正黑體" pitchFamily="34" charset="-120"/>
                <a:ea typeface="微軟正黑體" pitchFamily="34" charset="-120"/>
              </a:rPr>
              <a:t>create long-term </a:t>
            </a:r>
            <a:r>
              <a:rPr lang="en-US" altLang="zh-TW" sz="1800" dirty="0" smtClean="0">
                <a:solidFill>
                  <a:schemeClr val="tx2"/>
                </a:solidFill>
                <a:latin typeface="微軟正黑體" pitchFamily="34" charset="-120"/>
                <a:ea typeface="微軟正黑體" pitchFamily="34" charset="-120"/>
              </a:rPr>
              <a:t>business performance.</a:t>
            </a:r>
            <a:endParaRPr lang="en-US" altLang="zh-TW" sz="1800" dirty="0">
              <a:solidFill>
                <a:schemeClr val="tx2"/>
              </a:solidFill>
              <a:latin typeface="微軟正黑體" pitchFamily="34" charset="-120"/>
              <a:ea typeface="微軟正黑體" pitchFamily="34" charset="-120"/>
            </a:endParaRPr>
          </a:p>
        </p:txBody>
      </p:sp>
      <p:sp>
        <p:nvSpPr>
          <p:cNvPr id="5" name="投影片編號版面配置區 3"/>
          <p:cNvSpPr txBox="1">
            <a:spLocks/>
          </p:cNvSpPr>
          <p:nvPr/>
        </p:nvSpPr>
        <p:spPr bwMode="auto">
          <a:xfrm>
            <a:off x="6553200" y="6248400"/>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defPPr>
              <a:defRPr lang="zh-TW"/>
            </a:defPPr>
            <a:lvl1pPr algn="r" rtl="0" fontAlgn="base">
              <a:spcBef>
                <a:spcPct val="0"/>
              </a:spcBef>
              <a:spcAft>
                <a:spcPct val="0"/>
              </a:spcAft>
              <a:defRPr kumimoji="0" sz="1200" kern="1200">
                <a:solidFill>
                  <a:schemeClr val="tx1"/>
                </a:solidFill>
                <a:latin typeface="Arial Black" pitchFamily="34" charset="0"/>
                <a:ea typeface="新細明體" pitchFamily="18" charset="-120"/>
                <a:cs typeface="+mn-cs"/>
              </a:defRPr>
            </a:lvl1pPr>
            <a:lvl2pPr marL="457200" algn="l" rtl="0" fontAlgn="base">
              <a:spcBef>
                <a:spcPct val="0"/>
              </a:spcBef>
              <a:spcAft>
                <a:spcPct val="0"/>
              </a:spcAft>
              <a:defRPr kumimoji="1" kern="1200">
                <a:solidFill>
                  <a:schemeClr val="tx1"/>
                </a:solidFill>
                <a:latin typeface="Arial" charset="0"/>
                <a:ea typeface="新細明體" charset="-120"/>
                <a:cs typeface="+mn-cs"/>
              </a:defRPr>
            </a:lvl2pPr>
            <a:lvl3pPr marL="914400" algn="l" rtl="0" fontAlgn="base">
              <a:spcBef>
                <a:spcPct val="0"/>
              </a:spcBef>
              <a:spcAft>
                <a:spcPct val="0"/>
              </a:spcAft>
              <a:defRPr kumimoji="1" kern="1200">
                <a:solidFill>
                  <a:schemeClr val="tx1"/>
                </a:solidFill>
                <a:latin typeface="Arial" charset="0"/>
                <a:ea typeface="新細明體" charset="-120"/>
                <a:cs typeface="+mn-cs"/>
              </a:defRPr>
            </a:lvl3pPr>
            <a:lvl4pPr marL="1371600" algn="l" rtl="0" fontAlgn="base">
              <a:spcBef>
                <a:spcPct val="0"/>
              </a:spcBef>
              <a:spcAft>
                <a:spcPct val="0"/>
              </a:spcAft>
              <a:defRPr kumimoji="1" kern="1200">
                <a:solidFill>
                  <a:schemeClr val="tx1"/>
                </a:solidFill>
                <a:latin typeface="Arial" charset="0"/>
                <a:ea typeface="新細明體" charset="-120"/>
                <a:cs typeface="+mn-cs"/>
              </a:defRPr>
            </a:lvl4pPr>
            <a:lvl5pPr marL="1828800" algn="l" rtl="0" fontAlgn="base">
              <a:spcBef>
                <a:spcPct val="0"/>
              </a:spcBef>
              <a:spcAft>
                <a:spcPct val="0"/>
              </a:spcAft>
              <a:defRPr kumimoji="1" kern="1200">
                <a:solidFill>
                  <a:schemeClr val="tx1"/>
                </a:solidFill>
                <a:latin typeface="Arial" charset="0"/>
                <a:ea typeface="新細明體" charset="-120"/>
                <a:cs typeface="+mn-cs"/>
              </a:defRPr>
            </a:lvl5pPr>
            <a:lvl6pPr marL="2286000" algn="l" defTabSz="914400" rtl="0" eaLnBrk="1" latinLnBrk="0" hangingPunct="1">
              <a:defRPr kumimoji="1" kern="1200">
                <a:solidFill>
                  <a:schemeClr val="tx1"/>
                </a:solidFill>
                <a:latin typeface="Arial" charset="0"/>
                <a:ea typeface="新細明體" charset="-120"/>
                <a:cs typeface="+mn-cs"/>
              </a:defRPr>
            </a:lvl6pPr>
            <a:lvl7pPr marL="2743200" algn="l" defTabSz="914400" rtl="0" eaLnBrk="1" latinLnBrk="0" hangingPunct="1">
              <a:defRPr kumimoji="1" kern="1200">
                <a:solidFill>
                  <a:schemeClr val="tx1"/>
                </a:solidFill>
                <a:latin typeface="Arial" charset="0"/>
                <a:ea typeface="新細明體" charset="-120"/>
                <a:cs typeface="+mn-cs"/>
              </a:defRPr>
            </a:lvl7pPr>
            <a:lvl8pPr marL="3200400" algn="l" defTabSz="914400" rtl="0" eaLnBrk="1" latinLnBrk="0" hangingPunct="1">
              <a:defRPr kumimoji="1" kern="1200">
                <a:solidFill>
                  <a:schemeClr val="tx1"/>
                </a:solidFill>
                <a:latin typeface="Arial" charset="0"/>
                <a:ea typeface="新細明體" charset="-120"/>
                <a:cs typeface="+mn-cs"/>
              </a:defRPr>
            </a:lvl8pPr>
            <a:lvl9pPr marL="3657600" algn="l" defTabSz="914400" rtl="0" eaLnBrk="1" latinLnBrk="0" hangingPunct="1">
              <a:defRPr kumimoji="1" kern="1200">
                <a:solidFill>
                  <a:schemeClr val="tx1"/>
                </a:solidFill>
                <a:latin typeface="Arial" charset="0"/>
                <a:ea typeface="新細明體" charset="-120"/>
                <a:cs typeface="+mn-cs"/>
              </a:defRPr>
            </a:lvl9pPr>
          </a:lstStyle>
          <a:p>
            <a:fld id="{5B870F1A-D80C-4CC7-AD1F-62C8B5A20BC3}" type="slidenum">
              <a:rPr lang="zh-TW" altLang="en-US" smtClean="0"/>
              <a:pPr/>
              <a:t>18</a:t>
            </a:fld>
            <a:endParaRPr lang="zh-TW" altLang="en-US" dirty="0"/>
          </a:p>
        </p:txBody>
      </p:sp>
    </p:spTree>
    <p:extLst>
      <p:ext uri="{BB962C8B-B14F-4D97-AF65-F5344CB8AC3E}">
        <p14:creationId xmlns:p14="http://schemas.microsoft.com/office/powerpoint/2010/main" val="172225787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標題 4"/>
          <p:cNvSpPr>
            <a:spLocks noGrp="1"/>
          </p:cNvSpPr>
          <p:nvPr>
            <p:ph type="ctrTitle" idx="4294967295"/>
          </p:nvPr>
        </p:nvSpPr>
        <p:spPr>
          <a:xfrm>
            <a:off x="714375" y="1785938"/>
            <a:ext cx="7358063" cy="2209800"/>
          </a:xfrm>
        </p:spPr>
        <p:txBody>
          <a:bodyPr>
            <a:normAutofit/>
          </a:bodyPr>
          <a:lstStyle/>
          <a:p>
            <a:pPr algn="ctr" eaLnBrk="1" fontAlgn="auto" hangingPunct="1">
              <a:spcAft>
                <a:spcPts val="0"/>
              </a:spcAft>
              <a:defRPr/>
            </a:pPr>
            <a:r>
              <a:rPr lang="en-US" altLang="zh-TW" sz="9600" dirty="0" smtClean="0">
                <a:ln w="12700">
                  <a:noFill/>
                  <a:prstDash val="solid"/>
                </a:ln>
                <a:solidFill>
                  <a:srgbClr val="99CC00"/>
                </a:solidFill>
                <a:effectLst>
                  <a:glow rad="101600">
                    <a:srgbClr val="FFFFCC"/>
                  </a:glow>
                  <a:outerShdw blurRad="41275" dist="20320" dir="1800000" algn="tl" rotWithShape="0">
                    <a:srgbClr val="000000">
                      <a:alpha val="40000"/>
                    </a:srgbClr>
                  </a:outerShdw>
                </a:effectLst>
                <a:latin typeface="Calibri" pitchFamily="34" charset="0"/>
              </a:rPr>
              <a:t>THANK YOU</a:t>
            </a:r>
            <a:endParaRPr lang="zh-TW" altLang="en-US" sz="9600" dirty="0">
              <a:ln w="12700">
                <a:noFill/>
                <a:prstDash val="solid"/>
              </a:ln>
              <a:solidFill>
                <a:srgbClr val="99CC00"/>
              </a:solidFill>
              <a:effectLst>
                <a:glow rad="101600">
                  <a:srgbClr val="FFFFCC"/>
                </a:glow>
                <a:outerShdw blurRad="41275" dist="20320" dir="1800000" algn="tl" rotWithShape="0">
                  <a:srgbClr val="000000">
                    <a:alpha val="40000"/>
                  </a:srgbClr>
                </a:outerShdw>
              </a:effectLst>
              <a:latin typeface="Calibri" pitchFamily="34" charset="0"/>
            </a:endParaRPr>
          </a:p>
        </p:txBody>
      </p:sp>
      <p:pic>
        <p:nvPicPr>
          <p:cNvPr id="33795" name="Picture 2" descr="C:\Documents and Settings\YMChang\Local Settings\Temporary Internet Files\Content.IE5\HFFHDHY4\MPj04331050000[1].jpg"/>
          <p:cNvPicPr>
            <a:picLocks noChangeAspect="1" noChangeArrowheads="1"/>
          </p:cNvPicPr>
          <p:nvPr/>
        </p:nvPicPr>
        <p:blipFill>
          <a:blip r:embed="rId2">
            <a:clrChange>
              <a:clrFrom>
                <a:srgbClr val="FEFEFE"/>
              </a:clrFrom>
              <a:clrTo>
                <a:srgbClr val="FEFEFE">
                  <a:alpha val="0"/>
                </a:srgbClr>
              </a:clrTo>
            </a:clrChange>
            <a:extLst>
              <a:ext uri="{28A0092B-C50C-407E-A947-70E740481C1C}">
                <a14:useLocalDpi xmlns:a14="http://schemas.microsoft.com/office/drawing/2010/main" val="0"/>
              </a:ext>
            </a:extLst>
          </a:blip>
          <a:srcRect/>
          <a:stretch>
            <a:fillRect/>
          </a:stretch>
        </p:blipFill>
        <p:spPr bwMode="auto">
          <a:xfrm>
            <a:off x="6015038" y="3729038"/>
            <a:ext cx="3128962" cy="3128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796" name="文字方塊 8"/>
          <p:cNvSpPr txBox="1">
            <a:spLocks noChangeArrowheads="1"/>
          </p:cNvSpPr>
          <p:nvPr/>
        </p:nvSpPr>
        <p:spPr bwMode="auto">
          <a:xfrm>
            <a:off x="730250" y="5065713"/>
            <a:ext cx="5770563" cy="1077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kumimoji="1">
                <a:solidFill>
                  <a:schemeClr val="tx1"/>
                </a:solidFill>
                <a:latin typeface="Arial" charset="0"/>
                <a:ea typeface="新細明體" charset="-120"/>
              </a:defRPr>
            </a:lvl1pPr>
            <a:lvl2pPr marL="742950" indent="-285750" eaLnBrk="0" hangingPunct="0">
              <a:defRPr kumimoji="1">
                <a:solidFill>
                  <a:schemeClr val="tx1"/>
                </a:solidFill>
                <a:latin typeface="Arial" charset="0"/>
                <a:ea typeface="新細明體" charset="-120"/>
              </a:defRPr>
            </a:lvl2pPr>
            <a:lvl3pPr marL="1143000" indent="-228600" eaLnBrk="0" hangingPunct="0">
              <a:defRPr kumimoji="1">
                <a:solidFill>
                  <a:schemeClr val="tx1"/>
                </a:solidFill>
                <a:latin typeface="Arial" charset="0"/>
                <a:ea typeface="新細明體" charset="-120"/>
              </a:defRPr>
            </a:lvl3pPr>
            <a:lvl4pPr marL="1600200" indent="-228600" eaLnBrk="0" hangingPunct="0">
              <a:defRPr kumimoji="1">
                <a:solidFill>
                  <a:schemeClr val="tx1"/>
                </a:solidFill>
                <a:latin typeface="Arial" charset="0"/>
                <a:ea typeface="新細明體" charset="-120"/>
              </a:defRPr>
            </a:lvl4pPr>
            <a:lvl5pPr marL="2057400" indent="-228600" eaLnBrk="0" hangingPunct="0">
              <a:defRPr kumimoji="1">
                <a:solidFill>
                  <a:schemeClr val="tx1"/>
                </a:solidFill>
                <a:latin typeface="Arial" charset="0"/>
                <a:ea typeface="新細明體" charset="-120"/>
              </a:defRPr>
            </a:lvl5pPr>
            <a:lvl6pPr marL="2514600" indent="-228600" eaLnBrk="0" fontAlgn="base" hangingPunct="0">
              <a:spcBef>
                <a:spcPct val="0"/>
              </a:spcBef>
              <a:spcAft>
                <a:spcPct val="0"/>
              </a:spcAft>
              <a:defRPr kumimoji="1">
                <a:solidFill>
                  <a:schemeClr val="tx1"/>
                </a:solidFill>
                <a:latin typeface="Arial" charset="0"/>
                <a:ea typeface="新細明體" charset="-120"/>
              </a:defRPr>
            </a:lvl6pPr>
            <a:lvl7pPr marL="2971800" indent="-228600" eaLnBrk="0" fontAlgn="base" hangingPunct="0">
              <a:spcBef>
                <a:spcPct val="0"/>
              </a:spcBef>
              <a:spcAft>
                <a:spcPct val="0"/>
              </a:spcAft>
              <a:defRPr kumimoji="1">
                <a:solidFill>
                  <a:schemeClr val="tx1"/>
                </a:solidFill>
                <a:latin typeface="Arial" charset="0"/>
                <a:ea typeface="新細明體" charset="-120"/>
              </a:defRPr>
            </a:lvl7pPr>
            <a:lvl8pPr marL="3429000" indent="-228600" eaLnBrk="0" fontAlgn="base" hangingPunct="0">
              <a:spcBef>
                <a:spcPct val="0"/>
              </a:spcBef>
              <a:spcAft>
                <a:spcPct val="0"/>
              </a:spcAft>
              <a:defRPr kumimoji="1">
                <a:solidFill>
                  <a:schemeClr val="tx1"/>
                </a:solidFill>
                <a:latin typeface="Arial" charset="0"/>
                <a:ea typeface="新細明體" charset="-120"/>
              </a:defRPr>
            </a:lvl8pPr>
            <a:lvl9pPr marL="3886200" indent="-228600" eaLnBrk="0" fontAlgn="base" hangingPunct="0">
              <a:spcBef>
                <a:spcPct val="0"/>
              </a:spcBef>
              <a:spcAft>
                <a:spcPct val="0"/>
              </a:spcAft>
              <a:defRPr kumimoji="1">
                <a:solidFill>
                  <a:schemeClr val="tx1"/>
                </a:solidFill>
                <a:latin typeface="Arial" charset="0"/>
                <a:ea typeface="新細明體" charset="-120"/>
              </a:defRPr>
            </a:lvl9pPr>
          </a:lstStyle>
          <a:p>
            <a:pPr eaLnBrk="1" hangingPunct="1">
              <a:spcAft>
                <a:spcPts val="600"/>
              </a:spcAft>
            </a:pPr>
            <a:r>
              <a:rPr kumimoji="0" lang="en-US" altLang="zh-TW" b="1" dirty="0">
                <a:latin typeface="Calibri" pitchFamily="34" charset="0"/>
              </a:rPr>
              <a:t>DANEN TECHNOLOGY CORP.</a:t>
            </a:r>
          </a:p>
          <a:p>
            <a:pPr eaLnBrk="1" hangingPunct="1">
              <a:spcAft>
                <a:spcPts val="600"/>
              </a:spcAft>
            </a:pPr>
            <a:r>
              <a:rPr kumimoji="0" lang="en-US" altLang="zh-TW" b="1" dirty="0">
                <a:latin typeface="Calibri" pitchFamily="34" charset="0"/>
              </a:rPr>
              <a:t>No. 599, Huan-Nan Rd., Taoyuan High-Tech Industrial Park,</a:t>
            </a:r>
          </a:p>
          <a:p>
            <a:pPr eaLnBrk="1" hangingPunct="1">
              <a:spcAft>
                <a:spcPts val="600"/>
              </a:spcAft>
            </a:pPr>
            <a:r>
              <a:rPr kumimoji="0" lang="en-US" altLang="zh-TW" b="1" dirty="0">
                <a:latin typeface="Calibri" pitchFamily="34" charset="0"/>
              </a:rPr>
              <a:t>Guanyin Shiang, Taoyuan County 328, Taiwan, R.O.C</a:t>
            </a:r>
            <a:endParaRPr kumimoji="0" lang="zh-TW" altLang="en-US" b="1" dirty="0">
              <a:latin typeface="Calibri" pitchFamily="34" charset="0"/>
            </a:endParaRPr>
          </a:p>
        </p:txBody>
      </p:sp>
      <p:pic>
        <p:nvPicPr>
          <p:cNvPr id="33797" name="圖片 9" descr="logo-1.GIF"/>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14375" y="4429125"/>
            <a:ext cx="2857500" cy="415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投影片編號版面配置區 3"/>
          <p:cNvSpPr txBox="1">
            <a:spLocks/>
          </p:cNvSpPr>
          <p:nvPr/>
        </p:nvSpPr>
        <p:spPr bwMode="auto">
          <a:xfrm>
            <a:off x="6553200" y="6248400"/>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defPPr>
              <a:defRPr lang="zh-TW"/>
            </a:defPPr>
            <a:lvl1pPr algn="r" rtl="0" fontAlgn="base">
              <a:spcBef>
                <a:spcPct val="0"/>
              </a:spcBef>
              <a:spcAft>
                <a:spcPct val="0"/>
              </a:spcAft>
              <a:defRPr kumimoji="0" sz="1200" kern="1200">
                <a:solidFill>
                  <a:schemeClr val="tx1"/>
                </a:solidFill>
                <a:latin typeface="Arial Black" pitchFamily="34" charset="0"/>
                <a:ea typeface="新細明體" pitchFamily="18" charset="-120"/>
                <a:cs typeface="+mn-cs"/>
              </a:defRPr>
            </a:lvl1pPr>
            <a:lvl2pPr marL="457200" algn="l" rtl="0" fontAlgn="base">
              <a:spcBef>
                <a:spcPct val="0"/>
              </a:spcBef>
              <a:spcAft>
                <a:spcPct val="0"/>
              </a:spcAft>
              <a:defRPr kumimoji="1" kern="1200">
                <a:solidFill>
                  <a:schemeClr val="tx1"/>
                </a:solidFill>
                <a:latin typeface="Arial" charset="0"/>
                <a:ea typeface="新細明體" charset="-120"/>
                <a:cs typeface="+mn-cs"/>
              </a:defRPr>
            </a:lvl2pPr>
            <a:lvl3pPr marL="914400" algn="l" rtl="0" fontAlgn="base">
              <a:spcBef>
                <a:spcPct val="0"/>
              </a:spcBef>
              <a:spcAft>
                <a:spcPct val="0"/>
              </a:spcAft>
              <a:defRPr kumimoji="1" kern="1200">
                <a:solidFill>
                  <a:schemeClr val="tx1"/>
                </a:solidFill>
                <a:latin typeface="Arial" charset="0"/>
                <a:ea typeface="新細明體" charset="-120"/>
                <a:cs typeface="+mn-cs"/>
              </a:defRPr>
            </a:lvl3pPr>
            <a:lvl4pPr marL="1371600" algn="l" rtl="0" fontAlgn="base">
              <a:spcBef>
                <a:spcPct val="0"/>
              </a:spcBef>
              <a:spcAft>
                <a:spcPct val="0"/>
              </a:spcAft>
              <a:defRPr kumimoji="1" kern="1200">
                <a:solidFill>
                  <a:schemeClr val="tx1"/>
                </a:solidFill>
                <a:latin typeface="Arial" charset="0"/>
                <a:ea typeface="新細明體" charset="-120"/>
                <a:cs typeface="+mn-cs"/>
              </a:defRPr>
            </a:lvl4pPr>
            <a:lvl5pPr marL="1828800" algn="l" rtl="0" fontAlgn="base">
              <a:spcBef>
                <a:spcPct val="0"/>
              </a:spcBef>
              <a:spcAft>
                <a:spcPct val="0"/>
              </a:spcAft>
              <a:defRPr kumimoji="1" kern="1200">
                <a:solidFill>
                  <a:schemeClr val="tx1"/>
                </a:solidFill>
                <a:latin typeface="Arial" charset="0"/>
                <a:ea typeface="新細明體" charset="-120"/>
                <a:cs typeface="+mn-cs"/>
              </a:defRPr>
            </a:lvl5pPr>
            <a:lvl6pPr marL="2286000" algn="l" defTabSz="914400" rtl="0" eaLnBrk="1" latinLnBrk="0" hangingPunct="1">
              <a:defRPr kumimoji="1" kern="1200">
                <a:solidFill>
                  <a:schemeClr val="tx1"/>
                </a:solidFill>
                <a:latin typeface="Arial" charset="0"/>
                <a:ea typeface="新細明體" charset="-120"/>
                <a:cs typeface="+mn-cs"/>
              </a:defRPr>
            </a:lvl6pPr>
            <a:lvl7pPr marL="2743200" algn="l" defTabSz="914400" rtl="0" eaLnBrk="1" latinLnBrk="0" hangingPunct="1">
              <a:defRPr kumimoji="1" kern="1200">
                <a:solidFill>
                  <a:schemeClr val="tx1"/>
                </a:solidFill>
                <a:latin typeface="Arial" charset="0"/>
                <a:ea typeface="新細明體" charset="-120"/>
                <a:cs typeface="+mn-cs"/>
              </a:defRPr>
            </a:lvl7pPr>
            <a:lvl8pPr marL="3200400" algn="l" defTabSz="914400" rtl="0" eaLnBrk="1" latinLnBrk="0" hangingPunct="1">
              <a:defRPr kumimoji="1" kern="1200">
                <a:solidFill>
                  <a:schemeClr val="tx1"/>
                </a:solidFill>
                <a:latin typeface="Arial" charset="0"/>
                <a:ea typeface="新細明體" charset="-120"/>
                <a:cs typeface="+mn-cs"/>
              </a:defRPr>
            </a:lvl8pPr>
            <a:lvl9pPr marL="3657600" algn="l" defTabSz="914400" rtl="0" eaLnBrk="1" latinLnBrk="0" hangingPunct="1">
              <a:defRPr kumimoji="1" kern="1200">
                <a:solidFill>
                  <a:schemeClr val="tx1"/>
                </a:solidFill>
                <a:latin typeface="Arial" charset="0"/>
                <a:ea typeface="新細明體" charset="-120"/>
                <a:cs typeface="+mn-cs"/>
              </a:defRPr>
            </a:lvl9pPr>
          </a:lstStyle>
          <a:p>
            <a:fld id="{5B870F1A-D80C-4CC7-AD1F-62C8B5A20BC3}" type="slidenum">
              <a:rPr lang="zh-TW" altLang="en-US" smtClean="0"/>
              <a:pPr/>
              <a:t>19</a:t>
            </a:fld>
            <a:endParaRPr lang="zh-TW" altLang="en-US" dirty="0"/>
          </a:p>
        </p:txBody>
      </p:sp>
    </p:spTree>
    <p:extLst>
      <p:ext uri="{BB962C8B-B14F-4D97-AF65-F5344CB8AC3E}">
        <p14:creationId xmlns:p14="http://schemas.microsoft.com/office/powerpoint/2010/main" val="286690858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827584" y="476672"/>
            <a:ext cx="4536504" cy="920080"/>
          </a:xfrm>
        </p:spPr>
        <p:txBody>
          <a:bodyPr/>
          <a:lstStyle/>
          <a:p>
            <a:r>
              <a:rPr lang="en-US" altLang="zh-TW" sz="2800" b="1" dirty="0">
                <a:solidFill>
                  <a:srgbClr val="003399"/>
                </a:solidFill>
                <a:latin typeface="微軟正黑體" pitchFamily="34" charset="-120"/>
                <a:ea typeface="微軟正黑體" pitchFamily="34" charset="-120"/>
              </a:rPr>
              <a:t>Legal </a:t>
            </a:r>
            <a:r>
              <a:rPr lang="en-US" altLang="zh-TW" sz="2800" b="1" dirty="0" smtClean="0">
                <a:solidFill>
                  <a:srgbClr val="003399"/>
                </a:solidFill>
                <a:latin typeface="微軟正黑體" pitchFamily="34" charset="-120"/>
                <a:ea typeface="微軟正黑體" pitchFamily="34" charset="-120"/>
              </a:rPr>
              <a:t>Disclaimer</a:t>
            </a:r>
            <a:endParaRPr lang="zh-TW" altLang="en-US" sz="2800" b="1" dirty="0">
              <a:solidFill>
                <a:srgbClr val="003399"/>
              </a:solidFill>
              <a:latin typeface="微軟正黑體" pitchFamily="34" charset="-120"/>
              <a:ea typeface="微軟正黑體" pitchFamily="34" charset="-120"/>
            </a:endParaRPr>
          </a:p>
        </p:txBody>
      </p:sp>
      <p:sp>
        <p:nvSpPr>
          <p:cNvPr id="3" name="內容版面配置區 2"/>
          <p:cNvSpPr>
            <a:spLocks noGrp="1"/>
          </p:cNvSpPr>
          <p:nvPr>
            <p:ph idx="1"/>
          </p:nvPr>
        </p:nvSpPr>
        <p:spPr>
          <a:xfrm>
            <a:off x="899592" y="1772816"/>
            <a:ext cx="7272808" cy="4392488"/>
          </a:xfrm>
        </p:spPr>
        <p:txBody>
          <a:bodyPr/>
          <a:lstStyle/>
          <a:p>
            <a:pPr marL="0" indent="0">
              <a:buNone/>
            </a:pPr>
            <a:r>
              <a:rPr lang="en-US" altLang="zh-TW" sz="1800" b="1" dirty="0" smtClean="0">
                <a:solidFill>
                  <a:srgbClr val="003399"/>
                </a:solidFill>
                <a:latin typeface="微軟正黑體" pitchFamily="34" charset="-120"/>
                <a:ea typeface="微軟正黑體" pitchFamily="34" charset="-120"/>
              </a:rPr>
              <a:t>This </a:t>
            </a:r>
            <a:r>
              <a:rPr lang="en-US" altLang="zh-TW" sz="1800" b="1" dirty="0">
                <a:solidFill>
                  <a:srgbClr val="003399"/>
                </a:solidFill>
                <a:latin typeface="微軟正黑體" pitchFamily="34" charset="-120"/>
                <a:ea typeface="微軟正黑體" pitchFamily="34" charset="-120"/>
              </a:rPr>
              <a:t>document is for informational purposes only and is not an offer to buy or the solicitation of an offer to sell any securities. </a:t>
            </a:r>
            <a:endParaRPr lang="en-US" altLang="zh-TW" sz="1800" b="1" dirty="0" smtClean="0">
              <a:solidFill>
                <a:srgbClr val="003399"/>
              </a:solidFill>
              <a:latin typeface="微軟正黑體" pitchFamily="34" charset="-120"/>
              <a:ea typeface="微軟正黑體" pitchFamily="34" charset="-120"/>
            </a:endParaRPr>
          </a:p>
          <a:p>
            <a:pPr marL="0" indent="0">
              <a:buNone/>
            </a:pPr>
            <a:endParaRPr lang="zh-TW" altLang="zh-TW" sz="1800" b="1" dirty="0">
              <a:solidFill>
                <a:srgbClr val="003399"/>
              </a:solidFill>
              <a:latin typeface="微軟正黑體" pitchFamily="34" charset="-120"/>
              <a:ea typeface="微軟正黑體" pitchFamily="34" charset="-120"/>
            </a:endParaRPr>
          </a:p>
          <a:p>
            <a:pPr marL="0" indent="0">
              <a:buNone/>
            </a:pPr>
            <a:r>
              <a:rPr lang="en-US" altLang="zh-TW" sz="2000" b="1" dirty="0" smtClean="0">
                <a:solidFill>
                  <a:srgbClr val="003399"/>
                </a:solidFill>
                <a:latin typeface="Calibri" pitchFamily="34" charset="0"/>
                <a:ea typeface="微軟正黑體" pitchFamily="34" charset="-120"/>
              </a:rPr>
              <a:t>DANEN’s </a:t>
            </a:r>
            <a:r>
              <a:rPr lang="en-US" altLang="zh-TW" sz="1800" b="1" dirty="0">
                <a:solidFill>
                  <a:srgbClr val="003399"/>
                </a:solidFill>
                <a:latin typeface="微軟正黑體" pitchFamily="34" charset="-120"/>
                <a:ea typeface="微軟正黑體" pitchFamily="34" charset="-120"/>
              </a:rPr>
              <a:t>statements that are not historical facts are forward-looking statements that indicate actions or results of actions that may occur in the future, based on current available information and underlying assumptions. </a:t>
            </a:r>
            <a:endParaRPr lang="en-US" altLang="zh-TW" sz="1800" b="1" dirty="0" smtClean="0">
              <a:solidFill>
                <a:srgbClr val="003399"/>
              </a:solidFill>
              <a:latin typeface="微軟正黑體" pitchFamily="34" charset="-120"/>
              <a:ea typeface="微軟正黑體" pitchFamily="34" charset="-120"/>
            </a:endParaRPr>
          </a:p>
          <a:p>
            <a:pPr marL="0" indent="0">
              <a:buNone/>
            </a:pPr>
            <a:endParaRPr lang="zh-TW" altLang="zh-TW" sz="1800" b="1" dirty="0">
              <a:solidFill>
                <a:srgbClr val="003399"/>
              </a:solidFill>
              <a:latin typeface="微軟正黑體" pitchFamily="34" charset="-120"/>
              <a:ea typeface="微軟正黑體" pitchFamily="34" charset="-120"/>
            </a:endParaRPr>
          </a:p>
          <a:p>
            <a:pPr marL="0" indent="0">
              <a:buNone/>
            </a:pPr>
            <a:r>
              <a:rPr lang="en-US" altLang="zh-TW" sz="2000" b="1" dirty="0" smtClean="0">
                <a:solidFill>
                  <a:srgbClr val="003399"/>
                </a:solidFill>
                <a:latin typeface="Calibri" pitchFamily="34" charset="0"/>
                <a:ea typeface="微軟正黑體" pitchFamily="34" charset="-120"/>
              </a:rPr>
              <a:t>DANEN</a:t>
            </a:r>
            <a:r>
              <a:rPr lang="en-US" altLang="zh-TW" sz="1800" b="1" dirty="0" smtClean="0">
                <a:solidFill>
                  <a:srgbClr val="003399"/>
                </a:solidFill>
                <a:latin typeface="微軟正黑體" pitchFamily="34" charset="-120"/>
                <a:ea typeface="微軟正黑體" pitchFamily="34" charset="-120"/>
              </a:rPr>
              <a:t> </a:t>
            </a:r>
            <a:r>
              <a:rPr lang="en-US" altLang="zh-TW" sz="1800" b="1" dirty="0">
                <a:solidFill>
                  <a:srgbClr val="003399"/>
                </a:solidFill>
                <a:latin typeface="微軟正黑體" pitchFamily="34" charset="-120"/>
                <a:ea typeface="微軟正黑體" pitchFamily="34" charset="-120"/>
              </a:rPr>
              <a:t>does not warranty their accuracy, reliability and completeness. There are a number of factors such as economic conditions, firms abilities, industry environment that could cause actual results and developments to differ materially from those expressed or implied by forward looking statements. Investors should not place undue reliance on them.</a:t>
            </a:r>
            <a:endParaRPr lang="zh-TW" altLang="zh-TW" sz="1800" b="1" dirty="0">
              <a:solidFill>
                <a:srgbClr val="003399"/>
              </a:solidFill>
              <a:latin typeface="微軟正黑體" pitchFamily="34" charset="-120"/>
              <a:ea typeface="微軟正黑體" pitchFamily="34" charset="-120"/>
            </a:endParaRPr>
          </a:p>
          <a:p>
            <a:endParaRPr lang="zh-TW" altLang="en-US" sz="1800" dirty="0">
              <a:solidFill>
                <a:srgbClr val="003399"/>
              </a:solidFill>
              <a:latin typeface="微軟正黑體" pitchFamily="34" charset="-120"/>
              <a:ea typeface="微軟正黑體" pitchFamily="34" charset="-120"/>
            </a:endParaRPr>
          </a:p>
        </p:txBody>
      </p:sp>
      <p:sp>
        <p:nvSpPr>
          <p:cNvPr id="4" name="投影片編號版面配置區 3"/>
          <p:cNvSpPr txBox="1">
            <a:spLocks/>
          </p:cNvSpPr>
          <p:nvPr/>
        </p:nvSpPr>
        <p:spPr bwMode="auto">
          <a:xfrm>
            <a:off x="6553200" y="6248400"/>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defPPr>
              <a:defRPr lang="zh-TW"/>
            </a:defPPr>
            <a:lvl1pPr algn="r" rtl="0" fontAlgn="base">
              <a:spcBef>
                <a:spcPct val="0"/>
              </a:spcBef>
              <a:spcAft>
                <a:spcPct val="0"/>
              </a:spcAft>
              <a:defRPr kumimoji="0" sz="1200" kern="1200">
                <a:solidFill>
                  <a:schemeClr val="tx1"/>
                </a:solidFill>
                <a:latin typeface="Arial Black" pitchFamily="34" charset="0"/>
                <a:ea typeface="新細明體" pitchFamily="18" charset="-120"/>
                <a:cs typeface="+mn-cs"/>
              </a:defRPr>
            </a:lvl1pPr>
            <a:lvl2pPr marL="457200" algn="l" rtl="0" fontAlgn="base">
              <a:spcBef>
                <a:spcPct val="0"/>
              </a:spcBef>
              <a:spcAft>
                <a:spcPct val="0"/>
              </a:spcAft>
              <a:defRPr kumimoji="1" kern="1200">
                <a:solidFill>
                  <a:schemeClr val="tx1"/>
                </a:solidFill>
                <a:latin typeface="Arial" charset="0"/>
                <a:ea typeface="新細明體" charset="-120"/>
                <a:cs typeface="+mn-cs"/>
              </a:defRPr>
            </a:lvl2pPr>
            <a:lvl3pPr marL="914400" algn="l" rtl="0" fontAlgn="base">
              <a:spcBef>
                <a:spcPct val="0"/>
              </a:spcBef>
              <a:spcAft>
                <a:spcPct val="0"/>
              </a:spcAft>
              <a:defRPr kumimoji="1" kern="1200">
                <a:solidFill>
                  <a:schemeClr val="tx1"/>
                </a:solidFill>
                <a:latin typeface="Arial" charset="0"/>
                <a:ea typeface="新細明體" charset="-120"/>
                <a:cs typeface="+mn-cs"/>
              </a:defRPr>
            </a:lvl3pPr>
            <a:lvl4pPr marL="1371600" algn="l" rtl="0" fontAlgn="base">
              <a:spcBef>
                <a:spcPct val="0"/>
              </a:spcBef>
              <a:spcAft>
                <a:spcPct val="0"/>
              </a:spcAft>
              <a:defRPr kumimoji="1" kern="1200">
                <a:solidFill>
                  <a:schemeClr val="tx1"/>
                </a:solidFill>
                <a:latin typeface="Arial" charset="0"/>
                <a:ea typeface="新細明體" charset="-120"/>
                <a:cs typeface="+mn-cs"/>
              </a:defRPr>
            </a:lvl4pPr>
            <a:lvl5pPr marL="1828800" algn="l" rtl="0" fontAlgn="base">
              <a:spcBef>
                <a:spcPct val="0"/>
              </a:spcBef>
              <a:spcAft>
                <a:spcPct val="0"/>
              </a:spcAft>
              <a:defRPr kumimoji="1" kern="1200">
                <a:solidFill>
                  <a:schemeClr val="tx1"/>
                </a:solidFill>
                <a:latin typeface="Arial" charset="0"/>
                <a:ea typeface="新細明體" charset="-120"/>
                <a:cs typeface="+mn-cs"/>
              </a:defRPr>
            </a:lvl5pPr>
            <a:lvl6pPr marL="2286000" algn="l" defTabSz="914400" rtl="0" eaLnBrk="1" latinLnBrk="0" hangingPunct="1">
              <a:defRPr kumimoji="1" kern="1200">
                <a:solidFill>
                  <a:schemeClr val="tx1"/>
                </a:solidFill>
                <a:latin typeface="Arial" charset="0"/>
                <a:ea typeface="新細明體" charset="-120"/>
                <a:cs typeface="+mn-cs"/>
              </a:defRPr>
            </a:lvl6pPr>
            <a:lvl7pPr marL="2743200" algn="l" defTabSz="914400" rtl="0" eaLnBrk="1" latinLnBrk="0" hangingPunct="1">
              <a:defRPr kumimoji="1" kern="1200">
                <a:solidFill>
                  <a:schemeClr val="tx1"/>
                </a:solidFill>
                <a:latin typeface="Arial" charset="0"/>
                <a:ea typeface="新細明體" charset="-120"/>
                <a:cs typeface="+mn-cs"/>
              </a:defRPr>
            </a:lvl7pPr>
            <a:lvl8pPr marL="3200400" algn="l" defTabSz="914400" rtl="0" eaLnBrk="1" latinLnBrk="0" hangingPunct="1">
              <a:defRPr kumimoji="1" kern="1200">
                <a:solidFill>
                  <a:schemeClr val="tx1"/>
                </a:solidFill>
                <a:latin typeface="Arial" charset="0"/>
                <a:ea typeface="新細明體" charset="-120"/>
                <a:cs typeface="+mn-cs"/>
              </a:defRPr>
            </a:lvl8pPr>
            <a:lvl9pPr marL="3657600" algn="l" defTabSz="914400" rtl="0" eaLnBrk="1" latinLnBrk="0" hangingPunct="1">
              <a:defRPr kumimoji="1" kern="1200">
                <a:solidFill>
                  <a:schemeClr val="tx1"/>
                </a:solidFill>
                <a:latin typeface="Arial" charset="0"/>
                <a:ea typeface="新細明體" charset="-120"/>
                <a:cs typeface="+mn-cs"/>
              </a:defRPr>
            </a:lvl9pPr>
          </a:lstStyle>
          <a:p>
            <a:fld id="{5B870F1A-D80C-4CC7-AD1F-62C8B5A20BC3}" type="slidenum">
              <a:rPr lang="zh-TW" altLang="en-US" smtClean="0"/>
              <a:pPr/>
              <a:t>2</a:t>
            </a:fld>
            <a:endParaRPr lang="zh-TW" altLang="en-US" dirty="0"/>
          </a:p>
        </p:txBody>
      </p:sp>
    </p:spTree>
    <p:extLst>
      <p:ext uri="{BB962C8B-B14F-4D97-AF65-F5344CB8AC3E}">
        <p14:creationId xmlns:p14="http://schemas.microsoft.com/office/powerpoint/2010/main" val="253483771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539552" y="980728"/>
            <a:ext cx="8147248" cy="848072"/>
          </a:xfrm>
        </p:spPr>
        <p:txBody>
          <a:bodyPr/>
          <a:lstStyle/>
          <a:p>
            <a:r>
              <a:rPr lang="en-US" altLang="zh-TW" sz="4800" b="1" dirty="0" smtClean="0">
                <a:solidFill>
                  <a:srgbClr val="003399"/>
                </a:solidFill>
                <a:effectLst>
                  <a:outerShdw blurRad="38100" dist="38100" dir="2700000" algn="tl">
                    <a:srgbClr val="000000">
                      <a:alpha val="43137"/>
                    </a:srgbClr>
                  </a:outerShdw>
                </a:effectLst>
                <a:latin typeface="微軟正黑體" pitchFamily="34" charset="-120"/>
                <a:ea typeface="微軟正黑體" pitchFamily="34" charset="-120"/>
              </a:rPr>
              <a:t>Outline</a:t>
            </a:r>
            <a:endParaRPr lang="zh-TW" altLang="en-US" sz="4800" b="1" dirty="0">
              <a:solidFill>
                <a:srgbClr val="003399"/>
              </a:solidFill>
              <a:effectLst>
                <a:outerShdw blurRad="38100" dist="38100" dir="2700000" algn="tl">
                  <a:srgbClr val="000000">
                    <a:alpha val="43137"/>
                  </a:srgbClr>
                </a:outerShdw>
              </a:effectLst>
              <a:latin typeface="微軟正黑體" pitchFamily="34" charset="-120"/>
              <a:ea typeface="微軟正黑體" pitchFamily="34" charset="-120"/>
            </a:endParaRPr>
          </a:p>
        </p:txBody>
      </p:sp>
      <p:sp>
        <p:nvSpPr>
          <p:cNvPr id="3" name="內容版面配置區 2"/>
          <p:cNvSpPr>
            <a:spLocks noGrp="1"/>
          </p:cNvSpPr>
          <p:nvPr>
            <p:ph idx="1"/>
          </p:nvPr>
        </p:nvSpPr>
        <p:spPr>
          <a:xfrm>
            <a:off x="611560" y="2035981"/>
            <a:ext cx="8229600" cy="4057315"/>
          </a:xfrm>
        </p:spPr>
        <p:txBody>
          <a:bodyPr/>
          <a:lstStyle/>
          <a:p>
            <a:pPr>
              <a:lnSpc>
                <a:spcPct val="150000"/>
              </a:lnSpc>
            </a:pPr>
            <a:r>
              <a:rPr lang="zh-TW" altLang="en-US" dirty="0" smtClean="0"/>
              <a:t> </a:t>
            </a:r>
            <a:r>
              <a:rPr lang="en-US" altLang="zh-TW" b="1" dirty="0" smtClean="0">
                <a:solidFill>
                  <a:srgbClr val="003399"/>
                </a:solidFill>
                <a:effectLst>
                  <a:outerShdw blurRad="38100" dist="38100" dir="2700000" algn="tl">
                    <a:srgbClr val="000000">
                      <a:alpha val="43137"/>
                    </a:srgbClr>
                  </a:outerShdw>
                </a:effectLst>
                <a:latin typeface="微軟正黑體" pitchFamily="34" charset="-120"/>
                <a:ea typeface="微軟正黑體" pitchFamily="34" charset="-120"/>
              </a:rPr>
              <a:t>Global Solar Market </a:t>
            </a:r>
          </a:p>
          <a:p>
            <a:pPr>
              <a:lnSpc>
                <a:spcPct val="150000"/>
              </a:lnSpc>
            </a:pPr>
            <a:r>
              <a:rPr lang="en-US" altLang="zh-TW" b="1" dirty="0">
                <a:solidFill>
                  <a:srgbClr val="003399"/>
                </a:solidFill>
                <a:effectLst>
                  <a:outerShdw blurRad="38100" dist="38100" dir="2700000" algn="tl">
                    <a:srgbClr val="000000">
                      <a:alpha val="43137"/>
                    </a:srgbClr>
                  </a:outerShdw>
                </a:effectLst>
                <a:latin typeface="微軟正黑體" pitchFamily="34" charset="-120"/>
                <a:ea typeface="微軟正黑體" pitchFamily="34" charset="-120"/>
              </a:rPr>
              <a:t> </a:t>
            </a:r>
            <a:r>
              <a:rPr lang="en-US" altLang="zh-TW" b="1" dirty="0" smtClean="0">
                <a:solidFill>
                  <a:srgbClr val="003399"/>
                </a:solidFill>
                <a:effectLst>
                  <a:outerShdw blurRad="38100" dist="38100" dir="2700000" algn="tl">
                    <a:srgbClr val="000000">
                      <a:alpha val="43137"/>
                    </a:srgbClr>
                  </a:outerShdw>
                </a:effectLst>
                <a:latin typeface="微軟正黑體" pitchFamily="34" charset="-120"/>
                <a:ea typeface="微軟正黑體" pitchFamily="34" charset="-120"/>
              </a:rPr>
              <a:t>Technology Challenge &amp; Trend</a:t>
            </a:r>
            <a:r>
              <a:rPr lang="zh-TW" altLang="en-US" b="1" dirty="0" smtClean="0">
                <a:solidFill>
                  <a:srgbClr val="003399"/>
                </a:solidFill>
                <a:effectLst>
                  <a:outerShdw blurRad="38100" dist="38100" dir="2700000" algn="tl">
                    <a:srgbClr val="000000">
                      <a:alpha val="43137"/>
                    </a:srgbClr>
                  </a:outerShdw>
                </a:effectLst>
                <a:latin typeface="微軟正黑體" pitchFamily="34" charset="-120"/>
                <a:ea typeface="微軟正黑體" pitchFamily="34" charset="-120"/>
              </a:rPr>
              <a:t> </a:t>
            </a:r>
            <a:endParaRPr lang="zh-TW" altLang="en-US" b="1" dirty="0">
              <a:solidFill>
                <a:srgbClr val="003399"/>
              </a:solidFill>
              <a:effectLst>
                <a:outerShdw blurRad="38100" dist="38100" dir="2700000" algn="tl">
                  <a:srgbClr val="000000">
                    <a:alpha val="43137"/>
                  </a:srgbClr>
                </a:outerShdw>
              </a:effectLst>
              <a:latin typeface="微軟正黑體" pitchFamily="34" charset="-120"/>
              <a:ea typeface="微軟正黑體" pitchFamily="34" charset="-120"/>
            </a:endParaRPr>
          </a:p>
          <a:p>
            <a:pPr>
              <a:lnSpc>
                <a:spcPct val="150000"/>
              </a:lnSpc>
            </a:pPr>
            <a:r>
              <a:rPr lang="zh-TW" altLang="en-US" dirty="0">
                <a:solidFill>
                  <a:srgbClr val="003399"/>
                </a:solidFill>
                <a:effectLst>
                  <a:outerShdw blurRad="38100" dist="38100" dir="2700000" algn="tl">
                    <a:srgbClr val="000000">
                      <a:alpha val="43137"/>
                    </a:srgbClr>
                  </a:outerShdw>
                </a:effectLst>
                <a:latin typeface="微軟正黑體" pitchFamily="34" charset="-120"/>
                <a:ea typeface="微軟正黑體" pitchFamily="34" charset="-120"/>
              </a:rPr>
              <a:t> </a:t>
            </a:r>
            <a:r>
              <a:rPr lang="en-US" altLang="zh-TW" b="1" dirty="0" smtClean="0">
                <a:solidFill>
                  <a:srgbClr val="003399"/>
                </a:solidFill>
                <a:effectLst>
                  <a:outerShdw blurRad="38100" dist="38100" dir="2700000" algn="tl">
                    <a:srgbClr val="000000">
                      <a:alpha val="43137"/>
                    </a:srgbClr>
                  </a:outerShdw>
                </a:effectLst>
                <a:latin typeface="微軟正黑體" pitchFamily="34" charset="-120"/>
                <a:ea typeface="微軟正黑體" pitchFamily="34" charset="-120"/>
              </a:rPr>
              <a:t>Outlook of DANEN </a:t>
            </a:r>
            <a:endParaRPr lang="en-US" altLang="zh-TW" b="1" dirty="0">
              <a:solidFill>
                <a:srgbClr val="003399"/>
              </a:solidFill>
              <a:effectLst>
                <a:outerShdw blurRad="38100" dist="38100" dir="2700000" algn="tl">
                  <a:srgbClr val="000000">
                    <a:alpha val="43137"/>
                  </a:srgbClr>
                </a:outerShdw>
              </a:effectLst>
              <a:latin typeface="微軟正黑體" pitchFamily="34" charset="-120"/>
              <a:ea typeface="微軟正黑體" pitchFamily="34" charset="-120"/>
            </a:endParaRPr>
          </a:p>
          <a:p>
            <a:pPr>
              <a:lnSpc>
                <a:spcPct val="150000"/>
              </a:lnSpc>
            </a:pPr>
            <a:r>
              <a:rPr lang="en-US" altLang="zh-TW" b="1" dirty="0" smtClean="0">
                <a:solidFill>
                  <a:srgbClr val="003399"/>
                </a:solidFill>
                <a:effectLst>
                  <a:outerShdw blurRad="38100" dist="38100" dir="2700000" algn="tl">
                    <a:srgbClr val="000000">
                      <a:alpha val="43137"/>
                    </a:srgbClr>
                  </a:outerShdw>
                </a:effectLst>
                <a:latin typeface="微軟正黑體" pitchFamily="34" charset="-120"/>
                <a:ea typeface="微軟正黑體" pitchFamily="34" charset="-120"/>
              </a:rPr>
              <a:t> Q</a:t>
            </a:r>
            <a:r>
              <a:rPr lang="zh-TW" altLang="en-US" b="1" dirty="0" smtClean="0">
                <a:solidFill>
                  <a:srgbClr val="003399"/>
                </a:solidFill>
                <a:effectLst>
                  <a:outerShdw blurRad="38100" dist="38100" dir="2700000" algn="tl">
                    <a:srgbClr val="000000">
                      <a:alpha val="43137"/>
                    </a:srgbClr>
                  </a:outerShdw>
                </a:effectLst>
                <a:latin typeface="微軟正黑體" pitchFamily="34" charset="-120"/>
                <a:ea typeface="微軟正黑體" pitchFamily="34" charset="-120"/>
              </a:rPr>
              <a:t> </a:t>
            </a:r>
            <a:r>
              <a:rPr lang="en-US" altLang="zh-TW" b="1" dirty="0" smtClean="0">
                <a:solidFill>
                  <a:srgbClr val="003399"/>
                </a:solidFill>
                <a:effectLst>
                  <a:outerShdw blurRad="38100" dist="38100" dir="2700000" algn="tl">
                    <a:srgbClr val="000000">
                      <a:alpha val="43137"/>
                    </a:srgbClr>
                  </a:outerShdw>
                </a:effectLst>
                <a:latin typeface="微軟正黑體" pitchFamily="34" charset="-120"/>
                <a:ea typeface="微軟正黑體" pitchFamily="34" charset="-120"/>
              </a:rPr>
              <a:t>&amp;</a:t>
            </a:r>
            <a:r>
              <a:rPr lang="zh-TW" altLang="en-US" b="1" dirty="0" smtClean="0">
                <a:solidFill>
                  <a:srgbClr val="003399"/>
                </a:solidFill>
                <a:effectLst>
                  <a:outerShdw blurRad="38100" dist="38100" dir="2700000" algn="tl">
                    <a:srgbClr val="000000">
                      <a:alpha val="43137"/>
                    </a:srgbClr>
                  </a:outerShdw>
                </a:effectLst>
                <a:latin typeface="微軟正黑體" pitchFamily="34" charset="-120"/>
                <a:ea typeface="微軟正黑體" pitchFamily="34" charset="-120"/>
              </a:rPr>
              <a:t> </a:t>
            </a:r>
            <a:r>
              <a:rPr lang="en-US" altLang="zh-TW" b="1" dirty="0" smtClean="0">
                <a:solidFill>
                  <a:srgbClr val="003399"/>
                </a:solidFill>
                <a:effectLst>
                  <a:outerShdw blurRad="38100" dist="38100" dir="2700000" algn="tl">
                    <a:srgbClr val="000000">
                      <a:alpha val="43137"/>
                    </a:srgbClr>
                  </a:outerShdw>
                </a:effectLst>
                <a:latin typeface="微軟正黑體" pitchFamily="34" charset="-120"/>
                <a:ea typeface="微軟正黑體" pitchFamily="34" charset="-120"/>
              </a:rPr>
              <a:t>A</a:t>
            </a:r>
            <a:r>
              <a:rPr lang="zh-TW" altLang="en-US" dirty="0">
                <a:solidFill>
                  <a:srgbClr val="003399"/>
                </a:solidFill>
                <a:effectLst>
                  <a:outerShdw blurRad="38100" dist="38100" dir="2700000" algn="tl">
                    <a:srgbClr val="000000">
                      <a:alpha val="43137"/>
                    </a:srgbClr>
                  </a:outerShdw>
                </a:effectLst>
                <a:latin typeface="微軟正黑體" pitchFamily="34" charset="-120"/>
                <a:ea typeface="微軟正黑體" pitchFamily="34" charset="-120"/>
              </a:rPr>
              <a:t>	</a:t>
            </a:r>
            <a:endParaRPr lang="zh-TW" altLang="en-US" dirty="0">
              <a:effectLst>
                <a:outerShdw blurRad="38100" dist="38100" dir="2700000" algn="tl">
                  <a:srgbClr val="000000">
                    <a:alpha val="43137"/>
                  </a:srgbClr>
                </a:outerShdw>
              </a:effectLst>
            </a:endParaRPr>
          </a:p>
        </p:txBody>
      </p:sp>
      <p:pic>
        <p:nvPicPr>
          <p:cNvPr id="5" name="Pict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95368" y="4389958"/>
            <a:ext cx="2628088" cy="24680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投影片編號版面配置區 3"/>
          <p:cNvSpPr txBox="1">
            <a:spLocks/>
          </p:cNvSpPr>
          <p:nvPr/>
        </p:nvSpPr>
        <p:spPr bwMode="auto">
          <a:xfrm>
            <a:off x="6553200" y="6248400"/>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defPPr>
              <a:defRPr lang="zh-TW"/>
            </a:defPPr>
            <a:lvl1pPr algn="r" rtl="0" fontAlgn="base">
              <a:spcBef>
                <a:spcPct val="0"/>
              </a:spcBef>
              <a:spcAft>
                <a:spcPct val="0"/>
              </a:spcAft>
              <a:defRPr kumimoji="0" sz="1200" kern="1200">
                <a:solidFill>
                  <a:schemeClr val="tx1"/>
                </a:solidFill>
                <a:latin typeface="Arial Black" pitchFamily="34" charset="0"/>
                <a:ea typeface="新細明體" pitchFamily="18" charset="-120"/>
                <a:cs typeface="+mn-cs"/>
              </a:defRPr>
            </a:lvl1pPr>
            <a:lvl2pPr marL="457200" algn="l" rtl="0" fontAlgn="base">
              <a:spcBef>
                <a:spcPct val="0"/>
              </a:spcBef>
              <a:spcAft>
                <a:spcPct val="0"/>
              </a:spcAft>
              <a:defRPr kumimoji="1" kern="1200">
                <a:solidFill>
                  <a:schemeClr val="tx1"/>
                </a:solidFill>
                <a:latin typeface="Arial" charset="0"/>
                <a:ea typeface="新細明體" charset="-120"/>
                <a:cs typeface="+mn-cs"/>
              </a:defRPr>
            </a:lvl2pPr>
            <a:lvl3pPr marL="914400" algn="l" rtl="0" fontAlgn="base">
              <a:spcBef>
                <a:spcPct val="0"/>
              </a:spcBef>
              <a:spcAft>
                <a:spcPct val="0"/>
              </a:spcAft>
              <a:defRPr kumimoji="1" kern="1200">
                <a:solidFill>
                  <a:schemeClr val="tx1"/>
                </a:solidFill>
                <a:latin typeface="Arial" charset="0"/>
                <a:ea typeface="新細明體" charset="-120"/>
                <a:cs typeface="+mn-cs"/>
              </a:defRPr>
            </a:lvl3pPr>
            <a:lvl4pPr marL="1371600" algn="l" rtl="0" fontAlgn="base">
              <a:spcBef>
                <a:spcPct val="0"/>
              </a:spcBef>
              <a:spcAft>
                <a:spcPct val="0"/>
              </a:spcAft>
              <a:defRPr kumimoji="1" kern="1200">
                <a:solidFill>
                  <a:schemeClr val="tx1"/>
                </a:solidFill>
                <a:latin typeface="Arial" charset="0"/>
                <a:ea typeface="新細明體" charset="-120"/>
                <a:cs typeface="+mn-cs"/>
              </a:defRPr>
            </a:lvl4pPr>
            <a:lvl5pPr marL="1828800" algn="l" rtl="0" fontAlgn="base">
              <a:spcBef>
                <a:spcPct val="0"/>
              </a:spcBef>
              <a:spcAft>
                <a:spcPct val="0"/>
              </a:spcAft>
              <a:defRPr kumimoji="1" kern="1200">
                <a:solidFill>
                  <a:schemeClr val="tx1"/>
                </a:solidFill>
                <a:latin typeface="Arial" charset="0"/>
                <a:ea typeface="新細明體" charset="-120"/>
                <a:cs typeface="+mn-cs"/>
              </a:defRPr>
            </a:lvl5pPr>
            <a:lvl6pPr marL="2286000" algn="l" defTabSz="914400" rtl="0" eaLnBrk="1" latinLnBrk="0" hangingPunct="1">
              <a:defRPr kumimoji="1" kern="1200">
                <a:solidFill>
                  <a:schemeClr val="tx1"/>
                </a:solidFill>
                <a:latin typeface="Arial" charset="0"/>
                <a:ea typeface="新細明體" charset="-120"/>
                <a:cs typeface="+mn-cs"/>
              </a:defRPr>
            </a:lvl6pPr>
            <a:lvl7pPr marL="2743200" algn="l" defTabSz="914400" rtl="0" eaLnBrk="1" latinLnBrk="0" hangingPunct="1">
              <a:defRPr kumimoji="1" kern="1200">
                <a:solidFill>
                  <a:schemeClr val="tx1"/>
                </a:solidFill>
                <a:latin typeface="Arial" charset="0"/>
                <a:ea typeface="新細明體" charset="-120"/>
                <a:cs typeface="+mn-cs"/>
              </a:defRPr>
            </a:lvl7pPr>
            <a:lvl8pPr marL="3200400" algn="l" defTabSz="914400" rtl="0" eaLnBrk="1" latinLnBrk="0" hangingPunct="1">
              <a:defRPr kumimoji="1" kern="1200">
                <a:solidFill>
                  <a:schemeClr val="tx1"/>
                </a:solidFill>
                <a:latin typeface="Arial" charset="0"/>
                <a:ea typeface="新細明體" charset="-120"/>
                <a:cs typeface="+mn-cs"/>
              </a:defRPr>
            </a:lvl8pPr>
            <a:lvl9pPr marL="3657600" algn="l" defTabSz="914400" rtl="0" eaLnBrk="1" latinLnBrk="0" hangingPunct="1">
              <a:defRPr kumimoji="1" kern="1200">
                <a:solidFill>
                  <a:schemeClr val="tx1"/>
                </a:solidFill>
                <a:latin typeface="Arial" charset="0"/>
                <a:ea typeface="新細明體" charset="-120"/>
                <a:cs typeface="+mn-cs"/>
              </a:defRPr>
            </a:lvl9pPr>
          </a:lstStyle>
          <a:p>
            <a:fld id="{5B870F1A-D80C-4CC7-AD1F-62C8B5A20BC3}" type="slidenum">
              <a:rPr lang="zh-TW" altLang="en-US" smtClean="0"/>
              <a:pPr/>
              <a:t>3</a:t>
            </a:fld>
            <a:endParaRPr lang="zh-TW" altLang="en-US" dirty="0"/>
          </a:p>
        </p:txBody>
      </p:sp>
    </p:spTree>
    <p:extLst>
      <p:ext uri="{BB962C8B-B14F-4D97-AF65-F5344CB8AC3E}">
        <p14:creationId xmlns:p14="http://schemas.microsoft.com/office/powerpoint/2010/main" val="202726496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標題 9"/>
          <p:cNvSpPr>
            <a:spLocks noGrp="1"/>
          </p:cNvSpPr>
          <p:nvPr>
            <p:ph type="ctrTitle"/>
          </p:nvPr>
        </p:nvSpPr>
        <p:spPr>
          <a:xfrm>
            <a:off x="539552" y="836712"/>
            <a:ext cx="8458200" cy="2574618"/>
          </a:xfrm>
        </p:spPr>
        <p:txBody>
          <a:bodyPr>
            <a:noAutofit/>
          </a:bodyPr>
          <a:lstStyle/>
          <a:p>
            <a:pPr>
              <a:lnSpc>
                <a:spcPct val="200000"/>
              </a:lnSpc>
            </a:pPr>
            <a:r>
              <a:rPr lang="en-US" altLang="zh-TW" sz="2400" dirty="0" smtClean="0">
                <a:solidFill>
                  <a:srgbClr val="FFFF00"/>
                </a:solidFill>
              </a:rPr>
              <a:t/>
            </a:r>
            <a:br>
              <a:rPr lang="en-US" altLang="zh-TW" sz="2400" dirty="0" smtClean="0">
                <a:solidFill>
                  <a:srgbClr val="FFFF00"/>
                </a:solidFill>
              </a:rPr>
            </a:br>
            <a:endParaRPr lang="zh-TW" altLang="en-US" sz="2400" dirty="0"/>
          </a:p>
        </p:txBody>
      </p:sp>
      <p:sp>
        <p:nvSpPr>
          <p:cNvPr id="2" name="文字方塊 1"/>
          <p:cNvSpPr txBox="1"/>
          <p:nvPr/>
        </p:nvSpPr>
        <p:spPr>
          <a:xfrm>
            <a:off x="2627784" y="2564904"/>
            <a:ext cx="6480720" cy="769441"/>
          </a:xfrm>
          <a:prstGeom prst="rect">
            <a:avLst/>
          </a:prstGeom>
          <a:noFill/>
        </p:spPr>
        <p:txBody>
          <a:bodyPr wrap="square" rtlCol="0">
            <a:spAutoFit/>
          </a:bodyPr>
          <a:lstStyle/>
          <a:p>
            <a:r>
              <a:rPr lang="en-US" altLang="zh-TW" sz="4400" b="1" dirty="0" smtClean="0">
                <a:solidFill>
                  <a:schemeClr val="bg1"/>
                </a:solidFill>
                <a:latin typeface="微軟正黑體" pitchFamily="34" charset="-120"/>
                <a:ea typeface="微軟正黑體" pitchFamily="34" charset="-120"/>
              </a:rPr>
              <a:t>Global Market Outlook</a:t>
            </a:r>
            <a:endParaRPr lang="zh-TW" altLang="en-US" sz="4400" b="1" dirty="0">
              <a:solidFill>
                <a:schemeClr val="bg1"/>
              </a:solidFill>
              <a:latin typeface="微軟正黑體" pitchFamily="34" charset="-120"/>
              <a:ea typeface="微軟正黑體" pitchFamily="34" charset="-120"/>
            </a:endParaRPr>
          </a:p>
        </p:txBody>
      </p:sp>
      <p:sp>
        <p:nvSpPr>
          <p:cNvPr id="4" name="投影片編號版面配置區 3"/>
          <p:cNvSpPr txBox="1">
            <a:spLocks/>
          </p:cNvSpPr>
          <p:nvPr/>
        </p:nvSpPr>
        <p:spPr bwMode="auto">
          <a:xfrm>
            <a:off x="6553200" y="6248400"/>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defPPr>
              <a:defRPr lang="zh-TW"/>
            </a:defPPr>
            <a:lvl1pPr algn="r" rtl="0" fontAlgn="base">
              <a:spcBef>
                <a:spcPct val="0"/>
              </a:spcBef>
              <a:spcAft>
                <a:spcPct val="0"/>
              </a:spcAft>
              <a:defRPr kumimoji="0" sz="1200" kern="1200">
                <a:solidFill>
                  <a:schemeClr val="tx1"/>
                </a:solidFill>
                <a:latin typeface="Arial Black" pitchFamily="34" charset="0"/>
                <a:ea typeface="新細明體" pitchFamily="18" charset="-120"/>
                <a:cs typeface="+mn-cs"/>
              </a:defRPr>
            </a:lvl1pPr>
            <a:lvl2pPr marL="457200" algn="l" rtl="0" fontAlgn="base">
              <a:spcBef>
                <a:spcPct val="0"/>
              </a:spcBef>
              <a:spcAft>
                <a:spcPct val="0"/>
              </a:spcAft>
              <a:defRPr kumimoji="1" kern="1200">
                <a:solidFill>
                  <a:schemeClr val="tx1"/>
                </a:solidFill>
                <a:latin typeface="Arial" charset="0"/>
                <a:ea typeface="新細明體" charset="-120"/>
                <a:cs typeface="+mn-cs"/>
              </a:defRPr>
            </a:lvl2pPr>
            <a:lvl3pPr marL="914400" algn="l" rtl="0" fontAlgn="base">
              <a:spcBef>
                <a:spcPct val="0"/>
              </a:spcBef>
              <a:spcAft>
                <a:spcPct val="0"/>
              </a:spcAft>
              <a:defRPr kumimoji="1" kern="1200">
                <a:solidFill>
                  <a:schemeClr val="tx1"/>
                </a:solidFill>
                <a:latin typeface="Arial" charset="0"/>
                <a:ea typeface="新細明體" charset="-120"/>
                <a:cs typeface="+mn-cs"/>
              </a:defRPr>
            </a:lvl3pPr>
            <a:lvl4pPr marL="1371600" algn="l" rtl="0" fontAlgn="base">
              <a:spcBef>
                <a:spcPct val="0"/>
              </a:spcBef>
              <a:spcAft>
                <a:spcPct val="0"/>
              </a:spcAft>
              <a:defRPr kumimoji="1" kern="1200">
                <a:solidFill>
                  <a:schemeClr val="tx1"/>
                </a:solidFill>
                <a:latin typeface="Arial" charset="0"/>
                <a:ea typeface="新細明體" charset="-120"/>
                <a:cs typeface="+mn-cs"/>
              </a:defRPr>
            </a:lvl4pPr>
            <a:lvl5pPr marL="1828800" algn="l" rtl="0" fontAlgn="base">
              <a:spcBef>
                <a:spcPct val="0"/>
              </a:spcBef>
              <a:spcAft>
                <a:spcPct val="0"/>
              </a:spcAft>
              <a:defRPr kumimoji="1" kern="1200">
                <a:solidFill>
                  <a:schemeClr val="tx1"/>
                </a:solidFill>
                <a:latin typeface="Arial" charset="0"/>
                <a:ea typeface="新細明體" charset="-120"/>
                <a:cs typeface="+mn-cs"/>
              </a:defRPr>
            </a:lvl5pPr>
            <a:lvl6pPr marL="2286000" algn="l" defTabSz="914400" rtl="0" eaLnBrk="1" latinLnBrk="0" hangingPunct="1">
              <a:defRPr kumimoji="1" kern="1200">
                <a:solidFill>
                  <a:schemeClr val="tx1"/>
                </a:solidFill>
                <a:latin typeface="Arial" charset="0"/>
                <a:ea typeface="新細明體" charset="-120"/>
                <a:cs typeface="+mn-cs"/>
              </a:defRPr>
            </a:lvl6pPr>
            <a:lvl7pPr marL="2743200" algn="l" defTabSz="914400" rtl="0" eaLnBrk="1" latinLnBrk="0" hangingPunct="1">
              <a:defRPr kumimoji="1" kern="1200">
                <a:solidFill>
                  <a:schemeClr val="tx1"/>
                </a:solidFill>
                <a:latin typeface="Arial" charset="0"/>
                <a:ea typeface="新細明體" charset="-120"/>
                <a:cs typeface="+mn-cs"/>
              </a:defRPr>
            </a:lvl7pPr>
            <a:lvl8pPr marL="3200400" algn="l" defTabSz="914400" rtl="0" eaLnBrk="1" latinLnBrk="0" hangingPunct="1">
              <a:defRPr kumimoji="1" kern="1200">
                <a:solidFill>
                  <a:schemeClr val="tx1"/>
                </a:solidFill>
                <a:latin typeface="Arial" charset="0"/>
                <a:ea typeface="新細明體" charset="-120"/>
                <a:cs typeface="+mn-cs"/>
              </a:defRPr>
            </a:lvl8pPr>
            <a:lvl9pPr marL="3657600" algn="l" defTabSz="914400" rtl="0" eaLnBrk="1" latinLnBrk="0" hangingPunct="1">
              <a:defRPr kumimoji="1" kern="1200">
                <a:solidFill>
                  <a:schemeClr val="tx1"/>
                </a:solidFill>
                <a:latin typeface="Arial" charset="0"/>
                <a:ea typeface="新細明體" charset="-120"/>
                <a:cs typeface="+mn-cs"/>
              </a:defRPr>
            </a:lvl9pPr>
          </a:lstStyle>
          <a:p>
            <a:fld id="{5B870F1A-D80C-4CC7-AD1F-62C8B5A20BC3}" type="slidenum">
              <a:rPr lang="zh-TW" altLang="en-US" smtClean="0"/>
              <a:pPr/>
              <a:t>4</a:t>
            </a:fld>
            <a:endParaRPr lang="zh-TW" altLang="en-US" dirty="0"/>
          </a:p>
        </p:txBody>
      </p:sp>
    </p:spTree>
    <p:extLst>
      <p:ext uri="{BB962C8B-B14F-4D97-AF65-F5344CB8AC3E}">
        <p14:creationId xmlns:p14="http://schemas.microsoft.com/office/powerpoint/2010/main" val="75339772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投影片編號版面配置區 3"/>
          <p:cNvSpPr>
            <a:spLocks noGrp="1"/>
          </p:cNvSpPr>
          <p:nvPr>
            <p:ph type="sldNum" sz="quarter" idx="11"/>
          </p:nvPr>
        </p:nvSpPr>
        <p:spPr/>
        <p:txBody>
          <a:bodyPr/>
          <a:lstStyle/>
          <a:p>
            <a:fld id="{5B870F1A-D80C-4CC7-AD1F-62C8B5A20BC3}" type="slidenum">
              <a:rPr lang="zh-TW" altLang="en-US" smtClean="0"/>
              <a:pPr/>
              <a:t>5</a:t>
            </a:fld>
            <a:endParaRPr lang="zh-TW" altLang="en-US" dirty="0"/>
          </a:p>
        </p:txBody>
      </p:sp>
      <p:sp>
        <p:nvSpPr>
          <p:cNvPr id="11" name="矩形 10"/>
          <p:cNvSpPr/>
          <p:nvPr/>
        </p:nvSpPr>
        <p:spPr>
          <a:xfrm>
            <a:off x="445772" y="948070"/>
            <a:ext cx="8241028" cy="2920800"/>
          </a:xfrm>
          <a:prstGeom prst="rect">
            <a:avLst/>
          </a:prstGeom>
        </p:spPr>
        <p:txBody>
          <a:bodyPr wrap="square">
            <a:spAutoFit/>
          </a:bodyPr>
          <a:lstStyle/>
          <a:p>
            <a:pPr marL="342900" indent="-342900" algn="just" eaLnBrk="0" hangingPunct="0">
              <a:lnSpc>
                <a:spcPct val="150000"/>
              </a:lnSpc>
              <a:spcBef>
                <a:spcPct val="20000"/>
              </a:spcBef>
              <a:buClr>
                <a:schemeClr val="accent5">
                  <a:lumMod val="25000"/>
                </a:schemeClr>
              </a:buClr>
              <a:buSzPct val="80000"/>
              <a:buFont typeface="Wingdings" pitchFamily="2" charset="2"/>
              <a:buChar char="n"/>
              <a:defRPr/>
            </a:pPr>
            <a:r>
              <a:rPr lang="en-US" altLang="zh-TW" b="1" dirty="0" smtClean="0">
                <a:latin typeface="微軟正黑體" panose="020B0604030504040204" pitchFamily="34" charset="-120"/>
                <a:ea typeface="微軟正黑體" panose="020B0604030504040204" pitchFamily="34" charset="-120"/>
                <a:cs typeface="Arial" panose="020B0604020202020204" pitchFamily="34" charset="0"/>
                <a:sym typeface="Wingdings" pitchFamily="2" charset="2"/>
              </a:rPr>
              <a:t>Overall demand decreases in all </a:t>
            </a:r>
            <a:r>
              <a:rPr lang="en-US" altLang="zh-TW" b="1" dirty="0" smtClean="0">
                <a:latin typeface="微軟正黑體" panose="020B0604030504040204" pitchFamily="34" charset="-120"/>
                <a:ea typeface="微軟正黑體" panose="020B0604030504040204" pitchFamily="34" charset="-120"/>
                <a:cs typeface="Arial" panose="020B0604020202020204" pitchFamily="34" charset="0"/>
                <a:sym typeface="Wingdings" pitchFamily="2" charset="2"/>
              </a:rPr>
              <a:t>major </a:t>
            </a:r>
            <a:r>
              <a:rPr lang="en-US" altLang="zh-TW" b="1" dirty="0" smtClean="0">
                <a:latin typeface="微軟正黑體" panose="020B0604030504040204" pitchFamily="34" charset="-120"/>
                <a:ea typeface="微軟正黑體" panose="020B0604030504040204" pitchFamily="34" charset="-120"/>
                <a:cs typeface="Arial" panose="020B0604020202020204" pitchFamily="34" charset="0"/>
                <a:sym typeface="Wingdings" pitchFamily="2" charset="2"/>
              </a:rPr>
              <a:t>markets </a:t>
            </a:r>
            <a:endParaRPr lang="en-US" altLang="zh-TW" dirty="0">
              <a:solidFill>
                <a:srgbClr val="0000FF"/>
              </a:solidFill>
              <a:latin typeface="微軟正黑體" panose="020B0604030504040204" pitchFamily="34" charset="-120"/>
              <a:ea typeface="微軟正黑體" panose="020B0604030504040204" pitchFamily="34" charset="-120"/>
              <a:cs typeface="Arial" panose="020B0604020202020204" pitchFamily="34" charset="0"/>
              <a:sym typeface="Wingdings" pitchFamily="2" charset="2"/>
            </a:endParaRPr>
          </a:p>
          <a:p>
            <a:pPr marL="800100" lvl="1" indent="-342900" algn="just" eaLnBrk="0" hangingPunct="0">
              <a:lnSpc>
                <a:spcPct val="150000"/>
              </a:lnSpc>
              <a:spcBef>
                <a:spcPct val="20000"/>
              </a:spcBef>
              <a:buClr>
                <a:schemeClr val="accent5">
                  <a:lumMod val="25000"/>
                </a:schemeClr>
              </a:buClr>
              <a:buSzPct val="50000"/>
              <a:buFont typeface="Wingdings" pitchFamily="2" charset="2"/>
              <a:buChar char="Ø"/>
              <a:defRPr/>
            </a:pPr>
            <a:r>
              <a:rPr lang="en-US" altLang="zh-TW" sz="1600" b="1" dirty="0" smtClean="0">
                <a:latin typeface="微軟正黑體" panose="020B0604030504040204" pitchFamily="34" charset="-120"/>
                <a:ea typeface="微軟正黑體" panose="020B0604030504040204" pitchFamily="34" charset="-120"/>
                <a:cs typeface="Arial" panose="020B0604020202020204" pitchFamily="34" charset="0"/>
                <a:sym typeface="Wingdings" pitchFamily="2" charset="2"/>
              </a:rPr>
              <a:t>The installation demand </a:t>
            </a:r>
            <a:r>
              <a:rPr lang="en-US" altLang="zh-TW" sz="1600" b="1" dirty="0" smtClean="0">
                <a:latin typeface="微軟正黑體" panose="020B0604030504040204" pitchFamily="34" charset="-120"/>
                <a:ea typeface="微軟正黑體" panose="020B0604030504040204" pitchFamily="34" charset="-120"/>
                <a:cs typeface="Arial" panose="020B0604020202020204" pitchFamily="34" charset="0"/>
                <a:sym typeface="Wingdings" pitchFamily="2" charset="2"/>
              </a:rPr>
              <a:t>impacted dramatically by June 1st policy of China </a:t>
            </a:r>
            <a:r>
              <a:rPr lang="en-US" altLang="zh-TW" sz="1600" b="1" dirty="0" smtClean="0">
                <a:latin typeface="微軟正黑體" panose="020B0604030504040204" pitchFamily="34" charset="-120"/>
                <a:ea typeface="微軟正黑體" panose="020B0604030504040204" pitchFamily="34" charset="-120"/>
                <a:cs typeface="Arial" panose="020B0604020202020204" pitchFamily="34" charset="0"/>
                <a:sym typeface="Wingdings" pitchFamily="2" charset="2"/>
              </a:rPr>
              <a:t>and </a:t>
            </a:r>
            <a:r>
              <a:rPr lang="en-US" altLang="zh-TW" sz="1600" b="1" dirty="0" smtClean="0">
                <a:latin typeface="微軟正黑體" panose="020B0604030504040204" pitchFamily="34" charset="-120"/>
                <a:ea typeface="微軟正黑體" panose="020B0604030504040204" pitchFamily="34" charset="-120"/>
                <a:cs typeface="Arial" panose="020B0604020202020204" pitchFamily="34" charset="0"/>
                <a:sym typeface="Wingdings" pitchFamily="2" charset="2"/>
              </a:rPr>
              <a:t>market forecast could decline </a:t>
            </a:r>
            <a:r>
              <a:rPr lang="en-US" altLang="zh-TW" sz="1600" b="1" dirty="0" smtClean="0">
                <a:latin typeface="微軟正黑體" panose="020B0604030504040204" pitchFamily="34" charset="-120"/>
                <a:ea typeface="微軟正黑體" panose="020B0604030504040204" pitchFamily="34" charset="-120"/>
                <a:cs typeface="Arial" panose="020B0604020202020204" pitchFamily="34" charset="0"/>
                <a:sym typeface="Wingdings" pitchFamily="2" charset="2"/>
              </a:rPr>
              <a:t>up to 40% </a:t>
            </a:r>
            <a:r>
              <a:rPr lang="en-US" altLang="zh-TW" sz="1600" b="1" dirty="0" smtClean="0">
                <a:latin typeface="微軟正黑體" panose="020B0604030504040204" pitchFamily="34" charset="-120"/>
                <a:ea typeface="微軟正黑體" panose="020B0604030504040204" pitchFamily="34" charset="-120"/>
                <a:cs typeface="Arial" panose="020B0604020202020204" pitchFamily="34" charset="0"/>
                <a:sym typeface="Wingdings" pitchFamily="2" charset="2"/>
              </a:rPr>
              <a:t> of the </a:t>
            </a:r>
            <a:r>
              <a:rPr lang="en-US" altLang="zh-TW" sz="1600" b="1" dirty="0" smtClean="0">
                <a:latin typeface="微軟正黑體" panose="020B0604030504040204" pitchFamily="34" charset="-120"/>
                <a:ea typeface="微軟正黑體" panose="020B0604030504040204" pitchFamily="34" charset="-120"/>
                <a:cs typeface="Arial" panose="020B0604020202020204" pitchFamily="34" charset="0"/>
                <a:sym typeface="Wingdings" pitchFamily="2" charset="2"/>
              </a:rPr>
              <a:t>year. </a:t>
            </a:r>
          </a:p>
          <a:p>
            <a:pPr marL="800100" lvl="1" indent="-342900" algn="just" eaLnBrk="0" hangingPunct="0">
              <a:lnSpc>
                <a:spcPct val="150000"/>
              </a:lnSpc>
              <a:spcBef>
                <a:spcPct val="20000"/>
              </a:spcBef>
              <a:buClr>
                <a:schemeClr val="accent5">
                  <a:lumMod val="25000"/>
                </a:schemeClr>
              </a:buClr>
              <a:buSzPct val="50000"/>
              <a:buFont typeface="Wingdings" pitchFamily="2" charset="2"/>
              <a:buChar char="Ø"/>
              <a:defRPr/>
            </a:pPr>
            <a:r>
              <a:rPr lang="en-US" altLang="zh-TW" sz="1600" b="1" dirty="0" smtClean="0">
                <a:latin typeface="微軟正黑體" panose="020B0604030504040204" pitchFamily="34" charset="-120"/>
                <a:ea typeface="微軟正黑體" panose="020B0604030504040204" pitchFamily="34" charset="-120"/>
                <a:cs typeface="Arial" panose="020B0604020202020204" pitchFamily="34" charset="0"/>
                <a:sym typeface="Wingdings" pitchFamily="2" charset="2"/>
              </a:rPr>
              <a:t>US market could </a:t>
            </a:r>
            <a:r>
              <a:rPr lang="en-US" altLang="zh-TW" sz="1600" b="1" dirty="0" smtClean="0">
                <a:latin typeface="微軟正黑體" panose="020B0604030504040204" pitchFamily="34" charset="-120"/>
                <a:ea typeface="微軟正黑體" panose="020B0604030504040204" pitchFamily="34" charset="-120"/>
                <a:cs typeface="Arial" panose="020B0604020202020204" pitchFamily="34" charset="0"/>
                <a:sym typeface="Wingdings" pitchFamily="2" charset="2"/>
              </a:rPr>
              <a:t>decreases </a:t>
            </a:r>
            <a:r>
              <a:rPr lang="en-US" altLang="zh-TW" sz="1600" b="1" dirty="0" smtClean="0">
                <a:latin typeface="微軟正黑體" panose="020B0604030504040204" pitchFamily="34" charset="-120"/>
                <a:ea typeface="微軟正黑體" panose="020B0604030504040204" pitchFamily="34" charset="-120"/>
                <a:cs typeface="Arial" panose="020B0604020202020204" pitchFamily="34" charset="0"/>
                <a:sym typeface="Wingdings" pitchFamily="2" charset="2"/>
              </a:rPr>
              <a:t>in coming 5 years due to </a:t>
            </a:r>
            <a:r>
              <a:rPr lang="en-US" altLang="zh-TW" sz="1600" b="1" dirty="0" smtClean="0">
                <a:latin typeface="微軟正黑體" panose="020B0604030504040204" pitchFamily="34" charset="-120"/>
                <a:ea typeface="微軟正黑體" panose="020B0604030504040204" pitchFamily="34" charset="-120"/>
                <a:cs typeface="Arial" panose="020B0604020202020204" pitchFamily="34" charset="0"/>
                <a:sym typeface="Wingdings" pitchFamily="2" charset="2"/>
              </a:rPr>
              <a:t>policy change and trade </a:t>
            </a:r>
            <a:r>
              <a:rPr lang="en-US" altLang="zh-TW" sz="1600" b="1" dirty="0" smtClean="0">
                <a:latin typeface="微軟正黑體" panose="020B0604030504040204" pitchFamily="34" charset="-120"/>
                <a:ea typeface="微軟正黑體" panose="020B0604030504040204" pitchFamily="34" charset="-120"/>
                <a:cs typeface="Arial" panose="020B0604020202020204" pitchFamily="34" charset="0"/>
                <a:sym typeface="Wingdings" pitchFamily="2" charset="2"/>
              </a:rPr>
              <a:t>war between US and </a:t>
            </a:r>
            <a:r>
              <a:rPr lang="en-US" altLang="zh-TW" sz="1600" b="1" dirty="0" smtClean="0">
                <a:latin typeface="微軟正黑體" panose="020B0604030504040204" pitchFamily="34" charset="-120"/>
                <a:ea typeface="微軟正黑體" panose="020B0604030504040204" pitchFamily="34" charset="-120"/>
                <a:cs typeface="Arial" panose="020B0604020202020204" pitchFamily="34" charset="0"/>
                <a:sym typeface="Wingdings" pitchFamily="2" charset="2"/>
              </a:rPr>
              <a:t>China.</a:t>
            </a:r>
            <a:endParaRPr lang="en-US" altLang="zh-TW" sz="1600" b="1" dirty="0" smtClean="0">
              <a:latin typeface="微軟正黑體" panose="020B0604030504040204" pitchFamily="34" charset="-120"/>
              <a:ea typeface="微軟正黑體" panose="020B0604030504040204" pitchFamily="34" charset="-120"/>
              <a:cs typeface="Arial" panose="020B0604020202020204" pitchFamily="34" charset="0"/>
              <a:sym typeface="Wingdings" pitchFamily="2" charset="2"/>
            </a:endParaRPr>
          </a:p>
          <a:p>
            <a:pPr marL="800100" lvl="1" indent="-342900" algn="just" eaLnBrk="0" hangingPunct="0">
              <a:lnSpc>
                <a:spcPct val="150000"/>
              </a:lnSpc>
              <a:spcBef>
                <a:spcPct val="20000"/>
              </a:spcBef>
              <a:buClr>
                <a:schemeClr val="accent5">
                  <a:lumMod val="25000"/>
                </a:schemeClr>
              </a:buClr>
              <a:buSzPct val="50000"/>
              <a:buFont typeface="Wingdings" pitchFamily="2" charset="2"/>
              <a:buChar char="Ø"/>
              <a:defRPr/>
            </a:pPr>
            <a:r>
              <a:rPr lang="en-US" altLang="zh-TW" sz="1600" b="1" dirty="0" smtClean="0">
                <a:latin typeface="微軟正黑體" panose="020B0604030504040204" pitchFamily="34" charset="-120"/>
                <a:ea typeface="微軟正黑體" panose="020B0604030504040204" pitchFamily="34" charset="-120"/>
                <a:cs typeface="Arial" panose="020B0604020202020204" pitchFamily="34" charset="0"/>
                <a:sym typeface="Wingdings" pitchFamily="2" charset="2"/>
              </a:rPr>
              <a:t>Japan installation </a:t>
            </a:r>
            <a:r>
              <a:rPr lang="en-US" altLang="zh-TW" sz="1600" b="1" dirty="0" smtClean="0">
                <a:latin typeface="微軟正黑體" panose="020B0604030504040204" pitchFamily="34" charset="-120"/>
                <a:ea typeface="微軟正黑體" panose="020B0604030504040204" pitchFamily="34" charset="-120"/>
                <a:cs typeface="Arial" panose="020B0604020202020204" pitchFamily="34" charset="0"/>
                <a:sym typeface="Wingdings" pitchFamily="2" charset="2"/>
              </a:rPr>
              <a:t>demand decreases continuously owing to Fit cut as well as  </a:t>
            </a:r>
            <a:r>
              <a:rPr lang="en-US" altLang="zh-TW" sz="1600" b="1" dirty="0" smtClean="0">
                <a:latin typeface="微軟正黑體" panose="020B0604030504040204" pitchFamily="34" charset="-120"/>
                <a:ea typeface="微軟正黑體" panose="020B0604030504040204" pitchFamily="34" charset="-120"/>
                <a:cs typeface="Arial" panose="020B0604020202020204" pitchFamily="34" charset="0"/>
                <a:sym typeface="Wingdings" pitchFamily="2" charset="2"/>
              </a:rPr>
              <a:t>India market </a:t>
            </a:r>
            <a:r>
              <a:rPr lang="en-US" altLang="zh-TW" sz="1600" b="1" dirty="0" smtClean="0">
                <a:latin typeface="微軟正黑體" panose="020B0604030504040204" pitchFamily="34" charset="-120"/>
                <a:ea typeface="微軟正黑體" panose="020B0604030504040204" pitchFamily="34" charset="-120"/>
                <a:cs typeface="Arial" panose="020B0604020202020204" pitchFamily="34" charset="0"/>
                <a:sym typeface="Wingdings" pitchFamily="2" charset="2"/>
              </a:rPr>
              <a:t>drops due to </a:t>
            </a:r>
            <a:r>
              <a:rPr lang="en-US" altLang="zh-TW" sz="1600" b="1" dirty="0" smtClean="0">
                <a:latin typeface="微軟正黑體" panose="020B0604030504040204" pitchFamily="34" charset="-120"/>
                <a:ea typeface="微軟正黑體" panose="020B0604030504040204" pitchFamily="34" charset="-120"/>
                <a:cs typeface="Arial" panose="020B0604020202020204" pitchFamily="34" charset="0"/>
                <a:sym typeface="Wingdings" pitchFamily="2" charset="2"/>
              </a:rPr>
              <a:t>25% safeguard duty.</a:t>
            </a:r>
          </a:p>
        </p:txBody>
      </p:sp>
      <p:sp>
        <p:nvSpPr>
          <p:cNvPr id="2" name="矩形 1"/>
          <p:cNvSpPr/>
          <p:nvPr/>
        </p:nvSpPr>
        <p:spPr>
          <a:xfrm>
            <a:off x="395536" y="476672"/>
            <a:ext cx="8496944" cy="523220"/>
          </a:xfrm>
          <a:prstGeom prst="rect">
            <a:avLst/>
          </a:prstGeom>
        </p:spPr>
        <p:txBody>
          <a:bodyPr wrap="square">
            <a:spAutoFit/>
          </a:bodyPr>
          <a:lstStyle/>
          <a:p>
            <a:r>
              <a:rPr lang="en-US" altLang="zh-TW" sz="2800" b="1" dirty="0" smtClean="0">
                <a:solidFill>
                  <a:srgbClr val="003399"/>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Global </a:t>
            </a:r>
            <a:r>
              <a:rPr lang="en-US" altLang="zh-TW" sz="2800" b="1" dirty="0" smtClean="0">
                <a:solidFill>
                  <a:srgbClr val="003399"/>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installation declines </a:t>
            </a:r>
            <a:r>
              <a:rPr lang="en-US" altLang="zh-TW" sz="2800" b="1" dirty="0" smtClean="0">
                <a:solidFill>
                  <a:srgbClr val="003399"/>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over 20% in 2018</a:t>
            </a:r>
            <a:endParaRPr lang="zh-TW" altLang="en-US" sz="2800" b="1" dirty="0">
              <a:solidFill>
                <a:srgbClr val="003399"/>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endParaRPr>
          </a:p>
        </p:txBody>
      </p:sp>
      <p:sp>
        <p:nvSpPr>
          <p:cNvPr id="7" name="投影片編號版面配置區 3"/>
          <p:cNvSpPr txBox="1">
            <a:spLocks/>
          </p:cNvSpPr>
          <p:nvPr/>
        </p:nvSpPr>
        <p:spPr bwMode="auto">
          <a:xfrm>
            <a:off x="6553200" y="6248400"/>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defPPr>
              <a:defRPr lang="zh-TW"/>
            </a:defPPr>
            <a:lvl1pPr algn="r" rtl="0" fontAlgn="base">
              <a:spcBef>
                <a:spcPct val="0"/>
              </a:spcBef>
              <a:spcAft>
                <a:spcPct val="0"/>
              </a:spcAft>
              <a:defRPr kumimoji="0" sz="1200" kern="1200">
                <a:solidFill>
                  <a:schemeClr val="tx1"/>
                </a:solidFill>
                <a:latin typeface="Arial Black" pitchFamily="34" charset="0"/>
                <a:ea typeface="新細明體" pitchFamily="18" charset="-120"/>
                <a:cs typeface="+mn-cs"/>
              </a:defRPr>
            </a:lvl1pPr>
            <a:lvl2pPr marL="457200" algn="l" rtl="0" fontAlgn="base">
              <a:spcBef>
                <a:spcPct val="0"/>
              </a:spcBef>
              <a:spcAft>
                <a:spcPct val="0"/>
              </a:spcAft>
              <a:defRPr kumimoji="1" kern="1200">
                <a:solidFill>
                  <a:schemeClr val="tx1"/>
                </a:solidFill>
                <a:latin typeface="Arial" charset="0"/>
                <a:ea typeface="新細明體" charset="-120"/>
                <a:cs typeface="+mn-cs"/>
              </a:defRPr>
            </a:lvl2pPr>
            <a:lvl3pPr marL="914400" algn="l" rtl="0" fontAlgn="base">
              <a:spcBef>
                <a:spcPct val="0"/>
              </a:spcBef>
              <a:spcAft>
                <a:spcPct val="0"/>
              </a:spcAft>
              <a:defRPr kumimoji="1" kern="1200">
                <a:solidFill>
                  <a:schemeClr val="tx1"/>
                </a:solidFill>
                <a:latin typeface="Arial" charset="0"/>
                <a:ea typeface="新細明體" charset="-120"/>
                <a:cs typeface="+mn-cs"/>
              </a:defRPr>
            </a:lvl3pPr>
            <a:lvl4pPr marL="1371600" algn="l" rtl="0" fontAlgn="base">
              <a:spcBef>
                <a:spcPct val="0"/>
              </a:spcBef>
              <a:spcAft>
                <a:spcPct val="0"/>
              </a:spcAft>
              <a:defRPr kumimoji="1" kern="1200">
                <a:solidFill>
                  <a:schemeClr val="tx1"/>
                </a:solidFill>
                <a:latin typeface="Arial" charset="0"/>
                <a:ea typeface="新細明體" charset="-120"/>
                <a:cs typeface="+mn-cs"/>
              </a:defRPr>
            </a:lvl4pPr>
            <a:lvl5pPr marL="1828800" algn="l" rtl="0" fontAlgn="base">
              <a:spcBef>
                <a:spcPct val="0"/>
              </a:spcBef>
              <a:spcAft>
                <a:spcPct val="0"/>
              </a:spcAft>
              <a:defRPr kumimoji="1" kern="1200">
                <a:solidFill>
                  <a:schemeClr val="tx1"/>
                </a:solidFill>
                <a:latin typeface="Arial" charset="0"/>
                <a:ea typeface="新細明體" charset="-120"/>
                <a:cs typeface="+mn-cs"/>
              </a:defRPr>
            </a:lvl5pPr>
            <a:lvl6pPr marL="2286000" algn="l" defTabSz="914400" rtl="0" eaLnBrk="1" latinLnBrk="0" hangingPunct="1">
              <a:defRPr kumimoji="1" kern="1200">
                <a:solidFill>
                  <a:schemeClr val="tx1"/>
                </a:solidFill>
                <a:latin typeface="Arial" charset="0"/>
                <a:ea typeface="新細明體" charset="-120"/>
                <a:cs typeface="+mn-cs"/>
              </a:defRPr>
            </a:lvl6pPr>
            <a:lvl7pPr marL="2743200" algn="l" defTabSz="914400" rtl="0" eaLnBrk="1" latinLnBrk="0" hangingPunct="1">
              <a:defRPr kumimoji="1" kern="1200">
                <a:solidFill>
                  <a:schemeClr val="tx1"/>
                </a:solidFill>
                <a:latin typeface="Arial" charset="0"/>
                <a:ea typeface="新細明體" charset="-120"/>
                <a:cs typeface="+mn-cs"/>
              </a:defRPr>
            </a:lvl7pPr>
            <a:lvl8pPr marL="3200400" algn="l" defTabSz="914400" rtl="0" eaLnBrk="1" latinLnBrk="0" hangingPunct="1">
              <a:defRPr kumimoji="1" kern="1200">
                <a:solidFill>
                  <a:schemeClr val="tx1"/>
                </a:solidFill>
                <a:latin typeface="Arial" charset="0"/>
                <a:ea typeface="新細明體" charset="-120"/>
                <a:cs typeface="+mn-cs"/>
              </a:defRPr>
            </a:lvl8pPr>
            <a:lvl9pPr marL="3657600" algn="l" defTabSz="914400" rtl="0" eaLnBrk="1" latinLnBrk="0" hangingPunct="1">
              <a:defRPr kumimoji="1" kern="1200">
                <a:solidFill>
                  <a:schemeClr val="tx1"/>
                </a:solidFill>
                <a:latin typeface="Arial" charset="0"/>
                <a:ea typeface="新細明體" charset="-120"/>
                <a:cs typeface="+mn-cs"/>
              </a:defRPr>
            </a:lvl9pPr>
          </a:lstStyle>
          <a:p>
            <a:fld id="{5B870F1A-D80C-4CC7-AD1F-62C8B5A20BC3}" type="slidenum">
              <a:rPr lang="zh-TW" altLang="en-US" smtClean="0"/>
              <a:pPr/>
              <a:t>5</a:t>
            </a:fld>
            <a:endParaRPr lang="zh-TW" altLang="en-US" dirty="0"/>
          </a:p>
        </p:txBody>
      </p:sp>
      <p:pic>
        <p:nvPicPr>
          <p:cNvPr id="20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90092" y="4045930"/>
            <a:ext cx="5762228" cy="262343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5" name="矩形 14"/>
          <p:cNvSpPr/>
          <p:nvPr/>
        </p:nvSpPr>
        <p:spPr>
          <a:xfrm>
            <a:off x="1968826" y="3700109"/>
            <a:ext cx="5195462" cy="44897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400" b="1" dirty="0" smtClean="0">
                <a:solidFill>
                  <a:schemeClr val="tx1"/>
                </a:solidFill>
                <a:latin typeface="微軟正黑體" pitchFamily="34" charset="-120"/>
                <a:ea typeface="微軟正黑體" pitchFamily="34" charset="-120"/>
              </a:rPr>
              <a:t>Global PV Demand Forecast in 2017(A)~2018(E)</a:t>
            </a:r>
            <a:endParaRPr lang="zh-TW" altLang="en-US" sz="1400" b="1" dirty="0">
              <a:solidFill>
                <a:schemeClr val="tx1"/>
              </a:solidFill>
              <a:latin typeface="微軟正黑體" pitchFamily="34" charset="-120"/>
              <a:ea typeface="微軟正黑體" pitchFamily="34" charset="-120"/>
            </a:endParaRPr>
          </a:p>
        </p:txBody>
      </p:sp>
      <p:sp>
        <p:nvSpPr>
          <p:cNvPr id="16" name="文字方塊 15"/>
          <p:cNvSpPr txBox="1"/>
          <p:nvPr/>
        </p:nvSpPr>
        <p:spPr>
          <a:xfrm>
            <a:off x="1547664" y="6628277"/>
            <a:ext cx="3312368" cy="246221"/>
          </a:xfrm>
          <a:prstGeom prst="rect">
            <a:avLst/>
          </a:prstGeom>
          <a:noFill/>
        </p:spPr>
        <p:txBody>
          <a:bodyPr wrap="square" rtlCol="0">
            <a:spAutoFit/>
          </a:bodyPr>
          <a:lstStyle/>
          <a:p>
            <a:r>
              <a:rPr lang="en-US" altLang="zh-TW" sz="1000" dirty="0" smtClean="0"/>
              <a:t>Source: PV InfoLink, Aug. 2018</a:t>
            </a:r>
            <a:endParaRPr lang="zh-TW" altLang="en-US" sz="1000" dirty="0"/>
          </a:p>
        </p:txBody>
      </p:sp>
    </p:spTree>
    <p:extLst>
      <p:ext uri="{BB962C8B-B14F-4D97-AF65-F5344CB8AC3E}">
        <p14:creationId xmlns:p14="http://schemas.microsoft.com/office/powerpoint/2010/main" val="387393789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467544" y="465023"/>
            <a:ext cx="8229600" cy="587713"/>
          </a:xfrm>
        </p:spPr>
        <p:txBody>
          <a:bodyPr/>
          <a:lstStyle/>
          <a:p>
            <a:r>
              <a:rPr lang="en-US" altLang="zh-TW" sz="2800" b="1" dirty="0" smtClean="0">
                <a:solidFill>
                  <a:srgbClr val="003399"/>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Demand </a:t>
            </a:r>
            <a:r>
              <a:rPr lang="en-US" altLang="zh-TW" sz="2800" b="1" dirty="0" smtClean="0">
                <a:solidFill>
                  <a:srgbClr val="003399"/>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could recover </a:t>
            </a:r>
            <a:r>
              <a:rPr lang="en-US" altLang="zh-TW" sz="2800" b="1" dirty="0" smtClean="0">
                <a:solidFill>
                  <a:srgbClr val="003399"/>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from 2H </a:t>
            </a:r>
            <a:r>
              <a:rPr lang="en-US" altLang="zh-TW" sz="2800" b="1" dirty="0" smtClean="0">
                <a:solidFill>
                  <a:srgbClr val="003399"/>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2019</a:t>
            </a:r>
            <a:endParaRPr lang="zh-TW" altLang="en-US" sz="2800" dirty="0">
              <a:solidFill>
                <a:srgbClr val="003399"/>
              </a:solidFill>
              <a:effectLst>
                <a:outerShdw blurRad="38100" dist="38100" dir="2700000" algn="tl">
                  <a:srgbClr val="000000">
                    <a:alpha val="43137"/>
                  </a:srgbClr>
                </a:outerShdw>
              </a:effectLst>
            </a:endParaRPr>
          </a:p>
        </p:txBody>
      </p:sp>
      <p:sp>
        <p:nvSpPr>
          <p:cNvPr id="5" name="文字方塊 4"/>
          <p:cNvSpPr txBox="1"/>
          <p:nvPr/>
        </p:nvSpPr>
        <p:spPr>
          <a:xfrm>
            <a:off x="467544" y="1052736"/>
            <a:ext cx="7920880" cy="1615827"/>
          </a:xfrm>
          <a:prstGeom prst="rect">
            <a:avLst/>
          </a:prstGeom>
          <a:noFill/>
        </p:spPr>
        <p:txBody>
          <a:bodyPr wrap="square" rtlCol="0">
            <a:spAutoFit/>
          </a:bodyPr>
          <a:lstStyle/>
          <a:p>
            <a:pPr marL="298450" marR="6985" indent="-285750" algn="just">
              <a:lnSpc>
                <a:spcPct val="150000"/>
              </a:lnSpc>
              <a:buClr>
                <a:schemeClr val="accent5">
                  <a:lumMod val="25000"/>
                </a:schemeClr>
              </a:buClr>
              <a:buSzPct val="85000"/>
              <a:buFont typeface="Wingdings" pitchFamily="2" charset="2"/>
              <a:buChar char="n"/>
              <a:tabLst>
                <a:tab pos="148590" algn="l"/>
              </a:tabLst>
            </a:pPr>
            <a:r>
              <a:rPr lang="en-US" altLang="zh-TW" sz="1600" b="1" spc="-5" dirty="0" smtClean="0">
                <a:solidFill>
                  <a:srgbClr val="0F2A4B"/>
                </a:solidFill>
                <a:latin typeface="微軟正黑體" pitchFamily="34" charset="-120"/>
                <a:ea typeface="微軟正黑體" pitchFamily="34" charset="-120"/>
                <a:cs typeface="Calibri Light"/>
              </a:rPr>
              <a:t>Weak market demand </a:t>
            </a:r>
            <a:r>
              <a:rPr lang="en-US" altLang="zh-TW" sz="1600" b="1" spc="-5" dirty="0" smtClean="0">
                <a:solidFill>
                  <a:srgbClr val="0F2A4B"/>
                </a:solidFill>
                <a:latin typeface="微軟正黑體" pitchFamily="34" charset="-120"/>
                <a:ea typeface="微軟正黑體" pitchFamily="34" charset="-120"/>
                <a:cs typeface="Calibri Light"/>
              </a:rPr>
              <a:t>in 1H </a:t>
            </a:r>
            <a:r>
              <a:rPr lang="en-US" altLang="zh-TW" sz="1600" b="1" spc="-5" dirty="0" smtClean="0">
                <a:solidFill>
                  <a:srgbClr val="0F2A4B"/>
                </a:solidFill>
                <a:latin typeface="微軟正黑體" pitchFamily="34" charset="-120"/>
                <a:ea typeface="微軟正黑體" pitchFamily="34" charset="-120"/>
                <a:cs typeface="Calibri Light"/>
              </a:rPr>
              <a:t>2019 </a:t>
            </a:r>
            <a:r>
              <a:rPr lang="en-US" altLang="zh-TW" sz="1600" b="1" spc="-5" dirty="0" smtClean="0">
                <a:solidFill>
                  <a:srgbClr val="0F2A4B"/>
                </a:solidFill>
                <a:latin typeface="微軟正黑體" pitchFamily="34" charset="-120"/>
                <a:ea typeface="微軟正黑體" pitchFamily="34" charset="-120"/>
                <a:cs typeface="Calibri Light"/>
              </a:rPr>
              <a:t>due to trade war and FiT adjustment.</a:t>
            </a:r>
          </a:p>
          <a:p>
            <a:pPr marL="298450" marR="6985" indent="-285750" algn="just">
              <a:lnSpc>
                <a:spcPct val="150000"/>
              </a:lnSpc>
              <a:buClr>
                <a:schemeClr val="accent5">
                  <a:lumMod val="25000"/>
                </a:schemeClr>
              </a:buClr>
              <a:buSzPct val="85000"/>
              <a:buFont typeface="Wingdings" pitchFamily="2" charset="2"/>
              <a:buChar char="n"/>
              <a:tabLst>
                <a:tab pos="148590" algn="l"/>
              </a:tabLst>
            </a:pPr>
            <a:r>
              <a:rPr lang="en-US" altLang="zh-TW" sz="1600" b="1" spc="-5" dirty="0" smtClean="0">
                <a:solidFill>
                  <a:srgbClr val="0F2A4B"/>
                </a:solidFill>
                <a:latin typeface="微軟正黑體" pitchFamily="34" charset="-120"/>
                <a:ea typeface="微軟正黑體" pitchFamily="34" charset="-120"/>
                <a:cs typeface="Calibri Light"/>
              </a:rPr>
              <a:t>Could bring market installation </a:t>
            </a:r>
            <a:r>
              <a:rPr lang="en-US" altLang="zh-TW" sz="1600" b="1" spc="-5" dirty="0" smtClean="0">
                <a:solidFill>
                  <a:srgbClr val="0F2A4B"/>
                </a:solidFill>
                <a:latin typeface="微軟正黑體" pitchFamily="34" charset="-120"/>
                <a:ea typeface="微軟正黑體" pitchFamily="34" charset="-120"/>
                <a:cs typeface="Calibri Light"/>
              </a:rPr>
              <a:t>back to 100GW in 2020 by stable </a:t>
            </a:r>
            <a:r>
              <a:rPr lang="en-US" altLang="zh-TW" sz="1600" b="1" spc="-5" dirty="0" smtClean="0">
                <a:solidFill>
                  <a:srgbClr val="0F2A4B"/>
                </a:solidFill>
                <a:latin typeface="微軟正黑體" pitchFamily="34" charset="-120"/>
                <a:ea typeface="微軟正黑體" pitchFamily="34" charset="-120"/>
                <a:cs typeface="Calibri Light"/>
              </a:rPr>
              <a:t>demands </a:t>
            </a:r>
            <a:r>
              <a:rPr lang="en-US" altLang="zh-TW" sz="1600" b="1" spc="-5" dirty="0" smtClean="0">
                <a:solidFill>
                  <a:srgbClr val="0F2A4B"/>
                </a:solidFill>
                <a:latin typeface="微軟正黑體" pitchFamily="34" charset="-120"/>
                <a:ea typeface="微軟正黑體" pitchFamily="34" charset="-120"/>
                <a:cs typeface="Calibri Light"/>
              </a:rPr>
              <a:t>in China/EU/US/Japan and </a:t>
            </a:r>
            <a:r>
              <a:rPr lang="en-US" altLang="zh-TW" sz="1600" b="1" spc="-5" dirty="0" smtClean="0">
                <a:solidFill>
                  <a:srgbClr val="0F2A4B"/>
                </a:solidFill>
                <a:latin typeface="微軟正黑體" pitchFamily="34" charset="-120"/>
                <a:ea typeface="微軟正黑體" pitchFamily="34" charset="-120"/>
                <a:cs typeface="Calibri Light"/>
              </a:rPr>
              <a:t>optimistic </a:t>
            </a:r>
            <a:r>
              <a:rPr lang="en-US" altLang="zh-TW" sz="1600" b="1" spc="-5" dirty="0" smtClean="0">
                <a:solidFill>
                  <a:srgbClr val="0F2A4B"/>
                </a:solidFill>
                <a:latin typeface="微軟正黑體" pitchFamily="34" charset="-120"/>
                <a:ea typeface="微軟正黑體" pitchFamily="34" charset="-120"/>
                <a:cs typeface="Calibri Light"/>
              </a:rPr>
              <a:t>growth in new emerging </a:t>
            </a:r>
            <a:r>
              <a:rPr lang="en-US" altLang="zh-TW" sz="1600" b="1" spc="-5" dirty="0" smtClean="0">
                <a:solidFill>
                  <a:srgbClr val="0F2A4B"/>
                </a:solidFill>
                <a:latin typeface="微軟正黑體" pitchFamily="34" charset="-120"/>
                <a:ea typeface="微軟正黑體" pitchFamily="34" charset="-120"/>
                <a:cs typeface="Calibri Light"/>
              </a:rPr>
              <a:t>markets. </a:t>
            </a:r>
            <a:endParaRPr lang="en-US" altLang="zh-TW" sz="1600" b="1" dirty="0">
              <a:latin typeface="微軟正黑體" pitchFamily="34" charset="-120"/>
              <a:ea typeface="微軟正黑體" pitchFamily="34" charset="-120"/>
              <a:cs typeface="Calibri Light"/>
            </a:endParaRPr>
          </a:p>
          <a:p>
            <a:pPr marL="298450" marR="6985" indent="-285750" algn="just">
              <a:lnSpc>
                <a:spcPct val="150000"/>
              </a:lnSpc>
              <a:buSzPct val="60000"/>
              <a:buFont typeface="Wingdings" pitchFamily="2" charset="2"/>
              <a:buChar char="n"/>
              <a:tabLst>
                <a:tab pos="148590" algn="l"/>
              </a:tabLst>
            </a:pPr>
            <a:endParaRPr lang="en-US" altLang="zh-TW" dirty="0">
              <a:latin typeface="Calibri Light"/>
              <a:cs typeface="Calibri Light"/>
            </a:endParaRP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0604" y="2420889"/>
            <a:ext cx="7001756" cy="397086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文字方塊 6"/>
          <p:cNvSpPr txBox="1"/>
          <p:nvPr/>
        </p:nvSpPr>
        <p:spPr>
          <a:xfrm>
            <a:off x="1475656" y="6477001"/>
            <a:ext cx="3547666" cy="246221"/>
          </a:xfrm>
          <a:prstGeom prst="rect">
            <a:avLst/>
          </a:prstGeom>
          <a:noFill/>
        </p:spPr>
        <p:txBody>
          <a:bodyPr wrap="square" rtlCol="0">
            <a:spAutoFit/>
          </a:bodyPr>
          <a:lstStyle/>
          <a:p>
            <a:r>
              <a:rPr lang="en-US" altLang="zh-TW" sz="1000" dirty="0" smtClean="0"/>
              <a:t>Source: PV InfoLink, Aug. 2018</a:t>
            </a:r>
            <a:endParaRPr lang="zh-TW" altLang="en-US" sz="1000" dirty="0"/>
          </a:p>
        </p:txBody>
      </p:sp>
      <p:sp>
        <p:nvSpPr>
          <p:cNvPr id="8" name="投影片編號版面配置區 3"/>
          <p:cNvSpPr txBox="1">
            <a:spLocks/>
          </p:cNvSpPr>
          <p:nvPr/>
        </p:nvSpPr>
        <p:spPr bwMode="auto">
          <a:xfrm>
            <a:off x="6553200" y="6248400"/>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defPPr>
              <a:defRPr lang="zh-TW"/>
            </a:defPPr>
            <a:lvl1pPr algn="r" rtl="0" fontAlgn="base">
              <a:spcBef>
                <a:spcPct val="0"/>
              </a:spcBef>
              <a:spcAft>
                <a:spcPct val="0"/>
              </a:spcAft>
              <a:defRPr kumimoji="0" sz="1200" kern="1200">
                <a:solidFill>
                  <a:schemeClr val="tx1"/>
                </a:solidFill>
                <a:latin typeface="Arial Black" pitchFamily="34" charset="0"/>
                <a:ea typeface="新細明體" pitchFamily="18" charset="-120"/>
                <a:cs typeface="+mn-cs"/>
              </a:defRPr>
            </a:lvl1pPr>
            <a:lvl2pPr marL="457200" algn="l" rtl="0" fontAlgn="base">
              <a:spcBef>
                <a:spcPct val="0"/>
              </a:spcBef>
              <a:spcAft>
                <a:spcPct val="0"/>
              </a:spcAft>
              <a:defRPr kumimoji="1" kern="1200">
                <a:solidFill>
                  <a:schemeClr val="tx1"/>
                </a:solidFill>
                <a:latin typeface="Arial" charset="0"/>
                <a:ea typeface="新細明體" charset="-120"/>
                <a:cs typeface="+mn-cs"/>
              </a:defRPr>
            </a:lvl2pPr>
            <a:lvl3pPr marL="914400" algn="l" rtl="0" fontAlgn="base">
              <a:spcBef>
                <a:spcPct val="0"/>
              </a:spcBef>
              <a:spcAft>
                <a:spcPct val="0"/>
              </a:spcAft>
              <a:defRPr kumimoji="1" kern="1200">
                <a:solidFill>
                  <a:schemeClr val="tx1"/>
                </a:solidFill>
                <a:latin typeface="Arial" charset="0"/>
                <a:ea typeface="新細明體" charset="-120"/>
                <a:cs typeface="+mn-cs"/>
              </a:defRPr>
            </a:lvl3pPr>
            <a:lvl4pPr marL="1371600" algn="l" rtl="0" fontAlgn="base">
              <a:spcBef>
                <a:spcPct val="0"/>
              </a:spcBef>
              <a:spcAft>
                <a:spcPct val="0"/>
              </a:spcAft>
              <a:defRPr kumimoji="1" kern="1200">
                <a:solidFill>
                  <a:schemeClr val="tx1"/>
                </a:solidFill>
                <a:latin typeface="Arial" charset="0"/>
                <a:ea typeface="新細明體" charset="-120"/>
                <a:cs typeface="+mn-cs"/>
              </a:defRPr>
            </a:lvl4pPr>
            <a:lvl5pPr marL="1828800" algn="l" rtl="0" fontAlgn="base">
              <a:spcBef>
                <a:spcPct val="0"/>
              </a:spcBef>
              <a:spcAft>
                <a:spcPct val="0"/>
              </a:spcAft>
              <a:defRPr kumimoji="1" kern="1200">
                <a:solidFill>
                  <a:schemeClr val="tx1"/>
                </a:solidFill>
                <a:latin typeface="Arial" charset="0"/>
                <a:ea typeface="新細明體" charset="-120"/>
                <a:cs typeface="+mn-cs"/>
              </a:defRPr>
            </a:lvl5pPr>
            <a:lvl6pPr marL="2286000" algn="l" defTabSz="914400" rtl="0" eaLnBrk="1" latinLnBrk="0" hangingPunct="1">
              <a:defRPr kumimoji="1" kern="1200">
                <a:solidFill>
                  <a:schemeClr val="tx1"/>
                </a:solidFill>
                <a:latin typeface="Arial" charset="0"/>
                <a:ea typeface="新細明體" charset="-120"/>
                <a:cs typeface="+mn-cs"/>
              </a:defRPr>
            </a:lvl6pPr>
            <a:lvl7pPr marL="2743200" algn="l" defTabSz="914400" rtl="0" eaLnBrk="1" latinLnBrk="0" hangingPunct="1">
              <a:defRPr kumimoji="1" kern="1200">
                <a:solidFill>
                  <a:schemeClr val="tx1"/>
                </a:solidFill>
                <a:latin typeface="Arial" charset="0"/>
                <a:ea typeface="新細明體" charset="-120"/>
                <a:cs typeface="+mn-cs"/>
              </a:defRPr>
            </a:lvl7pPr>
            <a:lvl8pPr marL="3200400" algn="l" defTabSz="914400" rtl="0" eaLnBrk="1" latinLnBrk="0" hangingPunct="1">
              <a:defRPr kumimoji="1" kern="1200">
                <a:solidFill>
                  <a:schemeClr val="tx1"/>
                </a:solidFill>
                <a:latin typeface="Arial" charset="0"/>
                <a:ea typeface="新細明體" charset="-120"/>
                <a:cs typeface="+mn-cs"/>
              </a:defRPr>
            </a:lvl8pPr>
            <a:lvl9pPr marL="3657600" algn="l" defTabSz="914400" rtl="0" eaLnBrk="1" latinLnBrk="0" hangingPunct="1">
              <a:defRPr kumimoji="1" kern="1200">
                <a:solidFill>
                  <a:schemeClr val="tx1"/>
                </a:solidFill>
                <a:latin typeface="Arial" charset="0"/>
                <a:ea typeface="新細明體" charset="-120"/>
                <a:cs typeface="+mn-cs"/>
              </a:defRPr>
            </a:lvl9pPr>
          </a:lstStyle>
          <a:p>
            <a:fld id="{5B870F1A-D80C-4CC7-AD1F-62C8B5A20BC3}" type="slidenum">
              <a:rPr lang="zh-TW" altLang="en-US" smtClean="0"/>
              <a:pPr/>
              <a:t>6</a:t>
            </a:fld>
            <a:endParaRPr lang="zh-TW" altLang="en-US" dirty="0"/>
          </a:p>
        </p:txBody>
      </p:sp>
    </p:spTree>
    <p:extLst>
      <p:ext uri="{BB962C8B-B14F-4D97-AF65-F5344CB8AC3E}">
        <p14:creationId xmlns:p14="http://schemas.microsoft.com/office/powerpoint/2010/main" val="247850965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投影片編號版面配置區 3"/>
          <p:cNvSpPr>
            <a:spLocks noGrp="1"/>
          </p:cNvSpPr>
          <p:nvPr>
            <p:ph type="sldNum" sz="quarter" idx="11"/>
          </p:nvPr>
        </p:nvSpPr>
        <p:spPr/>
        <p:txBody>
          <a:bodyPr/>
          <a:lstStyle/>
          <a:p>
            <a:fld id="{5B870F1A-D80C-4CC7-AD1F-62C8B5A20BC3}" type="slidenum">
              <a:rPr lang="zh-TW" altLang="en-US" smtClean="0"/>
              <a:pPr/>
              <a:t>7</a:t>
            </a:fld>
            <a:endParaRPr lang="zh-TW" altLang="en-US" dirty="0"/>
          </a:p>
        </p:txBody>
      </p:sp>
      <p:sp>
        <p:nvSpPr>
          <p:cNvPr id="11" name="內容版面配置區 2"/>
          <p:cNvSpPr txBox="1">
            <a:spLocks/>
          </p:cNvSpPr>
          <p:nvPr/>
        </p:nvSpPr>
        <p:spPr>
          <a:xfrm>
            <a:off x="467544" y="476672"/>
            <a:ext cx="8280920" cy="468000"/>
          </a:xfrm>
          <a:prstGeom prst="rect">
            <a:avLst/>
          </a:prstGeom>
        </p:spPr>
        <p:txBody>
          <a:bodyPr>
            <a:noAutofit/>
          </a:bodyPr>
          <a:lstStyle/>
          <a:p>
            <a:pPr lvl="1" eaLnBrk="0" hangingPunct="0">
              <a:spcBef>
                <a:spcPct val="20000"/>
              </a:spcBef>
              <a:buClr>
                <a:srgbClr val="FF0000"/>
              </a:buClr>
              <a:buSzPct val="75000"/>
              <a:defRPr/>
            </a:pPr>
            <a:endParaRPr lang="en-US" altLang="zh-TW" b="1" dirty="0">
              <a:solidFill>
                <a:srgbClr val="0000FF"/>
              </a:solidFill>
              <a:latin typeface="微軟正黑體" panose="020B0604030504040204" pitchFamily="34" charset="-120"/>
              <a:ea typeface="微軟正黑體" panose="020B0604030504040204" pitchFamily="34" charset="-120"/>
              <a:cs typeface="Arial" pitchFamily="34" charset="0"/>
            </a:endParaRPr>
          </a:p>
          <a:p>
            <a:pPr lvl="1" eaLnBrk="0" hangingPunct="0">
              <a:spcBef>
                <a:spcPct val="20000"/>
              </a:spcBef>
              <a:buClr>
                <a:srgbClr val="FF0000"/>
              </a:buClr>
              <a:buSzPct val="75000"/>
              <a:defRPr/>
            </a:pPr>
            <a:endParaRPr lang="en-US" altLang="zh-TW" sz="2000" dirty="0">
              <a:latin typeface="Arial" pitchFamily="34" charset="0"/>
              <a:ea typeface="微軟正黑體" pitchFamily="34" charset="-120"/>
              <a:cs typeface="Arial" pitchFamily="34" charset="0"/>
            </a:endParaRPr>
          </a:p>
          <a:p>
            <a:pPr eaLnBrk="0" hangingPunct="0">
              <a:spcBef>
                <a:spcPct val="20000"/>
              </a:spcBef>
              <a:buClr>
                <a:srgbClr val="FF0000"/>
              </a:buClr>
              <a:buSzPct val="75000"/>
              <a:defRPr/>
            </a:pPr>
            <a:endParaRPr lang="en-US" altLang="zh-TW" sz="1600" b="1" dirty="0">
              <a:latin typeface="微軟正黑體" pitchFamily="34" charset="-120"/>
              <a:ea typeface="微軟正黑體" pitchFamily="34" charset="-120"/>
              <a:cs typeface="Arial" pitchFamily="34" charset="0"/>
            </a:endParaRPr>
          </a:p>
          <a:p>
            <a:pPr lvl="1" eaLnBrk="0" hangingPunct="0">
              <a:spcBef>
                <a:spcPct val="20000"/>
              </a:spcBef>
              <a:buClr>
                <a:srgbClr val="FF0000"/>
              </a:buClr>
              <a:buSzPct val="75000"/>
              <a:defRPr/>
            </a:pPr>
            <a:endParaRPr lang="en-US" altLang="zh-TW" sz="1600" b="1" dirty="0" smtClean="0">
              <a:latin typeface="微軟正黑體" pitchFamily="34" charset="-120"/>
              <a:ea typeface="微軟正黑體" pitchFamily="34" charset="-120"/>
              <a:cs typeface="Arial" pitchFamily="34" charset="0"/>
            </a:endParaRPr>
          </a:p>
          <a:p>
            <a:pPr lvl="1" eaLnBrk="0" hangingPunct="0">
              <a:spcBef>
                <a:spcPct val="20000"/>
              </a:spcBef>
              <a:buClr>
                <a:srgbClr val="FF0000"/>
              </a:buClr>
              <a:buSzPct val="75000"/>
              <a:defRPr/>
            </a:pPr>
            <a:endParaRPr lang="en-US" altLang="zh-TW" sz="2000" b="1" dirty="0" smtClean="0">
              <a:latin typeface="Arial" pitchFamily="34" charset="0"/>
              <a:ea typeface="微軟正黑體" pitchFamily="34" charset="-120"/>
              <a:cs typeface="Arial" pitchFamily="34" charset="0"/>
            </a:endParaRPr>
          </a:p>
          <a:p>
            <a:pPr marL="742950" lvl="1" indent="-285750" eaLnBrk="0" hangingPunct="0">
              <a:spcBef>
                <a:spcPct val="20000"/>
              </a:spcBef>
              <a:buClr>
                <a:srgbClr val="FF0000"/>
              </a:buClr>
              <a:buSzPct val="75000"/>
              <a:buBlip>
                <a:blip r:embed="rId2"/>
              </a:buBlip>
              <a:defRPr/>
            </a:pPr>
            <a:endParaRPr lang="en-US" altLang="zh-TW" sz="2000" b="1" dirty="0" smtClean="0">
              <a:solidFill>
                <a:srgbClr val="0033CC"/>
              </a:solidFill>
              <a:latin typeface="Arial" pitchFamily="34" charset="0"/>
              <a:ea typeface="微軟正黑體" pitchFamily="34" charset="-120"/>
              <a:cs typeface="Arial" pitchFamily="34" charset="0"/>
            </a:endParaRPr>
          </a:p>
          <a:p>
            <a:pPr lvl="1" eaLnBrk="0" hangingPunct="0">
              <a:spcBef>
                <a:spcPct val="20000"/>
              </a:spcBef>
              <a:buClr>
                <a:srgbClr val="FF0000"/>
              </a:buClr>
              <a:buSzPct val="75000"/>
              <a:defRPr/>
            </a:pPr>
            <a:r>
              <a:rPr lang="en-US" altLang="zh-TW" sz="2000" b="1" dirty="0">
                <a:solidFill>
                  <a:srgbClr val="0033CC"/>
                </a:solidFill>
                <a:latin typeface="Arial" pitchFamily="34" charset="0"/>
                <a:ea typeface="微軟正黑體" pitchFamily="34" charset="-120"/>
                <a:cs typeface="Arial" pitchFamily="34" charset="0"/>
              </a:rPr>
              <a:t> </a:t>
            </a:r>
            <a:r>
              <a:rPr lang="en-US" altLang="zh-TW" sz="2000" b="1" dirty="0" smtClean="0">
                <a:solidFill>
                  <a:srgbClr val="0033CC"/>
                </a:solidFill>
                <a:latin typeface="Arial" pitchFamily="34" charset="0"/>
                <a:ea typeface="微軟正黑體" pitchFamily="34" charset="-120"/>
                <a:cs typeface="Arial" pitchFamily="34" charset="0"/>
              </a:rPr>
              <a:t>  </a:t>
            </a:r>
          </a:p>
          <a:p>
            <a:pPr lvl="1" eaLnBrk="0" hangingPunct="0">
              <a:spcBef>
                <a:spcPct val="20000"/>
              </a:spcBef>
              <a:buClr>
                <a:srgbClr val="FF0000"/>
              </a:buClr>
              <a:buSzPct val="75000"/>
              <a:defRPr/>
            </a:pPr>
            <a:endParaRPr lang="en-US" altLang="zh-TW" sz="2000" dirty="0" smtClean="0">
              <a:solidFill>
                <a:srgbClr val="FF0000"/>
              </a:solidFill>
              <a:latin typeface="Arial" pitchFamily="34" charset="0"/>
              <a:ea typeface="微軟正黑體" pitchFamily="34" charset="-120"/>
              <a:cs typeface="Arial" pitchFamily="34" charset="0"/>
            </a:endParaRPr>
          </a:p>
          <a:p>
            <a:pPr lvl="1" eaLnBrk="0" hangingPunct="0">
              <a:spcBef>
                <a:spcPct val="20000"/>
              </a:spcBef>
              <a:buClr>
                <a:srgbClr val="FF0000"/>
              </a:buClr>
              <a:buSzPct val="75000"/>
              <a:defRPr/>
            </a:pPr>
            <a:r>
              <a:rPr lang="en-US" altLang="zh-TW" sz="2000" dirty="0" smtClean="0">
                <a:solidFill>
                  <a:srgbClr val="FF0000"/>
                </a:solidFill>
                <a:latin typeface="Arial" pitchFamily="34" charset="0"/>
                <a:ea typeface="微軟正黑體" pitchFamily="34" charset="-120"/>
                <a:cs typeface="Arial" pitchFamily="34" charset="0"/>
              </a:rPr>
              <a:t>    </a:t>
            </a:r>
          </a:p>
          <a:p>
            <a:pPr marL="742950" lvl="1" indent="-285750" eaLnBrk="0" hangingPunct="0">
              <a:spcBef>
                <a:spcPct val="20000"/>
              </a:spcBef>
              <a:buClr>
                <a:srgbClr val="FF0000"/>
              </a:buClr>
              <a:buSzPct val="75000"/>
              <a:buBlip>
                <a:blip r:embed="rId2"/>
              </a:buBlip>
              <a:defRPr/>
            </a:pPr>
            <a:endParaRPr lang="en-US" altLang="zh-TW" sz="1200" b="1" dirty="0" smtClean="0">
              <a:solidFill>
                <a:srgbClr val="0033CC"/>
              </a:solidFill>
              <a:latin typeface="Arial" pitchFamily="34" charset="0"/>
              <a:ea typeface="微軟正黑體" pitchFamily="34" charset="-120"/>
              <a:cs typeface="Arial" pitchFamily="34" charset="0"/>
            </a:endParaRPr>
          </a:p>
          <a:p>
            <a:pPr marL="742950" lvl="1" indent="-285750" eaLnBrk="0" hangingPunct="0">
              <a:spcBef>
                <a:spcPct val="20000"/>
              </a:spcBef>
              <a:buClr>
                <a:srgbClr val="FF0000"/>
              </a:buClr>
              <a:buSzPct val="75000"/>
              <a:buBlip>
                <a:blip r:embed="rId3"/>
              </a:buBlip>
              <a:defRPr/>
            </a:pPr>
            <a:endParaRPr lang="en-US" altLang="zh-TW" b="1" dirty="0" smtClean="0">
              <a:solidFill>
                <a:srgbClr val="0033CC"/>
              </a:solidFill>
              <a:latin typeface="Arial" pitchFamily="34" charset="0"/>
              <a:ea typeface="微軟正黑體" pitchFamily="34" charset="-120"/>
              <a:cs typeface="Arial" pitchFamily="34" charset="0"/>
            </a:endParaRPr>
          </a:p>
          <a:p>
            <a:pPr marL="742950" lvl="1" indent="-285750" eaLnBrk="0" hangingPunct="0">
              <a:spcBef>
                <a:spcPct val="20000"/>
              </a:spcBef>
              <a:buClr>
                <a:srgbClr val="FF0000"/>
              </a:buClr>
              <a:buSzPct val="75000"/>
              <a:buBlip>
                <a:blip r:embed="rId3"/>
              </a:buBlip>
              <a:defRPr/>
            </a:pPr>
            <a:endParaRPr lang="en-US" altLang="zh-TW" b="1" dirty="0">
              <a:solidFill>
                <a:srgbClr val="0033CC"/>
              </a:solidFill>
              <a:latin typeface="Arial" pitchFamily="34" charset="0"/>
              <a:ea typeface="微軟正黑體" pitchFamily="34" charset="-120"/>
              <a:cs typeface="Arial" pitchFamily="34" charset="0"/>
            </a:endParaRPr>
          </a:p>
          <a:p>
            <a:pPr marL="742950" lvl="1" indent="-285750" eaLnBrk="0" hangingPunct="0">
              <a:spcBef>
                <a:spcPct val="20000"/>
              </a:spcBef>
              <a:buClr>
                <a:srgbClr val="FF0000"/>
              </a:buClr>
              <a:buSzPct val="75000"/>
              <a:buBlip>
                <a:blip r:embed="rId3"/>
              </a:buBlip>
              <a:defRPr/>
            </a:pPr>
            <a:endParaRPr lang="en-US" altLang="zh-TW" b="1" dirty="0" smtClean="0">
              <a:solidFill>
                <a:srgbClr val="0033CC"/>
              </a:solidFill>
              <a:latin typeface="Arial" pitchFamily="34" charset="0"/>
              <a:ea typeface="微軟正黑體" pitchFamily="34" charset="-120"/>
              <a:cs typeface="Arial" pitchFamily="34" charset="0"/>
            </a:endParaRPr>
          </a:p>
        </p:txBody>
      </p:sp>
      <p:sp>
        <p:nvSpPr>
          <p:cNvPr id="3" name="矩形 2"/>
          <p:cNvSpPr/>
          <p:nvPr/>
        </p:nvSpPr>
        <p:spPr>
          <a:xfrm>
            <a:off x="467544" y="465786"/>
            <a:ext cx="7761928" cy="523220"/>
          </a:xfrm>
          <a:prstGeom prst="rect">
            <a:avLst/>
          </a:prstGeom>
        </p:spPr>
        <p:txBody>
          <a:bodyPr wrap="square">
            <a:spAutoFit/>
          </a:bodyPr>
          <a:lstStyle/>
          <a:p>
            <a:r>
              <a:rPr lang="en-US" altLang="zh-TW" sz="2800" b="1" dirty="0" smtClean="0">
                <a:solidFill>
                  <a:srgbClr val="003399"/>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Solar installations </a:t>
            </a:r>
            <a:r>
              <a:rPr lang="en-US" altLang="zh-TW" sz="2800" b="1" dirty="0" smtClean="0">
                <a:solidFill>
                  <a:srgbClr val="003399"/>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will reach </a:t>
            </a:r>
            <a:r>
              <a:rPr lang="en-US" altLang="zh-TW" sz="2800" b="1" dirty="0" smtClean="0">
                <a:solidFill>
                  <a:srgbClr val="003399"/>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20GW in Taiwan </a:t>
            </a:r>
            <a:endParaRPr lang="zh-TW" altLang="en-US" sz="2800" b="1" dirty="0">
              <a:solidFill>
                <a:srgbClr val="003399"/>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endParaRPr>
          </a:p>
        </p:txBody>
      </p:sp>
      <p:sp>
        <p:nvSpPr>
          <p:cNvPr id="17" name="文字方塊 16"/>
          <p:cNvSpPr txBox="1"/>
          <p:nvPr/>
        </p:nvSpPr>
        <p:spPr>
          <a:xfrm>
            <a:off x="395536" y="908720"/>
            <a:ext cx="8352928" cy="2308324"/>
          </a:xfrm>
          <a:prstGeom prst="rect">
            <a:avLst/>
          </a:prstGeom>
          <a:noFill/>
        </p:spPr>
        <p:txBody>
          <a:bodyPr wrap="square" rtlCol="0">
            <a:spAutoFit/>
          </a:bodyPr>
          <a:lstStyle/>
          <a:p>
            <a:pPr marL="285750" indent="-285750" algn="just">
              <a:lnSpc>
                <a:spcPct val="150000"/>
              </a:lnSpc>
              <a:buClr>
                <a:schemeClr val="bg2"/>
              </a:buClr>
              <a:buFont typeface="Wingdings" pitchFamily="2" charset="2"/>
              <a:buChar char="n"/>
            </a:pPr>
            <a:r>
              <a:rPr lang="en-US" altLang="zh-TW" sz="1600" b="1" dirty="0" smtClean="0">
                <a:latin typeface="微軟正黑體" pitchFamily="34" charset="-120"/>
                <a:ea typeface="微軟正黑體" pitchFamily="34" charset="-120"/>
              </a:rPr>
              <a:t>The installation target of solar energy will </a:t>
            </a:r>
            <a:r>
              <a:rPr lang="en-US" altLang="zh-TW" sz="1600" b="1" dirty="0" smtClean="0">
                <a:latin typeface="微軟正黑體" pitchFamily="34" charset="-120"/>
                <a:ea typeface="微軟正黑體" pitchFamily="34" charset="-120"/>
              </a:rPr>
              <a:t>reach </a:t>
            </a:r>
            <a:r>
              <a:rPr lang="en-US" altLang="zh-TW" sz="1600" b="1" dirty="0" smtClean="0">
                <a:latin typeface="微軟正黑體" pitchFamily="34" charset="-120"/>
                <a:ea typeface="微軟正黑體" pitchFamily="34" charset="-120"/>
              </a:rPr>
              <a:t>20GW by 2025 </a:t>
            </a:r>
            <a:r>
              <a:rPr lang="en-US" altLang="zh-TW" sz="1600" b="1" dirty="0" smtClean="0">
                <a:latin typeface="微軟正黑體" pitchFamily="34" charset="-120"/>
                <a:ea typeface="微軟正黑體" pitchFamily="34" charset="-120"/>
              </a:rPr>
              <a:t>with new energy policy of </a:t>
            </a:r>
            <a:r>
              <a:rPr lang="en-US" altLang="zh-TW" sz="1600" b="1" dirty="0" smtClean="0">
                <a:latin typeface="微軟正黑體" pitchFamily="34" charset="-120"/>
                <a:ea typeface="微軟正黑體" pitchFamily="34" charset="-120"/>
              </a:rPr>
              <a:t>Taiwan, </a:t>
            </a:r>
            <a:r>
              <a:rPr lang="en-US" altLang="zh-TW" sz="1600" b="1" dirty="0" smtClean="0">
                <a:latin typeface="微軟正黑體" pitchFamily="34" charset="-120"/>
                <a:ea typeface="微軟正黑體" pitchFamily="34" charset="-120"/>
              </a:rPr>
              <a:t>which could </a:t>
            </a:r>
            <a:r>
              <a:rPr lang="en-US" altLang="zh-TW" sz="1600" b="1" dirty="0" smtClean="0">
                <a:latin typeface="微軟正黑體" pitchFamily="34" charset="-120"/>
                <a:ea typeface="微軟正黑體" pitchFamily="34" charset="-120"/>
              </a:rPr>
              <a:t>lead and enhance the development of </a:t>
            </a:r>
            <a:r>
              <a:rPr lang="en-US" altLang="zh-TW" sz="1600" b="1" dirty="0" smtClean="0">
                <a:latin typeface="微軟正黑體" pitchFamily="34" charset="-120"/>
                <a:ea typeface="微軟正黑體" pitchFamily="34" charset="-120"/>
              </a:rPr>
              <a:t>local supply </a:t>
            </a:r>
            <a:r>
              <a:rPr lang="en-US" altLang="zh-TW" sz="1600" b="1" dirty="0" smtClean="0">
                <a:latin typeface="微軟正黑體" pitchFamily="34" charset="-120"/>
                <a:ea typeface="微軟正黑體" pitchFamily="34" charset="-120"/>
              </a:rPr>
              <a:t>chain competence through </a:t>
            </a:r>
            <a:r>
              <a:rPr lang="en-US" altLang="zh-TW" sz="1600" b="1" dirty="0" smtClean="0">
                <a:latin typeface="微軟正黑體" pitchFamily="34" charset="-120"/>
                <a:ea typeface="微軟正黑體" pitchFamily="34" charset="-120"/>
              </a:rPr>
              <a:t>such volume scheme.</a:t>
            </a:r>
            <a:endParaRPr lang="en-US" altLang="zh-TW" sz="1600" b="1" dirty="0" smtClean="0">
              <a:latin typeface="微軟正黑體" pitchFamily="34" charset="-120"/>
              <a:ea typeface="微軟正黑體" pitchFamily="34" charset="-120"/>
            </a:endParaRPr>
          </a:p>
          <a:p>
            <a:pPr marL="285750" indent="-285750" algn="just">
              <a:lnSpc>
                <a:spcPct val="150000"/>
              </a:lnSpc>
              <a:buClr>
                <a:schemeClr val="bg2"/>
              </a:buClr>
              <a:buFont typeface="Wingdings" pitchFamily="2" charset="2"/>
              <a:buChar char="n"/>
            </a:pPr>
            <a:r>
              <a:rPr lang="en-US" altLang="zh-TW" sz="1600" b="1" dirty="0" smtClean="0">
                <a:latin typeface="微軟正黑體" pitchFamily="34" charset="-120"/>
                <a:ea typeface="微軟正黑體" pitchFamily="34" charset="-120"/>
              </a:rPr>
              <a:t>Taiwan’s solar energy </a:t>
            </a:r>
            <a:r>
              <a:rPr lang="en-US" altLang="zh-TW" sz="1600" b="1" dirty="0" smtClean="0">
                <a:latin typeface="微軟正黑體" pitchFamily="34" charset="-120"/>
                <a:ea typeface="微軟正黑體" pitchFamily="34" charset="-120"/>
              </a:rPr>
              <a:t>installation volume accumulated to </a:t>
            </a:r>
            <a:r>
              <a:rPr lang="en-US" altLang="zh-TW" sz="1600" b="1" dirty="0" smtClean="0">
                <a:latin typeface="微軟正黑體" pitchFamily="34" charset="-120"/>
                <a:ea typeface="微軟正黑體" pitchFamily="34" charset="-120"/>
              </a:rPr>
              <a:t>2.24GW </a:t>
            </a:r>
            <a:r>
              <a:rPr lang="en-US" altLang="zh-TW" sz="1600" b="1" dirty="0" smtClean="0">
                <a:latin typeface="微軟正黑體" pitchFamily="34" charset="-120"/>
                <a:ea typeface="微軟正黑體" pitchFamily="34" charset="-120"/>
              </a:rPr>
              <a:t>by June 2018</a:t>
            </a:r>
            <a:r>
              <a:rPr lang="en-US" altLang="zh-TW" sz="1600" b="1" dirty="0" smtClean="0">
                <a:latin typeface="微軟正黑體" pitchFamily="34" charset="-120"/>
                <a:ea typeface="微軟正黑體" pitchFamily="34" charset="-120"/>
              </a:rPr>
              <a:t>. </a:t>
            </a:r>
            <a:r>
              <a:rPr lang="en-US" altLang="zh-TW" sz="1600" b="1" dirty="0" smtClean="0">
                <a:latin typeface="微軟正黑體" pitchFamily="34" charset="-120"/>
                <a:ea typeface="微軟正黑體" pitchFamily="34" charset="-120"/>
              </a:rPr>
              <a:t>Forecasted up to 950MW </a:t>
            </a:r>
            <a:r>
              <a:rPr lang="en-US" altLang="zh-TW" sz="1600" b="1" dirty="0" smtClean="0">
                <a:latin typeface="微軟正黑體" pitchFamily="34" charset="-120"/>
                <a:ea typeface="微軟正黑體" pitchFamily="34" charset="-120"/>
              </a:rPr>
              <a:t>system installation </a:t>
            </a:r>
            <a:r>
              <a:rPr lang="en-US" altLang="zh-TW" sz="1600" b="1" dirty="0" smtClean="0">
                <a:latin typeface="微軟正黑體" pitchFamily="34" charset="-120"/>
                <a:ea typeface="微軟正黑體" pitchFamily="34" charset="-120"/>
              </a:rPr>
              <a:t>in 2018, </a:t>
            </a:r>
            <a:r>
              <a:rPr lang="en-US" altLang="zh-TW" sz="1600" b="1" dirty="0" smtClean="0">
                <a:latin typeface="微軟正黑體" pitchFamily="34" charset="-120"/>
                <a:ea typeface="微軟正黑體" pitchFamily="34" charset="-120"/>
              </a:rPr>
              <a:t>which is </a:t>
            </a:r>
            <a:r>
              <a:rPr lang="en-US" altLang="zh-TW" sz="1600" b="1" dirty="0" smtClean="0">
                <a:latin typeface="微軟正黑體" pitchFamily="34" charset="-120"/>
                <a:ea typeface="微軟正黑體" pitchFamily="34" charset="-120"/>
              </a:rPr>
              <a:t>a new record and counted as over </a:t>
            </a:r>
            <a:r>
              <a:rPr lang="en-US" altLang="zh-TW" sz="1600" b="1" dirty="0" smtClean="0">
                <a:latin typeface="微軟正黑體" pitchFamily="34" charset="-120"/>
                <a:ea typeface="微軟正黑體" pitchFamily="34" charset="-120"/>
              </a:rPr>
              <a:t>1% system installation in </a:t>
            </a:r>
            <a:r>
              <a:rPr lang="en-US" altLang="zh-TW" sz="1600" b="1" dirty="0" smtClean="0">
                <a:latin typeface="微軟正黑體" pitchFamily="34" charset="-120"/>
                <a:ea typeface="微軟正黑體" pitchFamily="34" charset="-120"/>
              </a:rPr>
              <a:t>worldwide statistic base.</a:t>
            </a:r>
            <a:endParaRPr lang="zh-TW" altLang="en-US" sz="1600" b="1" dirty="0">
              <a:latin typeface="微軟正黑體" pitchFamily="34" charset="-120"/>
              <a:ea typeface="微軟正黑體" pitchFamily="34" charset="-120"/>
            </a:endParaRPr>
          </a:p>
        </p:txBody>
      </p:sp>
      <p:pic>
        <p:nvPicPr>
          <p:cNvPr id="409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27984" y="3217043"/>
            <a:ext cx="3801488" cy="34523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 name="矩形 11"/>
          <p:cNvSpPr/>
          <p:nvPr/>
        </p:nvSpPr>
        <p:spPr>
          <a:xfrm>
            <a:off x="755576" y="3052037"/>
            <a:ext cx="3924436" cy="131306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400" b="1" dirty="0" smtClean="0">
                <a:solidFill>
                  <a:schemeClr val="tx1"/>
                </a:solidFill>
                <a:latin typeface="微軟正黑體" pitchFamily="34" charset="-120"/>
                <a:ea typeface="微軟正黑體" pitchFamily="34" charset="-120"/>
              </a:rPr>
              <a:t>Global PV </a:t>
            </a:r>
            <a:r>
              <a:rPr lang="en-US" altLang="zh-TW" sz="1400" b="1" dirty="0" smtClean="0">
                <a:solidFill>
                  <a:schemeClr val="tx1"/>
                </a:solidFill>
                <a:latin typeface="微軟正黑體" pitchFamily="34" charset="-120"/>
                <a:ea typeface="微軟正黑體" pitchFamily="34" charset="-120"/>
              </a:rPr>
              <a:t>Installation Forecast </a:t>
            </a:r>
            <a:r>
              <a:rPr lang="en-US" altLang="zh-TW" sz="1400" b="1" dirty="0" smtClean="0">
                <a:solidFill>
                  <a:schemeClr val="tx1"/>
                </a:solidFill>
                <a:latin typeface="微軟正黑體" pitchFamily="34" charset="-120"/>
                <a:ea typeface="微軟正黑體" pitchFamily="34" charset="-120"/>
              </a:rPr>
              <a:t>in 2018</a:t>
            </a:r>
            <a:endParaRPr lang="zh-TW" altLang="en-US" sz="1400" b="1" dirty="0">
              <a:solidFill>
                <a:schemeClr val="tx1"/>
              </a:solidFill>
              <a:latin typeface="微軟正黑體" pitchFamily="34" charset="-120"/>
              <a:ea typeface="微軟正黑體" pitchFamily="34" charset="-120"/>
            </a:endParaRPr>
          </a:p>
        </p:txBody>
      </p:sp>
    </p:spTree>
    <p:extLst>
      <p:ext uri="{BB962C8B-B14F-4D97-AF65-F5344CB8AC3E}">
        <p14:creationId xmlns:p14="http://schemas.microsoft.com/office/powerpoint/2010/main" val="58972523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323528" y="548680"/>
            <a:ext cx="8568952" cy="576064"/>
          </a:xfrm>
        </p:spPr>
        <p:txBody>
          <a:bodyPr/>
          <a:lstStyle/>
          <a:p>
            <a:r>
              <a:rPr lang="en-US" altLang="zh-TW" sz="2800" b="1" dirty="0" smtClean="0">
                <a:solidFill>
                  <a:srgbClr val="003399"/>
                </a:solidFill>
                <a:effectLst>
                  <a:outerShdw blurRad="38100" dist="38100" dir="2700000" algn="tl">
                    <a:srgbClr val="000000">
                      <a:alpha val="43137"/>
                    </a:srgbClr>
                  </a:outerShdw>
                </a:effectLst>
                <a:latin typeface="微軟正黑體" pitchFamily="34" charset="-120"/>
                <a:ea typeface="微軟正黑體" pitchFamily="34" charset="-120"/>
              </a:rPr>
              <a:t> </a:t>
            </a:r>
            <a:r>
              <a:rPr lang="en-US" altLang="zh-TW" sz="2800" b="1" dirty="0" smtClean="0">
                <a:solidFill>
                  <a:srgbClr val="003399"/>
                </a:solidFill>
                <a:effectLst>
                  <a:outerShdw blurRad="38100" dist="38100" dir="2700000" algn="tl">
                    <a:srgbClr val="000000">
                      <a:alpha val="43137"/>
                    </a:srgbClr>
                  </a:outerShdw>
                </a:effectLst>
                <a:latin typeface="微軟正黑體" pitchFamily="34" charset="-120"/>
                <a:ea typeface="微軟正黑體" pitchFamily="34" charset="-120"/>
              </a:rPr>
              <a:t>PV </a:t>
            </a:r>
            <a:r>
              <a:rPr lang="en-US" altLang="zh-TW" sz="2800" b="1" dirty="0" smtClean="0">
                <a:solidFill>
                  <a:srgbClr val="003399"/>
                </a:solidFill>
                <a:effectLst>
                  <a:outerShdw blurRad="38100" dist="38100" dir="2700000" algn="tl">
                    <a:srgbClr val="000000">
                      <a:alpha val="43137"/>
                    </a:srgbClr>
                  </a:outerShdw>
                </a:effectLst>
                <a:latin typeface="微軟正黑體" pitchFamily="34" charset="-120"/>
                <a:ea typeface="微軟正黑體" pitchFamily="34" charset="-120"/>
              </a:rPr>
              <a:t>players focus </a:t>
            </a:r>
            <a:r>
              <a:rPr lang="en-US" altLang="zh-TW" sz="2800" b="1" dirty="0" smtClean="0">
                <a:solidFill>
                  <a:srgbClr val="003399"/>
                </a:solidFill>
                <a:effectLst>
                  <a:outerShdw blurRad="38100" dist="38100" dir="2700000" algn="tl">
                    <a:srgbClr val="000000">
                      <a:alpha val="43137"/>
                    </a:srgbClr>
                  </a:outerShdw>
                </a:effectLst>
                <a:latin typeface="微軟正黑體" pitchFamily="34" charset="-120"/>
                <a:ea typeface="微軟正黑體" pitchFamily="34" charset="-120"/>
              </a:rPr>
              <a:t>on </a:t>
            </a:r>
            <a:r>
              <a:rPr lang="en-US" altLang="zh-TW" sz="2800" b="1" dirty="0" smtClean="0">
                <a:solidFill>
                  <a:srgbClr val="003399"/>
                </a:solidFill>
                <a:effectLst>
                  <a:outerShdw blurRad="38100" dist="38100" dir="2700000" algn="tl">
                    <a:srgbClr val="000000">
                      <a:alpha val="43137"/>
                    </a:srgbClr>
                  </a:outerShdw>
                </a:effectLst>
                <a:latin typeface="微軟正黑體" pitchFamily="34" charset="-120"/>
                <a:ea typeface="微軟正黑體" pitchFamily="34" charset="-120"/>
              </a:rPr>
              <a:t>module /system  </a:t>
            </a:r>
            <a:endParaRPr lang="en-US" altLang="zh-TW" sz="2800" b="1" dirty="0">
              <a:solidFill>
                <a:srgbClr val="003399"/>
              </a:solidFill>
              <a:effectLst>
                <a:outerShdw blurRad="38100" dist="38100" dir="2700000" algn="tl">
                  <a:srgbClr val="000000">
                    <a:alpha val="43137"/>
                  </a:srgbClr>
                </a:outerShdw>
              </a:effectLst>
              <a:latin typeface="微軟正黑體" pitchFamily="34" charset="-120"/>
              <a:ea typeface="微軟正黑體" pitchFamily="34" charset="-120"/>
            </a:endParaRPr>
          </a:p>
        </p:txBody>
      </p:sp>
      <p:sp>
        <p:nvSpPr>
          <p:cNvPr id="8" name="投影片編號版面配置區 3"/>
          <p:cNvSpPr>
            <a:spLocks noGrp="1"/>
          </p:cNvSpPr>
          <p:nvPr>
            <p:ph type="sldNum" sz="quarter" idx="11"/>
          </p:nvPr>
        </p:nvSpPr>
        <p:spPr>
          <a:xfrm>
            <a:off x="6553200" y="6248400"/>
            <a:ext cx="2133600" cy="457200"/>
          </a:xfrm>
        </p:spPr>
        <p:txBody>
          <a:bodyPr/>
          <a:lstStyle/>
          <a:p>
            <a:fld id="{5B870F1A-D80C-4CC7-AD1F-62C8B5A20BC3}" type="slidenum">
              <a:rPr lang="zh-TW" altLang="en-US" smtClean="0"/>
              <a:pPr/>
              <a:t>8</a:t>
            </a:fld>
            <a:endParaRPr lang="zh-TW" altLang="en-US" dirty="0"/>
          </a:p>
        </p:txBody>
      </p:sp>
      <p:sp>
        <p:nvSpPr>
          <p:cNvPr id="9" name="矩形 8"/>
          <p:cNvSpPr/>
          <p:nvPr/>
        </p:nvSpPr>
        <p:spPr>
          <a:xfrm>
            <a:off x="323528" y="1124744"/>
            <a:ext cx="8640960" cy="1938992"/>
          </a:xfrm>
          <a:prstGeom prst="rect">
            <a:avLst/>
          </a:prstGeom>
        </p:spPr>
        <p:txBody>
          <a:bodyPr wrap="square">
            <a:spAutoFit/>
          </a:bodyPr>
          <a:lstStyle/>
          <a:p>
            <a:pPr marL="285750" indent="-285750" algn="just">
              <a:lnSpc>
                <a:spcPct val="150000"/>
              </a:lnSpc>
              <a:buClr>
                <a:schemeClr val="bg2"/>
              </a:buClr>
              <a:buFont typeface="Wingdings" pitchFamily="2" charset="2"/>
              <a:buChar char="n"/>
            </a:pPr>
            <a:r>
              <a:rPr lang="en-US" altLang="zh-TW" sz="1600" b="1" dirty="0" smtClean="0">
                <a:latin typeface="微軟正黑體" pitchFamily="34" charset="-120"/>
                <a:ea typeface="微軟正黑體" pitchFamily="34" charset="-120"/>
                <a:sym typeface="Wingdings" pitchFamily="2" charset="2"/>
              </a:rPr>
              <a:t>With </a:t>
            </a:r>
            <a:r>
              <a:rPr lang="en-US" altLang="zh-TW" sz="1600" b="1" dirty="0">
                <a:latin typeface="微軟正黑體" pitchFamily="34" charset="-120"/>
                <a:ea typeface="微軟正黑體" pitchFamily="34" charset="-120"/>
                <a:sym typeface="Wingdings" pitchFamily="2" charset="2"/>
              </a:rPr>
              <a:t>vigorous policy support </a:t>
            </a:r>
            <a:r>
              <a:rPr lang="en-US" altLang="zh-TW" sz="1600" b="1" dirty="0" smtClean="0">
                <a:latin typeface="微軟正黑體" pitchFamily="34" charset="-120"/>
                <a:ea typeface="微軟正黑體" pitchFamily="34" charset="-120"/>
                <a:sym typeface="Wingdings" pitchFamily="2" charset="2"/>
              </a:rPr>
              <a:t>in recent </a:t>
            </a:r>
            <a:r>
              <a:rPr lang="en-US" altLang="zh-TW" sz="1600" b="1" dirty="0">
                <a:latin typeface="微軟正黑體" pitchFamily="34" charset="-120"/>
                <a:ea typeface="微軟正黑體" pitchFamily="34" charset="-120"/>
                <a:sym typeface="Wingdings" pitchFamily="2" charset="2"/>
              </a:rPr>
              <a:t>years, </a:t>
            </a:r>
            <a:r>
              <a:rPr lang="en-US" altLang="zh-TW" sz="1600" b="1" dirty="0" smtClean="0">
                <a:latin typeface="微軟正黑體" pitchFamily="34" charset="-120"/>
                <a:ea typeface="微軟正黑體" pitchFamily="34" charset="-120"/>
                <a:sym typeface="Wingdings" pitchFamily="2" charset="2"/>
              </a:rPr>
              <a:t>major </a:t>
            </a:r>
            <a:r>
              <a:rPr lang="en-US" altLang="zh-TW" sz="1600" b="1" dirty="0">
                <a:latin typeface="微軟正黑體" pitchFamily="34" charset="-120"/>
                <a:ea typeface="微軟正黑體" pitchFamily="34" charset="-120"/>
                <a:sym typeface="Wingdings" pitchFamily="2" charset="2"/>
              </a:rPr>
              <a:t>PV players </a:t>
            </a:r>
            <a:r>
              <a:rPr lang="en-US" altLang="zh-TW" sz="1600" b="1" dirty="0" smtClean="0">
                <a:latin typeface="微軟正黑體" pitchFamily="34" charset="-120"/>
                <a:ea typeface="微軟正黑體" pitchFamily="34" charset="-120"/>
                <a:sym typeface="Wingdings" pitchFamily="2" charset="2"/>
              </a:rPr>
              <a:t>have invested in </a:t>
            </a:r>
            <a:r>
              <a:rPr lang="en-US" altLang="zh-TW" sz="1600" b="1" dirty="0">
                <a:latin typeface="微軟正黑體" pitchFamily="34" charset="-120"/>
                <a:ea typeface="微軟正黑體" pitchFamily="34" charset="-120"/>
                <a:sym typeface="Wingdings" pitchFamily="2" charset="2"/>
              </a:rPr>
              <a:t>module </a:t>
            </a:r>
            <a:r>
              <a:rPr lang="en-US" altLang="zh-TW" sz="1600" b="1" dirty="0" smtClean="0">
                <a:latin typeface="微軟正黑體" pitchFamily="34" charset="-120"/>
                <a:ea typeface="微軟正黑體" pitchFamily="34" charset="-120"/>
                <a:sym typeface="Wingdings" pitchFamily="2" charset="2"/>
              </a:rPr>
              <a:t>production </a:t>
            </a:r>
            <a:r>
              <a:rPr lang="en-US" altLang="zh-TW" sz="1600" b="1" dirty="0" smtClean="0">
                <a:latin typeface="微軟正黑體" pitchFamily="34" charset="-120"/>
                <a:ea typeface="微軟正黑體" pitchFamily="34" charset="-120"/>
                <a:sym typeface="Wingdings" pitchFamily="2" charset="2"/>
              </a:rPr>
              <a:t>scale for system business growth.</a:t>
            </a:r>
            <a:endParaRPr lang="en-US" altLang="zh-TW" sz="1600" b="1" dirty="0" smtClean="0">
              <a:latin typeface="微軟正黑體" pitchFamily="34" charset="-120"/>
              <a:ea typeface="微軟正黑體" pitchFamily="34" charset="-120"/>
              <a:sym typeface="Wingdings" pitchFamily="2" charset="2"/>
            </a:endParaRPr>
          </a:p>
          <a:p>
            <a:pPr marL="742950" lvl="1" indent="-285750" algn="just">
              <a:lnSpc>
                <a:spcPct val="150000"/>
              </a:lnSpc>
              <a:buClr>
                <a:schemeClr val="accent5">
                  <a:lumMod val="25000"/>
                </a:schemeClr>
              </a:buClr>
              <a:buSzPct val="50000"/>
              <a:buFont typeface="Wingdings" pitchFamily="2" charset="2"/>
              <a:buChar char="Ø"/>
            </a:pPr>
            <a:r>
              <a:rPr lang="en-US" altLang="zh-TW" sz="1600" b="1" dirty="0" smtClean="0">
                <a:latin typeface="微軟正黑體" pitchFamily="34" charset="-120"/>
                <a:ea typeface="微軟正黑體" pitchFamily="34" charset="-120"/>
                <a:sym typeface="Wingdings" pitchFamily="2" charset="2"/>
              </a:rPr>
              <a:t>URE (merged by NSP, Gintech and Solartech) </a:t>
            </a:r>
            <a:r>
              <a:rPr lang="en-US" altLang="zh-TW" sz="1600" b="1" dirty="0" smtClean="0">
                <a:latin typeface="微軟正黑體" pitchFamily="34" charset="-120"/>
                <a:ea typeface="微軟正黑體" pitchFamily="34" charset="-120"/>
                <a:sym typeface="Wingdings" pitchFamily="2" charset="2"/>
              </a:rPr>
              <a:t>involved in</a:t>
            </a:r>
            <a:r>
              <a:rPr lang="en-US" altLang="zh-TW" sz="1600" b="1" dirty="0" smtClean="0">
                <a:latin typeface="微軟正黑體" pitchFamily="34" charset="-120"/>
                <a:ea typeface="微軟正黑體" pitchFamily="34" charset="-120"/>
                <a:sym typeface="Wingdings" pitchFamily="2" charset="2"/>
              </a:rPr>
              <a:t> </a:t>
            </a:r>
            <a:r>
              <a:rPr lang="en-US" altLang="zh-TW" sz="1600" b="1" dirty="0" smtClean="0">
                <a:latin typeface="微軟正黑體" pitchFamily="34" charset="-120"/>
                <a:ea typeface="微軟正黑體" pitchFamily="34" charset="-120"/>
                <a:sym typeface="Wingdings" pitchFamily="2" charset="2"/>
              </a:rPr>
              <a:t>system installation </a:t>
            </a:r>
            <a:r>
              <a:rPr lang="en-US" altLang="zh-TW" sz="1600" b="1" dirty="0" smtClean="0">
                <a:latin typeface="微軟正黑體" pitchFamily="34" charset="-120"/>
                <a:ea typeface="微軟正黑體" pitchFamily="34" charset="-120"/>
                <a:sym typeface="Wingdings" pitchFamily="2" charset="2"/>
              </a:rPr>
              <a:t>business and </a:t>
            </a:r>
            <a:r>
              <a:rPr lang="en-US" altLang="zh-TW" sz="1600" b="1" dirty="0" smtClean="0">
                <a:latin typeface="微軟正黑體" pitchFamily="34" charset="-120"/>
                <a:ea typeface="微軟正黑體" pitchFamily="34" charset="-120"/>
                <a:sym typeface="Wingdings" pitchFamily="2" charset="2"/>
              </a:rPr>
              <a:t>module capacity </a:t>
            </a:r>
            <a:r>
              <a:rPr lang="en-US" altLang="zh-TW" sz="1600" b="1" dirty="0" smtClean="0">
                <a:latin typeface="微軟正黑體" pitchFamily="34" charset="-120"/>
                <a:ea typeface="微軟正黑體" pitchFamily="34" charset="-120"/>
                <a:sym typeface="Wingdings" pitchFamily="2" charset="2"/>
              </a:rPr>
              <a:t>expansion.</a:t>
            </a:r>
            <a:endParaRPr lang="en-US" altLang="zh-TW" sz="1600" b="1" dirty="0" smtClean="0">
              <a:latin typeface="微軟正黑體" pitchFamily="34" charset="-120"/>
              <a:ea typeface="微軟正黑體" pitchFamily="34" charset="-120"/>
              <a:sym typeface="Wingdings" pitchFamily="2" charset="2"/>
            </a:endParaRPr>
          </a:p>
          <a:p>
            <a:pPr marL="742950" lvl="1" indent="-285750" algn="just">
              <a:lnSpc>
                <a:spcPct val="150000"/>
              </a:lnSpc>
              <a:buClr>
                <a:schemeClr val="accent5">
                  <a:lumMod val="25000"/>
                </a:schemeClr>
              </a:buClr>
              <a:buSzPct val="50000"/>
              <a:buFont typeface="Wingdings" pitchFamily="2" charset="2"/>
              <a:buChar char="Ø"/>
            </a:pPr>
            <a:r>
              <a:rPr lang="en-US" altLang="zh-TW" sz="1600" b="1" dirty="0" smtClean="0">
                <a:latin typeface="微軟正黑體" pitchFamily="34" charset="-120"/>
                <a:ea typeface="微軟正黑體" pitchFamily="34" charset="-120"/>
                <a:sym typeface="Wingdings" pitchFamily="2" charset="2"/>
              </a:rPr>
              <a:t>TSEC and TSMMC (Motech) </a:t>
            </a:r>
            <a:r>
              <a:rPr lang="en-US" altLang="zh-TW" sz="1600" b="1" dirty="0" smtClean="0">
                <a:latin typeface="微軟正黑體" pitchFamily="34" charset="-120"/>
                <a:ea typeface="微軟正黑體" pitchFamily="34" charset="-120"/>
                <a:sym typeface="Wingdings" pitchFamily="2" charset="2"/>
              </a:rPr>
              <a:t>intend </a:t>
            </a:r>
            <a:r>
              <a:rPr lang="en-US" altLang="zh-TW" sz="1600" b="1" dirty="0" smtClean="0">
                <a:latin typeface="微軟正黑體" pitchFamily="34" charset="-120"/>
                <a:ea typeface="微軟正黑體" pitchFamily="34" charset="-120"/>
                <a:sym typeface="Wingdings" pitchFamily="2" charset="2"/>
              </a:rPr>
              <a:t>to invest in module capacity expansion.</a:t>
            </a:r>
            <a:endParaRPr lang="zh-TW" altLang="en-US" sz="1600" b="1" dirty="0">
              <a:latin typeface="微軟正黑體" pitchFamily="34" charset="-120"/>
              <a:ea typeface="微軟正黑體" pitchFamily="34" charset="-120"/>
              <a:sym typeface="Wingdings" pitchFamily="2" charset="2"/>
            </a:endParaRPr>
          </a:p>
        </p:txBody>
      </p:sp>
      <p:pic>
        <p:nvPicPr>
          <p:cNvPr id="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3568" y="3534660"/>
            <a:ext cx="6840760" cy="30302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4" name="矩形 13"/>
          <p:cNvSpPr/>
          <p:nvPr/>
        </p:nvSpPr>
        <p:spPr>
          <a:xfrm>
            <a:off x="1043608" y="3140968"/>
            <a:ext cx="5400600" cy="39369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zh-TW" sz="1400" b="1" dirty="0" smtClean="0">
                <a:solidFill>
                  <a:schemeClr val="tx1"/>
                </a:solidFill>
                <a:latin typeface="微軟正黑體" pitchFamily="34" charset="-120"/>
                <a:ea typeface="微軟正黑體" pitchFamily="34" charset="-120"/>
              </a:rPr>
              <a:t>Module </a:t>
            </a:r>
            <a:r>
              <a:rPr lang="en-US" altLang="zh-TW" sz="1400" b="1" dirty="0" smtClean="0">
                <a:solidFill>
                  <a:schemeClr val="tx1"/>
                </a:solidFill>
                <a:latin typeface="微軟正黑體" pitchFamily="34" charset="-120"/>
                <a:ea typeface="微軟正黑體" pitchFamily="34" charset="-120"/>
              </a:rPr>
              <a:t>capacity expansion plan </a:t>
            </a:r>
            <a:r>
              <a:rPr lang="en-US" altLang="zh-TW" sz="1400" b="1" dirty="0" smtClean="0">
                <a:solidFill>
                  <a:schemeClr val="tx1"/>
                </a:solidFill>
                <a:latin typeface="微軟正黑體" pitchFamily="34" charset="-120"/>
                <a:ea typeface="微軟正黑體" pitchFamily="34" charset="-120"/>
              </a:rPr>
              <a:t>of Taiwan PV </a:t>
            </a:r>
            <a:r>
              <a:rPr lang="en-US" altLang="zh-TW" sz="1400" b="1" dirty="0" smtClean="0">
                <a:solidFill>
                  <a:schemeClr val="tx1"/>
                </a:solidFill>
                <a:latin typeface="微軟正黑體" pitchFamily="34" charset="-120"/>
                <a:ea typeface="微軟正黑體" pitchFamily="34" charset="-120"/>
              </a:rPr>
              <a:t>companies </a:t>
            </a:r>
            <a:endParaRPr lang="zh-TW" altLang="en-US" sz="1400" b="1" dirty="0">
              <a:solidFill>
                <a:schemeClr val="tx1"/>
              </a:solidFill>
              <a:latin typeface="微軟正黑體" pitchFamily="34" charset="-120"/>
              <a:ea typeface="微軟正黑體" pitchFamily="34" charset="-120"/>
            </a:endParaRPr>
          </a:p>
        </p:txBody>
      </p:sp>
    </p:spTree>
    <p:extLst>
      <p:ext uri="{BB962C8B-B14F-4D97-AF65-F5344CB8AC3E}">
        <p14:creationId xmlns:p14="http://schemas.microsoft.com/office/powerpoint/2010/main" val="176182054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字方塊 3"/>
          <p:cNvSpPr txBox="1"/>
          <p:nvPr/>
        </p:nvSpPr>
        <p:spPr>
          <a:xfrm>
            <a:off x="395536" y="548680"/>
            <a:ext cx="6623857" cy="523220"/>
          </a:xfrm>
          <a:prstGeom prst="rect">
            <a:avLst/>
          </a:prstGeom>
          <a:noFill/>
        </p:spPr>
        <p:txBody>
          <a:bodyPr wrap="square" rtlCol="0">
            <a:spAutoFit/>
          </a:bodyPr>
          <a:lstStyle/>
          <a:p>
            <a:r>
              <a:rPr lang="en-US" altLang="zh-TW" sz="2800" b="1" dirty="0" smtClean="0">
                <a:solidFill>
                  <a:srgbClr val="003399"/>
                </a:solidFill>
                <a:effectLst>
                  <a:outerShdw blurRad="38100" dist="38100" dir="2700000" algn="tl">
                    <a:srgbClr val="000000">
                      <a:alpha val="43137"/>
                    </a:srgbClr>
                  </a:outerShdw>
                </a:effectLst>
                <a:latin typeface="微軟正黑體" pitchFamily="34" charset="-120"/>
                <a:ea typeface="微軟正黑體" pitchFamily="34" charset="-120"/>
              </a:rPr>
              <a:t>Key  </a:t>
            </a:r>
            <a:r>
              <a:rPr lang="en-US" altLang="zh-TW" sz="2800" b="1" dirty="0" smtClean="0">
                <a:solidFill>
                  <a:srgbClr val="003399"/>
                </a:solidFill>
                <a:effectLst>
                  <a:outerShdw blurRad="38100" dist="38100" dir="2700000" algn="tl">
                    <a:srgbClr val="000000">
                      <a:alpha val="43137"/>
                    </a:srgbClr>
                  </a:outerShdw>
                </a:effectLst>
                <a:latin typeface="微軟正黑體" pitchFamily="34" charset="-120"/>
                <a:ea typeface="微軟正黑體" pitchFamily="34" charset="-120"/>
              </a:rPr>
              <a:t>take  away of solar market </a:t>
            </a:r>
            <a:endParaRPr lang="zh-TW" altLang="en-US" sz="2800" b="1" dirty="0">
              <a:solidFill>
                <a:srgbClr val="003399"/>
              </a:solidFill>
              <a:effectLst>
                <a:outerShdw blurRad="38100" dist="38100" dir="2700000" algn="tl">
                  <a:srgbClr val="000000">
                    <a:alpha val="43137"/>
                  </a:srgbClr>
                </a:outerShdw>
              </a:effectLst>
              <a:latin typeface="微軟正黑體" pitchFamily="34" charset="-120"/>
              <a:ea typeface="微軟正黑體" pitchFamily="34" charset="-120"/>
            </a:endParaRPr>
          </a:p>
        </p:txBody>
      </p:sp>
      <p:sp>
        <p:nvSpPr>
          <p:cNvPr id="2" name="內容版面配置區 1"/>
          <p:cNvSpPr>
            <a:spLocks noGrp="1"/>
          </p:cNvSpPr>
          <p:nvPr>
            <p:ph idx="1"/>
          </p:nvPr>
        </p:nvSpPr>
        <p:spPr>
          <a:xfrm>
            <a:off x="323528" y="1268760"/>
            <a:ext cx="8496944" cy="5364832"/>
          </a:xfrm>
        </p:spPr>
        <p:txBody>
          <a:bodyPr/>
          <a:lstStyle/>
          <a:p>
            <a:pPr algn="just">
              <a:lnSpc>
                <a:spcPct val="150000"/>
              </a:lnSpc>
              <a:buSzPct val="90000"/>
            </a:pPr>
            <a:r>
              <a:rPr lang="en-US" altLang="zh-TW" sz="1600" b="1" dirty="0" smtClean="0">
                <a:latin typeface="微軟正黑體" pitchFamily="34" charset="-120"/>
                <a:ea typeface="微軟正黑體" pitchFamily="34" charset="-120"/>
              </a:rPr>
              <a:t>Overall </a:t>
            </a:r>
            <a:r>
              <a:rPr lang="en-US" altLang="zh-TW" sz="1600" b="1" dirty="0" smtClean="0">
                <a:latin typeface="微軟正黑體" pitchFamily="34" charset="-120"/>
                <a:ea typeface="微軟正黑體" pitchFamily="34" charset="-120"/>
              </a:rPr>
              <a:t>global demand could recover from 2H/2019</a:t>
            </a:r>
            <a:endParaRPr lang="en-US" altLang="zh-TW" sz="1600" b="1" dirty="0">
              <a:latin typeface="微軟正黑體" pitchFamily="34" charset="-120"/>
              <a:ea typeface="微軟正黑體" pitchFamily="34" charset="-120"/>
            </a:endParaRPr>
          </a:p>
          <a:p>
            <a:pPr lvl="1" algn="just">
              <a:lnSpc>
                <a:spcPct val="150000"/>
              </a:lnSpc>
              <a:buClr>
                <a:schemeClr val="accent5">
                  <a:lumMod val="25000"/>
                </a:schemeClr>
              </a:buClr>
              <a:buSzPct val="50000"/>
              <a:buFont typeface="Wingdings" pitchFamily="2" charset="2"/>
              <a:buChar char="Ø"/>
            </a:pPr>
            <a:r>
              <a:rPr lang="en-US" altLang="zh-TW" sz="1600" b="1" dirty="0">
                <a:latin typeface="微軟正黑體" pitchFamily="34" charset="-120"/>
                <a:ea typeface="微軟正黑體" pitchFamily="34" charset="-120"/>
              </a:rPr>
              <a:t>Global </a:t>
            </a:r>
            <a:r>
              <a:rPr lang="en-US" altLang="zh-TW" sz="1600" b="1" dirty="0" smtClean="0">
                <a:latin typeface="微軟正黑體" pitchFamily="34" charset="-120"/>
                <a:ea typeface="微軟正黑體" pitchFamily="34" charset="-120"/>
              </a:rPr>
              <a:t>installation demand </a:t>
            </a:r>
            <a:r>
              <a:rPr lang="en-US" altLang="zh-TW" sz="1600" b="1" dirty="0" smtClean="0">
                <a:latin typeface="微軟正黑體" pitchFamily="34" charset="-120"/>
                <a:ea typeface="微軟正黑體" pitchFamily="34" charset="-120"/>
              </a:rPr>
              <a:t>could decline more than </a:t>
            </a:r>
            <a:r>
              <a:rPr lang="en-US" altLang="zh-TW" sz="1600" b="1" dirty="0">
                <a:latin typeface="微軟正黑體" pitchFamily="34" charset="-120"/>
                <a:ea typeface="微軟正黑體" pitchFamily="34" charset="-120"/>
              </a:rPr>
              <a:t>20% in </a:t>
            </a:r>
            <a:r>
              <a:rPr lang="en-US" altLang="zh-TW" sz="1600" b="1" dirty="0" smtClean="0">
                <a:latin typeface="微軟正黑體" pitchFamily="34" charset="-120"/>
                <a:ea typeface="微軟正黑體" pitchFamily="34" charset="-120"/>
              </a:rPr>
              <a:t>2018 due to weak demand </a:t>
            </a:r>
            <a:r>
              <a:rPr lang="en-US" altLang="zh-TW" sz="1600" b="1" dirty="0" smtClean="0">
                <a:latin typeface="微軟正黑體" pitchFamily="34" charset="-120"/>
                <a:ea typeface="微軟正黑體" pitchFamily="34" charset="-120"/>
              </a:rPr>
              <a:t>conditions from </a:t>
            </a:r>
            <a:r>
              <a:rPr lang="en-US" altLang="zh-TW" sz="1600" b="1" dirty="0" smtClean="0">
                <a:latin typeface="微軟正黑體" pitchFamily="34" charset="-120"/>
                <a:ea typeface="微軟正黑體" pitchFamily="34" charset="-120"/>
              </a:rPr>
              <a:t>major markets. </a:t>
            </a:r>
            <a:endParaRPr lang="en-US" altLang="zh-TW" sz="1600" b="1" dirty="0">
              <a:latin typeface="微軟正黑體" pitchFamily="34" charset="-120"/>
              <a:ea typeface="微軟正黑體" pitchFamily="34" charset="-120"/>
            </a:endParaRPr>
          </a:p>
          <a:p>
            <a:pPr lvl="1" algn="just">
              <a:lnSpc>
                <a:spcPct val="150000"/>
              </a:lnSpc>
              <a:buClr>
                <a:schemeClr val="accent5">
                  <a:lumMod val="25000"/>
                </a:schemeClr>
              </a:buClr>
              <a:buSzPct val="50000"/>
              <a:buFont typeface="Wingdings" pitchFamily="2" charset="2"/>
              <a:buChar char="Ø"/>
            </a:pPr>
            <a:r>
              <a:rPr lang="en-US" altLang="zh-TW" sz="1600" b="1" dirty="0" smtClean="0">
                <a:latin typeface="微軟正黑體" pitchFamily="34" charset="-120"/>
                <a:ea typeface="微軟正黑體" pitchFamily="34" charset="-120"/>
              </a:rPr>
              <a:t>Possible recovery </a:t>
            </a:r>
            <a:r>
              <a:rPr lang="en-US" altLang="zh-TW" sz="1600" b="1" dirty="0" smtClean="0">
                <a:latin typeface="微軟正黑體" pitchFamily="34" charset="-120"/>
                <a:ea typeface="微軟正黑體" pitchFamily="34" charset="-120"/>
              </a:rPr>
              <a:t>to 100GW in 2020 by stable </a:t>
            </a:r>
            <a:r>
              <a:rPr lang="en-US" altLang="zh-TW" sz="1600" b="1" dirty="0" smtClean="0">
                <a:latin typeface="微軟正黑體" pitchFamily="34" charset="-120"/>
                <a:ea typeface="微軟正黑體" pitchFamily="34" charset="-120"/>
              </a:rPr>
              <a:t>demands </a:t>
            </a:r>
            <a:r>
              <a:rPr lang="en-US" altLang="zh-TW" sz="1600" b="1" dirty="0" smtClean="0">
                <a:latin typeface="微軟正黑體" pitchFamily="34" charset="-120"/>
                <a:ea typeface="微軟正黑體" pitchFamily="34" charset="-120"/>
              </a:rPr>
              <a:t>in China/EU/US/Japan and </a:t>
            </a:r>
            <a:r>
              <a:rPr lang="en-US" altLang="zh-TW" sz="1600" b="1" dirty="0" smtClean="0">
                <a:latin typeface="微軟正黑體" pitchFamily="34" charset="-120"/>
                <a:ea typeface="微軟正黑體" pitchFamily="34" charset="-120"/>
              </a:rPr>
              <a:t>optimistic </a:t>
            </a:r>
            <a:r>
              <a:rPr lang="en-US" altLang="zh-TW" sz="1600" b="1" dirty="0" smtClean="0">
                <a:latin typeface="微軟正黑體" pitchFamily="34" charset="-120"/>
                <a:ea typeface="微軟正黑體" pitchFamily="34" charset="-120"/>
              </a:rPr>
              <a:t>growth in new emerging </a:t>
            </a:r>
            <a:r>
              <a:rPr lang="en-US" altLang="zh-TW" sz="1600" b="1" dirty="0" smtClean="0">
                <a:latin typeface="微軟正黑體" pitchFamily="34" charset="-120"/>
                <a:ea typeface="微軟正黑體" pitchFamily="34" charset="-120"/>
              </a:rPr>
              <a:t>markets. </a:t>
            </a:r>
            <a:endParaRPr lang="en-US" altLang="zh-TW" sz="1600" dirty="0" smtClean="0">
              <a:latin typeface="微軟正黑體" pitchFamily="34" charset="-120"/>
              <a:ea typeface="微軟正黑體" pitchFamily="34" charset="-120"/>
            </a:endParaRPr>
          </a:p>
          <a:p>
            <a:pPr algn="just">
              <a:lnSpc>
                <a:spcPct val="150000"/>
              </a:lnSpc>
              <a:buClr>
                <a:schemeClr val="accent5">
                  <a:lumMod val="25000"/>
                </a:schemeClr>
              </a:buClr>
              <a:buSzPct val="50000"/>
              <a:buFont typeface="Wingdings" pitchFamily="2" charset="2"/>
              <a:buChar char="Ø"/>
            </a:pPr>
            <a:endParaRPr lang="en-US" altLang="zh-TW" sz="1600" b="1" dirty="0" smtClean="0">
              <a:latin typeface="微軟正黑體" pitchFamily="34" charset="-120"/>
              <a:ea typeface="微軟正黑體" pitchFamily="34" charset="-120"/>
            </a:endParaRPr>
          </a:p>
          <a:p>
            <a:pPr algn="just">
              <a:lnSpc>
                <a:spcPct val="150000"/>
              </a:lnSpc>
              <a:buSzPct val="90000"/>
            </a:pPr>
            <a:r>
              <a:rPr lang="en-US" altLang="zh-TW" sz="1600" b="1" dirty="0" smtClean="0">
                <a:latin typeface="微軟正黑體" pitchFamily="34" charset="-120"/>
                <a:ea typeface="微軟正黑體" pitchFamily="34" charset="-120"/>
              </a:rPr>
              <a:t>The whole </a:t>
            </a:r>
            <a:r>
              <a:rPr lang="en-US" altLang="zh-TW" sz="1600" b="1" dirty="0" smtClean="0">
                <a:latin typeface="微軟正黑體" pitchFamily="34" charset="-120"/>
                <a:ea typeface="微軟正黑體" pitchFamily="34" charset="-120"/>
              </a:rPr>
              <a:t>PV supply </a:t>
            </a:r>
            <a:r>
              <a:rPr lang="en-US" altLang="zh-TW" sz="1600" b="1" dirty="0" smtClean="0">
                <a:latin typeface="微軟正黑體" pitchFamily="34" charset="-120"/>
                <a:ea typeface="微軟正黑體" pitchFamily="34" charset="-120"/>
              </a:rPr>
              <a:t>chain of Taiwan were </a:t>
            </a:r>
            <a:r>
              <a:rPr lang="en-US" altLang="zh-TW" sz="1600" b="1" dirty="0" smtClean="0">
                <a:latin typeface="微軟正黑體" pitchFamily="34" charset="-120"/>
                <a:ea typeface="微軟正黑體" pitchFamily="34" charset="-120"/>
              </a:rPr>
              <a:t>strongly impacted by the weak demand and unreasonable price cut </a:t>
            </a:r>
            <a:r>
              <a:rPr lang="en-US" altLang="zh-TW" sz="1600" b="1" dirty="0" smtClean="0">
                <a:latin typeface="微軟正黑體" pitchFamily="34" charset="-120"/>
                <a:ea typeface="微軟正黑體" pitchFamily="34" charset="-120"/>
              </a:rPr>
              <a:t>since June 2018, further consolidation </a:t>
            </a:r>
            <a:r>
              <a:rPr lang="en-US" altLang="zh-TW" sz="1600" b="1" dirty="0">
                <a:latin typeface="微軟正黑體" pitchFamily="34" charset="-120"/>
                <a:ea typeface="微軟正黑體" pitchFamily="34" charset="-120"/>
              </a:rPr>
              <a:t>and </a:t>
            </a:r>
            <a:r>
              <a:rPr lang="en-US" altLang="zh-TW" sz="1600" b="1" dirty="0" smtClean="0">
                <a:latin typeface="微軟正黑體" pitchFamily="34" charset="-120"/>
                <a:ea typeface="微軟正黑體" pitchFamily="34" charset="-120"/>
              </a:rPr>
              <a:t>capacity cut </a:t>
            </a:r>
            <a:r>
              <a:rPr lang="en-US" altLang="zh-TW" sz="1600" b="1" dirty="0" smtClean="0">
                <a:latin typeface="微軟正黑體" pitchFamily="34" charset="-120"/>
                <a:ea typeface="微軟正黑體" pitchFamily="34" charset="-120"/>
              </a:rPr>
              <a:t>among the </a:t>
            </a:r>
            <a:r>
              <a:rPr lang="en-US" altLang="zh-TW" sz="1600" b="1" dirty="0" smtClean="0">
                <a:latin typeface="微軟正黑體" pitchFamily="34" charset="-120"/>
                <a:ea typeface="微軟正黑體" pitchFamily="34" charset="-120"/>
              </a:rPr>
              <a:t>solar </a:t>
            </a:r>
            <a:r>
              <a:rPr lang="en-US" altLang="zh-TW" sz="1600" b="1" dirty="0" smtClean="0">
                <a:latin typeface="微軟正黑體" pitchFamily="34" charset="-120"/>
                <a:ea typeface="微軟正黑體" pitchFamily="34" charset="-120"/>
              </a:rPr>
              <a:t>companies are </a:t>
            </a:r>
            <a:r>
              <a:rPr lang="en-US" altLang="zh-TW" sz="1600" b="1" dirty="0" smtClean="0">
                <a:latin typeface="微軟正黑體" pitchFamily="34" charset="-120"/>
                <a:ea typeface="微軟正黑體" pitchFamily="34" charset="-120"/>
              </a:rPr>
              <a:t>expected.</a:t>
            </a:r>
            <a:endParaRPr lang="en-US" altLang="zh-TW" sz="1600" b="1" dirty="0">
              <a:latin typeface="微軟正黑體" pitchFamily="34" charset="-120"/>
              <a:ea typeface="微軟正黑體" pitchFamily="34" charset="-120"/>
            </a:endParaRPr>
          </a:p>
          <a:p>
            <a:pPr algn="just">
              <a:lnSpc>
                <a:spcPct val="150000"/>
              </a:lnSpc>
            </a:pPr>
            <a:endParaRPr lang="en-US" altLang="zh-TW" sz="1600" b="1" dirty="0" smtClean="0">
              <a:latin typeface="微軟正黑體" pitchFamily="34" charset="-120"/>
              <a:ea typeface="微軟正黑體" pitchFamily="34" charset="-120"/>
            </a:endParaRPr>
          </a:p>
          <a:p>
            <a:pPr algn="just">
              <a:lnSpc>
                <a:spcPct val="150000"/>
              </a:lnSpc>
              <a:buSzPct val="90000"/>
            </a:pPr>
            <a:r>
              <a:rPr lang="en-US" altLang="zh-TW" sz="1600" b="1" dirty="0" smtClean="0">
                <a:latin typeface="微軟正黑體" pitchFamily="34" charset="-120"/>
                <a:ea typeface="微軟正黑體" pitchFamily="34" charset="-120"/>
              </a:rPr>
              <a:t>With </a:t>
            </a:r>
            <a:r>
              <a:rPr lang="en-US" altLang="zh-TW" sz="1600" b="1" dirty="0" smtClean="0">
                <a:latin typeface="微軟正黑體" pitchFamily="34" charset="-120"/>
                <a:ea typeface="微軟正黑體" pitchFamily="34" charset="-120"/>
              </a:rPr>
              <a:t>vigorous policy support of </a:t>
            </a:r>
            <a:r>
              <a:rPr lang="en-US" altLang="zh-TW" sz="1600" b="1" dirty="0" smtClean="0">
                <a:latin typeface="微軟正黑體" pitchFamily="34" charset="-120"/>
                <a:ea typeface="微軟正黑體" pitchFamily="34" charset="-120"/>
              </a:rPr>
              <a:t>the recent </a:t>
            </a:r>
            <a:r>
              <a:rPr lang="en-US" altLang="zh-TW" sz="1600" b="1" dirty="0" smtClean="0">
                <a:latin typeface="微軟正黑體" pitchFamily="34" charset="-120"/>
                <a:ea typeface="微軟正黑體" pitchFamily="34" charset="-120"/>
              </a:rPr>
              <a:t>years and </a:t>
            </a:r>
            <a:r>
              <a:rPr lang="en-US" altLang="zh-TW" sz="1600" b="1" dirty="0" smtClean="0">
                <a:latin typeface="微軟正黑體" pitchFamily="34" charset="-120"/>
                <a:ea typeface="微軟正黑體" pitchFamily="34" charset="-120"/>
              </a:rPr>
              <a:t>weaker solar cell </a:t>
            </a:r>
            <a:r>
              <a:rPr lang="en-US" altLang="zh-TW" sz="1600" b="1" dirty="0" smtClean="0">
                <a:latin typeface="微軟正黑體" pitchFamily="34" charset="-120"/>
                <a:ea typeface="微軟正黑體" pitchFamily="34" charset="-120"/>
              </a:rPr>
              <a:t>demand , many PV </a:t>
            </a:r>
            <a:r>
              <a:rPr lang="en-US" altLang="zh-TW" sz="1600" b="1" dirty="0">
                <a:latin typeface="微軟正黑體" pitchFamily="34" charset="-120"/>
                <a:ea typeface="微軟正黑體" pitchFamily="34" charset="-120"/>
              </a:rPr>
              <a:t>players in Taiwan have </a:t>
            </a:r>
            <a:r>
              <a:rPr lang="en-US" altLang="zh-TW" sz="1600" b="1" dirty="0" smtClean="0">
                <a:latin typeface="微軟正黑體" pitchFamily="34" charset="-120"/>
                <a:ea typeface="微軟正黑體" pitchFamily="34" charset="-120"/>
              </a:rPr>
              <a:t>invested heavily in module production capacity and system business.  </a:t>
            </a:r>
            <a:endParaRPr lang="en-US" altLang="zh-TW" sz="1600" b="1" dirty="0" smtClean="0">
              <a:latin typeface="微軟正黑體" pitchFamily="34" charset="-120"/>
              <a:ea typeface="微軟正黑體" pitchFamily="34" charset="-120"/>
            </a:endParaRPr>
          </a:p>
          <a:p>
            <a:pPr algn="just">
              <a:lnSpc>
                <a:spcPct val="150000"/>
              </a:lnSpc>
            </a:pPr>
            <a:endParaRPr lang="en-US" altLang="zh-TW" sz="1600" b="1" dirty="0" smtClean="0">
              <a:latin typeface="微軟正黑體" pitchFamily="34" charset="-120"/>
              <a:ea typeface="微軟正黑體" pitchFamily="34" charset="-120"/>
            </a:endParaRPr>
          </a:p>
          <a:p>
            <a:pPr algn="just">
              <a:lnSpc>
                <a:spcPct val="150000"/>
              </a:lnSpc>
            </a:pPr>
            <a:endParaRPr lang="zh-TW" altLang="en-US" sz="1600" b="1" dirty="0">
              <a:latin typeface="微軟正黑體" pitchFamily="34" charset="-120"/>
              <a:ea typeface="微軟正黑體" pitchFamily="34" charset="-120"/>
            </a:endParaRPr>
          </a:p>
        </p:txBody>
      </p:sp>
      <p:sp>
        <p:nvSpPr>
          <p:cNvPr id="5" name="投影片編號版面配置區 3"/>
          <p:cNvSpPr txBox="1">
            <a:spLocks/>
          </p:cNvSpPr>
          <p:nvPr/>
        </p:nvSpPr>
        <p:spPr bwMode="auto">
          <a:xfrm>
            <a:off x="6553200" y="6248400"/>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defPPr>
              <a:defRPr lang="zh-TW"/>
            </a:defPPr>
            <a:lvl1pPr algn="r" rtl="0" fontAlgn="base">
              <a:spcBef>
                <a:spcPct val="0"/>
              </a:spcBef>
              <a:spcAft>
                <a:spcPct val="0"/>
              </a:spcAft>
              <a:defRPr kumimoji="0" sz="1200" kern="1200">
                <a:solidFill>
                  <a:schemeClr val="tx1"/>
                </a:solidFill>
                <a:latin typeface="Arial Black" pitchFamily="34" charset="0"/>
                <a:ea typeface="新細明體" pitchFamily="18" charset="-120"/>
                <a:cs typeface="+mn-cs"/>
              </a:defRPr>
            </a:lvl1pPr>
            <a:lvl2pPr marL="457200" algn="l" rtl="0" fontAlgn="base">
              <a:spcBef>
                <a:spcPct val="0"/>
              </a:spcBef>
              <a:spcAft>
                <a:spcPct val="0"/>
              </a:spcAft>
              <a:defRPr kumimoji="1" kern="1200">
                <a:solidFill>
                  <a:schemeClr val="tx1"/>
                </a:solidFill>
                <a:latin typeface="Arial" charset="0"/>
                <a:ea typeface="新細明體" charset="-120"/>
                <a:cs typeface="+mn-cs"/>
              </a:defRPr>
            </a:lvl2pPr>
            <a:lvl3pPr marL="914400" algn="l" rtl="0" fontAlgn="base">
              <a:spcBef>
                <a:spcPct val="0"/>
              </a:spcBef>
              <a:spcAft>
                <a:spcPct val="0"/>
              </a:spcAft>
              <a:defRPr kumimoji="1" kern="1200">
                <a:solidFill>
                  <a:schemeClr val="tx1"/>
                </a:solidFill>
                <a:latin typeface="Arial" charset="0"/>
                <a:ea typeface="新細明體" charset="-120"/>
                <a:cs typeface="+mn-cs"/>
              </a:defRPr>
            </a:lvl3pPr>
            <a:lvl4pPr marL="1371600" algn="l" rtl="0" fontAlgn="base">
              <a:spcBef>
                <a:spcPct val="0"/>
              </a:spcBef>
              <a:spcAft>
                <a:spcPct val="0"/>
              </a:spcAft>
              <a:defRPr kumimoji="1" kern="1200">
                <a:solidFill>
                  <a:schemeClr val="tx1"/>
                </a:solidFill>
                <a:latin typeface="Arial" charset="0"/>
                <a:ea typeface="新細明體" charset="-120"/>
                <a:cs typeface="+mn-cs"/>
              </a:defRPr>
            </a:lvl4pPr>
            <a:lvl5pPr marL="1828800" algn="l" rtl="0" fontAlgn="base">
              <a:spcBef>
                <a:spcPct val="0"/>
              </a:spcBef>
              <a:spcAft>
                <a:spcPct val="0"/>
              </a:spcAft>
              <a:defRPr kumimoji="1" kern="1200">
                <a:solidFill>
                  <a:schemeClr val="tx1"/>
                </a:solidFill>
                <a:latin typeface="Arial" charset="0"/>
                <a:ea typeface="新細明體" charset="-120"/>
                <a:cs typeface="+mn-cs"/>
              </a:defRPr>
            </a:lvl5pPr>
            <a:lvl6pPr marL="2286000" algn="l" defTabSz="914400" rtl="0" eaLnBrk="1" latinLnBrk="0" hangingPunct="1">
              <a:defRPr kumimoji="1" kern="1200">
                <a:solidFill>
                  <a:schemeClr val="tx1"/>
                </a:solidFill>
                <a:latin typeface="Arial" charset="0"/>
                <a:ea typeface="新細明體" charset="-120"/>
                <a:cs typeface="+mn-cs"/>
              </a:defRPr>
            </a:lvl6pPr>
            <a:lvl7pPr marL="2743200" algn="l" defTabSz="914400" rtl="0" eaLnBrk="1" latinLnBrk="0" hangingPunct="1">
              <a:defRPr kumimoji="1" kern="1200">
                <a:solidFill>
                  <a:schemeClr val="tx1"/>
                </a:solidFill>
                <a:latin typeface="Arial" charset="0"/>
                <a:ea typeface="新細明體" charset="-120"/>
                <a:cs typeface="+mn-cs"/>
              </a:defRPr>
            </a:lvl7pPr>
            <a:lvl8pPr marL="3200400" algn="l" defTabSz="914400" rtl="0" eaLnBrk="1" latinLnBrk="0" hangingPunct="1">
              <a:defRPr kumimoji="1" kern="1200">
                <a:solidFill>
                  <a:schemeClr val="tx1"/>
                </a:solidFill>
                <a:latin typeface="Arial" charset="0"/>
                <a:ea typeface="新細明體" charset="-120"/>
                <a:cs typeface="+mn-cs"/>
              </a:defRPr>
            </a:lvl8pPr>
            <a:lvl9pPr marL="3657600" algn="l" defTabSz="914400" rtl="0" eaLnBrk="1" latinLnBrk="0" hangingPunct="1">
              <a:defRPr kumimoji="1" kern="1200">
                <a:solidFill>
                  <a:schemeClr val="tx1"/>
                </a:solidFill>
                <a:latin typeface="Arial" charset="0"/>
                <a:ea typeface="新細明體" charset="-120"/>
                <a:cs typeface="+mn-cs"/>
              </a:defRPr>
            </a:lvl9pPr>
          </a:lstStyle>
          <a:p>
            <a:fld id="{5B870F1A-D80C-4CC7-AD1F-62C8B5A20BC3}" type="slidenum">
              <a:rPr lang="zh-TW" altLang="en-US" smtClean="0"/>
              <a:pPr/>
              <a:t>9</a:t>
            </a:fld>
            <a:endParaRPr lang="zh-TW" altLang="en-US" dirty="0"/>
          </a:p>
        </p:txBody>
      </p:sp>
    </p:spTree>
    <p:extLst>
      <p:ext uri="{BB962C8B-B14F-4D97-AF65-F5344CB8AC3E}">
        <p14:creationId xmlns:p14="http://schemas.microsoft.com/office/powerpoint/2010/main" val="3036166164"/>
      </p:ext>
    </p:extLst>
  </p:cSld>
  <p:clrMapOvr>
    <a:masterClrMapping/>
  </p:clrMapOvr>
  <p:timing>
    <p:tnLst>
      <p:par>
        <p:cTn id="1" dur="indefinite" restart="never" nodeType="tmRoot"/>
      </p:par>
    </p:tnLst>
  </p:timing>
</p:sld>
</file>

<file path=ppt/theme/theme1.xml><?xml version="1.0" encoding="utf-8"?>
<a:theme xmlns:a="http://schemas.openxmlformats.org/drawingml/2006/main" name="Pixel">
  <a:themeElements>
    <a:clrScheme name="Pixel 12">
      <a:dk1>
        <a:srgbClr val="000000"/>
      </a:dk1>
      <a:lt1>
        <a:srgbClr val="FFFFFF"/>
      </a:lt1>
      <a:dk2>
        <a:srgbClr val="000000"/>
      </a:dk2>
      <a:lt2>
        <a:srgbClr val="00007D"/>
      </a:lt2>
      <a:accent1>
        <a:srgbClr val="9999FF"/>
      </a:accent1>
      <a:accent2>
        <a:srgbClr val="9999CC"/>
      </a:accent2>
      <a:accent3>
        <a:srgbClr val="FFFFFF"/>
      </a:accent3>
      <a:accent4>
        <a:srgbClr val="000000"/>
      </a:accent4>
      <a:accent5>
        <a:srgbClr val="CACAFF"/>
      </a:accent5>
      <a:accent6>
        <a:srgbClr val="8A8AB9"/>
      </a:accent6>
      <a:hlink>
        <a:srgbClr val="666699"/>
      </a:hlink>
      <a:folHlink>
        <a:srgbClr val="CCCCE6"/>
      </a:folHlink>
    </a:clrScheme>
    <a:fontScheme name="宣紙">
      <a:maj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Pixel 1">
        <a:dk1>
          <a:srgbClr val="0066FF"/>
        </a:dk1>
        <a:lt1>
          <a:srgbClr val="FFFFFF"/>
        </a:lt1>
        <a:dk2>
          <a:srgbClr val="000066"/>
        </a:dk2>
        <a:lt2>
          <a:srgbClr val="FFFFFF"/>
        </a:lt2>
        <a:accent1>
          <a:srgbClr val="6699FF"/>
        </a:accent1>
        <a:accent2>
          <a:srgbClr val="3333FF"/>
        </a:accent2>
        <a:accent3>
          <a:srgbClr val="AAAAB8"/>
        </a:accent3>
        <a:accent4>
          <a:srgbClr val="DADADA"/>
        </a:accent4>
        <a:accent5>
          <a:srgbClr val="B8CAFF"/>
        </a:accent5>
        <a:accent6>
          <a:srgbClr val="2D2DE7"/>
        </a:accent6>
        <a:hlink>
          <a:srgbClr val="FFCC00"/>
        </a:hlink>
        <a:folHlink>
          <a:srgbClr val="0000CC"/>
        </a:folHlink>
      </a:clrScheme>
      <a:clrMap bg1="dk2" tx1="lt1" bg2="dk1" tx2="lt2" accent1="accent1" accent2="accent2" accent3="accent3" accent4="accent4" accent5="accent5" accent6="accent6" hlink="hlink" folHlink="folHlink"/>
    </a:extraClrScheme>
    <a:extraClrScheme>
      <a:clrScheme name="Pixel 2">
        <a:dk1>
          <a:srgbClr val="009999"/>
        </a:dk1>
        <a:lt1>
          <a:srgbClr val="FFFFFF"/>
        </a:lt1>
        <a:dk2>
          <a:srgbClr val="334B49"/>
        </a:dk2>
        <a:lt2>
          <a:srgbClr val="FFFFFF"/>
        </a:lt2>
        <a:accent1>
          <a:srgbClr val="33CCCC"/>
        </a:accent1>
        <a:accent2>
          <a:srgbClr val="008080"/>
        </a:accent2>
        <a:accent3>
          <a:srgbClr val="ADB1B1"/>
        </a:accent3>
        <a:accent4>
          <a:srgbClr val="DADADA"/>
        </a:accent4>
        <a:accent5>
          <a:srgbClr val="ADE2E2"/>
        </a:accent5>
        <a:accent6>
          <a:srgbClr val="007373"/>
        </a:accent6>
        <a:hlink>
          <a:srgbClr val="FFCC00"/>
        </a:hlink>
        <a:folHlink>
          <a:srgbClr val="006666"/>
        </a:folHlink>
      </a:clrScheme>
      <a:clrMap bg1="dk2" tx1="lt1" bg2="dk1" tx2="lt2" accent1="accent1" accent2="accent2" accent3="accent3" accent4="accent4" accent5="accent5" accent6="accent6" hlink="hlink" folHlink="folHlink"/>
    </a:extraClrScheme>
    <a:extraClrScheme>
      <a:clrScheme name="Pixel 3">
        <a:dk1>
          <a:srgbClr val="006699"/>
        </a:dk1>
        <a:lt1>
          <a:srgbClr val="FFFFFF"/>
        </a:lt1>
        <a:dk2>
          <a:srgbClr val="333399"/>
        </a:dk2>
        <a:lt2>
          <a:srgbClr val="FFFFFF"/>
        </a:lt2>
        <a:accent1>
          <a:srgbClr val="0099CC"/>
        </a:accent1>
        <a:accent2>
          <a:srgbClr val="0386AF"/>
        </a:accent2>
        <a:accent3>
          <a:srgbClr val="ADADCA"/>
        </a:accent3>
        <a:accent4>
          <a:srgbClr val="DADADA"/>
        </a:accent4>
        <a:accent5>
          <a:srgbClr val="AACAE2"/>
        </a:accent5>
        <a:accent6>
          <a:srgbClr val="02799E"/>
        </a:accent6>
        <a:hlink>
          <a:srgbClr val="FFCC00"/>
        </a:hlink>
        <a:folHlink>
          <a:srgbClr val="6699FF"/>
        </a:folHlink>
      </a:clrScheme>
      <a:clrMap bg1="dk2" tx1="lt1" bg2="dk1" tx2="lt2" accent1="accent1" accent2="accent2" accent3="accent3" accent4="accent4" accent5="accent5" accent6="accent6" hlink="hlink" folHlink="folHlink"/>
    </a:extraClrScheme>
    <a:extraClrScheme>
      <a:clrScheme name="Pixel 4">
        <a:dk1>
          <a:srgbClr val="008080"/>
        </a:dk1>
        <a:lt1>
          <a:srgbClr val="FFFFFF"/>
        </a:lt1>
        <a:dk2>
          <a:srgbClr val="2F978D"/>
        </a:dk2>
        <a:lt2>
          <a:srgbClr val="FFFFFF"/>
        </a:lt2>
        <a:accent1>
          <a:srgbClr val="0099FF"/>
        </a:accent1>
        <a:accent2>
          <a:srgbClr val="009999"/>
        </a:accent2>
        <a:accent3>
          <a:srgbClr val="ADC9C5"/>
        </a:accent3>
        <a:accent4>
          <a:srgbClr val="DADADA"/>
        </a:accent4>
        <a:accent5>
          <a:srgbClr val="AACAFF"/>
        </a:accent5>
        <a:accent6>
          <a:srgbClr val="008A8A"/>
        </a:accent6>
        <a:hlink>
          <a:srgbClr val="FFFFCC"/>
        </a:hlink>
        <a:folHlink>
          <a:srgbClr val="70CAC6"/>
        </a:folHlink>
      </a:clrScheme>
      <a:clrMap bg1="dk2" tx1="lt1" bg2="dk1" tx2="lt2" accent1="accent1" accent2="accent2" accent3="accent3" accent4="accent4" accent5="accent5" accent6="accent6" hlink="hlink" folHlink="folHlink"/>
    </a:extraClrScheme>
    <a:extraClrScheme>
      <a:clrScheme name="Pixel 5">
        <a:dk1>
          <a:srgbClr val="822504"/>
        </a:dk1>
        <a:lt1>
          <a:srgbClr val="FFFFFF"/>
        </a:lt1>
        <a:dk2>
          <a:srgbClr val="330000"/>
        </a:dk2>
        <a:lt2>
          <a:srgbClr val="FFFFFF"/>
        </a:lt2>
        <a:accent1>
          <a:srgbClr val="FF9900"/>
        </a:accent1>
        <a:accent2>
          <a:srgbClr val="9E2A06"/>
        </a:accent2>
        <a:accent3>
          <a:srgbClr val="ADAAAA"/>
        </a:accent3>
        <a:accent4>
          <a:srgbClr val="DADADA"/>
        </a:accent4>
        <a:accent5>
          <a:srgbClr val="FFCAAA"/>
        </a:accent5>
        <a:accent6>
          <a:srgbClr val="8F2505"/>
        </a:accent6>
        <a:hlink>
          <a:srgbClr val="FF3300"/>
        </a:hlink>
        <a:folHlink>
          <a:srgbClr val="7C0704"/>
        </a:folHlink>
      </a:clrScheme>
      <a:clrMap bg1="dk2" tx1="lt1" bg2="dk1" tx2="lt2" accent1="accent1" accent2="accent2" accent3="accent3" accent4="accent4" accent5="accent5" accent6="accent6" hlink="hlink" folHlink="folHlink"/>
    </a:extraClrScheme>
    <a:extraClrScheme>
      <a:clrScheme name="Pixel 6">
        <a:dk1>
          <a:srgbClr val="336600"/>
        </a:dk1>
        <a:lt1>
          <a:srgbClr val="FFFFFF"/>
        </a:lt1>
        <a:dk2>
          <a:srgbClr val="4A7911"/>
        </a:dk2>
        <a:lt2>
          <a:srgbClr val="FFFFFF"/>
        </a:lt2>
        <a:accent1>
          <a:srgbClr val="666633"/>
        </a:accent1>
        <a:accent2>
          <a:srgbClr val="669900"/>
        </a:accent2>
        <a:accent3>
          <a:srgbClr val="B1BEAA"/>
        </a:accent3>
        <a:accent4>
          <a:srgbClr val="DADADA"/>
        </a:accent4>
        <a:accent5>
          <a:srgbClr val="B8B8AD"/>
        </a:accent5>
        <a:accent6>
          <a:srgbClr val="5C8A00"/>
        </a:accent6>
        <a:hlink>
          <a:srgbClr val="FFCC00"/>
        </a:hlink>
        <a:folHlink>
          <a:srgbClr val="99CC00"/>
        </a:folHlink>
      </a:clrScheme>
      <a:clrMap bg1="dk2" tx1="lt1" bg2="dk1" tx2="lt2" accent1="accent1" accent2="accent2" accent3="accent3" accent4="accent4" accent5="accent5" accent6="accent6" hlink="hlink" folHlink="folHlink"/>
    </a:extraClrScheme>
    <a:extraClrScheme>
      <a:clrScheme name="Pixel 7">
        <a:dk1>
          <a:srgbClr val="000000"/>
        </a:dk1>
        <a:lt1>
          <a:srgbClr val="FFFFFF"/>
        </a:lt1>
        <a:dk2>
          <a:srgbClr val="000000"/>
        </a:dk2>
        <a:lt2>
          <a:srgbClr val="CC3300"/>
        </a:lt2>
        <a:accent1>
          <a:srgbClr val="FFCC00"/>
        </a:accent1>
        <a:accent2>
          <a:srgbClr val="CC6600"/>
        </a:accent2>
        <a:accent3>
          <a:srgbClr val="FFFFFF"/>
        </a:accent3>
        <a:accent4>
          <a:srgbClr val="000000"/>
        </a:accent4>
        <a:accent5>
          <a:srgbClr val="FFE2AA"/>
        </a:accent5>
        <a:accent6>
          <a:srgbClr val="B95C00"/>
        </a:accent6>
        <a:hlink>
          <a:srgbClr val="663300"/>
        </a:hlink>
        <a:folHlink>
          <a:srgbClr val="CC9900"/>
        </a:folHlink>
      </a:clrScheme>
      <a:clrMap bg1="lt1" tx1="dk1" bg2="lt2" tx2="dk2" accent1="accent1" accent2="accent2" accent3="accent3" accent4="accent4" accent5="accent5" accent6="accent6" hlink="hlink" folHlink="folHlink"/>
    </a:extraClrScheme>
    <a:extraClrScheme>
      <a:clrScheme name="Pixel 8">
        <a:dk1>
          <a:srgbClr val="003300"/>
        </a:dk1>
        <a:lt1>
          <a:srgbClr val="FFFFFF"/>
        </a:lt1>
        <a:dk2>
          <a:srgbClr val="000000"/>
        </a:dk2>
        <a:lt2>
          <a:srgbClr val="336600"/>
        </a:lt2>
        <a:accent1>
          <a:srgbClr val="CCCC00"/>
        </a:accent1>
        <a:accent2>
          <a:srgbClr val="669900"/>
        </a:accent2>
        <a:accent3>
          <a:srgbClr val="FFFFFF"/>
        </a:accent3>
        <a:accent4>
          <a:srgbClr val="002A00"/>
        </a:accent4>
        <a:accent5>
          <a:srgbClr val="E2E2AA"/>
        </a:accent5>
        <a:accent6>
          <a:srgbClr val="5C8A00"/>
        </a:accent6>
        <a:hlink>
          <a:srgbClr val="333300"/>
        </a:hlink>
        <a:folHlink>
          <a:srgbClr val="99CC00"/>
        </a:folHlink>
      </a:clrScheme>
      <a:clrMap bg1="lt1" tx1="dk1" bg2="lt2" tx2="dk2" accent1="accent1" accent2="accent2" accent3="accent3" accent4="accent4" accent5="accent5" accent6="accent6" hlink="hlink" folHlink="folHlink"/>
    </a:extraClrScheme>
    <a:extraClrScheme>
      <a:clrScheme name="Pixel 9">
        <a:dk1>
          <a:srgbClr val="000000"/>
        </a:dk1>
        <a:lt1>
          <a:srgbClr val="FFFFFF"/>
        </a:lt1>
        <a:dk2>
          <a:srgbClr val="000000"/>
        </a:dk2>
        <a:lt2>
          <a:srgbClr val="440044"/>
        </a:lt2>
        <a:accent1>
          <a:srgbClr val="FFCCCC"/>
        </a:accent1>
        <a:accent2>
          <a:srgbClr val="790571"/>
        </a:accent2>
        <a:accent3>
          <a:srgbClr val="FFFFFF"/>
        </a:accent3>
        <a:accent4>
          <a:srgbClr val="000000"/>
        </a:accent4>
        <a:accent5>
          <a:srgbClr val="FFE2E2"/>
        </a:accent5>
        <a:accent6>
          <a:srgbClr val="6D0466"/>
        </a:accent6>
        <a:hlink>
          <a:srgbClr val="993366"/>
        </a:hlink>
        <a:folHlink>
          <a:srgbClr val="9F839F"/>
        </a:folHlink>
      </a:clrScheme>
      <a:clrMap bg1="lt1" tx1="dk1" bg2="lt2" tx2="dk2" accent1="accent1" accent2="accent2" accent3="accent3" accent4="accent4" accent5="accent5" accent6="accent6" hlink="hlink" folHlink="folHlink"/>
    </a:extraClrScheme>
    <a:extraClrScheme>
      <a:clrScheme name="Pixel 10">
        <a:dk1>
          <a:srgbClr val="000000"/>
        </a:dk1>
        <a:lt1>
          <a:srgbClr val="FFFFFF"/>
        </a:lt1>
        <a:dk2>
          <a:srgbClr val="000000"/>
        </a:dk2>
        <a:lt2>
          <a:srgbClr val="FF9900"/>
        </a:lt2>
        <a:accent1>
          <a:srgbClr val="FFCC99"/>
        </a:accent1>
        <a:accent2>
          <a:srgbClr val="FBA313"/>
        </a:accent2>
        <a:accent3>
          <a:srgbClr val="FFFFFF"/>
        </a:accent3>
        <a:accent4>
          <a:srgbClr val="000000"/>
        </a:accent4>
        <a:accent5>
          <a:srgbClr val="FFE2CA"/>
        </a:accent5>
        <a:accent6>
          <a:srgbClr val="E39310"/>
        </a:accent6>
        <a:hlink>
          <a:srgbClr val="CC3300"/>
        </a:hlink>
        <a:folHlink>
          <a:srgbClr val="FCC66E"/>
        </a:folHlink>
      </a:clrScheme>
      <a:clrMap bg1="lt1" tx1="dk1" bg2="lt2" tx2="dk2" accent1="accent1" accent2="accent2" accent3="accent3" accent4="accent4" accent5="accent5" accent6="accent6" hlink="hlink" folHlink="folHlink"/>
    </a:extraClrScheme>
    <a:extraClrScheme>
      <a:clrScheme name="Pixel 11">
        <a:dk1>
          <a:srgbClr val="000000"/>
        </a:dk1>
        <a:lt1>
          <a:srgbClr val="FFFFFF"/>
        </a:lt1>
        <a:dk2>
          <a:srgbClr val="000000"/>
        </a:dk2>
        <a:lt2>
          <a:srgbClr val="779F92"/>
        </a:lt2>
        <a:accent1>
          <a:srgbClr val="33CCCC"/>
        </a:accent1>
        <a:accent2>
          <a:srgbClr val="9DC2D7"/>
        </a:accent2>
        <a:accent3>
          <a:srgbClr val="FFFFFF"/>
        </a:accent3>
        <a:accent4>
          <a:srgbClr val="000000"/>
        </a:accent4>
        <a:accent5>
          <a:srgbClr val="ADE2E2"/>
        </a:accent5>
        <a:accent6>
          <a:srgbClr val="8EB0C3"/>
        </a:accent6>
        <a:hlink>
          <a:srgbClr val="006666"/>
        </a:hlink>
        <a:folHlink>
          <a:srgbClr val="CCCCFF"/>
        </a:folHlink>
      </a:clrScheme>
      <a:clrMap bg1="lt1" tx1="dk1" bg2="lt2" tx2="dk2" accent1="accent1" accent2="accent2" accent3="accent3" accent4="accent4" accent5="accent5" accent6="accent6" hlink="hlink" folHlink="folHlink"/>
    </a:extraClrScheme>
    <a:extraClrScheme>
      <a:clrScheme name="Pixel 12">
        <a:dk1>
          <a:srgbClr val="000000"/>
        </a:dk1>
        <a:lt1>
          <a:srgbClr val="FFFFFF"/>
        </a:lt1>
        <a:dk2>
          <a:srgbClr val="000000"/>
        </a:dk2>
        <a:lt2>
          <a:srgbClr val="00007D"/>
        </a:lt2>
        <a:accent1>
          <a:srgbClr val="9999FF"/>
        </a:accent1>
        <a:accent2>
          <a:srgbClr val="9999CC"/>
        </a:accent2>
        <a:accent3>
          <a:srgbClr val="FFFFFF"/>
        </a:accent3>
        <a:accent4>
          <a:srgbClr val="000000"/>
        </a:accent4>
        <a:accent5>
          <a:srgbClr val="CACAFF"/>
        </a:accent5>
        <a:accent6>
          <a:srgbClr val="8A8AB9"/>
        </a:accent6>
        <a:hlink>
          <a:srgbClr val="666699"/>
        </a:hlink>
        <a:folHlink>
          <a:srgbClr val="CCCCE6"/>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佈景主題">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24362</TotalTime>
  <Words>1139</Words>
  <Application>Microsoft Office PowerPoint</Application>
  <PresentationFormat>如螢幕大小 (4:3)</PresentationFormat>
  <Paragraphs>120</Paragraphs>
  <Slides>19</Slides>
  <Notes>0</Notes>
  <HiddenSlides>0</HiddenSlides>
  <MMClips>0</MMClips>
  <ScaleCrop>false</ScaleCrop>
  <HeadingPairs>
    <vt:vector size="4" baseType="variant">
      <vt:variant>
        <vt:lpstr>佈景主題</vt:lpstr>
      </vt:variant>
      <vt:variant>
        <vt:i4>1</vt:i4>
      </vt:variant>
      <vt:variant>
        <vt:lpstr>投影片標題</vt:lpstr>
      </vt:variant>
      <vt:variant>
        <vt:i4>19</vt:i4>
      </vt:variant>
    </vt:vector>
  </HeadingPairs>
  <TitlesOfParts>
    <vt:vector size="20" baseType="lpstr">
      <vt:lpstr>Pixel</vt:lpstr>
      <vt:lpstr>PowerPoint 簡報</vt:lpstr>
      <vt:lpstr>Legal Disclaimer</vt:lpstr>
      <vt:lpstr>Outline</vt:lpstr>
      <vt:lpstr> </vt:lpstr>
      <vt:lpstr>PowerPoint 簡報</vt:lpstr>
      <vt:lpstr>Demand could recover from 2H 2019</vt:lpstr>
      <vt:lpstr>PowerPoint 簡報</vt:lpstr>
      <vt:lpstr> PV players focus on module /system  </vt:lpstr>
      <vt:lpstr>PowerPoint 簡報</vt:lpstr>
      <vt:lpstr> </vt:lpstr>
      <vt:lpstr>Diamond wire slicing for wafer process </vt:lpstr>
      <vt:lpstr>Market share : mono vs. multi wafer</vt:lpstr>
      <vt:lpstr> Further challenges of solar technology </vt:lpstr>
      <vt:lpstr>PowerPoint 簡報</vt:lpstr>
      <vt:lpstr>  Finance report of Q3, 2018</vt:lpstr>
      <vt:lpstr>Poor but stable financial condition  </vt:lpstr>
      <vt:lpstr>Market outlook from our view</vt:lpstr>
      <vt:lpstr>Messages to take</vt:lpstr>
      <vt:lpstr>THANK YOU</vt:lpstr>
    </vt:vector>
  </TitlesOfParts>
  <Company>Box</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Demand/Supply of Global Market &amp; Wafer Price Trend Forecast</dc:title>
  <dc:creator>SS Chen</dc:creator>
  <cp:lastModifiedBy>A000   James Fang</cp:lastModifiedBy>
  <cp:revision>1596</cp:revision>
  <cp:lastPrinted>2016-12-22T05:02:10Z</cp:lastPrinted>
  <dcterms:created xsi:type="dcterms:W3CDTF">2008-02-25T02:22:53Z</dcterms:created>
  <dcterms:modified xsi:type="dcterms:W3CDTF">2018-11-20T07:53:18Z</dcterms:modified>
</cp:coreProperties>
</file>