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9" r:id="rId1"/>
    <p:sldMasterId id="2147483777" r:id="rId2"/>
    <p:sldMasterId id="2147483827" r:id="rId3"/>
    <p:sldMasterId id="2147483765" r:id="rId4"/>
    <p:sldMasterId id="2147483829" r:id="rId5"/>
  </p:sldMasterIdLst>
  <p:notesMasterIdLst>
    <p:notesMasterId r:id="rId23"/>
  </p:notesMasterIdLst>
  <p:handoutMasterIdLst>
    <p:handoutMasterId r:id="rId24"/>
  </p:handoutMasterIdLst>
  <p:sldIdLst>
    <p:sldId id="718" r:id="rId6"/>
    <p:sldId id="814" r:id="rId7"/>
    <p:sldId id="815" r:id="rId8"/>
    <p:sldId id="816" r:id="rId9"/>
    <p:sldId id="817" r:id="rId10"/>
    <p:sldId id="818" r:id="rId11"/>
    <p:sldId id="819" r:id="rId12"/>
    <p:sldId id="820" r:id="rId13"/>
    <p:sldId id="799" r:id="rId14"/>
    <p:sldId id="789" r:id="rId15"/>
    <p:sldId id="797" r:id="rId16"/>
    <p:sldId id="759" r:id="rId17"/>
    <p:sldId id="811" r:id="rId18"/>
    <p:sldId id="810" r:id="rId19"/>
    <p:sldId id="761" r:id="rId20"/>
    <p:sldId id="821" r:id="rId21"/>
    <p:sldId id="506" r:id="rId22"/>
  </p:sldIdLst>
  <p:sldSz cx="12192000" cy="6858000"/>
  <p:notesSz cx="7099300" cy="10234613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00"/>
    <a:srgbClr val="000000"/>
    <a:srgbClr val="FF99CC"/>
    <a:srgbClr val="FFA48F"/>
    <a:srgbClr val="FF9379"/>
    <a:srgbClr val="F3F3F3"/>
    <a:srgbClr val="FF8989"/>
    <a:srgbClr val="FF0000"/>
    <a:srgbClr val="FF33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佈景主題樣式 2 - 輔色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29" autoAdjust="0"/>
    <p:restoredTop sz="95795" autoAdjust="0"/>
  </p:normalViewPr>
  <p:slideViewPr>
    <p:cSldViewPr snapToGrid="0">
      <p:cViewPr varScale="1">
        <p:scale>
          <a:sx n="112" d="100"/>
          <a:sy n="112" d="100"/>
        </p:scale>
        <p:origin x="222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4584"/>
    </p:cViewPr>
  </p:sorterViewPr>
  <p:notesViewPr>
    <p:cSldViewPr snapToGrid="0">
      <p:cViewPr>
        <p:scale>
          <a:sx n="100" d="100"/>
          <a:sy n="100" d="100"/>
        </p:scale>
        <p:origin x="-1818" y="-72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Relationship Id="rId4" Type="http://schemas.openxmlformats.org/officeDocument/2006/relationships/image" Target="../media/image31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Relationship Id="rId4" Type="http://schemas.openxmlformats.org/officeDocument/2006/relationships/image" Target="../media/image3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1AE844-A591-A340-9EBF-C64FC6F0DE1D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3FB1A87F-104D-9A4E-B9B3-5BC3F684100A}">
      <dgm:prSet phldrT="[文字]" custT="1"/>
      <dgm:spPr/>
      <dgm:t>
        <a:bodyPr/>
        <a:lstStyle/>
        <a:p>
          <a:r>
            <a:rPr lang="en-US" altLang="zh-TW" sz="3600" b="0" dirty="0">
              <a:latin typeface="+mn-lt"/>
            </a:rPr>
            <a:t>High Speed</a:t>
          </a:r>
          <a:endParaRPr lang="zh-TW" altLang="en-US" sz="3600" b="0" dirty="0">
            <a:latin typeface="+mn-lt"/>
          </a:endParaRPr>
        </a:p>
      </dgm:t>
    </dgm:pt>
    <dgm:pt modelId="{FA15FA06-FB8B-A849-8B3E-AED72A13F95C}" type="parTrans" cxnId="{1C17B999-8999-EE4A-83E4-118D7DBFAFC3}">
      <dgm:prSet/>
      <dgm:spPr/>
      <dgm:t>
        <a:bodyPr/>
        <a:lstStyle/>
        <a:p>
          <a:endParaRPr lang="zh-TW" altLang="en-US">
            <a:latin typeface="+mn-lt"/>
          </a:endParaRPr>
        </a:p>
      </dgm:t>
    </dgm:pt>
    <dgm:pt modelId="{89A74274-61D0-A745-B2A0-51A2C27DB894}" type="sibTrans" cxnId="{1C17B999-8999-EE4A-83E4-118D7DBFAFC3}">
      <dgm:prSet/>
      <dgm:spPr/>
      <dgm:t>
        <a:bodyPr/>
        <a:lstStyle/>
        <a:p>
          <a:endParaRPr lang="zh-TW" altLang="en-US">
            <a:latin typeface="+mn-lt"/>
          </a:endParaRPr>
        </a:p>
      </dgm:t>
    </dgm:pt>
    <dgm:pt modelId="{728A1F07-D8F7-474F-8632-F58917F0299C}">
      <dgm:prSet phldrT="[文字]" custT="1"/>
      <dgm:spPr/>
      <dgm:t>
        <a:bodyPr/>
        <a:lstStyle/>
        <a:p>
          <a:r>
            <a:rPr lang="en-US" altLang="zh-TW" sz="3200" dirty="0">
              <a:latin typeface="+mn-lt"/>
            </a:rPr>
            <a:t>7 additional 160MHz channels</a:t>
          </a:r>
          <a:endParaRPr lang="zh-TW" altLang="en-US" sz="3200" dirty="0">
            <a:latin typeface="+mn-lt"/>
          </a:endParaRPr>
        </a:p>
      </dgm:t>
    </dgm:pt>
    <dgm:pt modelId="{1D5C515F-ADA0-9742-B6FD-7350026BE144}" type="parTrans" cxnId="{77DE0229-D520-534D-AD0B-60BCAA2D18C6}">
      <dgm:prSet/>
      <dgm:spPr/>
      <dgm:t>
        <a:bodyPr/>
        <a:lstStyle/>
        <a:p>
          <a:endParaRPr lang="zh-TW" altLang="en-US">
            <a:latin typeface="+mn-lt"/>
          </a:endParaRPr>
        </a:p>
      </dgm:t>
    </dgm:pt>
    <dgm:pt modelId="{E5AB8251-D9E5-FF46-B36D-38A35B87CD81}" type="sibTrans" cxnId="{77DE0229-D520-534D-AD0B-60BCAA2D18C6}">
      <dgm:prSet/>
      <dgm:spPr/>
      <dgm:t>
        <a:bodyPr/>
        <a:lstStyle/>
        <a:p>
          <a:endParaRPr lang="zh-TW" altLang="en-US">
            <a:latin typeface="+mn-lt"/>
          </a:endParaRPr>
        </a:p>
      </dgm:t>
    </dgm:pt>
    <dgm:pt modelId="{0E8D3AD7-08E5-3B4D-B5C3-2D71A5F58155}">
      <dgm:prSet phldrT="[文字]" custT="1"/>
      <dgm:spPr/>
      <dgm:t>
        <a:bodyPr/>
        <a:lstStyle/>
        <a:p>
          <a:r>
            <a:rPr lang="en-US" altLang="zh-TW" sz="3600" b="0" dirty="0">
              <a:latin typeface="+mn-lt"/>
            </a:rPr>
            <a:t>Low Latency</a:t>
          </a:r>
          <a:endParaRPr lang="zh-TW" altLang="en-US" sz="3600" b="0" dirty="0">
            <a:latin typeface="+mn-lt"/>
          </a:endParaRPr>
        </a:p>
      </dgm:t>
    </dgm:pt>
    <dgm:pt modelId="{FF9157A1-CEBD-B84D-9ED1-9B1AD070FB43}" type="parTrans" cxnId="{080B7A88-D0E4-9647-9862-0606F438274F}">
      <dgm:prSet/>
      <dgm:spPr/>
      <dgm:t>
        <a:bodyPr/>
        <a:lstStyle/>
        <a:p>
          <a:endParaRPr lang="zh-TW" altLang="en-US">
            <a:latin typeface="+mn-lt"/>
          </a:endParaRPr>
        </a:p>
      </dgm:t>
    </dgm:pt>
    <dgm:pt modelId="{E0C775A0-C163-A240-AD18-2A740FE395A3}" type="sibTrans" cxnId="{080B7A88-D0E4-9647-9862-0606F438274F}">
      <dgm:prSet/>
      <dgm:spPr/>
      <dgm:t>
        <a:bodyPr/>
        <a:lstStyle/>
        <a:p>
          <a:endParaRPr lang="zh-TW" altLang="en-US">
            <a:latin typeface="+mn-lt"/>
          </a:endParaRPr>
        </a:p>
      </dgm:t>
    </dgm:pt>
    <dgm:pt modelId="{DD58A9C3-B226-E049-A1BE-4D59904090D5}">
      <dgm:prSet phldrT="[文字]" custT="1"/>
      <dgm:spPr/>
      <dgm:t>
        <a:bodyPr/>
        <a:lstStyle/>
        <a:p>
          <a:r>
            <a:rPr lang="en-US" altLang="zh-TW" sz="3600" b="0" dirty="0">
              <a:latin typeface="+mn-lt"/>
            </a:rPr>
            <a:t>Low Interference</a:t>
          </a:r>
          <a:endParaRPr lang="zh-TW" altLang="en-US" sz="3600" b="0" dirty="0">
            <a:latin typeface="+mn-lt"/>
          </a:endParaRPr>
        </a:p>
      </dgm:t>
    </dgm:pt>
    <dgm:pt modelId="{26BE6FBA-CFC7-254E-A4A4-FF4D3D644964}" type="parTrans" cxnId="{9AEE0BAA-1B57-1348-8392-0FD325179D36}">
      <dgm:prSet/>
      <dgm:spPr/>
      <dgm:t>
        <a:bodyPr/>
        <a:lstStyle/>
        <a:p>
          <a:endParaRPr lang="zh-TW" altLang="en-US">
            <a:latin typeface="+mn-lt"/>
          </a:endParaRPr>
        </a:p>
      </dgm:t>
    </dgm:pt>
    <dgm:pt modelId="{65B67AFB-597C-074C-B12D-F3966F177403}" type="sibTrans" cxnId="{9AEE0BAA-1B57-1348-8392-0FD325179D36}">
      <dgm:prSet/>
      <dgm:spPr/>
      <dgm:t>
        <a:bodyPr/>
        <a:lstStyle/>
        <a:p>
          <a:endParaRPr lang="zh-TW" altLang="en-US">
            <a:latin typeface="+mn-lt"/>
          </a:endParaRPr>
        </a:p>
      </dgm:t>
    </dgm:pt>
    <dgm:pt modelId="{D8838F4E-B1C9-9842-8E85-0247874CE51A}">
      <dgm:prSet phldrT="[文字]" custT="1"/>
      <dgm:spPr/>
      <dgm:t>
        <a:bodyPr/>
        <a:lstStyle/>
        <a:p>
          <a:r>
            <a:rPr lang="en-US" altLang="zh-TW" sz="3200" dirty="0">
              <a:latin typeface="+mn-lt"/>
            </a:rPr>
            <a:t>1200MHz exclusive spectrum </a:t>
          </a:r>
          <a:endParaRPr lang="zh-TW" altLang="en-US" sz="3200" dirty="0">
            <a:latin typeface="+mn-lt"/>
          </a:endParaRPr>
        </a:p>
      </dgm:t>
    </dgm:pt>
    <dgm:pt modelId="{EE683F15-F2EE-5644-A3B6-7FBE980C936F}" type="parTrans" cxnId="{7253E9D0-E8E3-934D-B7E4-DDF8579831BE}">
      <dgm:prSet/>
      <dgm:spPr/>
      <dgm:t>
        <a:bodyPr/>
        <a:lstStyle/>
        <a:p>
          <a:endParaRPr lang="zh-TW" altLang="en-US">
            <a:latin typeface="+mn-lt"/>
          </a:endParaRPr>
        </a:p>
      </dgm:t>
    </dgm:pt>
    <dgm:pt modelId="{535A88F0-A760-3744-8D3E-42BAC87044B2}" type="sibTrans" cxnId="{7253E9D0-E8E3-934D-B7E4-DDF8579831BE}">
      <dgm:prSet/>
      <dgm:spPr/>
      <dgm:t>
        <a:bodyPr/>
        <a:lstStyle/>
        <a:p>
          <a:endParaRPr lang="zh-TW" altLang="en-US">
            <a:latin typeface="+mn-lt"/>
          </a:endParaRPr>
        </a:p>
      </dgm:t>
    </dgm:pt>
    <dgm:pt modelId="{36051FB1-4312-1945-BDB4-9B503039625F}">
      <dgm:prSet phldrT="[文字]" custT="1"/>
      <dgm:spPr/>
      <dgm:t>
        <a:bodyPr/>
        <a:lstStyle/>
        <a:p>
          <a:r>
            <a:rPr lang="en-US" altLang="zh-TW" sz="3200" dirty="0">
              <a:latin typeface="+mn-lt"/>
            </a:rPr>
            <a:t>75% lower than Wi-Fi 5</a:t>
          </a:r>
          <a:endParaRPr lang="zh-TW" altLang="en-US" sz="3200" dirty="0">
            <a:latin typeface="+mn-lt"/>
          </a:endParaRPr>
        </a:p>
      </dgm:t>
    </dgm:pt>
    <dgm:pt modelId="{7E36A64C-F2D4-6F4B-9BE0-83C40CB8483E}" type="sibTrans" cxnId="{581F1F34-506B-3C41-B1F9-0989B587346A}">
      <dgm:prSet/>
      <dgm:spPr/>
      <dgm:t>
        <a:bodyPr/>
        <a:lstStyle/>
        <a:p>
          <a:endParaRPr lang="zh-TW" altLang="en-US">
            <a:latin typeface="+mn-lt"/>
          </a:endParaRPr>
        </a:p>
      </dgm:t>
    </dgm:pt>
    <dgm:pt modelId="{844A5078-D9B0-604E-92E8-DBECE2D326C0}" type="parTrans" cxnId="{581F1F34-506B-3C41-B1F9-0989B587346A}">
      <dgm:prSet/>
      <dgm:spPr/>
      <dgm:t>
        <a:bodyPr/>
        <a:lstStyle/>
        <a:p>
          <a:endParaRPr lang="zh-TW" altLang="en-US">
            <a:latin typeface="+mn-lt"/>
          </a:endParaRPr>
        </a:p>
      </dgm:t>
    </dgm:pt>
    <dgm:pt modelId="{48073017-E606-1848-865C-94D9A55C6FAE}" type="pres">
      <dgm:prSet presAssocID="{7B1AE844-A591-A340-9EBF-C64FC6F0DE1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0C473B2-8901-AB47-91DB-CDC660A72ADB}" type="pres">
      <dgm:prSet presAssocID="{3FB1A87F-104D-9A4E-B9B3-5BC3F684100A}" presName="linNode" presStyleCnt="0"/>
      <dgm:spPr/>
    </dgm:pt>
    <dgm:pt modelId="{0C50C1BC-F4AC-1346-AED0-66ABDCD07D39}" type="pres">
      <dgm:prSet presAssocID="{3FB1A87F-104D-9A4E-B9B3-5BC3F684100A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6EE79E8-A840-F64F-9924-96ED10F22725}" type="pres">
      <dgm:prSet presAssocID="{3FB1A87F-104D-9A4E-B9B3-5BC3F684100A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498B8A3-A702-7F4E-97E8-2CDCB4313E7A}" type="pres">
      <dgm:prSet presAssocID="{89A74274-61D0-A745-B2A0-51A2C27DB894}" presName="sp" presStyleCnt="0"/>
      <dgm:spPr/>
    </dgm:pt>
    <dgm:pt modelId="{661EEC9B-EBC2-114B-A347-63CD6E2DB12D}" type="pres">
      <dgm:prSet presAssocID="{0E8D3AD7-08E5-3B4D-B5C3-2D71A5F58155}" presName="linNode" presStyleCnt="0"/>
      <dgm:spPr/>
    </dgm:pt>
    <dgm:pt modelId="{085156AF-A054-3D4F-B62C-7D84C8FEE5A2}" type="pres">
      <dgm:prSet presAssocID="{0E8D3AD7-08E5-3B4D-B5C3-2D71A5F58155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406A3B2-3591-0F40-8760-D45807FF8C1C}" type="pres">
      <dgm:prSet presAssocID="{0E8D3AD7-08E5-3B4D-B5C3-2D71A5F58155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573042D-CA53-AF4B-9B94-7A274A4F51AD}" type="pres">
      <dgm:prSet presAssocID="{E0C775A0-C163-A240-AD18-2A740FE395A3}" presName="sp" presStyleCnt="0"/>
      <dgm:spPr/>
    </dgm:pt>
    <dgm:pt modelId="{103D66F6-64BB-1748-8302-946CD152B36C}" type="pres">
      <dgm:prSet presAssocID="{DD58A9C3-B226-E049-A1BE-4D59904090D5}" presName="linNode" presStyleCnt="0"/>
      <dgm:spPr/>
    </dgm:pt>
    <dgm:pt modelId="{F86ED27B-75B6-B04C-BB73-28965AE4C529}" type="pres">
      <dgm:prSet presAssocID="{DD58A9C3-B226-E049-A1BE-4D59904090D5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0E8BA70-A5D4-E240-9D4B-ED4993FEC59C}" type="pres">
      <dgm:prSet presAssocID="{DD58A9C3-B226-E049-A1BE-4D59904090D5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80B7A88-D0E4-9647-9862-0606F438274F}" srcId="{7B1AE844-A591-A340-9EBF-C64FC6F0DE1D}" destId="{0E8D3AD7-08E5-3B4D-B5C3-2D71A5F58155}" srcOrd="1" destOrd="0" parTransId="{FF9157A1-CEBD-B84D-9ED1-9B1AD070FB43}" sibTransId="{E0C775A0-C163-A240-AD18-2A740FE395A3}"/>
    <dgm:cxn modelId="{6D8F65CF-3234-4AD2-A37C-99843AF22BB5}" type="presOf" srcId="{7B1AE844-A591-A340-9EBF-C64FC6F0DE1D}" destId="{48073017-E606-1848-865C-94D9A55C6FAE}" srcOrd="0" destOrd="0" presId="urn:microsoft.com/office/officeart/2005/8/layout/vList5"/>
    <dgm:cxn modelId="{7A9AC41E-05BE-42FD-9B23-02D44A229E19}" type="presOf" srcId="{728A1F07-D8F7-474F-8632-F58917F0299C}" destId="{86EE79E8-A840-F64F-9924-96ED10F22725}" srcOrd="0" destOrd="0" presId="urn:microsoft.com/office/officeart/2005/8/layout/vList5"/>
    <dgm:cxn modelId="{581F1F34-506B-3C41-B1F9-0989B587346A}" srcId="{0E8D3AD7-08E5-3B4D-B5C3-2D71A5F58155}" destId="{36051FB1-4312-1945-BDB4-9B503039625F}" srcOrd="0" destOrd="0" parTransId="{844A5078-D9B0-604E-92E8-DBECE2D326C0}" sibTransId="{7E36A64C-F2D4-6F4B-9BE0-83C40CB8483E}"/>
    <dgm:cxn modelId="{77DE0229-D520-534D-AD0B-60BCAA2D18C6}" srcId="{3FB1A87F-104D-9A4E-B9B3-5BC3F684100A}" destId="{728A1F07-D8F7-474F-8632-F58917F0299C}" srcOrd="0" destOrd="0" parTransId="{1D5C515F-ADA0-9742-B6FD-7350026BE144}" sibTransId="{E5AB8251-D9E5-FF46-B36D-38A35B87CD81}"/>
    <dgm:cxn modelId="{E120685E-A45F-4A2B-A8D9-957B0680FA09}" type="presOf" srcId="{0E8D3AD7-08E5-3B4D-B5C3-2D71A5F58155}" destId="{085156AF-A054-3D4F-B62C-7D84C8FEE5A2}" srcOrd="0" destOrd="0" presId="urn:microsoft.com/office/officeart/2005/8/layout/vList5"/>
    <dgm:cxn modelId="{7253E9D0-E8E3-934D-B7E4-DDF8579831BE}" srcId="{DD58A9C3-B226-E049-A1BE-4D59904090D5}" destId="{D8838F4E-B1C9-9842-8E85-0247874CE51A}" srcOrd="0" destOrd="0" parTransId="{EE683F15-F2EE-5644-A3B6-7FBE980C936F}" sibTransId="{535A88F0-A760-3744-8D3E-42BAC87044B2}"/>
    <dgm:cxn modelId="{14DC427A-1964-4E26-BAFA-0966696D65F9}" type="presOf" srcId="{DD58A9C3-B226-E049-A1BE-4D59904090D5}" destId="{F86ED27B-75B6-B04C-BB73-28965AE4C529}" srcOrd="0" destOrd="0" presId="urn:microsoft.com/office/officeart/2005/8/layout/vList5"/>
    <dgm:cxn modelId="{08EFF0E0-53F2-4183-B616-1859A48027B5}" type="presOf" srcId="{3FB1A87F-104D-9A4E-B9B3-5BC3F684100A}" destId="{0C50C1BC-F4AC-1346-AED0-66ABDCD07D39}" srcOrd="0" destOrd="0" presId="urn:microsoft.com/office/officeart/2005/8/layout/vList5"/>
    <dgm:cxn modelId="{D96161F6-FE15-405D-A2DC-CBF347883580}" type="presOf" srcId="{D8838F4E-B1C9-9842-8E85-0247874CE51A}" destId="{30E8BA70-A5D4-E240-9D4B-ED4993FEC59C}" srcOrd="0" destOrd="0" presId="urn:microsoft.com/office/officeart/2005/8/layout/vList5"/>
    <dgm:cxn modelId="{1C17B999-8999-EE4A-83E4-118D7DBFAFC3}" srcId="{7B1AE844-A591-A340-9EBF-C64FC6F0DE1D}" destId="{3FB1A87F-104D-9A4E-B9B3-5BC3F684100A}" srcOrd="0" destOrd="0" parTransId="{FA15FA06-FB8B-A849-8B3E-AED72A13F95C}" sibTransId="{89A74274-61D0-A745-B2A0-51A2C27DB894}"/>
    <dgm:cxn modelId="{9AEE0BAA-1B57-1348-8392-0FD325179D36}" srcId="{7B1AE844-A591-A340-9EBF-C64FC6F0DE1D}" destId="{DD58A9C3-B226-E049-A1BE-4D59904090D5}" srcOrd="2" destOrd="0" parTransId="{26BE6FBA-CFC7-254E-A4A4-FF4D3D644964}" sibTransId="{65B67AFB-597C-074C-B12D-F3966F177403}"/>
    <dgm:cxn modelId="{8A35A438-BD90-4459-8D90-C27C39A758C1}" type="presOf" srcId="{36051FB1-4312-1945-BDB4-9B503039625F}" destId="{A406A3B2-3591-0F40-8760-D45807FF8C1C}" srcOrd="0" destOrd="0" presId="urn:microsoft.com/office/officeart/2005/8/layout/vList5"/>
    <dgm:cxn modelId="{3C68BAF9-6EDE-42DE-A011-28FDF27FEE70}" type="presParOf" srcId="{48073017-E606-1848-865C-94D9A55C6FAE}" destId="{10C473B2-8901-AB47-91DB-CDC660A72ADB}" srcOrd="0" destOrd="0" presId="urn:microsoft.com/office/officeart/2005/8/layout/vList5"/>
    <dgm:cxn modelId="{B2EA33C7-59C0-4A05-AC7D-916F55DB13AC}" type="presParOf" srcId="{10C473B2-8901-AB47-91DB-CDC660A72ADB}" destId="{0C50C1BC-F4AC-1346-AED0-66ABDCD07D39}" srcOrd="0" destOrd="0" presId="urn:microsoft.com/office/officeart/2005/8/layout/vList5"/>
    <dgm:cxn modelId="{F6426416-8566-49AA-92E1-508A72DEB11D}" type="presParOf" srcId="{10C473B2-8901-AB47-91DB-CDC660A72ADB}" destId="{86EE79E8-A840-F64F-9924-96ED10F22725}" srcOrd="1" destOrd="0" presId="urn:microsoft.com/office/officeart/2005/8/layout/vList5"/>
    <dgm:cxn modelId="{78B35043-7DDA-4E09-80BA-DA50D854DA55}" type="presParOf" srcId="{48073017-E606-1848-865C-94D9A55C6FAE}" destId="{1498B8A3-A702-7F4E-97E8-2CDCB4313E7A}" srcOrd="1" destOrd="0" presId="urn:microsoft.com/office/officeart/2005/8/layout/vList5"/>
    <dgm:cxn modelId="{E90945DC-A93F-4590-8B04-5660EDEB7CFD}" type="presParOf" srcId="{48073017-E606-1848-865C-94D9A55C6FAE}" destId="{661EEC9B-EBC2-114B-A347-63CD6E2DB12D}" srcOrd="2" destOrd="0" presId="urn:microsoft.com/office/officeart/2005/8/layout/vList5"/>
    <dgm:cxn modelId="{55770721-773D-4BE7-BDD6-BE0DD2DA0613}" type="presParOf" srcId="{661EEC9B-EBC2-114B-A347-63CD6E2DB12D}" destId="{085156AF-A054-3D4F-B62C-7D84C8FEE5A2}" srcOrd="0" destOrd="0" presId="urn:microsoft.com/office/officeart/2005/8/layout/vList5"/>
    <dgm:cxn modelId="{E3614A4F-66F1-4170-8F7B-DE5EA605625A}" type="presParOf" srcId="{661EEC9B-EBC2-114B-A347-63CD6E2DB12D}" destId="{A406A3B2-3591-0F40-8760-D45807FF8C1C}" srcOrd="1" destOrd="0" presId="urn:microsoft.com/office/officeart/2005/8/layout/vList5"/>
    <dgm:cxn modelId="{7232DAB8-6416-41F2-BD50-5696AAD58020}" type="presParOf" srcId="{48073017-E606-1848-865C-94D9A55C6FAE}" destId="{7573042D-CA53-AF4B-9B94-7A274A4F51AD}" srcOrd="3" destOrd="0" presId="urn:microsoft.com/office/officeart/2005/8/layout/vList5"/>
    <dgm:cxn modelId="{7309F761-00C5-410A-93A5-8984043E5BF6}" type="presParOf" srcId="{48073017-E606-1848-865C-94D9A55C6FAE}" destId="{103D66F6-64BB-1748-8302-946CD152B36C}" srcOrd="4" destOrd="0" presId="urn:microsoft.com/office/officeart/2005/8/layout/vList5"/>
    <dgm:cxn modelId="{13A9D7D9-103B-4C78-BDD8-2AE9DACC1B49}" type="presParOf" srcId="{103D66F6-64BB-1748-8302-946CD152B36C}" destId="{F86ED27B-75B6-B04C-BB73-28965AE4C529}" srcOrd="0" destOrd="0" presId="urn:microsoft.com/office/officeart/2005/8/layout/vList5"/>
    <dgm:cxn modelId="{EC9F21DB-9C59-49C2-965F-1155122C06EF}" type="presParOf" srcId="{103D66F6-64BB-1748-8302-946CD152B36C}" destId="{30E8BA70-A5D4-E240-9D4B-ED4993FEC59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2B65D0-01D4-2A44-80E8-245272DC6ECC}" type="doc">
      <dgm:prSet loTypeId="urn:microsoft.com/office/officeart/2008/layout/CaptionedPicture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0986D2FE-6FBD-A543-82DB-049A1DDA6E4E}">
      <dgm:prSet phldrT="[文字]"/>
      <dgm:spPr/>
      <dgm:t>
        <a:bodyPr/>
        <a:lstStyle/>
        <a:p>
          <a:r>
            <a:rPr lang="en-US" altLang="zh-TW" dirty="0"/>
            <a:t>M.2 2230 Module</a:t>
          </a:r>
          <a:endParaRPr lang="zh-TW" altLang="en-US" dirty="0"/>
        </a:p>
      </dgm:t>
    </dgm:pt>
    <dgm:pt modelId="{7A1E7885-8702-5844-8A11-D5EE4A82EDDA}" type="parTrans" cxnId="{AAF35477-7EBC-C743-8BC3-10ABB3F1B25C}">
      <dgm:prSet/>
      <dgm:spPr/>
      <dgm:t>
        <a:bodyPr/>
        <a:lstStyle/>
        <a:p>
          <a:endParaRPr lang="zh-TW" altLang="en-US"/>
        </a:p>
      </dgm:t>
    </dgm:pt>
    <dgm:pt modelId="{5CD1CFB9-9DAB-4244-AD3E-B266B584B68C}" type="sibTrans" cxnId="{AAF35477-7EBC-C743-8BC3-10ABB3F1B25C}">
      <dgm:prSet/>
      <dgm:spPr/>
      <dgm:t>
        <a:bodyPr/>
        <a:lstStyle/>
        <a:p>
          <a:endParaRPr lang="zh-TW" altLang="en-US"/>
        </a:p>
      </dgm:t>
    </dgm:pt>
    <dgm:pt modelId="{258BF721-0C42-694B-82BB-59F1B3905CBD}">
      <dgm:prSet phldrT="[文字]" phldr="1"/>
      <dgm:spPr/>
      <dgm:t>
        <a:bodyPr/>
        <a:lstStyle/>
        <a:p>
          <a:endParaRPr lang="zh-TW" altLang="en-US"/>
        </a:p>
      </dgm:t>
    </dgm:pt>
    <dgm:pt modelId="{9A0CDA8D-ACC7-9F4A-97BA-38CB607291FF}" type="parTrans" cxnId="{AEE58C72-647E-FE41-ABD5-59B7A4A5CBA4}">
      <dgm:prSet/>
      <dgm:spPr/>
      <dgm:t>
        <a:bodyPr/>
        <a:lstStyle/>
        <a:p>
          <a:endParaRPr lang="zh-TW" altLang="en-US"/>
        </a:p>
      </dgm:t>
    </dgm:pt>
    <dgm:pt modelId="{D51D5960-FDCC-794F-902E-5AD4D4B9799C}" type="sibTrans" cxnId="{AEE58C72-647E-FE41-ABD5-59B7A4A5CBA4}">
      <dgm:prSet/>
      <dgm:spPr/>
      <dgm:t>
        <a:bodyPr/>
        <a:lstStyle/>
        <a:p>
          <a:endParaRPr lang="zh-TW" altLang="en-US"/>
        </a:p>
      </dgm:t>
    </dgm:pt>
    <dgm:pt modelId="{5B429E59-3139-3241-A54F-1BB2209EB1DC}">
      <dgm:prSet phldrT="[文字]"/>
      <dgm:spPr/>
      <dgm:t>
        <a:bodyPr/>
        <a:lstStyle/>
        <a:p>
          <a:r>
            <a:rPr lang="en-US" altLang="zh-TW" dirty="0"/>
            <a:t>M.2 1216 Module</a:t>
          </a:r>
          <a:endParaRPr lang="zh-TW" altLang="en-US" dirty="0"/>
        </a:p>
      </dgm:t>
    </dgm:pt>
    <dgm:pt modelId="{CA8AE3F0-C1DD-954C-B131-A3F62AD39DCB}" type="parTrans" cxnId="{BF818CE5-BC57-8841-B975-9D2D157F6162}">
      <dgm:prSet/>
      <dgm:spPr/>
      <dgm:t>
        <a:bodyPr/>
        <a:lstStyle/>
        <a:p>
          <a:endParaRPr lang="zh-TW" altLang="en-US"/>
        </a:p>
      </dgm:t>
    </dgm:pt>
    <dgm:pt modelId="{5535C0FF-B175-6D4B-A36F-9C75ED3E03B1}" type="sibTrans" cxnId="{BF818CE5-BC57-8841-B975-9D2D157F6162}">
      <dgm:prSet/>
      <dgm:spPr/>
      <dgm:t>
        <a:bodyPr/>
        <a:lstStyle/>
        <a:p>
          <a:endParaRPr lang="zh-TW" altLang="en-US"/>
        </a:p>
      </dgm:t>
    </dgm:pt>
    <dgm:pt modelId="{DD57F057-E11F-4E47-A94B-9F0EFB1F6D5F}">
      <dgm:prSet phldrT="[文字]"/>
      <dgm:spPr/>
      <dgm:t>
        <a:bodyPr/>
        <a:lstStyle/>
        <a:p>
          <a:r>
            <a:rPr lang="en-US" altLang="zh-TW" dirty="0"/>
            <a:t>LGA Module</a:t>
          </a:r>
          <a:endParaRPr lang="zh-TW" altLang="en-US" dirty="0"/>
        </a:p>
      </dgm:t>
    </dgm:pt>
    <dgm:pt modelId="{5CBD35C5-1109-9649-9BA0-8410E4BBF855}" type="parTrans" cxnId="{2C728861-4858-5848-A94E-53CC8986DC10}">
      <dgm:prSet/>
      <dgm:spPr/>
      <dgm:t>
        <a:bodyPr/>
        <a:lstStyle/>
        <a:p>
          <a:endParaRPr lang="zh-TW" altLang="en-US"/>
        </a:p>
      </dgm:t>
    </dgm:pt>
    <dgm:pt modelId="{3A642156-3080-0E4E-8D8F-9E622F257C5A}" type="sibTrans" cxnId="{2C728861-4858-5848-A94E-53CC8986DC10}">
      <dgm:prSet/>
      <dgm:spPr/>
      <dgm:t>
        <a:bodyPr/>
        <a:lstStyle/>
        <a:p>
          <a:endParaRPr lang="zh-TW" altLang="en-US"/>
        </a:p>
      </dgm:t>
    </dgm:pt>
    <dgm:pt modelId="{8C3E878E-78C7-F245-BCCE-A22228111464}">
      <dgm:prSet/>
      <dgm:spPr/>
      <dgm:t>
        <a:bodyPr/>
        <a:lstStyle/>
        <a:p>
          <a:endParaRPr lang="zh-TW" altLang="en-US"/>
        </a:p>
      </dgm:t>
    </dgm:pt>
    <dgm:pt modelId="{504DFA92-962C-684A-A8FE-B915D8BE92BC}" type="parTrans" cxnId="{4B68FDC8-C4B7-3F41-AC98-074DA69F088A}">
      <dgm:prSet/>
      <dgm:spPr/>
      <dgm:t>
        <a:bodyPr/>
        <a:lstStyle/>
        <a:p>
          <a:endParaRPr lang="zh-TW" altLang="en-US"/>
        </a:p>
      </dgm:t>
    </dgm:pt>
    <dgm:pt modelId="{10FE72F8-5C79-5A4A-8AB4-A67316469FBC}" type="sibTrans" cxnId="{4B68FDC8-C4B7-3F41-AC98-074DA69F088A}">
      <dgm:prSet/>
      <dgm:spPr/>
      <dgm:t>
        <a:bodyPr/>
        <a:lstStyle/>
        <a:p>
          <a:endParaRPr lang="zh-TW" altLang="en-US"/>
        </a:p>
      </dgm:t>
    </dgm:pt>
    <dgm:pt modelId="{4B12DD88-48D3-204B-B781-12275388364F}">
      <dgm:prSet phldrT="[文字]" phldr="1"/>
      <dgm:spPr/>
      <dgm:t>
        <a:bodyPr/>
        <a:lstStyle/>
        <a:p>
          <a:endParaRPr lang="zh-TW" altLang="en-US" dirty="0"/>
        </a:p>
      </dgm:t>
    </dgm:pt>
    <dgm:pt modelId="{0CFB43A0-82EB-5C4A-8D4E-2EA8E9FB1E07}" type="sibTrans" cxnId="{DFA644AB-C2BF-EF46-BA02-6A2E857894D1}">
      <dgm:prSet/>
      <dgm:spPr/>
      <dgm:t>
        <a:bodyPr/>
        <a:lstStyle/>
        <a:p>
          <a:endParaRPr lang="zh-TW" altLang="en-US"/>
        </a:p>
      </dgm:t>
    </dgm:pt>
    <dgm:pt modelId="{AAB39CD8-3343-9046-B720-BE660B19C155}" type="parTrans" cxnId="{DFA644AB-C2BF-EF46-BA02-6A2E857894D1}">
      <dgm:prSet/>
      <dgm:spPr/>
      <dgm:t>
        <a:bodyPr/>
        <a:lstStyle/>
        <a:p>
          <a:endParaRPr lang="zh-TW" altLang="en-US"/>
        </a:p>
      </dgm:t>
    </dgm:pt>
    <dgm:pt modelId="{C68806B8-99C7-2841-99FD-2894D0275CB8}">
      <dgm:prSet phldrT="[文字]" phldr="1"/>
      <dgm:spPr/>
      <dgm:t>
        <a:bodyPr/>
        <a:lstStyle/>
        <a:p>
          <a:endParaRPr lang="zh-TW" altLang="en-US" dirty="0"/>
        </a:p>
      </dgm:t>
    </dgm:pt>
    <dgm:pt modelId="{5F08ED14-CA32-1348-9F37-725E684ABF73}" type="sibTrans" cxnId="{CE70EB0A-372C-6F4F-95F8-1E0C8CCF7CBF}">
      <dgm:prSet/>
      <dgm:spPr/>
      <dgm:t>
        <a:bodyPr/>
        <a:lstStyle/>
        <a:p>
          <a:endParaRPr lang="zh-TW" altLang="en-US"/>
        </a:p>
      </dgm:t>
    </dgm:pt>
    <dgm:pt modelId="{0AB6AD08-EA67-1C4D-8C4F-C6679EA098A9}" type="parTrans" cxnId="{CE70EB0A-372C-6F4F-95F8-1E0C8CCF7CBF}">
      <dgm:prSet/>
      <dgm:spPr/>
      <dgm:t>
        <a:bodyPr/>
        <a:lstStyle/>
        <a:p>
          <a:endParaRPr lang="zh-TW" altLang="en-US"/>
        </a:p>
      </dgm:t>
    </dgm:pt>
    <dgm:pt modelId="{EA6E1CCB-4961-7E4A-8C66-399231B3F7E7}" type="pres">
      <dgm:prSet presAssocID="{9B2B65D0-01D4-2A44-80E8-245272DC6ECC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B4D5839B-1DDF-D044-A1AB-CEA42527AF65}" type="pres">
      <dgm:prSet presAssocID="{C68806B8-99C7-2841-99FD-2894D0275CB8}" presName="composite" presStyleCnt="0">
        <dgm:presLayoutVars>
          <dgm:chMax val="1"/>
          <dgm:chPref val="1"/>
        </dgm:presLayoutVars>
      </dgm:prSet>
      <dgm:spPr/>
    </dgm:pt>
    <dgm:pt modelId="{A4A12617-10F9-3040-AB35-353393E266A6}" type="pres">
      <dgm:prSet presAssocID="{C68806B8-99C7-2841-99FD-2894D0275CB8}" presName="Accent" presStyleLbl="trAlignAcc1" presStyleIdx="0" presStyleCnt="4">
        <dgm:presLayoutVars>
          <dgm:chMax val="0"/>
          <dgm:chPref val="0"/>
        </dgm:presLayoutVars>
      </dgm:prSet>
      <dgm:spPr/>
    </dgm:pt>
    <dgm:pt modelId="{519240F4-2CB0-F54A-9A5F-BD766DA26260}" type="pres">
      <dgm:prSet presAssocID="{C68806B8-99C7-2841-99FD-2894D0275CB8}" presName="Image" presStyleLbl="alignImgPlace1" presStyleIdx="0" presStyleCnt="4" custAng="20685169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86919E57-0F25-254F-9735-FEEB23369F09}" type="pres">
      <dgm:prSet presAssocID="{C68806B8-99C7-2841-99FD-2894D0275CB8}" presName="ChildComposite" presStyleCnt="0"/>
      <dgm:spPr/>
    </dgm:pt>
    <dgm:pt modelId="{A78983D5-847B-8E42-82E4-86A682068C50}" type="pres">
      <dgm:prSet presAssocID="{C68806B8-99C7-2841-99FD-2894D0275CB8}" presName="Child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2FB8AE9-0178-F84D-91CB-61722E3CB68B}" type="pres">
      <dgm:prSet presAssocID="{C68806B8-99C7-2841-99FD-2894D0275CB8}" presName="Parent" presStyleLbl="revTx" presStyleIdx="0" presStyleCnt="4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006B374-CD0D-4841-8448-2ACE11EBBC21}" type="pres">
      <dgm:prSet presAssocID="{5F08ED14-CA32-1348-9F37-725E684ABF73}" presName="sibTrans" presStyleCnt="0"/>
      <dgm:spPr/>
    </dgm:pt>
    <dgm:pt modelId="{23D0797F-F31F-9F43-877C-5F90AE2F6902}" type="pres">
      <dgm:prSet presAssocID="{258BF721-0C42-694B-82BB-59F1B3905CBD}" presName="composite" presStyleCnt="0">
        <dgm:presLayoutVars>
          <dgm:chMax val="1"/>
          <dgm:chPref val="1"/>
        </dgm:presLayoutVars>
      </dgm:prSet>
      <dgm:spPr/>
    </dgm:pt>
    <dgm:pt modelId="{70ED9EFF-6335-C044-9191-94AB12854F1D}" type="pres">
      <dgm:prSet presAssocID="{258BF721-0C42-694B-82BB-59F1B3905CBD}" presName="Accent" presStyleLbl="trAlignAcc1" presStyleIdx="1" presStyleCnt="4">
        <dgm:presLayoutVars>
          <dgm:chMax val="0"/>
          <dgm:chPref val="0"/>
        </dgm:presLayoutVars>
      </dgm:prSet>
      <dgm:spPr/>
    </dgm:pt>
    <dgm:pt modelId="{4088C47C-6AFF-5741-BB26-1A601E2356F5}" type="pres">
      <dgm:prSet presAssocID="{258BF721-0C42-694B-82BB-59F1B3905CBD}" presName="Image" presStyleLbl="alignImgPlace1" presStyleIdx="1" presStyleCnt="4" custAng="532978" custScaleX="122494" custScaleY="119826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3E189014-EAD9-0A4C-BA2C-B31B2EBFFF5B}" type="pres">
      <dgm:prSet presAssocID="{258BF721-0C42-694B-82BB-59F1B3905CBD}" presName="ChildComposite" presStyleCnt="0"/>
      <dgm:spPr/>
    </dgm:pt>
    <dgm:pt modelId="{A6A5BCFE-51AC-9B49-9231-0093AA1A5ECE}" type="pres">
      <dgm:prSet presAssocID="{258BF721-0C42-694B-82BB-59F1B3905CBD}" presName="Child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0D3A454-8E68-294C-B079-A6FBBAE1640E}" type="pres">
      <dgm:prSet presAssocID="{258BF721-0C42-694B-82BB-59F1B3905CBD}" presName="Parent" presStyleLbl="revTx" presStyleIdx="1" presStyleCnt="4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8E8EF3B-57E0-A047-93A0-41E60F1EAF3D}" type="pres">
      <dgm:prSet presAssocID="{D51D5960-FDCC-794F-902E-5AD4D4B9799C}" presName="sibTrans" presStyleCnt="0"/>
      <dgm:spPr/>
    </dgm:pt>
    <dgm:pt modelId="{916E34DB-1619-3348-9B16-6768308B9BCC}" type="pres">
      <dgm:prSet presAssocID="{4B12DD88-48D3-204B-B781-12275388364F}" presName="composite" presStyleCnt="0">
        <dgm:presLayoutVars>
          <dgm:chMax val="1"/>
          <dgm:chPref val="1"/>
        </dgm:presLayoutVars>
      </dgm:prSet>
      <dgm:spPr/>
    </dgm:pt>
    <dgm:pt modelId="{52A08162-A0F0-2743-A13D-4845026022A6}" type="pres">
      <dgm:prSet presAssocID="{4B12DD88-48D3-204B-B781-12275388364F}" presName="Accent" presStyleLbl="trAlignAcc1" presStyleIdx="2" presStyleCnt="4">
        <dgm:presLayoutVars>
          <dgm:chMax val="0"/>
          <dgm:chPref val="0"/>
        </dgm:presLayoutVars>
      </dgm:prSet>
      <dgm:spPr/>
    </dgm:pt>
    <dgm:pt modelId="{8D35C243-8362-CC44-98B9-38EBD366B9D4}" type="pres">
      <dgm:prSet presAssocID="{4B12DD88-48D3-204B-B781-12275388364F}" presName="Image" presStyleLbl="alignImgPlace1" presStyleIdx="2" presStyleCnt="4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24EB9E20-C372-0348-9B04-C10D73528135}" type="pres">
      <dgm:prSet presAssocID="{4B12DD88-48D3-204B-B781-12275388364F}" presName="ChildComposite" presStyleCnt="0"/>
      <dgm:spPr/>
    </dgm:pt>
    <dgm:pt modelId="{81C7DBE9-8EE2-404E-B0E3-E6F4254236B1}" type="pres">
      <dgm:prSet presAssocID="{4B12DD88-48D3-204B-B781-12275388364F}" presName="Child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5B504C9-855F-3446-AA5E-DC36943DB8A3}" type="pres">
      <dgm:prSet presAssocID="{4B12DD88-48D3-204B-B781-12275388364F}" presName="Parent" presStyleLbl="revTx" presStyleIdx="2" presStyleCnt="4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E055751-4854-8841-8247-61671E361AE1}" type="pres">
      <dgm:prSet presAssocID="{0CFB43A0-82EB-5C4A-8D4E-2EA8E9FB1E07}" presName="sibTrans" presStyleCnt="0"/>
      <dgm:spPr/>
    </dgm:pt>
    <dgm:pt modelId="{B6611A8A-03B8-7440-85C8-EB355EFAF856}" type="pres">
      <dgm:prSet presAssocID="{8C3E878E-78C7-F245-BCCE-A22228111464}" presName="composite" presStyleCnt="0">
        <dgm:presLayoutVars>
          <dgm:chMax val="1"/>
          <dgm:chPref val="1"/>
        </dgm:presLayoutVars>
      </dgm:prSet>
      <dgm:spPr/>
    </dgm:pt>
    <dgm:pt modelId="{A328AA2D-69A0-2A46-BADE-C7DD49E960FA}" type="pres">
      <dgm:prSet presAssocID="{8C3E878E-78C7-F245-BCCE-A22228111464}" presName="Accent" presStyleLbl="trAlignAcc1" presStyleIdx="3" presStyleCnt="4">
        <dgm:presLayoutVars>
          <dgm:chMax val="0"/>
          <dgm:chPref val="0"/>
        </dgm:presLayoutVars>
      </dgm:prSet>
      <dgm:spPr/>
    </dgm:pt>
    <dgm:pt modelId="{E158E26C-233B-F04C-ABA5-C28D20527602}" type="pres">
      <dgm:prSet presAssocID="{8C3E878E-78C7-F245-BCCE-A22228111464}" presName="Image" presStyleLbl="alignImgPlace1" presStyleIdx="3" presStyleCnt="4" custAng="1520484" custScaleX="85295" custScaleY="79226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D4E89721-C674-AE4F-A3BB-02C1524D3CDF}" type="pres">
      <dgm:prSet presAssocID="{8C3E878E-78C7-F245-BCCE-A22228111464}" presName="ChildComposite" presStyleCnt="0"/>
      <dgm:spPr/>
    </dgm:pt>
    <dgm:pt modelId="{552EECA4-FCD7-EE4E-8C72-8FDA07619A83}" type="pres">
      <dgm:prSet presAssocID="{8C3E878E-78C7-F245-BCCE-A22228111464}" presName="Child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3BE1FF7B-F1F8-024D-940F-7EA51E16B6E1}" type="pres">
      <dgm:prSet presAssocID="{8C3E878E-78C7-F245-BCCE-A22228111464}" presName="Parent" presStyleLbl="revTx" presStyleIdx="3" presStyleCnt="4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EE58C72-647E-FE41-ABD5-59B7A4A5CBA4}" srcId="{9B2B65D0-01D4-2A44-80E8-245272DC6ECC}" destId="{258BF721-0C42-694B-82BB-59F1B3905CBD}" srcOrd="1" destOrd="0" parTransId="{9A0CDA8D-ACC7-9F4A-97BA-38CB607291FF}" sibTransId="{D51D5960-FDCC-794F-902E-5AD4D4B9799C}"/>
    <dgm:cxn modelId="{0725D7D4-FF5D-FD47-AA52-D02475E04A53}" type="presOf" srcId="{DD57F057-E11F-4E47-A94B-9F0EFB1F6D5F}" destId="{81C7DBE9-8EE2-404E-B0E3-E6F4254236B1}" srcOrd="0" destOrd="0" presId="urn:microsoft.com/office/officeart/2008/layout/CaptionedPictures"/>
    <dgm:cxn modelId="{BF818CE5-BC57-8841-B975-9D2D157F6162}" srcId="{258BF721-0C42-694B-82BB-59F1B3905CBD}" destId="{5B429E59-3139-3241-A54F-1BB2209EB1DC}" srcOrd="0" destOrd="0" parTransId="{CA8AE3F0-C1DD-954C-B131-A3F62AD39DCB}" sibTransId="{5535C0FF-B175-6D4B-A36F-9C75ED3E03B1}"/>
    <dgm:cxn modelId="{2C728861-4858-5848-A94E-53CC8986DC10}" srcId="{4B12DD88-48D3-204B-B781-12275388364F}" destId="{DD57F057-E11F-4E47-A94B-9F0EFB1F6D5F}" srcOrd="0" destOrd="0" parTransId="{5CBD35C5-1109-9649-9BA0-8410E4BBF855}" sibTransId="{3A642156-3080-0E4E-8D8F-9E622F257C5A}"/>
    <dgm:cxn modelId="{A493FE2B-F63A-6446-83A5-F2CAA4E93302}" type="presOf" srcId="{9B2B65D0-01D4-2A44-80E8-245272DC6ECC}" destId="{EA6E1CCB-4961-7E4A-8C66-399231B3F7E7}" srcOrd="0" destOrd="0" presId="urn:microsoft.com/office/officeart/2008/layout/CaptionedPictures"/>
    <dgm:cxn modelId="{A8786486-3918-2F4A-94DE-77F082AC32EE}" type="presOf" srcId="{4B12DD88-48D3-204B-B781-12275388364F}" destId="{F5B504C9-855F-3446-AA5E-DC36943DB8A3}" srcOrd="0" destOrd="0" presId="urn:microsoft.com/office/officeart/2008/layout/CaptionedPictures"/>
    <dgm:cxn modelId="{CE70EB0A-372C-6F4F-95F8-1E0C8CCF7CBF}" srcId="{9B2B65D0-01D4-2A44-80E8-245272DC6ECC}" destId="{C68806B8-99C7-2841-99FD-2894D0275CB8}" srcOrd="0" destOrd="0" parTransId="{0AB6AD08-EA67-1C4D-8C4F-C6679EA098A9}" sibTransId="{5F08ED14-CA32-1348-9F37-725E684ABF73}"/>
    <dgm:cxn modelId="{F671EFD6-0875-BB4E-88AD-3E35553BF1FB}" type="presOf" srcId="{258BF721-0C42-694B-82BB-59F1B3905CBD}" destId="{00D3A454-8E68-294C-B079-A6FBBAE1640E}" srcOrd="0" destOrd="0" presId="urn:microsoft.com/office/officeart/2008/layout/CaptionedPictures"/>
    <dgm:cxn modelId="{4B68FDC8-C4B7-3F41-AC98-074DA69F088A}" srcId="{9B2B65D0-01D4-2A44-80E8-245272DC6ECC}" destId="{8C3E878E-78C7-F245-BCCE-A22228111464}" srcOrd="3" destOrd="0" parTransId="{504DFA92-962C-684A-A8FE-B915D8BE92BC}" sibTransId="{10FE72F8-5C79-5A4A-8AB4-A67316469FBC}"/>
    <dgm:cxn modelId="{5128D0C8-9268-8548-8074-8DDE87D1E8B8}" type="presOf" srcId="{C68806B8-99C7-2841-99FD-2894D0275CB8}" destId="{B2FB8AE9-0178-F84D-91CB-61722E3CB68B}" srcOrd="0" destOrd="0" presId="urn:microsoft.com/office/officeart/2008/layout/CaptionedPictures"/>
    <dgm:cxn modelId="{DFA644AB-C2BF-EF46-BA02-6A2E857894D1}" srcId="{9B2B65D0-01D4-2A44-80E8-245272DC6ECC}" destId="{4B12DD88-48D3-204B-B781-12275388364F}" srcOrd="2" destOrd="0" parTransId="{AAB39CD8-3343-9046-B720-BE660B19C155}" sibTransId="{0CFB43A0-82EB-5C4A-8D4E-2EA8E9FB1E07}"/>
    <dgm:cxn modelId="{AAF35477-7EBC-C743-8BC3-10ABB3F1B25C}" srcId="{C68806B8-99C7-2841-99FD-2894D0275CB8}" destId="{0986D2FE-6FBD-A543-82DB-049A1DDA6E4E}" srcOrd="0" destOrd="0" parTransId="{7A1E7885-8702-5844-8A11-D5EE4A82EDDA}" sibTransId="{5CD1CFB9-9DAB-4244-AD3E-B266B584B68C}"/>
    <dgm:cxn modelId="{F55FD2BF-5293-8B45-B258-6D05974E90A5}" type="presOf" srcId="{5B429E59-3139-3241-A54F-1BB2209EB1DC}" destId="{A6A5BCFE-51AC-9B49-9231-0093AA1A5ECE}" srcOrd="0" destOrd="0" presId="urn:microsoft.com/office/officeart/2008/layout/CaptionedPictures"/>
    <dgm:cxn modelId="{4A93D783-5B59-2348-B05E-5371C2433B64}" type="presOf" srcId="{0986D2FE-6FBD-A543-82DB-049A1DDA6E4E}" destId="{A78983D5-847B-8E42-82E4-86A682068C50}" srcOrd="0" destOrd="0" presId="urn:microsoft.com/office/officeart/2008/layout/CaptionedPictures"/>
    <dgm:cxn modelId="{54B2BB4B-43AA-9542-82D8-AD9C405AEE07}" type="presOf" srcId="{8C3E878E-78C7-F245-BCCE-A22228111464}" destId="{3BE1FF7B-F1F8-024D-940F-7EA51E16B6E1}" srcOrd="0" destOrd="0" presId="urn:microsoft.com/office/officeart/2008/layout/CaptionedPictures"/>
    <dgm:cxn modelId="{A12F1A62-65A8-B842-9BDC-4E1208BC814F}" type="presParOf" srcId="{EA6E1CCB-4961-7E4A-8C66-399231B3F7E7}" destId="{B4D5839B-1DDF-D044-A1AB-CEA42527AF65}" srcOrd="0" destOrd="0" presId="urn:microsoft.com/office/officeart/2008/layout/CaptionedPictures"/>
    <dgm:cxn modelId="{A2882B62-6DC4-D34E-A47F-6BD2D4F5587C}" type="presParOf" srcId="{B4D5839B-1DDF-D044-A1AB-CEA42527AF65}" destId="{A4A12617-10F9-3040-AB35-353393E266A6}" srcOrd="0" destOrd="0" presId="urn:microsoft.com/office/officeart/2008/layout/CaptionedPictures"/>
    <dgm:cxn modelId="{01412D31-2DB6-144E-AF3C-3E2E2AC9F517}" type="presParOf" srcId="{B4D5839B-1DDF-D044-A1AB-CEA42527AF65}" destId="{519240F4-2CB0-F54A-9A5F-BD766DA26260}" srcOrd="1" destOrd="0" presId="urn:microsoft.com/office/officeart/2008/layout/CaptionedPictures"/>
    <dgm:cxn modelId="{3F2A1828-CBEE-4D4C-9941-8C914FBD9276}" type="presParOf" srcId="{B4D5839B-1DDF-D044-A1AB-CEA42527AF65}" destId="{86919E57-0F25-254F-9735-FEEB23369F09}" srcOrd="2" destOrd="0" presId="urn:microsoft.com/office/officeart/2008/layout/CaptionedPictures"/>
    <dgm:cxn modelId="{4E5C69BD-0AE4-4B45-87B2-AB14662BA7A0}" type="presParOf" srcId="{86919E57-0F25-254F-9735-FEEB23369F09}" destId="{A78983D5-847B-8E42-82E4-86A682068C50}" srcOrd="0" destOrd="0" presId="urn:microsoft.com/office/officeart/2008/layout/CaptionedPictures"/>
    <dgm:cxn modelId="{55121D5C-034D-5E4D-90A7-D1F9A039399D}" type="presParOf" srcId="{86919E57-0F25-254F-9735-FEEB23369F09}" destId="{B2FB8AE9-0178-F84D-91CB-61722E3CB68B}" srcOrd="1" destOrd="0" presId="urn:microsoft.com/office/officeart/2008/layout/CaptionedPictures"/>
    <dgm:cxn modelId="{3C0BCE45-9ECD-7848-A54C-D93514FB9B7F}" type="presParOf" srcId="{EA6E1CCB-4961-7E4A-8C66-399231B3F7E7}" destId="{E006B374-CD0D-4841-8448-2ACE11EBBC21}" srcOrd="1" destOrd="0" presId="urn:microsoft.com/office/officeart/2008/layout/CaptionedPictures"/>
    <dgm:cxn modelId="{84AED3C2-F596-1746-9765-FD6C1A238942}" type="presParOf" srcId="{EA6E1CCB-4961-7E4A-8C66-399231B3F7E7}" destId="{23D0797F-F31F-9F43-877C-5F90AE2F6902}" srcOrd="2" destOrd="0" presId="urn:microsoft.com/office/officeart/2008/layout/CaptionedPictures"/>
    <dgm:cxn modelId="{F1D05AC2-69E0-9945-921E-1D61BB8BB52D}" type="presParOf" srcId="{23D0797F-F31F-9F43-877C-5F90AE2F6902}" destId="{70ED9EFF-6335-C044-9191-94AB12854F1D}" srcOrd="0" destOrd="0" presId="urn:microsoft.com/office/officeart/2008/layout/CaptionedPictures"/>
    <dgm:cxn modelId="{2841B2B5-5772-A14F-8790-E8DAF0AC206B}" type="presParOf" srcId="{23D0797F-F31F-9F43-877C-5F90AE2F6902}" destId="{4088C47C-6AFF-5741-BB26-1A601E2356F5}" srcOrd="1" destOrd="0" presId="urn:microsoft.com/office/officeart/2008/layout/CaptionedPictures"/>
    <dgm:cxn modelId="{586CDFC6-055D-054C-81E9-7EA62974882C}" type="presParOf" srcId="{23D0797F-F31F-9F43-877C-5F90AE2F6902}" destId="{3E189014-EAD9-0A4C-BA2C-B31B2EBFFF5B}" srcOrd="2" destOrd="0" presId="urn:microsoft.com/office/officeart/2008/layout/CaptionedPictures"/>
    <dgm:cxn modelId="{51104D6A-EDFB-1740-9BD3-D91C177172CC}" type="presParOf" srcId="{3E189014-EAD9-0A4C-BA2C-B31B2EBFFF5B}" destId="{A6A5BCFE-51AC-9B49-9231-0093AA1A5ECE}" srcOrd="0" destOrd="0" presId="urn:microsoft.com/office/officeart/2008/layout/CaptionedPictures"/>
    <dgm:cxn modelId="{63C42938-63A7-DD42-AC50-D3DC6644C456}" type="presParOf" srcId="{3E189014-EAD9-0A4C-BA2C-B31B2EBFFF5B}" destId="{00D3A454-8E68-294C-B079-A6FBBAE1640E}" srcOrd="1" destOrd="0" presId="urn:microsoft.com/office/officeart/2008/layout/CaptionedPictures"/>
    <dgm:cxn modelId="{DC63F819-64F8-5F41-B834-364B415BF85D}" type="presParOf" srcId="{EA6E1CCB-4961-7E4A-8C66-399231B3F7E7}" destId="{C8E8EF3B-57E0-A047-93A0-41E60F1EAF3D}" srcOrd="3" destOrd="0" presId="urn:microsoft.com/office/officeart/2008/layout/CaptionedPictures"/>
    <dgm:cxn modelId="{5973FB31-E969-FF46-B7AE-52FA66C79E21}" type="presParOf" srcId="{EA6E1CCB-4961-7E4A-8C66-399231B3F7E7}" destId="{916E34DB-1619-3348-9B16-6768308B9BCC}" srcOrd="4" destOrd="0" presId="urn:microsoft.com/office/officeart/2008/layout/CaptionedPictures"/>
    <dgm:cxn modelId="{574569E5-4BA1-EA4C-8374-0669FD90D398}" type="presParOf" srcId="{916E34DB-1619-3348-9B16-6768308B9BCC}" destId="{52A08162-A0F0-2743-A13D-4845026022A6}" srcOrd="0" destOrd="0" presId="urn:microsoft.com/office/officeart/2008/layout/CaptionedPictures"/>
    <dgm:cxn modelId="{4B01C42F-71EB-A74B-9363-33F5336BA147}" type="presParOf" srcId="{916E34DB-1619-3348-9B16-6768308B9BCC}" destId="{8D35C243-8362-CC44-98B9-38EBD366B9D4}" srcOrd="1" destOrd="0" presId="urn:microsoft.com/office/officeart/2008/layout/CaptionedPictures"/>
    <dgm:cxn modelId="{BDEEBB01-51AC-884A-80D2-90AA5AA7FCB7}" type="presParOf" srcId="{916E34DB-1619-3348-9B16-6768308B9BCC}" destId="{24EB9E20-C372-0348-9B04-C10D73528135}" srcOrd="2" destOrd="0" presId="urn:microsoft.com/office/officeart/2008/layout/CaptionedPictures"/>
    <dgm:cxn modelId="{B09DD589-A011-994F-B90B-1569BB5DE831}" type="presParOf" srcId="{24EB9E20-C372-0348-9B04-C10D73528135}" destId="{81C7DBE9-8EE2-404E-B0E3-E6F4254236B1}" srcOrd="0" destOrd="0" presId="urn:microsoft.com/office/officeart/2008/layout/CaptionedPictures"/>
    <dgm:cxn modelId="{74B4390F-6EC0-3A4F-BA5F-3D64A8E66B6A}" type="presParOf" srcId="{24EB9E20-C372-0348-9B04-C10D73528135}" destId="{F5B504C9-855F-3446-AA5E-DC36943DB8A3}" srcOrd="1" destOrd="0" presId="urn:microsoft.com/office/officeart/2008/layout/CaptionedPictures"/>
    <dgm:cxn modelId="{B2CD5C44-1F7C-6846-A829-D2F2D78A5521}" type="presParOf" srcId="{EA6E1CCB-4961-7E4A-8C66-399231B3F7E7}" destId="{AE055751-4854-8841-8247-61671E361AE1}" srcOrd="5" destOrd="0" presId="urn:microsoft.com/office/officeart/2008/layout/CaptionedPictures"/>
    <dgm:cxn modelId="{589DC539-38B6-8A42-B56B-30B691E26909}" type="presParOf" srcId="{EA6E1CCB-4961-7E4A-8C66-399231B3F7E7}" destId="{B6611A8A-03B8-7440-85C8-EB355EFAF856}" srcOrd="6" destOrd="0" presId="urn:microsoft.com/office/officeart/2008/layout/CaptionedPictures"/>
    <dgm:cxn modelId="{BB340BA0-D5FD-9B4A-B36B-FB96415EBFBE}" type="presParOf" srcId="{B6611A8A-03B8-7440-85C8-EB355EFAF856}" destId="{A328AA2D-69A0-2A46-BADE-C7DD49E960FA}" srcOrd="0" destOrd="0" presId="urn:microsoft.com/office/officeart/2008/layout/CaptionedPictures"/>
    <dgm:cxn modelId="{923B0EB8-41EE-DB44-8A1C-81FA32D7D8CD}" type="presParOf" srcId="{B6611A8A-03B8-7440-85C8-EB355EFAF856}" destId="{E158E26C-233B-F04C-ABA5-C28D20527602}" srcOrd="1" destOrd="0" presId="urn:microsoft.com/office/officeart/2008/layout/CaptionedPictures"/>
    <dgm:cxn modelId="{69DB3923-FCD3-334E-8907-FB6CE79E0E82}" type="presParOf" srcId="{B6611A8A-03B8-7440-85C8-EB355EFAF856}" destId="{D4E89721-C674-AE4F-A3BB-02C1524D3CDF}" srcOrd="2" destOrd="0" presId="urn:microsoft.com/office/officeart/2008/layout/CaptionedPictures"/>
    <dgm:cxn modelId="{CC27C0F5-D57F-B942-B862-2D399DEB9E0F}" type="presParOf" srcId="{D4E89721-C674-AE4F-A3BB-02C1524D3CDF}" destId="{552EECA4-FCD7-EE4E-8C72-8FDA07619A83}" srcOrd="0" destOrd="0" presId="urn:microsoft.com/office/officeart/2008/layout/CaptionedPictures"/>
    <dgm:cxn modelId="{B4BD42AB-B460-2C49-A3F4-32FF963478CB}" type="presParOf" srcId="{D4E89721-C674-AE4F-A3BB-02C1524D3CDF}" destId="{3BE1FF7B-F1F8-024D-940F-7EA51E16B6E1}" srcOrd="1" destOrd="0" presId="urn:microsoft.com/office/officeart/2008/layout/CaptionedPicture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EE79E8-A840-F64F-9924-96ED10F22725}">
      <dsp:nvSpPr>
        <dsp:cNvPr id="0" name=""/>
        <dsp:cNvSpPr/>
      </dsp:nvSpPr>
      <dsp:spPr>
        <a:xfrm rot="5400000">
          <a:off x="6665592" y="-2635139"/>
          <a:ext cx="1280925" cy="687628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3200" kern="1200" dirty="0">
              <a:latin typeface="+mn-lt"/>
            </a:rPr>
            <a:t>7 additional 160MHz channels</a:t>
          </a:r>
          <a:endParaRPr lang="zh-TW" altLang="en-US" sz="3200" kern="1200" dirty="0">
            <a:latin typeface="+mn-lt"/>
          </a:endParaRPr>
        </a:p>
      </dsp:txBody>
      <dsp:txXfrm rot="-5400000">
        <a:off x="3867911" y="225072"/>
        <a:ext cx="6813757" cy="1155865"/>
      </dsp:txXfrm>
    </dsp:sp>
    <dsp:sp modelId="{0C50C1BC-F4AC-1346-AED0-66ABDCD07D39}">
      <dsp:nvSpPr>
        <dsp:cNvPr id="0" name=""/>
        <dsp:cNvSpPr/>
      </dsp:nvSpPr>
      <dsp:spPr>
        <a:xfrm>
          <a:off x="0" y="2425"/>
          <a:ext cx="3867911" cy="16011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b="0" kern="1200" dirty="0">
              <a:latin typeface="+mn-lt"/>
            </a:rPr>
            <a:t>High Speed</a:t>
          </a:r>
          <a:endParaRPr lang="zh-TW" altLang="en-US" sz="3600" b="0" kern="1200" dirty="0">
            <a:latin typeface="+mn-lt"/>
          </a:endParaRPr>
        </a:p>
      </dsp:txBody>
      <dsp:txXfrm>
        <a:off x="78162" y="80587"/>
        <a:ext cx="3711587" cy="1444833"/>
      </dsp:txXfrm>
    </dsp:sp>
    <dsp:sp modelId="{A406A3B2-3591-0F40-8760-D45807FF8C1C}">
      <dsp:nvSpPr>
        <dsp:cNvPr id="0" name=""/>
        <dsp:cNvSpPr/>
      </dsp:nvSpPr>
      <dsp:spPr>
        <a:xfrm rot="5400000">
          <a:off x="6665592" y="-953924"/>
          <a:ext cx="1280925" cy="687628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3200" kern="1200" dirty="0">
              <a:latin typeface="+mn-lt"/>
            </a:rPr>
            <a:t>75% lower than Wi-Fi 5</a:t>
          </a:r>
          <a:endParaRPr lang="zh-TW" altLang="en-US" sz="3200" kern="1200" dirty="0">
            <a:latin typeface="+mn-lt"/>
          </a:endParaRPr>
        </a:p>
      </dsp:txBody>
      <dsp:txXfrm rot="-5400000">
        <a:off x="3867911" y="1906287"/>
        <a:ext cx="6813757" cy="1155865"/>
      </dsp:txXfrm>
    </dsp:sp>
    <dsp:sp modelId="{085156AF-A054-3D4F-B62C-7D84C8FEE5A2}">
      <dsp:nvSpPr>
        <dsp:cNvPr id="0" name=""/>
        <dsp:cNvSpPr/>
      </dsp:nvSpPr>
      <dsp:spPr>
        <a:xfrm>
          <a:off x="0" y="1683640"/>
          <a:ext cx="3867911" cy="16011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b="0" kern="1200" dirty="0">
              <a:latin typeface="+mn-lt"/>
            </a:rPr>
            <a:t>Low Latency</a:t>
          </a:r>
          <a:endParaRPr lang="zh-TW" altLang="en-US" sz="3600" b="0" kern="1200" dirty="0">
            <a:latin typeface="+mn-lt"/>
          </a:endParaRPr>
        </a:p>
      </dsp:txBody>
      <dsp:txXfrm>
        <a:off x="78162" y="1761802"/>
        <a:ext cx="3711587" cy="1444833"/>
      </dsp:txXfrm>
    </dsp:sp>
    <dsp:sp modelId="{30E8BA70-A5D4-E240-9D4B-ED4993FEC59C}">
      <dsp:nvSpPr>
        <dsp:cNvPr id="0" name=""/>
        <dsp:cNvSpPr/>
      </dsp:nvSpPr>
      <dsp:spPr>
        <a:xfrm rot="5400000">
          <a:off x="6665592" y="727290"/>
          <a:ext cx="1280925" cy="687628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3200" kern="1200" dirty="0">
              <a:latin typeface="+mn-lt"/>
            </a:rPr>
            <a:t>1200MHz exclusive spectrum </a:t>
          </a:r>
          <a:endParaRPr lang="zh-TW" altLang="en-US" sz="3200" kern="1200" dirty="0">
            <a:latin typeface="+mn-lt"/>
          </a:endParaRPr>
        </a:p>
      </dsp:txBody>
      <dsp:txXfrm rot="-5400000">
        <a:off x="3867911" y="3587501"/>
        <a:ext cx="6813757" cy="1155865"/>
      </dsp:txXfrm>
    </dsp:sp>
    <dsp:sp modelId="{F86ED27B-75B6-B04C-BB73-28965AE4C529}">
      <dsp:nvSpPr>
        <dsp:cNvPr id="0" name=""/>
        <dsp:cNvSpPr/>
      </dsp:nvSpPr>
      <dsp:spPr>
        <a:xfrm>
          <a:off x="0" y="3364855"/>
          <a:ext cx="3867911" cy="16011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b="0" kern="1200" dirty="0">
              <a:latin typeface="+mn-lt"/>
            </a:rPr>
            <a:t>Low Interference</a:t>
          </a:r>
          <a:endParaRPr lang="zh-TW" altLang="en-US" sz="3600" b="0" kern="1200" dirty="0">
            <a:latin typeface="+mn-lt"/>
          </a:endParaRPr>
        </a:p>
      </dsp:txBody>
      <dsp:txXfrm>
        <a:off x="78162" y="3443017"/>
        <a:ext cx="3711587" cy="14448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A12617-10F9-3040-AB35-353393E266A6}">
      <dsp:nvSpPr>
        <dsp:cNvPr id="0" name=""/>
        <dsp:cNvSpPr/>
      </dsp:nvSpPr>
      <dsp:spPr>
        <a:xfrm>
          <a:off x="2518" y="1439333"/>
          <a:ext cx="2159000" cy="254000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9240F4-2CB0-F54A-9A5F-BD766DA26260}">
      <dsp:nvSpPr>
        <dsp:cNvPr id="0" name=""/>
        <dsp:cNvSpPr/>
      </dsp:nvSpPr>
      <dsp:spPr>
        <a:xfrm rot="20685169">
          <a:off x="110468" y="1540933"/>
          <a:ext cx="1943100" cy="1651000"/>
        </a:xfrm>
        <a:prstGeom prst="rect">
          <a:avLst/>
        </a:prstGeom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8983D5-847B-8E42-82E4-86A682068C50}">
      <dsp:nvSpPr>
        <dsp:cNvPr id="0" name=""/>
        <dsp:cNvSpPr/>
      </dsp:nvSpPr>
      <dsp:spPr>
        <a:xfrm>
          <a:off x="110468" y="3445953"/>
          <a:ext cx="1943100" cy="4317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/>
            <a:t>M.2 2230 Module</a:t>
          </a:r>
          <a:endParaRPr lang="zh-TW" altLang="en-US" sz="1800" kern="1200" dirty="0"/>
        </a:p>
      </dsp:txBody>
      <dsp:txXfrm>
        <a:off x="110468" y="3445953"/>
        <a:ext cx="1943100" cy="431779"/>
      </dsp:txXfrm>
    </dsp:sp>
    <dsp:sp modelId="{B2FB8AE9-0178-F84D-91CB-61722E3CB68B}">
      <dsp:nvSpPr>
        <dsp:cNvPr id="0" name=""/>
        <dsp:cNvSpPr/>
      </dsp:nvSpPr>
      <dsp:spPr>
        <a:xfrm>
          <a:off x="110468" y="3191933"/>
          <a:ext cx="1943100" cy="254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900" kern="1200" dirty="0"/>
        </a:p>
      </dsp:txBody>
      <dsp:txXfrm>
        <a:off x="110468" y="3191933"/>
        <a:ext cx="1943100" cy="254020"/>
      </dsp:txXfrm>
    </dsp:sp>
    <dsp:sp modelId="{70ED9EFF-6335-C044-9191-94AB12854F1D}">
      <dsp:nvSpPr>
        <dsp:cNvPr id="0" name=""/>
        <dsp:cNvSpPr/>
      </dsp:nvSpPr>
      <dsp:spPr>
        <a:xfrm>
          <a:off x="2755502" y="1470365"/>
          <a:ext cx="2159000" cy="254000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88C47C-6AFF-5741-BB26-1A601E2356F5}">
      <dsp:nvSpPr>
        <dsp:cNvPr id="0" name=""/>
        <dsp:cNvSpPr/>
      </dsp:nvSpPr>
      <dsp:spPr>
        <a:xfrm rot="532978">
          <a:off x="2644912" y="1408301"/>
          <a:ext cx="2380181" cy="1978327"/>
        </a:xfrm>
        <a:prstGeom prst="rect">
          <a:avLst/>
        </a:prstGeom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A5BCFE-51AC-9B49-9231-0093AA1A5ECE}">
      <dsp:nvSpPr>
        <dsp:cNvPr id="0" name=""/>
        <dsp:cNvSpPr/>
      </dsp:nvSpPr>
      <dsp:spPr>
        <a:xfrm>
          <a:off x="2863452" y="3476985"/>
          <a:ext cx="1943100" cy="4317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/>
            <a:t>M.2 1216 Module</a:t>
          </a:r>
          <a:endParaRPr lang="zh-TW" altLang="en-US" sz="1800" kern="1200" dirty="0"/>
        </a:p>
      </dsp:txBody>
      <dsp:txXfrm>
        <a:off x="2863452" y="3476985"/>
        <a:ext cx="1943100" cy="431779"/>
      </dsp:txXfrm>
    </dsp:sp>
    <dsp:sp modelId="{00D3A454-8E68-294C-B079-A6FBBAE1640E}">
      <dsp:nvSpPr>
        <dsp:cNvPr id="0" name=""/>
        <dsp:cNvSpPr/>
      </dsp:nvSpPr>
      <dsp:spPr>
        <a:xfrm>
          <a:off x="2863452" y="3222965"/>
          <a:ext cx="1943100" cy="254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900" kern="1200"/>
        </a:p>
      </dsp:txBody>
      <dsp:txXfrm>
        <a:off x="2863452" y="3222965"/>
        <a:ext cx="1943100" cy="254020"/>
      </dsp:txXfrm>
    </dsp:sp>
    <dsp:sp modelId="{52A08162-A0F0-2743-A13D-4845026022A6}">
      <dsp:nvSpPr>
        <dsp:cNvPr id="0" name=""/>
        <dsp:cNvSpPr/>
      </dsp:nvSpPr>
      <dsp:spPr>
        <a:xfrm>
          <a:off x="5508487" y="1439333"/>
          <a:ext cx="2159000" cy="254000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35C243-8362-CC44-98B9-38EBD366B9D4}">
      <dsp:nvSpPr>
        <dsp:cNvPr id="0" name=""/>
        <dsp:cNvSpPr/>
      </dsp:nvSpPr>
      <dsp:spPr>
        <a:xfrm>
          <a:off x="5616437" y="1540933"/>
          <a:ext cx="1943100" cy="1651000"/>
        </a:xfrm>
        <a:prstGeom prst="rect">
          <a:avLst/>
        </a:prstGeom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C7DBE9-8EE2-404E-B0E3-E6F4254236B1}">
      <dsp:nvSpPr>
        <dsp:cNvPr id="0" name=""/>
        <dsp:cNvSpPr/>
      </dsp:nvSpPr>
      <dsp:spPr>
        <a:xfrm>
          <a:off x="5616437" y="3445953"/>
          <a:ext cx="1943100" cy="4317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/>
            <a:t>LGA Module</a:t>
          </a:r>
          <a:endParaRPr lang="zh-TW" altLang="en-US" sz="1800" kern="1200" dirty="0"/>
        </a:p>
      </dsp:txBody>
      <dsp:txXfrm>
        <a:off x="5616437" y="3445953"/>
        <a:ext cx="1943100" cy="431779"/>
      </dsp:txXfrm>
    </dsp:sp>
    <dsp:sp modelId="{F5B504C9-855F-3446-AA5E-DC36943DB8A3}">
      <dsp:nvSpPr>
        <dsp:cNvPr id="0" name=""/>
        <dsp:cNvSpPr/>
      </dsp:nvSpPr>
      <dsp:spPr>
        <a:xfrm>
          <a:off x="5616437" y="3191933"/>
          <a:ext cx="1943100" cy="254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900" kern="1200" dirty="0"/>
        </a:p>
      </dsp:txBody>
      <dsp:txXfrm>
        <a:off x="5616437" y="3191933"/>
        <a:ext cx="1943100" cy="254020"/>
      </dsp:txXfrm>
    </dsp:sp>
    <dsp:sp modelId="{A328AA2D-69A0-2A46-BADE-C7DD49E960FA}">
      <dsp:nvSpPr>
        <dsp:cNvPr id="0" name=""/>
        <dsp:cNvSpPr/>
      </dsp:nvSpPr>
      <dsp:spPr>
        <a:xfrm>
          <a:off x="8150881" y="1439333"/>
          <a:ext cx="2159000" cy="254000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58E26C-233B-F04C-ABA5-C28D20527602}">
      <dsp:nvSpPr>
        <dsp:cNvPr id="0" name=""/>
        <dsp:cNvSpPr/>
      </dsp:nvSpPr>
      <dsp:spPr>
        <a:xfrm rot="1520484">
          <a:off x="8401697" y="1712422"/>
          <a:ext cx="1657367" cy="1308021"/>
        </a:xfrm>
        <a:prstGeom prst="rect">
          <a:avLst/>
        </a:prstGeom>
        <a:blipFill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E1FF7B-F1F8-024D-940F-7EA51E16B6E1}">
      <dsp:nvSpPr>
        <dsp:cNvPr id="0" name=""/>
        <dsp:cNvSpPr/>
      </dsp:nvSpPr>
      <dsp:spPr>
        <a:xfrm>
          <a:off x="8258831" y="3191933"/>
          <a:ext cx="1943100" cy="685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300" kern="1200"/>
        </a:p>
      </dsp:txBody>
      <dsp:txXfrm>
        <a:off x="8258831" y="3191933"/>
        <a:ext cx="1943100" cy="685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xmlns:r="http://schemas.openxmlformats.org/officeDocument/2006/relationships"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xmlns:r="http://schemas.openxmlformats.org/officeDocument/2006/relationships"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Composite">
          <dgm:alg type="composite"/>
          <dgm:shape xmlns:r="http://schemas.openxmlformats.org/officeDocument/2006/relationships"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xmlns:r="http://schemas.openxmlformats.org/officeDocument/2006/relationships" type="rect" r:blip="">
                  <dgm:adjLst/>
                </dgm:shape>
              </dgm:if>
              <dgm:else name="Name12">
                <dgm:shape xmlns:r="http://schemas.openxmlformats.org/officeDocument/2006/relationships"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3DE86-0A39-4E64-A5A5-0B761C4EC944}" type="datetimeFigureOut">
              <a:rPr lang="zh-TW" altLang="en-US" smtClean="0"/>
              <a:pPr/>
              <a:t>2021/12/28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1A5681-7B2F-41D8-A127-3A61E775C44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60359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2" tIns="49516" rIns="99032" bIns="49516" numCol="1" anchor="t" anchorCtr="0" compatLnSpc="1">
            <a:prstTxWarp prst="textNoShape">
              <a:avLst/>
            </a:prstTxWarp>
          </a:bodyPr>
          <a:lstStyle>
            <a:lvl1pPr defTabSz="990462">
              <a:defRPr sz="13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2" tIns="49516" rIns="99032" bIns="49516" numCol="1" anchor="t" anchorCtr="0" compatLnSpc="1">
            <a:prstTxWarp prst="textNoShape">
              <a:avLst/>
            </a:prstTxWarp>
          </a:bodyPr>
          <a:lstStyle>
            <a:lvl1pPr algn="r" defTabSz="990462">
              <a:defRPr sz="13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41288" y="768350"/>
            <a:ext cx="681831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2" tIns="49516" rIns="99032" bIns="495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2" tIns="49516" rIns="99032" bIns="49516" numCol="1" anchor="b" anchorCtr="0" compatLnSpc="1">
            <a:prstTxWarp prst="textNoShape">
              <a:avLst/>
            </a:prstTxWarp>
          </a:bodyPr>
          <a:lstStyle>
            <a:lvl1pPr defTabSz="990462">
              <a:defRPr sz="13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2" tIns="49516" rIns="99032" bIns="49516" numCol="1" anchor="b" anchorCtr="0" compatLnSpc="1">
            <a:prstTxWarp prst="textNoShape">
              <a:avLst/>
            </a:prstTxWarp>
          </a:bodyPr>
          <a:lstStyle>
            <a:lvl1pPr algn="r" defTabSz="990462">
              <a:defRPr sz="1300">
                <a:ea typeface="新細明體" pitchFamily="18" charset="-120"/>
              </a:defRPr>
            </a:lvl1pPr>
          </a:lstStyle>
          <a:p>
            <a:pPr>
              <a:defRPr/>
            </a:pPr>
            <a:fld id="{0B64313B-F874-4930-9478-68C854FE55B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172857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gi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5.gi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版面配置區 10"/>
          <p:cNvSpPr>
            <a:spLocks noGrp="1"/>
          </p:cNvSpPr>
          <p:nvPr>
            <p:ph type="body" sz="quarter" idx="10" hasCustomPrompt="1"/>
          </p:nvPr>
        </p:nvSpPr>
        <p:spPr>
          <a:xfrm>
            <a:off x="408000" y="1255713"/>
            <a:ext cx="11376000" cy="4913312"/>
          </a:xfrm>
          <a:prstGeom prst="rect">
            <a:avLst/>
          </a:prstGeom>
        </p:spPr>
        <p:txBody>
          <a:bodyPr/>
          <a:lstStyle>
            <a:lvl1pPr>
              <a:lnSpc>
                <a:spcPct val="120000"/>
              </a:lnSpc>
              <a:buFontTx/>
              <a:buBlip>
                <a:blip r:embed="rId2"/>
              </a:buBlip>
              <a:defRPr sz="2400" b="1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</a:defRPr>
            </a:lvl1pPr>
            <a:lvl2pPr>
              <a:lnSpc>
                <a:spcPct val="120000"/>
              </a:lnSpc>
              <a:buFontTx/>
              <a:buBlip>
                <a:blip r:embed="rId3"/>
              </a:buBlip>
              <a:defRPr sz="2000" b="1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微軟正黑體" panose="020B0604030504040204" pitchFamily="34" charset="-120"/>
              </a:defRPr>
            </a:lvl2pPr>
            <a:lvl3pPr>
              <a:lnSpc>
                <a:spcPct val="120000"/>
              </a:lnSpc>
              <a:buFontTx/>
              <a:buBlip>
                <a:blip r:embed="rId4"/>
              </a:buBlip>
              <a:defRPr sz="18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微軟正黑體" panose="020B0604030504040204" pitchFamily="34" charset="-120"/>
              </a:defRPr>
            </a:lvl3pPr>
            <a:lvl4pPr>
              <a:buFontTx/>
              <a:buBlip>
                <a:blip r:embed="rId3"/>
              </a:buBlip>
              <a:defRPr>
                <a:solidFill>
                  <a:schemeClr val="tx1"/>
                </a:solidFill>
              </a:defRPr>
            </a:lvl4pPr>
            <a:lvl5pPr>
              <a:buFontTx/>
              <a:buBlip>
                <a:blip r:embed="rId3"/>
              </a:buBlip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zh-TW" altLang="en-US" dirty="0"/>
              <a:t>子標題 </a:t>
            </a:r>
            <a:r>
              <a:rPr lang="en-US" altLang="zh-TW" dirty="0"/>
              <a:t>Sub head goes in this area</a:t>
            </a:r>
          </a:p>
          <a:p>
            <a:pPr lvl="1"/>
            <a:r>
              <a:rPr lang="zh-TW" altLang="en-US" dirty="0"/>
              <a:t>第二層 </a:t>
            </a:r>
            <a:r>
              <a:rPr lang="en-US" altLang="zh-TW" dirty="0"/>
              <a:t>Content</a:t>
            </a:r>
            <a:endParaRPr lang="zh-TW" altLang="en-US" dirty="0"/>
          </a:p>
          <a:p>
            <a:pPr lvl="2"/>
            <a:r>
              <a:rPr lang="zh-TW" altLang="en-US" dirty="0"/>
              <a:t>第三層 </a:t>
            </a:r>
            <a:r>
              <a:rPr lang="en-US" altLang="zh-TW" dirty="0"/>
              <a:t>Content</a:t>
            </a:r>
            <a:endParaRPr lang="zh-TW" altLang="en-US" dirty="0"/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08000" y="110862"/>
            <a:ext cx="11376000" cy="828000"/>
          </a:xfrm>
          <a:prstGeom prst="rect">
            <a:avLst/>
          </a:prstGeom>
        </p:spPr>
        <p:txBody>
          <a:bodyPr/>
          <a:lstStyle>
            <a:lvl1pPr>
              <a:defRPr sz="3600" baseline="0"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0260000" y="6206223"/>
            <a:ext cx="180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03011-05B2-4997-9EBB-264F44BB718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4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7053" y="6308727"/>
            <a:ext cx="2688167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文字方塊 4"/>
          <p:cNvSpPr txBox="1"/>
          <p:nvPr userDrawn="1"/>
        </p:nvSpPr>
        <p:spPr>
          <a:xfrm>
            <a:off x="10320867" y="6475414"/>
            <a:ext cx="1402926" cy="369320"/>
          </a:xfrm>
          <a:prstGeom prst="rect">
            <a:avLst/>
          </a:prstGeom>
          <a:noFill/>
        </p:spPr>
        <p:txBody>
          <a:bodyPr wrap="none" lIns="91429" tIns="45714" rIns="91429" bIns="45714">
            <a:spAutoFit/>
          </a:bodyPr>
          <a:lstStyle/>
          <a:p>
            <a:pPr>
              <a:defRPr/>
            </a:pPr>
            <a:r>
              <a:rPr lang="en-US" altLang="zh-TW" dirty="0">
                <a:solidFill>
                  <a:prstClr val="white">
                    <a:lumMod val="65000"/>
                  </a:prstClr>
                </a:solidFill>
              </a:rPr>
              <a:t>Confidential</a:t>
            </a:r>
            <a:endParaRPr lang="zh-TW" alt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11" name="文字版面配置區 10"/>
          <p:cNvSpPr>
            <a:spLocks noGrp="1"/>
          </p:cNvSpPr>
          <p:nvPr>
            <p:ph type="body" sz="quarter" idx="10"/>
          </p:nvPr>
        </p:nvSpPr>
        <p:spPr>
          <a:xfrm>
            <a:off x="419100" y="1255713"/>
            <a:ext cx="11353800" cy="4913312"/>
          </a:xfrm>
          <a:prstGeom prst="rect">
            <a:avLst/>
          </a:prstGeom>
        </p:spPr>
        <p:txBody>
          <a:bodyPr lIns="91429" tIns="45714" rIns="91429" bIns="45714"/>
          <a:lstStyle>
            <a:lvl1pPr>
              <a:lnSpc>
                <a:spcPct val="120000"/>
              </a:lnSpc>
              <a:buFontTx/>
              <a:buBlip>
                <a:blip r:embed="rId4"/>
              </a:buBlip>
              <a:defRPr sz="2800" b="1">
                <a:solidFill>
                  <a:schemeClr val="tx1"/>
                </a:solidFill>
              </a:defRPr>
            </a:lvl1pPr>
            <a:lvl2pPr>
              <a:lnSpc>
                <a:spcPct val="120000"/>
              </a:lnSpc>
              <a:buFontTx/>
              <a:buBlip>
                <a:blip r:embed="rId5"/>
              </a:buBlip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lnSpc>
                <a:spcPct val="120000"/>
              </a:lnSpc>
              <a:buFontTx/>
              <a:buBlip>
                <a:blip r:embed="rId6"/>
              </a:buBlip>
              <a:defRPr sz="22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buFontTx/>
              <a:buBlip>
                <a:blip r:embed="rId5"/>
              </a:buBlip>
              <a:defRPr>
                <a:solidFill>
                  <a:schemeClr val="tx1"/>
                </a:solidFill>
              </a:defRPr>
            </a:lvl4pPr>
            <a:lvl5pPr>
              <a:buFontTx/>
              <a:buBlip>
                <a:blip r:embed="rId5"/>
              </a:buBlip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zh-TW" altLang="en-US" dirty="0" smtClean="0"/>
              <a:t>单击此处编辑母版文本样式</a:t>
            </a:r>
          </a:p>
          <a:p>
            <a:pPr lvl="1"/>
            <a:r>
              <a:rPr lang="zh-TW" altLang="en-US" dirty="0" smtClean="0"/>
              <a:t>第二级</a:t>
            </a:r>
          </a:p>
          <a:p>
            <a:pPr lvl="2"/>
            <a:r>
              <a:rPr lang="zh-TW" altLang="en-US" dirty="0" smtClean="0"/>
              <a:t>第三级</a:t>
            </a:r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1232" y="110862"/>
            <a:ext cx="10972800" cy="1143000"/>
          </a:xfrm>
          <a:prstGeom prst="rect">
            <a:avLst/>
          </a:prstGeom>
        </p:spPr>
        <p:txBody>
          <a:bodyPr lIns="91429" tIns="45714" rIns="91429" bIns="45714"/>
          <a:lstStyle>
            <a:lvl1pPr>
              <a:defRPr sz="36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8" name="投影片編號版面配置區 5"/>
          <p:cNvSpPr>
            <a:spLocks noGrp="1"/>
          </p:cNvSpPr>
          <p:nvPr>
            <p:ph type="sldNum" sz="quarter" idx="11"/>
          </p:nvPr>
        </p:nvSpPr>
        <p:spPr>
          <a:xfrm>
            <a:off x="9283700" y="6205540"/>
            <a:ext cx="2844800" cy="365125"/>
          </a:xfrm>
          <a:prstGeom prst="rect">
            <a:avLst/>
          </a:prstGeom>
        </p:spPr>
        <p:txBody>
          <a:bodyPr vert="horz" lIns="91429" tIns="45714" rIns="91429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5038C63-A627-4261-96C3-8906815434AC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686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401174" y="2171679"/>
            <a:ext cx="9826385" cy="1143000"/>
          </a:xfrm>
          <a:prstGeom prst="rect">
            <a:avLst/>
          </a:prstGeom>
        </p:spPr>
        <p:txBody>
          <a:bodyPr anchor="ctr"/>
          <a:lstStyle>
            <a:lvl1pPr algn="l">
              <a:defRPr sz="4000" b="1">
                <a:solidFill>
                  <a:srgbClr val="00518E"/>
                </a:solidFill>
              </a:defRPr>
            </a:lvl1pPr>
          </a:lstStyle>
          <a:p>
            <a:r>
              <a:rPr lang="zh-TW" altLang="en-US" dirty="0" smtClean="0"/>
              <a:t>講題 </a:t>
            </a:r>
            <a:r>
              <a:rPr lang="en-US" altLang="zh-TW" dirty="0" smtClean="0"/>
              <a:t>Presentation Topic</a:t>
            </a:r>
            <a:endParaRPr lang="zh-TW" altLang="en-US" dirty="0"/>
          </a:p>
        </p:txBody>
      </p:sp>
      <p:sp>
        <p:nvSpPr>
          <p:cNvPr id="11" name="文字版面配置區 10"/>
          <p:cNvSpPr>
            <a:spLocks noGrp="1"/>
          </p:cNvSpPr>
          <p:nvPr>
            <p:ph type="body" sz="quarter" idx="17" hasCustomPrompt="1"/>
          </p:nvPr>
        </p:nvSpPr>
        <p:spPr>
          <a:xfrm>
            <a:off x="8935295" y="5595062"/>
            <a:ext cx="2328333" cy="369011"/>
          </a:xfrm>
          <a:prstGeom prst="rect">
            <a:avLst/>
          </a:prstGeom>
        </p:spPr>
        <p:txBody>
          <a:bodyPr/>
          <a:lstStyle>
            <a:lvl1pPr marL="342900" marR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</a:defRPr>
            </a:lvl1pPr>
          </a:lstStyle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zh-TW" sz="1800" dirty="0" smtClean="0">
                <a:solidFill>
                  <a:schemeClr val="tx1"/>
                </a:solidFill>
              </a:rPr>
              <a:t>DD/MM/YYYY</a:t>
            </a:r>
            <a:endParaRPr lang="zh-TW" altLang="en-US" sz="1800" dirty="0" smtClean="0">
              <a:solidFill>
                <a:schemeClr val="tx1"/>
              </a:solidFill>
            </a:endParaRPr>
          </a:p>
        </p:txBody>
      </p:sp>
      <p:sp>
        <p:nvSpPr>
          <p:cNvPr id="13" name="文字版面配置區 12"/>
          <p:cNvSpPr>
            <a:spLocks noGrp="1"/>
          </p:cNvSpPr>
          <p:nvPr>
            <p:ph type="body" sz="quarter" idx="18" hasCustomPrompt="1"/>
          </p:nvPr>
        </p:nvSpPr>
        <p:spPr>
          <a:xfrm>
            <a:off x="5204345" y="5063440"/>
            <a:ext cx="6042452" cy="450257"/>
          </a:xfrm>
          <a:prstGeom prst="rect">
            <a:avLst/>
          </a:prstGeom>
        </p:spPr>
        <p:txBody>
          <a:bodyPr/>
          <a:lstStyle>
            <a:lvl1pPr marL="342900" marR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aseline="0">
                <a:latin typeface="+mn-lt"/>
                <a:ea typeface="+mn-ea"/>
              </a:defRPr>
            </a:lvl1pPr>
          </a:lstStyle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zh-TW" sz="2200" dirty="0" smtClean="0">
                <a:solidFill>
                  <a:schemeClr val="tx1"/>
                </a:solidFill>
              </a:rPr>
              <a:t>Presenter’s department &amp; name</a:t>
            </a:r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82508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標題，文字及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02168" y="228600"/>
            <a:ext cx="11387667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02169" y="1600200"/>
            <a:ext cx="5592233" cy="44989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2" y="1600200"/>
            <a:ext cx="5592233" cy="2173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6197602" y="3925891"/>
            <a:ext cx="5592233" cy="21732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>
          <a:xfrm>
            <a:off x="402169" y="6245225"/>
            <a:ext cx="3052233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>
          <a:xfrm>
            <a:off x="8737602" y="6245225"/>
            <a:ext cx="3052233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5283E08-B2F8-4032-9C32-7F643398A80B}" type="slidenum">
              <a:rPr lang="en-US" altLang="zh-TW">
                <a:solidFill>
                  <a:prstClr val="black"/>
                </a:solidFill>
              </a:rPr>
              <a:pPr/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163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5267" y="274639"/>
            <a:ext cx="9245600" cy="34607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739462"/>
      </p:ext>
    </p:extLst>
  </p:cSld>
  <p:clrMapOvr>
    <a:masterClrMapping/>
  </p:clrMapOvr>
  <p:transition spd="med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8283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900000" y="2171679"/>
            <a:ext cx="10080000" cy="1143000"/>
          </a:xfrm>
          <a:prstGeom prst="rect">
            <a:avLst/>
          </a:prstGeom>
        </p:spPr>
        <p:txBody>
          <a:bodyPr anchor="ctr"/>
          <a:lstStyle>
            <a:lvl1pPr algn="l">
              <a:defRPr sz="4000" b="1" baseline="0">
                <a:solidFill>
                  <a:srgbClr val="00518E"/>
                </a:solidFill>
                <a:latin typeface="+mn-lt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講題 </a:t>
            </a:r>
            <a:r>
              <a:rPr lang="en-US" altLang="zh-TW" dirty="0"/>
              <a:t>Presentation Topic</a:t>
            </a:r>
            <a:endParaRPr lang="zh-TW" altLang="en-US" dirty="0"/>
          </a:p>
        </p:txBody>
      </p:sp>
      <p:sp>
        <p:nvSpPr>
          <p:cNvPr id="11" name="文字版面配置區 10"/>
          <p:cNvSpPr>
            <a:spLocks noGrp="1"/>
          </p:cNvSpPr>
          <p:nvPr>
            <p:ph type="body" sz="quarter" idx="17" hasCustomPrompt="1"/>
          </p:nvPr>
        </p:nvSpPr>
        <p:spPr>
          <a:xfrm>
            <a:off x="9441320" y="5595061"/>
            <a:ext cx="2328333" cy="504000"/>
          </a:xfrm>
          <a:prstGeom prst="rect">
            <a:avLst/>
          </a:prstGeom>
        </p:spPr>
        <p:txBody>
          <a:bodyPr/>
          <a:lstStyle>
            <a:lvl1pPr marL="342900" marR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200">
                <a:latin typeface="+mn-lt"/>
              </a:defRPr>
            </a:lvl1pPr>
          </a:lstStyle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zh-TW" sz="1800" dirty="0">
                <a:solidFill>
                  <a:schemeClr val="tx1"/>
                </a:solidFill>
              </a:rPr>
              <a:t>DD/MM/YYYY</a:t>
            </a:r>
            <a:endParaRPr lang="zh-TW" altLang="en-US" sz="1800" dirty="0">
              <a:solidFill>
                <a:schemeClr val="tx1"/>
              </a:solidFill>
            </a:endParaRPr>
          </a:p>
        </p:txBody>
      </p:sp>
      <p:sp>
        <p:nvSpPr>
          <p:cNvPr id="13" name="文字版面配置區 12"/>
          <p:cNvSpPr>
            <a:spLocks noGrp="1"/>
          </p:cNvSpPr>
          <p:nvPr>
            <p:ph type="body" sz="quarter" idx="18" hasCustomPrompt="1"/>
          </p:nvPr>
        </p:nvSpPr>
        <p:spPr>
          <a:xfrm>
            <a:off x="8708070" y="4921396"/>
            <a:ext cx="3061583" cy="504000"/>
          </a:xfrm>
          <a:prstGeom prst="rect">
            <a:avLst/>
          </a:prstGeom>
        </p:spPr>
        <p:txBody>
          <a:bodyPr/>
          <a:lstStyle>
            <a:lvl1pPr marL="342900" marR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>
                <a:latin typeface="+mn-lt"/>
                <a:ea typeface="+mn-ea"/>
              </a:defRPr>
            </a:lvl1pPr>
          </a:lstStyle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zh-TW" sz="2200" dirty="0">
                <a:solidFill>
                  <a:schemeClr val="tx1"/>
                </a:solidFill>
              </a:rPr>
              <a:t>Presenter’s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>
            <a:spLocks noGrp="1"/>
          </p:cNvSpPr>
          <p:nvPr>
            <p:ph type="title" hasCustomPrompt="1"/>
          </p:nvPr>
        </p:nvSpPr>
        <p:spPr>
          <a:xfrm>
            <a:off x="1337463" y="2717598"/>
            <a:ext cx="90000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3000" b="1" baseline="0">
                <a:solidFill>
                  <a:srgbClr val="00518E"/>
                </a:solidFill>
                <a:effectLst/>
                <a:latin typeface="+mj-lt"/>
                <a:cs typeface="Arial" pitchFamily="34" charset="0"/>
              </a:defRPr>
            </a:lvl1pPr>
          </a:lstStyle>
          <a:p>
            <a:r>
              <a:rPr lang="zh-TW" altLang="en-US" dirty="0"/>
              <a:t>副標題頁 </a:t>
            </a:r>
            <a:r>
              <a:rPr lang="en-US" altLang="zh-TW" dirty="0"/>
              <a:t>Subtopic Page</a:t>
            </a:r>
            <a:endParaRPr lang="zh-TW" altLang="en-US" dirty="0"/>
          </a:p>
        </p:txBody>
      </p:sp>
      <p:sp>
        <p:nvSpPr>
          <p:cNvPr id="4" name="文字版面配置區 6"/>
          <p:cNvSpPr>
            <a:spLocks noGrp="1"/>
          </p:cNvSpPr>
          <p:nvPr>
            <p:ph type="body" sz="quarter" idx="13" hasCustomPrompt="1"/>
          </p:nvPr>
        </p:nvSpPr>
        <p:spPr>
          <a:xfrm>
            <a:off x="1347384" y="3999350"/>
            <a:ext cx="9000000" cy="1800000"/>
          </a:xfrm>
          <a:prstGeom prst="rect">
            <a:avLst/>
          </a:prstGeom>
        </p:spPr>
        <p:txBody>
          <a:bodyPr/>
          <a:lstStyle>
            <a:lvl1pPr>
              <a:buFontTx/>
              <a:buBlip>
                <a:blip r:embed="rId2"/>
              </a:buBlip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FontTx/>
              <a:buBlip>
                <a:blip r:embed="rId3"/>
              </a:buBlip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buFontTx/>
              <a:buBlip>
                <a:blip r:embed="rId2"/>
              </a:buBlip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 dirty="0"/>
              <a:t>Outline</a:t>
            </a:r>
          </a:p>
          <a:p>
            <a:pPr lvl="1"/>
            <a:r>
              <a:rPr lang="en-US" altLang="zh-TW" dirty="0"/>
              <a:t>Description</a:t>
            </a:r>
          </a:p>
          <a:p>
            <a:pPr lvl="1"/>
            <a:endParaRPr lang="zh-TW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2"/>
          <p:cNvSpPr txBox="1">
            <a:spLocks noChangeArrowheads="1"/>
          </p:cNvSpPr>
          <p:nvPr userDrawn="1"/>
        </p:nvSpPr>
        <p:spPr bwMode="auto">
          <a:xfrm>
            <a:off x="4178828" y="6611408"/>
            <a:ext cx="44160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125000"/>
              </a:lnSpc>
            </a:pPr>
            <a:r>
              <a:rPr lang="en-US" sz="800" dirty="0">
                <a:ln w="6350" cmpd="sng">
                  <a:solidFill>
                    <a:srgbClr val="0070C0">
                      <a:alpha val="55000"/>
                    </a:srgbClr>
                  </a:solidFill>
                  <a:prstDash val="solid"/>
                </a:ln>
                <a:solidFill>
                  <a:srgbClr val="0033CC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2012 AzureWave Technologies, Inc. All rights reserved.</a:t>
            </a:r>
            <a:endParaRPr lang="de-DE" altLang="zh-TW" sz="800" dirty="0">
              <a:ln w="6350" cmpd="sng">
                <a:solidFill>
                  <a:srgbClr val="0070C0">
                    <a:alpha val="55000"/>
                  </a:srgbClr>
                </a:solidFill>
                <a:prstDash val="solid"/>
              </a:ln>
              <a:solidFill>
                <a:srgbClr val="0033CC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版面配置區 10"/>
          <p:cNvSpPr>
            <a:spLocks noGrp="1"/>
          </p:cNvSpPr>
          <p:nvPr>
            <p:ph type="body" sz="quarter" idx="10" hasCustomPrompt="1"/>
          </p:nvPr>
        </p:nvSpPr>
        <p:spPr>
          <a:xfrm>
            <a:off x="419100" y="1255713"/>
            <a:ext cx="11353800" cy="4913312"/>
          </a:xfrm>
          <a:prstGeom prst="rect">
            <a:avLst/>
          </a:prstGeom>
        </p:spPr>
        <p:txBody>
          <a:bodyPr/>
          <a:lstStyle>
            <a:lvl1pPr>
              <a:lnSpc>
                <a:spcPct val="120000"/>
              </a:lnSpc>
              <a:buFontTx/>
              <a:buBlip>
                <a:blip r:embed="rId2"/>
              </a:buBlip>
              <a:defRPr sz="2800" b="1">
                <a:solidFill>
                  <a:schemeClr val="tx1"/>
                </a:solidFill>
              </a:defRPr>
            </a:lvl1pPr>
            <a:lvl2pPr>
              <a:lnSpc>
                <a:spcPct val="120000"/>
              </a:lnSpc>
              <a:buFontTx/>
              <a:buBlip>
                <a:blip r:embed="rId3"/>
              </a:buBlip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lnSpc>
                <a:spcPct val="120000"/>
              </a:lnSpc>
              <a:buFontTx/>
              <a:buBlip>
                <a:blip r:embed="rId4"/>
              </a:buBlip>
              <a:defRPr sz="22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buFontTx/>
              <a:buBlip>
                <a:blip r:embed="rId3"/>
              </a:buBlip>
              <a:defRPr>
                <a:solidFill>
                  <a:schemeClr val="tx1"/>
                </a:solidFill>
              </a:defRPr>
            </a:lvl4pPr>
            <a:lvl5pPr>
              <a:buFontTx/>
              <a:buBlip>
                <a:blip r:embed="rId3"/>
              </a:buBlip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zh-TW" altLang="en-US" dirty="0" smtClean="0"/>
              <a:t>子標題 </a:t>
            </a:r>
            <a:r>
              <a:rPr lang="en-US" altLang="zh-TW" dirty="0" smtClean="0"/>
              <a:t>Sub head goes in this area</a:t>
            </a:r>
          </a:p>
          <a:p>
            <a:pPr lvl="1"/>
            <a:r>
              <a:rPr lang="zh-TW" altLang="en-US" dirty="0" smtClean="0"/>
              <a:t>第二層 </a:t>
            </a:r>
            <a:r>
              <a:rPr lang="en-US" altLang="zh-TW" dirty="0" smtClean="0"/>
              <a:t>Content</a:t>
            </a:r>
            <a:endParaRPr lang="zh-TW" altLang="en-US" dirty="0" smtClean="0"/>
          </a:p>
          <a:p>
            <a:pPr lvl="2"/>
            <a:r>
              <a:rPr lang="zh-TW" altLang="en-US" dirty="0" smtClean="0"/>
              <a:t>第三層 </a:t>
            </a:r>
            <a:r>
              <a:rPr lang="en-US" altLang="zh-TW" dirty="0" smtClean="0"/>
              <a:t>Content</a:t>
            </a:r>
            <a:endParaRPr lang="zh-TW" altLang="en-US" dirty="0" smtClean="0"/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1232" y="110862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9283520" y="620622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03011-05B2-4997-9EBB-264F44BB7184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053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內頁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000" y="1075765"/>
            <a:ext cx="11808000" cy="5040000"/>
          </a:xfrm>
          <a:prstGeom prst="rect">
            <a:avLst/>
          </a:prstGeom>
        </p:spPr>
        <p:txBody>
          <a:bodyPr/>
          <a:lstStyle>
            <a:lvl1pPr marL="363538" indent="-36353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l"/>
              <a:defRPr sz="3200" b="1" baseline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806450" indent="-3492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u"/>
              <a:defRPr baseline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2pPr>
            <a:lvl3pPr marL="1143000" indent="-2286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ü"/>
              <a:defRPr baseline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baseline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baseline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92000" y="229447"/>
            <a:ext cx="11808000" cy="648000"/>
          </a:xfrm>
          <a:prstGeom prst="rect">
            <a:avLst/>
          </a:prstGeom>
        </p:spPr>
        <p:txBody>
          <a:bodyPr anchor="ctr"/>
          <a:lstStyle>
            <a:lvl1pPr>
              <a:defRPr sz="3600" b="1" baseline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 dirty="0" smtClean="0"/>
              <a:t>按一下以新增標題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66602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1132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401174" y="2171679"/>
            <a:ext cx="9826385" cy="1143000"/>
          </a:xfrm>
          <a:prstGeom prst="rect">
            <a:avLst/>
          </a:prstGeom>
        </p:spPr>
        <p:txBody>
          <a:bodyPr anchor="ctr"/>
          <a:lstStyle>
            <a:lvl1pPr algn="l">
              <a:defRPr sz="4000" b="1">
                <a:solidFill>
                  <a:srgbClr val="00518E"/>
                </a:solidFill>
              </a:defRPr>
            </a:lvl1pPr>
          </a:lstStyle>
          <a:p>
            <a:r>
              <a:rPr lang="zh-TW" altLang="en-US" dirty="0"/>
              <a:t>講題 </a:t>
            </a:r>
            <a:r>
              <a:rPr lang="en-US" altLang="zh-TW" dirty="0"/>
              <a:t>Presentation Topic</a:t>
            </a:r>
            <a:endParaRPr lang="zh-TW" altLang="en-US" dirty="0"/>
          </a:p>
        </p:txBody>
      </p:sp>
      <p:sp>
        <p:nvSpPr>
          <p:cNvPr id="6" name="文字版面配置區 2"/>
          <p:cNvSpPr>
            <a:spLocks noGrp="1"/>
          </p:cNvSpPr>
          <p:nvPr userDrawn="1">
            <p:ph type="body" sz="quarter" idx="13"/>
          </p:nvPr>
        </p:nvSpPr>
        <p:spPr>
          <a:xfrm>
            <a:off x="6696501" y="5022877"/>
            <a:ext cx="5495499" cy="995786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zh-TW" altLang="en-US" sz="2200">
                <a:solidFill>
                  <a:schemeClr val="tx1"/>
                </a:solidFill>
              </a:rPr>
              <a:t>按一下以編輯母片文字樣式</a:t>
            </a:r>
          </a:p>
          <a:p>
            <a:pPr lvl="1"/>
            <a:r>
              <a:rPr lang="zh-TW" altLang="en-US" sz="2200">
                <a:solidFill>
                  <a:schemeClr val="tx1"/>
                </a:solidFill>
              </a:rPr>
              <a:t>第二層</a:t>
            </a:r>
          </a:p>
        </p:txBody>
      </p:sp>
    </p:spTree>
    <p:extLst>
      <p:ext uri="{BB962C8B-B14F-4D97-AF65-F5344CB8AC3E}">
        <p14:creationId xmlns:p14="http://schemas.microsoft.com/office/powerpoint/2010/main" val="1261619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9.xml"/><Relationship Id="rId9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5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4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 bwMode="auto">
          <a:xfrm>
            <a:off x="180000" y="6300000"/>
            <a:ext cx="2560000" cy="457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字方塊 4"/>
          <p:cNvSpPr txBox="1"/>
          <p:nvPr userDrawn="1"/>
        </p:nvSpPr>
        <p:spPr>
          <a:xfrm>
            <a:off x="10800000" y="6480000"/>
            <a:ext cx="12650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>
                <a:solidFill>
                  <a:schemeClr val="bg1">
                    <a:lumMod val="65000"/>
                  </a:schemeClr>
                </a:solidFill>
              </a:rPr>
              <a:t>Confidential</a:t>
            </a:r>
            <a:endParaRPr lang="zh-TW" alt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38" r:id="rId2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800" b="1" kern="1200">
          <a:solidFill>
            <a:srgbClr val="00518E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圖片 2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 bwMode="auto">
          <a:xfrm>
            <a:off x="719671" y="476250"/>
            <a:ext cx="3428572" cy="62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5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104264"/>
            <a:ext cx="12192000" cy="175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圖片 2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 bwMode="auto">
          <a:xfrm>
            <a:off x="719671" y="476250"/>
            <a:ext cx="3428572" cy="62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文字方塊 5"/>
          <p:cNvSpPr txBox="1"/>
          <p:nvPr userDrawn="1"/>
        </p:nvSpPr>
        <p:spPr>
          <a:xfrm>
            <a:off x="10800000" y="6480000"/>
            <a:ext cx="12650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>
                <a:solidFill>
                  <a:schemeClr val="bg1">
                    <a:lumMod val="65000"/>
                  </a:schemeClr>
                </a:solidFill>
              </a:rPr>
              <a:t>Confidential</a:t>
            </a:r>
            <a:endParaRPr lang="zh-TW" alt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pic>
        <p:nvPicPr>
          <p:cNvPr id="11" name="圖片 1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圖片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096000" y="3789365"/>
            <a:ext cx="5633651" cy="3003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814921" y="476251"/>
            <a:ext cx="3428572" cy="62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5"/>
          <p:cNvPicPr>
            <a:picLocks noChangeAspect="1"/>
          </p:cNvPicPr>
          <p:nvPr userDrawn="1"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4"/>
          <p:cNvPicPr>
            <a:picLocks noChangeAspect="1"/>
          </p:cNvPicPr>
          <p:nvPr userDrawn="1"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27051" y="6308726"/>
            <a:ext cx="2688167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字方塊 4"/>
          <p:cNvSpPr txBox="1"/>
          <p:nvPr userDrawn="1"/>
        </p:nvSpPr>
        <p:spPr>
          <a:xfrm>
            <a:off x="10321403" y="6475020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prstClr val="white">
                    <a:lumMod val="65000"/>
                  </a:prstClr>
                </a:solidFill>
              </a:rPr>
              <a:t>Confidential</a:t>
            </a:r>
            <a:endParaRPr lang="zh-TW" altLang="en-US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522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3800" b="1" kern="1200">
          <a:solidFill>
            <a:srgbClr val="00518E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00000" y="2160000"/>
            <a:ext cx="10080000" cy="1152000"/>
          </a:xfrm>
        </p:spPr>
        <p:txBody>
          <a:bodyPr/>
          <a:lstStyle/>
          <a:p>
            <a:r>
              <a:rPr lang="en-US" altLang="zh-TW" dirty="0">
                <a:latin typeface="+mj-lt"/>
                <a:ea typeface="+mj-ea"/>
              </a:rPr>
              <a:t>2021 </a:t>
            </a:r>
            <a:r>
              <a:rPr lang="en-US" altLang="zh-TW" dirty="0"/>
              <a:t>Investor Conference</a:t>
            </a:r>
            <a:endParaRPr lang="zh-TW" altLang="en-US" dirty="0">
              <a:latin typeface="+mj-lt"/>
              <a:ea typeface="+mj-ea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7"/>
          </p:nvPr>
        </p:nvSpPr>
        <p:spPr>
          <a:xfrm>
            <a:off x="8669797" y="6170848"/>
            <a:ext cx="3231471" cy="342498"/>
          </a:xfrm>
        </p:spPr>
        <p:txBody>
          <a:bodyPr anchor="ctr"/>
          <a:lstStyle/>
          <a:p>
            <a:r>
              <a:rPr lang="en-US" altLang="zh-TW" dirty="0" smtClean="0"/>
              <a:t>28</a:t>
            </a:r>
            <a:r>
              <a:rPr lang="en-US" altLang="zh-TW" baseline="30000" dirty="0" smtClean="0"/>
              <a:t>th</a:t>
            </a:r>
            <a:r>
              <a:rPr lang="en-US" altLang="zh-TW" dirty="0" smtClean="0"/>
              <a:t> </a:t>
            </a:r>
            <a:r>
              <a:rPr lang="en-US" altLang="zh-TW" dirty="0" smtClean="0"/>
              <a:t>December</a:t>
            </a:r>
            <a:r>
              <a:rPr lang="en-US" altLang="zh-TW" dirty="0"/>
              <a:t>, 2021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37660" y="237473"/>
            <a:ext cx="8229600" cy="540000"/>
          </a:xfrm>
        </p:spPr>
        <p:txBody>
          <a:bodyPr/>
          <a:lstStyle/>
          <a:p>
            <a:r>
              <a:rPr lang="en-US" altLang="zh-TW" dirty="0"/>
              <a:t>Wi-Fi Standard Comparison</a:t>
            </a:r>
            <a:endParaRPr lang="zh-TW" altLang="en-US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4171261"/>
              </p:ext>
            </p:extLst>
          </p:nvPr>
        </p:nvGraphicFramePr>
        <p:xfrm>
          <a:off x="1326000" y="1023270"/>
          <a:ext cx="9540000" cy="5076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988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89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4823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5764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5764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05764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41391">
                <a:tc gridSpan="3">
                  <a:txBody>
                    <a:bodyPr/>
                    <a:lstStyle/>
                    <a:p>
                      <a:pPr algn="l"/>
                      <a:r>
                        <a:rPr lang="en-US" altLang="zh-TW" sz="1600" dirty="0">
                          <a:latin typeface="+mn-lt"/>
                        </a:rPr>
                        <a:t>Wi-Fi Standard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j-lt"/>
                      </a:endParaRPr>
                    </a:p>
                  </a:txBody>
                  <a:tcPr anchor="b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j-lt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Wi-Fi 5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Wi-Fi 6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Wi-Fi 6E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4609">
                <a:tc gridSpan="3">
                  <a:txBody>
                    <a:bodyPr/>
                    <a:lstStyle/>
                    <a:p>
                      <a:pPr algn="l"/>
                      <a:r>
                        <a:rPr lang="en-US" altLang="zh-TW" sz="1600" dirty="0">
                          <a:latin typeface="+mn-lt"/>
                        </a:rPr>
                        <a:t>IEEE Specification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802.11ac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802.11ax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802.11ax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714295760"/>
                  </a:ext>
                </a:extLst>
              </a:tr>
              <a:tr h="404609">
                <a:tc gridSpan="3">
                  <a:txBody>
                    <a:bodyPr/>
                    <a:lstStyle/>
                    <a:p>
                      <a:pPr algn="l"/>
                      <a:r>
                        <a:rPr lang="en-US" altLang="zh-TW" sz="1600" dirty="0">
                          <a:latin typeface="+mn-lt"/>
                        </a:rPr>
                        <a:t>Frequency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+mj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5 GHz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2.4 / 5 GHz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2.4 / 5 / 6 GHz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1739">
                <a:tc rowSpan="4">
                  <a:txBody>
                    <a:bodyPr/>
                    <a:lstStyle/>
                    <a:p>
                      <a:r>
                        <a:rPr lang="en-US" altLang="zh-TW" sz="1600" dirty="0">
                          <a:latin typeface="+mn-lt"/>
                        </a:rPr>
                        <a:t>Number of Channels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Channel Bandwidth (MHz)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20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25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28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87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51739">
                <a:tc vMerge="1">
                  <a:txBody>
                    <a:bodyPr/>
                    <a:lstStyle/>
                    <a:p>
                      <a:endParaRPr lang="zh-TW" altLang="en-US" sz="1600" dirty="0">
                        <a:latin typeface="+mj-lt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zh-TW" altLang="en-US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40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12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13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42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1739">
                <a:tc vMerge="1">
                  <a:txBody>
                    <a:bodyPr/>
                    <a:lstStyle/>
                    <a:p>
                      <a:endParaRPr lang="zh-TW" altLang="en-US" sz="1600" dirty="0">
                        <a:latin typeface="+mj-lt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zh-TW" altLang="en-US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80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6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6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20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1739">
                <a:tc vMerge="1">
                  <a:txBody>
                    <a:bodyPr/>
                    <a:lstStyle/>
                    <a:p>
                      <a:endParaRPr lang="zh-TW" altLang="en-US" sz="1600" dirty="0">
                        <a:latin typeface="+mj-lt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zh-TW" altLang="en-US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160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2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2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9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4609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>
                          <a:latin typeface="+mn-lt"/>
                        </a:rPr>
                        <a:t>Access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+mj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OFDM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OFDMA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OFDMA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04609">
                <a:tc gridSpan="3">
                  <a:txBody>
                    <a:bodyPr/>
                    <a:lstStyle/>
                    <a:p>
                      <a:r>
                        <a:rPr lang="en-US" altLang="zh-TW" sz="1600" dirty="0">
                          <a:latin typeface="+mn-lt"/>
                        </a:rPr>
                        <a:t>Maximum Antennas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+mj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MU-MIMO (4 x 4)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MU-MIMO (8 x 8)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MU-MIMO (8 x 8)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04609">
                <a:tc gridSpan="3">
                  <a:txBody>
                    <a:bodyPr/>
                    <a:lstStyle/>
                    <a:p>
                      <a:r>
                        <a:rPr lang="en-US" altLang="zh-TW" sz="1600" dirty="0">
                          <a:latin typeface="+mn-lt"/>
                        </a:rPr>
                        <a:t>Modulation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+mj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256 QAM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1024 QAM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1024 QAM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04609">
                <a:tc gridSpan="3">
                  <a:txBody>
                    <a:bodyPr/>
                    <a:lstStyle/>
                    <a:p>
                      <a:r>
                        <a:rPr lang="en-US" altLang="zh-TW" sz="1600" dirty="0">
                          <a:latin typeface="+mn-lt"/>
                        </a:rPr>
                        <a:t>Maximum</a:t>
                      </a:r>
                      <a:r>
                        <a:rPr lang="en-US" altLang="zh-TW" sz="1600" baseline="0" dirty="0">
                          <a:latin typeface="+mn-lt"/>
                        </a:rPr>
                        <a:t> Data Rate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+mj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3.5 </a:t>
                      </a:r>
                      <a:r>
                        <a:rPr lang="en-US" altLang="zh-TW" sz="1600" dirty="0" err="1">
                          <a:latin typeface="+mn-lt"/>
                        </a:rPr>
                        <a:t>Gbps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9.6 </a:t>
                      </a:r>
                      <a:r>
                        <a:rPr lang="en-US" altLang="zh-TW" sz="1600" dirty="0" err="1">
                          <a:latin typeface="+mn-lt"/>
                        </a:rPr>
                        <a:t>Gbps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lt"/>
                        </a:rPr>
                        <a:t>9.6 Gbps</a:t>
                      </a:r>
                      <a:endParaRPr lang="zh-TW" altLang="en-US" sz="16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6" name="投影片編號版面配置區 3"/>
          <p:cNvSpPr txBox="1">
            <a:spLocks/>
          </p:cNvSpPr>
          <p:nvPr/>
        </p:nvSpPr>
        <p:spPr>
          <a:xfrm>
            <a:off x="10260000" y="6206223"/>
            <a:ext cx="18000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r"/>
            <a:fld id="{D4FB0143-5E77-4EBA-BD7C-0AD20D780590}" type="slidenum">
              <a:rPr lang="zh-TW" altLang="en-US" sz="120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10</a:t>
            </a:fld>
            <a:endParaRPr lang="zh-TW" altLang="en-US" sz="1200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9405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51727" y="237474"/>
            <a:ext cx="10832088" cy="540000"/>
          </a:xfrm>
        </p:spPr>
        <p:txBody>
          <a:bodyPr/>
          <a:lstStyle/>
          <a:p>
            <a:r>
              <a:rPr lang="en-US" altLang="zh-TW" dirty="0" smtClean="0"/>
              <a:t>2.4GHz</a:t>
            </a:r>
            <a:r>
              <a:rPr lang="zh-TW" altLang="en-US" dirty="0" smtClean="0"/>
              <a:t>、</a:t>
            </a:r>
            <a:r>
              <a:rPr lang="en-US" altLang="zh-TW" dirty="0" smtClean="0"/>
              <a:t>5GHz </a:t>
            </a:r>
            <a:r>
              <a:rPr lang="en-US" altLang="zh-TW" dirty="0"/>
              <a:t>and 6GHz Channels Comparison</a:t>
            </a:r>
            <a:endParaRPr lang="zh-TW" altLang="en-US" dirty="0">
              <a:latin typeface="+mj-lt"/>
              <a:ea typeface="+mj-ea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827B0AC8-B5FD-0049-961B-8A3783DC3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360" y="1075765"/>
            <a:ext cx="11739280" cy="4706470"/>
          </a:xfrm>
          <a:prstGeom prst="rect">
            <a:avLst/>
          </a:prstGeom>
        </p:spPr>
      </p:pic>
      <p:sp>
        <p:nvSpPr>
          <p:cNvPr id="5" name="投影片編號版面配置區 3"/>
          <p:cNvSpPr txBox="1">
            <a:spLocks/>
          </p:cNvSpPr>
          <p:nvPr/>
        </p:nvSpPr>
        <p:spPr>
          <a:xfrm>
            <a:off x="10260000" y="6206223"/>
            <a:ext cx="18000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r"/>
            <a:fld id="{CF105E5C-243A-4C6C-9BC2-9DD34F779D79}" type="slidenum">
              <a:rPr lang="zh-TW" altLang="en-US" sz="120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11</a:t>
            </a:fld>
            <a:endParaRPr lang="zh-TW" altLang="en-US" sz="1200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9360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30204" y="220544"/>
            <a:ext cx="8229600" cy="540000"/>
          </a:xfrm>
          <a:ln>
            <a:noFill/>
          </a:ln>
        </p:spPr>
        <p:txBody>
          <a:bodyPr anchor="ctr"/>
          <a:lstStyle/>
          <a:p>
            <a:r>
              <a:rPr lang="en-US" altLang="zh-TW" dirty="0"/>
              <a:t>Wi-Fi 6E Advantage</a:t>
            </a:r>
            <a:endParaRPr lang="zh-TW" altLang="en-US" dirty="0"/>
          </a:p>
        </p:txBody>
      </p:sp>
      <p:graphicFrame>
        <p:nvGraphicFramePr>
          <p:cNvPr id="6" name="資料庫圖表 5">
            <a:extLst>
              <a:ext uri="{FF2B5EF4-FFF2-40B4-BE49-F238E27FC236}">
                <a16:creationId xmlns:a16="http://schemas.microsoft.com/office/drawing/2014/main" xmlns="" id="{C2230308-EE35-EF46-AB34-B6C7B09458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5907929"/>
              </p:ext>
            </p:extLst>
          </p:nvPr>
        </p:nvGraphicFramePr>
        <p:xfrm>
          <a:off x="723901" y="1043780"/>
          <a:ext cx="10744199" cy="4968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投影片編號版面配置區 3"/>
          <p:cNvSpPr txBox="1">
            <a:spLocks/>
          </p:cNvSpPr>
          <p:nvPr/>
        </p:nvSpPr>
        <p:spPr>
          <a:xfrm>
            <a:off x="10260000" y="6206223"/>
            <a:ext cx="18000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r"/>
            <a:fld id="{FA3D18BF-0904-40A5-94DF-DE8A1F5D1D25}" type="slidenum">
              <a:rPr lang="zh-TW" altLang="en-US" sz="120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12</a:t>
            </a:fld>
            <a:endParaRPr lang="zh-TW" altLang="en-US" sz="1200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2287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44270" y="239156"/>
            <a:ext cx="8928000" cy="540000"/>
          </a:xfrm>
          <a:ln>
            <a:noFill/>
          </a:ln>
        </p:spPr>
        <p:txBody>
          <a:bodyPr anchor="ctr"/>
          <a:lstStyle/>
          <a:p>
            <a:r>
              <a:rPr lang="en-US" altLang="zh-TW">
                <a:latin typeface="+mj-lt"/>
              </a:rPr>
              <a:t>Wi-Fi 6E Worldwide Shipment Forecast</a:t>
            </a:r>
            <a:endParaRPr lang="zh-TW" altLang="en-US" dirty="0">
              <a:latin typeface="+mj-lt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EB7EA497-2BB2-8845-A80A-0D65A2812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077" y="998925"/>
            <a:ext cx="10071847" cy="5310317"/>
          </a:xfrm>
          <a:prstGeom prst="rect">
            <a:avLst/>
          </a:prstGeom>
        </p:spPr>
      </p:pic>
      <p:sp>
        <p:nvSpPr>
          <p:cNvPr id="6" name="投影片編號版面配置區 3"/>
          <p:cNvSpPr txBox="1">
            <a:spLocks/>
          </p:cNvSpPr>
          <p:nvPr/>
        </p:nvSpPr>
        <p:spPr>
          <a:xfrm>
            <a:off x="10260000" y="6206223"/>
            <a:ext cx="18000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r"/>
            <a:fld id="{DC93A028-F926-43F7-9C0F-9E8103B7E0DA}" type="slidenum">
              <a:rPr lang="zh-TW" altLang="en-US" sz="120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13</a:t>
            </a:fld>
            <a:endParaRPr lang="zh-TW" altLang="en-US" sz="1200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0591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44272" y="234612"/>
            <a:ext cx="8229600" cy="540000"/>
          </a:xfrm>
          <a:ln>
            <a:noFill/>
          </a:ln>
        </p:spPr>
        <p:txBody>
          <a:bodyPr anchor="ctr"/>
          <a:lstStyle/>
          <a:p>
            <a:r>
              <a:rPr lang="en-US" altLang="zh-TW" dirty="0"/>
              <a:t>Wi-Fi 6E Module Major Applications</a:t>
            </a:r>
            <a:endParaRPr lang="zh-TW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xmlns="" id="{0128BAEA-6ED3-2D44-A359-4E61C8D5645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2258" y="2388215"/>
            <a:ext cx="2767106" cy="276710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088530A4-8C05-5943-BFEE-82E9B54AC9F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029" y="2743735"/>
            <a:ext cx="2613234" cy="2546638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2633A54E-4DB9-724D-A3ED-D0B31F2317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8463" y="2615321"/>
            <a:ext cx="2540000" cy="2540000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29D8F6DA-CA90-E247-81B9-7E2325A693F0}"/>
              </a:ext>
            </a:extLst>
          </p:cNvPr>
          <p:cNvSpPr/>
          <p:nvPr/>
        </p:nvSpPr>
        <p:spPr>
          <a:xfrm>
            <a:off x="1672711" y="1465848"/>
            <a:ext cx="125386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altLang="zh-TW" sz="6000" b="1" cap="none" spc="0" dirty="0">
                <a:ln>
                  <a:solidFill>
                    <a:schemeClr val="tx1"/>
                  </a:solidFill>
                </a:ln>
                <a:solidFill>
                  <a:schemeClr val="accent1"/>
                </a:solidFill>
                <a:effectLst/>
                <a:latin typeface="+mn-lt"/>
              </a:rPr>
              <a:t>PC</a:t>
            </a:r>
            <a:endParaRPr lang="zh-TW" altLang="en-US" sz="6000" b="1" cap="none" spc="0" dirty="0">
              <a:ln>
                <a:solidFill>
                  <a:schemeClr val="tx1"/>
                </a:solidFill>
              </a:ln>
              <a:solidFill>
                <a:schemeClr val="accent1"/>
              </a:solidFill>
              <a:effectLst/>
              <a:latin typeface="+mn-lt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46B72475-C5CB-8445-9146-AAC0064A4E96}"/>
              </a:ext>
            </a:extLst>
          </p:cNvPr>
          <p:cNvSpPr/>
          <p:nvPr/>
        </p:nvSpPr>
        <p:spPr>
          <a:xfrm>
            <a:off x="9215730" y="1465848"/>
            <a:ext cx="146546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altLang="zh-TW" sz="6000" b="1" dirty="0">
                <a:ln>
                  <a:solidFill>
                    <a:schemeClr val="tx1"/>
                  </a:solidFill>
                </a:ln>
                <a:solidFill>
                  <a:schemeClr val="accent1"/>
                </a:solidFill>
                <a:latin typeface="+mn-lt"/>
              </a:rPr>
              <a:t>IOT</a:t>
            </a:r>
            <a:endParaRPr lang="zh-TW" altLang="en-US" sz="6000" b="1" cap="none" spc="0" dirty="0">
              <a:ln>
                <a:solidFill>
                  <a:schemeClr val="tx1"/>
                </a:solidFill>
              </a:ln>
              <a:solidFill>
                <a:schemeClr val="accent1"/>
              </a:solidFill>
              <a:effectLst/>
              <a:latin typeface="+mn-lt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4BA13200-1ADB-A74D-B574-91F2E01E392F}"/>
              </a:ext>
            </a:extLst>
          </p:cNvPr>
          <p:cNvSpPr/>
          <p:nvPr/>
        </p:nvSpPr>
        <p:spPr>
          <a:xfrm>
            <a:off x="5034275" y="1465847"/>
            <a:ext cx="232307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altLang="zh-TW" sz="6000" b="1" cap="none" spc="0" dirty="0">
                <a:ln>
                  <a:solidFill>
                    <a:schemeClr val="tx1"/>
                  </a:solidFill>
                </a:ln>
                <a:solidFill>
                  <a:schemeClr val="accent1"/>
                </a:solidFill>
                <a:effectLst/>
                <a:latin typeface="+mn-lt"/>
              </a:rPr>
              <a:t>Game</a:t>
            </a:r>
            <a:endParaRPr lang="zh-TW" altLang="en-US" sz="6000" b="1" cap="none" spc="0" dirty="0">
              <a:ln>
                <a:solidFill>
                  <a:schemeClr val="tx1"/>
                </a:solidFill>
              </a:ln>
              <a:solidFill>
                <a:schemeClr val="accent1"/>
              </a:solidFill>
              <a:effectLst/>
              <a:latin typeface="+mn-lt"/>
            </a:endParaRPr>
          </a:p>
        </p:txBody>
      </p:sp>
      <p:sp>
        <p:nvSpPr>
          <p:cNvPr id="13" name="投影片編號版面配置區 3"/>
          <p:cNvSpPr txBox="1">
            <a:spLocks/>
          </p:cNvSpPr>
          <p:nvPr/>
        </p:nvSpPr>
        <p:spPr>
          <a:xfrm>
            <a:off x="10260000" y="6206223"/>
            <a:ext cx="18000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r"/>
            <a:fld id="{628D0344-244B-422E-A5E2-6AFF49BDAAA9}" type="slidenum">
              <a:rPr lang="zh-TW" altLang="en-US" sz="120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14</a:t>
            </a:fld>
            <a:endParaRPr lang="zh-TW" altLang="en-US" sz="1200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4705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16136" y="234612"/>
            <a:ext cx="8229600" cy="540000"/>
          </a:xfrm>
          <a:ln>
            <a:noFill/>
          </a:ln>
        </p:spPr>
        <p:txBody>
          <a:bodyPr anchor="ctr"/>
          <a:lstStyle/>
          <a:p>
            <a:r>
              <a:rPr lang="en-US" altLang="zh-TW" dirty="0"/>
              <a:t>Wi-Fi 6E Module </a:t>
            </a:r>
            <a:r>
              <a:rPr lang="en-US" altLang="zh-TW" dirty="0" err="1"/>
              <a:t>Formfactors</a:t>
            </a:r>
            <a:endParaRPr lang="zh-TW" altLang="en-US" dirty="0"/>
          </a:p>
        </p:txBody>
      </p:sp>
      <p:graphicFrame>
        <p:nvGraphicFramePr>
          <p:cNvPr id="6" name="資料庫圖表 5">
            <a:extLst>
              <a:ext uri="{FF2B5EF4-FFF2-40B4-BE49-F238E27FC236}">
                <a16:creationId xmlns:a16="http://schemas.microsoft.com/office/drawing/2014/main" xmlns="" id="{5BA4C670-EA01-B04F-BDDE-989EF77D1A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7076215"/>
              </p:ext>
            </p:extLst>
          </p:nvPr>
        </p:nvGraphicFramePr>
        <p:xfrm>
          <a:off x="927800" y="922699"/>
          <a:ext cx="103124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6" name="群組 25">
            <a:extLst>
              <a:ext uri="{FF2B5EF4-FFF2-40B4-BE49-F238E27FC236}">
                <a16:creationId xmlns:a16="http://schemas.microsoft.com/office/drawing/2014/main" xmlns="" id="{6DC0CFC4-BDA3-D64C-808F-1B9373D98FF2}"/>
              </a:ext>
            </a:extLst>
          </p:cNvPr>
          <p:cNvGrpSpPr/>
          <p:nvPr/>
        </p:nvGrpSpPr>
        <p:grpSpPr>
          <a:xfrm>
            <a:off x="9174395" y="4361323"/>
            <a:ext cx="1985605" cy="441224"/>
            <a:chOff x="5513495" y="3462067"/>
            <a:chExt cx="1985605" cy="441224"/>
          </a:xfrm>
        </p:grpSpPr>
        <p:sp>
          <p:nvSpPr>
            <p:cNvPr id="29" name="矩形 28">
              <a:extLst>
                <a:ext uri="{FF2B5EF4-FFF2-40B4-BE49-F238E27FC236}">
                  <a16:creationId xmlns:a16="http://schemas.microsoft.com/office/drawing/2014/main" xmlns="" id="{0455BD54-AF4D-6D41-8E9F-B3EE1AB973C9}"/>
                </a:ext>
              </a:extLst>
            </p:cNvPr>
            <p:cNvSpPr/>
            <p:nvPr/>
          </p:nvSpPr>
          <p:spPr>
            <a:xfrm>
              <a:off x="5513495" y="3462067"/>
              <a:ext cx="1985605" cy="441224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xmlns="" id="{48285840-692C-1940-AF49-25005609D58D}"/>
                </a:ext>
              </a:extLst>
            </p:cNvPr>
            <p:cNvSpPr txBox="1"/>
            <p:nvPr/>
          </p:nvSpPr>
          <p:spPr>
            <a:xfrm>
              <a:off x="5513495" y="3462067"/>
              <a:ext cx="1985605" cy="4412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altLang="zh-TW" dirty="0"/>
                <a:t>SiP</a:t>
              </a:r>
              <a:r>
                <a:rPr lang="en-US" altLang="zh-TW" sz="1800" kern="1200" dirty="0"/>
                <a:t> Module</a:t>
              </a:r>
              <a:endParaRPr lang="zh-TW" altLang="en-US" sz="1800" kern="1200" dirty="0"/>
            </a:p>
          </p:txBody>
        </p:sp>
      </p:grpSp>
      <p:sp>
        <p:nvSpPr>
          <p:cNvPr id="8" name="投影片編號版面配置區 3"/>
          <p:cNvSpPr txBox="1">
            <a:spLocks/>
          </p:cNvSpPr>
          <p:nvPr/>
        </p:nvSpPr>
        <p:spPr>
          <a:xfrm>
            <a:off x="10260000" y="6206223"/>
            <a:ext cx="18000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r"/>
            <a:fld id="{4FFB7605-5DA7-46E9-AC9C-7387BE02998B}" type="slidenum">
              <a:rPr lang="zh-TW" altLang="en-US" sz="120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15</a:t>
            </a:fld>
            <a:endParaRPr lang="zh-TW" altLang="en-US" sz="1200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3654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2"/>
          <p:cNvSpPr>
            <a:spLocks noGrp="1"/>
          </p:cNvSpPr>
          <p:nvPr>
            <p:ph type="title"/>
          </p:nvPr>
        </p:nvSpPr>
        <p:spPr>
          <a:xfrm>
            <a:off x="2858069" y="2717598"/>
            <a:ext cx="6475862" cy="1143000"/>
          </a:xfrm>
        </p:spPr>
        <p:txBody>
          <a:bodyPr>
            <a:noAutofit/>
          </a:bodyPr>
          <a:lstStyle/>
          <a:p>
            <a:pPr algn="ctr"/>
            <a:r>
              <a:rPr lang="en-US" altLang="zh-TW" sz="8800" dirty="0" smtClean="0">
                <a:ea typeface="Segoe UI" panose="020B0502040204020203" pitchFamily="34" charset="0"/>
                <a:cs typeface="Segoe UI" panose="020B0502040204020203" pitchFamily="34" charset="0"/>
              </a:rPr>
              <a:t>Q&amp;A</a:t>
            </a:r>
            <a:endParaRPr lang="zh-TW" altLang="en-US" sz="8800" dirty="0">
              <a:cs typeface="Segoe UI" panose="020B0502040204020203" pitchFamily="34" charset="0"/>
            </a:endParaRPr>
          </a:p>
        </p:txBody>
      </p:sp>
      <p:sp>
        <p:nvSpPr>
          <p:cNvPr id="6" name="投影片編號版面配置區 3"/>
          <p:cNvSpPr txBox="1">
            <a:spLocks/>
          </p:cNvSpPr>
          <p:nvPr/>
        </p:nvSpPr>
        <p:spPr>
          <a:xfrm>
            <a:off x="10260000" y="6228000"/>
            <a:ext cx="1800000" cy="360000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r"/>
            <a:fld id="{1DF03011-05B2-4997-9EBB-264F44BB7184}" type="slidenum">
              <a:rPr lang="zh-TW" altLang="en-US" sz="120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pPr algn="r"/>
              <a:t>16</a:t>
            </a:fld>
            <a:endParaRPr lang="zh-TW" altLang="en-US" sz="1200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2364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0"/>
          <p:cNvSpPr txBox="1">
            <a:spLocks/>
          </p:cNvSpPr>
          <p:nvPr/>
        </p:nvSpPr>
        <p:spPr>
          <a:xfrm>
            <a:off x="5645615" y="2089793"/>
            <a:ext cx="3234528" cy="844477"/>
          </a:xfrm>
          <a:prstGeom prst="rect">
            <a:avLst/>
          </a:prstGeo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zh-TW" sz="4000" b="1" kern="0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ea typeface="微軟正黑體" pitchFamily="34" charset="-120"/>
                <a:cs typeface="Arial" pitchFamily="34" charset="0"/>
              </a:rPr>
              <a:t>Thank you!</a:t>
            </a:r>
            <a:endParaRPr lang="zh-TW" altLang="en-US" sz="4400" b="1" kern="0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7"/>
          <p:cNvSpPr>
            <a:spLocks noGrp="1"/>
          </p:cNvSpPr>
          <p:nvPr>
            <p:ph type="title"/>
          </p:nvPr>
        </p:nvSpPr>
        <p:spPr>
          <a:xfrm>
            <a:off x="327380" y="236927"/>
            <a:ext cx="8229600" cy="540000"/>
          </a:xfrm>
        </p:spPr>
        <p:txBody>
          <a:bodyPr/>
          <a:lstStyle/>
          <a:p>
            <a:r>
              <a:rPr lang="en-US" altLang="zh-TW" dirty="0">
                <a:solidFill>
                  <a:srgbClr val="006699"/>
                </a:solidFill>
                <a:latin typeface="+mj-lt"/>
                <a:ea typeface="宋体" panose="02010600030101010101" pitchFamily="2" charset="-122"/>
                <a:cs typeface="Arial" pitchFamily="34" charset="0"/>
              </a:rPr>
              <a:t>Core</a:t>
            </a:r>
            <a:r>
              <a:rPr lang="en-US" altLang="zh-TW" dirty="0">
                <a:solidFill>
                  <a:srgbClr val="006699"/>
                </a:solidFill>
                <a:latin typeface="+mj-lt"/>
              </a:rPr>
              <a:t> Development</a:t>
            </a:r>
            <a:endParaRPr lang="zh-TW" altLang="en-US" dirty="0">
              <a:solidFill>
                <a:srgbClr val="006699"/>
              </a:solidFill>
              <a:latin typeface="+mj-lt"/>
            </a:endParaRPr>
          </a:p>
        </p:txBody>
      </p:sp>
      <p:grpSp>
        <p:nvGrpSpPr>
          <p:cNvPr id="43" name="群組 42"/>
          <p:cNvGrpSpPr/>
          <p:nvPr/>
        </p:nvGrpSpPr>
        <p:grpSpPr>
          <a:xfrm>
            <a:off x="1021177" y="1072872"/>
            <a:ext cx="10149647" cy="5400000"/>
            <a:chOff x="1257974" y="1072872"/>
            <a:chExt cx="10149647" cy="5400000"/>
          </a:xfrm>
        </p:grpSpPr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2700539" y="2882611"/>
              <a:ext cx="184708" cy="369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429" tIns="45714" rIns="91429" bIns="45714">
              <a:spAutoFit/>
            </a:bodyPr>
            <a:lstStyle/>
            <a:p>
              <a:endParaRPr lang="zh-TW" altLang="en-US">
                <a:solidFill>
                  <a:prstClr val="black"/>
                </a:solidFill>
                <a:latin typeface="+mn-lt"/>
              </a:endParaRPr>
            </a:p>
          </p:txBody>
        </p:sp>
        <p:cxnSp>
          <p:nvCxnSpPr>
            <p:cNvPr id="19" name="直線接點 18"/>
            <p:cNvCxnSpPr>
              <a:stCxn id="26" idx="1"/>
            </p:cNvCxnSpPr>
            <p:nvPr/>
          </p:nvCxnSpPr>
          <p:spPr bwMode="auto">
            <a:xfrm flipH="1" flipV="1">
              <a:off x="2987267" y="2364867"/>
              <a:ext cx="250230" cy="1591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直線接點 19"/>
            <p:cNvCxnSpPr/>
            <p:nvPr/>
          </p:nvCxnSpPr>
          <p:spPr bwMode="auto">
            <a:xfrm flipH="1" flipV="1">
              <a:off x="3000847" y="5304455"/>
              <a:ext cx="234046" cy="220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" name="直線接點 20"/>
            <p:cNvCxnSpPr/>
            <p:nvPr/>
          </p:nvCxnSpPr>
          <p:spPr bwMode="auto">
            <a:xfrm flipH="1">
              <a:off x="5260319" y="1626715"/>
              <a:ext cx="219952" cy="12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直線接點 21"/>
            <p:cNvCxnSpPr/>
            <p:nvPr/>
          </p:nvCxnSpPr>
          <p:spPr bwMode="auto">
            <a:xfrm flipH="1">
              <a:off x="7586078" y="3451479"/>
              <a:ext cx="234046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" name="直線接點 22"/>
            <p:cNvCxnSpPr/>
            <p:nvPr/>
          </p:nvCxnSpPr>
          <p:spPr bwMode="auto">
            <a:xfrm flipH="1">
              <a:off x="7586078" y="1626842"/>
              <a:ext cx="234046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4" name="圓角矩形 23"/>
            <p:cNvSpPr/>
            <p:nvPr/>
          </p:nvSpPr>
          <p:spPr bwMode="auto">
            <a:xfrm>
              <a:off x="1257974" y="3081936"/>
              <a:ext cx="1430094" cy="1086555"/>
            </a:xfrm>
            <a:prstGeom prst="roundRect">
              <a:avLst/>
            </a:prstGeom>
            <a:solidFill>
              <a:schemeClr val="tx2">
                <a:lumMod val="20000"/>
                <a:lumOff val="80000"/>
                <a:alpha val="31000"/>
              </a:schemeClr>
            </a:solidFill>
            <a:ln w="317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>
                <a:buFont typeface="Arial" pitchFamily="34" charset="0"/>
                <a:buNone/>
              </a:pPr>
              <a:r>
                <a:rPr kumimoji="0" lang="en-US" altLang="zh-TW" sz="1600" dirty="0" err="1" smtClean="0">
                  <a:solidFill>
                    <a:srgbClr val="000000"/>
                  </a:solidFill>
                  <a:latin typeface="+mn-ea"/>
                  <a:ea typeface="+mn-ea"/>
                </a:rPr>
                <a:t>AzureWave</a:t>
              </a:r>
              <a:endParaRPr kumimoji="0" lang="zh-TW" altLang="en-US" sz="1600" dirty="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25" name="圓角矩形 24"/>
            <p:cNvSpPr/>
            <p:nvPr/>
          </p:nvSpPr>
          <p:spPr bwMode="auto">
            <a:xfrm>
              <a:off x="3234893" y="4700738"/>
              <a:ext cx="1774681" cy="1086555"/>
            </a:xfrm>
            <a:prstGeom prst="roundRect">
              <a:avLst/>
            </a:prstGeom>
            <a:solidFill>
              <a:schemeClr val="tx2">
                <a:lumMod val="20000"/>
                <a:lumOff val="80000"/>
                <a:alpha val="31000"/>
              </a:schemeClr>
            </a:solidFill>
            <a:ln w="317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>
                <a:buFont typeface="Arial" pitchFamily="34" charset="0"/>
                <a:buNone/>
              </a:pPr>
              <a:r>
                <a:rPr kumimoji="0" lang="en-US" altLang="zh-TW" sz="1600" dirty="0">
                  <a:solidFill>
                    <a:srgbClr val="000000"/>
                  </a:solidFill>
                  <a:latin typeface="+mn-lt"/>
                  <a:ea typeface="宋体" panose="02010600030101010101" pitchFamily="2" charset="-122"/>
                </a:rPr>
                <a:t>Wireless</a:t>
              </a:r>
            </a:p>
            <a:p>
              <a:pPr algn="ctr" eaLnBrk="0" hangingPunct="0">
                <a:buFont typeface="Arial" pitchFamily="34" charset="0"/>
                <a:buNone/>
              </a:pPr>
              <a:r>
                <a:rPr kumimoji="0" lang="en-US" altLang="zh-TW" sz="1600" dirty="0">
                  <a:solidFill>
                    <a:srgbClr val="000000"/>
                  </a:solidFill>
                  <a:latin typeface="+mn-lt"/>
                  <a:ea typeface="宋体" panose="02010600030101010101" pitchFamily="2" charset="-122"/>
                </a:rPr>
                <a:t>Module</a:t>
              </a:r>
              <a:endParaRPr kumimoji="0" lang="zh-TW" altLang="en-US" sz="1600" dirty="0">
                <a:solidFill>
                  <a:srgbClr val="000000"/>
                </a:solidFill>
                <a:latin typeface="+mn-lt"/>
                <a:ea typeface="宋体" panose="02010600030101010101" pitchFamily="2" charset="-122"/>
              </a:endParaRPr>
            </a:p>
          </p:txBody>
        </p:sp>
        <p:sp>
          <p:nvSpPr>
            <p:cNvPr id="26" name="圓角矩形 25"/>
            <p:cNvSpPr/>
            <p:nvPr/>
          </p:nvSpPr>
          <p:spPr bwMode="auto">
            <a:xfrm>
              <a:off x="3237497" y="1837501"/>
              <a:ext cx="1774681" cy="1086555"/>
            </a:xfrm>
            <a:prstGeom prst="roundRect">
              <a:avLst/>
            </a:prstGeom>
            <a:solidFill>
              <a:schemeClr val="tx2">
                <a:lumMod val="20000"/>
                <a:lumOff val="80000"/>
                <a:alpha val="31000"/>
              </a:schemeClr>
            </a:solidFill>
            <a:ln w="317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>
                <a:buFont typeface="Arial" pitchFamily="34" charset="0"/>
                <a:buNone/>
              </a:pPr>
              <a:r>
                <a:rPr kumimoji="0" lang="en-US" altLang="zh-TW" sz="1600" dirty="0">
                  <a:solidFill>
                    <a:srgbClr val="000000"/>
                  </a:solidFill>
                  <a:latin typeface="+mn-lt"/>
                  <a:ea typeface="宋体" pitchFamily="2" charset="-122"/>
                </a:rPr>
                <a:t>Camera Module</a:t>
              </a:r>
              <a:endParaRPr kumimoji="0" lang="zh-TW" altLang="en-US" sz="1600" dirty="0">
                <a:solidFill>
                  <a:srgbClr val="000000"/>
                </a:solidFill>
                <a:latin typeface="+mn-lt"/>
                <a:ea typeface="宋体" pitchFamily="2" charset="-122"/>
              </a:endParaRPr>
            </a:p>
          </p:txBody>
        </p:sp>
        <p:sp>
          <p:nvSpPr>
            <p:cNvPr id="27" name="圓角矩形 26"/>
            <p:cNvSpPr/>
            <p:nvPr/>
          </p:nvSpPr>
          <p:spPr bwMode="auto">
            <a:xfrm>
              <a:off x="5495789" y="1072872"/>
              <a:ext cx="2089626" cy="720000"/>
            </a:xfrm>
            <a:prstGeom prst="roundRect">
              <a:avLst/>
            </a:prstGeom>
            <a:solidFill>
              <a:schemeClr val="tx2">
                <a:lumMod val="20000"/>
                <a:lumOff val="80000"/>
                <a:alpha val="31000"/>
              </a:schemeClr>
            </a:solidFill>
            <a:ln w="317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>
                <a:buFont typeface="Arial" pitchFamily="34" charset="0"/>
                <a:buNone/>
              </a:pPr>
              <a:r>
                <a:rPr kumimoji="0" lang="en-US" altLang="zh-TW" sz="1600" dirty="0" smtClean="0">
                  <a:solidFill>
                    <a:srgbClr val="000000"/>
                  </a:solidFill>
                  <a:latin typeface="+mn-lt"/>
                  <a:ea typeface="宋体" pitchFamily="2" charset="-122"/>
                </a:rPr>
                <a:t>USB/MIPI </a:t>
              </a:r>
              <a:r>
                <a:rPr kumimoji="0" lang="en-US" altLang="zh-TW" sz="1600" dirty="0">
                  <a:solidFill>
                    <a:srgbClr val="000000"/>
                  </a:solidFill>
                  <a:latin typeface="+mn-lt"/>
                  <a:ea typeface="宋体" pitchFamily="2" charset="-122"/>
                </a:rPr>
                <a:t>Cam</a:t>
              </a:r>
              <a:endParaRPr kumimoji="0" lang="zh-TW" altLang="en-US" sz="1600" dirty="0">
                <a:solidFill>
                  <a:srgbClr val="000000"/>
                </a:solidFill>
                <a:latin typeface="+mn-lt"/>
                <a:ea typeface="宋体" pitchFamily="2" charset="-122"/>
              </a:endParaRPr>
            </a:p>
          </p:txBody>
        </p:sp>
        <p:sp>
          <p:nvSpPr>
            <p:cNvPr id="28" name="圓角矩形 27"/>
            <p:cNvSpPr/>
            <p:nvPr/>
          </p:nvSpPr>
          <p:spPr bwMode="auto">
            <a:xfrm>
              <a:off x="5495789" y="2987365"/>
              <a:ext cx="2089624" cy="720000"/>
            </a:xfrm>
            <a:prstGeom prst="roundRect">
              <a:avLst/>
            </a:prstGeom>
            <a:solidFill>
              <a:schemeClr val="tx2">
                <a:lumMod val="20000"/>
                <a:lumOff val="80000"/>
                <a:alpha val="31000"/>
              </a:schemeClr>
            </a:solidFill>
            <a:ln w="317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>
                <a:buFont typeface="Arial" pitchFamily="34" charset="0"/>
                <a:buNone/>
              </a:pPr>
              <a:r>
                <a:rPr kumimoji="0" lang="en-US" altLang="zh-TW" sz="1600" dirty="0" err="1" smtClean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IoT</a:t>
              </a:r>
              <a:endParaRPr kumimoji="0" lang="en-US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algn="ctr" eaLnBrk="0" hangingPunct="0">
                <a:buFont typeface="Arial" pitchFamily="34" charset="0"/>
                <a:buNone/>
              </a:pPr>
              <a:r>
                <a:rPr kumimoji="0" lang="en-US" altLang="zh-TW" sz="1600" dirty="0" smtClean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Automotive</a:t>
              </a:r>
              <a:r>
                <a:rPr kumimoji="0" lang="zh-TW" altLang="en-US" sz="1600" dirty="0" smtClean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 </a:t>
              </a:r>
              <a:r>
                <a:rPr kumimoji="0" lang="en-US" altLang="zh-TW" sz="1600" dirty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Cam</a:t>
              </a:r>
            </a:p>
          </p:txBody>
        </p:sp>
        <p:sp>
          <p:nvSpPr>
            <p:cNvPr id="29" name="圓角矩形 28"/>
            <p:cNvSpPr/>
            <p:nvPr/>
          </p:nvSpPr>
          <p:spPr bwMode="auto">
            <a:xfrm>
              <a:off x="5496454" y="4025215"/>
              <a:ext cx="2089624" cy="1086555"/>
            </a:xfrm>
            <a:prstGeom prst="roundRect">
              <a:avLst/>
            </a:prstGeom>
            <a:solidFill>
              <a:schemeClr val="tx2">
                <a:lumMod val="20000"/>
                <a:lumOff val="80000"/>
                <a:alpha val="31000"/>
              </a:schemeClr>
            </a:solidFill>
            <a:ln w="317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>
                <a:buFont typeface="Arial" pitchFamily="34" charset="0"/>
                <a:buNone/>
              </a:pPr>
              <a:r>
                <a:rPr kumimoji="0" lang="en-US" altLang="zh-TW" sz="1600" dirty="0">
                  <a:solidFill>
                    <a:srgbClr val="000000"/>
                  </a:solidFill>
                  <a:latin typeface="+mn-lt"/>
                  <a:ea typeface="宋体" panose="02010600030101010101" pitchFamily="2" charset="-122"/>
                </a:rPr>
                <a:t>Consumer</a:t>
              </a:r>
            </a:p>
            <a:p>
              <a:pPr algn="ctr" eaLnBrk="0" hangingPunct="0">
                <a:buFont typeface="Arial" pitchFamily="34" charset="0"/>
                <a:buNone/>
              </a:pPr>
              <a:r>
                <a:rPr kumimoji="0" lang="en-US" altLang="zh-TW" sz="1600" dirty="0">
                  <a:solidFill>
                    <a:srgbClr val="000000"/>
                  </a:solidFill>
                  <a:latin typeface="+mn-lt"/>
                  <a:ea typeface="宋体" panose="02010600030101010101" pitchFamily="2" charset="-122"/>
                </a:rPr>
                <a:t>Module</a:t>
              </a:r>
              <a:endParaRPr kumimoji="0" lang="zh-TW" altLang="en-US" sz="1600" dirty="0">
                <a:solidFill>
                  <a:srgbClr val="000000"/>
                </a:solidFill>
                <a:latin typeface="+mn-lt"/>
                <a:ea typeface="宋体" panose="02010600030101010101" pitchFamily="2" charset="-122"/>
              </a:endParaRPr>
            </a:p>
          </p:txBody>
        </p:sp>
        <p:sp>
          <p:nvSpPr>
            <p:cNvPr id="30" name="圓角矩形 29"/>
            <p:cNvSpPr/>
            <p:nvPr/>
          </p:nvSpPr>
          <p:spPr bwMode="auto">
            <a:xfrm>
              <a:off x="5496454" y="5386317"/>
              <a:ext cx="2089624" cy="1086555"/>
            </a:xfrm>
            <a:prstGeom prst="roundRect">
              <a:avLst/>
            </a:prstGeom>
            <a:solidFill>
              <a:schemeClr val="tx2">
                <a:lumMod val="20000"/>
                <a:lumOff val="80000"/>
                <a:alpha val="31000"/>
              </a:schemeClr>
            </a:solidFill>
            <a:ln w="317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>
                <a:buFont typeface="Arial" pitchFamily="34" charset="0"/>
                <a:buNone/>
              </a:pPr>
              <a:r>
                <a:rPr kumimoji="0" lang="en-US" altLang="zh-TW" sz="1600" dirty="0">
                  <a:solidFill>
                    <a:srgbClr val="000000"/>
                  </a:solidFill>
                  <a:latin typeface="+mn-lt"/>
                  <a:ea typeface="宋体" panose="02010600030101010101" pitchFamily="2" charset="-122"/>
                </a:rPr>
                <a:t>IoT</a:t>
              </a:r>
            </a:p>
            <a:p>
              <a:pPr algn="ctr" eaLnBrk="0" hangingPunct="0">
                <a:buFont typeface="Arial" pitchFamily="34" charset="0"/>
                <a:buNone/>
              </a:pPr>
              <a:r>
                <a:rPr kumimoji="0" lang="en-US" altLang="zh-TW" sz="1600" dirty="0">
                  <a:solidFill>
                    <a:srgbClr val="000000"/>
                  </a:solidFill>
                  <a:latin typeface="+mn-lt"/>
                  <a:ea typeface="宋体" panose="02010600030101010101" pitchFamily="2" charset="-122"/>
                </a:rPr>
                <a:t>Wireless Module</a:t>
              </a:r>
              <a:endParaRPr kumimoji="0" lang="zh-TW" altLang="en-US" sz="1600" dirty="0">
                <a:solidFill>
                  <a:srgbClr val="000000"/>
                </a:solidFill>
                <a:latin typeface="+mn-lt"/>
                <a:ea typeface="宋体" panose="02010600030101010101" pitchFamily="2" charset="-122"/>
              </a:endParaRPr>
            </a:p>
          </p:txBody>
        </p:sp>
        <p:sp>
          <p:nvSpPr>
            <p:cNvPr id="31" name="圓角矩形 30"/>
            <p:cNvSpPr/>
            <p:nvPr/>
          </p:nvSpPr>
          <p:spPr bwMode="auto">
            <a:xfrm>
              <a:off x="8138443" y="1787478"/>
              <a:ext cx="3240000" cy="1260000"/>
            </a:xfrm>
            <a:prstGeom prst="roundRect">
              <a:avLst/>
            </a:prstGeom>
            <a:solidFill>
              <a:schemeClr val="tx2">
                <a:lumMod val="20000"/>
                <a:lumOff val="80000"/>
                <a:alpha val="31000"/>
              </a:schemeClr>
            </a:solidFill>
            <a:ln w="317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285750" indent="-285750" eaLnBrk="0" hangingPunct="0">
                <a:buFont typeface="Wingdings" panose="05000000000000000000" pitchFamily="2" charset="2"/>
                <a:buChar char="l"/>
              </a:pPr>
              <a:r>
                <a:rPr lang="en-US" altLang="zh-TW" sz="1600" dirty="0">
                  <a:solidFill>
                    <a:srgbClr val="000000"/>
                  </a:solidFill>
                  <a:latin typeface="+mn-lt"/>
                </a:rPr>
                <a:t>NB automation</a:t>
              </a:r>
            </a:p>
            <a:p>
              <a:pPr marL="285750" indent="-285750" eaLnBrk="0" hangingPunct="0">
                <a:buFont typeface="Wingdings" panose="05000000000000000000" pitchFamily="2" charset="2"/>
                <a:buChar char="l"/>
              </a:pPr>
              <a:r>
                <a:rPr lang="en-US" altLang="zh-TW" sz="1600" dirty="0">
                  <a:solidFill>
                    <a:srgbClr val="000000"/>
                  </a:solidFill>
                  <a:latin typeface="+mn-lt"/>
                </a:rPr>
                <a:t>Flip Chip</a:t>
              </a:r>
            </a:p>
            <a:p>
              <a:pPr marL="285750" indent="-285750" eaLnBrk="0" hangingPunct="0">
                <a:buFont typeface="Wingdings" panose="05000000000000000000" pitchFamily="2" charset="2"/>
                <a:buChar char="l"/>
              </a:pPr>
              <a:r>
                <a:rPr kumimoji="0" lang="en-US" altLang="zh-TW" sz="1600" dirty="0">
                  <a:solidFill>
                    <a:srgbClr val="000000"/>
                  </a:solidFill>
                  <a:latin typeface="+mn-lt"/>
                  <a:ea typeface="宋体" panose="02010600030101010101" pitchFamily="2" charset="-122"/>
                </a:rPr>
                <a:t>AA</a:t>
              </a:r>
            </a:p>
            <a:p>
              <a:pPr marL="285750" indent="-285750" eaLnBrk="0" hangingPunct="0">
                <a:buFont typeface="Wingdings" panose="05000000000000000000" pitchFamily="2" charset="2"/>
                <a:buChar char="l"/>
              </a:pPr>
              <a:r>
                <a:rPr kumimoji="0" lang="en-US" altLang="zh-TW" sz="1600" dirty="0">
                  <a:solidFill>
                    <a:srgbClr val="000000"/>
                  </a:solidFill>
                  <a:latin typeface="+mn-lt"/>
                  <a:ea typeface="宋体" panose="02010600030101010101" pitchFamily="2" charset="-122"/>
                </a:rPr>
                <a:t>3D Sensing algorithm</a:t>
              </a:r>
            </a:p>
            <a:p>
              <a:pPr marL="285750" indent="-285750" eaLnBrk="0" hangingPunct="0">
                <a:buFont typeface="Wingdings" panose="05000000000000000000" pitchFamily="2" charset="2"/>
                <a:buChar char="l"/>
              </a:pPr>
              <a:r>
                <a:rPr kumimoji="0" lang="en-US" altLang="zh-TW" sz="1600" dirty="0">
                  <a:solidFill>
                    <a:srgbClr val="000000"/>
                  </a:solidFill>
                  <a:latin typeface="+mn-lt"/>
                  <a:ea typeface="宋体" panose="02010600030101010101" pitchFamily="2" charset="-122"/>
                </a:rPr>
                <a:t>Image Recognition algorithm</a:t>
              </a:r>
            </a:p>
          </p:txBody>
        </p:sp>
        <p:sp>
          <p:nvSpPr>
            <p:cNvPr id="32" name="圓角矩形 31"/>
            <p:cNvSpPr/>
            <p:nvPr/>
          </p:nvSpPr>
          <p:spPr bwMode="auto">
            <a:xfrm>
              <a:off x="8167621" y="4472171"/>
              <a:ext cx="3240000" cy="1260000"/>
            </a:xfrm>
            <a:prstGeom prst="roundRect">
              <a:avLst/>
            </a:prstGeom>
            <a:solidFill>
              <a:schemeClr val="tx2">
                <a:lumMod val="20000"/>
                <a:lumOff val="80000"/>
                <a:alpha val="31000"/>
              </a:schemeClr>
            </a:solidFill>
            <a:ln w="317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285750" indent="-285750" eaLnBrk="0" hangingPunct="0">
                <a:buFont typeface="Wingdings" panose="05000000000000000000" pitchFamily="2" charset="2"/>
                <a:buChar char="u"/>
              </a:pPr>
              <a:endParaRPr kumimoji="0" lang="en-US" altLang="zh-TW" sz="1600" dirty="0">
                <a:solidFill>
                  <a:srgbClr val="000000"/>
                </a:solidFill>
                <a:latin typeface="+mn-lt"/>
                <a:ea typeface="宋体" panose="02010600030101010101" pitchFamily="2" charset="-122"/>
              </a:endParaRPr>
            </a:p>
            <a:p>
              <a:pPr marL="285750" indent="-285750" eaLnBrk="0" hangingPunct="0">
                <a:buFont typeface="Wingdings" panose="05000000000000000000" pitchFamily="2" charset="2"/>
                <a:buChar char="l"/>
              </a:pPr>
              <a:r>
                <a:rPr kumimoji="0" lang="en-US" altLang="zh-TW" sz="1600" dirty="0">
                  <a:solidFill>
                    <a:srgbClr val="000000"/>
                  </a:solidFill>
                  <a:latin typeface="+mn-lt"/>
                  <a:ea typeface="宋体" panose="02010600030101010101" pitchFamily="2" charset="-122"/>
                </a:rPr>
                <a:t>Wi-Fi </a:t>
              </a:r>
            </a:p>
            <a:p>
              <a:pPr marL="285750" indent="-285750" eaLnBrk="0" hangingPunct="0">
                <a:buFont typeface="Wingdings" panose="05000000000000000000" pitchFamily="2" charset="2"/>
                <a:buChar char="l"/>
              </a:pPr>
              <a:r>
                <a:rPr kumimoji="0" lang="en-US" altLang="zh-TW" sz="1600" dirty="0">
                  <a:solidFill>
                    <a:srgbClr val="000000"/>
                  </a:solidFill>
                  <a:latin typeface="+mn-lt"/>
                  <a:ea typeface="宋体" panose="02010600030101010101" pitchFamily="2" charset="-122"/>
                </a:rPr>
                <a:t>BT</a:t>
              </a:r>
            </a:p>
            <a:p>
              <a:pPr marL="285750" indent="-285750" eaLnBrk="0" hangingPunct="0">
                <a:buFont typeface="Wingdings" panose="05000000000000000000" pitchFamily="2" charset="2"/>
                <a:buChar char="l"/>
              </a:pPr>
              <a:r>
                <a:rPr lang="en-US" altLang="zh-TW" sz="1600" dirty="0">
                  <a:solidFill>
                    <a:srgbClr val="000000"/>
                  </a:solidFill>
                  <a:latin typeface="+mn-lt"/>
                </a:rPr>
                <a:t>System on Module</a:t>
              </a:r>
              <a:endParaRPr kumimoji="0" lang="en-US" altLang="zh-TW" sz="1600" dirty="0">
                <a:solidFill>
                  <a:srgbClr val="000000"/>
                </a:solidFill>
                <a:latin typeface="+mn-lt"/>
                <a:ea typeface="宋体" panose="02010600030101010101" pitchFamily="2" charset="-122"/>
              </a:endParaRPr>
            </a:p>
            <a:p>
              <a:pPr marL="285750" indent="-285750" eaLnBrk="0" hangingPunct="0">
                <a:buFont typeface="Wingdings" panose="05000000000000000000" pitchFamily="2" charset="2"/>
                <a:buChar char="u"/>
              </a:pPr>
              <a:endParaRPr kumimoji="0" lang="en-US" altLang="zh-TW" sz="1600" dirty="0">
                <a:solidFill>
                  <a:srgbClr val="000000"/>
                </a:solidFill>
                <a:latin typeface="+mn-lt"/>
                <a:ea typeface="宋体" panose="02010600030101010101" pitchFamily="2" charset="-122"/>
              </a:endParaRPr>
            </a:p>
          </p:txBody>
        </p:sp>
        <p:cxnSp>
          <p:nvCxnSpPr>
            <p:cNvPr id="33" name="直線接點 32"/>
            <p:cNvCxnSpPr/>
            <p:nvPr/>
          </p:nvCxnSpPr>
          <p:spPr bwMode="auto">
            <a:xfrm>
              <a:off x="2987267" y="2364867"/>
              <a:ext cx="15948" cy="297197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4" name="直線單箭頭接點 33"/>
            <p:cNvCxnSpPr>
              <a:stCxn id="24" idx="3"/>
            </p:cNvCxnSpPr>
            <p:nvPr/>
          </p:nvCxnSpPr>
          <p:spPr bwMode="auto">
            <a:xfrm>
              <a:off x="2688068" y="3625214"/>
              <a:ext cx="325443" cy="1325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5" name="直線接點 34"/>
            <p:cNvCxnSpPr/>
            <p:nvPr/>
          </p:nvCxnSpPr>
          <p:spPr bwMode="auto">
            <a:xfrm>
              <a:off x="5262407" y="1626842"/>
              <a:ext cx="0" cy="183381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6" name="直線接點 35"/>
            <p:cNvCxnSpPr/>
            <p:nvPr/>
          </p:nvCxnSpPr>
          <p:spPr bwMode="auto">
            <a:xfrm>
              <a:off x="7820123" y="1626842"/>
              <a:ext cx="0" cy="183381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7" name="直線接點 36"/>
            <p:cNvCxnSpPr/>
            <p:nvPr/>
          </p:nvCxnSpPr>
          <p:spPr bwMode="auto">
            <a:xfrm flipH="1">
              <a:off x="5260319" y="3445135"/>
              <a:ext cx="225839" cy="634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" name="直線接點 8"/>
            <p:cNvCxnSpPr/>
            <p:nvPr/>
          </p:nvCxnSpPr>
          <p:spPr bwMode="auto">
            <a:xfrm flipH="1">
              <a:off x="5262407" y="4625542"/>
              <a:ext cx="211811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" name="直線接點 9"/>
            <p:cNvCxnSpPr/>
            <p:nvPr/>
          </p:nvCxnSpPr>
          <p:spPr bwMode="auto">
            <a:xfrm>
              <a:off x="5260319" y="4625542"/>
              <a:ext cx="6497" cy="128177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直線接點 10"/>
            <p:cNvCxnSpPr/>
            <p:nvPr/>
          </p:nvCxnSpPr>
          <p:spPr bwMode="auto">
            <a:xfrm flipH="1">
              <a:off x="5270105" y="5907320"/>
              <a:ext cx="211811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直線接點 11"/>
            <p:cNvCxnSpPr/>
            <p:nvPr/>
          </p:nvCxnSpPr>
          <p:spPr bwMode="auto">
            <a:xfrm flipH="1">
              <a:off x="7601669" y="5943313"/>
              <a:ext cx="250322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直線接點 12"/>
            <p:cNvCxnSpPr/>
            <p:nvPr/>
          </p:nvCxnSpPr>
          <p:spPr bwMode="auto">
            <a:xfrm flipH="1">
              <a:off x="7598380" y="4582910"/>
              <a:ext cx="250322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直線接點 13"/>
            <p:cNvCxnSpPr/>
            <p:nvPr/>
          </p:nvCxnSpPr>
          <p:spPr bwMode="auto">
            <a:xfrm>
              <a:off x="7849301" y="4582910"/>
              <a:ext cx="0" cy="136040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直線單箭頭接點 14"/>
            <p:cNvCxnSpPr/>
            <p:nvPr/>
          </p:nvCxnSpPr>
          <p:spPr bwMode="auto">
            <a:xfrm>
              <a:off x="7849301" y="5292596"/>
              <a:ext cx="31832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6" name="直線單箭頭接點 15"/>
            <p:cNvCxnSpPr/>
            <p:nvPr/>
          </p:nvCxnSpPr>
          <p:spPr bwMode="auto">
            <a:xfrm>
              <a:off x="7820123" y="2396040"/>
              <a:ext cx="31832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7" name="直線單箭頭接點 16"/>
            <p:cNvCxnSpPr/>
            <p:nvPr/>
          </p:nvCxnSpPr>
          <p:spPr bwMode="auto">
            <a:xfrm>
              <a:off x="5020763" y="2411624"/>
              <a:ext cx="256349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8" name="直線單箭頭接點 17"/>
            <p:cNvCxnSpPr/>
            <p:nvPr/>
          </p:nvCxnSpPr>
          <p:spPr bwMode="auto">
            <a:xfrm>
              <a:off x="5013756" y="5292596"/>
              <a:ext cx="256349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38" name="圓角矩形 37"/>
            <p:cNvSpPr/>
            <p:nvPr/>
          </p:nvSpPr>
          <p:spPr bwMode="auto">
            <a:xfrm>
              <a:off x="5495789" y="2010170"/>
              <a:ext cx="2089624" cy="720000"/>
            </a:xfrm>
            <a:prstGeom prst="roundRect">
              <a:avLst/>
            </a:prstGeom>
            <a:solidFill>
              <a:schemeClr val="tx2">
                <a:lumMod val="20000"/>
                <a:lumOff val="80000"/>
                <a:alpha val="31000"/>
              </a:schemeClr>
            </a:solidFill>
            <a:ln w="317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>
                <a:buFont typeface="Arial" pitchFamily="34" charset="0"/>
                <a:buNone/>
              </a:pPr>
              <a:r>
                <a:rPr kumimoji="0" lang="en-US" altLang="zh-TW" sz="1600" dirty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3D Sensing</a:t>
              </a:r>
            </a:p>
            <a:p>
              <a:pPr algn="ctr" eaLnBrk="0" hangingPunct="0">
                <a:buFont typeface="Arial" pitchFamily="34" charset="0"/>
                <a:buNone/>
              </a:pPr>
              <a:r>
                <a:rPr lang="en-US" altLang="zh-TW" sz="1600" dirty="0">
                  <a:solidFill>
                    <a:srgbClr val="000000"/>
                  </a:solidFill>
                </a:rPr>
                <a:t>(TX &amp; RX Module)</a:t>
              </a:r>
              <a:endParaRPr kumimoji="0" lang="zh-TW" altLang="en-US" sz="1600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cxnSp>
          <p:nvCxnSpPr>
            <p:cNvPr id="41" name="直線接點 40"/>
            <p:cNvCxnSpPr/>
            <p:nvPr/>
          </p:nvCxnSpPr>
          <p:spPr bwMode="auto">
            <a:xfrm flipH="1">
              <a:off x="7597798" y="2394058"/>
              <a:ext cx="234046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2" name="直線接點 41"/>
            <p:cNvCxnSpPr/>
            <p:nvPr/>
          </p:nvCxnSpPr>
          <p:spPr bwMode="auto">
            <a:xfrm flipH="1">
              <a:off x="5272039" y="2387714"/>
              <a:ext cx="225839" cy="634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39" name="投影片編號版面配置區 3"/>
          <p:cNvSpPr txBox="1">
            <a:spLocks/>
          </p:cNvSpPr>
          <p:nvPr/>
        </p:nvSpPr>
        <p:spPr>
          <a:xfrm>
            <a:off x="10260000" y="6206223"/>
            <a:ext cx="18000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r"/>
            <a:fld id="{FA7082E4-C9AA-47F9-BAAC-B7AD050CF462}" type="slidenum">
              <a:rPr lang="zh-TW" altLang="en-US" sz="120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2</a:t>
            </a:fld>
            <a:endParaRPr lang="zh-TW" altLang="en-US" sz="1200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8655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308" y="232434"/>
            <a:ext cx="8229600" cy="540000"/>
          </a:xfrm>
        </p:spPr>
        <p:txBody>
          <a:bodyPr/>
          <a:lstStyle/>
          <a:p>
            <a:r>
              <a:rPr lang="en-US" altLang="zh-TW" sz="3600" dirty="0"/>
              <a:t>Products</a:t>
            </a:r>
            <a:endParaRPr lang="zh-TW" altLang="en-US" sz="36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0253" y="1640726"/>
            <a:ext cx="2095043" cy="1260000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12" name="文字方塊 11"/>
          <p:cNvSpPr txBox="1"/>
          <p:nvPr/>
        </p:nvSpPr>
        <p:spPr>
          <a:xfrm>
            <a:off x="767408" y="1258953"/>
            <a:ext cx="2582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i="1" u="sng" dirty="0">
                <a:solidFill>
                  <a:srgbClr val="3333FF"/>
                </a:solidFill>
              </a:rPr>
              <a:t>Ultra-Slim NB Camera</a:t>
            </a:r>
            <a:endParaRPr lang="zh-TW" altLang="en-US" b="1" i="1" u="sng" dirty="0">
              <a:solidFill>
                <a:srgbClr val="3333FF"/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767407" y="3501008"/>
            <a:ext cx="252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i="1" u="sng" dirty="0">
                <a:solidFill>
                  <a:srgbClr val="3333FF"/>
                </a:solidFill>
              </a:rPr>
              <a:t>IOT Camera</a:t>
            </a:r>
            <a:endParaRPr lang="zh-TW" altLang="en-US" b="1" i="1" u="sng" dirty="0">
              <a:solidFill>
                <a:srgbClr val="3333FF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9096433" y="5686833"/>
            <a:ext cx="35454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>
              <a:spcBef>
                <a:spcPts val="400"/>
              </a:spcBef>
            </a:pPr>
            <a:r>
              <a:rPr lang="en-US" altLang="zh-TW" sz="1600" dirty="0" err="1">
                <a:solidFill>
                  <a:schemeClr val="tx2"/>
                </a:solidFill>
                <a:latin typeface="+mn-lt"/>
              </a:rPr>
              <a:t>DoorBell</a:t>
            </a:r>
            <a:r>
              <a:rPr lang="en-US" altLang="zh-TW" sz="1600" dirty="0">
                <a:solidFill>
                  <a:schemeClr val="tx2"/>
                </a:solidFill>
                <a:latin typeface="+mn-lt"/>
              </a:rPr>
              <a:t> 2M FF </a:t>
            </a:r>
            <a:r>
              <a:rPr lang="en-US" altLang="zh-TW" sz="1600" dirty="0" smtClean="0">
                <a:solidFill>
                  <a:schemeClr val="tx2"/>
                </a:solidFill>
                <a:latin typeface="+mn-lt"/>
              </a:rPr>
              <a:t>Camera</a:t>
            </a:r>
            <a:r>
              <a:rPr lang="en-US" altLang="zh-TW" sz="1600" dirty="0" smtClean="0">
                <a:solidFill>
                  <a:srgbClr val="391CE4"/>
                </a:solidFill>
                <a:latin typeface="+mn-lt"/>
                <a:ea typeface="+mn-ea"/>
              </a:rPr>
              <a:t>    </a:t>
            </a:r>
            <a:endParaRPr lang="zh-TW" altLang="en-US" sz="1600" dirty="0">
              <a:latin typeface="+mn-lt"/>
              <a:ea typeface="+mn-ea"/>
            </a:endParaRPr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253" y="3825159"/>
            <a:ext cx="1296144" cy="1729056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539" y="3826215"/>
            <a:ext cx="2304000" cy="1728000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17" name="图片 2" descr="https://cnet1.cbsistatic.com/img/D0JkBe3knQ95WCpW4D9ddrfwtvU=/420x236/2019/12/11/88aefeb3-19e9-4ca5-b4c4-40f5990bb3a8/arlo-video-doorbell-product-photos-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276" y="3826215"/>
            <a:ext cx="2469976" cy="1728000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投影片編號版面配置區 3"/>
          <p:cNvSpPr txBox="1">
            <a:spLocks/>
          </p:cNvSpPr>
          <p:nvPr/>
        </p:nvSpPr>
        <p:spPr>
          <a:xfrm>
            <a:off x="10260000" y="6206223"/>
            <a:ext cx="18000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r"/>
            <a:fld id="{07357AB9-A0AE-4398-8A45-D0626035CA50}" type="slidenum">
              <a:rPr lang="zh-TW" altLang="en-US" sz="120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3</a:t>
            </a:fld>
            <a:endParaRPr lang="zh-TW" altLang="en-US" sz="1200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072565" y="5686833"/>
            <a:ext cx="35951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400"/>
              </a:spcBef>
            </a:pPr>
            <a:r>
              <a:rPr lang="en-US" altLang="zh-TW" sz="1600" dirty="0">
                <a:solidFill>
                  <a:schemeClr val="tx2"/>
                </a:solidFill>
                <a:latin typeface="+mn-lt"/>
              </a:rPr>
              <a:t>Gaming Phone 24M FF Camera</a:t>
            </a:r>
            <a:r>
              <a:rPr lang="zh-TW" altLang="en-US" sz="1600" dirty="0">
                <a:solidFill>
                  <a:schemeClr val="tx2"/>
                </a:solidFill>
                <a:latin typeface="+mn-lt"/>
              </a:rPr>
              <a:t> </a:t>
            </a:r>
            <a:endParaRPr lang="en-US" altLang="zh-TW" sz="16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219185" y="6190617"/>
            <a:ext cx="421609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>
              <a:spcBef>
                <a:spcPts val="400"/>
              </a:spcBef>
            </a:pPr>
            <a:r>
              <a:rPr lang="en-US" altLang="zh-TW" sz="1600" dirty="0">
                <a:solidFill>
                  <a:schemeClr val="tx2"/>
                </a:solidFill>
                <a:latin typeface="+mn-lt"/>
              </a:rPr>
              <a:t>AI speaker series 5M AF&amp; HD Camera</a:t>
            </a:r>
            <a:r>
              <a:rPr lang="zh-TW" altLang="en-US" sz="1600" dirty="0">
                <a:solidFill>
                  <a:schemeClr val="tx2"/>
                </a:solidFill>
                <a:latin typeface="+mn-lt"/>
              </a:rPr>
              <a:t> </a:t>
            </a:r>
            <a:endParaRPr lang="en-US" altLang="zh-TW" sz="16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8789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6835" y="3632909"/>
            <a:ext cx="5400000" cy="2927711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1069508" y="1716632"/>
            <a:ext cx="3625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err="1">
                <a:latin typeface="+mn-lt"/>
              </a:rPr>
              <a:t>ToF</a:t>
            </a:r>
            <a:r>
              <a:rPr lang="en-US" altLang="zh-TW" dirty="0">
                <a:latin typeface="+mn-lt"/>
              </a:rPr>
              <a:t> (Time of Flight)  : introduction</a:t>
            </a:r>
            <a:endParaRPr lang="zh-TW" altLang="en-US" dirty="0">
              <a:latin typeface="+mn-lt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609440" y="1139183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i="1" u="sng" dirty="0">
                <a:solidFill>
                  <a:srgbClr val="3333FF"/>
                </a:solidFill>
              </a:rPr>
              <a:t>3D Depth Camera</a:t>
            </a:r>
            <a:endParaRPr lang="zh-TW" altLang="en-US" b="1" i="1" u="sng" dirty="0">
              <a:solidFill>
                <a:srgbClr val="3333FF"/>
              </a:solidFill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527485" y="2153401"/>
            <a:ext cx="102387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kumimoji="0" lang="en-US" altLang="zh-TW" dirty="0">
                <a:solidFill>
                  <a:srgbClr val="222222"/>
                </a:solidFill>
                <a:latin typeface="+mn-lt"/>
                <a:ea typeface="宋体" panose="02010600030101010101" pitchFamily="2" charset="-122"/>
              </a:rPr>
              <a:t>A </a:t>
            </a:r>
            <a:r>
              <a:rPr kumimoji="0" lang="en-US" altLang="zh-TW" b="1" dirty="0">
                <a:solidFill>
                  <a:srgbClr val="222222"/>
                </a:solidFill>
                <a:latin typeface="+mn-lt"/>
                <a:ea typeface="宋体" panose="02010600030101010101" pitchFamily="2" charset="-122"/>
              </a:rPr>
              <a:t>time-of-flight camera (</a:t>
            </a:r>
            <a:r>
              <a:rPr kumimoji="0" lang="en-US" altLang="zh-TW" b="1" dirty="0" err="1">
                <a:solidFill>
                  <a:srgbClr val="222222"/>
                </a:solidFill>
                <a:latin typeface="+mn-lt"/>
                <a:ea typeface="宋体" panose="02010600030101010101" pitchFamily="2" charset="-122"/>
              </a:rPr>
              <a:t>ToF</a:t>
            </a:r>
            <a:r>
              <a:rPr kumimoji="0" lang="en-US" altLang="zh-TW" b="1" dirty="0">
                <a:solidFill>
                  <a:srgbClr val="222222"/>
                </a:solidFill>
                <a:latin typeface="+mn-lt"/>
                <a:ea typeface="宋体" panose="02010600030101010101" pitchFamily="2" charset="-122"/>
              </a:rPr>
              <a:t> camera) </a:t>
            </a:r>
            <a:r>
              <a:rPr kumimoji="0" lang="en-US" altLang="zh-TW" dirty="0">
                <a:solidFill>
                  <a:srgbClr val="222222"/>
                </a:solidFill>
                <a:latin typeface="+mn-lt"/>
                <a:ea typeface="宋体" panose="02010600030101010101" pitchFamily="2" charset="-122"/>
              </a:rPr>
              <a:t>is a range imaging camera system that resolves distance based on the known speed of light, measuring the time-of-flight of a light signal between the camera and the subject for each point of the image. </a:t>
            </a:r>
            <a:endParaRPr kumimoji="0" lang="zh-TW" altLang="en-US" dirty="0">
              <a:solidFill>
                <a:srgbClr val="000000"/>
              </a:solidFill>
              <a:latin typeface="+mn-lt"/>
              <a:ea typeface="宋体" panose="02010600030101010101" pitchFamily="2" charset="-122"/>
            </a:endParaRPr>
          </a:p>
        </p:txBody>
      </p:sp>
      <p:sp>
        <p:nvSpPr>
          <p:cNvPr id="8" name="投影片編號版面配置區 3"/>
          <p:cNvSpPr txBox="1">
            <a:spLocks/>
          </p:cNvSpPr>
          <p:nvPr/>
        </p:nvSpPr>
        <p:spPr>
          <a:xfrm>
            <a:off x="10260000" y="6206223"/>
            <a:ext cx="18000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r"/>
            <a:fld id="{BB558335-992B-47F6-A214-B1A8023DD419}" type="slidenum">
              <a:rPr lang="zh-TW" altLang="en-US" sz="120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4</a:t>
            </a:fld>
            <a:endParaRPr lang="zh-TW" altLang="en-US" sz="1200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342308" y="232434"/>
            <a:ext cx="8229600" cy="540000"/>
          </a:xfrm>
        </p:spPr>
        <p:txBody>
          <a:bodyPr/>
          <a:lstStyle/>
          <a:p>
            <a:r>
              <a:rPr lang="en-US" altLang="zh-TW" sz="3600" dirty="0"/>
              <a:t>Products</a:t>
            </a:r>
            <a:endParaRPr lang="zh-TW" altLang="en-US" sz="36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5668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6378" y="232434"/>
            <a:ext cx="8229600" cy="540000"/>
          </a:xfrm>
        </p:spPr>
        <p:txBody>
          <a:bodyPr/>
          <a:lstStyle/>
          <a:p>
            <a:r>
              <a:rPr lang="en-US" altLang="zh-TW" sz="3600" dirty="0" smtClean="0">
                <a:solidFill>
                  <a:srgbClr val="006699"/>
                </a:solidFill>
                <a:ea typeface="宋体" panose="02010600030101010101" pitchFamily="2" charset="-122"/>
                <a:cs typeface="Arial" pitchFamily="34" charset="0"/>
              </a:rPr>
              <a:t>Camera Module </a:t>
            </a:r>
            <a:r>
              <a:rPr lang="en-US" altLang="zh-TW" sz="3600" dirty="0">
                <a:solidFill>
                  <a:srgbClr val="006699"/>
                </a:solidFill>
                <a:ea typeface="宋体" panose="02010600030101010101" pitchFamily="2" charset="-122"/>
                <a:cs typeface="Arial" pitchFamily="34" charset="0"/>
              </a:rPr>
              <a:t>Applications </a:t>
            </a:r>
            <a:endParaRPr lang="zh-TW" altLang="en-US" sz="3600" dirty="0">
              <a:solidFill>
                <a:srgbClr val="006699"/>
              </a:solidFill>
              <a:ea typeface="宋体" panose="02010600030101010101" pitchFamily="2" charset="-122"/>
              <a:cs typeface="Arial" pitchFamily="34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t="3112"/>
          <a:stretch/>
        </p:blipFill>
        <p:spPr>
          <a:xfrm>
            <a:off x="1016571" y="1249340"/>
            <a:ext cx="10158858" cy="4500000"/>
          </a:xfrm>
          <a:prstGeom prst="rect">
            <a:avLst/>
          </a:prstGeom>
        </p:spPr>
      </p:pic>
      <p:sp>
        <p:nvSpPr>
          <p:cNvPr id="4" name="投影片編號版面配置區 3"/>
          <p:cNvSpPr txBox="1">
            <a:spLocks/>
          </p:cNvSpPr>
          <p:nvPr/>
        </p:nvSpPr>
        <p:spPr>
          <a:xfrm>
            <a:off x="10260000" y="6206223"/>
            <a:ext cx="18000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r"/>
            <a:fld id="{0EA80B9F-E566-4832-8BAD-EDBA0730616A}" type="slidenum">
              <a:rPr lang="zh-TW" altLang="en-US" sz="120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5</a:t>
            </a:fld>
            <a:endParaRPr lang="zh-TW" altLang="en-US" sz="1200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2788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311" y="232434"/>
            <a:ext cx="8229600" cy="540000"/>
          </a:xfrm>
        </p:spPr>
        <p:txBody>
          <a:bodyPr/>
          <a:lstStyle/>
          <a:p>
            <a:r>
              <a:rPr lang="en-US" altLang="zh-TW" sz="3600" dirty="0"/>
              <a:t>Technology</a:t>
            </a:r>
            <a:endParaRPr lang="zh-TW" altLang="en-US" sz="36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142" y="1810845"/>
            <a:ext cx="2658736" cy="2278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5" name="群組 24"/>
          <p:cNvGrpSpPr/>
          <p:nvPr/>
        </p:nvGrpSpPr>
        <p:grpSpPr>
          <a:xfrm>
            <a:off x="6487651" y="4472458"/>
            <a:ext cx="4288869" cy="1268633"/>
            <a:chOff x="6487651" y="4472458"/>
            <a:chExt cx="4739784" cy="1497701"/>
          </a:xfrm>
        </p:grpSpPr>
        <p:grpSp>
          <p:nvGrpSpPr>
            <p:cNvPr id="5" name="组合 47"/>
            <p:cNvGrpSpPr/>
            <p:nvPr/>
          </p:nvGrpSpPr>
          <p:grpSpPr>
            <a:xfrm>
              <a:off x="6487651" y="4986249"/>
              <a:ext cx="4177193" cy="536246"/>
              <a:chOff x="3734873" y="1815922"/>
              <a:chExt cx="5228823" cy="678979"/>
            </a:xfrm>
          </p:grpSpPr>
          <p:sp>
            <p:nvSpPr>
              <p:cNvPr id="6" name="矩形 5"/>
              <p:cNvSpPr/>
              <p:nvPr/>
            </p:nvSpPr>
            <p:spPr>
              <a:xfrm>
                <a:off x="5204671" y="2125014"/>
                <a:ext cx="1931831" cy="206062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" name="矩形 6"/>
              <p:cNvSpPr/>
              <p:nvPr/>
            </p:nvSpPr>
            <p:spPr>
              <a:xfrm>
                <a:off x="4765183" y="1815922"/>
                <a:ext cx="2833351" cy="167424"/>
              </a:xfrm>
              <a:prstGeom prst="rect">
                <a:avLst/>
              </a:prstGeom>
              <a:solidFill>
                <a:srgbClr val="7DB8FF"/>
              </a:soli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椭圆 50"/>
              <p:cNvSpPr/>
              <p:nvPr/>
            </p:nvSpPr>
            <p:spPr>
              <a:xfrm>
                <a:off x="4823137" y="1996225"/>
                <a:ext cx="167425" cy="180304"/>
              </a:xfrm>
              <a:prstGeom prst="ellipse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" name="椭圆 51"/>
              <p:cNvSpPr/>
              <p:nvPr/>
            </p:nvSpPr>
            <p:spPr>
              <a:xfrm>
                <a:off x="7350612" y="1996225"/>
                <a:ext cx="167425" cy="180304"/>
              </a:xfrm>
              <a:prstGeom prst="ellipse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矩形 9"/>
              <p:cNvSpPr/>
              <p:nvPr/>
            </p:nvSpPr>
            <p:spPr>
              <a:xfrm>
                <a:off x="7018986" y="2013742"/>
                <a:ext cx="176946" cy="111272"/>
              </a:xfrm>
              <a:prstGeom prst="rect">
                <a:avLst/>
              </a:prstGeom>
              <a:solidFill>
                <a:schemeClr val="bg1">
                  <a:lumMod val="75000"/>
                  <a:alpha val="31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矩形 10"/>
              <p:cNvSpPr/>
              <p:nvPr/>
            </p:nvSpPr>
            <p:spPr>
              <a:xfrm>
                <a:off x="5141884" y="1996225"/>
                <a:ext cx="176946" cy="111272"/>
              </a:xfrm>
              <a:prstGeom prst="rect">
                <a:avLst/>
              </a:prstGeom>
              <a:solidFill>
                <a:schemeClr val="bg1">
                  <a:lumMod val="75000"/>
                  <a:alpha val="31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7262137" y="2176528"/>
                <a:ext cx="1701559" cy="318373"/>
              </a:xfrm>
              <a:prstGeom prst="rect">
                <a:avLst/>
              </a:prstGeom>
              <a:solidFill>
                <a:schemeClr val="bg1">
                  <a:lumMod val="75000"/>
                  <a:alpha val="31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3734873" y="2189408"/>
                <a:ext cx="1346615" cy="305493"/>
              </a:xfrm>
              <a:prstGeom prst="rect">
                <a:avLst/>
              </a:prstGeom>
              <a:solidFill>
                <a:schemeClr val="bg1">
                  <a:lumMod val="75000"/>
                  <a:alpha val="31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4" name="橢圓 28"/>
            <p:cNvSpPr/>
            <p:nvPr/>
          </p:nvSpPr>
          <p:spPr bwMode="auto">
            <a:xfrm>
              <a:off x="8319382" y="4472458"/>
              <a:ext cx="1489982" cy="369349"/>
            </a:xfrm>
            <a:prstGeom prst="ellipse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dirty="0" smtClean="0">
                  <a:solidFill>
                    <a:srgbClr val="0033CC"/>
                  </a:solidFill>
                </a:rPr>
                <a:t>sensor </a:t>
              </a:r>
              <a:endParaRPr lang="zh-TW" altLang="en-US" dirty="0">
                <a:solidFill>
                  <a:srgbClr val="0033CC"/>
                </a:solidFill>
              </a:endParaRPr>
            </a:p>
          </p:txBody>
        </p:sp>
        <p:sp>
          <p:nvSpPr>
            <p:cNvPr id="15" name="橢圓 28"/>
            <p:cNvSpPr/>
            <p:nvPr/>
          </p:nvSpPr>
          <p:spPr bwMode="auto">
            <a:xfrm>
              <a:off x="9174862" y="4499728"/>
              <a:ext cx="1489982" cy="297015"/>
            </a:xfrm>
            <a:prstGeom prst="ellipse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dirty="0" smtClean="0">
                  <a:solidFill>
                    <a:srgbClr val="0033CC"/>
                  </a:solidFill>
                </a:rPr>
                <a:t>glue</a:t>
              </a:r>
              <a:endParaRPr lang="zh-TW" altLang="en-US" dirty="0">
                <a:solidFill>
                  <a:srgbClr val="0033CC"/>
                </a:solidFill>
              </a:endParaRPr>
            </a:p>
          </p:txBody>
        </p:sp>
        <p:sp>
          <p:nvSpPr>
            <p:cNvPr id="16" name="橢圓 28"/>
            <p:cNvSpPr/>
            <p:nvPr/>
          </p:nvSpPr>
          <p:spPr bwMode="auto">
            <a:xfrm>
              <a:off x="8631195" y="5673144"/>
              <a:ext cx="1489982" cy="297015"/>
            </a:xfrm>
            <a:prstGeom prst="ellipse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dirty="0" smtClean="0">
                  <a:solidFill>
                    <a:srgbClr val="0033CC"/>
                  </a:solidFill>
                </a:rPr>
                <a:t>glass</a:t>
              </a:r>
              <a:endParaRPr lang="zh-TW" altLang="en-US" dirty="0">
                <a:solidFill>
                  <a:srgbClr val="0033CC"/>
                </a:solidFill>
              </a:endParaRPr>
            </a:p>
          </p:txBody>
        </p:sp>
        <p:cxnSp>
          <p:nvCxnSpPr>
            <p:cNvPr id="17" name="直接箭头连接符 66"/>
            <p:cNvCxnSpPr/>
            <p:nvPr/>
          </p:nvCxnSpPr>
          <p:spPr>
            <a:xfrm flipH="1">
              <a:off x="9563957" y="5142483"/>
              <a:ext cx="410929" cy="4394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直接箭头连接符 67"/>
            <p:cNvCxnSpPr>
              <a:endCxn id="12" idx="2"/>
            </p:cNvCxnSpPr>
            <p:nvPr/>
          </p:nvCxnSpPr>
          <p:spPr>
            <a:xfrm flipV="1">
              <a:off x="9985175" y="5522495"/>
              <a:ext cx="0" cy="19763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直接箭头连接符 68"/>
            <p:cNvCxnSpPr/>
            <p:nvPr/>
          </p:nvCxnSpPr>
          <p:spPr>
            <a:xfrm flipH="1" flipV="1">
              <a:off x="8833463" y="5401859"/>
              <a:ext cx="413126" cy="33923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直接箭头连接符 69"/>
            <p:cNvCxnSpPr/>
            <p:nvPr/>
          </p:nvCxnSpPr>
          <p:spPr>
            <a:xfrm flipH="1">
              <a:off x="9268834" y="4785372"/>
              <a:ext cx="481564" cy="3790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直接箭头连接符 70"/>
            <p:cNvCxnSpPr/>
            <p:nvPr/>
          </p:nvCxnSpPr>
          <p:spPr>
            <a:xfrm>
              <a:off x="9040025" y="4751424"/>
              <a:ext cx="0" cy="20773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橢圓 28"/>
            <p:cNvSpPr/>
            <p:nvPr/>
          </p:nvSpPr>
          <p:spPr bwMode="auto">
            <a:xfrm>
              <a:off x="9362342" y="4803389"/>
              <a:ext cx="1865093" cy="467659"/>
            </a:xfrm>
            <a:prstGeom prst="ellipse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dirty="0" smtClean="0">
                  <a:solidFill>
                    <a:srgbClr val="0033CC"/>
                  </a:solidFill>
                </a:rPr>
                <a:t>Bump </a:t>
              </a:r>
              <a:endParaRPr lang="zh-TW" altLang="en-US" dirty="0">
                <a:solidFill>
                  <a:srgbClr val="0033CC"/>
                </a:solidFill>
              </a:endParaRPr>
            </a:p>
          </p:txBody>
        </p:sp>
      </p:grpSp>
      <p:sp>
        <p:nvSpPr>
          <p:cNvPr id="23" name="文字方塊 22"/>
          <p:cNvSpPr txBox="1"/>
          <p:nvPr/>
        </p:nvSpPr>
        <p:spPr>
          <a:xfrm>
            <a:off x="832597" y="1090486"/>
            <a:ext cx="5250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i="1" u="sng" dirty="0">
                <a:solidFill>
                  <a:srgbClr val="3333FF"/>
                </a:solidFill>
              </a:rPr>
              <a:t>Ultra Slim NB Camera by Flip Chip technology</a:t>
            </a:r>
            <a:endParaRPr lang="zh-TW" altLang="en-US" b="1" i="1" u="sng" dirty="0">
              <a:solidFill>
                <a:srgbClr val="3333FF"/>
              </a:solidFill>
            </a:endParaRPr>
          </a:p>
        </p:txBody>
      </p:sp>
      <p:pic>
        <p:nvPicPr>
          <p:cNvPr id="24" name="圖片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4971" y="2305617"/>
            <a:ext cx="4326516" cy="2602050"/>
          </a:xfrm>
          <a:prstGeom prst="rect">
            <a:avLst/>
          </a:prstGeom>
          <a:noFill/>
          <a:ln w="28575">
            <a:noFill/>
          </a:ln>
        </p:spPr>
      </p:pic>
      <p:sp>
        <p:nvSpPr>
          <p:cNvPr id="3" name="文字方塊 2"/>
          <p:cNvSpPr txBox="1"/>
          <p:nvPr/>
        </p:nvSpPr>
        <p:spPr>
          <a:xfrm>
            <a:off x="7639171" y="1129503"/>
            <a:ext cx="2360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Flip Chip Technology</a:t>
            </a:r>
            <a:endParaRPr lang="zh-TW" altLang="en-US" dirty="0"/>
          </a:p>
        </p:txBody>
      </p:sp>
      <p:sp>
        <p:nvSpPr>
          <p:cNvPr id="26" name="投影片編號版面配置區 3"/>
          <p:cNvSpPr txBox="1">
            <a:spLocks/>
          </p:cNvSpPr>
          <p:nvPr/>
        </p:nvSpPr>
        <p:spPr>
          <a:xfrm>
            <a:off x="10260000" y="6206223"/>
            <a:ext cx="18000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r"/>
            <a:fld id="{70FE6B8B-DBF2-4887-8614-4E0D2648290E}" type="slidenum">
              <a:rPr lang="zh-TW" altLang="en-US" sz="120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6</a:t>
            </a:fld>
            <a:endParaRPr lang="zh-TW" altLang="en-US" sz="1200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6471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/>
          <p:cNvGrpSpPr/>
          <p:nvPr/>
        </p:nvGrpSpPr>
        <p:grpSpPr>
          <a:xfrm>
            <a:off x="1725837" y="1978826"/>
            <a:ext cx="8740326" cy="3744416"/>
            <a:chOff x="836218" y="2306339"/>
            <a:chExt cx="8740326" cy="3744416"/>
          </a:xfrm>
        </p:grpSpPr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17564" y="2306339"/>
              <a:ext cx="5358980" cy="3744416"/>
            </a:xfrm>
            <a:prstGeom prst="rect">
              <a:avLst/>
            </a:prstGeom>
          </p:spPr>
        </p:pic>
        <p:pic>
          <p:nvPicPr>
            <p:cNvPr id="4" name="圖片 1" descr="image00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371805">
              <a:off x="1020368" y="2600005"/>
              <a:ext cx="1892300" cy="2260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文字方塊 4"/>
            <p:cNvSpPr txBox="1"/>
            <p:nvPr/>
          </p:nvSpPr>
          <p:spPr>
            <a:xfrm>
              <a:off x="1406108" y="5056173"/>
              <a:ext cx="11208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800" dirty="0" smtClean="0">
                  <a:latin typeface="+mn-lt"/>
                </a:rPr>
                <a:t>Lens: 6G</a:t>
              </a:r>
              <a:endParaRPr lang="zh-TW" altLang="en-US" sz="1800" dirty="0">
                <a:latin typeface="+mn-lt"/>
              </a:endParaRPr>
            </a:p>
          </p:txBody>
        </p:sp>
      </p:grpSp>
      <p:sp>
        <p:nvSpPr>
          <p:cNvPr id="6" name="文字方塊 5"/>
          <p:cNvSpPr txBox="1"/>
          <p:nvPr/>
        </p:nvSpPr>
        <p:spPr>
          <a:xfrm>
            <a:off x="767408" y="1132341"/>
            <a:ext cx="6444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i="1" u="sng" dirty="0">
                <a:solidFill>
                  <a:srgbClr val="3333FF"/>
                </a:solidFill>
              </a:rPr>
              <a:t>Wide Angle Camera by AA (Active Alignment) technology</a:t>
            </a:r>
            <a:endParaRPr lang="zh-TW" altLang="en-US" b="1" i="1" u="sng" dirty="0">
              <a:solidFill>
                <a:srgbClr val="3333FF"/>
              </a:solidFill>
            </a:endParaRPr>
          </a:p>
        </p:txBody>
      </p:sp>
      <p:sp>
        <p:nvSpPr>
          <p:cNvPr id="7" name="投影片編號版面配置區 3"/>
          <p:cNvSpPr txBox="1">
            <a:spLocks/>
          </p:cNvSpPr>
          <p:nvPr/>
        </p:nvSpPr>
        <p:spPr>
          <a:xfrm>
            <a:off x="10260000" y="6206223"/>
            <a:ext cx="18000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r"/>
            <a:fld id="{31A1F24E-25D2-4EA3-9495-B5E6071BF42A}" type="slidenum">
              <a:rPr lang="zh-TW" altLang="en-US" sz="120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7</a:t>
            </a:fld>
            <a:endParaRPr lang="zh-TW" altLang="en-US" sz="1200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342311" y="232434"/>
            <a:ext cx="8229600" cy="540000"/>
          </a:xfrm>
        </p:spPr>
        <p:txBody>
          <a:bodyPr/>
          <a:lstStyle/>
          <a:p>
            <a:r>
              <a:rPr lang="en-US" altLang="zh-TW" sz="3600" dirty="0"/>
              <a:t>Technology</a:t>
            </a:r>
            <a:endParaRPr lang="zh-TW" altLang="en-US" sz="36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3231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479376" y="1258953"/>
            <a:ext cx="7113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i="1" u="sng" dirty="0">
                <a:solidFill>
                  <a:srgbClr val="3333FF"/>
                </a:solidFill>
              </a:rPr>
              <a:t>3D </a:t>
            </a:r>
            <a:r>
              <a:rPr lang="en-US" altLang="zh-TW" b="1" i="1" u="sng" dirty="0" err="1">
                <a:solidFill>
                  <a:srgbClr val="3333FF"/>
                </a:solidFill>
              </a:rPr>
              <a:t>Reflowable</a:t>
            </a:r>
            <a:r>
              <a:rPr lang="en-US" altLang="zh-TW" b="1" i="1" u="sng" dirty="0">
                <a:solidFill>
                  <a:srgbClr val="3333FF"/>
                </a:solidFill>
              </a:rPr>
              <a:t> </a:t>
            </a:r>
            <a:r>
              <a:rPr lang="en-US" altLang="zh-TW" b="1" i="1" u="sng" dirty="0" err="1">
                <a:solidFill>
                  <a:srgbClr val="3333FF"/>
                </a:solidFill>
              </a:rPr>
              <a:t>ToF</a:t>
            </a:r>
            <a:r>
              <a:rPr lang="en-US" altLang="zh-TW" b="1" i="1" u="sng" dirty="0">
                <a:solidFill>
                  <a:srgbClr val="3333FF"/>
                </a:solidFill>
              </a:rPr>
              <a:t> Camera application by Flip Chip technology</a:t>
            </a:r>
            <a:endParaRPr lang="zh-TW" altLang="en-US" b="1" i="1" u="sng" dirty="0">
              <a:solidFill>
                <a:srgbClr val="3333FF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831" y="2178307"/>
            <a:ext cx="9418478" cy="4176464"/>
          </a:xfrm>
          <a:prstGeom prst="rect">
            <a:avLst/>
          </a:prstGeom>
        </p:spPr>
      </p:pic>
      <p:sp>
        <p:nvSpPr>
          <p:cNvPr id="5" name="投影片編號版面配置區 3"/>
          <p:cNvSpPr txBox="1">
            <a:spLocks/>
          </p:cNvSpPr>
          <p:nvPr/>
        </p:nvSpPr>
        <p:spPr>
          <a:xfrm>
            <a:off x="10260000" y="6206223"/>
            <a:ext cx="18000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r"/>
            <a:fld id="{8C4AD235-0199-4AF6-B9FE-3C08F723A8AE}" type="slidenum">
              <a:rPr lang="zh-TW" altLang="en-US" sz="120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8</a:t>
            </a:fld>
            <a:endParaRPr lang="zh-TW" altLang="en-US" sz="1200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761" y="1995423"/>
            <a:ext cx="9418478" cy="4176464"/>
          </a:xfrm>
          <a:prstGeom prst="rect">
            <a:avLst/>
          </a:prstGeom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342311" y="232434"/>
            <a:ext cx="8229600" cy="540000"/>
          </a:xfrm>
        </p:spPr>
        <p:txBody>
          <a:bodyPr/>
          <a:lstStyle/>
          <a:p>
            <a:r>
              <a:rPr lang="en-US" altLang="zh-TW" sz="3600" dirty="0"/>
              <a:t>Technology</a:t>
            </a:r>
            <a:endParaRPr lang="zh-TW" altLang="en-US" sz="36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7883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xmlns="" id="{4E0402F3-CFF0-1644-B6A6-562C98D91C0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4294" y="1275378"/>
            <a:ext cx="7821706" cy="4275866"/>
          </a:xfrm>
          <a:prstGeom prst="rect">
            <a:avLst/>
          </a:prstGeom>
        </p:spPr>
      </p:pic>
      <p:sp>
        <p:nvSpPr>
          <p:cNvPr id="6" name="投影片編號版面配置區 3"/>
          <p:cNvSpPr txBox="1">
            <a:spLocks/>
          </p:cNvSpPr>
          <p:nvPr/>
        </p:nvSpPr>
        <p:spPr>
          <a:xfrm>
            <a:off x="10260000" y="6206223"/>
            <a:ext cx="18000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r"/>
            <a:fld id="{2E4B1E56-B441-43CF-ABD5-7C4DCC1C563F}" type="slidenum">
              <a:rPr lang="zh-TW" altLang="en-US" sz="120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9</a:t>
            </a:fld>
            <a:endParaRPr lang="zh-TW" altLang="en-US" sz="1200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1588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內頁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訂 1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封面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訂 1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旅程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副標題頁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訂 1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封底">
  <a:themeElements>
    <a:clrScheme name="3_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自訂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內頁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訂 1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30017</TotalTime>
  <Words>338</Words>
  <Application>Microsoft Office PowerPoint</Application>
  <PresentationFormat>寬螢幕</PresentationFormat>
  <Paragraphs>130</Paragraphs>
  <Slides>17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5</vt:i4>
      </vt:variant>
      <vt:variant>
        <vt:lpstr>投影片標題</vt:lpstr>
      </vt:variant>
      <vt:variant>
        <vt:i4>17</vt:i4>
      </vt:variant>
    </vt:vector>
  </HeadingPairs>
  <TitlesOfParts>
    <vt:vector size="28" baseType="lpstr">
      <vt:lpstr>宋体</vt:lpstr>
      <vt:lpstr>微軟正黑體</vt:lpstr>
      <vt:lpstr>新細明體</vt:lpstr>
      <vt:lpstr>Arial</vt:lpstr>
      <vt:lpstr>Segoe UI</vt:lpstr>
      <vt:lpstr>Wingdings</vt:lpstr>
      <vt:lpstr>內頁</vt:lpstr>
      <vt:lpstr>封面</vt:lpstr>
      <vt:lpstr>副標題頁</vt:lpstr>
      <vt:lpstr>封底</vt:lpstr>
      <vt:lpstr>3_內頁</vt:lpstr>
      <vt:lpstr>2021 Investor Conference</vt:lpstr>
      <vt:lpstr>Core Development</vt:lpstr>
      <vt:lpstr>Products</vt:lpstr>
      <vt:lpstr>Products</vt:lpstr>
      <vt:lpstr>Camera Module Applications </vt:lpstr>
      <vt:lpstr>Technology</vt:lpstr>
      <vt:lpstr>Technology</vt:lpstr>
      <vt:lpstr>Technology</vt:lpstr>
      <vt:lpstr>PowerPoint 簡報</vt:lpstr>
      <vt:lpstr>Wi-Fi Standard Comparison</vt:lpstr>
      <vt:lpstr>2.4GHz、5GHz and 6GHz Channels Comparison</vt:lpstr>
      <vt:lpstr>Wi-Fi 6E Advantage</vt:lpstr>
      <vt:lpstr>Wi-Fi 6E Worldwide Shipment Forecast</vt:lpstr>
      <vt:lpstr>Wi-Fi 6E Module Major Applications</vt:lpstr>
      <vt:lpstr>Wi-Fi 6E Module Formfactors</vt:lpstr>
      <vt:lpstr>Q&amp;A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AzureWave Technologies</dc:title>
  <dc:subject>2012</dc:subject>
  <dc:creator>Patrick Lin</dc:creator>
  <cp:lastModifiedBy>Vicky Li</cp:lastModifiedBy>
  <cp:revision>3475</cp:revision>
  <dcterms:created xsi:type="dcterms:W3CDTF">2007-04-24T09:09:31Z</dcterms:created>
  <dcterms:modified xsi:type="dcterms:W3CDTF">2021-12-28T03:05:09Z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2883465</vt:lpwstr>
  </property>
  <property fmtid="{D5CDD505-2E9C-101B-9397-08002B2CF9AE}" pid="3" name="NXPowerLiteVersion">
    <vt:lpwstr>D4.1.4</vt:lpwstr>
  </property>
</Properties>
</file>