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6.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7.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8.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719" r:id="rId3"/>
    <p:sldMasterId id="2147483896" r:id="rId4"/>
    <p:sldMasterId id="2147483923" r:id="rId5"/>
    <p:sldMasterId id="2147483950" r:id="rId6"/>
    <p:sldMasterId id="2147483977" r:id="rId7"/>
    <p:sldMasterId id="2147484004" r:id="rId8"/>
    <p:sldMasterId id="2147484036" r:id="rId9"/>
  </p:sldMasterIdLst>
  <p:notesMasterIdLst>
    <p:notesMasterId r:id="rId33"/>
  </p:notesMasterIdLst>
  <p:handoutMasterIdLst>
    <p:handoutMasterId r:id="rId34"/>
  </p:handoutMasterIdLst>
  <p:sldIdLst>
    <p:sldId id="256" r:id="rId10"/>
    <p:sldId id="284" r:id="rId11"/>
    <p:sldId id="285" r:id="rId12"/>
    <p:sldId id="286" r:id="rId13"/>
    <p:sldId id="258" r:id="rId14"/>
    <p:sldId id="261" r:id="rId15"/>
    <p:sldId id="287" r:id="rId16"/>
    <p:sldId id="288" r:id="rId17"/>
    <p:sldId id="289" r:id="rId18"/>
    <p:sldId id="290" r:id="rId19"/>
    <p:sldId id="302" r:id="rId20"/>
    <p:sldId id="296" r:id="rId21"/>
    <p:sldId id="297" r:id="rId22"/>
    <p:sldId id="298" r:id="rId23"/>
    <p:sldId id="299" r:id="rId24"/>
    <p:sldId id="300" r:id="rId25"/>
    <p:sldId id="301" r:id="rId26"/>
    <p:sldId id="292" r:id="rId27"/>
    <p:sldId id="293" r:id="rId28"/>
    <p:sldId id="294" r:id="rId29"/>
    <p:sldId id="295" r:id="rId30"/>
    <p:sldId id="275" r:id="rId31"/>
    <p:sldId id="303"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BBF"/>
    <a:srgbClr val="C7E4A7"/>
    <a:srgbClr val="B4D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441" autoAdjust="0"/>
  </p:normalViewPr>
  <p:slideViewPr>
    <p:cSldViewPr snapToGrid="0">
      <p:cViewPr varScale="1">
        <p:scale>
          <a:sx n="113" d="100"/>
          <a:sy n="113" d="100"/>
        </p:scale>
        <p:origin x="432" y="102"/>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78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061801-DAE4-4C7B-8FFA-51A79488C3C3}" type="datetimeFigureOut">
              <a:rPr lang="zh-TW" altLang="en-US" smtClean="0"/>
              <a:t>2022/3/24</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B67B69-B309-4FBC-95C4-84B821E405F0}" type="slidenum">
              <a:rPr lang="zh-TW" altLang="en-US" smtClean="0"/>
              <a:t>‹#›</a:t>
            </a:fld>
            <a:endParaRPr lang="zh-TW" altLang="en-US"/>
          </a:p>
        </p:txBody>
      </p:sp>
    </p:spTree>
    <p:extLst>
      <p:ext uri="{BB962C8B-B14F-4D97-AF65-F5344CB8AC3E}">
        <p14:creationId xmlns:p14="http://schemas.microsoft.com/office/powerpoint/2010/main" val="1456507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E747C-6456-4013-9D65-D551667328BB}" type="datetimeFigureOut">
              <a:rPr lang="zh-TW" altLang="en-US" smtClean="0"/>
              <a:t>2022/3/24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F76E7-8C40-48B9-89F1-EC590B2BCAD5}" type="slidenum">
              <a:rPr lang="zh-TW" altLang="en-US" smtClean="0"/>
              <a:t>‹#›</a:t>
            </a:fld>
            <a:endParaRPr lang="zh-TW" altLang="en-US"/>
          </a:p>
        </p:txBody>
      </p:sp>
    </p:spTree>
    <p:extLst>
      <p:ext uri="{BB962C8B-B14F-4D97-AF65-F5344CB8AC3E}">
        <p14:creationId xmlns:p14="http://schemas.microsoft.com/office/powerpoint/2010/main" val="65293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24F76E7-8C40-48B9-89F1-EC590B2BCAD5}" type="slidenum">
              <a:rPr lang="zh-TW" altLang="en-US" smtClean="0"/>
              <a:t>1</a:t>
            </a:fld>
            <a:endParaRPr lang="zh-TW" altLang="en-US"/>
          </a:p>
        </p:txBody>
      </p:sp>
    </p:spTree>
    <p:extLst>
      <p:ext uri="{BB962C8B-B14F-4D97-AF65-F5344CB8AC3E}">
        <p14:creationId xmlns:p14="http://schemas.microsoft.com/office/powerpoint/2010/main" val="353331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24F76E7-8C40-48B9-89F1-EC590B2BCAD5}" type="slidenum">
              <a:rPr lang="zh-TW" altLang="en-US" smtClean="0"/>
              <a:t>10</a:t>
            </a:fld>
            <a:endParaRPr lang="zh-TW" altLang="en-US"/>
          </a:p>
        </p:txBody>
      </p:sp>
    </p:spTree>
    <p:extLst>
      <p:ext uri="{BB962C8B-B14F-4D97-AF65-F5344CB8AC3E}">
        <p14:creationId xmlns:p14="http://schemas.microsoft.com/office/powerpoint/2010/main" val="451407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CB476-0213-40EB-8F3F-AE7747C17ED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3978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合勤集團</a:t>
            </a:r>
            <a:r>
              <a:rPr lang="zh-TW" altLang="en-US" sz="1200" kern="1200" dirty="0" smtClean="0">
                <a:solidFill>
                  <a:schemeClr val="tx1"/>
                </a:solidFill>
                <a:effectLst/>
                <a:latin typeface="+mn-lt"/>
                <a:ea typeface="+mn-ea"/>
                <a:cs typeface="+mn-cs"/>
              </a:rPr>
              <a:t>以</a:t>
            </a:r>
            <a:r>
              <a:rPr lang="zh-TW" altLang="zh-TW" sz="1200" kern="1200" dirty="0" smtClean="0">
                <a:solidFill>
                  <a:schemeClr val="tx1"/>
                </a:solidFill>
                <a:effectLst/>
                <a:latin typeface="+mn-lt"/>
                <a:ea typeface="+mn-ea"/>
                <a:cs typeface="+mn-cs"/>
              </a:rPr>
              <a:t>企業永續發展重點：道德與公司治理、環境保護、綠色產品和供應鏈，勞工權益與人權以及社區公益，積極回應相關的</a:t>
            </a:r>
            <a:r>
              <a:rPr lang="en-US" altLang="zh-TW" sz="1200" kern="1200" dirty="0" smtClean="0">
                <a:solidFill>
                  <a:schemeClr val="tx1"/>
                </a:solidFill>
                <a:effectLst/>
                <a:latin typeface="+mn-lt"/>
                <a:ea typeface="+mn-ea"/>
                <a:cs typeface="+mn-cs"/>
              </a:rPr>
              <a:t>SDG</a:t>
            </a:r>
            <a:r>
              <a:rPr lang="zh-TW" altLang="zh-TW" sz="1200" kern="1200" dirty="0" smtClean="0">
                <a:solidFill>
                  <a:schemeClr val="tx1"/>
                </a:solidFill>
                <a:effectLst/>
                <a:latin typeface="+mn-lt"/>
                <a:ea typeface="+mn-ea"/>
                <a:cs typeface="+mn-cs"/>
              </a:rPr>
              <a:t>以響應聯合國可持續發展目標，並將其列為我們的</a:t>
            </a:r>
            <a:r>
              <a:rPr lang="en-US" altLang="zh-TW" sz="1200" kern="1200" dirty="0" smtClean="0">
                <a:solidFill>
                  <a:schemeClr val="tx1"/>
                </a:solidFill>
                <a:effectLst/>
                <a:latin typeface="+mn-lt"/>
                <a:ea typeface="+mn-ea"/>
                <a:cs typeface="+mn-cs"/>
              </a:rPr>
              <a:t>ESG</a:t>
            </a:r>
            <a:r>
              <a:rPr lang="zh-TW" altLang="zh-TW" sz="1200" kern="1200" dirty="0" smtClean="0">
                <a:solidFill>
                  <a:schemeClr val="tx1"/>
                </a:solidFill>
                <a:effectLst/>
                <a:latin typeface="+mn-lt"/>
                <a:ea typeface="+mn-ea"/>
                <a:cs typeface="+mn-cs"/>
              </a:rPr>
              <a:t>策略與目標</a:t>
            </a:r>
            <a:r>
              <a:rPr lang="zh-TW" altLang="en-US"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CB476-0213-40EB-8F3F-AE7747C17ED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8455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微軟正黑體" panose="020B0604030504040204" pitchFamily="34" charset="-120"/>
                <a:ea typeface="微軟正黑體" panose="020B0604030504040204" pitchFamily="34" charset="-120"/>
              </a:rPr>
              <a:t>本公司積極</a:t>
            </a:r>
            <a:r>
              <a:rPr lang="zh-TW" altLang="en-US" dirty="0" smtClean="0">
                <a:solidFill>
                  <a:schemeClr val="tx1">
                    <a:lumMod val="65000"/>
                    <a:lumOff val="35000"/>
                  </a:schemeClr>
                </a:solidFill>
                <a:latin typeface="+mj-ea"/>
                <a:cs typeface="Times New Roman" panose="02020603050405020304" pitchFamily="18" charset="0"/>
              </a:rPr>
              <a:t>參與國際永續倡議行動 執行碳減量計畫</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微軟正黑體" panose="020B0604030504040204" pitchFamily="34" charset="-120"/>
                <a:ea typeface="微軟正黑體" panose="020B0604030504040204" pitchFamily="34" charset="-120"/>
              </a:rPr>
              <a:t>於</a:t>
            </a:r>
            <a:r>
              <a:rPr lang="en-US" altLang="zh-TW" sz="1200" dirty="0" smtClean="0">
                <a:latin typeface="微軟正黑體" panose="020B0604030504040204" pitchFamily="34" charset="-120"/>
                <a:ea typeface="微軟正黑體" panose="020B0604030504040204" pitchFamily="34" charset="-120"/>
              </a:rPr>
              <a:t>CDP</a:t>
            </a:r>
            <a:r>
              <a:rPr lang="zh-TW" altLang="en-US" sz="1200" dirty="0" smtClean="0">
                <a:solidFill>
                  <a:schemeClr val="bg1">
                    <a:lumMod val="50000"/>
                  </a:schemeClr>
                </a:solidFill>
                <a:latin typeface="+mn-ea"/>
                <a:ea typeface="+mn-ea"/>
              </a:rPr>
              <a:t>碳揭露平台，公開揭露我們對於氣候變遷的行動</a:t>
            </a:r>
            <a:endParaRPr lang="en-US" altLang="zh-TW" sz="1200" dirty="0" smtClean="0">
              <a:solidFill>
                <a:schemeClr val="bg1">
                  <a:lumMod val="50000"/>
                </a:schemeClr>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chemeClr val="bg1">
                    <a:lumMod val="50000"/>
                  </a:schemeClr>
                </a:solidFill>
                <a:latin typeface="+mn-ea"/>
                <a:ea typeface="+mn-ea"/>
              </a:rPr>
              <a:t>並啟動</a:t>
            </a:r>
            <a:r>
              <a:rPr lang="en-US" altLang="zh-TW" sz="1200" dirty="0" smtClean="0">
                <a:latin typeface="微軟正黑體" panose="020B0604030504040204" pitchFamily="34" charset="-120"/>
                <a:ea typeface="微軟正黑體" panose="020B0604030504040204" pitchFamily="34" charset="-120"/>
              </a:rPr>
              <a:t>TCFD</a:t>
            </a:r>
            <a:r>
              <a:rPr lang="zh-TW" altLang="en-US" sz="1200" dirty="0" smtClean="0">
                <a:latin typeface="微軟正黑體" panose="020B0604030504040204" pitchFamily="34" charset="-120"/>
                <a:ea typeface="微軟正黑體" panose="020B0604030504040204" pitchFamily="34" charset="-120"/>
              </a:rPr>
              <a:t>氣候變遷對財務影響的分析計畫，從公司治理層級監督氣候風險對營運所造成的財務影響，更進一步研析氣候變遷機會點，持續開發節能產品與解決方案。</a:t>
            </a:r>
            <a:endParaRPr lang="en-US" altLang="zh-TW" sz="1200"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微軟正黑體" panose="020B0604030504040204" pitchFamily="34" charset="-120"/>
                <a:ea typeface="微軟正黑體" panose="020B0604030504040204" pitchFamily="34" charset="-120"/>
              </a:rPr>
              <a:t>同時也響應</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巴黎協定</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，實施由聯合國全球盟約等組織發起的</a:t>
            </a:r>
            <a:r>
              <a:rPr lang="en-US" altLang="zh-TW" sz="1200" dirty="0" smtClean="0">
                <a:latin typeface="微軟正黑體" panose="020B0604030504040204" pitchFamily="34" charset="-120"/>
                <a:ea typeface="微軟正黑體" panose="020B0604030504040204" pitchFamily="34" charset="-120"/>
              </a:rPr>
              <a:t>SBTi</a:t>
            </a:r>
            <a:r>
              <a:rPr lang="zh-TW" altLang="en-US" sz="1200" b="0" i="0" kern="1200" dirty="0" smtClean="0">
                <a:solidFill>
                  <a:schemeClr val="tx1"/>
                </a:solidFill>
                <a:effectLst/>
                <a:latin typeface="+mn-lt"/>
                <a:ea typeface="+mn-ea"/>
                <a:cs typeface="+mn-cs"/>
              </a:rPr>
              <a:t>科學基礎碳目標倡議</a:t>
            </a:r>
            <a:r>
              <a:rPr lang="zh-TW" altLang="en-US" sz="1200" dirty="0" smtClean="0">
                <a:latin typeface="微軟正黑體" panose="020B0604030504040204" pitchFamily="34" charset="-120"/>
                <a:ea typeface="微軟正黑體" panose="020B0604030504040204" pitchFamily="34" charset="-120"/>
              </a:rPr>
              <a:t>，</a:t>
            </a:r>
            <a:r>
              <a:rPr lang="zh-TW" altLang="en-US" sz="1200" b="0" i="0" kern="1200" dirty="0" smtClean="0">
                <a:solidFill>
                  <a:schemeClr val="tx1"/>
                </a:solidFill>
                <a:effectLst/>
                <a:latin typeface="+mn-lt"/>
                <a:ea typeface="+mn-ea"/>
                <a:cs typeface="+mn-cs"/>
              </a:rPr>
              <a:t>以更科學的方式，共同參予全球升溫不超過</a:t>
            </a:r>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的國際共同目標。</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CB476-0213-40EB-8F3F-AE7747C17ED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42132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針對本公司於</a:t>
            </a:r>
            <a:r>
              <a:rPr lang="en-US" altLang="zh-TW" dirty="0" smtClean="0"/>
              <a:t>ESG</a:t>
            </a:r>
            <a:r>
              <a:rPr lang="zh-TW" altLang="en-US" dirty="0" smtClean="0"/>
              <a:t>的工作成果，於環境面向方面</a:t>
            </a:r>
            <a:r>
              <a:rPr lang="en-US" altLang="zh-TW" dirty="0" smtClean="0"/>
              <a:t>:</a:t>
            </a:r>
          </a:p>
          <a:p>
            <a:pPr lvl="0" eaLnBrk="0" fontAlgn="base" hangingPunct="0">
              <a:spcBef>
                <a:spcPct val="0"/>
              </a:spcBef>
              <a:spcAft>
                <a:spcPct val="0"/>
              </a:spcAft>
            </a:pPr>
            <a:r>
              <a:rPr kumimoji="0" lang="zh-TW" altLang="en-US" sz="1200" i="0" u="none" strike="noStrike" cap="none" normalizeH="0" baseline="0" dirty="0" smtClean="0">
                <a:ln>
                  <a:noFill/>
                </a:ln>
                <a:solidFill>
                  <a:srgbClr val="000000"/>
                </a:solidFill>
                <a:effectLst/>
                <a:latin typeface="+mn-ea"/>
                <a:cs typeface="Times New Roman" panose="02020603050405020304" pitchFamily="18" charset="0"/>
              </a:rPr>
              <a:t>在氣候變遷部分</a:t>
            </a:r>
            <a:r>
              <a:rPr kumimoji="0" lang="en-US" altLang="zh-TW" sz="1200" i="0" u="none" strike="noStrike" cap="none" normalizeH="0" baseline="0" dirty="0" smtClean="0">
                <a:ln>
                  <a:noFill/>
                </a:ln>
                <a:solidFill>
                  <a:srgbClr val="000000"/>
                </a:solidFill>
                <a:effectLst/>
                <a:latin typeface="+mn-ea"/>
                <a:cs typeface="Times New Roman" panose="02020603050405020304" pitchFamily="18" charset="0"/>
              </a:rPr>
              <a:t>:</a:t>
            </a:r>
            <a:r>
              <a:rPr kumimoji="0" lang="zh-TW" altLang="en-US" sz="1200" i="0" u="none" strike="noStrike" cap="none" normalizeH="0" baseline="0" dirty="0" smtClean="0">
                <a:ln>
                  <a:noFill/>
                </a:ln>
                <a:solidFill>
                  <a:srgbClr val="000000"/>
                </a:solidFill>
                <a:effectLst/>
                <a:latin typeface="+mn-ea"/>
                <a:cs typeface="Times New Roman" panose="02020603050405020304" pitchFamily="18" charset="0"/>
              </a:rPr>
              <a:t> 已取得</a:t>
            </a:r>
            <a:r>
              <a:rPr lang="en-US" altLang="zh-TW" dirty="0" smtClean="0">
                <a:latin typeface="+mn-ea"/>
              </a:rPr>
              <a:t>ISO 14064</a:t>
            </a:r>
            <a:r>
              <a:rPr lang="zh-TW" altLang="en-US" dirty="0" smtClean="0">
                <a:latin typeface="+mn-ea"/>
              </a:rPr>
              <a:t> 溫室氣體盤查驗證證書</a:t>
            </a:r>
            <a:endParaRPr kumimoji="0" lang="zh-TW" altLang="en-US"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200" i="0" u="none" strike="noStrike" cap="none" normalizeH="0" baseline="0" dirty="0" smtClean="0">
                <a:ln>
                  <a:noFill/>
                </a:ln>
                <a:solidFill>
                  <a:srgbClr val="000000"/>
                </a:solidFill>
                <a:effectLst/>
                <a:latin typeface="+mn-ea"/>
                <a:cs typeface="Times New Roman" panose="02020603050405020304" pitchFamily="18" charset="0"/>
              </a:rPr>
              <a:t>在</a:t>
            </a:r>
            <a:r>
              <a:rPr lang="zh-TW" altLang="en-US" sz="1200" dirty="0" smtClean="0">
                <a:solidFill>
                  <a:srgbClr val="000000"/>
                </a:solidFill>
                <a:latin typeface="+mn-ea"/>
                <a:cs typeface="Times New Roman" panose="02020603050405020304" pitchFamily="18" charset="0"/>
              </a:rPr>
              <a:t>能源節約</a:t>
            </a:r>
            <a:r>
              <a:rPr lang="zh-TW" altLang="en-US" b="0" dirty="0" smtClean="0">
                <a:solidFill>
                  <a:srgbClr val="000000"/>
                </a:solidFill>
                <a:latin typeface="+mn-ea"/>
                <a:cs typeface="Times New Roman" panose="02020603050405020304" pitchFamily="18" charset="0"/>
              </a:rPr>
              <a:t>節電部分，</a:t>
            </a:r>
            <a:r>
              <a:rPr lang="zh-TW" altLang="en-US" dirty="0" smtClean="0">
                <a:solidFill>
                  <a:srgbClr val="000000"/>
                </a:solidFill>
                <a:latin typeface="+mn-ea"/>
                <a:cs typeface="Times New Roman" panose="02020603050405020304" pitchFamily="18" charset="0"/>
              </a:rPr>
              <a:t>符合法規，每年節電</a:t>
            </a:r>
            <a:r>
              <a:rPr lang="en-US" altLang="zh-TW" dirty="0" smtClean="0">
                <a:solidFill>
                  <a:srgbClr val="000000"/>
                </a:solidFill>
                <a:latin typeface="+mn-ea"/>
                <a:cs typeface="Times New Roman" panose="02020603050405020304" pitchFamily="18" charset="0"/>
              </a:rPr>
              <a:t>1%</a:t>
            </a:r>
            <a:r>
              <a:rPr lang="zh-TW" altLang="en-US" dirty="0" smtClean="0">
                <a:solidFill>
                  <a:srgbClr val="000000"/>
                </a:solidFill>
                <a:latin typeface="+mn-ea"/>
                <a:cs typeface="Times New Roman" panose="02020603050405020304" pitchFamily="18" charset="0"/>
              </a:rPr>
              <a:t>以上，</a:t>
            </a:r>
            <a:r>
              <a:rPr kumimoji="0" lang="zh-TW" altLang="en-US" b="0" i="0" u="none" strike="noStrike" cap="none" normalizeH="0" baseline="0" dirty="0" smtClean="0">
                <a:ln>
                  <a:noFill/>
                </a:ln>
                <a:solidFill>
                  <a:srgbClr val="000000"/>
                </a:solidFill>
                <a:effectLst/>
                <a:latin typeface="+mn-ea"/>
                <a:cs typeface="Times New Roman" panose="02020603050405020304" pitchFamily="18" charset="0"/>
              </a:rPr>
              <a:t>節水部分，</a:t>
            </a:r>
            <a:r>
              <a:rPr lang="zh-TW" altLang="en-US" dirty="0" smtClean="0">
                <a:solidFill>
                  <a:srgbClr val="000000"/>
                </a:solidFill>
                <a:latin typeface="+mn-ea"/>
                <a:cs typeface="Times New Roman" panose="02020603050405020304" pitchFamily="18" charset="0"/>
              </a:rPr>
              <a:t>較去年減少</a:t>
            </a:r>
            <a:r>
              <a:rPr lang="en-US" altLang="zh-TW" b="0" dirty="0" smtClean="0">
                <a:latin typeface="+mn-ea"/>
              </a:rPr>
              <a:t> 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b="0" i="0" u="none" strike="noStrike" cap="none" normalizeH="0" baseline="0" dirty="0" smtClean="0">
                <a:ln>
                  <a:noFill/>
                </a:ln>
                <a:solidFill>
                  <a:srgbClr val="000000"/>
                </a:solidFill>
                <a:effectLst/>
                <a:latin typeface="+mn-ea"/>
                <a:cs typeface="Times New Roman" panose="02020603050405020304" pitchFamily="18" charset="0"/>
              </a:rPr>
              <a:t>針對</a:t>
            </a:r>
            <a:r>
              <a:rPr kumimoji="0" lang="en-US" altLang="zh-TW" b="0" i="0" u="none" strike="noStrike" cap="none" normalizeH="0" baseline="0" dirty="0" smtClean="0">
                <a:ln>
                  <a:noFill/>
                </a:ln>
                <a:solidFill>
                  <a:srgbClr val="000000"/>
                </a:solidFill>
                <a:effectLst/>
                <a:latin typeface="+mn-ea"/>
                <a:cs typeface="Times New Roman" panose="02020603050405020304" pitchFamily="18" charset="0"/>
              </a:rPr>
              <a:t>COVID-19</a:t>
            </a:r>
            <a:r>
              <a:rPr kumimoji="0" lang="zh-TW" altLang="en-US" b="0" i="0" u="none" strike="noStrike" cap="none" normalizeH="0" baseline="0" dirty="0" smtClean="0">
                <a:ln>
                  <a:noFill/>
                </a:ln>
                <a:solidFill>
                  <a:srgbClr val="000000"/>
                </a:solidFill>
                <a:effectLst/>
                <a:latin typeface="+mn-ea"/>
                <a:cs typeface="Times New Roman" panose="02020603050405020304" pitchFamily="18" charset="0"/>
              </a:rPr>
              <a:t>的</a:t>
            </a:r>
            <a:r>
              <a:rPr lang="zh-TW" altLang="en-US" sz="1200" dirty="0" smtClean="0">
                <a:solidFill>
                  <a:srgbClr val="000000"/>
                </a:solidFill>
                <a:latin typeface="+mn-ea"/>
                <a:cs typeface="Times New Roman" panose="02020603050405020304" pitchFamily="18" charset="0"/>
              </a:rPr>
              <a:t>防疫風險控管，我們</a:t>
            </a:r>
            <a:r>
              <a:rPr lang="zh-TW" altLang="en-US" dirty="0" smtClean="0">
                <a:solidFill>
                  <a:srgbClr val="000000"/>
                </a:solidFill>
                <a:latin typeface="+mn-ea"/>
                <a:cs typeface="Times New Roman" panose="02020603050405020304" pitchFamily="18" charset="0"/>
              </a:rPr>
              <a:t>成立「合勤投控防疫委員會」，實施防疫措施，維持公司正常營運，尚未有無確診案例</a:t>
            </a:r>
            <a:endParaRPr lang="en-US" altLang="zh-TW" dirty="0" smtClean="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TW" altLang="en-US" sz="1200" dirty="0" smtClean="0">
                <a:solidFill>
                  <a:srgbClr val="000000"/>
                </a:solidFill>
                <a:latin typeface="+mn-ea"/>
                <a:cs typeface="Times New Roman" panose="02020603050405020304" pitchFamily="18" charset="0"/>
              </a:rPr>
              <a:t>而在綠色產品發展上，我們</a:t>
            </a:r>
            <a:r>
              <a:rPr lang="zh-TW" altLang="zh-TW" dirty="0" smtClean="0">
                <a:solidFill>
                  <a:srgbClr val="000000"/>
                </a:solidFill>
                <a:latin typeface="+mn-ea"/>
                <a:cs typeface="Times New Roman" panose="02020603050405020304" pitchFamily="18" charset="0"/>
              </a:rPr>
              <a:t>執行產品碳排放量</a:t>
            </a:r>
            <a:r>
              <a:rPr lang="zh-TW" altLang="en-US" dirty="0" smtClean="0">
                <a:solidFill>
                  <a:srgbClr val="000000"/>
                </a:solidFill>
                <a:latin typeface="+mn-ea"/>
                <a:cs typeface="Times New Roman" panose="02020603050405020304" pitchFamily="18" charset="0"/>
              </a:rPr>
              <a:t>的</a:t>
            </a:r>
            <a:r>
              <a:rPr lang="zh-TW" altLang="zh-TW" dirty="0" smtClean="0">
                <a:solidFill>
                  <a:srgbClr val="000000"/>
                </a:solidFill>
                <a:latin typeface="+mn-ea"/>
                <a:cs typeface="Times New Roman" panose="02020603050405020304" pitchFamily="18" charset="0"/>
              </a:rPr>
              <a:t>揭露</a:t>
            </a:r>
            <a:r>
              <a:rPr lang="zh-TW" altLang="en-US" dirty="0" smtClean="0">
                <a:solidFill>
                  <a:srgbClr val="000000"/>
                </a:solidFill>
                <a:latin typeface="+mn-ea"/>
                <a:cs typeface="Times New Roman" panose="02020603050405020304" pitchFamily="18" charset="0"/>
              </a:rPr>
              <a:t>，除了</a:t>
            </a:r>
            <a:r>
              <a:rPr lang="zh-TW" altLang="zh-TW" dirty="0" smtClean="0">
                <a:solidFill>
                  <a:srgbClr val="000000"/>
                </a:solidFill>
                <a:latin typeface="+mn-ea"/>
                <a:cs typeface="Times New Roman" panose="02020603050405020304" pitchFamily="18" charset="0"/>
              </a:rPr>
              <a:t>建立</a:t>
            </a:r>
            <a:r>
              <a:rPr lang="en-US" altLang="zh-TW" dirty="0" smtClean="0">
                <a:solidFill>
                  <a:srgbClr val="000000"/>
                </a:solidFill>
                <a:latin typeface="+mn-ea"/>
                <a:cs typeface="Times New Roman" panose="02020603050405020304" pitchFamily="18" charset="0"/>
              </a:rPr>
              <a:t>5</a:t>
            </a:r>
            <a:r>
              <a:rPr lang="zh-TW" altLang="en-US" dirty="0" smtClean="0">
                <a:solidFill>
                  <a:srgbClr val="000000"/>
                </a:solidFill>
                <a:latin typeface="+mn-ea"/>
                <a:cs typeface="Times New Roman" panose="02020603050405020304" pitchFamily="18" charset="0"/>
              </a:rPr>
              <a:t>項高碳排零件低碳指標，並執行產品在零件、生產、運輸與使用階段的碳排放計算</a:t>
            </a:r>
          </a:p>
          <a:p>
            <a:pPr marL="0" marR="0" lvl="0" indent="0" algn="l" defTabSz="914400" rtl="0" eaLnBrk="0" fontAlgn="base" latinLnBrk="0" hangingPunct="0">
              <a:lnSpc>
                <a:spcPct val="100000"/>
              </a:lnSpc>
              <a:spcBef>
                <a:spcPct val="0"/>
              </a:spcBef>
              <a:spcAft>
                <a:spcPct val="0"/>
              </a:spcAft>
              <a:buClrTx/>
              <a:buSzTx/>
              <a:buFontTx/>
              <a:buNone/>
              <a:tabLst/>
              <a:defRPr/>
            </a:pPr>
            <a:endParaRPr lang="zh-TW" altLang="en-US" dirty="0" smtClean="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zh-TW" altLang="en-US" sz="1200" dirty="0" smtClean="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zh-TW" altLang="en-US" dirty="0" smtClean="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TW" dirty="0" smtClean="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zh-TW" altLang="en-US" sz="1200" dirty="0" smtClean="0">
              <a:solidFill>
                <a:srgbClr val="000000"/>
              </a:solidFill>
              <a:latin typeface="+mn-ea"/>
              <a:cs typeface="Times New Roman" panose="02020603050405020304" pitchFamily="18" charset="0"/>
            </a:endParaRPr>
          </a:p>
          <a:p>
            <a:pPr lvl="0" eaLnBrk="0" fontAlgn="base" hangingPunct="0">
              <a:spcBef>
                <a:spcPct val="0"/>
              </a:spcBef>
              <a:spcAft>
                <a:spcPct val="0"/>
              </a:spcAft>
            </a:pPr>
            <a:endParaRPr kumimoji="0" lang="en-US" altLang="zh-TW" b="0" i="0" u="none" strike="noStrike" cap="none" normalizeH="0" baseline="0" dirty="0" smtClean="0">
              <a:ln>
                <a:noFill/>
              </a:ln>
              <a:solidFill>
                <a:srgbClr val="000000"/>
              </a:solidFill>
              <a:effectLst/>
              <a:latin typeface="+mn-ea"/>
              <a:cs typeface="Times New Roman" panose="02020603050405020304" pitchFamily="18" charset="0"/>
            </a:endParaRPr>
          </a:p>
          <a:p>
            <a:pPr lvl="0" eaLnBrk="0" fontAlgn="base" hangingPunct="0">
              <a:spcBef>
                <a:spcPct val="0"/>
              </a:spcBef>
              <a:spcAft>
                <a:spcPct val="0"/>
              </a:spcAft>
            </a:pPr>
            <a:endParaRPr kumimoji="0" lang="en-US" altLang="zh-TW" b="0" i="0" u="none" strike="noStrike" cap="none" normalizeH="0" baseline="0" dirty="0" smtClean="0">
              <a:ln>
                <a:noFill/>
              </a:ln>
              <a:solidFill>
                <a:srgbClr val="000000"/>
              </a:solidFill>
              <a:effectLst/>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i="0" u="none" strike="noStrike" cap="none" normalizeH="0" baseline="0" dirty="0" smtClean="0">
              <a:ln>
                <a:noFill/>
              </a:ln>
              <a:solidFill>
                <a:schemeClr val="tx1"/>
              </a:solidFill>
              <a:effectLst/>
              <a:latin typeface="+mn-ea"/>
            </a:endParaRP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CB476-0213-40EB-8F3F-AE7747C17ED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45926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在社會面向方面</a:t>
            </a:r>
            <a:r>
              <a:rPr lang="en-US" altLang="zh-TW" dirty="0" smtClean="0"/>
              <a:t>:</a:t>
            </a:r>
          </a:p>
          <a:p>
            <a:pPr lvl="0"/>
            <a:r>
              <a:rPr lang="zh-TW" altLang="en-US" dirty="0" smtClean="0"/>
              <a:t>在</a:t>
            </a:r>
            <a:r>
              <a:rPr lang="zh-TW" altLang="en-US" sz="1200" dirty="0" smtClean="0">
                <a:solidFill>
                  <a:srgbClr val="000000"/>
                </a:solidFill>
                <a:latin typeface="+mn-ea"/>
                <a:cs typeface="Times New Roman" panose="02020603050405020304" pitchFamily="18" charset="0"/>
              </a:rPr>
              <a:t>員工發展上，我們</a:t>
            </a:r>
            <a:r>
              <a:rPr lang="zh-TW" altLang="zh-TW" dirty="0" smtClean="0"/>
              <a:t>職能培訓</a:t>
            </a:r>
            <a:r>
              <a:rPr lang="zh-TW" altLang="en-US" dirty="0" smtClean="0"/>
              <a:t>與</a:t>
            </a:r>
            <a:r>
              <a:rPr lang="zh-TW" altLang="zh-TW" dirty="0" smtClean="0"/>
              <a:t>潛力人才個人發展計劃</a:t>
            </a:r>
            <a:r>
              <a:rPr lang="zh-TW" altLang="en-US" dirty="0" smtClean="0"/>
              <a:t>的</a:t>
            </a:r>
            <a:r>
              <a:rPr lang="zh-TW" altLang="zh-TW" dirty="0" smtClean="0"/>
              <a:t>完成率</a:t>
            </a:r>
            <a:r>
              <a:rPr lang="zh-TW" altLang="en-US" dirty="0" smtClean="0"/>
              <a:t>是</a:t>
            </a:r>
            <a:r>
              <a:rPr lang="en-US" altLang="zh-TW" dirty="0" smtClean="0"/>
              <a:t>100%</a:t>
            </a:r>
          </a:p>
          <a:p>
            <a:pPr marL="0" marR="0" lvl="0" indent="0" algn="l" defTabSz="914400" rtl="0" eaLnBrk="0" fontAlgn="base" latinLnBrk="0" hangingPunct="0">
              <a:lnSpc>
                <a:spcPct val="100000"/>
              </a:lnSpc>
              <a:spcBef>
                <a:spcPct val="0"/>
              </a:spcBef>
              <a:spcAft>
                <a:spcPct val="0"/>
              </a:spcAft>
              <a:buClrTx/>
              <a:buSzTx/>
              <a:buFontTx/>
              <a:buNone/>
              <a:tabLst/>
              <a:defRPr/>
            </a:pPr>
            <a:r>
              <a:rPr lang="zh-TW" altLang="en-US" sz="1200" dirty="0" smtClean="0">
                <a:solidFill>
                  <a:srgbClr val="000000"/>
                </a:solidFill>
                <a:latin typeface="+mn-ea"/>
                <a:cs typeface="Times New Roman" panose="02020603050405020304" pitchFamily="18" charset="0"/>
              </a:rPr>
              <a:t>同時在提升全員意識上，我們邀請了</a:t>
            </a:r>
            <a:r>
              <a:rPr lang="zh-TW" altLang="en-US" dirty="0" smtClean="0"/>
              <a:t>簡又新大使對高階主管進行永續發展的專題演講，對</a:t>
            </a:r>
            <a:r>
              <a:rPr lang="zh-TW" altLang="en-US" dirty="0" smtClean="0">
                <a:latin typeface="微軟正黑體" panose="020B0604030504040204" pitchFamily="34" charset="-120"/>
                <a:ea typeface="微軟正黑體" panose="020B0604030504040204" pitchFamily="34" charset="-120"/>
              </a:rPr>
              <a:t>董事會針對</a:t>
            </a:r>
            <a:r>
              <a:rPr lang="en-US" altLang="zh-TW" dirty="0" smtClean="0">
                <a:latin typeface="微軟正黑體" panose="020B0604030504040204" pitchFamily="34" charset="-120"/>
                <a:ea typeface="微軟正黑體" panose="020B0604030504040204" pitchFamily="34" charset="-120"/>
              </a:rPr>
              <a:t>ESG</a:t>
            </a:r>
            <a:r>
              <a:rPr lang="zh-TW" altLang="en-US" dirty="0" smtClean="0">
                <a:latin typeface="微軟正黑體" panose="020B0604030504040204" pitchFamily="34" charset="-120"/>
                <a:ea typeface="微軟正黑體" panose="020B0604030504040204" pitchFamily="34" charset="-120"/>
              </a:rPr>
              <a:t>進行專班課程，並對全體員工舉辦了</a:t>
            </a:r>
            <a:r>
              <a:rPr lang="zh-TW" altLang="en-US" dirty="0" smtClean="0"/>
              <a:t>減碳達人的徵文活動</a:t>
            </a:r>
            <a:endParaRPr lang="zh-TW" altLang="en-US"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rgbClr val="000000"/>
                </a:solidFill>
                <a:latin typeface="+mn-ea"/>
                <a:cs typeface="Times New Roman" panose="02020603050405020304" pitchFamily="18" charset="0"/>
              </a:rPr>
              <a:t>在人權保護方面，本公司並無重大違法情事發生，新進人員人權相關新訓課程完成率為</a:t>
            </a:r>
            <a:r>
              <a:rPr lang="en-US" altLang="zh-TW" sz="1200" dirty="0" smtClean="0">
                <a:solidFill>
                  <a:srgbClr val="000000"/>
                </a:solidFill>
                <a:latin typeface="+mn-ea"/>
                <a:cs typeface="Times New Roman" panose="02020603050405020304" pitchFamily="18" charset="0"/>
              </a:rPr>
              <a:t> 100%</a:t>
            </a:r>
            <a:r>
              <a:rPr lang="zh-TW" altLang="en-US" sz="1200" dirty="0" smtClean="0">
                <a:solidFill>
                  <a:srgbClr val="000000"/>
                </a:solidFill>
                <a:latin typeface="+mn-ea"/>
                <a:cs typeface="Times New Roman" panose="02020603050405020304" pitchFamily="18" charset="0"/>
              </a:rPr>
              <a:t>，員工性騷擾防治課程完成率為</a:t>
            </a:r>
            <a:r>
              <a:rPr lang="en-US" altLang="zh-TW" sz="1200" dirty="0" smtClean="0">
                <a:solidFill>
                  <a:srgbClr val="000000"/>
                </a:solidFill>
                <a:latin typeface="+mn-ea"/>
                <a:cs typeface="Times New Roman" panose="02020603050405020304" pitchFamily="18" charset="0"/>
              </a:rPr>
              <a:t>98.6%</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rgbClr val="000000"/>
                </a:solidFill>
                <a:latin typeface="+mn-ea"/>
                <a:cs typeface="Times New Roman" panose="02020603050405020304" pitchFamily="18" charset="0"/>
              </a:rPr>
              <a:t>員工職場安全衛生管理方面，我們已取得了</a:t>
            </a:r>
            <a:r>
              <a:rPr lang="en-US" altLang="zh-TW" dirty="0" smtClean="0"/>
              <a:t>ISO45001 </a:t>
            </a:r>
            <a:r>
              <a:rPr lang="zh-TW" altLang="en-US" dirty="0" smtClean="0"/>
              <a:t> 職業安全衛生管理系統</a:t>
            </a:r>
            <a:r>
              <a:rPr lang="zh-TW" altLang="en-US" dirty="0" smtClean="0">
                <a:solidFill>
                  <a:srgbClr val="000000"/>
                </a:solidFill>
                <a:latin typeface="+mn-ea"/>
                <a:cs typeface="Times New Roman" panose="02020603050405020304" pitchFamily="18" charset="0"/>
              </a:rPr>
              <a:t>驗證</a:t>
            </a:r>
            <a:endParaRPr lang="en-US" altLang="zh-TW" dirty="0" smtClean="0">
              <a:solidFill>
                <a:srgbClr val="000000"/>
              </a:solidFill>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rgbClr val="000000"/>
                </a:solidFill>
                <a:latin typeface="+mn-ea"/>
                <a:cs typeface="Times New Roman" panose="02020603050405020304" pitchFamily="18" charset="0"/>
              </a:rPr>
              <a:t>在社區公益上，</a:t>
            </a:r>
            <a:r>
              <a:rPr lang="zh-TW" altLang="zh-TW" dirty="0" smtClean="0"/>
              <a:t>合勤基金會</a:t>
            </a:r>
            <a:r>
              <a:rPr lang="zh-TW" altLang="en-US" dirty="0" smtClean="0"/>
              <a:t>以其</a:t>
            </a:r>
            <a:r>
              <a:rPr lang="zh-TW" altLang="zh-TW" dirty="0" smtClean="0"/>
              <a:t>培育人才計畫</a:t>
            </a:r>
            <a:r>
              <a:rPr lang="en-US" altLang="zh-TW" dirty="0" smtClean="0"/>
              <a:t>:</a:t>
            </a:r>
            <a:r>
              <a:rPr lang="zh-TW" altLang="en-US" dirty="0" smtClean="0"/>
              <a:t>舉辦</a:t>
            </a:r>
            <a:r>
              <a:rPr lang="zh-TW" altLang="zh-TW" dirty="0" smtClean="0"/>
              <a:t>合勤資安大賽</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smtClean="0">
              <a:solidFill>
                <a:srgbClr val="000000"/>
              </a:solidFill>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smtClean="0">
              <a:solidFill>
                <a:srgbClr val="000000"/>
              </a:solidFill>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rgbClr val="000000"/>
              </a:solidFill>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i="0" u="none" strike="noStrike" cap="none" normalizeH="0" baseline="0" dirty="0" smtClean="0">
              <a:ln>
                <a:noFill/>
              </a:ln>
              <a:solidFill>
                <a:schemeClr val="tx1"/>
              </a:solidFill>
              <a:effectLst/>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dirty="0" smtClean="0"/>
          </a:p>
          <a:p>
            <a:pPr lvl="0"/>
            <a:endParaRPr kumimoji="0" lang="zh-TW" altLang="en-US" sz="1200" i="0" u="none" strike="noStrike" cap="none" normalizeH="0" baseline="0" dirty="0" smtClean="0">
              <a:ln>
                <a:noFill/>
              </a:ln>
              <a:solidFill>
                <a:schemeClr val="tx1"/>
              </a:solidFill>
              <a:effectLst/>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CB476-0213-40EB-8F3F-AE7747C17ED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74528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在經濟面向方面</a:t>
            </a:r>
            <a:r>
              <a:rPr lang="en-US" altLang="zh-TW" dirty="0" smtClean="0"/>
              <a:t>:</a:t>
            </a:r>
          </a:p>
          <a:p>
            <a:pPr lvl="0" eaLnBrk="0" fontAlgn="base" hangingPunct="0">
              <a:spcBef>
                <a:spcPct val="0"/>
              </a:spcBef>
              <a:spcAft>
                <a:spcPct val="0"/>
              </a:spcAft>
            </a:pPr>
            <a:r>
              <a:rPr lang="zh-TW" altLang="en-US" sz="1200" dirty="0" smtClean="0">
                <a:solidFill>
                  <a:srgbClr val="000000"/>
                </a:solidFill>
                <a:latin typeface="+mn-ea"/>
                <a:cs typeface="Times New Roman" panose="02020603050405020304" pitchFamily="18" charset="0"/>
              </a:rPr>
              <a:t>在誠信經營上，</a:t>
            </a:r>
            <a:r>
              <a:rPr lang="zh-TW" altLang="zh-TW" sz="1200" dirty="0" smtClean="0"/>
              <a:t>從業道德教育訓練完訓率</a:t>
            </a:r>
            <a:r>
              <a:rPr lang="en-US" altLang="zh-TW" sz="1200" dirty="0" smtClean="0"/>
              <a:t>98.6%</a:t>
            </a:r>
            <a:r>
              <a:rPr lang="zh-TW" altLang="en-US" sz="1200" dirty="0" smtClean="0"/>
              <a:t>，無</a:t>
            </a:r>
            <a:r>
              <a:rPr lang="zh-TW" altLang="zh-TW" sz="1200" dirty="0" smtClean="0"/>
              <a:t>重大從業道德違規案件</a:t>
            </a:r>
            <a:endParaRPr lang="en-US" altLang="zh-TW" sz="1200" dirty="0" smtClean="0"/>
          </a:p>
          <a:p>
            <a:pPr marL="0" marR="0" lvl="0" indent="0" algn="l" defTabSz="914400" rtl="0" eaLnBrk="0" fontAlgn="base" latinLnBrk="0" hangingPunct="0">
              <a:lnSpc>
                <a:spcPct val="100000"/>
              </a:lnSpc>
              <a:spcBef>
                <a:spcPct val="0"/>
              </a:spcBef>
              <a:spcAft>
                <a:spcPct val="0"/>
              </a:spcAft>
              <a:buClrTx/>
              <a:buSzTx/>
              <a:buFontTx/>
              <a:buNone/>
              <a:tabLst/>
              <a:defRPr/>
            </a:pPr>
            <a:r>
              <a:rPr lang="zh-TW" altLang="zh-TW" sz="1200" dirty="0" smtClean="0">
                <a:latin typeface="+mn-ea"/>
              </a:rPr>
              <a:t>資安管理</a:t>
            </a:r>
            <a:r>
              <a:rPr lang="zh-TW" altLang="en-US" sz="1200" dirty="0" smtClean="0">
                <a:latin typeface="+mn-ea"/>
              </a:rPr>
              <a:t>上，我們</a:t>
            </a:r>
            <a:r>
              <a:rPr lang="zh-TW" altLang="en-US" sz="1200" dirty="0" smtClean="0"/>
              <a:t>建立了資安監控中心，對員工展開了資訊安全教育訓練，並進行郵件社交工程攻擊演練，而對產品資安部分也成立了產品資安事件應變小組</a:t>
            </a:r>
            <a:endParaRPr lang="en-US" altLang="zh-TW" sz="1200" dirty="0" smtClean="0"/>
          </a:p>
          <a:p>
            <a:pPr lvl="0" eaLnBrk="0" fontAlgn="base" hangingPunct="0">
              <a:spcBef>
                <a:spcPct val="0"/>
              </a:spcBef>
              <a:spcAft>
                <a:spcPct val="0"/>
              </a:spcAft>
            </a:pPr>
            <a:r>
              <a:rPr lang="zh-TW" altLang="en-US" sz="1200" dirty="0" smtClean="0">
                <a:solidFill>
                  <a:srgbClr val="000000"/>
                </a:solidFill>
                <a:latin typeface="+mn-ea"/>
                <a:cs typeface="Times New Roman" panose="02020603050405020304" pitchFamily="18" charset="0"/>
              </a:rPr>
              <a:t>同時我們將風險管理</a:t>
            </a:r>
            <a:r>
              <a:rPr lang="zh-TW" altLang="en-US" sz="1200" b="0" dirty="0" smtClean="0"/>
              <a:t>納入經營策略，於</a:t>
            </a:r>
            <a:r>
              <a:rPr lang="zh-TW" altLang="en-US" sz="1200" dirty="0" smtClean="0"/>
              <a:t>董事會通過風險管理政策與程序辦法，並於「合勤集團永續委員會」轄下設立風險管理小組</a:t>
            </a:r>
            <a:endParaRPr lang="en-US" altLang="zh-TW" sz="1200" dirty="0" smtClean="0"/>
          </a:p>
          <a:p>
            <a:pPr eaLnBrk="0" fontAlgn="base" hangingPunct="0">
              <a:spcBef>
                <a:spcPct val="0"/>
              </a:spcBef>
              <a:spcAft>
                <a:spcPct val="0"/>
              </a:spcAft>
            </a:pPr>
            <a:r>
              <a:rPr lang="zh-TW" altLang="en-US" sz="1200" dirty="0" smtClean="0">
                <a:solidFill>
                  <a:srgbClr val="000000"/>
                </a:solidFill>
                <a:latin typeface="+mn-ea"/>
                <a:cs typeface="Times New Roman" panose="02020603050405020304" pitchFamily="18" charset="0"/>
              </a:rPr>
              <a:t>供應商永續管理部分，針對</a:t>
            </a:r>
            <a:r>
              <a:rPr lang="zh-TW" altLang="zh-TW" sz="1200" dirty="0" smtClean="0">
                <a:solidFill>
                  <a:srgbClr val="000000"/>
                </a:solidFill>
                <a:latin typeface="+mn-ea"/>
                <a:cs typeface="Times New Roman" panose="02020603050405020304" pitchFamily="18" charset="0"/>
              </a:rPr>
              <a:t>供應商</a:t>
            </a:r>
            <a:r>
              <a:rPr lang="zh-TW" altLang="en-US" sz="1200" dirty="0" smtClean="0">
                <a:solidFill>
                  <a:srgbClr val="000000"/>
                </a:solidFill>
                <a:latin typeface="+mn-ea"/>
                <a:cs typeface="Times New Roman" panose="02020603050405020304" pitchFamily="18" charset="0"/>
              </a:rPr>
              <a:t>要求</a:t>
            </a:r>
            <a:r>
              <a:rPr lang="zh-TW" altLang="zh-TW" sz="1200" dirty="0" smtClean="0">
                <a:solidFill>
                  <a:srgbClr val="000000"/>
                </a:solidFill>
                <a:latin typeface="+mn-ea"/>
                <a:cs typeface="Times New Roman" panose="02020603050405020304" pitchFamily="18" charset="0"/>
              </a:rPr>
              <a:t>簽署「社會責任聲明與承諾書」及「誠信廉潔承諾書」達成率</a:t>
            </a:r>
            <a:r>
              <a:rPr lang="en-US" altLang="zh-TW" sz="1200" dirty="0" smtClean="0">
                <a:solidFill>
                  <a:srgbClr val="000000"/>
                </a:solidFill>
                <a:latin typeface="+mn-ea"/>
                <a:cs typeface="Times New Roman" panose="02020603050405020304" pitchFamily="18" charset="0"/>
              </a:rPr>
              <a:t> 86%</a:t>
            </a:r>
            <a:r>
              <a:rPr lang="zh-TW" altLang="en-US" sz="1200" dirty="0" smtClean="0">
                <a:solidFill>
                  <a:srgbClr val="000000"/>
                </a:solidFill>
                <a:latin typeface="+mn-ea"/>
                <a:cs typeface="Times New Roman" panose="02020603050405020304" pitchFamily="18" charset="0"/>
              </a:rPr>
              <a:t>，合勤</a:t>
            </a:r>
            <a:r>
              <a:rPr lang="en-US" altLang="zh-TW" sz="1200" dirty="0" smtClean="0">
                <a:solidFill>
                  <a:srgbClr val="000000"/>
                </a:solidFill>
                <a:latin typeface="+mn-ea"/>
                <a:cs typeface="Times New Roman" panose="02020603050405020304" pitchFamily="18" charset="0"/>
              </a:rPr>
              <a:t>/</a:t>
            </a:r>
            <a:r>
              <a:rPr lang="zh-TW" altLang="en-US" sz="1200" dirty="0" smtClean="0">
                <a:solidFill>
                  <a:srgbClr val="000000"/>
                </a:solidFill>
                <a:latin typeface="+mn-ea"/>
                <a:cs typeface="Times New Roman" panose="02020603050405020304" pitchFamily="18" charset="0"/>
              </a:rPr>
              <a:t>兆勤科技對供應商現場稽核的完成率是</a:t>
            </a:r>
            <a:r>
              <a:rPr lang="en-US" altLang="zh-TW" sz="1200" dirty="0" smtClean="0">
                <a:solidFill>
                  <a:srgbClr val="000000"/>
                </a:solidFill>
                <a:latin typeface="+mn-ea"/>
                <a:cs typeface="Times New Roman" panose="02020603050405020304" pitchFamily="18" charset="0"/>
              </a:rPr>
              <a:t>100%</a:t>
            </a:r>
            <a:r>
              <a:rPr lang="zh-TW" altLang="en-US" sz="1200" dirty="0" smtClean="0">
                <a:solidFill>
                  <a:srgbClr val="000000"/>
                </a:solidFill>
                <a:latin typeface="+mn-ea"/>
                <a:cs typeface="Times New Roman" panose="02020603050405020304" pitchFamily="18" charset="0"/>
              </a:rPr>
              <a:t>，而對供應商進行</a:t>
            </a:r>
            <a:r>
              <a:rPr lang="zh-TW" altLang="en-US" sz="1200" b="0" dirty="0" smtClean="0">
                <a:solidFill>
                  <a:srgbClr val="000000"/>
                </a:solidFill>
                <a:latin typeface="+mn-ea"/>
                <a:cs typeface="Times New Roman" panose="02020603050405020304" pitchFamily="18" charset="0"/>
              </a:rPr>
              <a:t>衝突礦產物料管理調查的</a:t>
            </a:r>
            <a:r>
              <a:rPr lang="zh-TW" altLang="zh-TW" sz="1200" b="0" dirty="0" smtClean="0"/>
              <a:t>涵蓋率</a:t>
            </a:r>
            <a:r>
              <a:rPr lang="en-US" altLang="zh-TW" sz="1200" b="0" dirty="0" smtClean="0"/>
              <a:t>&gt;90%</a:t>
            </a:r>
            <a:endParaRPr lang="en-US" altLang="zh-TW" sz="1200" b="0" dirty="0" smtClean="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zh-TW" sz="1200" dirty="0" smtClean="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zh-TW" altLang="zh-TW" sz="1200" dirty="0" smtClean="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zh-TW" altLang="en-US" sz="1200" dirty="0" smtClean="0">
              <a:solidFill>
                <a:srgbClr val="000000"/>
              </a:solidFill>
              <a:latin typeface="+mn-ea"/>
              <a:cs typeface="Times New Roman" panose="02020603050405020304" pitchFamily="18" charset="0"/>
            </a:endParaRPr>
          </a:p>
          <a:p>
            <a:pPr lvl="0" eaLnBrk="0" fontAlgn="base" hangingPunct="0">
              <a:spcBef>
                <a:spcPct val="0"/>
              </a:spcBef>
              <a:spcAft>
                <a:spcPct val="0"/>
              </a:spcAft>
            </a:pPr>
            <a:endParaRPr kumimoji="0" lang="zh-TW" altLang="en-US" sz="12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zh-TW" altLang="en-US" sz="1200" dirty="0" smtClean="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zh-TW" altLang="en-US" sz="1200" dirty="0" smtClean="0"/>
          </a:p>
          <a:p>
            <a:pPr lvl="0" eaLnBrk="0" fontAlgn="base" hangingPunct="0">
              <a:spcBef>
                <a:spcPct val="0"/>
              </a:spcBef>
              <a:spcAft>
                <a:spcPct val="0"/>
              </a:spcAft>
            </a:pPr>
            <a:endParaRPr kumimoji="0" lang="zh-TW" altLang="en-US" sz="1200" b="0" i="0" u="none" strike="noStrike" cap="none" normalizeH="0" baseline="0" dirty="0" smtClean="0">
              <a:ln>
                <a:noFill/>
              </a:ln>
              <a:solidFill>
                <a:schemeClr val="tx1"/>
              </a:solidFill>
              <a:effectLst/>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i="0" u="none" strike="noStrike" cap="none" normalizeH="0" baseline="0" dirty="0" smtClean="0">
              <a:ln>
                <a:noFill/>
              </a:ln>
              <a:solidFill>
                <a:schemeClr val="tx1"/>
              </a:solidFill>
              <a:effectLst/>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CB476-0213-40EB-8F3F-AE7747C17ED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40959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本公司於永續發展的表現上，合勤科技與盟創科技皆獲得</a:t>
            </a:r>
            <a:r>
              <a:rPr lang="zh-TW" altLang="en-US" dirty="0" smtClean="0">
                <a:solidFill>
                  <a:schemeClr val="tx1">
                    <a:lumMod val="65000"/>
                    <a:lumOff val="35000"/>
                  </a:schemeClr>
                </a:solidFill>
                <a:latin typeface="+mj-ea"/>
                <a:cs typeface="Times New Roman" panose="02020603050405020304" pitchFamily="18" charset="0"/>
              </a:rPr>
              <a:t>國際評鑑 </a:t>
            </a:r>
            <a:r>
              <a:rPr lang="en-US" altLang="zh-TW" dirty="0" smtClean="0">
                <a:solidFill>
                  <a:schemeClr val="tx1">
                    <a:lumMod val="65000"/>
                    <a:lumOff val="35000"/>
                  </a:schemeClr>
                </a:solidFill>
                <a:latin typeface="+mj-ea"/>
                <a:cs typeface="Times New Roman" panose="02020603050405020304" pitchFamily="18" charset="0"/>
              </a:rPr>
              <a:t>Ecovadis</a:t>
            </a:r>
            <a:r>
              <a:rPr lang="zh-TW" altLang="en-US" dirty="0" smtClean="0">
                <a:solidFill>
                  <a:schemeClr val="tx1">
                    <a:lumMod val="65000"/>
                    <a:lumOff val="35000"/>
                  </a:schemeClr>
                </a:solidFill>
                <a:latin typeface="+mj-ea"/>
                <a:cs typeface="Times New Roman" panose="02020603050405020304" pitchFamily="18" charset="0"/>
              </a:rPr>
              <a:t> 評比 銀牌獎</a:t>
            </a: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CB476-0213-40EB-8F3F-AE7747C17ED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2481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200" b="1" kern="1200" smtClean="0">
                <a:solidFill>
                  <a:schemeClr val="tx1"/>
                </a:solidFill>
                <a:effectLst/>
                <a:latin typeface="+mn-lt"/>
                <a:ea typeface="+mn-ea"/>
                <a:cs typeface="+mn-cs"/>
              </a:rPr>
              <a:t>去年年初的法說會中，我曾提到</a:t>
            </a:r>
            <a:r>
              <a:rPr lang="en-US" altLang="zh-TW" sz="1200" b="1" kern="1200" smtClean="0">
                <a:solidFill>
                  <a:schemeClr val="tx1"/>
                </a:solidFill>
                <a:effectLst/>
                <a:latin typeface="+mn-lt"/>
                <a:ea typeface="+mn-ea"/>
                <a:cs typeface="+mn-cs"/>
              </a:rPr>
              <a:t>2021</a:t>
            </a:r>
            <a:r>
              <a:rPr lang="zh-TW" altLang="zh-TW" sz="1200" b="1" kern="1200" smtClean="0">
                <a:solidFill>
                  <a:schemeClr val="tx1"/>
                </a:solidFill>
                <a:effectLst/>
                <a:latin typeface="+mn-lt"/>
                <a:ea typeface="+mn-ea"/>
                <a:cs typeface="+mn-cs"/>
              </a:rPr>
              <a:t>年的挑戰是物料的供應與毛利率的維持。在</a:t>
            </a:r>
            <a:r>
              <a:rPr lang="en-US" altLang="zh-TW" sz="1200" b="1" kern="1200" smtClean="0">
                <a:solidFill>
                  <a:schemeClr val="tx1"/>
                </a:solidFill>
                <a:effectLst/>
                <a:latin typeface="+mn-lt"/>
                <a:ea typeface="+mn-ea"/>
                <a:cs typeface="+mn-cs"/>
              </a:rPr>
              <a:t>2020</a:t>
            </a:r>
            <a:r>
              <a:rPr lang="zh-TW" altLang="zh-TW" sz="1200" b="1" kern="1200" smtClean="0">
                <a:solidFill>
                  <a:schemeClr val="tx1"/>
                </a:solidFill>
                <a:effectLst/>
                <a:latin typeface="+mn-lt"/>
                <a:ea typeface="+mn-ea"/>
                <a:cs typeface="+mn-cs"/>
              </a:rPr>
              <a:t>年底主晶片、主要零件、與運費的漲價直接影響了</a:t>
            </a:r>
            <a:r>
              <a:rPr lang="en-US" altLang="zh-TW" sz="1200" b="1" kern="1200" smtClean="0">
                <a:solidFill>
                  <a:schemeClr val="tx1"/>
                </a:solidFill>
                <a:effectLst/>
                <a:latin typeface="+mn-lt"/>
                <a:ea typeface="+mn-ea"/>
                <a:cs typeface="+mn-cs"/>
              </a:rPr>
              <a:t>2021Q1</a:t>
            </a:r>
            <a:r>
              <a:rPr lang="zh-TW" altLang="zh-TW" sz="1200" b="1" kern="1200" smtClean="0">
                <a:solidFill>
                  <a:schemeClr val="tx1"/>
                </a:solidFill>
                <a:effectLst/>
                <a:latin typeface="+mn-lt"/>
                <a:ea typeface="+mn-ea"/>
                <a:cs typeface="+mn-cs"/>
              </a:rPr>
              <a:t>的毛利率。當時面對 毛利的壓力，我們依照 各公司不同的 商業模式，制定了改善的 時間表，管理團隊也 依照計劃執行。經過</a:t>
            </a:r>
            <a:r>
              <a:rPr lang="en-US" altLang="zh-TW" sz="1200" b="1" kern="1200" smtClean="0">
                <a:solidFill>
                  <a:schemeClr val="tx1"/>
                </a:solidFill>
                <a:effectLst/>
                <a:latin typeface="+mn-lt"/>
                <a:ea typeface="+mn-ea"/>
                <a:cs typeface="+mn-cs"/>
              </a:rPr>
              <a:t>2</a:t>
            </a:r>
            <a:r>
              <a:rPr lang="zh-TW" altLang="zh-TW" sz="1200" b="1" kern="1200" smtClean="0">
                <a:solidFill>
                  <a:schemeClr val="tx1"/>
                </a:solidFill>
                <a:effectLst/>
                <a:latin typeface="+mn-lt"/>
                <a:ea typeface="+mn-ea"/>
                <a:cs typeface="+mn-cs"/>
              </a:rPr>
              <a:t>季的努力，毛利在</a:t>
            </a:r>
            <a:r>
              <a:rPr lang="en-US" altLang="zh-TW" sz="1200" b="1" kern="1200" smtClean="0">
                <a:solidFill>
                  <a:schemeClr val="tx1"/>
                </a:solidFill>
                <a:effectLst/>
                <a:latin typeface="+mn-lt"/>
                <a:ea typeface="+mn-ea"/>
                <a:cs typeface="+mn-cs"/>
              </a:rPr>
              <a:t>Q2</a:t>
            </a:r>
            <a:r>
              <a:rPr lang="zh-TW" altLang="zh-TW" sz="1200" b="1" kern="1200" smtClean="0">
                <a:solidFill>
                  <a:schemeClr val="tx1"/>
                </a:solidFill>
                <a:effectLst/>
                <a:latin typeface="+mn-lt"/>
                <a:ea typeface="+mn-ea"/>
                <a:cs typeface="+mn-cs"/>
              </a:rPr>
              <a:t>開始回升，我們在本業營運的毛利由</a:t>
            </a:r>
            <a:r>
              <a:rPr lang="en-US" altLang="zh-TW" sz="1200" b="1" kern="1200" smtClean="0">
                <a:solidFill>
                  <a:schemeClr val="tx1"/>
                </a:solidFill>
                <a:effectLst/>
                <a:latin typeface="+mn-lt"/>
                <a:ea typeface="+mn-ea"/>
                <a:cs typeface="+mn-cs"/>
              </a:rPr>
              <a:t>Q1</a:t>
            </a:r>
            <a:r>
              <a:rPr lang="zh-TW" altLang="zh-TW" sz="1200" b="1" kern="1200" smtClean="0">
                <a:solidFill>
                  <a:schemeClr val="tx1"/>
                </a:solidFill>
                <a:effectLst/>
                <a:latin typeface="+mn-lt"/>
                <a:ea typeface="+mn-ea"/>
                <a:cs typeface="+mn-cs"/>
              </a:rPr>
              <a:t>的</a:t>
            </a:r>
            <a:r>
              <a:rPr lang="en-US" altLang="zh-TW" sz="1200" b="1" kern="1200" smtClean="0">
                <a:solidFill>
                  <a:schemeClr val="tx1"/>
                </a:solidFill>
                <a:effectLst/>
                <a:latin typeface="+mn-lt"/>
                <a:ea typeface="+mn-ea"/>
                <a:cs typeface="+mn-cs"/>
              </a:rPr>
              <a:t>19%</a:t>
            </a:r>
            <a:r>
              <a:rPr lang="zh-TW" altLang="zh-TW" sz="1200" b="1" kern="1200" smtClean="0">
                <a:solidFill>
                  <a:schemeClr val="tx1"/>
                </a:solidFill>
                <a:effectLst/>
                <a:latin typeface="+mn-lt"/>
                <a:ea typeface="+mn-ea"/>
                <a:cs typeface="+mn-cs"/>
              </a:rPr>
              <a:t>拉回到</a:t>
            </a:r>
            <a:r>
              <a:rPr lang="en-US" altLang="zh-TW" sz="1200" b="1" kern="1200" smtClean="0">
                <a:solidFill>
                  <a:schemeClr val="tx1"/>
                </a:solidFill>
                <a:effectLst/>
                <a:latin typeface="+mn-lt"/>
                <a:ea typeface="+mn-ea"/>
                <a:cs typeface="+mn-cs"/>
              </a:rPr>
              <a:t>Q3</a:t>
            </a:r>
            <a:r>
              <a:rPr lang="zh-TW" altLang="zh-TW" sz="1200" b="1" kern="1200" smtClean="0">
                <a:solidFill>
                  <a:schemeClr val="tx1"/>
                </a:solidFill>
                <a:effectLst/>
                <a:latin typeface="+mn-lt"/>
                <a:ea typeface="+mn-ea"/>
                <a:cs typeface="+mn-cs"/>
              </a:rPr>
              <a:t>的</a:t>
            </a:r>
            <a:r>
              <a:rPr lang="en-US" altLang="zh-TW" sz="1200" b="1" kern="1200" smtClean="0">
                <a:solidFill>
                  <a:schemeClr val="tx1"/>
                </a:solidFill>
                <a:effectLst/>
                <a:latin typeface="+mn-lt"/>
                <a:ea typeface="+mn-ea"/>
                <a:cs typeface="+mn-cs"/>
              </a:rPr>
              <a:t>24%</a:t>
            </a:r>
            <a:r>
              <a:rPr lang="zh-TW" altLang="zh-TW" sz="1200" b="1" kern="1200" smtClean="0">
                <a:solidFill>
                  <a:schemeClr val="tx1"/>
                </a:solidFill>
                <a:effectLst/>
                <a:latin typeface="+mn-lt"/>
                <a:ea typeface="+mn-ea"/>
                <a:cs typeface="+mn-cs"/>
              </a:rPr>
              <a:t>左右，也回到</a:t>
            </a:r>
            <a:r>
              <a:rPr lang="en-US" altLang="zh-TW" sz="1200" b="1" kern="1200" smtClean="0">
                <a:solidFill>
                  <a:schemeClr val="tx1"/>
                </a:solidFill>
                <a:effectLst/>
                <a:latin typeface="+mn-lt"/>
                <a:ea typeface="+mn-ea"/>
                <a:cs typeface="+mn-cs"/>
              </a:rPr>
              <a:t>2020</a:t>
            </a:r>
            <a:r>
              <a:rPr lang="zh-TW" altLang="zh-TW" sz="1200" b="1" kern="1200" smtClean="0">
                <a:solidFill>
                  <a:schemeClr val="tx1"/>
                </a:solidFill>
                <a:effectLst/>
                <a:latin typeface="+mn-lt"/>
                <a:ea typeface="+mn-ea"/>
                <a:cs typeface="+mn-cs"/>
              </a:rPr>
              <a:t>年的水準（這裡我指的是 不含國防 和其它成本的調整）</a:t>
            </a:r>
            <a:endParaRPr lang="en-US" altLang="zh-TW" sz="1200" b="1" kern="1200" smtClean="0">
              <a:solidFill>
                <a:schemeClr val="tx1"/>
              </a:solidFill>
              <a:effectLst/>
              <a:latin typeface="+mn-lt"/>
              <a:ea typeface="+mn-ea"/>
              <a:cs typeface="+mn-cs"/>
            </a:endParaRPr>
          </a:p>
          <a:p>
            <a:endParaRPr lang="en-US" sz="1200" b="1" kern="1200" smtClean="0">
              <a:solidFill>
                <a:schemeClr val="tx1"/>
              </a:solidFill>
              <a:effectLst/>
              <a:latin typeface="+mn-lt"/>
              <a:ea typeface="+mn-ea"/>
              <a:cs typeface="+mn-cs"/>
            </a:endParaRPr>
          </a:p>
          <a:p>
            <a:r>
              <a:rPr lang="zh-TW" altLang="zh-TW" sz="1200" b="1" kern="1200" smtClean="0">
                <a:solidFill>
                  <a:schemeClr val="tx1"/>
                </a:solidFill>
                <a:effectLst/>
                <a:latin typeface="+mn-lt"/>
                <a:ea typeface="+mn-ea"/>
                <a:cs typeface="+mn-cs"/>
              </a:rPr>
              <a:t>這一年來運輸成本 持續攀升，而品牌直接銷售給 運營商的業務 是由我們負擔運費 也是成本項 （</a:t>
            </a:r>
            <a:r>
              <a:rPr lang="en-US" altLang="zh-TW" sz="1200" b="1" kern="1200" smtClean="0">
                <a:solidFill>
                  <a:schemeClr val="tx1"/>
                </a:solidFill>
                <a:effectLst/>
                <a:latin typeface="+mn-lt"/>
                <a:ea typeface="+mn-ea"/>
                <a:cs typeface="+mn-cs"/>
              </a:rPr>
              <a:t>ODM </a:t>
            </a:r>
            <a:r>
              <a:rPr lang="zh-TW" altLang="zh-TW" sz="1200" b="1" kern="1200" smtClean="0">
                <a:solidFill>
                  <a:schemeClr val="tx1"/>
                </a:solidFill>
                <a:effectLst/>
                <a:latin typeface="+mn-lt"/>
                <a:ea typeface="+mn-ea"/>
                <a:cs typeface="+mn-cs"/>
              </a:rPr>
              <a:t>業務比較沒有這個問題），這部分的運費從</a:t>
            </a:r>
            <a:r>
              <a:rPr lang="en-US" altLang="zh-TW" sz="1200" b="1" kern="1200" smtClean="0">
                <a:solidFill>
                  <a:schemeClr val="tx1"/>
                </a:solidFill>
                <a:effectLst/>
                <a:latin typeface="+mn-lt"/>
                <a:ea typeface="+mn-ea"/>
                <a:cs typeface="+mn-cs"/>
              </a:rPr>
              <a:t>2020</a:t>
            </a:r>
            <a:r>
              <a:rPr lang="zh-TW" altLang="zh-TW" sz="1200" b="1" kern="1200" smtClean="0">
                <a:solidFill>
                  <a:schemeClr val="tx1"/>
                </a:solidFill>
                <a:effectLst/>
                <a:latin typeface="+mn-lt"/>
                <a:ea typeface="+mn-ea"/>
                <a:cs typeface="+mn-cs"/>
              </a:rPr>
              <a:t>年佔售價的</a:t>
            </a:r>
            <a:r>
              <a:rPr lang="en-US" altLang="zh-TW" sz="1200" b="1" kern="1200" smtClean="0">
                <a:solidFill>
                  <a:schemeClr val="tx1"/>
                </a:solidFill>
                <a:effectLst/>
                <a:latin typeface="+mn-lt"/>
                <a:ea typeface="+mn-ea"/>
                <a:cs typeface="+mn-cs"/>
              </a:rPr>
              <a:t>1.5%</a:t>
            </a:r>
            <a:r>
              <a:rPr lang="zh-TW" altLang="zh-TW" sz="1200" b="1" kern="1200" smtClean="0">
                <a:solidFill>
                  <a:schemeClr val="tx1"/>
                </a:solidFill>
                <a:effectLst/>
                <a:latin typeface="+mn-lt"/>
                <a:ea typeface="+mn-ea"/>
                <a:cs typeface="+mn-cs"/>
              </a:rPr>
              <a:t>漲到</a:t>
            </a:r>
            <a:r>
              <a:rPr lang="en-US" altLang="zh-TW" sz="1200" b="1" kern="1200" smtClean="0">
                <a:solidFill>
                  <a:schemeClr val="tx1"/>
                </a:solidFill>
                <a:effectLst/>
                <a:latin typeface="+mn-lt"/>
                <a:ea typeface="+mn-ea"/>
                <a:cs typeface="+mn-cs"/>
              </a:rPr>
              <a:t>2021Q4</a:t>
            </a:r>
            <a:r>
              <a:rPr lang="zh-TW" altLang="zh-TW" sz="1200" b="1" kern="1200" smtClean="0">
                <a:solidFill>
                  <a:schemeClr val="tx1"/>
                </a:solidFill>
                <a:effectLst/>
                <a:latin typeface="+mn-lt"/>
                <a:ea typeface="+mn-ea"/>
                <a:cs typeface="+mn-cs"/>
              </a:rPr>
              <a:t>的</a:t>
            </a:r>
            <a:r>
              <a:rPr lang="en-US" altLang="zh-TW" sz="1200" b="1" kern="1200" smtClean="0">
                <a:solidFill>
                  <a:schemeClr val="tx1"/>
                </a:solidFill>
                <a:effectLst/>
                <a:latin typeface="+mn-lt"/>
                <a:ea typeface="+mn-ea"/>
                <a:cs typeface="+mn-cs"/>
              </a:rPr>
              <a:t>4%</a:t>
            </a:r>
            <a:r>
              <a:rPr lang="zh-TW" altLang="zh-TW" sz="1200" b="1" kern="1200" smtClean="0">
                <a:solidFill>
                  <a:schemeClr val="tx1"/>
                </a:solidFill>
                <a:effectLst/>
                <a:latin typeface="+mn-lt"/>
                <a:ea typeface="+mn-ea"/>
                <a:cs typeface="+mn-cs"/>
              </a:rPr>
              <a:t>。這也成為 我們今年 一項控管的重點。</a:t>
            </a:r>
            <a:endParaRPr lang="zh-TW" altLang="zh-TW" sz="1200" kern="1200" smtClean="0">
              <a:solidFill>
                <a:schemeClr val="tx1"/>
              </a:solidFill>
              <a:effectLst/>
              <a:latin typeface="+mn-lt"/>
              <a:ea typeface="+mn-ea"/>
              <a:cs typeface="+mn-cs"/>
            </a:endParaRPr>
          </a:p>
          <a:p>
            <a:r>
              <a:rPr lang="en-US" altLang="zh-TW" sz="1200" b="1" kern="1200" smtClean="0">
                <a:solidFill>
                  <a:schemeClr val="tx1"/>
                </a:solidFill>
                <a:effectLst/>
                <a:latin typeface="+mn-lt"/>
                <a:ea typeface="+mn-ea"/>
                <a:cs typeface="+mn-cs"/>
              </a:rPr>
              <a:t> </a:t>
            </a:r>
            <a:endParaRPr lang="zh-TW" altLang="zh-TW" sz="1200" kern="1200" smtClean="0">
              <a:solidFill>
                <a:schemeClr val="tx1"/>
              </a:solidFill>
              <a:effectLst/>
              <a:latin typeface="+mn-lt"/>
              <a:ea typeface="+mn-ea"/>
              <a:cs typeface="+mn-cs"/>
            </a:endParaRPr>
          </a:p>
          <a:p>
            <a:r>
              <a:rPr lang="en-US" altLang="zh-TW" sz="1200" b="1" kern="1200" smtClean="0">
                <a:solidFill>
                  <a:schemeClr val="tx1"/>
                </a:solidFill>
                <a:effectLst/>
                <a:latin typeface="+mn-lt"/>
                <a:ea typeface="+mn-ea"/>
                <a:cs typeface="+mn-cs"/>
              </a:rPr>
              <a:t>2021</a:t>
            </a:r>
            <a:r>
              <a:rPr lang="zh-TW" altLang="zh-TW" sz="1200" b="1" kern="1200" smtClean="0">
                <a:solidFill>
                  <a:schemeClr val="tx1"/>
                </a:solidFill>
                <a:effectLst/>
                <a:latin typeface="+mn-lt"/>
                <a:ea typeface="+mn-ea"/>
                <a:cs typeface="+mn-cs"/>
              </a:rPr>
              <a:t>全年我們的業務成長約為</a:t>
            </a:r>
            <a:r>
              <a:rPr lang="en-US" altLang="zh-TW" sz="1200" b="1" kern="1200" smtClean="0">
                <a:solidFill>
                  <a:schemeClr val="tx1"/>
                </a:solidFill>
                <a:effectLst/>
                <a:latin typeface="+mn-lt"/>
                <a:ea typeface="+mn-ea"/>
                <a:cs typeface="+mn-cs"/>
              </a:rPr>
              <a:t>15%</a:t>
            </a:r>
            <a:r>
              <a:rPr lang="zh-TW" altLang="zh-TW" sz="1200" b="1" kern="1200" smtClean="0">
                <a:solidFill>
                  <a:schemeClr val="tx1"/>
                </a:solidFill>
                <a:effectLst/>
                <a:latin typeface="+mn-lt"/>
                <a:ea typeface="+mn-ea"/>
                <a:cs typeface="+mn-cs"/>
              </a:rPr>
              <a:t>，主要歸功於</a:t>
            </a:r>
            <a:r>
              <a:rPr lang="en-US" altLang="zh-TW" sz="1200" b="1" kern="1200" smtClean="0">
                <a:solidFill>
                  <a:schemeClr val="tx1"/>
                </a:solidFill>
                <a:effectLst/>
                <a:latin typeface="+mn-lt"/>
                <a:ea typeface="+mn-ea"/>
                <a:cs typeface="+mn-cs"/>
              </a:rPr>
              <a:t>Wifi-6</a:t>
            </a:r>
            <a:r>
              <a:rPr lang="zh-TW" altLang="zh-TW" sz="1200" b="1" kern="1200" smtClean="0">
                <a:solidFill>
                  <a:schemeClr val="tx1"/>
                </a:solidFill>
                <a:effectLst/>
                <a:latin typeface="+mn-lt"/>
                <a:ea typeface="+mn-ea"/>
                <a:cs typeface="+mn-cs"/>
              </a:rPr>
              <a:t>、</a:t>
            </a:r>
            <a:r>
              <a:rPr lang="en-US" altLang="zh-TW" sz="1200" b="1" kern="1200" smtClean="0">
                <a:solidFill>
                  <a:schemeClr val="tx1"/>
                </a:solidFill>
                <a:effectLst/>
                <a:latin typeface="+mn-lt"/>
                <a:ea typeface="+mn-ea"/>
                <a:cs typeface="+mn-cs"/>
              </a:rPr>
              <a:t>5G FWA</a:t>
            </a:r>
            <a:r>
              <a:rPr lang="zh-TW" altLang="zh-TW" sz="1200" b="1" kern="1200" smtClean="0">
                <a:solidFill>
                  <a:schemeClr val="tx1"/>
                </a:solidFill>
                <a:effectLst/>
                <a:latin typeface="+mn-lt"/>
                <a:ea typeface="+mn-ea"/>
                <a:cs typeface="+mn-cs"/>
              </a:rPr>
              <a:t>、</a:t>
            </a:r>
            <a:r>
              <a:rPr lang="en-US" altLang="zh-TW" sz="1200" b="1" kern="1200" smtClean="0">
                <a:solidFill>
                  <a:schemeClr val="tx1"/>
                </a:solidFill>
                <a:effectLst/>
                <a:latin typeface="+mn-lt"/>
                <a:ea typeface="+mn-ea"/>
                <a:cs typeface="+mn-cs"/>
              </a:rPr>
              <a:t>10G PON</a:t>
            </a:r>
            <a:r>
              <a:rPr lang="zh-TW" altLang="zh-TW" sz="1200" b="1" kern="1200" smtClean="0">
                <a:solidFill>
                  <a:schemeClr val="tx1"/>
                </a:solidFill>
                <a:effectLst/>
                <a:latin typeface="+mn-lt"/>
                <a:ea typeface="+mn-ea"/>
                <a:cs typeface="+mn-cs"/>
              </a:rPr>
              <a:t>等新技術的提前佈局，舊客戶增加備貨 以及我們在歐洲 與新興市場 簽下一些新的客戶。若不是受 物料供應的限制，我們原來預期 會有更高的成長。</a:t>
            </a:r>
            <a:endParaRPr lang="zh-TW" altLang="zh-TW" sz="120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B61B5E-15E4-3B44-B092-B92D264F21EB}"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82390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b="1" kern="1200" smtClean="0">
                <a:solidFill>
                  <a:schemeClr val="tx1"/>
                </a:solidFill>
                <a:effectLst/>
                <a:latin typeface="+mn-lt"/>
                <a:ea typeface="+mn-ea"/>
                <a:cs typeface="+mn-cs"/>
              </a:rPr>
              <a:t>而在</a:t>
            </a:r>
            <a:r>
              <a:rPr lang="en-US" altLang="zh-TW" sz="1200" b="1" kern="1200" smtClean="0">
                <a:solidFill>
                  <a:schemeClr val="tx1"/>
                </a:solidFill>
                <a:effectLst/>
                <a:latin typeface="+mn-lt"/>
                <a:ea typeface="+mn-ea"/>
                <a:cs typeface="+mn-cs"/>
              </a:rPr>
              <a:t>2022</a:t>
            </a:r>
            <a:r>
              <a:rPr lang="zh-TW" altLang="zh-TW" sz="1200" b="1" kern="1200" smtClean="0">
                <a:solidFill>
                  <a:schemeClr val="tx1"/>
                </a:solidFill>
                <a:effectLst/>
                <a:latin typeface="+mn-lt"/>
                <a:ea typeface="+mn-ea"/>
                <a:cs typeface="+mn-cs"/>
              </a:rPr>
              <a:t>年，除了既有的問題，我們也有幾個新的挑戰要面對 我分成</a:t>
            </a:r>
            <a:r>
              <a:rPr lang="en-US" altLang="zh-TW" sz="1200" b="1" kern="1200" smtClean="0">
                <a:solidFill>
                  <a:schemeClr val="tx1"/>
                </a:solidFill>
                <a:effectLst/>
                <a:latin typeface="+mn-lt"/>
                <a:ea typeface="+mn-ea"/>
                <a:cs typeface="+mn-cs"/>
              </a:rPr>
              <a:t>3</a:t>
            </a:r>
            <a:r>
              <a:rPr lang="zh-TW" altLang="zh-TW" sz="1200" b="1" kern="1200" smtClean="0">
                <a:solidFill>
                  <a:schemeClr val="tx1"/>
                </a:solidFill>
                <a:effectLst/>
                <a:latin typeface="+mn-lt"/>
                <a:ea typeface="+mn-ea"/>
                <a:cs typeface="+mn-cs"/>
              </a:rPr>
              <a:t>點來說明：</a:t>
            </a:r>
            <a:endParaRPr lang="zh-TW" altLang="zh-TW" sz="1200" kern="1200" smtClean="0">
              <a:solidFill>
                <a:schemeClr val="tx1"/>
              </a:solidFill>
              <a:effectLst/>
              <a:latin typeface="+mn-lt"/>
              <a:ea typeface="+mn-ea"/>
              <a:cs typeface="+mn-cs"/>
            </a:endParaRPr>
          </a:p>
          <a:p>
            <a:pPr lvl="0"/>
            <a:r>
              <a:rPr lang="zh-TW" altLang="zh-TW" sz="1200" b="1" kern="1200" smtClean="0">
                <a:solidFill>
                  <a:schemeClr val="tx1"/>
                </a:solidFill>
                <a:effectLst/>
                <a:latin typeface="+mn-lt"/>
                <a:ea typeface="+mn-ea"/>
                <a:cs typeface="+mn-cs"/>
              </a:rPr>
              <a:t>第一點，</a:t>
            </a:r>
            <a:r>
              <a:rPr lang="en-US" altLang="zh-TW" sz="1200" b="1" kern="1200" smtClean="0">
                <a:solidFill>
                  <a:schemeClr val="tx1"/>
                </a:solidFill>
                <a:effectLst/>
                <a:latin typeface="+mn-lt"/>
                <a:ea typeface="+mn-ea"/>
                <a:cs typeface="+mn-cs"/>
              </a:rPr>
              <a:t>2021</a:t>
            </a:r>
            <a:r>
              <a:rPr lang="zh-TW" altLang="zh-TW" sz="1200" b="1" kern="1200" smtClean="0">
                <a:solidFill>
                  <a:schemeClr val="tx1"/>
                </a:solidFill>
                <a:effectLst/>
                <a:latin typeface="+mn-lt"/>
                <a:ea typeface="+mn-ea"/>
                <a:cs typeface="+mn-cs"/>
              </a:rPr>
              <a:t>（去年）</a:t>
            </a:r>
            <a:r>
              <a:rPr lang="en-US" altLang="zh-TW" sz="1200" b="1" kern="1200" smtClean="0">
                <a:solidFill>
                  <a:schemeClr val="tx1"/>
                </a:solidFill>
                <a:effectLst/>
                <a:latin typeface="+mn-lt"/>
                <a:ea typeface="+mn-ea"/>
                <a:cs typeface="+mn-cs"/>
              </a:rPr>
              <a:t>Q4</a:t>
            </a:r>
            <a:r>
              <a:rPr lang="zh-TW" altLang="zh-TW" sz="1200" b="1" kern="1200" smtClean="0">
                <a:solidFill>
                  <a:schemeClr val="tx1"/>
                </a:solidFill>
                <a:effectLst/>
                <a:latin typeface="+mn-lt"/>
                <a:ea typeface="+mn-ea"/>
                <a:cs typeface="+mn-cs"/>
              </a:rPr>
              <a:t>我們再次面對 各大主晶片廠 全面性 大幅度的漲價，這也影響了 去年</a:t>
            </a:r>
            <a:r>
              <a:rPr lang="en-US" altLang="zh-TW" sz="1200" b="1" kern="1200" smtClean="0">
                <a:solidFill>
                  <a:schemeClr val="tx1"/>
                </a:solidFill>
                <a:effectLst/>
                <a:latin typeface="+mn-lt"/>
                <a:ea typeface="+mn-ea"/>
                <a:cs typeface="+mn-cs"/>
              </a:rPr>
              <a:t>Q4</a:t>
            </a:r>
            <a:r>
              <a:rPr lang="zh-TW" altLang="zh-TW" sz="1200" b="1" kern="1200" smtClean="0">
                <a:solidFill>
                  <a:schemeClr val="tx1"/>
                </a:solidFill>
                <a:effectLst/>
                <a:latin typeface="+mn-lt"/>
                <a:ea typeface="+mn-ea"/>
                <a:cs typeface="+mn-cs"/>
              </a:rPr>
              <a:t>和接下來</a:t>
            </a:r>
            <a:r>
              <a:rPr lang="en-US" altLang="zh-TW" sz="1200" b="1" kern="1200" smtClean="0">
                <a:solidFill>
                  <a:schemeClr val="tx1"/>
                </a:solidFill>
                <a:effectLst/>
                <a:latin typeface="+mn-lt"/>
                <a:ea typeface="+mn-ea"/>
                <a:cs typeface="+mn-cs"/>
              </a:rPr>
              <a:t>2</a:t>
            </a:r>
            <a:r>
              <a:rPr lang="zh-TW" altLang="zh-TW" sz="1200" b="1" kern="1200" smtClean="0">
                <a:solidFill>
                  <a:schemeClr val="tx1"/>
                </a:solidFill>
                <a:effectLst/>
                <a:latin typeface="+mn-lt"/>
                <a:ea typeface="+mn-ea"/>
                <a:cs typeface="+mn-cs"/>
              </a:rPr>
              <a:t>季的毛利，面對成本的提升，今年我們會再次執行產品漲價策略，而這次的執行 困難度會比較高，主要是客戶對一連串漲價 的抗拒 會比去年高。</a:t>
            </a:r>
            <a:endParaRPr lang="zh-TW" altLang="zh-TW" sz="1200" kern="1200" smtClean="0">
              <a:solidFill>
                <a:schemeClr val="tx1"/>
              </a:solidFill>
              <a:effectLst/>
              <a:latin typeface="+mn-lt"/>
              <a:ea typeface="+mn-ea"/>
              <a:cs typeface="+mn-cs"/>
            </a:endParaRPr>
          </a:p>
          <a:p>
            <a:pPr lvl="0"/>
            <a:r>
              <a:rPr lang="zh-TW" altLang="zh-TW" sz="1200" b="1" kern="1200" smtClean="0">
                <a:solidFill>
                  <a:schemeClr val="tx1"/>
                </a:solidFill>
                <a:effectLst/>
                <a:latin typeface="+mn-lt"/>
                <a:ea typeface="+mn-ea"/>
                <a:cs typeface="+mn-cs"/>
              </a:rPr>
              <a:t>第二點，烏俄戰爭對集團的影響大約是</a:t>
            </a:r>
            <a:r>
              <a:rPr lang="en-US" altLang="zh-TW" sz="1200" b="1" kern="1200" smtClean="0">
                <a:solidFill>
                  <a:schemeClr val="tx1"/>
                </a:solidFill>
                <a:effectLst/>
                <a:latin typeface="+mn-lt"/>
                <a:ea typeface="+mn-ea"/>
                <a:cs typeface="+mn-cs"/>
              </a:rPr>
              <a:t>2.5%</a:t>
            </a:r>
            <a:r>
              <a:rPr lang="zh-TW" altLang="zh-TW" sz="1200" b="1" kern="1200" smtClean="0">
                <a:solidFill>
                  <a:schemeClr val="tx1"/>
                </a:solidFill>
                <a:effectLst/>
                <a:latin typeface="+mn-lt"/>
                <a:ea typeface="+mn-ea"/>
                <a:cs typeface="+mn-cs"/>
              </a:rPr>
              <a:t>，這部分會有呆帳 和專用呆料的產生。現階段我們在當地 的銷售已全面停止，這部分我希望 戰爭能夠儘快終止。</a:t>
            </a:r>
            <a:endParaRPr lang="zh-TW" altLang="zh-TW" sz="1200" kern="1200" smtClean="0">
              <a:solidFill>
                <a:schemeClr val="tx1"/>
              </a:solidFill>
              <a:effectLst/>
              <a:latin typeface="+mn-lt"/>
              <a:ea typeface="+mn-ea"/>
              <a:cs typeface="+mn-cs"/>
            </a:endParaRPr>
          </a:p>
          <a:p>
            <a:pPr lvl="0"/>
            <a:r>
              <a:rPr lang="zh-TW" altLang="zh-TW" sz="1200" b="1" kern="1200" smtClean="0">
                <a:solidFill>
                  <a:schemeClr val="tx1"/>
                </a:solidFill>
                <a:effectLst/>
                <a:latin typeface="+mn-lt"/>
                <a:ea typeface="+mn-ea"/>
                <a:cs typeface="+mn-cs"/>
              </a:rPr>
              <a:t>第三點，物價上漲 與 台灣研發人力 的短缺，也提高了 人力單位成本，在費用控管 上也產生一壓力。</a:t>
            </a:r>
            <a:endParaRPr lang="en-US" altLang="zh-TW" sz="1200" b="1" kern="1200" smtClean="0">
              <a:solidFill>
                <a:schemeClr val="tx1"/>
              </a:solidFill>
              <a:effectLst/>
              <a:latin typeface="+mn-lt"/>
              <a:ea typeface="+mn-ea"/>
              <a:cs typeface="+mn-cs"/>
            </a:endParaRPr>
          </a:p>
          <a:p>
            <a:pPr lvl="0"/>
            <a:endParaRPr lang="en-US" altLang="zh-TW" sz="1200" b="1" kern="1200" smtClean="0">
              <a:solidFill>
                <a:schemeClr val="tx1"/>
              </a:solidFill>
              <a:effectLst/>
              <a:latin typeface="+mn-lt"/>
              <a:ea typeface="+mn-ea"/>
              <a:cs typeface="+mn-cs"/>
            </a:endParaRPr>
          </a:p>
          <a:p>
            <a:r>
              <a:rPr lang="en-US" altLang="zh-TW" sz="1200" b="1" kern="1200" smtClean="0">
                <a:solidFill>
                  <a:schemeClr val="tx1"/>
                </a:solidFill>
                <a:effectLst/>
                <a:latin typeface="+mn-lt"/>
                <a:ea typeface="+mn-ea"/>
                <a:cs typeface="+mn-cs"/>
              </a:rPr>
              <a:t>Overall</a:t>
            </a:r>
            <a:r>
              <a:rPr lang="zh-TW" altLang="zh-TW" sz="1200" b="1" kern="1200" smtClean="0">
                <a:solidFill>
                  <a:schemeClr val="tx1"/>
                </a:solidFill>
                <a:effectLst/>
                <a:latin typeface="+mn-lt"/>
                <a:ea typeface="+mn-ea"/>
                <a:cs typeface="+mn-cs"/>
              </a:rPr>
              <a:t>目前我們手上的訂單 和 訂單能見度都高，不過 缺料與長短料的情形 仍是我們成長的瓶頸。有些 高端的 寬頻主</a:t>
            </a:r>
            <a:r>
              <a:rPr lang="en-US" altLang="zh-TW" sz="1200" b="1" kern="1200" smtClean="0">
                <a:solidFill>
                  <a:schemeClr val="tx1"/>
                </a:solidFill>
                <a:effectLst/>
                <a:latin typeface="+mn-lt"/>
                <a:ea typeface="+mn-ea"/>
                <a:cs typeface="+mn-cs"/>
              </a:rPr>
              <a:t>IC</a:t>
            </a:r>
            <a:r>
              <a:rPr lang="zh-TW" altLang="zh-TW" sz="1200" b="1" kern="1200" smtClean="0">
                <a:solidFill>
                  <a:schemeClr val="tx1"/>
                </a:solidFill>
                <a:effectLst/>
                <a:latin typeface="+mn-lt"/>
                <a:ea typeface="+mn-ea"/>
                <a:cs typeface="+mn-cs"/>
              </a:rPr>
              <a:t>，少數專用料的供給，以及 交換器的電力供給</a:t>
            </a:r>
            <a:r>
              <a:rPr lang="en-US" altLang="zh-TW" sz="1200" b="1" kern="1200" smtClean="0">
                <a:solidFill>
                  <a:schemeClr val="tx1"/>
                </a:solidFill>
                <a:effectLst/>
                <a:latin typeface="+mn-lt"/>
                <a:ea typeface="+mn-ea"/>
                <a:cs typeface="+mn-cs"/>
              </a:rPr>
              <a:t>IC</a:t>
            </a:r>
            <a:r>
              <a:rPr lang="zh-TW" altLang="zh-TW" sz="1200" b="1" kern="1200" smtClean="0">
                <a:solidFill>
                  <a:schemeClr val="tx1"/>
                </a:solidFill>
                <a:effectLst/>
                <a:latin typeface="+mn-lt"/>
                <a:ea typeface="+mn-ea"/>
                <a:cs typeface="+mn-cs"/>
              </a:rPr>
              <a:t>還是吃緊，這部分 較難在短期內 舒緩，我們預估上半年的 成長力道有限，銷售額大概會持平，毛利率的壓力比較大，但下半年有機會改善，並恢復成長動能。</a:t>
            </a:r>
            <a:endParaRPr lang="zh-TW" altLang="zh-TW" sz="1200" kern="1200" smtClean="0">
              <a:solidFill>
                <a:schemeClr val="tx1"/>
              </a:solidFill>
              <a:effectLst/>
              <a:latin typeface="+mn-lt"/>
              <a:ea typeface="+mn-ea"/>
              <a:cs typeface="+mn-cs"/>
            </a:endParaRPr>
          </a:p>
          <a:p>
            <a:r>
              <a:rPr lang="en-US" altLang="zh-TW" sz="1200" b="1" kern="1200" smtClean="0">
                <a:solidFill>
                  <a:schemeClr val="tx1"/>
                </a:solidFill>
                <a:effectLst/>
                <a:latin typeface="+mn-lt"/>
                <a:ea typeface="+mn-ea"/>
                <a:cs typeface="+mn-cs"/>
              </a:rPr>
              <a:t> </a:t>
            </a:r>
            <a:endParaRPr lang="zh-TW" altLang="zh-TW" sz="1200" kern="1200" smtClean="0">
              <a:solidFill>
                <a:schemeClr val="tx1"/>
              </a:solidFill>
              <a:effectLst/>
              <a:latin typeface="+mn-lt"/>
              <a:ea typeface="+mn-ea"/>
              <a:cs typeface="+mn-cs"/>
            </a:endParaRPr>
          </a:p>
          <a:p>
            <a:r>
              <a:rPr lang="zh-TW" altLang="zh-TW" sz="1200" b="1" kern="1200" smtClean="0">
                <a:solidFill>
                  <a:schemeClr val="tx1"/>
                </a:solidFill>
                <a:effectLst/>
                <a:latin typeface="+mn-lt"/>
                <a:ea typeface="+mn-ea"/>
                <a:cs typeface="+mn-cs"/>
              </a:rPr>
              <a:t>此外，各位看到我們的庫存水位比較高，主因是兩部分。一是物料供應 變數高，營運上會提高物料庫存天數來降低風險，加上主晶片與重點零組件的短缺，長短料的情形 也比較嚴重。第二是物流上 成品運輸時間多了一個月不過這部分我比較不擔心。而 長短料的部分 還有兩個潛在的風險，一個是</a:t>
            </a:r>
            <a:r>
              <a:rPr lang="en-US" altLang="zh-TW" sz="1200" b="1" kern="1200" smtClean="0">
                <a:solidFill>
                  <a:schemeClr val="tx1"/>
                </a:solidFill>
                <a:effectLst/>
                <a:latin typeface="+mn-lt"/>
                <a:ea typeface="+mn-ea"/>
                <a:cs typeface="+mn-cs"/>
              </a:rPr>
              <a:t>design change</a:t>
            </a:r>
            <a:r>
              <a:rPr lang="zh-TW" altLang="zh-TW" sz="1200" b="1" kern="1200" smtClean="0">
                <a:solidFill>
                  <a:schemeClr val="tx1"/>
                </a:solidFill>
                <a:effectLst/>
                <a:latin typeface="+mn-lt"/>
                <a:ea typeface="+mn-ea"/>
                <a:cs typeface="+mn-cs"/>
              </a:rPr>
              <a:t>，一個就是</a:t>
            </a:r>
            <a:r>
              <a:rPr lang="en-US" altLang="zh-TW" sz="1200" b="1" kern="1200" smtClean="0">
                <a:solidFill>
                  <a:schemeClr val="tx1"/>
                </a:solidFill>
                <a:effectLst/>
                <a:latin typeface="+mn-lt"/>
                <a:ea typeface="+mn-ea"/>
                <a:cs typeface="+mn-cs"/>
              </a:rPr>
              <a:t> overbooking</a:t>
            </a:r>
            <a:r>
              <a:rPr lang="zh-TW" altLang="zh-TW" sz="1200" b="1" kern="1200" smtClean="0">
                <a:solidFill>
                  <a:schemeClr val="tx1"/>
                </a:solidFill>
                <a:effectLst/>
                <a:latin typeface="+mn-lt"/>
                <a:ea typeface="+mn-ea"/>
                <a:cs typeface="+mn-cs"/>
              </a:rPr>
              <a:t>，運營商經過 將近兩年的 貨物短缺，一定都想要 提高庫存水位，下的單就會比過去多；一旦 供應鏈缺料的問題 舒緩，而運營商的水位 滿足後，取消或遞延交貨 是可能會發生的。因此，改善長短料 與 活化庫存 是我們今年管理的重點之一。</a:t>
            </a:r>
            <a:endParaRPr lang="zh-TW" altLang="zh-TW" sz="1200" kern="1200" smtClean="0">
              <a:solidFill>
                <a:schemeClr val="tx1"/>
              </a:solidFill>
              <a:effectLst/>
              <a:latin typeface="+mn-lt"/>
              <a:ea typeface="+mn-ea"/>
              <a:cs typeface="+mn-cs"/>
            </a:endParaRPr>
          </a:p>
          <a:p>
            <a:r>
              <a:rPr lang="en-US" altLang="zh-TW" sz="1200" b="1" kern="1200" smtClean="0">
                <a:solidFill>
                  <a:schemeClr val="tx1"/>
                </a:solidFill>
                <a:effectLst/>
                <a:latin typeface="+mn-lt"/>
                <a:ea typeface="+mn-ea"/>
                <a:cs typeface="+mn-cs"/>
              </a:rPr>
              <a:t> </a:t>
            </a:r>
            <a:endParaRPr lang="zh-TW" altLang="zh-TW" sz="1200" kern="1200" smtClean="0">
              <a:solidFill>
                <a:schemeClr val="tx1"/>
              </a:solidFill>
              <a:effectLst/>
              <a:latin typeface="+mn-lt"/>
              <a:ea typeface="+mn-ea"/>
              <a:cs typeface="+mn-cs"/>
            </a:endParaRPr>
          </a:p>
          <a:p>
            <a:pPr lvl="0"/>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A3D0A-F7F4-411B-97DD-574E5AC662EA}"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89196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24F76E7-8C40-48B9-89F1-EC590B2BCAD5}" type="slidenum">
              <a:rPr lang="zh-TW" altLang="en-US" smtClean="0"/>
              <a:t>2</a:t>
            </a:fld>
            <a:endParaRPr lang="zh-TW" altLang="en-US"/>
          </a:p>
        </p:txBody>
      </p:sp>
    </p:spTree>
    <p:extLst>
      <p:ext uri="{BB962C8B-B14F-4D97-AF65-F5344CB8AC3E}">
        <p14:creationId xmlns:p14="http://schemas.microsoft.com/office/powerpoint/2010/main" val="3374009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sz="1200" b="1" kern="1200" dirty="0" smtClean="0">
              <a:solidFill>
                <a:schemeClr val="tx1"/>
              </a:solidFill>
              <a:effectLst/>
              <a:latin typeface="+mn-lt"/>
              <a:ea typeface="+mn-ea"/>
              <a:cs typeface="+mn-cs"/>
            </a:endParaRPr>
          </a:p>
          <a:p>
            <a:r>
              <a:rPr lang="en-US" altLang="zh-TW" sz="1200" b="1" kern="1200" dirty="0" smtClean="0">
                <a:solidFill>
                  <a:schemeClr val="tx1"/>
                </a:solidFill>
                <a:effectLst/>
                <a:latin typeface="+mn-lt"/>
                <a:ea typeface="+mn-ea"/>
                <a:cs typeface="+mn-cs"/>
              </a:rPr>
              <a:t>Overall</a:t>
            </a:r>
            <a:r>
              <a:rPr lang="zh-TW" altLang="zh-TW" sz="1200" b="1" kern="1200" dirty="0" smtClean="0">
                <a:solidFill>
                  <a:schemeClr val="tx1"/>
                </a:solidFill>
                <a:effectLst/>
                <a:latin typeface="+mn-lt"/>
                <a:ea typeface="+mn-ea"/>
                <a:cs typeface="+mn-cs"/>
              </a:rPr>
              <a:t>目前我們手上的訂單 和 訂單能見度都高，不過 缺料與長短料的情形 仍是我們成長的瓶頸。有些 高端的 寬頻主</a:t>
            </a:r>
            <a:r>
              <a:rPr lang="en-US" altLang="zh-TW" sz="1200" b="1" kern="1200" dirty="0" smtClean="0">
                <a:solidFill>
                  <a:schemeClr val="tx1"/>
                </a:solidFill>
                <a:effectLst/>
                <a:latin typeface="+mn-lt"/>
                <a:ea typeface="+mn-ea"/>
                <a:cs typeface="+mn-cs"/>
              </a:rPr>
              <a:t>IC</a:t>
            </a:r>
            <a:r>
              <a:rPr lang="zh-TW" altLang="zh-TW" sz="1200" b="1" kern="1200" dirty="0" smtClean="0">
                <a:solidFill>
                  <a:schemeClr val="tx1"/>
                </a:solidFill>
                <a:effectLst/>
                <a:latin typeface="+mn-lt"/>
                <a:ea typeface="+mn-ea"/>
                <a:cs typeface="+mn-cs"/>
              </a:rPr>
              <a:t>，少數專用料的供給，以及 交換器的電力供給</a:t>
            </a:r>
            <a:r>
              <a:rPr lang="en-US" altLang="zh-TW" sz="1200" b="1" kern="1200" dirty="0" smtClean="0">
                <a:solidFill>
                  <a:schemeClr val="tx1"/>
                </a:solidFill>
                <a:effectLst/>
                <a:latin typeface="+mn-lt"/>
                <a:ea typeface="+mn-ea"/>
                <a:cs typeface="+mn-cs"/>
              </a:rPr>
              <a:t>IC</a:t>
            </a:r>
            <a:r>
              <a:rPr lang="zh-TW" altLang="zh-TW" sz="1200" b="1" kern="1200" dirty="0" smtClean="0">
                <a:solidFill>
                  <a:schemeClr val="tx1"/>
                </a:solidFill>
                <a:effectLst/>
                <a:latin typeface="+mn-lt"/>
                <a:ea typeface="+mn-ea"/>
                <a:cs typeface="+mn-cs"/>
              </a:rPr>
              <a:t>還是吃緊，這部分 較難在短期內 舒緩，我們預估上半年的 成長力道有限，銷售額大概會持平，毛利率的壓力比較大，但下半年有機會改善，並恢復成長動能。</a:t>
            </a:r>
            <a:endParaRPr lang="zh-TW" altLang="zh-TW" sz="1200" kern="1200" dirty="0" smtClean="0">
              <a:solidFill>
                <a:schemeClr val="tx1"/>
              </a:solidFill>
              <a:effectLst/>
              <a:latin typeface="+mn-lt"/>
              <a:ea typeface="+mn-ea"/>
              <a:cs typeface="+mn-cs"/>
            </a:endParaRPr>
          </a:p>
          <a:p>
            <a:r>
              <a:rPr lang="en-US" altLang="zh-TW" sz="1200" b="1"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此外，各位看到我們的庫存水位比較高，主因是兩部分。一是物料供應 變數高，營運上會提高物料庫存天數來降低風險，加上主晶片與重點零組件的短缺，長短料的情形 也比較嚴重。第二是物流上 成品運輸時間多了一個月不過這部分我比較不擔心。而 長短料的部分 還有兩個潛在的風險，一個是</a:t>
            </a:r>
            <a:r>
              <a:rPr lang="en-US" altLang="zh-TW" sz="1200" b="1" kern="1200" dirty="0" smtClean="0">
                <a:solidFill>
                  <a:schemeClr val="tx1"/>
                </a:solidFill>
                <a:effectLst/>
                <a:latin typeface="+mn-lt"/>
                <a:ea typeface="+mn-ea"/>
                <a:cs typeface="+mn-cs"/>
              </a:rPr>
              <a:t>design change</a:t>
            </a:r>
            <a:r>
              <a:rPr lang="zh-TW" altLang="zh-TW" sz="1200" b="1" kern="1200" dirty="0" smtClean="0">
                <a:solidFill>
                  <a:schemeClr val="tx1"/>
                </a:solidFill>
                <a:effectLst/>
                <a:latin typeface="+mn-lt"/>
                <a:ea typeface="+mn-ea"/>
                <a:cs typeface="+mn-cs"/>
              </a:rPr>
              <a:t>，一個就是</a:t>
            </a:r>
            <a:r>
              <a:rPr lang="en-US" altLang="zh-TW" sz="1200" b="1" kern="1200" dirty="0" smtClean="0">
                <a:solidFill>
                  <a:schemeClr val="tx1"/>
                </a:solidFill>
                <a:effectLst/>
                <a:latin typeface="+mn-lt"/>
                <a:ea typeface="+mn-ea"/>
                <a:cs typeface="+mn-cs"/>
              </a:rPr>
              <a:t> overbooking</a:t>
            </a:r>
            <a:r>
              <a:rPr lang="zh-TW" altLang="zh-TW" sz="1200" b="1" kern="1200" dirty="0" smtClean="0">
                <a:solidFill>
                  <a:schemeClr val="tx1"/>
                </a:solidFill>
                <a:effectLst/>
                <a:latin typeface="+mn-lt"/>
                <a:ea typeface="+mn-ea"/>
                <a:cs typeface="+mn-cs"/>
              </a:rPr>
              <a:t>，運營商經過 將近兩年的 貨物短缺，一定都想要 提高庫存水位，下的單就會比過去多；一旦 供應鏈缺料的問題 舒緩，而運營商的水位 滿足後，取消或遞延交貨 是可能會發生的。因此，改善長短料 與 活化庫存 是我們今年管理的重點之一。</a:t>
            </a:r>
            <a:endParaRPr lang="zh-TW" altLang="zh-TW" sz="1200" kern="1200" dirty="0" smtClean="0">
              <a:solidFill>
                <a:schemeClr val="tx1"/>
              </a:solidFill>
              <a:effectLst/>
              <a:latin typeface="+mn-lt"/>
              <a:ea typeface="+mn-ea"/>
              <a:cs typeface="+mn-cs"/>
            </a:endParaRPr>
          </a:p>
          <a:p>
            <a:r>
              <a:rPr lang="en-US" altLang="zh-TW" sz="1200" b="1"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A3D0A-F7F4-411B-97DD-574E5AC662EA}"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48288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b="1" kern="1200" dirty="0" smtClean="0">
                <a:solidFill>
                  <a:schemeClr val="tx1"/>
                </a:solidFill>
                <a:effectLst/>
                <a:latin typeface="+mn-lt"/>
                <a:ea typeface="+mn-ea"/>
                <a:cs typeface="+mn-cs"/>
              </a:rPr>
              <a:t>在產品上，去年我們有 兩個亮點，一個是</a:t>
            </a:r>
            <a:r>
              <a:rPr lang="en-US" altLang="zh-TW" sz="1200" b="1" kern="1200" dirty="0" smtClean="0">
                <a:solidFill>
                  <a:schemeClr val="tx1"/>
                </a:solidFill>
                <a:effectLst/>
                <a:latin typeface="+mn-lt"/>
                <a:ea typeface="+mn-ea"/>
                <a:cs typeface="+mn-cs"/>
              </a:rPr>
              <a:t>Wifi-6</a:t>
            </a:r>
            <a:r>
              <a:rPr lang="zh-TW" altLang="zh-TW" sz="1200" b="1" kern="1200" dirty="0" smtClean="0">
                <a:solidFill>
                  <a:schemeClr val="tx1"/>
                </a:solidFill>
                <a:effectLst/>
                <a:latin typeface="+mn-lt"/>
                <a:ea typeface="+mn-ea"/>
                <a:cs typeface="+mn-cs"/>
              </a:rPr>
              <a:t>、一個是</a:t>
            </a:r>
            <a:r>
              <a:rPr lang="en-US" altLang="zh-TW" sz="1200" b="1" kern="1200" dirty="0" smtClean="0">
                <a:solidFill>
                  <a:schemeClr val="tx1"/>
                </a:solidFill>
                <a:effectLst/>
                <a:latin typeface="+mn-lt"/>
                <a:ea typeface="+mn-ea"/>
                <a:cs typeface="+mn-cs"/>
              </a:rPr>
              <a:t>5G FWA</a:t>
            </a:r>
            <a:r>
              <a:rPr lang="zh-TW" altLang="zh-TW" sz="1200" b="1" kern="1200" dirty="0" smtClean="0">
                <a:solidFill>
                  <a:schemeClr val="tx1"/>
                </a:solidFill>
                <a:effectLst/>
                <a:latin typeface="+mn-lt"/>
                <a:ea typeface="+mn-ea"/>
                <a:cs typeface="+mn-cs"/>
              </a:rPr>
              <a:t>。這兩個產品線 都有</a:t>
            </a:r>
            <a:r>
              <a:rPr lang="en-US" altLang="zh-TW" sz="1200" b="1" kern="1200" dirty="0" smtClean="0">
                <a:solidFill>
                  <a:schemeClr val="tx1"/>
                </a:solidFill>
                <a:effectLst/>
                <a:latin typeface="+mn-lt"/>
                <a:ea typeface="+mn-ea"/>
                <a:cs typeface="+mn-cs"/>
              </a:rPr>
              <a:t>25%</a:t>
            </a:r>
            <a:r>
              <a:rPr lang="zh-TW" altLang="zh-TW" sz="1200" b="1" kern="1200" dirty="0" smtClean="0">
                <a:solidFill>
                  <a:schemeClr val="tx1"/>
                </a:solidFill>
                <a:effectLst/>
                <a:latin typeface="+mn-lt"/>
                <a:ea typeface="+mn-ea"/>
                <a:cs typeface="+mn-cs"/>
              </a:rPr>
              <a:t>以上的成長，今年 它們也會 持續成長。其中第二代低成本的</a:t>
            </a:r>
            <a:r>
              <a:rPr lang="en-US" altLang="zh-TW" sz="1200" b="1" kern="1200" dirty="0" smtClean="0">
                <a:solidFill>
                  <a:schemeClr val="tx1"/>
                </a:solidFill>
                <a:effectLst/>
                <a:latin typeface="+mn-lt"/>
                <a:ea typeface="+mn-ea"/>
                <a:cs typeface="+mn-cs"/>
              </a:rPr>
              <a:t>wifi-6</a:t>
            </a:r>
            <a:r>
              <a:rPr lang="zh-TW" altLang="zh-TW" sz="1200" b="1" kern="1200" dirty="0" smtClean="0">
                <a:solidFill>
                  <a:schemeClr val="tx1"/>
                </a:solidFill>
                <a:effectLst/>
                <a:latin typeface="+mn-lt"/>
                <a:ea typeface="+mn-ea"/>
                <a:cs typeface="+mn-cs"/>
              </a:rPr>
              <a:t>產品線 會在今年 逐漸成為 主力產品。而</a:t>
            </a:r>
            <a:r>
              <a:rPr lang="en-US" altLang="zh-TW" sz="1200" b="1" kern="1200" dirty="0" smtClean="0">
                <a:solidFill>
                  <a:schemeClr val="tx1"/>
                </a:solidFill>
                <a:effectLst/>
                <a:latin typeface="+mn-lt"/>
                <a:ea typeface="+mn-ea"/>
                <a:cs typeface="+mn-cs"/>
              </a:rPr>
              <a:t>5G FWA</a:t>
            </a:r>
            <a:r>
              <a:rPr lang="zh-TW" altLang="zh-TW" sz="1200" b="1" kern="1200" dirty="0" smtClean="0">
                <a:solidFill>
                  <a:schemeClr val="tx1"/>
                </a:solidFill>
                <a:effectLst/>
                <a:latin typeface="+mn-lt"/>
                <a:ea typeface="+mn-ea"/>
                <a:cs typeface="+mn-cs"/>
              </a:rPr>
              <a:t>目前銷售 仍以歐美市場為主，今年預估 會維持 類似的成長率。加上 我們也看到一些新的機會，也期待今年 能在其他市場 有突破性的發展，尤其是 固網基礎建設 落後的地區，有機會成為</a:t>
            </a:r>
            <a:r>
              <a:rPr lang="en-US" altLang="zh-TW" sz="1200" b="1" kern="1200" dirty="0" smtClean="0">
                <a:solidFill>
                  <a:schemeClr val="tx1"/>
                </a:solidFill>
                <a:effectLst/>
                <a:latin typeface="+mn-lt"/>
                <a:ea typeface="+mn-ea"/>
                <a:cs typeface="+mn-cs"/>
              </a:rPr>
              <a:t>FWA</a:t>
            </a:r>
            <a:r>
              <a:rPr lang="zh-TW" altLang="zh-TW" sz="1200" b="1" kern="1200" dirty="0" smtClean="0">
                <a:solidFill>
                  <a:schemeClr val="tx1"/>
                </a:solidFill>
                <a:effectLst/>
                <a:latin typeface="+mn-lt"/>
                <a:ea typeface="+mn-ea"/>
                <a:cs typeface="+mn-cs"/>
              </a:rPr>
              <a:t>高密度用戶的區域。同時我們也積極開發5G模組合作的商機。而固網 寬頻技術 今年的亮點是</a:t>
            </a:r>
            <a:r>
              <a:rPr lang="en-US" altLang="zh-TW" sz="1200" b="1" kern="1200" dirty="0" smtClean="0">
                <a:solidFill>
                  <a:schemeClr val="tx1"/>
                </a:solidFill>
                <a:effectLst/>
                <a:latin typeface="+mn-lt"/>
                <a:ea typeface="+mn-ea"/>
                <a:cs typeface="+mn-cs"/>
              </a:rPr>
              <a:t>multi Giga</a:t>
            </a:r>
            <a:r>
              <a:rPr lang="zh-TW" altLang="zh-TW" sz="1200" b="1" kern="1200" dirty="0" smtClean="0">
                <a:solidFill>
                  <a:schemeClr val="tx1"/>
                </a:solidFill>
                <a:effectLst/>
                <a:latin typeface="+mn-lt"/>
                <a:ea typeface="+mn-ea"/>
                <a:cs typeface="+mn-cs"/>
              </a:rPr>
              <a:t>，也就是速度 高於</a:t>
            </a:r>
            <a:r>
              <a:rPr lang="en-US" altLang="zh-TW" sz="1200" b="1" kern="1200" dirty="0" smtClean="0">
                <a:solidFill>
                  <a:schemeClr val="tx1"/>
                </a:solidFill>
                <a:effectLst/>
                <a:latin typeface="+mn-lt"/>
                <a:ea typeface="+mn-ea"/>
                <a:cs typeface="+mn-cs"/>
              </a:rPr>
              <a:t>1 gigabit</a:t>
            </a:r>
            <a:r>
              <a:rPr lang="zh-TW" altLang="zh-TW" sz="1200" b="1" kern="1200" dirty="0" smtClean="0">
                <a:solidFill>
                  <a:schemeClr val="tx1"/>
                </a:solidFill>
                <a:effectLst/>
                <a:latin typeface="+mn-lt"/>
                <a:ea typeface="+mn-ea"/>
                <a:cs typeface="+mn-cs"/>
              </a:rPr>
              <a:t>的 寬頻服務，我們期待 它的成長率 會創新高。這部分我們不僅有完整的</a:t>
            </a:r>
            <a:r>
              <a:rPr lang="en-US" altLang="zh-TW" sz="1200" b="1" kern="1200" dirty="0" smtClean="0">
                <a:solidFill>
                  <a:schemeClr val="tx1"/>
                </a:solidFill>
                <a:effectLst/>
                <a:latin typeface="+mn-lt"/>
                <a:ea typeface="+mn-ea"/>
                <a:cs typeface="+mn-cs"/>
              </a:rPr>
              <a:t>CPE</a:t>
            </a:r>
            <a:r>
              <a:rPr lang="zh-TW" altLang="zh-TW" sz="1200" b="1" kern="1200" dirty="0" smtClean="0">
                <a:solidFill>
                  <a:schemeClr val="tx1"/>
                </a:solidFill>
                <a:effectLst/>
                <a:latin typeface="+mn-lt"/>
                <a:ea typeface="+mn-ea"/>
                <a:cs typeface="+mn-cs"/>
              </a:rPr>
              <a:t>產品線，在白牌</a:t>
            </a:r>
            <a:r>
              <a:rPr lang="en-US" altLang="zh-TW" sz="1200" b="1" kern="1200" dirty="0" smtClean="0">
                <a:solidFill>
                  <a:schemeClr val="tx1"/>
                </a:solidFill>
                <a:effectLst/>
                <a:latin typeface="+mn-lt"/>
                <a:ea typeface="+mn-ea"/>
                <a:cs typeface="+mn-cs"/>
              </a:rPr>
              <a:t>OLT</a:t>
            </a:r>
            <a:r>
              <a:rPr lang="zh-TW" altLang="zh-TW" sz="1200" b="1" kern="1200" dirty="0" smtClean="0">
                <a:solidFill>
                  <a:schemeClr val="tx1"/>
                </a:solidFill>
                <a:effectLst/>
                <a:latin typeface="+mn-lt"/>
                <a:ea typeface="+mn-ea"/>
                <a:cs typeface="+mn-cs"/>
              </a:rPr>
              <a:t>也和</a:t>
            </a:r>
            <a:r>
              <a:rPr lang="en-US" altLang="zh-TW" sz="1200" b="1" kern="1200" dirty="0" smtClean="0">
                <a:solidFill>
                  <a:schemeClr val="tx1"/>
                </a:solidFill>
                <a:effectLst/>
                <a:latin typeface="+mn-lt"/>
                <a:ea typeface="+mn-ea"/>
                <a:cs typeface="+mn-cs"/>
              </a:rPr>
              <a:t>20</a:t>
            </a:r>
            <a:r>
              <a:rPr lang="zh-TW" altLang="zh-TW" sz="1200" b="1" kern="1200" dirty="0" smtClean="0">
                <a:solidFill>
                  <a:schemeClr val="tx1"/>
                </a:solidFill>
                <a:effectLst/>
                <a:latin typeface="+mn-lt"/>
                <a:ea typeface="+mn-ea"/>
                <a:cs typeface="+mn-cs"/>
              </a:rPr>
              <a:t>家以上的運營商 與 合作夥伴 正在進行測試。一旦料況改善，這些產業趨勢 將成為我們未來的成長動能。</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A3D0A-F7F4-411B-97DD-574E5AC662EA}"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154402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24F76E7-8C40-48B9-89F1-EC590B2BCAD5}" type="slidenum">
              <a:rPr lang="zh-TW" altLang="en-US" smtClean="0"/>
              <a:t>22</a:t>
            </a:fld>
            <a:endParaRPr lang="zh-TW" altLang="en-US"/>
          </a:p>
        </p:txBody>
      </p:sp>
    </p:spTree>
    <p:extLst>
      <p:ext uri="{BB962C8B-B14F-4D97-AF65-F5344CB8AC3E}">
        <p14:creationId xmlns:p14="http://schemas.microsoft.com/office/powerpoint/2010/main" val="178677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24F76E7-8C40-48B9-89F1-EC590B2BCAD5}" type="slidenum">
              <a:rPr lang="zh-TW" altLang="en-US" smtClean="0"/>
              <a:t>3</a:t>
            </a:fld>
            <a:endParaRPr lang="zh-TW" altLang="en-US"/>
          </a:p>
        </p:txBody>
      </p:sp>
    </p:spTree>
    <p:extLst>
      <p:ext uri="{BB962C8B-B14F-4D97-AF65-F5344CB8AC3E}">
        <p14:creationId xmlns:p14="http://schemas.microsoft.com/office/powerpoint/2010/main" val="390008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24F76E7-8C40-48B9-89F1-EC590B2BCAD5}" type="slidenum">
              <a:rPr lang="zh-TW" altLang="en-US" smtClean="0"/>
              <a:t>4</a:t>
            </a:fld>
            <a:endParaRPr lang="zh-TW" altLang="en-US"/>
          </a:p>
        </p:txBody>
      </p:sp>
    </p:spTree>
    <p:extLst>
      <p:ext uri="{BB962C8B-B14F-4D97-AF65-F5344CB8AC3E}">
        <p14:creationId xmlns:p14="http://schemas.microsoft.com/office/powerpoint/2010/main" val="133613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24F76E7-8C40-48B9-89F1-EC590B2BCAD5}" type="slidenum">
              <a:rPr lang="zh-TW" altLang="en-US" smtClean="0"/>
              <a:t>5</a:t>
            </a:fld>
            <a:endParaRPr lang="zh-TW" altLang="en-US"/>
          </a:p>
        </p:txBody>
      </p:sp>
    </p:spTree>
    <p:extLst>
      <p:ext uri="{BB962C8B-B14F-4D97-AF65-F5344CB8AC3E}">
        <p14:creationId xmlns:p14="http://schemas.microsoft.com/office/powerpoint/2010/main" val="383825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24F76E7-8C40-48B9-89F1-EC590B2BCAD5}" type="slidenum">
              <a:rPr lang="zh-TW" altLang="en-US" smtClean="0"/>
              <a:t>6</a:t>
            </a:fld>
            <a:endParaRPr lang="zh-TW" altLang="en-US"/>
          </a:p>
        </p:txBody>
      </p:sp>
    </p:spTree>
    <p:extLst>
      <p:ext uri="{BB962C8B-B14F-4D97-AF65-F5344CB8AC3E}">
        <p14:creationId xmlns:p14="http://schemas.microsoft.com/office/powerpoint/2010/main" val="403362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24F76E7-8C40-48B9-89F1-EC590B2BCAD5}" type="slidenum">
              <a:rPr lang="zh-TW" altLang="en-US" smtClean="0"/>
              <a:t>7</a:t>
            </a:fld>
            <a:endParaRPr lang="zh-TW" altLang="en-US"/>
          </a:p>
        </p:txBody>
      </p:sp>
    </p:spTree>
    <p:extLst>
      <p:ext uri="{BB962C8B-B14F-4D97-AF65-F5344CB8AC3E}">
        <p14:creationId xmlns:p14="http://schemas.microsoft.com/office/powerpoint/2010/main" val="396512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600" dirty="0" smtClean="0"/>
              <a:t>https://www.eetasia.com/europe-looks-to-open-up-6ghz-band-for-wi-fi/</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dirty="0" smtClean="0"/>
              <a:t>這是</a:t>
            </a:r>
            <a:r>
              <a:rPr lang="en-US" altLang="zh-TW" sz="2600" dirty="0" smtClean="0"/>
              <a:t>wifi7 draft 1.0 already release  in May last year,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600" dirty="0" smtClean="0"/>
              <a:t>draft 2.0 predict to be released on March this year.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600" dirty="0" smtClean="0"/>
              <a:t>Wifi7 certification predict in late</a:t>
            </a:r>
            <a:r>
              <a:rPr lang="en-US" altLang="zh-TW" sz="2600" baseline="0" dirty="0" smtClean="0"/>
              <a:t> of 2023 year.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600" baseline="0" dirty="0" smtClean="0"/>
              <a:t>So far our strategy partner will be Qualcomm and </a:t>
            </a:r>
            <a:r>
              <a:rPr lang="en-US" altLang="zh-TW" sz="2600" baseline="0" dirty="0" err="1" smtClean="0"/>
              <a:t>Mediatek</a:t>
            </a:r>
            <a:r>
              <a:rPr lang="en-US" altLang="zh-TW" sz="26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600" baseline="0" dirty="0" smtClean="0"/>
              <a:t>For the Qualcomm, their HDK is available now, but we are not sure whether we could get their chip early or not. Their SW will be release in 2022 year Q1 and Q3 for SOC and </a:t>
            </a:r>
            <a:r>
              <a:rPr lang="en-US" altLang="zh-TW" sz="2600" baseline="0" dirty="0" err="1" smtClean="0"/>
              <a:t>wifi</a:t>
            </a:r>
            <a:r>
              <a:rPr lang="en-US" altLang="zh-TW" sz="2600" baseline="0" dirty="0" smtClean="0"/>
              <a:t> chips.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600" baseline="0" dirty="0" smtClean="0"/>
              <a:t>For the </a:t>
            </a:r>
            <a:r>
              <a:rPr lang="en-US" altLang="zh-TW" sz="2600" baseline="0" dirty="0" err="1" smtClean="0"/>
              <a:t>Mediatek</a:t>
            </a:r>
            <a:r>
              <a:rPr lang="en-US" altLang="zh-TW" sz="2600" baseline="0" dirty="0" smtClean="0"/>
              <a:t>, they HDK will be available in July time frame and engineer sample will be available in July too.  Their SW will be release some time in 2022 year.</a:t>
            </a:r>
            <a:endParaRPr lang="zh-TW" altLang="en-US" sz="2600" dirty="0" smtClean="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68DB3-3E85-464E-A310-C9152748353E}"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51398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OB-BAA and VOLTHA are the main projects for open-source access networks implementing SDN architecture. Both approaches have the same goal, which is to remove the proprietary software from Broadband Access Network devices and create open-source platforms for community fueled accelerated development.</a:t>
            </a:r>
          </a:p>
          <a:p>
            <a:endParaRPr lang="en-US" sz="105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dirty="0"/>
              <a:t>OB-BAA </a:t>
            </a:r>
            <a:r>
              <a:rPr lang="en-US" sz="1050" b="0" i="0" dirty="0">
                <a:solidFill>
                  <a:srgbClr val="26292D"/>
                </a:solidFill>
                <a:effectLst/>
                <a:latin typeface="poppins"/>
              </a:rPr>
              <a:t>under BBF’s Open Broadband initiative is an open-source project that specifies Northbound Interfaces (NBI), Core Components and Southbound Adaption Interfaces (SAI) for functions associated with the access network devices that have been virtualized. BBF bases on its several technical reports to re-think which functions can be virtualized into Network Function Virtualization (NFV) and what elements should remain as Physical Network Functions (PNFs) in the forwarding plane. </a:t>
            </a:r>
            <a:r>
              <a:rPr lang="en-US" sz="1050" dirty="0"/>
              <a:t>OB-BAA takes as starting point the legacy OLT and considers its standardization using NETCONF and Yang.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p>
          <a:p>
            <a:r>
              <a:rPr lang="en-US" sz="1050" b="1" dirty="0"/>
              <a:t>VOLTHA</a:t>
            </a:r>
            <a:r>
              <a:rPr lang="en-US" sz="1050" dirty="0"/>
              <a:t> has started from datacenter developments success using OpenFlow, VOLTHA will try to combine OLT and ONU together to remove the complexity of the PON and try to simulate the OLT NNI and ONU UNI as ports of an OpenFlow switch. The OpenFlow standard allows direct access and manipulation of the forwarding plane of network devices such as switches, routers and OLTs being either physical or virtualized.</a:t>
            </a:r>
          </a:p>
          <a:p>
            <a:endParaRPr lang="en-US" altLang="zh-TW" sz="800" dirty="0">
              <a:solidFill>
                <a:srgbClr val="444444"/>
              </a:solidFill>
              <a:latin typeface="Century Gothic" panose="020B0502020202020204" pitchFamily="34" charset="0"/>
            </a:endParaRPr>
          </a:p>
          <a:p>
            <a:endParaRPr lang="zh-TW" altLang="en-US" sz="800" dirty="0">
              <a:latin typeface="Century Gothic" panose="020B0502020202020204" pitchFamily="34" charset="0"/>
            </a:endParaRPr>
          </a:p>
          <a:p>
            <a:endParaRPr lang="zh-TW" altLang="en-US" sz="105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DAC23-6205-1F44-8983-3FC51FF3BE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35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1" name="矩形 10"/>
          <p:cNvSpPr/>
          <p:nvPr userDrawn="1"/>
        </p:nvSpPr>
        <p:spPr bwMode="auto">
          <a:xfrm>
            <a:off x="18976" y="-6351"/>
            <a:ext cx="12173024" cy="6858001"/>
          </a:xfrm>
          <a:prstGeom prst="rect">
            <a:avLst/>
          </a:prstGeom>
          <a:gradFill>
            <a:gsLst>
              <a:gs pos="0">
                <a:schemeClr val="bg1">
                  <a:lumMod val="75000"/>
                </a:schemeClr>
              </a:gs>
              <a:gs pos="47000">
                <a:schemeClr val="bg1">
                  <a:lumMod val="95000"/>
                </a:schemeClr>
              </a:gs>
              <a:gs pos="100000">
                <a:schemeClr val="bg1">
                  <a:lumMod val="95000"/>
                </a:schemeClr>
              </a:gs>
            </a:gsLst>
            <a:lin ang="5400000" scaled="0"/>
          </a:gradFill>
          <a:ln w="9525" cap="flat" cmpd="sng" algn="ctr">
            <a:noFill/>
            <a:prstDash val="solid"/>
            <a:round/>
            <a:headEnd type="none" w="med" len="med"/>
            <a:tailEnd type="none" w="med" len="med"/>
          </a:ln>
          <a:effectLst/>
        </p:spPr>
        <p:txBody>
          <a:bodyPr/>
          <a:lstStyle/>
          <a:p>
            <a:pPr>
              <a:defRPr/>
            </a:pPr>
            <a:endParaRPr lang="zh-TW" altLang="en-US"/>
          </a:p>
        </p:txBody>
      </p:sp>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988" y="6384925"/>
            <a:ext cx="16224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l="-751" r="-751"/>
          <a:stretch>
            <a:fillRect/>
          </a:stretch>
        </p:blipFill>
        <p:spPr bwMode="auto">
          <a:xfrm>
            <a:off x="409575" y="0"/>
            <a:ext cx="1601788"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8"/>
          <p:cNvSpPr txBox="1">
            <a:spLocks noChangeArrowheads="1"/>
          </p:cNvSpPr>
          <p:nvPr userDrawn="1"/>
        </p:nvSpPr>
        <p:spPr bwMode="auto">
          <a:xfrm>
            <a:off x="10534650" y="6503193"/>
            <a:ext cx="13684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spcBef>
                <a:spcPct val="50000"/>
              </a:spcBef>
              <a:defRPr/>
            </a:pPr>
            <a:r>
              <a:rPr lang="en-US" altLang="zh-TW" sz="900" b="0" i="1" dirty="0" smtClean="0">
                <a:solidFill>
                  <a:schemeClr val="bg2"/>
                </a:solidFill>
                <a:latin typeface="Arial" pitchFamily="34" charset="0"/>
              </a:rPr>
              <a:t>Unizyx  Confidential</a:t>
            </a:r>
          </a:p>
        </p:txBody>
      </p:sp>
      <p:pic>
        <p:nvPicPr>
          <p:cNvPr id="1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988" y="6384925"/>
            <a:ext cx="16224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l="-751" r="-751"/>
          <a:stretch>
            <a:fillRect/>
          </a:stretch>
        </p:blipFill>
        <p:spPr bwMode="auto">
          <a:xfrm>
            <a:off x="409575" y="0"/>
            <a:ext cx="1601788"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13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vider-2 ">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828418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Topic-3">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altLang="zh-TW" dirty="0"/>
              <a:t>Topic</a:t>
            </a:r>
            <a:endParaRPr lang="en-US" dirty="0"/>
          </a:p>
        </p:txBody>
      </p:sp>
      <p:cxnSp>
        <p:nvCxnSpPr>
          <p:cNvPr id="5" name="直線接點 4"/>
          <p:cNvCxnSpPr/>
          <p:nvPr userDrawn="1"/>
        </p:nvCxnSpPr>
        <p:spPr>
          <a:xfrm>
            <a:off x="987211" y="1324716"/>
            <a:ext cx="3797549"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7344571" y="1324716"/>
            <a:ext cx="3825504"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文字版面配置區 8"/>
          <p:cNvSpPr>
            <a:spLocks noGrp="1"/>
          </p:cNvSpPr>
          <p:nvPr>
            <p:ph type="body" sz="quarter" idx="10" hasCustomPrompt="1"/>
          </p:nvPr>
        </p:nvSpPr>
        <p:spPr>
          <a:xfrm>
            <a:off x="987211" y="1345691"/>
            <a:ext cx="3167032"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1" name="文字版面配置區 8"/>
          <p:cNvSpPr>
            <a:spLocks noGrp="1"/>
          </p:cNvSpPr>
          <p:nvPr>
            <p:ph type="body" sz="quarter" idx="11" hasCustomPrompt="1"/>
          </p:nvPr>
        </p:nvSpPr>
        <p:spPr>
          <a:xfrm>
            <a:off x="987211" y="1793154"/>
            <a:ext cx="3817871" cy="660823"/>
          </a:xfrm>
          <a:prstGeom prst="rect">
            <a:avLst/>
          </a:prstGeom>
        </p:spPr>
        <p:txBody>
          <a:bodyPr/>
          <a:lstStyle>
            <a:lvl1pPr marL="0" indent="0">
              <a:buNone/>
              <a:defRPr sz="3333" b="1">
                <a:solidFill>
                  <a:schemeClr val="accent1"/>
                </a:solidFill>
              </a:defRPr>
            </a:lvl1pPr>
          </a:lstStyle>
          <a:p>
            <a:pPr lvl="0"/>
            <a:r>
              <a:rPr lang="en-US" altLang="zh-TW" dirty="0"/>
              <a:t>Topic 1</a:t>
            </a:r>
            <a:endParaRPr lang="zh-TW" altLang="en-US" dirty="0"/>
          </a:p>
        </p:txBody>
      </p:sp>
      <p:sp>
        <p:nvSpPr>
          <p:cNvPr id="12" name="文字版面配置區 8"/>
          <p:cNvSpPr>
            <a:spLocks noGrp="1"/>
          </p:cNvSpPr>
          <p:nvPr>
            <p:ph type="body" sz="quarter" idx="12" hasCustomPrompt="1"/>
          </p:nvPr>
        </p:nvSpPr>
        <p:spPr>
          <a:xfrm>
            <a:off x="987211" y="2412915"/>
            <a:ext cx="3167032" cy="920432"/>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3" name="文字版面配置區 8"/>
          <p:cNvSpPr>
            <a:spLocks noGrp="1"/>
          </p:cNvSpPr>
          <p:nvPr>
            <p:ph type="body" sz="quarter" idx="13" hasCustomPrompt="1"/>
          </p:nvPr>
        </p:nvSpPr>
        <p:spPr>
          <a:xfrm>
            <a:off x="7344571" y="1345691"/>
            <a:ext cx="3167032"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14" name="文字版面配置區 8"/>
          <p:cNvSpPr>
            <a:spLocks noGrp="1"/>
          </p:cNvSpPr>
          <p:nvPr>
            <p:ph type="body" sz="quarter" idx="14" hasCustomPrompt="1"/>
          </p:nvPr>
        </p:nvSpPr>
        <p:spPr>
          <a:xfrm>
            <a:off x="7344571" y="1793154"/>
            <a:ext cx="3825504" cy="660823"/>
          </a:xfrm>
          <a:prstGeom prst="rect">
            <a:avLst/>
          </a:prstGeom>
        </p:spPr>
        <p:txBody>
          <a:bodyPr/>
          <a:lstStyle>
            <a:lvl1pPr marL="0" indent="0">
              <a:buNone/>
              <a:defRPr sz="3333" b="1">
                <a:solidFill>
                  <a:schemeClr val="accent1"/>
                </a:solidFill>
              </a:defRPr>
            </a:lvl1pPr>
          </a:lstStyle>
          <a:p>
            <a:pPr lvl="0"/>
            <a:r>
              <a:rPr lang="en-US" altLang="zh-TW" dirty="0"/>
              <a:t>Topic 3</a:t>
            </a:r>
            <a:endParaRPr lang="zh-TW" altLang="en-US" dirty="0"/>
          </a:p>
        </p:txBody>
      </p:sp>
      <p:sp>
        <p:nvSpPr>
          <p:cNvPr id="15" name="文字版面配置區 8"/>
          <p:cNvSpPr>
            <a:spLocks noGrp="1"/>
          </p:cNvSpPr>
          <p:nvPr>
            <p:ph type="body" sz="quarter" idx="15" hasCustomPrompt="1"/>
          </p:nvPr>
        </p:nvSpPr>
        <p:spPr>
          <a:xfrm>
            <a:off x="7344571" y="2412914"/>
            <a:ext cx="3167032" cy="92043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6" name="文字版面配置區 8"/>
          <p:cNvSpPr>
            <a:spLocks noGrp="1"/>
          </p:cNvSpPr>
          <p:nvPr>
            <p:ph type="body" sz="quarter" idx="16" hasCustomPrompt="1"/>
          </p:nvPr>
        </p:nvSpPr>
        <p:spPr>
          <a:xfrm>
            <a:off x="4058448" y="4322359"/>
            <a:ext cx="3167032"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17" name="文字版面配置區 8"/>
          <p:cNvSpPr>
            <a:spLocks noGrp="1"/>
          </p:cNvSpPr>
          <p:nvPr>
            <p:ph type="body" sz="quarter" idx="17" hasCustomPrompt="1"/>
          </p:nvPr>
        </p:nvSpPr>
        <p:spPr>
          <a:xfrm>
            <a:off x="4058449" y="4769822"/>
            <a:ext cx="3656407" cy="66082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kumimoji="0" lang="en-US" altLang="zh-TW" sz="3333" b="1" i="0" u="none" strike="noStrike" kern="1200" cap="none" spc="0" normalizeH="0" baseline="0" noProof="0" smtClean="0">
                <a:ln>
                  <a:noFill/>
                </a:ln>
                <a:solidFill>
                  <a:schemeClr val="accent1"/>
                </a:solidFill>
                <a:effectLst/>
                <a:uLnTx/>
                <a:uFillTx/>
                <a:latin typeface="Century Gothic"/>
                <a:cs typeface="Century Gothic"/>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ltLang="zh-TW" dirty="0"/>
              <a:t>Topic 2</a:t>
            </a:r>
            <a:endParaRPr lang="zh-TW" altLang="en-US" dirty="0"/>
          </a:p>
          <a:p>
            <a:pPr lvl="0"/>
            <a:endParaRPr kumimoji="0" lang="en-US" altLang="zh-TW" sz="3333" b="1" i="0" u="none" strike="noStrike" kern="1200" cap="none" spc="0" normalizeH="0" baseline="0" noProof="0" dirty="0">
              <a:ln>
                <a:noFill/>
              </a:ln>
              <a:solidFill>
                <a:srgbClr val="FFC800"/>
              </a:solidFill>
              <a:effectLst/>
              <a:uLnTx/>
              <a:uFillTx/>
              <a:latin typeface="Century Gothic"/>
              <a:ea typeface="+mj-ea"/>
              <a:cs typeface="Century Gothic"/>
            </a:endParaRPr>
          </a:p>
        </p:txBody>
      </p:sp>
      <p:sp>
        <p:nvSpPr>
          <p:cNvPr id="18" name="文字版面配置區 8"/>
          <p:cNvSpPr>
            <a:spLocks noGrp="1"/>
          </p:cNvSpPr>
          <p:nvPr>
            <p:ph type="body" sz="quarter" idx="18" hasCustomPrompt="1"/>
          </p:nvPr>
        </p:nvSpPr>
        <p:spPr>
          <a:xfrm>
            <a:off x="4058448" y="5389583"/>
            <a:ext cx="3167032" cy="85373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cxnSp>
        <p:nvCxnSpPr>
          <p:cNvPr id="19" name="直線接點 18"/>
          <p:cNvCxnSpPr/>
          <p:nvPr userDrawn="1"/>
        </p:nvCxnSpPr>
        <p:spPr>
          <a:xfrm>
            <a:off x="4058449" y="4306363"/>
            <a:ext cx="3656407"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0" name="文字方塊 1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258465479"/>
      </p:ext>
    </p:extLst>
  </p:cSld>
  <p:clrMapOvr>
    <a:masterClrMapping/>
  </p:clrMapOvr>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Topic-4">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Topic</a:t>
            </a:r>
          </a:p>
        </p:txBody>
      </p:sp>
      <p:cxnSp>
        <p:nvCxnSpPr>
          <p:cNvPr id="4" name="直線接點 3"/>
          <p:cNvCxnSpPr/>
          <p:nvPr userDrawn="1"/>
        </p:nvCxnSpPr>
        <p:spPr>
          <a:xfrm>
            <a:off x="1007533"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文字版面配置區 8"/>
          <p:cNvSpPr>
            <a:spLocks noGrp="1"/>
          </p:cNvSpPr>
          <p:nvPr>
            <p:ph type="body" sz="quarter" idx="10" hasCustomPrompt="1"/>
          </p:nvPr>
        </p:nvSpPr>
        <p:spPr>
          <a:xfrm>
            <a:off x="1007532" y="1381186"/>
            <a:ext cx="2819067"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0" name="文字版面配置區 8"/>
          <p:cNvSpPr>
            <a:spLocks noGrp="1"/>
          </p:cNvSpPr>
          <p:nvPr>
            <p:ph type="body" sz="quarter" idx="11" hasCustomPrompt="1"/>
          </p:nvPr>
        </p:nvSpPr>
        <p:spPr>
          <a:xfrm>
            <a:off x="1007532"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sp>
        <p:nvSpPr>
          <p:cNvPr id="22" name="文字方塊 2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cxnSp>
        <p:nvCxnSpPr>
          <p:cNvPr id="25" name="直線接點 24"/>
          <p:cNvCxnSpPr/>
          <p:nvPr userDrawn="1"/>
        </p:nvCxnSpPr>
        <p:spPr>
          <a:xfrm>
            <a:off x="4684350"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6" name="文字版面配置區 8"/>
          <p:cNvSpPr>
            <a:spLocks noGrp="1"/>
          </p:cNvSpPr>
          <p:nvPr>
            <p:ph type="body" sz="quarter" idx="12" hasCustomPrompt="1"/>
          </p:nvPr>
        </p:nvSpPr>
        <p:spPr>
          <a:xfrm>
            <a:off x="4684349" y="1381186"/>
            <a:ext cx="2819067"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27" name="文字版面配置區 8"/>
          <p:cNvSpPr>
            <a:spLocks noGrp="1"/>
          </p:cNvSpPr>
          <p:nvPr>
            <p:ph type="body" sz="quarter" idx="13" hasCustomPrompt="1"/>
          </p:nvPr>
        </p:nvSpPr>
        <p:spPr>
          <a:xfrm>
            <a:off x="4684349"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28" name="直線接點 27"/>
          <p:cNvCxnSpPr/>
          <p:nvPr userDrawn="1"/>
        </p:nvCxnSpPr>
        <p:spPr>
          <a:xfrm>
            <a:off x="8361169"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9" name="文字版面配置區 8"/>
          <p:cNvSpPr>
            <a:spLocks noGrp="1"/>
          </p:cNvSpPr>
          <p:nvPr>
            <p:ph type="body" sz="quarter" idx="14" hasCustomPrompt="1"/>
          </p:nvPr>
        </p:nvSpPr>
        <p:spPr>
          <a:xfrm>
            <a:off x="8361168" y="1381186"/>
            <a:ext cx="2819067"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30" name="文字版面配置區 8"/>
          <p:cNvSpPr>
            <a:spLocks noGrp="1"/>
          </p:cNvSpPr>
          <p:nvPr>
            <p:ph type="body" sz="quarter" idx="15" hasCustomPrompt="1"/>
          </p:nvPr>
        </p:nvSpPr>
        <p:spPr>
          <a:xfrm>
            <a:off x="8361168"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52" name="直線接點 51"/>
          <p:cNvCxnSpPr/>
          <p:nvPr userDrawn="1"/>
        </p:nvCxnSpPr>
        <p:spPr>
          <a:xfrm>
            <a:off x="1007534"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3" name="文字版面配置區 8"/>
          <p:cNvSpPr>
            <a:spLocks noGrp="1"/>
          </p:cNvSpPr>
          <p:nvPr>
            <p:ph type="body" sz="quarter" idx="16" hasCustomPrompt="1"/>
          </p:nvPr>
        </p:nvSpPr>
        <p:spPr>
          <a:xfrm>
            <a:off x="1007533" y="3906671"/>
            <a:ext cx="2819067" cy="660823"/>
          </a:xfrm>
          <a:prstGeom prst="rect">
            <a:avLst/>
          </a:prstGeom>
        </p:spPr>
        <p:txBody>
          <a:bodyPr/>
          <a:lstStyle>
            <a:lvl1pPr marL="0" indent="0">
              <a:buNone/>
              <a:defRPr sz="3333">
                <a:solidFill>
                  <a:schemeClr val="accent4"/>
                </a:solidFill>
              </a:defRPr>
            </a:lvl1pPr>
          </a:lstStyle>
          <a:p>
            <a:pPr lvl="0"/>
            <a:r>
              <a:rPr lang="en-US" altLang="zh-TW" dirty="0"/>
              <a:t>04</a:t>
            </a:r>
            <a:endParaRPr lang="zh-TW" altLang="en-US" dirty="0"/>
          </a:p>
        </p:txBody>
      </p:sp>
      <p:sp>
        <p:nvSpPr>
          <p:cNvPr id="54" name="文字版面配置區 8"/>
          <p:cNvSpPr>
            <a:spLocks noGrp="1"/>
          </p:cNvSpPr>
          <p:nvPr>
            <p:ph type="body" sz="quarter" idx="17" hasCustomPrompt="1"/>
          </p:nvPr>
        </p:nvSpPr>
        <p:spPr>
          <a:xfrm>
            <a:off x="1007533" y="4449395"/>
            <a:ext cx="2819067" cy="660823"/>
          </a:xfrm>
          <a:prstGeom prst="rect">
            <a:avLst/>
          </a:prstGeom>
        </p:spPr>
        <p:txBody>
          <a:bodyPr/>
          <a:lstStyle>
            <a:lvl1pPr marL="0" indent="0">
              <a:buNone/>
              <a:defRPr sz="3333" b="1" baseline="0">
                <a:solidFill>
                  <a:schemeClr val="accent4"/>
                </a:solidFill>
              </a:defRPr>
            </a:lvl1pPr>
          </a:lstStyle>
          <a:p>
            <a:pPr lvl="0"/>
            <a:r>
              <a:rPr lang="en-US" altLang="zh-TW" dirty="0"/>
              <a:t>Yellow Set</a:t>
            </a:r>
            <a:endParaRPr lang="zh-TW" altLang="en-US" dirty="0"/>
          </a:p>
        </p:txBody>
      </p:sp>
      <p:cxnSp>
        <p:nvCxnSpPr>
          <p:cNvPr id="55" name="直線接點 54"/>
          <p:cNvCxnSpPr/>
          <p:nvPr userDrawn="1"/>
        </p:nvCxnSpPr>
        <p:spPr>
          <a:xfrm>
            <a:off x="4684351"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6" name="文字版面配置區 8"/>
          <p:cNvSpPr>
            <a:spLocks noGrp="1"/>
          </p:cNvSpPr>
          <p:nvPr>
            <p:ph type="body" sz="quarter" idx="18" hasCustomPrompt="1"/>
          </p:nvPr>
        </p:nvSpPr>
        <p:spPr>
          <a:xfrm>
            <a:off x="4684351" y="3906671"/>
            <a:ext cx="2819067" cy="660823"/>
          </a:xfrm>
          <a:prstGeom prst="rect">
            <a:avLst/>
          </a:prstGeom>
        </p:spPr>
        <p:txBody>
          <a:bodyPr/>
          <a:lstStyle>
            <a:lvl1pPr marL="0" indent="0">
              <a:buNone/>
              <a:defRPr sz="3333">
                <a:solidFill>
                  <a:schemeClr val="accent4"/>
                </a:solidFill>
              </a:defRPr>
            </a:lvl1pPr>
          </a:lstStyle>
          <a:p>
            <a:pPr lvl="0"/>
            <a:r>
              <a:rPr lang="en-US" altLang="zh-TW" dirty="0"/>
              <a:t>05</a:t>
            </a:r>
            <a:endParaRPr lang="zh-TW" altLang="en-US" dirty="0"/>
          </a:p>
        </p:txBody>
      </p:sp>
      <p:sp>
        <p:nvSpPr>
          <p:cNvPr id="57" name="文字版面配置區 8"/>
          <p:cNvSpPr>
            <a:spLocks noGrp="1"/>
          </p:cNvSpPr>
          <p:nvPr>
            <p:ph type="body" sz="quarter" idx="19" hasCustomPrompt="1"/>
          </p:nvPr>
        </p:nvSpPr>
        <p:spPr>
          <a:xfrm>
            <a:off x="4684351"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cxnSp>
        <p:nvCxnSpPr>
          <p:cNvPr id="58" name="直線接點 57"/>
          <p:cNvCxnSpPr/>
          <p:nvPr userDrawn="1"/>
        </p:nvCxnSpPr>
        <p:spPr>
          <a:xfrm>
            <a:off x="8361170"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9" name="文字版面配置區 8"/>
          <p:cNvSpPr>
            <a:spLocks noGrp="1"/>
          </p:cNvSpPr>
          <p:nvPr>
            <p:ph type="body" sz="quarter" idx="20" hasCustomPrompt="1"/>
          </p:nvPr>
        </p:nvSpPr>
        <p:spPr>
          <a:xfrm>
            <a:off x="8361169" y="3906671"/>
            <a:ext cx="2819067" cy="660823"/>
          </a:xfrm>
          <a:prstGeom prst="rect">
            <a:avLst/>
          </a:prstGeom>
        </p:spPr>
        <p:txBody>
          <a:bodyPr/>
          <a:lstStyle>
            <a:lvl1pPr marL="0" indent="0">
              <a:buNone/>
              <a:defRPr sz="3333">
                <a:solidFill>
                  <a:schemeClr val="accent4"/>
                </a:solidFill>
              </a:defRPr>
            </a:lvl1pPr>
          </a:lstStyle>
          <a:p>
            <a:pPr lvl="0"/>
            <a:r>
              <a:rPr lang="en-US" altLang="zh-TW" dirty="0"/>
              <a:t>06</a:t>
            </a:r>
            <a:endParaRPr lang="zh-TW" altLang="en-US" dirty="0"/>
          </a:p>
        </p:txBody>
      </p:sp>
      <p:sp>
        <p:nvSpPr>
          <p:cNvPr id="60" name="文字版面配置區 8"/>
          <p:cNvSpPr>
            <a:spLocks noGrp="1"/>
          </p:cNvSpPr>
          <p:nvPr>
            <p:ph type="body" sz="quarter" idx="21" hasCustomPrompt="1"/>
          </p:nvPr>
        </p:nvSpPr>
        <p:spPr>
          <a:xfrm>
            <a:off x="8361169"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spTree>
    <p:extLst>
      <p:ext uri="{BB962C8B-B14F-4D97-AF65-F5344CB8AC3E}">
        <p14:creationId xmlns:p14="http://schemas.microsoft.com/office/powerpoint/2010/main" val="985963851"/>
      </p:ext>
    </p:extLst>
  </p:cSld>
  <p:clrMapOvr>
    <a:masterClrMapping/>
  </p:clrMapOvr>
  <p:extLst mod="1">
    <p:ext uri="{DCECCB84-F9BA-43D5-87BE-67443E8EF086}">
      <p15:sldGuideLst xmlns:p15="http://schemas.microsoft.com/office/powerpoint/2012/main">
        <p15:guide id="1" pos="2880">
          <p15:clr>
            <a:srgbClr val="FBAE40"/>
          </p15:clr>
        </p15:guide>
        <p15:guide id="2" pos="476">
          <p15:clr>
            <a:srgbClr val="FBAE40"/>
          </p15:clr>
        </p15:guide>
        <p15:guide id="3" pos="528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Title, Subtitle, images and Bulleted List-1 ">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6845984" y="1546229"/>
            <a:ext cx="4320000" cy="480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5" name="文字版面配置區 8"/>
          <p:cNvSpPr>
            <a:spLocks noGrp="1"/>
          </p:cNvSpPr>
          <p:nvPr>
            <p:ph type="body" idx="23" hasCustomPrompt="1"/>
          </p:nvPr>
        </p:nvSpPr>
        <p:spPr>
          <a:xfrm>
            <a:off x="1007535" y="1318470"/>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1007535" y="3232469"/>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1007535" y="5137077"/>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1007535" y="1866719"/>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1007535" y="3778136"/>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1007535" y="5681187"/>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1003300" y="379404"/>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Content Page</a:t>
            </a:r>
          </a:p>
        </p:txBody>
      </p:sp>
      <p:sp>
        <p:nvSpPr>
          <p:cNvPr id="16"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3" name="文字方塊 1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28878933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1_Ending page-1">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3963605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1_Ending page-2">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29578545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1_Ending page-3">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12235311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1_Ending page-4">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27778227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1_Ending page-5">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800" y="3025439"/>
            <a:ext cx="2222400" cy="807123"/>
          </a:xfrm>
          <a:prstGeom prst="rect">
            <a:avLst/>
          </a:prstGeom>
        </p:spPr>
      </p:pic>
    </p:spTree>
    <p:extLst>
      <p:ext uri="{BB962C8B-B14F-4D97-AF65-F5344CB8AC3E}">
        <p14:creationId xmlns:p14="http://schemas.microsoft.com/office/powerpoint/2010/main" val="39808844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Sales &amp; Solutions Standar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77841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8_Agend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2"/>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2"/>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2"/>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a:p>
            <a:pPr lvl="5"/>
            <a:r>
              <a:rPr kumimoji="1" lang="en-US" altLang="zh-TW" dirty="0"/>
              <a:t>Content goes here</a:t>
            </a:r>
          </a:p>
        </p:txBody>
      </p:sp>
      <p:sp>
        <p:nvSpPr>
          <p:cNvPr id="5" name="文字方塊 4"/>
          <p:cNvSpPr txBox="1"/>
          <p:nvPr userDrawn="1"/>
        </p:nvSpPr>
        <p:spPr>
          <a:xfrm>
            <a:off x="10101633" y="6417405"/>
            <a:ext cx="1446230" cy="235898"/>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2021 </a:t>
            </a:r>
            <a:r>
              <a:rPr kumimoji="0" lang="en-US" altLang="zh-TW" sz="933" b="0"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Networks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758694356"/>
      </p:ext>
    </p:extLst>
  </p:cSld>
  <p:clrMapOvr>
    <a:overrideClrMapping bg1="lt1" tx1="dk1" bg2="lt2" tx2="dk2" accent1="accent1" accent2="accent2" accent3="accent3" accent4="accent4" accent5="accent5" accent6="accent6" hlink="hlink" folHlink="folHlink"/>
  </p:clrMapOvr>
  <p:transition spd="slow">
    <p:pull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vider-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7957515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
        <p:nvSpPr>
          <p:cNvPr id="4" name="Rectangle 6"/>
          <p:cNvSpPr>
            <a:spLocks noGrp="1" noChangeArrowheads="1"/>
          </p:cNvSpPr>
          <p:nvPr>
            <p:ph type="sldNum" sz="quarter" idx="12"/>
          </p:nvPr>
        </p:nvSpPr>
        <p:spPr>
          <a:xfrm>
            <a:off x="4673600" y="6579441"/>
            <a:ext cx="2844800" cy="26161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620E2E-DA19-49F9-8D8E-15CC5F7F8C04}" type="slidenum">
              <a:rPr kumimoji="0" lang="en-US" altLang="zh-TW" sz="1800" b="0" i="0" u="none" strike="noStrike" kern="1200" cap="none" spc="0" normalizeH="0" baseline="0" noProof="0">
                <a:ln>
                  <a:noFill/>
                </a:ln>
                <a:solidFill>
                  <a:srgbClr val="000000"/>
                </a:solidFill>
                <a:effectLst/>
                <a:uLnTx/>
                <a:uFillTx/>
                <a:latin typeface="Century 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6413634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over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tx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1"/>
            <a:ext cx="1516800" cy="553427"/>
          </a:xfrm>
          <a:prstGeom prst="rect">
            <a:avLst/>
          </a:prstGeom>
        </p:spPr>
      </p:pic>
    </p:spTree>
    <p:extLst>
      <p:ext uri="{BB962C8B-B14F-4D97-AF65-F5344CB8AC3E}">
        <p14:creationId xmlns:p14="http://schemas.microsoft.com/office/powerpoint/2010/main" val="3061861357"/>
      </p:ext>
    </p:extLst>
  </p:cSld>
  <p:clrMapOvr>
    <a:masterClrMapping/>
  </p:clrMapOvr>
  <p:extLst mod="1">
    <p:ext uri="{DCECCB84-F9BA-43D5-87BE-67443E8EF086}">
      <p15:sldGuideLst xmlns:p15="http://schemas.microsoft.com/office/powerpoint/2012/main">
        <p15:guide id="1" orient="horz" pos="237">
          <p15:clr>
            <a:srgbClr val="FBAE40"/>
          </p15:clr>
        </p15:guide>
        <p15:guide id="2" pos="22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solidFill>
                  <a:schemeClr val="accent1"/>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accent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2"/>
            <a:ext cx="1516800" cy="550865"/>
          </a:xfrm>
          <a:prstGeom prst="rect">
            <a:avLst/>
          </a:prstGeom>
        </p:spPr>
      </p:pic>
    </p:spTree>
    <p:extLst>
      <p:ext uri="{BB962C8B-B14F-4D97-AF65-F5344CB8AC3E}">
        <p14:creationId xmlns:p14="http://schemas.microsoft.com/office/powerpoint/2010/main" val="245686356"/>
      </p:ext>
    </p:extLst>
  </p:cSld>
  <p:clrMapOvr>
    <a:masterClrMapping/>
  </p:clrMapOvr>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Sentence quote with image background">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12192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Sentence quote goes here</a:t>
            </a:r>
            <a:endParaRPr lang="en-US" dirty="0"/>
          </a:p>
        </p:txBody>
      </p:sp>
      <p:sp>
        <p:nvSpPr>
          <p:cNvPr id="1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3" name="文字方塊 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4569613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Sentence quote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7" name="圖片 6"/>
          <p:cNvPicPr>
            <a:picLocks noChangeAspect="1"/>
          </p:cNvPicPr>
          <p:nvPr userDrawn="1"/>
        </p:nvPicPr>
        <p:blipFill rotWithShape="1">
          <a:blip r:embed="rId2"/>
          <a:srcRect b="19411"/>
          <a:stretch/>
        </p:blipFill>
        <p:spPr>
          <a:xfrm>
            <a:off x="7327657" y="0"/>
            <a:ext cx="4246416" cy="6856491"/>
          </a:xfrm>
          <a:prstGeom prst="rect">
            <a:avLst/>
          </a:prstGeom>
        </p:spPr>
      </p:pic>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8425787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Sentence quote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3964263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Divider-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9334528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Divider-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448120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Divider-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2113148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Divider-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a:stretch>
            <a:fillRect/>
          </a:stretch>
        </p:blipFill>
        <p:spPr>
          <a:xfrm>
            <a:off x="7351413" y="1849625"/>
            <a:ext cx="4323908" cy="4457735"/>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728678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4">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a:stretch>
            <a:fillRect/>
          </a:stretch>
        </p:blipFill>
        <p:spPr>
          <a:xfrm>
            <a:off x="7351413" y="1849625"/>
            <a:ext cx="4323908" cy="4457735"/>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1633560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Divider-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3" name="圖片 2"/>
          <p:cNvPicPr>
            <a:picLocks noChangeAspect="1"/>
          </p:cNvPicPr>
          <p:nvPr userDrawn="1"/>
        </p:nvPicPr>
        <p:blipFill>
          <a:blip r:embed="rId2"/>
          <a:stretch>
            <a:fillRect/>
          </a:stretch>
        </p:blipFill>
        <p:spPr>
          <a:xfrm>
            <a:off x="5592000" y="2811063"/>
            <a:ext cx="6600001" cy="2925000"/>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7991745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Divider-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12" name="圖片 11"/>
          <p:cNvPicPr>
            <a:picLocks noChangeAspect="1"/>
          </p:cNvPicPr>
          <p:nvPr userDrawn="1"/>
        </p:nvPicPr>
        <p:blipFill>
          <a:blip r:embed="rId2"/>
          <a:stretch>
            <a:fillRect/>
          </a:stretch>
        </p:blipFill>
        <p:spPr>
          <a:xfrm>
            <a:off x="6399707" y="2776396"/>
            <a:ext cx="5275615" cy="3326345"/>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863392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Divider-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04</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pic>
        <p:nvPicPr>
          <p:cNvPr id="5" name="圖片 4"/>
          <p:cNvPicPr>
            <a:picLocks noChangeAspect="1"/>
          </p:cNvPicPr>
          <p:nvPr userDrawn="1"/>
        </p:nvPicPr>
        <p:blipFill rotWithShape="1">
          <a:blip r:embed="rId2">
            <a:extLst>
              <a:ext uri="{28A0092B-C50C-407E-A947-70E740481C1C}">
                <a14:useLocalDpi xmlns:a14="http://schemas.microsoft.com/office/drawing/2010/main" val="0"/>
              </a:ext>
            </a:extLst>
          </a:blip>
          <a:srcRect r="15903"/>
          <a:stretch/>
        </p:blipFill>
        <p:spPr>
          <a:xfrm>
            <a:off x="8451672" y="1789762"/>
            <a:ext cx="3740328" cy="4447628"/>
          </a:xfrm>
          <a:prstGeom prst="rect">
            <a:avLst/>
          </a:prstGeom>
        </p:spPr>
      </p:pic>
    </p:spTree>
    <p:extLst>
      <p:ext uri="{BB962C8B-B14F-4D97-AF65-F5344CB8AC3E}">
        <p14:creationId xmlns:p14="http://schemas.microsoft.com/office/powerpoint/2010/main" val="38814146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_Title-3">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1003301" y="1932181"/>
            <a:ext cx="4772024"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9" name="Text Placeholder 3"/>
          <p:cNvSpPr>
            <a:spLocks noGrp="1"/>
          </p:cNvSpPr>
          <p:nvPr>
            <p:ph type="body" sz="half" idx="13" hasCustomPrompt="1"/>
          </p:nvPr>
        </p:nvSpPr>
        <p:spPr>
          <a:xfrm>
            <a:off x="6419836" y="1932181"/>
            <a:ext cx="4768865"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14" name="Title 1"/>
          <p:cNvSpPr>
            <a:spLocks noGrp="1"/>
          </p:cNvSpPr>
          <p:nvPr>
            <p:ph type="ctrTitle" hasCustomPrompt="1"/>
          </p:nvPr>
        </p:nvSpPr>
        <p:spPr>
          <a:xfrm>
            <a:off x="1003300" y="388657"/>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7083942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Title-4">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6096000" y="0"/>
            <a:ext cx="6096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4" name="Title 1"/>
          <p:cNvSpPr>
            <a:spLocks noGrp="1"/>
          </p:cNvSpPr>
          <p:nvPr>
            <p:ph type="ctrTitle" hasCustomPrompt="1"/>
          </p:nvPr>
        </p:nvSpPr>
        <p:spPr>
          <a:xfrm>
            <a:off x="1003300" y="388657"/>
            <a:ext cx="45404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Text Placeholder 2"/>
          <p:cNvSpPr>
            <a:spLocks noGrp="1"/>
          </p:cNvSpPr>
          <p:nvPr>
            <p:ph type="body" idx="21" hasCustomPrompt="1"/>
          </p:nvPr>
        </p:nvSpPr>
        <p:spPr>
          <a:xfrm>
            <a:off x="1001698" y="1957057"/>
            <a:ext cx="4529823" cy="4462795"/>
          </a:xfrm>
          <a:prstGeom prst="rect">
            <a:avLst/>
          </a:prstGeom>
        </p:spPr>
        <p:txBody>
          <a:bodyPr/>
          <a:lstStyle>
            <a:lvl1pPr>
              <a:defRPr lang="en-US" sz="2000" b="0" i="0" baseline="0" dirty="0" smtClean="0">
                <a:solidFill>
                  <a:schemeClr val="tx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1867" kern="1200" baseline="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733" kern="1200" baseline="0">
                <a:solidFill>
                  <a:schemeClr val="tx1"/>
                </a:solidFill>
                <a:latin typeface="Century Gothic"/>
                <a:ea typeface="+mn-ea"/>
                <a:cs typeface="Century Gothic"/>
              </a:defRPr>
            </a:lvl3pPr>
            <a:lvl4pPr marL="1219170" indent="379191">
              <a:lnSpc>
                <a:spcPct val="150000"/>
              </a:lnSpc>
              <a:spcBef>
                <a:spcPts val="0"/>
              </a:spcBef>
              <a:buFont typeface="Arial"/>
              <a:buChar char="•"/>
              <a:defRPr sz="1733">
                <a:solidFill>
                  <a:schemeClr val="tx1"/>
                </a:solidFill>
                <a:latin typeface="Century Gothic"/>
                <a:cs typeface="Century Gothic"/>
              </a:defRPr>
            </a:lvl4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8915498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Agend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1"/>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1"/>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p:txBody>
      </p:sp>
      <p:sp>
        <p:nvSpPr>
          <p:cNvPr id="7" name="文字方塊 6"/>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392932087"/>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Topic-3">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altLang="zh-TW" dirty="0"/>
              <a:t>Topic</a:t>
            </a:r>
            <a:endParaRPr lang="en-US" dirty="0"/>
          </a:p>
        </p:txBody>
      </p:sp>
      <p:cxnSp>
        <p:nvCxnSpPr>
          <p:cNvPr id="5" name="直線接點 4"/>
          <p:cNvCxnSpPr/>
          <p:nvPr userDrawn="1"/>
        </p:nvCxnSpPr>
        <p:spPr>
          <a:xfrm>
            <a:off x="987211" y="1324716"/>
            <a:ext cx="3797549"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7344571" y="1324716"/>
            <a:ext cx="3825504"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文字版面配置區 8"/>
          <p:cNvSpPr>
            <a:spLocks noGrp="1"/>
          </p:cNvSpPr>
          <p:nvPr>
            <p:ph type="body" sz="quarter" idx="10" hasCustomPrompt="1"/>
          </p:nvPr>
        </p:nvSpPr>
        <p:spPr>
          <a:xfrm>
            <a:off x="987211" y="1345691"/>
            <a:ext cx="3167032"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1" name="文字版面配置區 8"/>
          <p:cNvSpPr>
            <a:spLocks noGrp="1"/>
          </p:cNvSpPr>
          <p:nvPr>
            <p:ph type="body" sz="quarter" idx="11" hasCustomPrompt="1"/>
          </p:nvPr>
        </p:nvSpPr>
        <p:spPr>
          <a:xfrm>
            <a:off x="987211" y="1793154"/>
            <a:ext cx="3817871" cy="660823"/>
          </a:xfrm>
          <a:prstGeom prst="rect">
            <a:avLst/>
          </a:prstGeom>
        </p:spPr>
        <p:txBody>
          <a:bodyPr/>
          <a:lstStyle>
            <a:lvl1pPr marL="0" indent="0">
              <a:buNone/>
              <a:defRPr sz="3333" b="1">
                <a:solidFill>
                  <a:schemeClr val="accent1"/>
                </a:solidFill>
              </a:defRPr>
            </a:lvl1pPr>
          </a:lstStyle>
          <a:p>
            <a:pPr lvl="0"/>
            <a:r>
              <a:rPr lang="en-US" altLang="zh-TW" dirty="0"/>
              <a:t>Topic 1</a:t>
            </a:r>
            <a:endParaRPr lang="zh-TW" altLang="en-US" dirty="0"/>
          </a:p>
        </p:txBody>
      </p:sp>
      <p:sp>
        <p:nvSpPr>
          <p:cNvPr id="12" name="文字版面配置區 8"/>
          <p:cNvSpPr>
            <a:spLocks noGrp="1"/>
          </p:cNvSpPr>
          <p:nvPr>
            <p:ph type="body" sz="quarter" idx="12" hasCustomPrompt="1"/>
          </p:nvPr>
        </p:nvSpPr>
        <p:spPr>
          <a:xfrm>
            <a:off x="987211" y="2412915"/>
            <a:ext cx="3167032" cy="920432"/>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3" name="文字版面配置區 8"/>
          <p:cNvSpPr>
            <a:spLocks noGrp="1"/>
          </p:cNvSpPr>
          <p:nvPr>
            <p:ph type="body" sz="quarter" idx="13" hasCustomPrompt="1"/>
          </p:nvPr>
        </p:nvSpPr>
        <p:spPr>
          <a:xfrm>
            <a:off x="7344571" y="1345691"/>
            <a:ext cx="3167032"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14" name="文字版面配置區 8"/>
          <p:cNvSpPr>
            <a:spLocks noGrp="1"/>
          </p:cNvSpPr>
          <p:nvPr>
            <p:ph type="body" sz="quarter" idx="14" hasCustomPrompt="1"/>
          </p:nvPr>
        </p:nvSpPr>
        <p:spPr>
          <a:xfrm>
            <a:off x="7344571" y="1793154"/>
            <a:ext cx="3825504" cy="660823"/>
          </a:xfrm>
          <a:prstGeom prst="rect">
            <a:avLst/>
          </a:prstGeom>
        </p:spPr>
        <p:txBody>
          <a:bodyPr/>
          <a:lstStyle>
            <a:lvl1pPr marL="0" indent="0">
              <a:buNone/>
              <a:defRPr sz="3333" b="1">
                <a:solidFill>
                  <a:schemeClr val="accent1"/>
                </a:solidFill>
              </a:defRPr>
            </a:lvl1pPr>
          </a:lstStyle>
          <a:p>
            <a:pPr lvl="0"/>
            <a:r>
              <a:rPr lang="en-US" altLang="zh-TW" dirty="0"/>
              <a:t>Topic 3</a:t>
            </a:r>
            <a:endParaRPr lang="zh-TW" altLang="en-US" dirty="0"/>
          </a:p>
        </p:txBody>
      </p:sp>
      <p:sp>
        <p:nvSpPr>
          <p:cNvPr id="15" name="文字版面配置區 8"/>
          <p:cNvSpPr>
            <a:spLocks noGrp="1"/>
          </p:cNvSpPr>
          <p:nvPr>
            <p:ph type="body" sz="quarter" idx="15" hasCustomPrompt="1"/>
          </p:nvPr>
        </p:nvSpPr>
        <p:spPr>
          <a:xfrm>
            <a:off x="7344571" y="2412914"/>
            <a:ext cx="3167032" cy="92043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6" name="文字版面配置區 8"/>
          <p:cNvSpPr>
            <a:spLocks noGrp="1"/>
          </p:cNvSpPr>
          <p:nvPr>
            <p:ph type="body" sz="quarter" idx="16" hasCustomPrompt="1"/>
          </p:nvPr>
        </p:nvSpPr>
        <p:spPr>
          <a:xfrm>
            <a:off x="4058448" y="4322359"/>
            <a:ext cx="3167032"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17" name="文字版面配置區 8"/>
          <p:cNvSpPr>
            <a:spLocks noGrp="1"/>
          </p:cNvSpPr>
          <p:nvPr>
            <p:ph type="body" sz="quarter" idx="17" hasCustomPrompt="1"/>
          </p:nvPr>
        </p:nvSpPr>
        <p:spPr>
          <a:xfrm>
            <a:off x="4058449" y="4769822"/>
            <a:ext cx="3656407" cy="66082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kumimoji="0" lang="en-US" altLang="zh-TW" sz="3333" b="1" i="0" u="none" strike="noStrike" kern="1200" cap="none" spc="0" normalizeH="0" baseline="0" noProof="0" smtClean="0">
                <a:ln>
                  <a:noFill/>
                </a:ln>
                <a:solidFill>
                  <a:schemeClr val="accent1"/>
                </a:solidFill>
                <a:effectLst/>
                <a:uLnTx/>
                <a:uFillTx/>
                <a:latin typeface="Century Gothic"/>
                <a:cs typeface="Century Gothic"/>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ltLang="zh-TW" dirty="0"/>
              <a:t>Topic 2</a:t>
            </a:r>
            <a:endParaRPr lang="zh-TW" altLang="en-US" dirty="0"/>
          </a:p>
          <a:p>
            <a:pPr lvl="0"/>
            <a:endParaRPr kumimoji="0" lang="en-US" altLang="zh-TW" sz="3333" b="1" i="0" u="none" strike="noStrike" kern="1200" cap="none" spc="0" normalizeH="0" baseline="0" noProof="0" dirty="0">
              <a:ln>
                <a:noFill/>
              </a:ln>
              <a:solidFill>
                <a:srgbClr val="FFC800"/>
              </a:solidFill>
              <a:effectLst/>
              <a:uLnTx/>
              <a:uFillTx/>
              <a:latin typeface="Century Gothic"/>
              <a:ea typeface="+mj-ea"/>
              <a:cs typeface="Century Gothic"/>
            </a:endParaRPr>
          </a:p>
        </p:txBody>
      </p:sp>
      <p:sp>
        <p:nvSpPr>
          <p:cNvPr id="18" name="文字版面配置區 8"/>
          <p:cNvSpPr>
            <a:spLocks noGrp="1"/>
          </p:cNvSpPr>
          <p:nvPr>
            <p:ph type="body" sz="quarter" idx="18" hasCustomPrompt="1"/>
          </p:nvPr>
        </p:nvSpPr>
        <p:spPr>
          <a:xfrm>
            <a:off x="4058448" y="5389583"/>
            <a:ext cx="3167032" cy="85373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cxnSp>
        <p:nvCxnSpPr>
          <p:cNvPr id="19" name="直線接點 18"/>
          <p:cNvCxnSpPr/>
          <p:nvPr userDrawn="1"/>
        </p:nvCxnSpPr>
        <p:spPr>
          <a:xfrm>
            <a:off x="4058449" y="4306363"/>
            <a:ext cx="3656407"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0" name="文字方塊 1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489710831"/>
      </p:ext>
    </p:extLst>
  </p:cSld>
  <p:clrMapOvr>
    <a:masterClrMapping/>
  </p:clrMapOvr>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Topic-4">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Topic</a:t>
            </a:r>
          </a:p>
        </p:txBody>
      </p:sp>
      <p:cxnSp>
        <p:nvCxnSpPr>
          <p:cNvPr id="4" name="直線接點 3"/>
          <p:cNvCxnSpPr/>
          <p:nvPr userDrawn="1"/>
        </p:nvCxnSpPr>
        <p:spPr>
          <a:xfrm>
            <a:off x="1007533"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文字版面配置區 8"/>
          <p:cNvSpPr>
            <a:spLocks noGrp="1"/>
          </p:cNvSpPr>
          <p:nvPr>
            <p:ph type="body" sz="quarter" idx="10" hasCustomPrompt="1"/>
          </p:nvPr>
        </p:nvSpPr>
        <p:spPr>
          <a:xfrm>
            <a:off x="1007532" y="1381186"/>
            <a:ext cx="2819067"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0" name="文字版面配置區 8"/>
          <p:cNvSpPr>
            <a:spLocks noGrp="1"/>
          </p:cNvSpPr>
          <p:nvPr>
            <p:ph type="body" sz="quarter" idx="11" hasCustomPrompt="1"/>
          </p:nvPr>
        </p:nvSpPr>
        <p:spPr>
          <a:xfrm>
            <a:off x="1007532"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sp>
        <p:nvSpPr>
          <p:cNvPr id="22" name="文字方塊 2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cxnSp>
        <p:nvCxnSpPr>
          <p:cNvPr id="25" name="直線接點 24"/>
          <p:cNvCxnSpPr/>
          <p:nvPr userDrawn="1"/>
        </p:nvCxnSpPr>
        <p:spPr>
          <a:xfrm>
            <a:off x="4684350"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6" name="文字版面配置區 8"/>
          <p:cNvSpPr>
            <a:spLocks noGrp="1"/>
          </p:cNvSpPr>
          <p:nvPr>
            <p:ph type="body" sz="quarter" idx="12" hasCustomPrompt="1"/>
          </p:nvPr>
        </p:nvSpPr>
        <p:spPr>
          <a:xfrm>
            <a:off x="4684349" y="1381186"/>
            <a:ext cx="2819067"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27" name="文字版面配置區 8"/>
          <p:cNvSpPr>
            <a:spLocks noGrp="1"/>
          </p:cNvSpPr>
          <p:nvPr>
            <p:ph type="body" sz="quarter" idx="13" hasCustomPrompt="1"/>
          </p:nvPr>
        </p:nvSpPr>
        <p:spPr>
          <a:xfrm>
            <a:off x="4684349"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28" name="直線接點 27"/>
          <p:cNvCxnSpPr/>
          <p:nvPr userDrawn="1"/>
        </p:nvCxnSpPr>
        <p:spPr>
          <a:xfrm>
            <a:off x="8361169"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9" name="文字版面配置區 8"/>
          <p:cNvSpPr>
            <a:spLocks noGrp="1"/>
          </p:cNvSpPr>
          <p:nvPr>
            <p:ph type="body" sz="quarter" idx="14" hasCustomPrompt="1"/>
          </p:nvPr>
        </p:nvSpPr>
        <p:spPr>
          <a:xfrm>
            <a:off x="8361168" y="1381186"/>
            <a:ext cx="2819067"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30" name="文字版面配置區 8"/>
          <p:cNvSpPr>
            <a:spLocks noGrp="1"/>
          </p:cNvSpPr>
          <p:nvPr>
            <p:ph type="body" sz="quarter" idx="15" hasCustomPrompt="1"/>
          </p:nvPr>
        </p:nvSpPr>
        <p:spPr>
          <a:xfrm>
            <a:off x="8361168"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52" name="直線接點 51"/>
          <p:cNvCxnSpPr/>
          <p:nvPr userDrawn="1"/>
        </p:nvCxnSpPr>
        <p:spPr>
          <a:xfrm>
            <a:off x="1007534"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3" name="文字版面配置區 8"/>
          <p:cNvSpPr>
            <a:spLocks noGrp="1"/>
          </p:cNvSpPr>
          <p:nvPr>
            <p:ph type="body" sz="quarter" idx="16" hasCustomPrompt="1"/>
          </p:nvPr>
        </p:nvSpPr>
        <p:spPr>
          <a:xfrm>
            <a:off x="1007533" y="3906671"/>
            <a:ext cx="2819067" cy="660823"/>
          </a:xfrm>
          <a:prstGeom prst="rect">
            <a:avLst/>
          </a:prstGeom>
        </p:spPr>
        <p:txBody>
          <a:bodyPr/>
          <a:lstStyle>
            <a:lvl1pPr marL="0" indent="0">
              <a:buNone/>
              <a:defRPr sz="3333">
                <a:solidFill>
                  <a:schemeClr val="accent4"/>
                </a:solidFill>
              </a:defRPr>
            </a:lvl1pPr>
          </a:lstStyle>
          <a:p>
            <a:pPr lvl="0"/>
            <a:r>
              <a:rPr lang="en-US" altLang="zh-TW" dirty="0"/>
              <a:t>04</a:t>
            </a:r>
            <a:endParaRPr lang="zh-TW" altLang="en-US" dirty="0"/>
          </a:p>
        </p:txBody>
      </p:sp>
      <p:sp>
        <p:nvSpPr>
          <p:cNvPr id="54" name="文字版面配置區 8"/>
          <p:cNvSpPr>
            <a:spLocks noGrp="1"/>
          </p:cNvSpPr>
          <p:nvPr>
            <p:ph type="body" sz="quarter" idx="17" hasCustomPrompt="1"/>
          </p:nvPr>
        </p:nvSpPr>
        <p:spPr>
          <a:xfrm>
            <a:off x="1007533" y="4449395"/>
            <a:ext cx="2819067" cy="660823"/>
          </a:xfrm>
          <a:prstGeom prst="rect">
            <a:avLst/>
          </a:prstGeom>
        </p:spPr>
        <p:txBody>
          <a:bodyPr/>
          <a:lstStyle>
            <a:lvl1pPr marL="0" indent="0">
              <a:buNone/>
              <a:defRPr sz="3333" b="1" baseline="0">
                <a:solidFill>
                  <a:schemeClr val="accent4"/>
                </a:solidFill>
              </a:defRPr>
            </a:lvl1pPr>
          </a:lstStyle>
          <a:p>
            <a:pPr lvl="0"/>
            <a:r>
              <a:rPr lang="en-US" altLang="zh-TW" dirty="0"/>
              <a:t>Yellow Set</a:t>
            </a:r>
            <a:endParaRPr lang="zh-TW" altLang="en-US" dirty="0"/>
          </a:p>
        </p:txBody>
      </p:sp>
      <p:cxnSp>
        <p:nvCxnSpPr>
          <p:cNvPr id="55" name="直線接點 54"/>
          <p:cNvCxnSpPr/>
          <p:nvPr userDrawn="1"/>
        </p:nvCxnSpPr>
        <p:spPr>
          <a:xfrm>
            <a:off x="4684351"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6" name="文字版面配置區 8"/>
          <p:cNvSpPr>
            <a:spLocks noGrp="1"/>
          </p:cNvSpPr>
          <p:nvPr>
            <p:ph type="body" sz="quarter" idx="18" hasCustomPrompt="1"/>
          </p:nvPr>
        </p:nvSpPr>
        <p:spPr>
          <a:xfrm>
            <a:off x="4684351" y="3906671"/>
            <a:ext cx="2819067" cy="660823"/>
          </a:xfrm>
          <a:prstGeom prst="rect">
            <a:avLst/>
          </a:prstGeom>
        </p:spPr>
        <p:txBody>
          <a:bodyPr/>
          <a:lstStyle>
            <a:lvl1pPr marL="0" indent="0">
              <a:buNone/>
              <a:defRPr sz="3333">
                <a:solidFill>
                  <a:schemeClr val="accent4"/>
                </a:solidFill>
              </a:defRPr>
            </a:lvl1pPr>
          </a:lstStyle>
          <a:p>
            <a:pPr lvl="0"/>
            <a:r>
              <a:rPr lang="en-US" altLang="zh-TW" dirty="0"/>
              <a:t>05</a:t>
            </a:r>
            <a:endParaRPr lang="zh-TW" altLang="en-US" dirty="0"/>
          </a:p>
        </p:txBody>
      </p:sp>
      <p:sp>
        <p:nvSpPr>
          <p:cNvPr id="57" name="文字版面配置區 8"/>
          <p:cNvSpPr>
            <a:spLocks noGrp="1"/>
          </p:cNvSpPr>
          <p:nvPr>
            <p:ph type="body" sz="quarter" idx="19" hasCustomPrompt="1"/>
          </p:nvPr>
        </p:nvSpPr>
        <p:spPr>
          <a:xfrm>
            <a:off x="4684351"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cxnSp>
        <p:nvCxnSpPr>
          <p:cNvPr id="58" name="直線接點 57"/>
          <p:cNvCxnSpPr/>
          <p:nvPr userDrawn="1"/>
        </p:nvCxnSpPr>
        <p:spPr>
          <a:xfrm>
            <a:off x="8361170"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9" name="文字版面配置區 8"/>
          <p:cNvSpPr>
            <a:spLocks noGrp="1"/>
          </p:cNvSpPr>
          <p:nvPr>
            <p:ph type="body" sz="quarter" idx="20" hasCustomPrompt="1"/>
          </p:nvPr>
        </p:nvSpPr>
        <p:spPr>
          <a:xfrm>
            <a:off x="8361169" y="3906671"/>
            <a:ext cx="2819067" cy="660823"/>
          </a:xfrm>
          <a:prstGeom prst="rect">
            <a:avLst/>
          </a:prstGeom>
        </p:spPr>
        <p:txBody>
          <a:bodyPr/>
          <a:lstStyle>
            <a:lvl1pPr marL="0" indent="0">
              <a:buNone/>
              <a:defRPr sz="3333">
                <a:solidFill>
                  <a:schemeClr val="accent4"/>
                </a:solidFill>
              </a:defRPr>
            </a:lvl1pPr>
          </a:lstStyle>
          <a:p>
            <a:pPr lvl="0"/>
            <a:r>
              <a:rPr lang="en-US" altLang="zh-TW" dirty="0"/>
              <a:t>06</a:t>
            </a:r>
            <a:endParaRPr lang="zh-TW" altLang="en-US" dirty="0"/>
          </a:p>
        </p:txBody>
      </p:sp>
      <p:sp>
        <p:nvSpPr>
          <p:cNvPr id="60" name="文字版面配置區 8"/>
          <p:cNvSpPr>
            <a:spLocks noGrp="1"/>
          </p:cNvSpPr>
          <p:nvPr>
            <p:ph type="body" sz="quarter" idx="21" hasCustomPrompt="1"/>
          </p:nvPr>
        </p:nvSpPr>
        <p:spPr>
          <a:xfrm>
            <a:off x="8361169"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spTree>
    <p:extLst>
      <p:ext uri="{BB962C8B-B14F-4D97-AF65-F5344CB8AC3E}">
        <p14:creationId xmlns:p14="http://schemas.microsoft.com/office/powerpoint/2010/main" val="385527453"/>
      </p:ext>
    </p:extLst>
  </p:cSld>
  <p:clrMapOvr>
    <a:masterClrMapping/>
  </p:clrMapOvr>
  <p:extLst mod="1">
    <p:ext uri="{DCECCB84-F9BA-43D5-87BE-67443E8EF086}">
      <p15:sldGuideLst xmlns:p15="http://schemas.microsoft.com/office/powerpoint/2012/main">
        <p15:guide id="1" pos="2880">
          <p15:clr>
            <a:srgbClr val="FBAE40"/>
          </p15:clr>
        </p15:guide>
        <p15:guide id="2" pos="476">
          <p15:clr>
            <a:srgbClr val="FBAE40"/>
          </p15:clr>
        </p15:guide>
        <p15:guide id="3" pos="528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_Title, Subtitle, images and Bulleted List-1 ">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6845984" y="1546229"/>
            <a:ext cx="4320000" cy="480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5" name="文字版面配置區 8"/>
          <p:cNvSpPr>
            <a:spLocks noGrp="1"/>
          </p:cNvSpPr>
          <p:nvPr>
            <p:ph type="body" idx="23" hasCustomPrompt="1"/>
          </p:nvPr>
        </p:nvSpPr>
        <p:spPr>
          <a:xfrm>
            <a:off x="1007535" y="1318470"/>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1007535" y="3232469"/>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1007535" y="5137077"/>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1007535" y="1866719"/>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1007535" y="3778136"/>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1007535" y="5681187"/>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1003300" y="379404"/>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Content Page</a:t>
            </a:r>
          </a:p>
        </p:txBody>
      </p:sp>
      <p:sp>
        <p:nvSpPr>
          <p:cNvPr id="16"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3" name="文字方塊 1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82128878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1_Ending page-1">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137030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ivider-5">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3" name="圖片 2"/>
          <p:cNvPicPr>
            <a:picLocks noChangeAspect="1"/>
          </p:cNvPicPr>
          <p:nvPr userDrawn="1"/>
        </p:nvPicPr>
        <p:blipFill>
          <a:blip r:embed="rId2"/>
          <a:stretch>
            <a:fillRect/>
          </a:stretch>
        </p:blipFill>
        <p:spPr>
          <a:xfrm>
            <a:off x="5592000" y="2811063"/>
            <a:ext cx="6600001" cy="2925000"/>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970776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1_Ending page-2">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7888617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1_Ending page-3">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33997312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1_Ending page-4">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35540942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Ending page-5">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800" y="3025439"/>
            <a:ext cx="2222400" cy="807123"/>
          </a:xfrm>
          <a:prstGeom prst="rect">
            <a:avLst/>
          </a:prstGeom>
        </p:spPr>
      </p:pic>
    </p:spTree>
    <p:extLst>
      <p:ext uri="{BB962C8B-B14F-4D97-AF65-F5344CB8AC3E}">
        <p14:creationId xmlns:p14="http://schemas.microsoft.com/office/powerpoint/2010/main" val="8893268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Sales &amp; Solutions Standar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385883"/>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8_Agend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2"/>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2"/>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2"/>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a:p>
            <a:pPr lvl="5"/>
            <a:r>
              <a:rPr kumimoji="1" lang="en-US" altLang="zh-TW" dirty="0"/>
              <a:t>Content goes here</a:t>
            </a:r>
          </a:p>
        </p:txBody>
      </p:sp>
      <p:sp>
        <p:nvSpPr>
          <p:cNvPr id="5" name="文字方塊 4"/>
          <p:cNvSpPr txBox="1"/>
          <p:nvPr userDrawn="1"/>
        </p:nvSpPr>
        <p:spPr>
          <a:xfrm>
            <a:off x="10101633" y="6417405"/>
            <a:ext cx="1446230" cy="235898"/>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2021 </a:t>
            </a:r>
            <a:r>
              <a:rPr kumimoji="0" lang="en-US" altLang="zh-TW" sz="933" b="0"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Networks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067217186"/>
      </p:ext>
    </p:extLst>
  </p:cSld>
  <p:clrMapOvr>
    <a:overrideClrMapping bg1="lt1" tx1="dk1" bg2="lt2" tx2="dk2" accent1="accent1" accent2="accent2" accent3="accent3" accent4="accent4" accent5="accent5" accent6="accent6" hlink="hlink" folHlink="folHlink"/>
  </p:clrMapOvr>
  <p:transition spd="slow">
    <p:pull dir="rd"/>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
        <p:nvSpPr>
          <p:cNvPr id="4" name="Rectangle 6"/>
          <p:cNvSpPr>
            <a:spLocks noGrp="1" noChangeArrowheads="1"/>
          </p:cNvSpPr>
          <p:nvPr>
            <p:ph type="sldNum" sz="quarter" idx="12"/>
          </p:nvPr>
        </p:nvSpPr>
        <p:spPr>
          <a:xfrm>
            <a:off x="4673600" y="6579441"/>
            <a:ext cx="2844800" cy="26161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620E2E-DA19-49F9-8D8E-15CC5F7F8C04}" type="slidenum">
              <a:rPr kumimoji="0" lang="en-US" altLang="zh-TW" sz="1800" b="0" i="0" u="none" strike="noStrike" kern="1200" cap="none" spc="0" normalizeH="0" baseline="0" noProof="0">
                <a:ln>
                  <a:noFill/>
                </a:ln>
                <a:solidFill>
                  <a:srgbClr val="000000"/>
                </a:solidFill>
                <a:effectLst/>
                <a:uLnTx/>
                <a:uFillTx/>
                <a:latin typeface="Century 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40543408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Cover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tx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1"/>
            <a:ext cx="1516800" cy="553427"/>
          </a:xfrm>
          <a:prstGeom prst="rect">
            <a:avLst/>
          </a:prstGeom>
        </p:spPr>
      </p:pic>
    </p:spTree>
    <p:extLst>
      <p:ext uri="{BB962C8B-B14F-4D97-AF65-F5344CB8AC3E}">
        <p14:creationId xmlns:p14="http://schemas.microsoft.com/office/powerpoint/2010/main" val="1064378330"/>
      </p:ext>
    </p:extLst>
  </p:cSld>
  <p:clrMapOvr>
    <a:masterClrMapping/>
  </p:clrMapOvr>
  <p:extLst mod="1">
    <p:ext uri="{DCECCB84-F9BA-43D5-87BE-67443E8EF086}">
      <p15:sldGuideLst xmlns:p15="http://schemas.microsoft.com/office/powerpoint/2012/main">
        <p15:guide id="1" orient="horz" pos="237">
          <p15:clr>
            <a:srgbClr val="FBAE40"/>
          </p15:clr>
        </p15:guide>
        <p15:guide id="2" pos="226">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solidFill>
                  <a:schemeClr val="accent1"/>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accent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2"/>
            <a:ext cx="1516800" cy="550865"/>
          </a:xfrm>
          <a:prstGeom prst="rect">
            <a:avLst/>
          </a:prstGeom>
        </p:spPr>
      </p:pic>
    </p:spTree>
    <p:extLst>
      <p:ext uri="{BB962C8B-B14F-4D97-AF65-F5344CB8AC3E}">
        <p14:creationId xmlns:p14="http://schemas.microsoft.com/office/powerpoint/2010/main" val="1157044354"/>
      </p:ext>
    </p:extLst>
  </p:cSld>
  <p:clrMapOvr>
    <a:masterClrMapping/>
  </p:clrMapOvr>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Sentence quote with image background">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12192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Sentence quote goes here</a:t>
            </a:r>
            <a:endParaRPr lang="en-US" dirty="0"/>
          </a:p>
        </p:txBody>
      </p:sp>
      <p:sp>
        <p:nvSpPr>
          <p:cNvPr id="1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3" name="文字方塊 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661592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vider-6">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12" name="圖片 11"/>
          <p:cNvPicPr>
            <a:picLocks noChangeAspect="1"/>
          </p:cNvPicPr>
          <p:nvPr userDrawn="1"/>
        </p:nvPicPr>
        <p:blipFill>
          <a:blip r:embed="rId2"/>
          <a:stretch>
            <a:fillRect/>
          </a:stretch>
        </p:blipFill>
        <p:spPr>
          <a:xfrm>
            <a:off x="6399707" y="2776396"/>
            <a:ext cx="5275615" cy="3326345"/>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6465813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Sentence quote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7" name="圖片 6"/>
          <p:cNvPicPr>
            <a:picLocks noChangeAspect="1"/>
          </p:cNvPicPr>
          <p:nvPr userDrawn="1"/>
        </p:nvPicPr>
        <p:blipFill rotWithShape="1">
          <a:blip r:embed="rId2"/>
          <a:srcRect b="19411"/>
          <a:stretch/>
        </p:blipFill>
        <p:spPr>
          <a:xfrm>
            <a:off x="7327657" y="0"/>
            <a:ext cx="4246416" cy="6856491"/>
          </a:xfrm>
          <a:prstGeom prst="rect">
            <a:avLst/>
          </a:prstGeom>
        </p:spPr>
      </p:pic>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7256219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Sentence quote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4058272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_Divider-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5705008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Divider-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3525410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Divider-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2996473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Divider-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a:stretch>
            <a:fillRect/>
          </a:stretch>
        </p:blipFill>
        <p:spPr>
          <a:xfrm>
            <a:off x="7351413" y="1849625"/>
            <a:ext cx="4323908" cy="4457735"/>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2948399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Divider-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3" name="圖片 2"/>
          <p:cNvPicPr>
            <a:picLocks noChangeAspect="1"/>
          </p:cNvPicPr>
          <p:nvPr userDrawn="1"/>
        </p:nvPicPr>
        <p:blipFill>
          <a:blip r:embed="rId2"/>
          <a:stretch>
            <a:fillRect/>
          </a:stretch>
        </p:blipFill>
        <p:spPr>
          <a:xfrm>
            <a:off x="5592000" y="2811063"/>
            <a:ext cx="6600001" cy="2925000"/>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2302990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Divider-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12" name="圖片 11"/>
          <p:cNvPicPr>
            <a:picLocks noChangeAspect="1"/>
          </p:cNvPicPr>
          <p:nvPr userDrawn="1"/>
        </p:nvPicPr>
        <p:blipFill>
          <a:blip r:embed="rId2"/>
          <a:stretch>
            <a:fillRect/>
          </a:stretch>
        </p:blipFill>
        <p:spPr>
          <a:xfrm>
            <a:off x="6399707" y="2776396"/>
            <a:ext cx="5275615" cy="3326345"/>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6945369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_Divider-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04</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pic>
        <p:nvPicPr>
          <p:cNvPr id="5" name="圖片 4"/>
          <p:cNvPicPr>
            <a:picLocks noChangeAspect="1"/>
          </p:cNvPicPr>
          <p:nvPr userDrawn="1"/>
        </p:nvPicPr>
        <p:blipFill rotWithShape="1">
          <a:blip r:embed="rId2">
            <a:extLst>
              <a:ext uri="{28A0092B-C50C-407E-A947-70E740481C1C}">
                <a14:useLocalDpi xmlns:a14="http://schemas.microsoft.com/office/drawing/2010/main" val="0"/>
              </a:ext>
            </a:extLst>
          </a:blip>
          <a:srcRect r="15903"/>
          <a:stretch/>
        </p:blipFill>
        <p:spPr>
          <a:xfrm>
            <a:off x="8451672" y="1789762"/>
            <a:ext cx="3740328" cy="4447628"/>
          </a:xfrm>
          <a:prstGeom prst="rect">
            <a:avLst/>
          </a:prstGeom>
        </p:spPr>
      </p:pic>
    </p:spTree>
    <p:extLst>
      <p:ext uri="{BB962C8B-B14F-4D97-AF65-F5344CB8AC3E}">
        <p14:creationId xmlns:p14="http://schemas.microsoft.com/office/powerpoint/2010/main" val="40713924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5_Title-3">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1003301" y="1932181"/>
            <a:ext cx="4772024"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9" name="Text Placeholder 3"/>
          <p:cNvSpPr>
            <a:spLocks noGrp="1"/>
          </p:cNvSpPr>
          <p:nvPr>
            <p:ph type="body" sz="half" idx="13" hasCustomPrompt="1"/>
          </p:nvPr>
        </p:nvSpPr>
        <p:spPr>
          <a:xfrm>
            <a:off x="6419836" y="1932181"/>
            <a:ext cx="4768865"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14" name="Title 1"/>
          <p:cNvSpPr>
            <a:spLocks noGrp="1"/>
          </p:cNvSpPr>
          <p:nvPr>
            <p:ph type="ctrTitle" hasCustomPrompt="1"/>
          </p:nvPr>
        </p:nvSpPr>
        <p:spPr>
          <a:xfrm>
            <a:off x="1003300" y="388657"/>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82352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vider-7">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04</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pic>
        <p:nvPicPr>
          <p:cNvPr id="5" name="圖片 4"/>
          <p:cNvPicPr>
            <a:picLocks noChangeAspect="1"/>
          </p:cNvPicPr>
          <p:nvPr userDrawn="1"/>
        </p:nvPicPr>
        <p:blipFill rotWithShape="1">
          <a:blip r:embed="rId2">
            <a:extLst>
              <a:ext uri="{28A0092B-C50C-407E-A947-70E740481C1C}">
                <a14:useLocalDpi xmlns:a14="http://schemas.microsoft.com/office/drawing/2010/main" val="0"/>
              </a:ext>
            </a:extLst>
          </a:blip>
          <a:srcRect r="15903"/>
          <a:stretch/>
        </p:blipFill>
        <p:spPr>
          <a:xfrm>
            <a:off x="8451672" y="1789762"/>
            <a:ext cx="3740328" cy="4447628"/>
          </a:xfrm>
          <a:prstGeom prst="rect">
            <a:avLst/>
          </a:prstGeom>
        </p:spPr>
      </p:pic>
    </p:spTree>
    <p:extLst>
      <p:ext uri="{BB962C8B-B14F-4D97-AF65-F5344CB8AC3E}">
        <p14:creationId xmlns:p14="http://schemas.microsoft.com/office/powerpoint/2010/main" val="13864690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5_Title-4">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6096000" y="0"/>
            <a:ext cx="6096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4" name="Title 1"/>
          <p:cNvSpPr>
            <a:spLocks noGrp="1"/>
          </p:cNvSpPr>
          <p:nvPr>
            <p:ph type="ctrTitle" hasCustomPrompt="1"/>
          </p:nvPr>
        </p:nvSpPr>
        <p:spPr>
          <a:xfrm>
            <a:off x="1003300" y="388657"/>
            <a:ext cx="45404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Text Placeholder 2"/>
          <p:cNvSpPr>
            <a:spLocks noGrp="1"/>
          </p:cNvSpPr>
          <p:nvPr>
            <p:ph type="body" idx="21" hasCustomPrompt="1"/>
          </p:nvPr>
        </p:nvSpPr>
        <p:spPr>
          <a:xfrm>
            <a:off x="1001698" y="1957057"/>
            <a:ext cx="4529823" cy="4462795"/>
          </a:xfrm>
          <a:prstGeom prst="rect">
            <a:avLst/>
          </a:prstGeom>
        </p:spPr>
        <p:txBody>
          <a:bodyPr/>
          <a:lstStyle>
            <a:lvl1pPr>
              <a:defRPr lang="en-US" sz="2000" b="0" i="0" baseline="0" dirty="0" smtClean="0">
                <a:solidFill>
                  <a:schemeClr val="tx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1867" kern="1200" baseline="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733" kern="1200" baseline="0">
                <a:solidFill>
                  <a:schemeClr val="tx1"/>
                </a:solidFill>
                <a:latin typeface="Century Gothic"/>
                <a:ea typeface="+mn-ea"/>
                <a:cs typeface="Century Gothic"/>
              </a:defRPr>
            </a:lvl3pPr>
            <a:lvl4pPr marL="1219170" indent="379191">
              <a:lnSpc>
                <a:spcPct val="150000"/>
              </a:lnSpc>
              <a:spcBef>
                <a:spcPts val="0"/>
              </a:spcBef>
              <a:buFont typeface="Arial"/>
              <a:buChar char="•"/>
              <a:defRPr sz="1733">
                <a:solidFill>
                  <a:schemeClr val="tx1"/>
                </a:solidFill>
                <a:latin typeface="Century Gothic"/>
                <a:cs typeface="Century Gothic"/>
              </a:defRPr>
            </a:lvl4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9141365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6_Agend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1"/>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1"/>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p:txBody>
      </p:sp>
      <p:sp>
        <p:nvSpPr>
          <p:cNvPr id="7" name="文字方塊 6"/>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205108459"/>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7_Topic-3">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altLang="zh-TW" dirty="0"/>
              <a:t>Topic</a:t>
            </a:r>
            <a:endParaRPr lang="en-US" dirty="0"/>
          </a:p>
        </p:txBody>
      </p:sp>
      <p:cxnSp>
        <p:nvCxnSpPr>
          <p:cNvPr id="5" name="直線接點 4"/>
          <p:cNvCxnSpPr/>
          <p:nvPr userDrawn="1"/>
        </p:nvCxnSpPr>
        <p:spPr>
          <a:xfrm>
            <a:off x="987211" y="1324716"/>
            <a:ext cx="3797549"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7344571" y="1324716"/>
            <a:ext cx="3825504"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文字版面配置區 8"/>
          <p:cNvSpPr>
            <a:spLocks noGrp="1"/>
          </p:cNvSpPr>
          <p:nvPr>
            <p:ph type="body" sz="quarter" idx="10" hasCustomPrompt="1"/>
          </p:nvPr>
        </p:nvSpPr>
        <p:spPr>
          <a:xfrm>
            <a:off x="987211" y="1345691"/>
            <a:ext cx="3167032"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1" name="文字版面配置區 8"/>
          <p:cNvSpPr>
            <a:spLocks noGrp="1"/>
          </p:cNvSpPr>
          <p:nvPr>
            <p:ph type="body" sz="quarter" idx="11" hasCustomPrompt="1"/>
          </p:nvPr>
        </p:nvSpPr>
        <p:spPr>
          <a:xfrm>
            <a:off x="987211" y="1793154"/>
            <a:ext cx="3817871" cy="660823"/>
          </a:xfrm>
          <a:prstGeom prst="rect">
            <a:avLst/>
          </a:prstGeom>
        </p:spPr>
        <p:txBody>
          <a:bodyPr/>
          <a:lstStyle>
            <a:lvl1pPr marL="0" indent="0">
              <a:buNone/>
              <a:defRPr sz="3333" b="1">
                <a:solidFill>
                  <a:schemeClr val="accent1"/>
                </a:solidFill>
              </a:defRPr>
            </a:lvl1pPr>
          </a:lstStyle>
          <a:p>
            <a:pPr lvl="0"/>
            <a:r>
              <a:rPr lang="en-US" altLang="zh-TW" dirty="0"/>
              <a:t>Topic 1</a:t>
            </a:r>
            <a:endParaRPr lang="zh-TW" altLang="en-US" dirty="0"/>
          </a:p>
        </p:txBody>
      </p:sp>
      <p:sp>
        <p:nvSpPr>
          <p:cNvPr id="12" name="文字版面配置區 8"/>
          <p:cNvSpPr>
            <a:spLocks noGrp="1"/>
          </p:cNvSpPr>
          <p:nvPr>
            <p:ph type="body" sz="quarter" idx="12" hasCustomPrompt="1"/>
          </p:nvPr>
        </p:nvSpPr>
        <p:spPr>
          <a:xfrm>
            <a:off x="987211" y="2412915"/>
            <a:ext cx="3167032" cy="920432"/>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3" name="文字版面配置區 8"/>
          <p:cNvSpPr>
            <a:spLocks noGrp="1"/>
          </p:cNvSpPr>
          <p:nvPr>
            <p:ph type="body" sz="quarter" idx="13" hasCustomPrompt="1"/>
          </p:nvPr>
        </p:nvSpPr>
        <p:spPr>
          <a:xfrm>
            <a:off x="7344571" y="1345691"/>
            <a:ext cx="3167032"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14" name="文字版面配置區 8"/>
          <p:cNvSpPr>
            <a:spLocks noGrp="1"/>
          </p:cNvSpPr>
          <p:nvPr>
            <p:ph type="body" sz="quarter" idx="14" hasCustomPrompt="1"/>
          </p:nvPr>
        </p:nvSpPr>
        <p:spPr>
          <a:xfrm>
            <a:off x="7344571" y="1793154"/>
            <a:ext cx="3825504" cy="660823"/>
          </a:xfrm>
          <a:prstGeom prst="rect">
            <a:avLst/>
          </a:prstGeom>
        </p:spPr>
        <p:txBody>
          <a:bodyPr/>
          <a:lstStyle>
            <a:lvl1pPr marL="0" indent="0">
              <a:buNone/>
              <a:defRPr sz="3333" b="1">
                <a:solidFill>
                  <a:schemeClr val="accent1"/>
                </a:solidFill>
              </a:defRPr>
            </a:lvl1pPr>
          </a:lstStyle>
          <a:p>
            <a:pPr lvl="0"/>
            <a:r>
              <a:rPr lang="en-US" altLang="zh-TW" dirty="0"/>
              <a:t>Topic 3</a:t>
            </a:r>
            <a:endParaRPr lang="zh-TW" altLang="en-US" dirty="0"/>
          </a:p>
        </p:txBody>
      </p:sp>
      <p:sp>
        <p:nvSpPr>
          <p:cNvPr id="15" name="文字版面配置區 8"/>
          <p:cNvSpPr>
            <a:spLocks noGrp="1"/>
          </p:cNvSpPr>
          <p:nvPr>
            <p:ph type="body" sz="quarter" idx="15" hasCustomPrompt="1"/>
          </p:nvPr>
        </p:nvSpPr>
        <p:spPr>
          <a:xfrm>
            <a:off x="7344571" y="2412914"/>
            <a:ext cx="3167032" cy="92043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6" name="文字版面配置區 8"/>
          <p:cNvSpPr>
            <a:spLocks noGrp="1"/>
          </p:cNvSpPr>
          <p:nvPr>
            <p:ph type="body" sz="quarter" idx="16" hasCustomPrompt="1"/>
          </p:nvPr>
        </p:nvSpPr>
        <p:spPr>
          <a:xfrm>
            <a:off x="4058448" y="4322359"/>
            <a:ext cx="3167032"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17" name="文字版面配置區 8"/>
          <p:cNvSpPr>
            <a:spLocks noGrp="1"/>
          </p:cNvSpPr>
          <p:nvPr>
            <p:ph type="body" sz="quarter" idx="17" hasCustomPrompt="1"/>
          </p:nvPr>
        </p:nvSpPr>
        <p:spPr>
          <a:xfrm>
            <a:off x="4058449" y="4769822"/>
            <a:ext cx="3656407" cy="66082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kumimoji="0" lang="en-US" altLang="zh-TW" sz="3333" b="1" i="0" u="none" strike="noStrike" kern="1200" cap="none" spc="0" normalizeH="0" baseline="0" noProof="0" smtClean="0">
                <a:ln>
                  <a:noFill/>
                </a:ln>
                <a:solidFill>
                  <a:schemeClr val="accent1"/>
                </a:solidFill>
                <a:effectLst/>
                <a:uLnTx/>
                <a:uFillTx/>
                <a:latin typeface="Century Gothic"/>
                <a:cs typeface="Century Gothic"/>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ltLang="zh-TW" dirty="0"/>
              <a:t>Topic 2</a:t>
            </a:r>
            <a:endParaRPr lang="zh-TW" altLang="en-US" dirty="0"/>
          </a:p>
          <a:p>
            <a:pPr lvl="0"/>
            <a:endParaRPr kumimoji="0" lang="en-US" altLang="zh-TW" sz="3333" b="1" i="0" u="none" strike="noStrike" kern="1200" cap="none" spc="0" normalizeH="0" baseline="0" noProof="0" dirty="0">
              <a:ln>
                <a:noFill/>
              </a:ln>
              <a:solidFill>
                <a:srgbClr val="FFC800"/>
              </a:solidFill>
              <a:effectLst/>
              <a:uLnTx/>
              <a:uFillTx/>
              <a:latin typeface="Century Gothic"/>
              <a:ea typeface="+mj-ea"/>
              <a:cs typeface="Century Gothic"/>
            </a:endParaRPr>
          </a:p>
        </p:txBody>
      </p:sp>
      <p:sp>
        <p:nvSpPr>
          <p:cNvPr id="18" name="文字版面配置區 8"/>
          <p:cNvSpPr>
            <a:spLocks noGrp="1"/>
          </p:cNvSpPr>
          <p:nvPr>
            <p:ph type="body" sz="quarter" idx="18" hasCustomPrompt="1"/>
          </p:nvPr>
        </p:nvSpPr>
        <p:spPr>
          <a:xfrm>
            <a:off x="4058448" y="5389583"/>
            <a:ext cx="3167032" cy="85373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cxnSp>
        <p:nvCxnSpPr>
          <p:cNvPr id="19" name="直線接點 18"/>
          <p:cNvCxnSpPr/>
          <p:nvPr userDrawn="1"/>
        </p:nvCxnSpPr>
        <p:spPr>
          <a:xfrm>
            <a:off x="4058449" y="4306363"/>
            <a:ext cx="3656407"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0" name="文字方塊 1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114426827"/>
      </p:ext>
    </p:extLst>
  </p:cSld>
  <p:clrMapOvr>
    <a:masterClrMapping/>
  </p:clrMapOvr>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7_Topic-4">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Topic</a:t>
            </a:r>
          </a:p>
        </p:txBody>
      </p:sp>
      <p:cxnSp>
        <p:nvCxnSpPr>
          <p:cNvPr id="4" name="直線接點 3"/>
          <p:cNvCxnSpPr/>
          <p:nvPr userDrawn="1"/>
        </p:nvCxnSpPr>
        <p:spPr>
          <a:xfrm>
            <a:off x="1007533"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文字版面配置區 8"/>
          <p:cNvSpPr>
            <a:spLocks noGrp="1"/>
          </p:cNvSpPr>
          <p:nvPr>
            <p:ph type="body" sz="quarter" idx="10" hasCustomPrompt="1"/>
          </p:nvPr>
        </p:nvSpPr>
        <p:spPr>
          <a:xfrm>
            <a:off x="1007532" y="1381186"/>
            <a:ext cx="2819067"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0" name="文字版面配置區 8"/>
          <p:cNvSpPr>
            <a:spLocks noGrp="1"/>
          </p:cNvSpPr>
          <p:nvPr>
            <p:ph type="body" sz="quarter" idx="11" hasCustomPrompt="1"/>
          </p:nvPr>
        </p:nvSpPr>
        <p:spPr>
          <a:xfrm>
            <a:off x="1007532"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sp>
        <p:nvSpPr>
          <p:cNvPr id="22" name="文字方塊 2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cxnSp>
        <p:nvCxnSpPr>
          <p:cNvPr id="25" name="直線接點 24"/>
          <p:cNvCxnSpPr/>
          <p:nvPr userDrawn="1"/>
        </p:nvCxnSpPr>
        <p:spPr>
          <a:xfrm>
            <a:off x="4684350"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6" name="文字版面配置區 8"/>
          <p:cNvSpPr>
            <a:spLocks noGrp="1"/>
          </p:cNvSpPr>
          <p:nvPr>
            <p:ph type="body" sz="quarter" idx="12" hasCustomPrompt="1"/>
          </p:nvPr>
        </p:nvSpPr>
        <p:spPr>
          <a:xfrm>
            <a:off x="4684349" y="1381186"/>
            <a:ext cx="2819067"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27" name="文字版面配置區 8"/>
          <p:cNvSpPr>
            <a:spLocks noGrp="1"/>
          </p:cNvSpPr>
          <p:nvPr>
            <p:ph type="body" sz="quarter" idx="13" hasCustomPrompt="1"/>
          </p:nvPr>
        </p:nvSpPr>
        <p:spPr>
          <a:xfrm>
            <a:off x="4684349"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28" name="直線接點 27"/>
          <p:cNvCxnSpPr/>
          <p:nvPr userDrawn="1"/>
        </p:nvCxnSpPr>
        <p:spPr>
          <a:xfrm>
            <a:off x="8361169"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9" name="文字版面配置區 8"/>
          <p:cNvSpPr>
            <a:spLocks noGrp="1"/>
          </p:cNvSpPr>
          <p:nvPr>
            <p:ph type="body" sz="quarter" idx="14" hasCustomPrompt="1"/>
          </p:nvPr>
        </p:nvSpPr>
        <p:spPr>
          <a:xfrm>
            <a:off x="8361168" y="1381186"/>
            <a:ext cx="2819067"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30" name="文字版面配置區 8"/>
          <p:cNvSpPr>
            <a:spLocks noGrp="1"/>
          </p:cNvSpPr>
          <p:nvPr>
            <p:ph type="body" sz="quarter" idx="15" hasCustomPrompt="1"/>
          </p:nvPr>
        </p:nvSpPr>
        <p:spPr>
          <a:xfrm>
            <a:off x="8361168"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52" name="直線接點 51"/>
          <p:cNvCxnSpPr/>
          <p:nvPr userDrawn="1"/>
        </p:nvCxnSpPr>
        <p:spPr>
          <a:xfrm>
            <a:off x="1007534"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3" name="文字版面配置區 8"/>
          <p:cNvSpPr>
            <a:spLocks noGrp="1"/>
          </p:cNvSpPr>
          <p:nvPr>
            <p:ph type="body" sz="quarter" idx="16" hasCustomPrompt="1"/>
          </p:nvPr>
        </p:nvSpPr>
        <p:spPr>
          <a:xfrm>
            <a:off x="1007533" y="3906671"/>
            <a:ext cx="2819067" cy="660823"/>
          </a:xfrm>
          <a:prstGeom prst="rect">
            <a:avLst/>
          </a:prstGeom>
        </p:spPr>
        <p:txBody>
          <a:bodyPr/>
          <a:lstStyle>
            <a:lvl1pPr marL="0" indent="0">
              <a:buNone/>
              <a:defRPr sz="3333">
                <a:solidFill>
                  <a:schemeClr val="accent4"/>
                </a:solidFill>
              </a:defRPr>
            </a:lvl1pPr>
          </a:lstStyle>
          <a:p>
            <a:pPr lvl="0"/>
            <a:r>
              <a:rPr lang="en-US" altLang="zh-TW" dirty="0"/>
              <a:t>04</a:t>
            </a:r>
            <a:endParaRPr lang="zh-TW" altLang="en-US" dirty="0"/>
          </a:p>
        </p:txBody>
      </p:sp>
      <p:sp>
        <p:nvSpPr>
          <p:cNvPr id="54" name="文字版面配置區 8"/>
          <p:cNvSpPr>
            <a:spLocks noGrp="1"/>
          </p:cNvSpPr>
          <p:nvPr>
            <p:ph type="body" sz="quarter" idx="17" hasCustomPrompt="1"/>
          </p:nvPr>
        </p:nvSpPr>
        <p:spPr>
          <a:xfrm>
            <a:off x="1007533" y="4449395"/>
            <a:ext cx="2819067" cy="660823"/>
          </a:xfrm>
          <a:prstGeom prst="rect">
            <a:avLst/>
          </a:prstGeom>
        </p:spPr>
        <p:txBody>
          <a:bodyPr/>
          <a:lstStyle>
            <a:lvl1pPr marL="0" indent="0">
              <a:buNone/>
              <a:defRPr sz="3333" b="1" baseline="0">
                <a:solidFill>
                  <a:schemeClr val="accent4"/>
                </a:solidFill>
              </a:defRPr>
            </a:lvl1pPr>
          </a:lstStyle>
          <a:p>
            <a:pPr lvl="0"/>
            <a:r>
              <a:rPr lang="en-US" altLang="zh-TW" dirty="0"/>
              <a:t>Yellow Set</a:t>
            </a:r>
            <a:endParaRPr lang="zh-TW" altLang="en-US" dirty="0"/>
          </a:p>
        </p:txBody>
      </p:sp>
      <p:cxnSp>
        <p:nvCxnSpPr>
          <p:cNvPr id="55" name="直線接點 54"/>
          <p:cNvCxnSpPr/>
          <p:nvPr userDrawn="1"/>
        </p:nvCxnSpPr>
        <p:spPr>
          <a:xfrm>
            <a:off x="4684351"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6" name="文字版面配置區 8"/>
          <p:cNvSpPr>
            <a:spLocks noGrp="1"/>
          </p:cNvSpPr>
          <p:nvPr>
            <p:ph type="body" sz="quarter" idx="18" hasCustomPrompt="1"/>
          </p:nvPr>
        </p:nvSpPr>
        <p:spPr>
          <a:xfrm>
            <a:off x="4684351" y="3906671"/>
            <a:ext cx="2819067" cy="660823"/>
          </a:xfrm>
          <a:prstGeom prst="rect">
            <a:avLst/>
          </a:prstGeom>
        </p:spPr>
        <p:txBody>
          <a:bodyPr/>
          <a:lstStyle>
            <a:lvl1pPr marL="0" indent="0">
              <a:buNone/>
              <a:defRPr sz="3333">
                <a:solidFill>
                  <a:schemeClr val="accent4"/>
                </a:solidFill>
              </a:defRPr>
            </a:lvl1pPr>
          </a:lstStyle>
          <a:p>
            <a:pPr lvl="0"/>
            <a:r>
              <a:rPr lang="en-US" altLang="zh-TW" dirty="0"/>
              <a:t>05</a:t>
            </a:r>
            <a:endParaRPr lang="zh-TW" altLang="en-US" dirty="0"/>
          </a:p>
        </p:txBody>
      </p:sp>
      <p:sp>
        <p:nvSpPr>
          <p:cNvPr id="57" name="文字版面配置區 8"/>
          <p:cNvSpPr>
            <a:spLocks noGrp="1"/>
          </p:cNvSpPr>
          <p:nvPr>
            <p:ph type="body" sz="quarter" idx="19" hasCustomPrompt="1"/>
          </p:nvPr>
        </p:nvSpPr>
        <p:spPr>
          <a:xfrm>
            <a:off x="4684351"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cxnSp>
        <p:nvCxnSpPr>
          <p:cNvPr id="58" name="直線接點 57"/>
          <p:cNvCxnSpPr/>
          <p:nvPr userDrawn="1"/>
        </p:nvCxnSpPr>
        <p:spPr>
          <a:xfrm>
            <a:off x="8361170"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9" name="文字版面配置區 8"/>
          <p:cNvSpPr>
            <a:spLocks noGrp="1"/>
          </p:cNvSpPr>
          <p:nvPr>
            <p:ph type="body" sz="quarter" idx="20" hasCustomPrompt="1"/>
          </p:nvPr>
        </p:nvSpPr>
        <p:spPr>
          <a:xfrm>
            <a:off x="8361169" y="3906671"/>
            <a:ext cx="2819067" cy="660823"/>
          </a:xfrm>
          <a:prstGeom prst="rect">
            <a:avLst/>
          </a:prstGeom>
        </p:spPr>
        <p:txBody>
          <a:bodyPr/>
          <a:lstStyle>
            <a:lvl1pPr marL="0" indent="0">
              <a:buNone/>
              <a:defRPr sz="3333">
                <a:solidFill>
                  <a:schemeClr val="accent4"/>
                </a:solidFill>
              </a:defRPr>
            </a:lvl1pPr>
          </a:lstStyle>
          <a:p>
            <a:pPr lvl="0"/>
            <a:r>
              <a:rPr lang="en-US" altLang="zh-TW" dirty="0"/>
              <a:t>06</a:t>
            </a:r>
            <a:endParaRPr lang="zh-TW" altLang="en-US" dirty="0"/>
          </a:p>
        </p:txBody>
      </p:sp>
      <p:sp>
        <p:nvSpPr>
          <p:cNvPr id="60" name="文字版面配置區 8"/>
          <p:cNvSpPr>
            <a:spLocks noGrp="1"/>
          </p:cNvSpPr>
          <p:nvPr>
            <p:ph type="body" sz="quarter" idx="21" hasCustomPrompt="1"/>
          </p:nvPr>
        </p:nvSpPr>
        <p:spPr>
          <a:xfrm>
            <a:off x="8361169"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spTree>
    <p:extLst>
      <p:ext uri="{BB962C8B-B14F-4D97-AF65-F5344CB8AC3E}">
        <p14:creationId xmlns:p14="http://schemas.microsoft.com/office/powerpoint/2010/main" val="1327976659"/>
      </p:ext>
    </p:extLst>
  </p:cSld>
  <p:clrMapOvr>
    <a:masterClrMapping/>
  </p:clrMapOvr>
  <p:extLst mod="1">
    <p:ext uri="{DCECCB84-F9BA-43D5-87BE-67443E8EF086}">
      <p15:sldGuideLst xmlns:p15="http://schemas.microsoft.com/office/powerpoint/2012/main">
        <p15:guide id="1" pos="2880">
          <p15:clr>
            <a:srgbClr val="FBAE40"/>
          </p15:clr>
        </p15:guide>
        <p15:guide id="2" pos="476">
          <p15:clr>
            <a:srgbClr val="FBAE40"/>
          </p15:clr>
        </p15:guide>
        <p15:guide id="3" pos="528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8_Title, Subtitle, images and Bulleted List-1 ">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6845984" y="1546229"/>
            <a:ext cx="4320000" cy="480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5" name="文字版面配置區 8"/>
          <p:cNvSpPr>
            <a:spLocks noGrp="1"/>
          </p:cNvSpPr>
          <p:nvPr>
            <p:ph type="body" idx="23" hasCustomPrompt="1"/>
          </p:nvPr>
        </p:nvSpPr>
        <p:spPr>
          <a:xfrm>
            <a:off x="1007535" y="1318470"/>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1007535" y="3232469"/>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1007535" y="5137077"/>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1007535" y="1866719"/>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1007535" y="3778136"/>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1007535" y="5681187"/>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1003300" y="379404"/>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Content Page</a:t>
            </a:r>
          </a:p>
        </p:txBody>
      </p:sp>
      <p:sp>
        <p:nvSpPr>
          <p:cNvPr id="16"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3" name="文字方塊 1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46578018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1_Ending page-1">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16693760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1_Ending page-2">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25139648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1_Ending page-3">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35584553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1_Ending page-4">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20299372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1_Ending page-5">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800" y="3025439"/>
            <a:ext cx="2222400" cy="807123"/>
          </a:xfrm>
          <a:prstGeom prst="rect">
            <a:avLst/>
          </a:prstGeom>
        </p:spPr>
      </p:pic>
    </p:spTree>
    <p:extLst>
      <p:ext uri="{BB962C8B-B14F-4D97-AF65-F5344CB8AC3E}">
        <p14:creationId xmlns:p14="http://schemas.microsoft.com/office/powerpoint/2010/main" val="3264202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3">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1003301" y="1932181"/>
            <a:ext cx="4772024"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9" name="Text Placeholder 3"/>
          <p:cNvSpPr>
            <a:spLocks noGrp="1"/>
          </p:cNvSpPr>
          <p:nvPr>
            <p:ph type="body" sz="half" idx="13" hasCustomPrompt="1"/>
          </p:nvPr>
        </p:nvSpPr>
        <p:spPr>
          <a:xfrm>
            <a:off x="6419836" y="1932181"/>
            <a:ext cx="4768865"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14" name="Title 1"/>
          <p:cNvSpPr>
            <a:spLocks noGrp="1"/>
          </p:cNvSpPr>
          <p:nvPr>
            <p:ph type="ctrTitle" hasCustomPrompt="1"/>
          </p:nvPr>
        </p:nvSpPr>
        <p:spPr>
          <a:xfrm>
            <a:off x="1003300" y="388657"/>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398150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Sales &amp; Solutions Standar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760325"/>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8_Agend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2"/>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2"/>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2"/>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a:p>
            <a:pPr lvl="5"/>
            <a:r>
              <a:rPr kumimoji="1" lang="en-US" altLang="zh-TW" dirty="0"/>
              <a:t>Content goes here</a:t>
            </a:r>
          </a:p>
        </p:txBody>
      </p:sp>
      <p:sp>
        <p:nvSpPr>
          <p:cNvPr id="5" name="文字方塊 4"/>
          <p:cNvSpPr txBox="1"/>
          <p:nvPr userDrawn="1"/>
        </p:nvSpPr>
        <p:spPr>
          <a:xfrm>
            <a:off x="10101633" y="6417405"/>
            <a:ext cx="1446230" cy="235898"/>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2021 </a:t>
            </a:r>
            <a:r>
              <a:rPr kumimoji="0" lang="en-US" altLang="zh-TW" sz="933" b="0"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Networks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355814893"/>
      </p:ext>
    </p:extLst>
  </p:cSld>
  <p:clrMapOvr>
    <a:overrideClrMapping bg1="lt1" tx1="dk1" bg2="lt2" tx2="dk2" accent1="accent1" accent2="accent2" accent3="accent3" accent4="accent4" accent5="accent5" accent6="accent6" hlink="hlink" folHlink="folHlink"/>
  </p:clrMapOvr>
  <p:transition spd="slow">
    <p:pull dir="rd"/>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
        <p:nvSpPr>
          <p:cNvPr id="4" name="Rectangle 6"/>
          <p:cNvSpPr>
            <a:spLocks noGrp="1" noChangeArrowheads="1"/>
          </p:cNvSpPr>
          <p:nvPr>
            <p:ph type="sldNum" sz="quarter" idx="12"/>
          </p:nvPr>
        </p:nvSpPr>
        <p:spPr>
          <a:xfrm>
            <a:off x="4673600" y="6579441"/>
            <a:ext cx="2844800" cy="26161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620E2E-DA19-49F9-8D8E-15CC5F7F8C04}" type="slidenum">
              <a:rPr kumimoji="0" lang="en-US" altLang="zh-TW" sz="1800" b="0" i="0" u="none" strike="noStrike" kern="1200" cap="none" spc="0" normalizeH="0" baseline="0" noProof="0">
                <a:ln>
                  <a:noFill/>
                </a:ln>
                <a:solidFill>
                  <a:srgbClr val="000000"/>
                </a:solidFill>
                <a:effectLst/>
                <a:uLnTx/>
                <a:uFillTx/>
                <a:latin typeface="Century 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1948312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Cover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tx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pic>
        <p:nvPicPr>
          <p:cNvPr id="4" name="圖片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452" y="501651"/>
            <a:ext cx="1516800" cy="553427"/>
          </a:xfrm>
          <a:prstGeom prst="rect">
            <a:avLst/>
          </a:prstGeom>
        </p:spPr>
      </p:pic>
    </p:spTree>
    <p:extLst>
      <p:ext uri="{BB962C8B-B14F-4D97-AF65-F5344CB8AC3E}">
        <p14:creationId xmlns:p14="http://schemas.microsoft.com/office/powerpoint/2010/main" val="2318024827"/>
      </p:ext>
    </p:extLst>
  </p:cSld>
  <p:clrMapOvr>
    <a:masterClrMapping/>
  </p:clrMapOvr>
  <p:extLst mod="1">
    <p:ext uri="{DCECCB84-F9BA-43D5-87BE-67443E8EF086}">
      <p15:sldGuideLst xmlns:p15="http://schemas.microsoft.com/office/powerpoint/2012/main">
        <p15:guide id="1" orient="horz" pos="237">
          <p15:clr>
            <a:srgbClr val="FBAE40"/>
          </p15:clr>
        </p15:guide>
        <p15:guide id="2" pos="226">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solidFill>
                  <a:schemeClr val="accent1"/>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accent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pic>
        <p:nvPicPr>
          <p:cNvPr id="9" name="圖片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452" y="501652"/>
            <a:ext cx="1516800" cy="550865"/>
          </a:xfrm>
          <a:prstGeom prst="rect">
            <a:avLst/>
          </a:prstGeom>
        </p:spPr>
      </p:pic>
    </p:spTree>
    <p:extLst>
      <p:ext uri="{BB962C8B-B14F-4D97-AF65-F5344CB8AC3E}">
        <p14:creationId xmlns:p14="http://schemas.microsoft.com/office/powerpoint/2010/main" val="3444996868"/>
      </p:ext>
    </p:extLst>
  </p:cSld>
  <p:clrMapOvr>
    <a:masterClrMapping/>
  </p:clrMapOvr>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Sentence quote with image background">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12192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Sentence quote goes here</a:t>
            </a:r>
            <a:endParaRPr lang="en-US" dirty="0"/>
          </a:p>
        </p:txBody>
      </p:sp>
      <p:sp>
        <p:nvSpPr>
          <p:cNvPr id="1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3" name="文字方塊 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12899397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Sentence quote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32458923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5_Title-1">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3300" y="388657"/>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6" name="文字方塊 5"/>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278172948"/>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5_Title-2">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5" y="388785"/>
            <a:ext cx="10181165"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altLang="zh-TW" dirty="0"/>
              <a:t>Title goes here</a:t>
            </a:r>
            <a:endParaRPr lang="en-US" dirty="0"/>
          </a:p>
        </p:txBody>
      </p:sp>
      <p:sp>
        <p:nvSpPr>
          <p:cNvPr id="15" name="Text Placeholder 2"/>
          <p:cNvSpPr>
            <a:spLocks noGrp="1"/>
          </p:cNvSpPr>
          <p:nvPr>
            <p:ph type="body" idx="13" hasCustomPrompt="1"/>
          </p:nvPr>
        </p:nvSpPr>
        <p:spPr>
          <a:xfrm>
            <a:off x="1003300" y="1146242"/>
            <a:ext cx="10185400" cy="3046988"/>
          </a:xfrm>
          <a:prstGeom prst="rect">
            <a:avLst/>
          </a:prstGeom>
        </p:spPr>
        <p:txBody>
          <a:bodyPr wrap="square" lIns="0" tIns="0" rIns="0" bIns="0" anchor="t">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US" altLang="zh-TW" sz="2000" dirty="0"/>
              <a:t>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1342237381"/>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Title-3">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1003301" y="1932181"/>
            <a:ext cx="4772024"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9" name="Text Placeholder 3"/>
          <p:cNvSpPr>
            <a:spLocks noGrp="1"/>
          </p:cNvSpPr>
          <p:nvPr>
            <p:ph type="body" sz="half" idx="13" hasCustomPrompt="1"/>
          </p:nvPr>
        </p:nvSpPr>
        <p:spPr>
          <a:xfrm>
            <a:off x="6419836" y="1932181"/>
            <a:ext cx="4768865"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14" name="Title 1"/>
          <p:cNvSpPr>
            <a:spLocks noGrp="1"/>
          </p:cNvSpPr>
          <p:nvPr>
            <p:ph type="ctrTitle" hasCustomPrompt="1"/>
          </p:nvPr>
        </p:nvSpPr>
        <p:spPr>
          <a:xfrm>
            <a:off x="1003300" y="388657"/>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299041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4">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6096000" y="0"/>
            <a:ext cx="6096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4" name="Title 1"/>
          <p:cNvSpPr>
            <a:spLocks noGrp="1"/>
          </p:cNvSpPr>
          <p:nvPr>
            <p:ph type="ctrTitle" hasCustomPrompt="1"/>
          </p:nvPr>
        </p:nvSpPr>
        <p:spPr>
          <a:xfrm>
            <a:off x="1003300" y="388657"/>
            <a:ext cx="45404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Text Placeholder 2"/>
          <p:cNvSpPr>
            <a:spLocks noGrp="1"/>
          </p:cNvSpPr>
          <p:nvPr>
            <p:ph type="body" idx="21" hasCustomPrompt="1"/>
          </p:nvPr>
        </p:nvSpPr>
        <p:spPr>
          <a:xfrm>
            <a:off x="1001698" y="1957057"/>
            <a:ext cx="4529823" cy="4462795"/>
          </a:xfrm>
          <a:prstGeom prst="rect">
            <a:avLst/>
          </a:prstGeom>
        </p:spPr>
        <p:txBody>
          <a:bodyPr/>
          <a:lstStyle>
            <a:lvl1pPr>
              <a:defRPr lang="en-US" sz="2000" b="0" i="0" baseline="0" dirty="0" smtClean="0">
                <a:solidFill>
                  <a:schemeClr val="tx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1867" kern="1200" baseline="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733" kern="1200" baseline="0">
                <a:solidFill>
                  <a:schemeClr val="tx1"/>
                </a:solidFill>
                <a:latin typeface="Century Gothic"/>
                <a:ea typeface="+mn-ea"/>
                <a:cs typeface="Century Gothic"/>
              </a:defRPr>
            </a:lvl3pPr>
            <a:lvl4pPr marL="1219170" indent="379191">
              <a:lnSpc>
                <a:spcPct val="150000"/>
              </a:lnSpc>
              <a:spcBef>
                <a:spcPts val="0"/>
              </a:spcBef>
              <a:buFont typeface="Arial"/>
              <a:buChar char="•"/>
              <a:defRPr sz="1733">
                <a:solidFill>
                  <a:schemeClr val="tx1"/>
                </a:solidFill>
                <a:latin typeface="Century Gothic"/>
                <a:cs typeface="Century Gothic"/>
              </a:defRPr>
            </a:lvl4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6332439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_Title-4">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6096000" y="0"/>
            <a:ext cx="6096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4" name="Title 1"/>
          <p:cNvSpPr>
            <a:spLocks noGrp="1"/>
          </p:cNvSpPr>
          <p:nvPr>
            <p:ph type="ctrTitle" hasCustomPrompt="1"/>
          </p:nvPr>
        </p:nvSpPr>
        <p:spPr>
          <a:xfrm>
            <a:off x="1003300" y="388657"/>
            <a:ext cx="45404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10" name="Text Placeholder 2"/>
          <p:cNvSpPr>
            <a:spLocks noGrp="1"/>
          </p:cNvSpPr>
          <p:nvPr>
            <p:ph type="body" idx="21" hasCustomPrompt="1"/>
          </p:nvPr>
        </p:nvSpPr>
        <p:spPr>
          <a:xfrm>
            <a:off x="1001698" y="1957057"/>
            <a:ext cx="4529823" cy="4462795"/>
          </a:xfrm>
          <a:prstGeom prst="rect">
            <a:avLst/>
          </a:prstGeom>
        </p:spPr>
        <p:txBody>
          <a:bodyPr/>
          <a:lstStyle>
            <a:lvl1pPr>
              <a:defRPr lang="en-US" sz="2000" b="0" i="0" baseline="0" dirty="0" smtClean="0">
                <a:solidFill>
                  <a:schemeClr val="tx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1867" kern="1200" baseline="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733" kern="1200" baseline="0">
                <a:solidFill>
                  <a:schemeClr val="tx1"/>
                </a:solidFill>
                <a:latin typeface="Century Gothic"/>
                <a:ea typeface="+mn-ea"/>
                <a:cs typeface="Century Gothic"/>
              </a:defRPr>
            </a:lvl3pPr>
            <a:lvl4pPr marL="1219170" indent="379191">
              <a:lnSpc>
                <a:spcPct val="150000"/>
              </a:lnSpc>
              <a:spcBef>
                <a:spcPts val="0"/>
              </a:spcBef>
              <a:buFont typeface="Arial"/>
              <a:buChar char="•"/>
              <a:defRPr sz="1733">
                <a:solidFill>
                  <a:schemeClr val="tx1"/>
                </a:solidFill>
                <a:latin typeface="Century Gothic"/>
                <a:cs typeface="Century Gothic"/>
              </a:defRPr>
            </a:lvl4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306778650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_Agend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1"/>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1"/>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p:txBody>
      </p:sp>
      <p:sp>
        <p:nvSpPr>
          <p:cNvPr id="7" name="文字方塊 6"/>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1376442020"/>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7_Topic 1-1">
    <p:spTree>
      <p:nvGrpSpPr>
        <p:cNvPr id="1" name=""/>
        <p:cNvGrpSpPr/>
        <p:nvPr/>
      </p:nvGrpSpPr>
      <p:grpSpPr>
        <a:xfrm>
          <a:off x="0" y="0"/>
          <a:ext cx="0" cy="0"/>
          <a:chOff x="0" y="0"/>
          <a:chExt cx="0" cy="0"/>
        </a:xfrm>
      </p:grpSpPr>
      <p:sp>
        <p:nvSpPr>
          <p:cNvPr id="24" name="Picture Placeholder 2"/>
          <p:cNvSpPr>
            <a:spLocks noGrp="1"/>
          </p:cNvSpPr>
          <p:nvPr>
            <p:ph type="pic" idx="28" hasCustomPrompt="1"/>
          </p:nvPr>
        </p:nvSpPr>
        <p:spPr>
          <a:xfrm>
            <a:off x="9006271" y="2702297"/>
            <a:ext cx="9600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2" name="Picture Placeholder 2"/>
          <p:cNvSpPr>
            <a:spLocks noGrp="1"/>
          </p:cNvSpPr>
          <p:nvPr>
            <p:ph type="pic" idx="27" hasCustomPrompt="1"/>
          </p:nvPr>
        </p:nvSpPr>
        <p:spPr>
          <a:xfrm>
            <a:off x="5611765" y="2702297"/>
            <a:ext cx="9600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8" name="TextBox 7"/>
          <p:cNvSpPr txBox="1"/>
          <p:nvPr userDrawn="1"/>
        </p:nvSpPr>
        <p:spPr>
          <a:xfrm>
            <a:off x="11611429" y="1977572"/>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entury Gothic"/>
              <a:ea typeface="Noto Sans CJK TC Regular"/>
              <a:cs typeface="+mn-cs"/>
            </a:endParaRPr>
          </a:p>
        </p:txBody>
      </p:sp>
      <p:sp>
        <p:nvSpPr>
          <p:cNvPr id="9" name="Text Placeholder 2"/>
          <p:cNvSpPr>
            <a:spLocks noGrp="1"/>
          </p:cNvSpPr>
          <p:nvPr>
            <p:ph type="body" idx="1" hasCustomPrompt="1"/>
          </p:nvPr>
        </p:nvSpPr>
        <p:spPr>
          <a:xfrm>
            <a:off x="1967431" y="3843706"/>
            <a:ext cx="1459663"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2"/>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1        </a:t>
            </a:r>
          </a:p>
        </p:txBody>
      </p:sp>
      <p:sp>
        <p:nvSpPr>
          <p:cNvPr id="46" name="Text Placeholder 2"/>
          <p:cNvSpPr>
            <a:spLocks noGrp="1"/>
          </p:cNvSpPr>
          <p:nvPr>
            <p:ph type="body" idx="10" hasCustomPrompt="1"/>
          </p:nvPr>
        </p:nvSpPr>
        <p:spPr>
          <a:xfrm>
            <a:off x="1243207" y="4436353"/>
            <a:ext cx="2908111" cy="1831271"/>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47" name="Text Placeholder 2"/>
          <p:cNvSpPr>
            <a:spLocks noGrp="1"/>
          </p:cNvSpPr>
          <p:nvPr>
            <p:ph type="body" idx="11" hasCustomPrompt="1"/>
          </p:nvPr>
        </p:nvSpPr>
        <p:spPr>
          <a:xfrm>
            <a:off x="5361935" y="3843706"/>
            <a:ext cx="1459663"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2"/>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2        </a:t>
            </a:r>
          </a:p>
        </p:txBody>
      </p:sp>
      <p:sp>
        <p:nvSpPr>
          <p:cNvPr id="49" name="Text Placeholder 2"/>
          <p:cNvSpPr>
            <a:spLocks noGrp="1"/>
          </p:cNvSpPr>
          <p:nvPr>
            <p:ph type="body" idx="13" hasCustomPrompt="1"/>
          </p:nvPr>
        </p:nvSpPr>
        <p:spPr>
          <a:xfrm>
            <a:off x="8756441" y="3843706"/>
            <a:ext cx="1459663"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2"/>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3        </a:t>
            </a:r>
          </a:p>
        </p:txBody>
      </p:sp>
      <p:sp>
        <p:nvSpPr>
          <p:cNvPr id="23" name="Picture Placeholder 2"/>
          <p:cNvSpPr>
            <a:spLocks noGrp="1"/>
          </p:cNvSpPr>
          <p:nvPr>
            <p:ph type="pic" idx="22" hasCustomPrompt="1"/>
          </p:nvPr>
        </p:nvSpPr>
        <p:spPr>
          <a:xfrm>
            <a:off x="2217261" y="2702297"/>
            <a:ext cx="9600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9" name="Text Placeholder 2"/>
          <p:cNvSpPr>
            <a:spLocks noGrp="1"/>
          </p:cNvSpPr>
          <p:nvPr>
            <p:ph type="body" idx="25" hasCustomPrompt="1"/>
          </p:nvPr>
        </p:nvSpPr>
        <p:spPr>
          <a:xfrm>
            <a:off x="4637711" y="4436353"/>
            <a:ext cx="2908111" cy="1831271"/>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20" name="Text Placeholder 2"/>
          <p:cNvSpPr>
            <a:spLocks noGrp="1"/>
          </p:cNvSpPr>
          <p:nvPr>
            <p:ph type="body" idx="26" hasCustomPrompt="1"/>
          </p:nvPr>
        </p:nvSpPr>
        <p:spPr>
          <a:xfrm>
            <a:off x="8032217" y="4433810"/>
            <a:ext cx="2908111" cy="1831271"/>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1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17" name="Text Placeholder 2"/>
          <p:cNvSpPr>
            <a:spLocks noGrp="1"/>
          </p:cNvSpPr>
          <p:nvPr>
            <p:ph type="body" idx="29" hasCustomPrompt="1"/>
          </p:nvPr>
        </p:nvSpPr>
        <p:spPr>
          <a:xfrm>
            <a:off x="3401174" y="1310533"/>
            <a:ext cx="5381185" cy="664797"/>
          </a:xfrm>
          <a:prstGeom prst="rect">
            <a:avLst/>
          </a:prstGeom>
        </p:spPr>
        <p:txBody>
          <a:bodyPr wrap="square" lIns="0" tIns="0" rIns="0" bIns="0" anchor="t">
            <a:spAutoFit/>
          </a:bodyPr>
          <a:lstStyle>
            <a:lvl1pPr marL="0" marR="0" indent="0" algn="ctr" defTabSz="609585" rtl="0" eaLnBrk="1" fontAlgn="auto" latinLnBrk="0" hangingPunct="1">
              <a:lnSpc>
                <a:spcPct val="90000"/>
              </a:lnSpc>
              <a:spcBef>
                <a:spcPct val="0"/>
              </a:spcBef>
              <a:spcAft>
                <a:spcPts val="0"/>
              </a:spcAft>
              <a:buClrTx/>
              <a:buSzTx/>
              <a:buFontTx/>
              <a:buNone/>
              <a:tabLst/>
              <a:defRPr sz="2400"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marL="0" marR="0" indent="0" algn="l" defTabSz="457200" rtl="0" eaLnBrk="1" fontAlgn="auto" latinLnBrk="0" hangingPunct="1">
              <a:lnSpc>
                <a:spcPct val="90000"/>
              </a:lnSpc>
              <a:spcBef>
                <a:spcPct val="0"/>
              </a:spcBef>
              <a:spcAft>
                <a:spcPts val="0"/>
              </a:spcAft>
              <a:buClrTx/>
              <a:buSzTx/>
              <a:buFontTx/>
              <a:buNone/>
              <a:tabLst/>
              <a:defRPr/>
            </a:pP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 </a:t>
            </a: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a:t>
            </a:r>
            <a:endParaRPr lang="en-US" altLang="zh-TW" sz="2400" dirty="0">
              <a:solidFill>
                <a:schemeClr val="tx2">
                  <a:lumMod val="60000"/>
                  <a:lumOff val="40000"/>
                </a:schemeClr>
              </a:solidFill>
            </a:endParaRPr>
          </a:p>
          <a:p>
            <a:pPr marL="0" marR="0" indent="0" algn="ctr" defTabSz="457200" rtl="0" eaLnBrk="1" fontAlgn="auto" latinLnBrk="0" hangingPunct="1">
              <a:lnSpc>
                <a:spcPct val="90000"/>
              </a:lnSpc>
              <a:spcBef>
                <a:spcPct val="0"/>
              </a:spcBef>
              <a:spcAft>
                <a:spcPts val="0"/>
              </a:spcAft>
              <a:buClrTx/>
              <a:buSzTx/>
              <a:buFontTx/>
              <a:buNone/>
              <a:tabLst/>
              <a:defRPr/>
            </a:pP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a:t>
            </a:r>
            <a:endParaRPr lang="en-US" altLang="zh-TW" sz="2400" dirty="0">
              <a:solidFill>
                <a:schemeClr val="tx2">
                  <a:lumMod val="60000"/>
                  <a:lumOff val="40000"/>
                </a:schemeClr>
              </a:solidFill>
            </a:endParaRPr>
          </a:p>
        </p:txBody>
      </p:sp>
      <p:sp>
        <p:nvSpPr>
          <p:cNvPr id="25" name="文字方塊 24"/>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
        <p:nvSpPr>
          <p:cNvPr id="28" name="Title 1"/>
          <p:cNvSpPr>
            <a:spLocks noGrp="1"/>
          </p:cNvSpPr>
          <p:nvPr>
            <p:ph type="ctrTitle" hasCustomPrompt="1"/>
          </p:nvPr>
        </p:nvSpPr>
        <p:spPr>
          <a:xfrm>
            <a:off x="1003300" y="363903"/>
            <a:ext cx="10185400" cy="664797"/>
          </a:xfrm>
          <a:prstGeom prst="rect">
            <a:avLst/>
          </a:prstGeom>
        </p:spPr>
        <p:txBody>
          <a:bodyPr wrap="square" lIns="0" tIns="0" rIns="0" bIns="0">
            <a:spAutoFit/>
          </a:bodyPr>
          <a:lstStyle>
            <a:lvl1pPr algn="ctr">
              <a:lnSpc>
                <a:spcPct val="90000"/>
              </a:lnSpc>
              <a:defRPr sz="4800" b="1" i="0" baseline="0">
                <a:solidFill>
                  <a:schemeClr val="tx1"/>
                </a:solidFill>
                <a:latin typeface="Century Gothic"/>
                <a:cs typeface="Century Gothic"/>
              </a:defRPr>
            </a:lvl1pPr>
          </a:lstStyle>
          <a:p>
            <a:r>
              <a:rPr lang="en-US" dirty="0"/>
              <a:t>Topic 1-1</a:t>
            </a:r>
          </a:p>
        </p:txBody>
      </p:sp>
    </p:spTree>
    <p:extLst>
      <p:ext uri="{BB962C8B-B14F-4D97-AF65-F5344CB8AC3E}">
        <p14:creationId xmlns:p14="http://schemas.microsoft.com/office/powerpoint/2010/main" val="3813458749"/>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7_Topic-1-2">
    <p:spTree>
      <p:nvGrpSpPr>
        <p:cNvPr id="1" name=""/>
        <p:cNvGrpSpPr/>
        <p:nvPr/>
      </p:nvGrpSpPr>
      <p:grpSpPr>
        <a:xfrm>
          <a:off x="0" y="0"/>
          <a:ext cx="0" cy="0"/>
          <a:chOff x="0" y="0"/>
          <a:chExt cx="0" cy="0"/>
        </a:xfrm>
      </p:grpSpPr>
      <p:sp>
        <p:nvSpPr>
          <p:cNvPr id="8" name="TextBox 7"/>
          <p:cNvSpPr txBox="1"/>
          <p:nvPr userDrawn="1"/>
        </p:nvSpPr>
        <p:spPr>
          <a:xfrm>
            <a:off x="11611429" y="1977572"/>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entury Gothic"/>
              <a:ea typeface="Noto Sans CJK TC Regular"/>
              <a:cs typeface="+mn-cs"/>
            </a:endParaRPr>
          </a:p>
        </p:txBody>
      </p:sp>
      <p:sp>
        <p:nvSpPr>
          <p:cNvPr id="9" name="Text Placeholder 2"/>
          <p:cNvSpPr>
            <a:spLocks noGrp="1"/>
          </p:cNvSpPr>
          <p:nvPr>
            <p:ph type="body" idx="1" hasCustomPrompt="1"/>
          </p:nvPr>
        </p:nvSpPr>
        <p:spPr>
          <a:xfrm>
            <a:off x="3144813" y="3843706"/>
            <a:ext cx="1459663"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4        </a:t>
            </a:r>
          </a:p>
        </p:txBody>
      </p:sp>
      <p:sp>
        <p:nvSpPr>
          <p:cNvPr id="47" name="Text Placeholder 2"/>
          <p:cNvSpPr>
            <a:spLocks noGrp="1"/>
          </p:cNvSpPr>
          <p:nvPr>
            <p:ph type="body" idx="11" hasCustomPrompt="1"/>
          </p:nvPr>
        </p:nvSpPr>
        <p:spPr>
          <a:xfrm>
            <a:off x="7562229" y="3843706"/>
            <a:ext cx="1459663"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5        </a:t>
            </a:r>
          </a:p>
        </p:txBody>
      </p:sp>
      <p:sp>
        <p:nvSpPr>
          <p:cNvPr id="23" name="Picture Placeholder 2"/>
          <p:cNvSpPr>
            <a:spLocks noGrp="1"/>
          </p:cNvSpPr>
          <p:nvPr>
            <p:ph type="pic" idx="22" hasCustomPrompt="1"/>
          </p:nvPr>
        </p:nvSpPr>
        <p:spPr>
          <a:xfrm>
            <a:off x="3394643" y="2701825"/>
            <a:ext cx="9600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8" name="Picture Placeholder 2"/>
          <p:cNvSpPr>
            <a:spLocks noGrp="1"/>
          </p:cNvSpPr>
          <p:nvPr>
            <p:ph type="pic" idx="23" hasCustomPrompt="1"/>
          </p:nvPr>
        </p:nvSpPr>
        <p:spPr>
          <a:xfrm>
            <a:off x="7812059" y="2701825"/>
            <a:ext cx="9600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9" name="Text Placeholder 2"/>
          <p:cNvSpPr>
            <a:spLocks noGrp="1"/>
          </p:cNvSpPr>
          <p:nvPr>
            <p:ph type="body" idx="10" hasCustomPrompt="1"/>
          </p:nvPr>
        </p:nvSpPr>
        <p:spPr>
          <a:xfrm>
            <a:off x="2420589" y="4436353"/>
            <a:ext cx="2908111" cy="1831271"/>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20" name="Text Placeholder 2"/>
          <p:cNvSpPr>
            <a:spLocks noGrp="1"/>
          </p:cNvSpPr>
          <p:nvPr>
            <p:ph type="body" idx="25" hasCustomPrompt="1"/>
          </p:nvPr>
        </p:nvSpPr>
        <p:spPr>
          <a:xfrm>
            <a:off x="6838005" y="4436353"/>
            <a:ext cx="2908111" cy="1831271"/>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1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27" name="Text Placeholder 2"/>
          <p:cNvSpPr>
            <a:spLocks noGrp="1"/>
          </p:cNvSpPr>
          <p:nvPr>
            <p:ph type="body" idx="33" hasCustomPrompt="1"/>
          </p:nvPr>
        </p:nvSpPr>
        <p:spPr>
          <a:xfrm>
            <a:off x="3401174" y="1310533"/>
            <a:ext cx="5381185" cy="664797"/>
          </a:xfrm>
          <a:prstGeom prst="rect">
            <a:avLst/>
          </a:prstGeom>
        </p:spPr>
        <p:txBody>
          <a:bodyPr wrap="square" lIns="0" tIns="0" rIns="0" bIns="0" anchor="t">
            <a:spAutoFit/>
          </a:bodyPr>
          <a:lstStyle>
            <a:lvl1pPr marL="0" marR="0" indent="0" algn="ctr" defTabSz="609585" rtl="0" eaLnBrk="1" fontAlgn="auto" latinLnBrk="0" hangingPunct="1">
              <a:lnSpc>
                <a:spcPct val="90000"/>
              </a:lnSpc>
              <a:spcBef>
                <a:spcPct val="0"/>
              </a:spcBef>
              <a:spcAft>
                <a:spcPts val="0"/>
              </a:spcAft>
              <a:buClrTx/>
              <a:buSzTx/>
              <a:buFontTx/>
              <a:buNone/>
              <a:tabLst/>
              <a:defRPr sz="2400"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marL="0" marR="0" indent="0" algn="l" defTabSz="457200" rtl="0" eaLnBrk="1" fontAlgn="auto" latinLnBrk="0" hangingPunct="1">
              <a:lnSpc>
                <a:spcPct val="90000"/>
              </a:lnSpc>
              <a:spcBef>
                <a:spcPct val="0"/>
              </a:spcBef>
              <a:spcAft>
                <a:spcPts val="0"/>
              </a:spcAft>
              <a:buClrTx/>
              <a:buSzTx/>
              <a:buFontTx/>
              <a:buNone/>
              <a:tabLst/>
              <a:defRPr/>
            </a:pP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 </a:t>
            </a: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a:t>
            </a:r>
            <a:endParaRPr lang="en-US" altLang="zh-TW" sz="2400" dirty="0">
              <a:solidFill>
                <a:schemeClr val="tx2">
                  <a:lumMod val="60000"/>
                  <a:lumOff val="40000"/>
                </a:schemeClr>
              </a:solidFill>
            </a:endParaRPr>
          </a:p>
          <a:p>
            <a:pPr marL="0" marR="0" indent="0" algn="ctr" defTabSz="457200" rtl="0" eaLnBrk="1" fontAlgn="auto" latinLnBrk="0" hangingPunct="1">
              <a:lnSpc>
                <a:spcPct val="90000"/>
              </a:lnSpc>
              <a:spcBef>
                <a:spcPct val="0"/>
              </a:spcBef>
              <a:spcAft>
                <a:spcPts val="0"/>
              </a:spcAft>
              <a:buClrTx/>
              <a:buSzTx/>
              <a:buFontTx/>
              <a:buNone/>
              <a:tabLst/>
              <a:defRPr/>
            </a:pP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a:t>
            </a:r>
            <a:endParaRPr lang="en-US" altLang="zh-TW" sz="2400" dirty="0">
              <a:solidFill>
                <a:schemeClr val="tx2">
                  <a:lumMod val="60000"/>
                  <a:lumOff val="40000"/>
                </a:schemeClr>
              </a:solidFill>
            </a:endParaRPr>
          </a:p>
        </p:txBody>
      </p:sp>
      <p:sp>
        <p:nvSpPr>
          <p:cNvPr id="14" name="文字方塊 13"/>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
        <p:nvSpPr>
          <p:cNvPr id="17" name="Title 1"/>
          <p:cNvSpPr>
            <a:spLocks noGrp="1"/>
          </p:cNvSpPr>
          <p:nvPr>
            <p:ph type="ctrTitle" hasCustomPrompt="1"/>
          </p:nvPr>
        </p:nvSpPr>
        <p:spPr>
          <a:xfrm>
            <a:off x="1003300" y="363903"/>
            <a:ext cx="10185400" cy="664797"/>
          </a:xfrm>
          <a:prstGeom prst="rect">
            <a:avLst/>
          </a:prstGeom>
        </p:spPr>
        <p:txBody>
          <a:bodyPr wrap="square" lIns="0" tIns="0" rIns="0" bIns="0">
            <a:spAutoFit/>
          </a:bodyPr>
          <a:lstStyle>
            <a:lvl1pPr algn="ctr">
              <a:lnSpc>
                <a:spcPct val="90000"/>
              </a:lnSpc>
              <a:defRPr sz="4800" b="1" i="0" baseline="0">
                <a:solidFill>
                  <a:schemeClr val="tx1"/>
                </a:solidFill>
                <a:latin typeface="Century Gothic"/>
                <a:cs typeface="Century Gothic"/>
              </a:defRPr>
            </a:lvl1pPr>
          </a:lstStyle>
          <a:p>
            <a:r>
              <a:rPr lang="en-US" dirty="0"/>
              <a:t>Topic 1-2</a:t>
            </a:r>
          </a:p>
        </p:txBody>
      </p:sp>
    </p:spTree>
    <p:extLst>
      <p:ext uri="{BB962C8B-B14F-4D97-AF65-F5344CB8AC3E}">
        <p14:creationId xmlns:p14="http://schemas.microsoft.com/office/powerpoint/2010/main" val="96922477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86">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7_Topic-2">
    <p:spTree>
      <p:nvGrpSpPr>
        <p:cNvPr id="1" name=""/>
        <p:cNvGrpSpPr/>
        <p:nvPr/>
      </p:nvGrpSpPr>
      <p:grpSpPr>
        <a:xfrm>
          <a:off x="0" y="0"/>
          <a:ext cx="0" cy="0"/>
          <a:chOff x="0" y="0"/>
          <a:chExt cx="0" cy="0"/>
        </a:xfrm>
      </p:grpSpPr>
      <p:sp>
        <p:nvSpPr>
          <p:cNvPr id="22" name="Text Placeholder 2"/>
          <p:cNvSpPr>
            <a:spLocks noGrp="1"/>
          </p:cNvSpPr>
          <p:nvPr>
            <p:ph type="body" idx="1" hasCustomPrompt="1"/>
          </p:nvPr>
        </p:nvSpPr>
        <p:spPr>
          <a:xfrm>
            <a:off x="2537854" y="1435794"/>
            <a:ext cx="1001311"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1        </a:t>
            </a:r>
          </a:p>
        </p:txBody>
      </p:sp>
      <p:sp>
        <p:nvSpPr>
          <p:cNvPr id="23" name="Text Placeholder 2"/>
          <p:cNvSpPr>
            <a:spLocks noGrp="1"/>
          </p:cNvSpPr>
          <p:nvPr>
            <p:ph type="body" idx="12" hasCustomPrompt="1"/>
          </p:nvPr>
        </p:nvSpPr>
        <p:spPr>
          <a:xfrm>
            <a:off x="3916085" y="1333202"/>
            <a:ext cx="7187905" cy="677108"/>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 </a:t>
            </a:r>
            <a:r>
              <a:rPr lang="en-GB" altLang="zh-TW" dirty="0"/>
              <a:t>Description goes here Description goes here Description goes here Description goes here</a:t>
            </a:r>
          </a:p>
        </p:txBody>
      </p:sp>
      <p:sp>
        <p:nvSpPr>
          <p:cNvPr id="26" name="Picture Placeholder 2"/>
          <p:cNvSpPr>
            <a:spLocks noGrp="1"/>
          </p:cNvSpPr>
          <p:nvPr>
            <p:ph type="pic" idx="22" hasCustomPrompt="1"/>
          </p:nvPr>
        </p:nvSpPr>
        <p:spPr>
          <a:xfrm>
            <a:off x="1274569" y="1191755"/>
            <a:ext cx="9268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35" name="Text Placeholder 2"/>
          <p:cNvSpPr>
            <a:spLocks noGrp="1"/>
          </p:cNvSpPr>
          <p:nvPr>
            <p:ph type="body" idx="23" hasCustomPrompt="1"/>
          </p:nvPr>
        </p:nvSpPr>
        <p:spPr>
          <a:xfrm>
            <a:off x="2538621" y="2496098"/>
            <a:ext cx="1001311"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2        </a:t>
            </a:r>
          </a:p>
        </p:txBody>
      </p:sp>
      <p:sp>
        <p:nvSpPr>
          <p:cNvPr id="36" name="Text Placeholder 2"/>
          <p:cNvSpPr>
            <a:spLocks noGrp="1"/>
          </p:cNvSpPr>
          <p:nvPr>
            <p:ph type="body" idx="24" hasCustomPrompt="1"/>
          </p:nvPr>
        </p:nvSpPr>
        <p:spPr>
          <a:xfrm>
            <a:off x="3916852" y="2393506"/>
            <a:ext cx="7187905" cy="677108"/>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Description goes here Description goes here Description goes here Description goes here Description goes here</a:t>
            </a:r>
          </a:p>
        </p:txBody>
      </p:sp>
      <p:sp>
        <p:nvSpPr>
          <p:cNvPr id="37" name="Picture Placeholder 2"/>
          <p:cNvSpPr>
            <a:spLocks noGrp="1"/>
          </p:cNvSpPr>
          <p:nvPr>
            <p:ph type="pic" idx="25" hasCustomPrompt="1"/>
          </p:nvPr>
        </p:nvSpPr>
        <p:spPr>
          <a:xfrm>
            <a:off x="1274569" y="2252059"/>
            <a:ext cx="9268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38" name="Text Placeholder 2"/>
          <p:cNvSpPr>
            <a:spLocks noGrp="1"/>
          </p:cNvSpPr>
          <p:nvPr>
            <p:ph type="body" idx="26" hasCustomPrompt="1"/>
          </p:nvPr>
        </p:nvSpPr>
        <p:spPr>
          <a:xfrm>
            <a:off x="2538621" y="3588494"/>
            <a:ext cx="1001311"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3        </a:t>
            </a:r>
          </a:p>
        </p:txBody>
      </p:sp>
      <p:sp>
        <p:nvSpPr>
          <p:cNvPr id="39" name="Text Placeholder 2"/>
          <p:cNvSpPr>
            <a:spLocks noGrp="1"/>
          </p:cNvSpPr>
          <p:nvPr>
            <p:ph type="body" idx="27" hasCustomPrompt="1"/>
          </p:nvPr>
        </p:nvSpPr>
        <p:spPr>
          <a:xfrm>
            <a:off x="3916852" y="3485902"/>
            <a:ext cx="7187905" cy="677108"/>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 </a:t>
            </a:r>
            <a:r>
              <a:rPr lang="en-GB" altLang="zh-TW" dirty="0"/>
              <a:t>Description goes here Description goes here Description goes here Description goes here</a:t>
            </a:r>
          </a:p>
        </p:txBody>
      </p:sp>
      <p:sp>
        <p:nvSpPr>
          <p:cNvPr id="40" name="Picture Placeholder 2"/>
          <p:cNvSpPr>
            <a:spLocks noGrp="1"/>
          </p:cNvSpPr>
          <p:nvPr>
            <p:ph type="pic" idx="28" hasCustomPrompt="1"/>
          </p:nvPr>
        </p:nvSpPr>
        <p:spPr>
          <a:xfrm>
            <a:off x="1274569" y="3344455"/>
            <a:ext cx="9268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41" name="Text Placeholder 2"/>
          <p:cNvSpPr>
            <a:spLocks noGrp="1"/>
          </p:cNvSpPr>
          <p:nvPr>
            <p:ph type="body" idx="29" hasCustomPrompt="1"/>
          </p:nvPr>
        </p:nvSpPr>
        <p:spPr>
          <a:xfrm>
            <a:off x="2539387" y="4676559"/>
            <a:ext cx="1001311"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4        </a:t>
            </a:r>
          </a:p>
        </p:txBody>
      </p:sp>
      <p:sp>
        <p:nvSpPr>
          <p:cNvPr id="42" name="Text Placeholder 2"/>
          <p:cNvSpPr>
            <a:spLocks noGrp="1"/>
          </p:cNvSpPr>
          <p:nvPr>
            <p:ph type="body" idx="30" hasCustomPrompt="1"/>
          </p:nvPr>
        </p:nvSpPr>
        <p:spPr>
          <a:xfrm>
            <a:off x="3917618" y="4573967"/>
            <a:ext cx="7187905" cy="677108"/>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Description goes here Description goes here Description goes here Description goes here Description goes here</a:t>
            </a:r>
          </a:p>
        </p:txBody>
      </p:sp>
      <p:sp>
        <p:nvSpPr>
          <p:cNvPr id="43" name="Picture Placeholder 2"/>
          <p:cNvSpPr>
            <a:spLocks noGrp="1"/>
          </p:cNvSpPr>
          <p:nvPr>
            <p:ph type="pic" idx="31" hasCustomPrompt="1"/>
          </p:nvPr>
        </p:nvSpPr>
        <p:spPr>
          <a:xfrm>
            <a:off x="1274569" y="4432520"/>
            <a:ext cx="9268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47" name="Text Placeholder 2"/>
          <p:cNvSpPr>
            <a:spLocks noGrp="1"/>
          </p:cNvSpPr>
          <p:nvPr>
            <p:ph type="body" idx="32" hasCustomPrompt="1"/>
          </p:nvPr>
        </p:nvSpPr>
        <p:spPr>
          <a:xfrm>
            <a:off x="2539387" y="5744739"/>
            <a:ext cx="1001311"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5        </a:t>
            </a:r>
          </a:p>
        </p:txBody>
      </p:sp>
      <p:sp>
        <p:nvSpPr>
          <p:cNvPr id="48" name="Text Placeholder 2"/>
          <p:cNvSpPr>
            <a:spLocks noGrp="1"/>
          </p:cNvSpPr>
          <p:nvPr>
            <p:ph type="body" idx="33" hasCustomPrompt="1"/>
          </p:nvPr>
        </p:nvSpPr>
        <p:spPr>
          <a:xfrm>
            <a:off x="3916085" y="5642147"/>
            <a:ext cx="7187905" cy="677108"/>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Description goes here Description goes here Description goes here Description goes here Description goes here</a:t>
            </a:r>
          </a:p>
        </p:txBody>
      </p:sp>
      <p:sp>
        <p:nvSpPr>
          <p:cNvPr id="49" name="Picture Placeholder 2"/>
          <p:cNvSpPr>
            <a:spLocks noGrp="1"/>
          </p:cNvSpPr>
          <p:nvPr>
            <p:ph type="pic" idx="34" hasCustomPrompt="1"/>
          </p:nvPr>
        </p:nvSpPr>
        <p:spPr>
          <a:xfrm>
            <a:off x="1274569" y="5500700"/>
            <a:ext cx="9268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21" name="文字方塊 20"/>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
        <p:nvSpPr>
          <p:cNvPr id="30" name="Title 1"/>
          <p:cNvSpPr>
            <a:spLocks noGrp="1"/>
          </p:cNvSpPr>
          <p:nvPr>
            <p:ph type="ctrTitle" hasCustomPrompt="1"/>
          </p:nvPr>
        </p:nvSpPr>
        <p:spPr>
          <a:xfrm>
            <a:off x="1003300" y="363903"/>
            <a:ext cx="10185400" cy="664797"/>
          </a:xfrm>
          <a:prstGeom prst="rect">
            <a:avLst/>
          </a:prstGeom>
        </p:spPr>
        <p:txBody>
          <a:bodyPr wrap="square" lIns="0" tIns="0" rIns="0" bIns="0">
            <a:spAutoFit/>
          </a:bodyPr>
          <a:lstStyle>
            <a:lvl1pPr algn="ctr">
              <a:lnSpc>
                <a:spcPct val="90000"/>
              </a:lnSpc>
              <a:defRPr sz="4800" b="1" i="0" baseline="0">
                <a:solidFill>
                  <a:schemeClr val="tx1"/>
                </a:solidFill>
                <a:latin typeface="Century Gothic"/>
                <a:cs typeface="Century Gothic"/>
              </a:defRPr>
            </a:lvl1pPr>
          </a:lstStyle>
          <a:p>
            <a:r>
              <a:rPr lang="en-US" dirty="0"/>
              <a:t>Topic 2</a:t>
            </a:r>
          </a:p>
        </p:txBody>
      </p:sp>
    </p:spTree>
    <p:extLst>
      <p:ext uri="{BB962C8B-B14F-4D97-AF65-F5344CB8AC3E}">
        <p14:creationId xmlns:p14="http://schemas.microsoft.com/office/powerpoint/2010/main" val="30300338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7_Topic-3">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altLang="zh-TW" dirty="0"/>
              <a:t>Topic</a:t>
            </a:r>
            <a:endParaRPr lang="en-US" dirty="0"/>
          </a:p>
        </p:txBody>
      </p:sp>
      <p:cxnSp>
        <p:nvCxnSpPr>
          <p:cNvPr id="5" name="直線接點 4"/>
          <p:cNvCxnSpPr/>
          <p:nvPr userDrawn="1"/>
        </p:nvCxnSpPr>
        <p:spPr>
          <a:xfrm>
            <a:off x="987211" y="1324716"/>
            <a:ext cx="3797549"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7344571" y="1324716"/>
            <a:ext cx="3825504"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文字版面配置區 8"/>
          <p:cNvSpPr>
            <a:spLocks noGrp="1"/>
          </p:cNvSpPr>
          <p:nvPr>
            <p:ph type="body" sz="quarter" idx="10" hasCustomPrompt="1"/>
          </p:nvPr>
        </p:nvSpPr>
        <p:spPr>
          <a:xfrm>
            <a:off x="987211" y="1345691"/>
            <a:ext cx="3167032"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1" name="文字版面配置區 8"/>
          <p:cNvSpPr>
            <a:spLocks noGrp="1"/>
          </p:cNvSpPr>
          <p:nvPr>
            <p:ph type="body" sz="quarter" idx="11" hasCustomPrompt="1"/>
          </p:nvPr>
        </p:nvSpPr>
        <p:spPr>
          <a:xfrm>
            <a:off x="987211" y="1793154"/>
            <a:ext cx="3817871" cy="660823"/>
          </a:xfrm>
          <a:prstGeom prst="rect">
            <a:avLst/>
          </a:prstGeom>
        </p:spPr>
        <p:txBody>
          <a:bodyPr/>
          <a:lstStyle>
            <a:lvl1pPr marL="0" indent="0">
              <a:buNone/>
              <a:defRPr sz="3333" b="1">
                <a:solidFill>
                  <a:schemeClr val="accent1"/>
                </a:solidFill>
              </a:defRPr>
            </a:lvl1pPr>
          </a:lstStyle>
          <a:p>
            <a:pPr lvl="0"/>
            <a:r>
              <a:rPr lang="en-US" altLang="zh-TW" dirty="0"/>
              <a:t>Topic 1</a:t>
            </a:r>
            <a:endParaRPr lang="zh-TW" altLang="en-US" dirty="0"/>
          </a:p>
        </p:txBody>
      </p:sp>
      <p:sp>
        <p:nvSpPr>
          <p:cNvPr id="12" name="文字版面配置區 8"/>
          <p:cNvSpPr>
            <a:spLocks noGrp="1"/>
          </p:cNvSpPr>
          <p:nvPr>
            <p:ph type="body" sz="quarter" idx="12" hasCustomPrompt="1"/>
          </p:nvPr>
        </p:nvSpPr>
        <p:spPr>
          <a:xfrm>
            <a:off x="987211" y="2412915"/>
            <a:ext cx="3167032" cy="920432"/>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3" name="文字版面配置區 8"/>
          <p:cNvSpPr>
            <a:spLocks noGrp="1"/>
          </p:cNvSpPr>
          <p:nvPr>
            <p:ph type="body" sz="quarter" idx="13" hasCustomPrompt="1"/>
          </p:nvPr>
        </p:nvSpPr>
        <p:spPr>
          <a:xfrm>
            <a:off x="7344571" y="1345691"/>
            <a:ext cx="3167032"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14" name="文字版面配置區 8"/>
          <p:cNvSpPr>
            <a:spLocks noGrp="1"/>
          </p:cNvSpPr>
          <p:nvPr>
            <p:ph type="body" sz="quarter" idx="14" hasCustomPrompt="1"/>
          </p:nvPr>
        </p:nvSpPr>
        <p:spPr>
          <a:xfrm>
            <a:off x="7344571" y="1793154"/>
            <a:ext cx="3825504" cy="660823"/>
          </a:xfrm>
          <a:prstGeom prst="rect">
            <a:avLst/>
          </a:prstGeom>
        </p:spPr>
        <p:txBody>
          <a:bodyPr/>
          <a:lstStyle>
            <a:lvl1pPr marL="0" indent="0">
              <a:buNone/>
              <a:defRPr sz="3333" b="1">
                <a:solidFill>
                  <a:schemeClr val="accent1"/>
                </a:solidFill>
              </a:defRPr>
            </a:lvl1pPr>
          </a:lstStyle>
          <a:p>
            <a:pPr lvl="0"/>
            <a:r>
              <a:rPr lang="en-US" altLang="zh-TW" dirty="0"/>
              <a:t>Topic 3</a:t>
            </a:r>
            <a:endParaRPr lang="zh-TW" altLang="en-US" dirty="0"/>
          </a:p>
        </p:txBody>
      </p:sp>
      <p:sp>
        <p:nvSpPr>
          <p:cNvPr id="15" name="文字版面配置區 8"/>
          <p:cNvSpPr>
            <a:spLocks noGrp="1"/>
          </p:cNvSpPr>
          <p:nvPr>
            <p:ph type="body" sz="quarter" idx="15" hasCustomPrompt="1"/>
          </p:nvPr>
        </p:nvSpPr>
        <p:spPr>
          <a:xfrm>
            <a:off x="7344571" y="2412914"/>
            <a:ext cx="3167032" cy="92043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6" name="文字版面配置區 8"/>
          <p:cNvSpPr>
            <a:spLocks noGrp="1"/>
          </p:cNvSpPr>
          <p:nvPr>
            <p:ph type="body" sz="quarter" idx="16" hasCustomPrompt="1"/>
          </p:nvPr>
        </p:nvSpPr>
        <p:spPr>
          <a:xfrm>
            <a:off x="4058448" y="4322359"/>
            <a:ext cx="3167032"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17" name="文字版面配置區 8"/>
          <p:cNvSpPr>
            <a:spLocks noGrp="1"/>
          </p:cNvSpPr>
          <p:nvPr>
            <p:ph type="body" sz="quarter" idx="17" hasCustomPrompt="1"/>
          </p:nvPr>
        </p:nvSpPr>
        <p:spPr>
          <a:xfrm>
            <a:off x="4058449" y="4769822"/>
            <a:ext cx="3656407" cy="66082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kumimoji="0" lang="en-US" altLang="zh-TW" sz="3333" b="1" i="0" u="none" strike="noStrike" kern="1200" cap="none" spc="0" normalizeH="0" baseline="0" noProof="0" smtClean="0">
                <a:ln>
                  <a:noFill/>
                </a:ln>
                <a:solidFill>
                  <a:schemeClr val="accent1"/>
                </a:solidFill>
                <a:effectLst/>
                <a:uLnTx/>
                <a:uFillTx/>
                <a:latin typeface="Century Gothic"/>
                <a:cs typeface="Century Gothic"/>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ltLang="zh-TW" dirty="0"/>
              <a:t>Topic 2</a:t>
            </a:r>
            <a:endParaRPr lang="zh-TW" altLang="en-US" dirty="0"/>
          </a:p>
          <a:p>
            <a:pPr lvl="0"/>
            <a:endParaRPr kumimoji="0" lang="en-US" altLang="zh-TW" sz="3333" b="1" i="0" u="none" strike="noStrike" kern="1200" cap="none" spc="0" normalizeH="0" baseline="0" noProof="0" dirty="0">
              <a:ln>
                <a:noFill/>
              </a:ln>
              <a:solidFill>
                <a:srgbClr val="FFC800"/>
              </a:solidFill>
              <a:effectLst/>
              <a:uLnTx/>
              <a:uFillTx/>
              <a:latin typeface="Century Gothic"/>
              <a:ea typeface="+mj-ea"/>
              <a:cs typeface="Century Gothic"/>
            </a:endParaRPr>
          </a:p>
        </p:txBody>
      </p:sp>
      <p:sp>
        <p:nvSpPr>
          <p:cNvPr id="18" name="文字版面配置區 8"/>
          <p:cNvSpPr>
            <a:spLocks noGrp="1"/>
          </p:cNvSpPr>
          <p:nvPr>
            <p:ph type="body" sz="quarter" idx="18" hasCustomPrompt="1"/>
          </p:nvPr>
        </p:nvSpPr>
        <p:spPr>
          <a:xfrm>
            <a:off x="4058448" y="5389583"/>
            <a:ext cx="3167032" cy="85373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cxnSp>
        <p:nvCxnSpPr>
          <p:cNvPr id="19" name="直線接點 18"/>
          <p:cNvCxnSpPr/>
          <p:nvPr userDrawn="1"/>
        </p:nvCxnSpPr>
        <p:spPr>
          <a:xfrm>
            <a:off x="4058449" y="4306363"/>
            <a:ext cx="3656407"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0" name="文字方塊 1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1118910321"/>
      </p:ext>
    </p:extLst>
  </p:cSld>
  <p:clrMapOvr>
    <a:masterClrMapping/>
  </p:clrMapOvr>
  <p:extLst mod="1">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7_Topic-4">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Topic</a:t>
            </a:r>
          </a:p>
        </p:txBody>
      </p:sp>
      <p:cxnSp>
        <p:nvCxnSpPr>
          <p:cNvPr id="4" name="直線接點 3"/>
          <p:cNvCxnSpPr/>
          <p:nvPr userDrawn="1"/>
        </p:nvCxnSpPr>
        <p:spPr>
          <a:xfrm>
            <a:off x="1007533"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文字版面配置區 8"/>
          <p:cNvSpPr>
            <a:spLocks noGrp="1"/>
          </p:cNvSpPr>
          <p:nvPr>
            <p:ph type="body" sz="quarter" idx="10" hasCustomPrompt="1"/>
          </p:nvPr>
        </p:nvSpPr>
        <p:spPr>
          <a:xfrm>
            <a:off x="1007532" y="1381186"/>
            <a:ext cx="2819067"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0" name="文字版面配置區 8"/>
          <p:cNvSpPr>
            <a:spLocks noGrp="1"/>
          </p:cNvSpPr>
          <p:nvPr>
            <p:ph type="body" sz="quarter" idx="11" hasCustomPrompt="1"/>
          </p:nvPr>
        </p:nvSpPr>
        <p:spPr>
          <a:xfrm>
            <a:off x="1007532"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sp>
        <p:nvSpPr>
          <p:cNvPr id="22" name="文字方塊 2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cxnSp>
        <p:nvCxnSpPr>
          <p:cNvPr id="25" name="直線接點 24"/>
          <p:cNvCxnSpPr/>
          <p:nvPr userDrawn="1"/>
        </p:nvCxnSpPr>
        <p:spPr>
          <a:xfrm>
            <a:off x="4684350"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6" name="文字版面配置區 8"/>
          <p:cNvSpPr>
            <a:spLocks noGrp="1"/>
          </p:cNvSpPr>
          <p:nvPr>
            <p:ph type="body" sz="quarter" idx="12" hasCustomPrompt="1"/>
          </p:nvPr>
        </p:nvSpPr>
        <p:spPr>
          <a:xfrm>
            <a:off x="4684349" y="1381186"/>
            <a:ext cx="2819067"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27" name="文字版面配置區 8"/>
          <p:cNvSpPr>
            <a:spLocks noGrp="1"/>
          </p:cNvSpPr>
          <p:nvPr>
            <p:ph type="body" sz="quarter" idx="13" hasCustomPrompt="1"/>
          </p:nvPr>
        </p:nvSpPr>
        <p:spPr>
          <a:xfrm>
            <a:off x="4684349"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28" name="直線接點 27"/>
          <p:cNvCxnSpPr/>
          <p:nvPr userDrawn="1"/>
        </p:nvCxnSpPr>
        <p:spPr>
          <a:xfrm>
            <a:off x="8361169"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9" name="文字版面配置區 8"/>
          <p:cNvSpPr>
            <a:spLocks noGrp="1"/>
          </p:cNvSpPr>
          <p:nvPr>
            <p:ph type="body" sz="quarter" idx="14" hasCustomPrompt="1"/>
          </p:nvPr>
        </p:nvSpPr>
        <p:spPr>
          <a:xfrm>
            <a:off x="8361168" y="1381186"/>
            <a:ext cx="2819067"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30" name="文字版面配置區 8"/>
          <p:cNvSpPr>
            <a:spLocks noGrp="1"/>
          </p:cNvSpPr>
          <p:nvPr>
            <p:ph type="body" sz="quarter" idx="15" hasCustomPrompt="1"/>
          </p:nvPr>
        </p:nvSpPr>
        <p:spPr>
          <a:xfrm>
            <a:off x="8361168"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52" name="直線接點 51"/>
          <p:cNvCxnSpPr/>
          <p:nvPr userDrawn="1"/>
        </p:nvCxnSpPr>
        <p:spPr>
          <a:xfrm>
            <a:off x="1007534"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3" name="文字版面配置區 8"/>
          <p:cNvSpPr>
            <a:spLocks noGrp="1"/>
          </p:cNvSpPr>
          <p:nvPr>
            <p:ph type="body" sz="quarter" idx="16" hasCustomPrompt="1"/>
          </p:nvPr>
        </p:nvSpPr>
        <p:spPr>
          <a:xfrm>
            <a:off x="1007533" y="3906671"/>
            <a:ext cx="2819067" cy="660823"/>
          </a:xfrm>
          <a:prstGeom prst="rect">
            <a:avLst/>
          </a:prstGeom>
        </p:spPr>
        <p:txBody>
          <a:bodyPr/>
          <a:lstStyle>
            <a:lvl1pPr marL="0" indent="0">
              <a:buNone/>
              <a:defRPr sz="3333">
                <a:solidFill>
                  <a:schemeClr val="accent4"/>
                </a:solidFill>
              </a:defRPr>
            </a:lvl1pPr>
          </a:lstStyle>
          <a:p>
            <a:pPr lvl="0"/>
            <a:r>
              <a:rPr lang="en-US" altLang="zh-TW" dirty="0"/>
              <a:t>04</a:t>
            </a:r>
            <a:endParaRPr lang="zh-TW" altLang="en-US" dirty="0"/>
          </a:p>
        </p:txBody>
      </p:sp>
      <p:sp>
        <p:nvSpPr>
          <p:cNvPr id="54" name="文字版面配置區 8"/>
          <p:cNvSpPr>
            <a:spLocks noGrp="1"/>
          </p:cNvSpPr>
          <p:nvPr>
            <p:ph type="body" sz="quarter" idx="17" hasCustomPrompt="1"/>
          </p:nvPr>
        </p:nvSpPr>
        <p:spPr>
          <a:xfrm>
            <a:off x="1007533" y="4449395"/>
            <a:ext cx="2819067" cy="660823"/>
          </a:xfrm>
          <a:prstGeom prst="rect">
            <a:avLst/>
          </a:prstGeom>
        </p:spPr>
        <p:txBody>
          <a:bodyPr/>
          <a:lstStyle>
            <a:lvl1pPr marL="0" indent="0">
              <a:buNone/>
              <a:defRPr sz="3333" b="1" baseline="0">
                <a:solidFill>
                  <a:schemeClr val="accent4"/>
                </a:solidFill>
              </a:defRPr>
            </a:lvl1pPr>
          </a:lstStyle>
          <a:p>
            <a:pPr lvl="0"/>
            <a:r>
              <a:rPr lang="en-US" altLang="zh-TW" dirty="0"/>
              <a:t>Yellow Set</a:t>
            </a:r>
            <a:endParaRPr lang="zh-TW" altLang="en-US" dirty="0"/>
          </a:p>
        </p:txBody>
      </p:sp>
      <p:cxnSp>
        <p:nvCxnSpPr>
          <p:cNvPr id="55" name="直線接點 54"/>
          <p:cNvCxnSpPr/>
          <p:nvPr userDrawn="1"/>
        </p:nvCxnSpPr>
        <p:spPr>
          <a:xfrm>
            <a:off x="4684351"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6" name="文字版面配置區 8"/>
          <p:cNvSpPr>
            <a:spLocks noGrp="1"/>
          </p:cNvSpPr>
          <p:nvPr>
            <p:ph type="body" sz="quarter" idx="18" hasCustomPrompt="1"/>
          </p:nvPr>
        </p:nvSpPr>
        <p:spPr>
          <a:xfrm>
            <a:off x="4684351" y="3906671"/>
            <a:ext cx="2819067" cy="660823"/>
          </a:xfrm>
          <a:prstGeom prst="rect">
            <a:avLst/>
          </a:prstGeom>
        </p:spPr>
        <p:txBody>
          <a:bodyPr/>
          <a:lstStyle>
            <a:lvl1pPr marL="0" indent="0">
              <a:buNone/>
              <a:defRPr sz="3333">
                <a:solidFill>
                  <a:schemeClr val="accent4"/>
                </a:solidFill>
              </a:defRPr>
            </a:lvl1pPr>
          </a:lstStyle>
          <a:p>
            <a:pPr lvl="0"/>
            <a:r>
              <a:rPr lang="en-US" altLang="zh-TW" dirty="0"/>
              <a:t>05</a:t>
            </a:r>
            <a:endParaRPr lang="zh-TW" altLang="en-US" dirty="0"/>
          </a:p>
        </p:txBody>
      </p:sp>
      <p:sp>
        <p:nvSpPr>
          <p:cNvPr id="57" name="文字版面配置區 8"/>
          <p:cNvSpPr>
            <a:spLocks noGrp="1"/>
          </p:cNvSpPr>
          <p:nvPr>
            <p:ph type="body" sz="quarter" idx="19" hasCustomPrompt="1"/>
          </p:nvPr>
        </p:nvSpPr>
        <p:spPr>
          <a:xfrm>
            <a:off x="4684351"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cxnSp>
        <p:nvCxnSpPr>
          <p:cNvPr id="58" name="直線接點 57"/>
          <p:cNvCxnSpPr/>
          <p:nvPr userDrawn="1"/>
        </p:nvCxnSpPr>
        <p:spPr>
          <a:xfrm>
            <a:off x="8361170"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9" name="文字版面配置區 8"/>
          <p:cNvSpPr>
            <a:spLocks noGrp="1"/>
          </p:cNvSpPr>
          <p:nvPr>
            <p:ph type="body" sz="quarter" idx="20" hasCustomPrompt="1"/>
          </p:nvPr>
        </p:nvSpPr>
        <p:spPr>
          <a:xfrm>
            <a:off x="8361169" y="3906671"/>
            <a:ext cx="2819067" cy="660823"/>
          </a:xfrm>
          <a:prstGeom prst="rect">
            <a:avLst/>
          </a:prstGeom>
        </p:spPr>
        <p:txBody>
          <a:bodyPr/>
          <a:lstStyle>
            <a:lvl1pPr marL="0" indent="0">
              <a:buNone/>
              <a:defRPr sz="3333">
                <a:solidFill>
                  <a:schemeClr val="accent4"/>
                </a:solidFill>
              </a:defRPr>
            </a:lvl1pPr>
          </a:lstStyle>
          <a:p>
            <a:pPr lvl="0"/>
            <a:r>
              <a:rPr lang="en-US" altLang="zh-TW" dirty="0"/>
              <a:t>06</a:t>
            </a:r>
            <a:endParaRPr lang="zh-TW" altLang="en-US" dirty="0"/>
          </a:p>
        </p:txBody>
      </p:sp>
      <p:sp>
        <p:nvSpPr>
          <p:cNvPr id="60" name="文字版面配置區 8"/>
          <p:cNvSpPr>
            <a:spLocks noGrp="1"/>
          </p:cNvSpPr>
          <p:nvPr>
            <p:ph type="body" sz="quarter" idx="21" hasCustomPrompt="1"/>
          </p:nvPr>
        </p:nvSpPr>
        <p:spPr>
          <a:xfrm>
            <a:off x="8361169"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spTree>
    <p:extLst>
      <p:ext uri="{BB962C8B-B14F-4D97-AF65-F5344CB8AC3E}">
        <p14:creationId xmlns:p14="http://schemas.microsoft.com/office/powerpoint/2010/main" val="3033296316"/>
      </p:ext>
    </p:extLst>
  </p:cSld>
  <p:clrMapOvr>
    <a:masterClrMapping/>
  </p:clrMapOvr>
  <p:extLst mod="1">
    <p:ext uri="{DCECCB84-F9BA-43D5-87BE-67443E8EF086}">
      <p15:sldGuideLst xmlns:p15="http://schemas.microsoft.com/office/powerpoint/2012/main">
        <p15:guide id="1" pos="2880">
          <p15:clr>
            <a:srgbClr val="FBAE40"/>
          </p15:clr>
        </p15:guide>
        <p15:guide id="2" pos="476">
          <p15:clr>
            <a:srgbClr val="FBAE40"/>
          </p15:clr>
        </p15:guide>
        <p15:guide id="3" pos="5284">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8_Title, Subtitle, images and Bulleted List-1 ">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6845984" y="1546229"/>
            <a:ext cx="4320000" cy="480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5" name="文字版面配置區 8"/>
          <p:cNvSpPr>
            <a:spLocks noGrp="1"/>
          </p:cNvSpPr>
          <p:nvPr>
            <p:ph type="body" idx="23" hasCustomPrompt="1"/>
          </p:nvPr>
        </p:nvSpPr>
        <p:spPr>
          <a:xfrm>
            <a:off x="1007535" y="1318470"/>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1007535" y="3232469"/>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1007535" y="5137077"/>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1007535" y="1866719"/>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1007535" y="3778136"/>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1007535" y="5681187"/>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1003300" y="379404"/>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Content Page</a:t>
            </a:r>
          </a:p>
        </p:txBody>
      </p:sp>
      <p:sp>
        <p:nvSpPr>
          <p:cNvPr id="16"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13" name="文字方塊 1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270170081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8_Title, Subtitle, images and Bulleted List-2">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3" y="392215"/>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GB" altLang="zh-TW" dirty="0"/>
              <a:t>Bulleted List 1</a:t>
            </a:r>
            <a:endParaRPr lang="en-US"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8" name="文字版面配置區 15"/>
          <p:cNvSpPr>
            <a:spLocks noGrp="1"/>
          </p:cNvSpPr>
          <p:nvPr>
            <p:ph type="body" idx="1" hasCustomPrompt="1"/>
          </p:nvPr>
        </p:nvSpPr>
        <p:spPr>
          <a:xfrm>
            <a:off x="1009389" y="1066417"/>
            <a:ext cx="10182383" cy="1001783"/>
          </a:xfrm>
          <a:prstGeom prst="rect">
            <a:avLst/>
          </a:prstGeom>
        </p:spPr>
        <p:txBody>
          <a:bodyPr lIns="0" rIns="0"/>
          <a:lstStyle>
            <a:lvl1pPr marL="0" indent="0">
              <a:buFontTx/>
              <a:buNone/>
              <a:defRPr sz="2667" b="1">
                <a:solidFill>
                  <a:schemeClr val="accent1"/>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sp>
        <p:nvSpPr>
          <p:cNvPr id="12" name="Text Placeholder 2"/>
          <p:cNvSpPr>
            <a:spLocks noGrp="1"/>
          </p:cNvSpPr>
          <p:nvPr>
            <p:ph type="body" idx="22" hasCustomPrompt="1"/>
          </p:nvPr>
        </p:nvSpPr>
        <p:spPr>
          <a:xfrm>
            <a:off x="1003300" y="2166553"/>
            <a:ext cx="10172704" cy="4253299"/>
          </a:xfrm>
          <a:prstGeom prst="rect">
            <a:avLst/>
          </a:prstGeom>
        </p:spPr>
        <p:txBody>
          <a:bodyPr/>
          <a:lstStyle>
            <a:lvl1pPr>
              <a:defRPr lang="en-US" sz="2000" b="0" i="0" baseline="0" dirty="0" smtClean="0">
                <a:solidFill>
                  <a:schemeClr val="tx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1867" kern="1200" baseline="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867" kern="1200" baseline="0">
                <a:solidFill>
                  <a:schemeClr val="tx1"/>
                </a:solidFill>
                <a:latin typeface="Century Gothic"/>
                <a:ea typeface="+mn-ea"/>
                <a:cs typeface="Century Gothic"/>
              </a:defRPr>
            </a:lvl3pPr>
            <a:lvl4pPr marL="1219170" indent="379191">
              <a:lnSpc>
                <a:spcPct val="150000"/>
              </a:lnSpc>
              <a:spcBef>
                <a:spcPts val="0"/>
              </a:spcBef>
              <a:buFont typeface="Arial"/>
              <a:buChar char="•"/>
              <a:defRPr sz="1867">
                <a:solidFill>
                  <a:schemeClr val="tx1"/>
                </a:solidFill>
                <a:latin typeface="Century Gothic"/>
                <a:cs typeface="Century Gothic"/>
              </a:defRPr>
            </a:lvl4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2940209311"/>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8_Title, Subtitle, images and Bulleted List-3">
    <p:spTree>
      <p:nvGrpSpPr>
        <p:cNvPr id="1" name=""/>
        <p:cNvGrpSpPr/>
        <p:nvPr/>
      </p:nvGrpSpPr>
      <p:grpSpPr>
        <a:xfrm>
          <a:off x="0" y="0"/>
          <a:ext cx="0" cy="0"/>
          <a:chOff x="0" y="0"/>
          <a:chExt cx="0" cy="0"/>
        </a:xfrm>
      </p:grpSpPr>
      <p:sp>
        <p:nvSpPr>
          <p:cNvPr id="23" name="Picture Placeholder 2"/>
          <p:cNvSpPr>
            <a:spLocks noGrp="1"/>
          </p:cNvSpPr>
          <p:nvPr>
            <p:ph type="pic" idx="22" hasCustomPrompt="1"/>
          </p:nvPr>
        </p:nvSpPr>
        <p:spPr>
          <a:xfrm>
            <a:off x="994833" y="2161419"/>
            <a:ext cx="2400000" cy="1980899"/>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5" name="Picture Placeholder 2"/>
          <p:cNvSpPr>
            <a:spLocks noGrp="1"/>
          </p:cNvSpPr>
          <p:nvPr>
            <p:ph type="pic" idx="26" hasCustomPrompt="1"/>
          </p:nvPr>
        </p:nvSpPr>
        <p:spPr>
          <a:xfrm>
            <a:off x="990600" y="4438952"/>
            <a:ext cx="2400000" cy="1980899"/>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1" name="Title 1"/>
          <p:cNvSpPr>
            <a:spLocks noGrp="1"/>
          </p:cNvSpPr>
          <p:nvPr>
            <p:ph type="ctrTitle" hasCustomPrompt="1"/>
          </p:nvPr>
        </p:nvSpPr>
        <p:spPr>
          <a:xfrm>
            <a:off x="1007535" y="391435"/>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GB" altLang="zh-TW" dirty="0"/>
              <a:t>Bulleted List </a:t>
            </a:r>
            <a:r>
              <a:rPr lang="en-US" altLang="zh-TW" dirty="0"/>
              <a:t>2</a:t>
            </a:r>
            <a:endParaRPr lang="en-US" dirty="0"/>
          </a:p>
        </p:txBody>
      </p:sp>
      <p:sp>
        <p:nvSpPr>
          <p:cNvPr id="1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13" name="文字版面配置區 15"/>
          <p:cNvSpPr>
            <a:spLocks noGrp="1"/>
          </p:cNvSpPr>
          <p:nvPr>
            <p:ph type="body" idx="1" hasCustomPrompt="1"/>
          </p:nvPr>
        </p:nvSpPr>
        <p:spPr>
          <a:xfrm>
            <a:off x="1009389" y="1066417"/>
            <a:ext cx="10182383" cy="1001783"/>
          </a:xfrm>
          <a:prstGeom prst="rect">
            <a:avLst/>
          </a:prstGeom>
        </p:spPr>
        <p:txBody>
          <a:bodyPr lIns="0" rIns="0"/>
          <a:lstStyle>
            <a:lvl1pPr marL="0" indent="0">
              <a:buFontTx/>
              <a:buNone/>
              <a:defRPr sz="2667" b="1">
                <a:solidFill>
                  <a:schemeClr val="accent1"/>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sp>
        <p:nvSpPr>
          <p:cNvPr id="14" name="Text Placeholder 2"/>
          <p:cNvSpPr>
            <a:spLocks noGrp="1"/>
          </p:cNvSpPr>
          <p:nvPr>
            <p:ph type="body" idx="28" hasCustomPrompt="1"/>
          </p:nvPr>
        </p:nvSpPr>
        <p:spPr>
          <a:xfrm>
            <a:off x="3668037" y="2153555"/>
            <a:ext cx="7512199" cy="1988764"/>
          </a:xfrm>
          <a:prstGeom prst="rect">
            <a:avLst/>
          </a:prstGeom>
        </p:spPr>
        <p:txBody>
          <a:bodyPr/>
          <a:lstStyle>
            <a:lvl1pPr>
              <a:defRPr lang="en-US" sz="2400" b="1" i="0" baseline="0" dirty="0" smtClean="0">
                <a:solidFill>
                  <a:schemeClr val="accent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867" kern="1200">
                <a:solidFill>
                  <a:schemeClr val="tx1"/>
                </a:solidFill>
                <a:latin typeface="Century Gothic"/>
                <a:ea typeface="+mn-ea"/>
                <a:cs typeface="Century Gothic"/>
              </a:defRPr>
            </a:lvl3pPr>
            <a:lvl4pPr marL="863578" indent="-380990">
              <a:buFont typeface="Arial"/>
              <a:buChar char="•"/>
              <a:tabLst>
                <a:tab pos="2031949" algn="l"/>
              </a:tabLst>
              <a:defRPr sz="1867"/>
            </a:lvl4pPr>
            <a:lvl5pPr marL="1219170" indent="379191">
              <a:lnSpc>
                <a:spcPct val="150000"/>
              </a:lnSpc>
              <a:spcBef>
                <a:spcPts val="0"/>
              </a:spcBef>
              <a:buFont typeface="Arial"/>
              <a:buChar char="•"/>
              <a:defRPr sz="1867">
                <a:solidFill>
                  <a:schemeClr val="tx1"/>
                </a:solidFill>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4"/>
            <a:r>
              <a:rPr kumimoji="1" lang="en-US" altLang="zh-TW" dirty="0"/>
              <a:t>Fourth Level bullet</a:t>
            </a:r>
          </a:p>
          <a:p>
            <a:pPr lvl="2"/>
            <a:endParaRPr lang="en-US" altLang="zh-TW" dirty="0">
              <a:latin typeface="Century Gothic" panose="020B0502020202020204" pitchFamily="34" charset="0"/>
            </a:endParaRPr>
          </a:p>
          <a:p>
            <a:endParaRPr kumimoji="1" lang="en-US" altLang="zh-TW" dirty="0"/>
          </a:p>
          <a:p>
            <a:pPr lvl="0"/>
            <a:endParaRPr lang="en-US" altLang="zh-TW" dirty="0">
              <a:latin typeface="Century Gothic" panose="020B0502020202020204" pitchFamily="34" charset="0"/>
            </a:endParaRPr>
          </a:p>
        </p:txBody>
      </p:sp>
      <p:sp>
        <p:nvSpPr>
          <p:cNvPr id="20" name="Text Placeholder 2"/>
          <p:cNvSpPr>
            <a:spLocks noGrp="1"/>
          </p:cNvSpPr>
          <p:nvPr>
            <p:ph type="body" idx="29" hasCustomPrompt="1"/>
          </p:nvPr>
        </p:nvSpPr>
        <p:spPr>
          <a:xfrm>
            <a:off x="3668037" y="4431087"/>
            <a:ext cx="7512199" cy="1988764"/>
          </a:xfrm>
          <a:prstGeom prst="rect">
            <a:avLst/>
          </a:prstGeom>
        </p:spPr>
        <p:txBody>
          <a:bodyPr/>
          <a:lstStyle>
            <a:lvl1pPr>
              <a:defRPr lang="en-US" sz="2400" b="1" i="0" baseline="0" dirty="0" smtClean="0">
                <a:solidFill>
                  <a:schemeClr val="accent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867" kern="1200">
                <a:solidFill>
                  <a:schemeClr val="tx1"/>
                </a:solidFill>
                <a:latin typeface="Century Gothic"/>
                <a:ea typeface="+mn-ea"/>
                <a:cs typeface="Century Gothic"/>
              </a:defRPr>
            </a:lvl3pPr>
            <a:lvl4pPr marL="863578" indent="-380990">
              <a:buFont typeface="Arial"/>
              <a:buChar char="•"/>
              <a:tabLst>
                <a:tab pos="2031949" algn="l"/>
              </a:tabLst>
              <a:defRPr sz="1867"/>
            </a:lvl4pPr>
            <a:lvl5pPr marL="1219170" indent="379191">
              <a:lnSpc>
                <a:spcPct val="150000"/>
              </a:lnSpc>
              <a:spcBef>
                <a:spcPts val="0"/>
              </a:spcBef>
              <a:buFont typeface="Arial"/>
              <a:buChar char="•"/>
              <a:defRPr sz="1867">
                <a:solidFill>
                  <a:schemeClr val="tx1"/>
                </a:solidFill>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4"/>
            <a:r>
              <a:rPr kumimoji="1" lang="en-US" altLang="zh-TW" dirty="0"/>
              <a:t>Fourth Level bullet</a:t>
            </a:r>
          </a:p>
          <a:p>
            <a:pPr lvl="2"/>
            <a:endParaRPr lang="en-US" altLang="zh-TW" dirty="0">
              <a:latin typeface="Century Gothic" panose="020B0502020202020204" pitchFamily="34" charset="0"/>
            </a:endParaRPr>
          </a:p>
          <a:p>
            <a:endParaRPr kumimoji="1" lang="en-US" altLang="zh-TW" dirty="0"/>
          </a:p>
          <a:p>
            <a:pPr lvl="0"/>
            <a:endParaRPr lang="en-US" altLang="zh-TW" dirty="0">
              <a:latin typeface="Century Gothic" panose="020B0502020202020204" pitchFamily="34" charset="0"/>
            </a:endParaRPr>
          </a:p>
        </p:txBody>
      </p:sp>
      <p:sp>
        <p:nvSpPr>
          <p:cNvPr id="12" name="文字方塊 1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302091131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Agenda">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1"/>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1"/>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p:txBody>
      </p:sp>
      <p:sp>
        <p:nvSpPr>
          <p:cNvPr id="7" name="文字方塊 6"/>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259817850"/>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8_Title, Subtitle, images and Bulleted List-4 ">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5" y="391435"/>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GB" altLang="zh-TW" dirty="0"/>
              <a:t>Bulleted List 3</a:t>
            </a:r>
            <a:endParaRPr lang="en-US" dirty="0"/>
          </a:p>
        </p:txBody>
      </p:sp>
      <p:sp>
        <p:nvSpPr>
          <p:cNvPr id="17" name="Picture Placeholder 2"/>
          <p:cNvSpPr>
            <a:spLocks noGrp="1"/>
          </p:cNvSpPr>
          <p:nvPr>
            <p:ph type="pic" idx="23" hasCustomPrompt="1"/>
          </p:nvPr>
        </p:nvSpPr>
        <p:spPr>
          <a:xfrm>
            <a:off x="8503637" y="1314854"/>
            <a:ext cx="2400000" cy="2049893"/>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5" name="Picture Placeholder 2"/>
          <p:cNvSpPr>
            <a:spLocks noGrp="1"/>
          </p:cNvSpPr>
          <p:nvPr>
            <p:ph type="pic" idx="27" hasCustomPrompt="1"/>
          </p:nvPr>
        </p:nvSpPr>
        <p:spPr>
          <a:xfrm>
            <a:off x="8540325" y="3723384"/>
            <a:ext cx="2400000" cy="2049893"/>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12" name="Text Placeholder 2"/>
          <p:cNvSpPr>
            <a:spLocks noGrp="1"/>
          </p:cNvSpPr>
          <p:nvPr>
            <p:ph type="body" idx="28" hasCustomPrompt="1"/>
          </p:nvPr>
        </p:nvSpPr>
        <p:spPr>
          <a:xfrm>
            <a:off x="1003301" y="1314854"/>
            <a:ext cx="7249099" cy="2049892"/>
          </a:xfrm>
          <a:prstGeom prst="rect">
            <a:avLst/>
          </a:prstGeom>
        </p:spPr>
        <p:txBody>
          <a:bodyPr/>
          <a:lstStyle>
            <a:lvl1pPr>
              <a:defRPr lang="en-US" sz="2667" b="1" i="0" baseline="0" dirty="0" smtClean="0">
                <a:solidFill>
                  <a:schemeClr val="accent4"/>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867" kern="1200">
                <a:solidFill>
                  <a:schemeClr val="tx1"/>
                </a:solidFill>
                <a:latin typeface="Century Gothic"/>
                <a:ea typeface="+mn-ea"/>
                <a:cs typeface="Century Gothic"/>
              </a:defRPr>
            </a:lvl3pPr>
            <a:lvl4pPr marL="863578" indent="-380990">
              <a:buFont typeface="Arial"/>
              <a:buChar char="•"/>
              <a:tabLst>
                <a:tab pos="2031949" algn="l"/>
              </a:tabLst>
              <a:defRPr sz="1867"/>
            </a:lvl4pPr>
            <a:lvl5pPr marL="1219170" indent="379191">
              <a:lnSpc>
                <a:spcPct val="150000"/>
              </a:lnSpc>
              <a:spcBef>
                <a:spcPts val="0"/>
              </a:spcBef>
              <a:buFont typeface="Arial"/>
              <a:buChar char="•"/>
              <a:defRPr sz="1867">
                <a:solidFill>
                  <a:schemeClr val="tx1"/>
                </a:solidFill>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4"/>
            <a:r>
              <a:rPr kumimoji="1" lang="en-US" altLang="zh-TW" dirty="0"/>
              <a:t>Fourth Level bullet</a:t>
            </a:r>
          </a:p>
          <a:p>
            <a:pPr lvl="2"/>
            <a:endParaRPr lang="en-US" altLang="zh-TW" dirty="0">
              <a:latin typeface="Century Gothic" panose="020B0502020202020204" pitchFamily="34" charset="0"/>
            </a:endParaRPr>
          </a:p>
          <a:p>
            <a:endParaRPr kumimoji="1" lang="en-US" altLang="zh-TW" dirty="0"/>
          </a:p>
          <a:p>
            <a:pPr lvl="0"/>
            <a:endParaRPr lang="en-US" altLang="zh-TW" dirty="0">
              <a:latin typeface="Century Gothic" panose="020B0502020202020204" pitchFamily="34" charset="0"/>
            </a:endParaRPr>
          </a:p>
        </p:txBody>
      </p:sp>
      <p:sp>
        <p:nvSpPr>
          <p:cNvPr id="18" name="Text Placeholder 2"/>
          <p:cNvSpPr>
            <a:spLocks noGrp="1"/>
          </p:cNvSpPr>
          <p:nvPr>
            <p:ph type="body" idx="31" hasCustomPrompt="1"/>
          </p:nvPr>
        </p:nvSpPr>
        <p:spPr>
          <a:xfrm>
            <a:off x="1007536" y="3728093"/>
            <a:ext cx="7249099" cy="2049892"/>
          </a:xfrm>
          <a:prstGeom prst="rect">
            <a:avLst/>
          </a:prstGeom>
        </p:spPr>
        <p:txBody>
          <a:bodyPr/>
          <a:lstStyle>
            <a:lvl1pPr>
              <a:defRPr lang="en-US" sz="2667" b="1" i="0" baseline="0" dirty="0" smtClean="0">
                <a:solidFill>
                  <a:schemeClr val="accent4"/>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867" kern="1200">
                <a:solidFill>
                  <a:schemeClr val="tx1"/>
                </a:solidFill>
                <a:latin typeface="Century Gothic"/>
                <a:ea typeface="+mn-ea"/>
                <a:cs typeface="Century Gothic"/>
              </a:defRPr>
            </a:lvl3pPr>
            <a:lvl4pPr marL="863578" indent="-380990">
              <a:buFont typeface="Arial"/>
              <a:buChar char="•"/>
              <a:tabLst>
                <a:tab pos="2031949" algn="l"/>
              </a:tabLst>
              <a:defRPr sz="1867"/>
            </a:lvl4pPr>
            <a:lvl5pPr marL="1219170" indent="379191">
              <a:lnSpc>
                <a:spcPct val="150000"/>
              </a:lnSpc>
              <a:spcBef>
                <a:spcPts val="0"/>
              </a:spcBef>
              <a:buFont typeface="Arial"/>
              <a:buChar char="•"/>
              <a:defRPr sz="1867">
                <a:solidFill>
                  <a:schemeClr val="tx1"/>
                </a:solidFill>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4"/>
            <a:r>
              <a:rPr kumimoji="1" lang="en-US" altLang="zh-TW" dirty="0"/>
              <a:t>Fourth Level bullet</a:t>
            </a:r>
          </a:p>
          <a:p>
            <a:pPr lvl="2"/>
            <a:endParaRPr lang="en-US" altLang="zh-TW" dirty="0">
              <a:latin typeface="Century Gothic" panose="020B0502020202020204" pitchFamily="34" charset="0"/>
            </a:endParaRPr>
          </a:p>
          <a:p>
            <a:endParaRPr kumimoji="1" lang="en-US" altLang="zh-TW" dirty="0"/>
          </a:p>
          <a:p>
            <a:pPr lvl="0"/>
            <a:endParaRPr lang="en-US" altLang="zh-TW" dirty="0">
              <a:latin typeface="Century Gothic" panose="020B0502020202020204" pitchFamily="34" charset="0"/>
            </a:endParaRPr>
          </a:p>
        </p:txBody>
      </p:sp>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2837724210"/>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8_Title, Subtitle, images and Bulleted List-5 ">
    <p:spTree>
      <p:nvGrpSpPr>
        <p:cNvPr id="1" name=""/>
        <p:cNvGrpSpPr/>
        <p:nvPr/>
      </p:nvGrpSpPr>
      <p:grpSpPr>
        <a:xfrm>
          <a:off x="0" y="0"/>
          <a:ext cx="0" cy="0"/>
          <a:chOff x="0" y="0"/>
          <a:chExt cx="0" cy="0"/>
        </a:xfrm>
      </p:grpSpPr>
      <p:sp>
        <p:nvSpPr>
          <p:cNvPr id="38" name="Pentagon 2"/>
          <p:cNvSpPr/>
          <p:nvPr userDrawn="1"/>
        </p:nvSpPr>
        <p:spPr>
          <a:xfrm>
            <a:off x="0" y="4928584"/>
            <a:ext cx="8299951" cy="1487997"/>
          </a:xfrm>
          <a:prstGeom prst="homePlate">
            <a:avLst>
              <a:gd name="adj" fmla="val 4302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entury Gothic"/>
              <a:ea typeface="Noto Sans CJK TC Regular"/>
              <a:cs typeface="+mn-cs"/>
            </a:endParaRPr>
          </a:p>
        </p:txBody>
      </p:sp>
      <p:sp>
        <p:nvSpPr>
          <p:cNvPr id="37" name="Pentagon 2"/>
          <p:cNvSpPr/>
          <p:nvPr userDrawn="1"/>
        </p:nvSpPr>
        <p:spPr>
          <a:xfrm>
            <a:off x="0" y="3263192"/>
            <a:ext cx="8299952" cy="1487997"/>
          </a:xfrm>
          <a:prstGeom prst="homePlate">
            <a:avLst>
              <a:gd name="adj" fmla="val 430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entury Gothic"/>
              <a:ea typeface="Noto Sans CJK TC Regular"/>
              <a:cs typeface="+mn-cs"/>
            </a:endParaRPr>
          </a:p>
        </p:txBody>
      </p:sp>
      <p:sp>
        <p:nvSpPr>
          <p:cNvPr id="36" name="Pentagon 2"/>
          <p:cNvSpPr/>
          <p:nvPr userDrawn="1"/>
        </p:nvSpPr>
        <p:spPr>
          <a:xfrm>
            <a:off x="0" y="1575406"/>
            <a:ext cx="8299951" cy="1487997"/>
          </a:xfrm>
          <a:prstGeom prst="homePlate">
            <a:avLst>
              <a:gd name="adj" fmla="val 43023"/>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entury Gothic"/>
              <a:ea typeface="Noto Sans CJK TC Regular"/>
              <a:cs typeface="+mn-cs"/>
            </a:endParaRPr>
          </a:p>
        </p:txBody>
      </p:sp>
      <p:sp>
        <p:nvSpPr>
          <p:cNvPr id="7" name="Title 1"/>
          <p:cNvSpPr>
            <a:spLocks noGrp="1"/>
          </p:cNvSpPr>
          <p:nvPr>
            <p:ph type="ctrTitle" hasCustomPrompt="1"/>
          </p:nvPr>
        </p:nvSpPr>
        <p:spPr>
          <a:xfrm>
            <a:off x="1007535" y="392320"/>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GB" altLang="zh-TW" dirty="0"/>
              <a:t>Bulleted List </a:t>
            </a:r>
            <a:r>
              <a:rPr lang="en-US" altLang="zh-TW" dirty="0"/>
              <a:t>4</a:t>
            </a:r>
            <a:endParaRPr lang="en-US" dirty="0"/>
          </a:p>
        </p:txBody>
      </p:sp>
      <p:sp>
        <p:nvSpPr>
          <p:cNvPr id="32" name="橢圓 31"/>
          <p:cNvSpPr>
            <a:spLocks noChangeAspect="1"/>
          </p:cNvSpPr>
          <p:nvPr userDrawn="1"/>
        </p:nvSpPr>
        <p:spPr>
          <a:xfrm>
            <a:off x="1020233" y="1273389"/>
            <a:ext cx="864000" cy="864000"/>
          </a:xfrm>
          <a:prstGeom prst="ellipse">
            <a:avLst/>
          </a:prstGeom>
          <a:solidFill>
            <a:schemeClr val="bg1"/>
          </a:solidFill>
          <a:ln w="3810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a:ln>
                <a:noFill/>
              </a:ln>
              <a:solidFill>
                <a:srgbClr val="FFFFFF"/>
              </a:solidFill>
              <a:effectLst/>
              <a:uLnTx/>
              <a:uFillTx/>
              <a:latin typeface="Century Gothic"/>
              <a:ea typeface="Noto Sans CJK TC Regular"/>
              <a:cs typeface="+mn-cs"/>
            </a:endParaRPr>
          </a:p>
        </p:txBody>
      </p:sp>
      <p:sp>
        <p:nvSpPr>
          <p:cNvPr id="33" name="Text Placeholder 2"/>
          <p:cNvSpPr>
            <a:spLocks noGrp="1"/>
          </p:cNvSpPr>
          <p:nvPr>
            <p:ph type="body" idx="25" hasCustomPrompt="1"/>
          </p:nvPr>
        </p:nvSpPr>
        <p:spPr>
          <a:xfrm>
            <a:off x="1187082" y="1276555"/>
            <a:ext cx="535751" cy="857671"/>
          </a:xfrm>
          <a:prstGeom prst="rect">
            <a:avLst/>
          </a:prstGeom>
        </p:spPr>
        <p:txBody>
          <a:bodyPr wrap="square" lIns="0" tIns="0" rIns="0" bIns="0" anchor="t">
            <a:spAutoFit/>
          </a:bodyPr>
          <a:lstStyle>
            <a:lvl1pPr marL="0" indent="0" algn="ctr">
              <a:lnSpc>
                <a:spcPct val="110000"/>
              </a:lnSpc>
              <a:buNone/>
              <a:defRPr sz="5067" b="1" i="0">
                <a:solidFill>
                  <a:schemeClr val="accent1">
                    <a:lumMod val="40000"/>
                    <a:lumOff val="60000"/>
                  </a:schemeClr>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1</a:t>
            </a:r>
          </a:p>
        </p:txBody>
      </p:sp>
      <p:sp>
        <p:nvSpPr>
          <p:cNvPr id="34" name="Picture Placeholder 2"/>
          <p:cNvSpPr>
            <a:spLocks noGrp="1"/>
          </p:cNvSpPr>
          <p:nvPr>
            <p:ph type="pic" idx="26" hasCustomPrompt="1"/>
          </p:nvPr>
        </p:nvSpPr>
        <p:spPr>
          <a:xfrm>
            <a:off x="8766421" y="1575406"/>
            <a:ext cx="2400000" cy="1487997"/>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7" name="Text Placeholder 2"/>
          <p:cNvSpPr>
            <a:spLocks noGrp="1"/>
          </p:cNvSpPr>
          <p:nvPr>
            <p:ph type="body" idx="13" hasCustomPrompt="1"/>
          </p:nvPr>
        </p:nvSpPr>
        <p:spPr>
          <a:xfrm>
            <a:off x="2194861" y="1669376"/>
            <a:ext cx="5351800" cy="451405"/>
          </a:xfrm>
          <a:prstGeom prst="rect">
            <a:avLst/>
          </a:prstGeom>
        </p:spPr>
        <p:txBody>
          <a:bodyPr wrap="square" lIns="0" tIns="0" rIns="0" bIns="0" anchor="t">
            <a:spAutoFit/>
          </a:bodyPr>
          <a:lstStyle>
            <a:lvl1pPr marL="0" indent="0">
              <a:lnSpc>
                <a:spcPct val="110000"/>
              </a:lnSpc>
              <a:buNone/>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Title goes here</a:t>
            </a:r>
          </a:p>
        </p:txBody>
      </p:sp>
      <p:sp>
        <p:nvSpPr>
          <p:cNvPr id="77" name="Picture Placeholder 2"/>
          <p:cNvSpPr>
            <a:spLocks noGrp="1"/>
          </p:cNvSpPr>
          <p:nvPr>
            <p:ph type="pic" idx="39" hasCustomPrompt="1"/>
          </p:nvPr>
        </p:nvSpPr>
        <p:spPr>
          <a:xfrm>
            <a:off x="8788700" y="3263192"/>
            <a:ext cx="2400000" cy="1487997"/>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78" name="Picture Placeholder 2"/>
          <p:cNvSpPr>
            <a:spLocks noGrp="1"/>
          </p:cNvSpPr>
          <p:nvPr>
            <p:ph type="pic" idx="40" hasCustomPrompt="1"/>
          </p:nvPr>
        </p:nvSpPr>
        <p:spPr>
          <a:xfrm>
            <a:off x="8766421" y="4928584"/>
            <a:ext cx="2400000" cy="1487997"/>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83" name="Text Placeholder 2"/>
          <p:cNvSpPr>
            <a:spLocks noGrp="1"/>
          </p:cNvSpPr>
          <p:nvPr>
            <p:ph type="body" idx="41" hasCustomPrompt="1"/>
          </p:nvPr>
        </p:nvSpPr>
        <p:spPr>
          <a:xfrm>
            <a:off x="2194863" y="2165210"/>
            <a:ext cx="5351799" cy="707886"/>
          </a:xfrm>
          <a:prstGeom prst="rect">
            <a:avLst/>
          </a:prstGeom>
        </p:spPr>
        <p:txBody>
          <a:bodyPr wrap="square" lIns="0" tIns="0" rIns="0" bIns="0" anchor="t">
            <a:sp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2000" b="0" i="0" baseline="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Content goes here     </a:t>
            </a:r>
            <a:r>
              <a:rPr lang="en-GB" altLang="zh-TW"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     Content goes here</a:t>
            </a:r>
          </a:p>
        </p:txBody>
      </p:sp>
      <p:sp>
        <p:nvSpPr>
          <p:cNvPr id="53" name="Text Placeholder 2"/>
          <p:cNvSpPr>
            <a:spLocks noGrp="1"/>
          </p:cNvSpPr>
          <p:nvPr>
            <p:ph type="body" idx="42" hasCustomPrompt="1"/>
          </p:nvPr>
        </p:nvSpPr>
        <p:spPr>
          <a:xfrm>
            <a:off x="2194861" y="3367222"/>
            <a:ext cx="5351800" cy="451405"/>
          </a:xfrm>
          <a:prstGeom prst="rect">
            <a:avLst/>
          </a:prstGeom>
        </p:spPr>
        <p:txBody>
          <a:bodyPr wrap="square" lIns="0" tIns="0" rIns="0" bIns="0" anchor="t">
            <a:spAutoFit/>
          </a:bodyPr>
          <a:lstStyle>
            <a:lvl1pPr marL="0" indent="0">
              <a:lnSpc>
                <a:spcPct val="110000"/>
              </a:lnSpc>
              <a:buNone/>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Title goes here</a:t>
            </a:r>
          </a:p>
        </p:txBody>
      </p:sp>
      <p:sp>
        <p:nvSpPr>
          <p:cNvPr id="54" name="Text Placeholder 2"/>
          <p:cNvSpPr>
            <a:spLocks noGrp="1"/>
          </p:cNvSpPr>
          <p:nvPr>
            <p:ph type="body" idx="43" hasCustomPrompt="1"/>
          </p:nvPr>
        </p:nvSpPr>
        <p:spPr>
          <a:xfrm>
            <a:off x="2194863" y="3863055"/>
            <a:ext cx="5351799" cy="707886"/>
          </a:xfrm>
          <a:prstGeom prst="rect">
            <a:avLst/>
          </a:prstGeom>
        </p:spPr>
        <p:txBody>
          <a:bodyPr wrap="square" lIns="0" tIns="0" rIns="0" bIns="0" anchor="t">
            <a:sp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2000" b="0" i="0" baseline="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Content goes here     </a:t>
            </a:r>
            <a:r>
              <a:rPr lang="en-GB" altLang="zh-TW"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     Content goes here</a:t>
            </a:r>
          </a:p>
        </p:txBody>
      </p:sp>
      <p:sp>
        <p:nvSpPr>
          <p:cNvPr id="56" name="Text Placeholder 2"/>
          <p:cNvSpPr>
            <a:spLocks noGrp="1"/>
          </p:cNvSpPr>
          <p:nvPr>
            <p:ph type="body" idx="44" hasCustomPrompt="1"/>
          </p:nvPr>
        </p:nvSpPr>
        <p:spPr>
          <a:xfrm>
            <a:off x="2186952" y="5032451"/>
            <a:ext cx="5351800" cy="451405"/>
          </a:xfrm>
          <a:prstGeom prst="rect">
            <a:avLst/>
          </a:prstGeom>
        </p:spPr>
        <p:txBody>
          <a:bodyPr wrap="square" lIns="0" tIns="0" rIns="0" bIns="0" anchor="t">
            <a:spAutoFit/>
          </a:bodyPr>
          <a:lstStyle>
            <a:lvl1pPr marL="0" indent="0">
              <a:lnSpc>
                <a:spcPct val="110000"/>
              </a:lnSpc>
              <a:buNone/>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Title goes here</a:t>
            </a:r>
          </a:p>
        </p:txBody>
      </p:sp>
      <p:sp>
        <p:nvSpPr>
          <p:cNvPr id="57" name="Text Placeholder 2"/>
          <p:cNvSpPr>
            <a:spLocks noGrp="1"/>
          </p:cNvSpPr>
          <p:nvPr>
            <p:ph type="body" idx="45" hasCustomPrompt="1"/>
          </p:nvPr>
        </p:nvSpPr>
        <p:spPr>
          <a:xfrm>
            <a:off x="2186954" y="5528285"/>
            <a:ext cx="5351799" cy="707886"/>
          </a:xfrm>
          <a:prstGeom prst="rect">
            <a:avLst/>
          </a:prstGeom>
        </p:spPr>
        <p:txBody>
          <a:bodyPr wrap="square" lIns="0" tIns="0" rIns="0" bIns="0" anchor="t">
            <a:sp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2000" b="0" i="0" baseline="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Content goes here     </a:t>
            </a:r>
            <a:r>
              <a:rPr lang="en-GB" altLang="zh-TW"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     Content goes here</a:t>
            </a:r>
          </a:p>
        </p:txBody>
      </p:sp>
      <p:sp>
        <p:nvSpPr>
          <p:cNvPr id="66" name="橢圓 65"/>
          <p:cNvSpPr>
            <a:spLocks noChangeAspect="1"/>
          </p:cNvSpPr>
          <p:nvPr userDrawn="1"/>
        </p:nvSpPr>
        <p:spPr>
          <a:xfrm>
            <a:off x="1003300" y="2929521"/>
            <a:ext cx="864000" cy="864000"/>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a:ln>
                <a:noFill/>
              </a:ln>
              <a:solidFill>
                <a:srgbClr val="FFFFFF"/>
              </a:solidFill>
              <a:effectLst/>
              <a:uLnTx/>
              <a:uFillTx/>
              <a:latin typeface="Century Gothic"/>
              <a:ea typeface="Noto Sans CJK TC Regular"/>
              <a:cs typeface="+mn-cs"/>
            </a:endParaRPr>
          </a:p>
        </p:txBody>
      </p:sp>
      <p:sp>
        <p:nvSpPr>
          <p:cNvPr id="69" name="Text Placeholder 2"/>
          <p:cNvSpPr>
            <a:spLocks noGrp="1"/>
          </p:cNvSpPr>
          <p:nvPr>
            <p:ph type="body" idx="46" hasCustomPrompt="1"/>
          </p:nvPr>
        </p:nvSpPr>
        <p:spPr>
          <a:xfrm>
            <a:off x="1170149" y="2932687"/>
            <a:ext cx="535751" cy="857671"/>
          </a:xfrm>
          <a:prstGeom prst="rect">
            <a:avLst/>
          </a:prstGeom>
        </p:spPr>
        <p:txBody>
          <a:bodyPr wrap="square" lIns="0" tIns="0" rIns="0" bIns="0" anchor="t">
            <a:spAutoFit/>
          </a:bodyPr>
          <a:lstStyle>
            <a:lvl1pPr marL="0" indent="0" algn="ctr">
              <a:lnSpc>
                <a:spcPct val="110000"/>
              </a:lnSpc>
              <a:buNone/>
              <a:defRPr sz="5067" b="1" i="0">
                <a:solidFill>
                  <a:schemeClr val="accent2"/>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t>2</a:t>
            </a:r>
            <a:endParaRPr lang="en-GB" dirty="0"/>
          </a:p>
        </p:txBody>
      </p:sp>
      <p:sp>
        <p:nvSpPr>
          <p:cNvPr id="70" name="橢圓 69"/>
          <p:cNvSpPr>
            <a:spLocks noChangeAspect="1"/>
          </p:cNvSpPr>
          <p:nvPr userDrawn="1"/>
        </p:nvSpPr>
        <p:spPr>
          <a:xfrm>
            <a:off x="1007533" y="4594913"/>
            <a:ext cx="864000" cy="864000"/>
          </a:xfrm>
          <a:prstGeom prst="ellipse">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a:ln>
                <a:noFill/>
              </a:ln>
              <a:solidFill>
                <a:srgbClr val="FFFFFF"/>
              </a:solidFill>
              <a:effectLst/>
              <a:uLnTx/>
              <a:uFillTx/>
              <a:latin typeface="Century Gothic"/>
              <a:ea typeface="Noto Sans CJK TC Regular"/>
              <a:cs typeface="+mn-cs"/>
            </a:endParaRPr>
          </a:p>
        </p:txBody>
      </p:sp>
      <p:sp>
        <p:nvSpPr>
          <p:cNvPr id="71" name="Text Placeholder 2"/>
          <p:cNvSpPr>
            <a:spLocks noGrp="1"/>
          </p:cNvSpPr>
          <p:nvPr>
            <p:ph type="body" idx="47" hasCustomPrompt="1"/>
          </p:nvPr>
        </p:nvSpPr>
        <p:spPr>
          <a:xfrm>
            <a:off x="1174382" y="4598079"/>
            <a:ext cx="535751" cy="857671"/>
          </a:xfrm>
          <a:prstGeom prst="rect">
            <a:avLst/>
          </a:prstGeom>
        </p:spPr>
        <p:txBody>
          <a:bodyPr wrap="square" lIns="0" tIns="0" rIns="0" bIns="0" anchor="t">
            <a:spAutoFit/>
          </a:bodyPr>
          <a:lstStyle>
            <a:lvl1pPr marL="0" indent="0" algn="ctr">
              <a:lnSpc>
                <a:spcPct val="110000"/>
              </a:lnSpc>
              <a:buNone/>
              <a:defRPr sz="5067" b="1" i="0">
                <a:solidFill>
                  <a:schemeClr val="accent3"/>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t>3</a:t>
            </a:r>
            <a:endParaRPr lang="en-GB" dirty="0"/>
          </a:p>
        </p:txBody>
      </p:sp>
      <p:sp>
        <p:nvSpPr>
          <p:cNvPr id="23" name="文字方塊 2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4105432624"/>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8_Title, Subtitle, images and Bulleted List-6">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5" y="391435"/>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kumimoji="1" lang="en-US" altLang="zh-TW" dirty="0"/>
              <a:t>Key features</a:t>
            </a:r>
            <a:endParaRPr lang="en-US" dirty="0"/>
          </a:p>
        </p:txBody>
      </p:sp>
      <p:sp>
        <p:nvSpPr>
          <p:cNvPr id="14" name="Picture Placeholder 2"/>
          <p:cNvSpPr>
            <a:spLocks noGrp="1"/>
          </p:cNvSpPr>
          <p:nvPr>
            <p:ph type="pic" idx="25" hasCustomPrompt="1"/>
          </p:nvPr>
        </p:nvSpPr>
        <p:spPr>
          <a:xfrm>
            <a:off x="7303648" y="2116249"/>
            <a:ext cx="3876584" cy="1846971"/>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2" name="Picture Placeholder 2"/>
          <p:cNvSpPr>
            <a:spLocks noGrp="1"/>
          </p:cNvSpPr>
          <p:nvPr>
            <p:ph type="pic" idx="22" hasCustomPrompt="1"/>
          </p:nvPr>
        </p:nvSpPr>
        <p:spPr>
          <a:xfrm>
            <a:off x="6250619" y="2635063"/>
            <a:ext cx="768000"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23" name="Picture Placeholder 2"/>
          <p:cNvSpPr>
            <a:spLocks noGrp="1"/>
          </p:cNvSpPr>
          <p:nvPr>
            <p:ph type="pic" idx="26" hasCustomPrompt="1"/>
          </p:nvPr>
        </p:nvSpPr>
        <p:spPr>
          <a:xfrm>
            <a:off x="5146461" y="2635063"/>
            <a:ext cx="768000"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25" name="Picture Placeholder 2"/>
          <p:cNvSpPr>
            <a:spLocks noGrp="1"/>
          </p:cNvSpPr>
          <p:nvPr>
            <p:ph type="pic" idx="28" hasCustomPrompt="1"/>
          </p:nvPr>
        </p:nvSpPr>
        <p:spPr>
          <a:xfrm>
            <a:off x="4042307" y="2635063"/>
            <a:ext cx="767999"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26" name="Text Placeholder 2"/>
          <p:cNvSpPr>
            <a:spLocks noGrp="1"/>
          </p:cNvSpPr>
          <p:nvPr>
            <p:ph type="body" idx="35" hasCustomPrompt="1"/>
          </p:nvPr>
        </p:nvSpPr>
        <p:spPr>
          <a:xfrm>
            <a:off x="7303648" y="3996613"/>
            <a:ext cx="3876584" cy="293350"/>
          </a:xfrm>
          <a:prstGeom prst="rect">
            <a:avLst/>
          </a:prstGeom>
        </p:spPr>
        <p:txBody>
          <a:bodyPr wrap="square" lIns="0" tIns="0" rIns="0" bIns="0" anchor="t">
            <a:spAutoFit/>
          </a:bodyPr>
          <a:lstStyle>
            <a:lvl1pPr marL="0" indent="0" algn="ctr">
              <a:lnSpc>
                <a:spcPct val="110000"/>
              </a:lnSpc>
              <a:buNone/>
              <a:defRPr sz="17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Device Name</a:t>
            </a:r>
          </a:p>
        </p:txBody>
      </p:sp>
      <p:sp>
        <p:nvSpPr>
          <p:cNvPr id="19" name="Picture Placeholder 2"/>
          <p:cNvSpPr>
            <a:spLocks noGrp="1"/>
          </p:cNvSpPr>
          <p:nvPr>
            <p:ph type="pic" idx="36" hasCustomPrompt="1"/>
          </p:nvPr>
        </p:nvSpPr>
        <p:spPr>
          <a:xfrm>
            <a:off x="1007533" y="4248568"/>
            <a:ext cx="3883168" cy="1846971"/>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0" name="Text Placeholder 2"/>
          <p:cNvSpPr>
            <a:spLocks noGrp="1"/>
          </p:cNvSpPr>
          <p:nvPr>
            <p:ph type="body" idx="37" hasCustomPrompt="1"/>
          </p:nvPr>
        </p:nvSpPr>
        <p:spPr>
          <a:xfrm>
            <a:off x="1007533" y="6128932"/>
            <a:ext cx="3883168" cy="293350"/>
          </a:xfrm>
          <a:prstGeom prst="rect">
            <a:avLst/>
          </a:prstGeom>
        </p:spPr>
        <p:txBody>
          <a:bodyPr wrap="square" lIns="0" tIns="0" rIns="0" bIns="0" anchor="t">
            <a:spAutoFit/>
          </a:bodyPr>
          <a:lstStyle>
            <a:lvl1pPr marL="0" indent="0" algn="ctr">
              <a:lnSpc>
                <a:spcPct val="110000"/>
              </a:lnSpc>
              <a:buNone/>
              <a:defRPr sz="17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Device Name</a:t>
            </a:r>
          </a:p>
        </p:txBody>
      </p:sp>
      <p:sp>
        <p:nvSpPr>
          <p:cNvPr id="21" name="Text Placeholder 2"/>
          <p:cNvSpPr>
            <a:spLocks noGrp="1"/>
          </p:cNvSpPr>
          <p:nvPr>
            <p:ph type="body" idx="44" hasCustomPrompt="1"/>
          </p:nvPr>
        </p:nvSpPr>
        <p:spPr>
          <a:xfrm>
            <a:off x="6084492" y="3465967"/>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31" name="Text Placeholder 2"/>
          <p:cNvSpPr>
            <a:spLocks noGrp="1"/>
          </p:cNvSpPr>
          <p:nvPr>
            <p:ph type="body" idx="45" hasCustomPrompt="1"/>
          </p:nvPr>
        </p:nvSpPr>
        <p:spPr>
          <a:xfrm>
            <a:off x="4980336" y="3465967"/>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32" name="Text Placeholder 2"/>
          <p:cNvSpPr>
            <a:spLocks noGrp="1"/>
          </p:cNvSpPr>
          <p:nvPr>
            <p:ph type="body" idx="46" hasCustomPrompt="1"/>
          </p:nvPr>
        </p:nvSpPr>
        <p:spPr>
          <a:xfrm>
            <a:off x="3876180" y="3465967"/>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33" name="Text Placeholder 2"/>
          <p:cNvSpPr>
            <a:spLocks noGrp="1"/>
          </p:cNvSpPr>
          <p:nvPr>
            <p:ph type="body" idx="47" hasCustomPrompt="1"/>
          </p:nvPr>
        </p:nvSpPr>
        <p:spPr>
          <a:xfrm>
            <a:off x="2772023" y="3465967"/>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49" name="Picture Placeholder 2"/>
          <p:cNvSpPr>
            <a:spLocks noGrp="1"/>
          </p:cNvSpPr>
          <p:nvPr>
            <p:ph type="pic" idx="53" hasCustomPrompt="1"/>
          </p:nvPr>
        </p:nvSpPr>
        <p:spPr>
          <a:xfrm>
            <a:off x="8628724" y="4781104"/>
            <a:ext cx="768000"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50" name="Picture Placeholder 2"/>
          <p:cNvSpPr>
            <a:spLocks noGrp="1"/>
          </p:cNvSpPr>
          <p:nvPr>
            <p:ph type="pic" idx="54" hasCustomPrompt="1"/>
          </p:nvPr>
        </p:nvSpPr>
        <p:spPr>
          <a:xfrm>
            <a:off x="7524567" y="4781104"/>
            <a:ext cx="768000"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51" name="Picture Placeholder 2"/>
          <p:cNvSpPr>
            <a:spLocks noGrp="1"/>
          </p:cNvSpPr>
          <p:nvPr>
            <p:ph type="pic" idx="55" hasCustomPrompt="1"/>
          </p:nvPr>
        </p:nvSpPr>
        <p:spPr>
          <a:xfrm>
            <a:off x="6420413" y="4781104"/>
            <a:ext cx="767999"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52" name="Picture Placeholder 2"/>
          <p:cNvSpPr>
            <a:spLocks noGrp="1"/>
          </p:cNvSpPr>
          <p:nvPr>
            <p:ph type="pic" idx="56" hasCustomPrompt="1"/>
          </p:nvPr>
        </p:nvSpPr>
        <p:spPr>
          <a:xfrm>
            <a:off x="5316256" y="4781104"/>
            <a:ext cx="768000"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53" name="Text Placeholder 2"/>
          <p:cNvSpPr>
            <a:spLocks noGrp="1"/>
          </p:cNvSpPr>
          <p:nvPr>
            <p:ph type="body" idx="57" hasCustomPrompt="1"/>
          </p:nvPr>
        </p:nvSpPr>
        <p:spPr>
          <a:xfrm>
            <a:off x="8462597" y="5612009"/>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54" name="Text Placeholder 2"/>
          <p:cNvSpPr>
            <a:spLocks noGrp="1"/>
          </p:cNvSpPr>
          <p:nvPr>
            <p:ph type="body" idx="58" hasCustomPrompt="1"/>
          </p:nvPr>
        </p:nvSpPr>
        <p:spPr>
          <a:xfrm>
            <a:off x="7358441" y="5612009"/>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55" name="Text Placeholder 2"/>
          <p:cNvSpPr>
            <a:spLocks noGrp="1"/>
          </p:cNvSpPr>
          <p:nvPr>
            <p:ph type="body" idx="59" hasCustomPrompt="1"/>
          </p:nvPr>
        </p:nvSpPr>
        <p:spPr>
          <a:xfrm>
            <a:off x="6254285" y="5612009"/>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56" name="Text Placeholder 2"/>
          <p:cNvSpPr>
            <a:spLocks noGrp="1"/>
          </p:cNvSpPr>
          <p:nvPr>
            <p:ph type="body" idx="60" hasCustomPrompt="1"/>
          </p:nvPr>
        </p:nvSpPr>
        <p:spPr>
          <a:xfrm>
            <a:off x="5150129" y="5612009"/>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2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28" name="文字版面配置區 15"/>
          <p:cNvSpPr>
            <a:spLocks noGrp="1"/>
          </p:cNvSpPr>
          <p:nvPr>
            <p:ph type="body" idx="1" hasCustomPrompt="1"/>
          </p:nvPr>
        </p:nvSpPr>
        <p:spPr>
          <a:xfrm>
            <a:off x="1009389" y="1066417"/>
            <a:ext cx="10182383" cy="1001783"/>
          </a:xfrm>
          <a:prstGeom prst="rect">
            <a:avLst/>
          </a:prstGeom>
        </p:spPr>
        <p:txBody>
          <a:bodyPr lIns="0" rIns="0"/>
          <a:lstStyle>
            <a:lvl1pPr marL="0" indent="0">
              <a:buFontTx/>
              <a:buNone/>
              <a:defRPr sz="2667" b="1">
                <a:solidFill>
                  <a:schemeClr val="accent1"/>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sp>
        <p:nvSpPr>
          <p:cNvPr id="35" name="Picture Placeholder 2"/>
          <p:cNvSpPr>
            <a:spLocks noGrp="1"/>
          </p:cNvSpPr>
          <p:nvPr>
            <p:ph type="pic" idx="61" hasCustomPrompt="1"/>
          </p:nvPr>
        </p:nvSpPr>
        <p:spPr>
          <a:xfrm>
            <a:off x="2938152" y="2635063"/>
            <a:ext cx="767999"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30" name="文字方塊 2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2966482408"/>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9_Map">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4" y="391435"/>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Map</a:t>
            </a:r>
          </a:p>
        </p:txBody>
      </p:sp>
      <p:pic>
        <p:nvPicPr>
          <p:cNvPr id="9" name="圖片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16004" y="1652241"/>
            <a:ext cx="9355761" cy="5135992"/>
          </a:xfrm>
          <a:prstGeom prst="rect">
            <a:avLst/>
          </a:prstGeom>
        </p:spPr>
      </p:pic>
      <p:sp>
        <p:nvSpPr>
          <p:cNvPr id="10"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2266568169"/>
      </p:ext>
    </p:extLst>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0_Roadmap-1">
    <p:spTree>
      <p:nvGrpSpPr>
        <p:cNvPr id="1" name=""/>
        <p:cNvGrpSpPr/>
        <p:nvPr/>
      </p:nvGrpSpPr>
      <p:grpSpPr>
        <a:xfrm>
          <a:off x="0" y="0"/>
          <a:ext cx="0" cy="0"/>
          <a:chOff x="0" y="0"/>
          <a:chExt cx="0" cy="0"/>
        </a:xfrm>
      </p:grpSpPr>
      <p:cxnSp>
        <p:nvCxnSpPr>
          <p:cNvPr id="79" name="直線接點 78"/>
          <p:cNvCxnSpPr/>
          <p:nvPr userDrawn="1"/>
        </p:nvCxnSpPr>
        <p:spPr>
          <a:xfrm>
            <a:off x="0" y="3739585"/>
            <a:ext cx="11610536" cy="0"/>
          </a:xfrm>
          <a:prstGeom prst="line">
            <a:avLst/>
          </a:prstGeom>
          <a:ln w="57150" cmpd="sng">
            <a:solidFill>
              <a:schemeClr val="accent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2" name="橢圓 1"/>
          <p:cNvSpPr>
            <a:spLocks/>
          </p:cNvSpPr>
          <p:nvPr userDrawn="1"/>
        </p:nvSpPr>
        <p:spPr>
          <a:xfrm>
            <a:off x="1022883" y="3264193"/>
            <a:ext cx="960000" cy="960000"/>
          </a:xfrm>
          <a:prstGeom prst="ellipse">
            <a:avLst/>
          </a:prstGeom>
          <a:solidFill>
            <a:schemeClr val="accent2"/>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ea typeface="Noto Sans CJK TC Regular"/>
              <a:cs typeface="+mn-cs"/>
            </a:endParaRPr>
          </a:p>
        </p:txBody>
      </p:sp>
      <p:sp>
        <p:nvSpPr>
          <p:cNvPr id="14" name="橢圓 13"/>
          <p:cNvSpPr>
            <a:spLocks/>
          </p:cNvSpPr>
          <p:nvPr userDrawn="1"/>
        </p:nvSpPr>
        <p:spPr>
          <a:xfrm>
            <a:off x="3916609" y="3264193"/>
            <a:ext cx="960000" cy="960000"/>
          </a:xfrm>
          <a:prstGeom prst="ellipse">
            <a:avLst/>
          </a:prstGeom>
          <a:solidFill>
            <a:schemeClr val="accent2"/>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ea typeface="Noto Sans CJK TC Regular"/>
              <a:cs typeface="+mn-cs"/>
            </a:endParaRPr>
          </a:p>
        </p:txBody>
      </p:sp>
      <p:sp>
        <p:nvSpPr>
          <p:cNvPr id="17" name="橢圓 16"/>
          <p:cNvSpPr>
            <a:spLocks/>
          </p:cNvSpPr>
          <p:nvPr userDrawn="1"/>
        </p:nvSpPr>
        <p:spPr>
          <a:xfrm>
            <a:off x="6890675" y="3264193"/>
            <a:ext cx="960000" cy="960000"/>
          </a:xfrm>
          <a:prstGeom prst="ellipse">
            <a:avLst/>
          </a:prstGeom>
          <a:solidFill>
            <a:schemeClr val="accent2"/>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ea typeface="Noto Sans CJK TC Regular"/>
              <a:cs typeface="+mn-cs"/>
            </a:endParaRPr>
          </a:p>
        </p:txBody>
      </p:sp>
      <p:sp>
        <p:nvSpPr>
          <p:cNvPr id="18" name="橢圓 17"/>
          <p:cNvSpPr>
            <a:spLocks/>
          </p:cNvSpPr>
          <p:nvPr userDrawn="1"/>
        </p:nvSpPr>
        <p:spPr>
          <a:xfrm>
            <a:off x="9805288" y="3264193"/>
            <a:ext cx="960000" cy="960000"/>
          </a:xfrm>
          <a:prstGeom prst="ellipse">
            <a:avLst/>
          </a:prstGeom>
          <a:solidFill>
            <a:schemeClr val="accent2"/>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ea typeface="Noto Sans CJK TC Regular"/>
              <a:cs typeface="+mn-cs"/>
            </a:endParaRPr>
          </a:p>
        </p:txBody>
      </p:sp>
      <p:sp>
        <p:nvSpPr>
          <p:cNvPr id="7" name="Title 1"/>
          <p:cNvSpPr>
            <a:spLocks noGrp="1"/>
          </p:cNvSpPr>
          <p:nvPr>
            <p:ph type="ctrTitle" hasCustomPrompt="1"/>
          </p:nvPr>
        </p:nvSpPr>
        <p:spPr>
          <a:xfrm>
            <a:off x="1007535" y="384416"/>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Roadmap 1</a:t>
            </a:r>
          </a:p>
        </p:txBody>
      </p:sp>
      <p:sp>
        <p:nvSpPr>
          <p:cNvPr id="36" name="Text Placeholder 2"/>
          <p:cNvSpPr>
            <a:spLocks noGrp="1"/>
          </p:cNvSpPr>
          <p:nvPr>
            <p:ph type="body" idx="45" hasCustomPrompt="1"/>
          </p:nvPr>
        </p:nvSpPr>
        <p:spPr>
          <a:xfrm>
            <a:off x="880013" y="3594861"/>
            <a:ext cx="1188052" cy="316049"/>
          </a:xfrm>
          <a:prstGeom prst="rect">
            <a:avLst/>
          </a:prstGeom>
        </p:spPr>
        <p:txBody>
          <a:bodyPr wrap="square" lIns="0" tIns="0" rIns="0" bIns="0" anchor="t">
            <a:spAutoFit/>
          </a:bodyPr>
          <a:lstStyle>
            <a:lvl1pPr marL="0" indent="0" algn="ctr">
              <a:lnSpc>
                <a:spcPct val="110000"/>
              </a:lnSpc>
              <a:buNone/>
              <a:defRPr sz="1867" b="1"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Q1’16</a:t>
            </a:r>
          </a:p>
        </p:txBody>
      </p:sp>
      <p:sp>
        <p:nvSpPr>
          <p:cNvPr id="81" name="Text Placeholder 2"/>
          <p:cNvSpPr>
            <a:spLocks noGrp="1"/>
          </p:cNvSpPr>
          <p:nvPr>
            <p:ph type="body" idx="46" hasCustomPrompt="1"/>
          </p:nvPr>
        </p:nvSpPr>
        <p:spPr>
          <a:xfrm>
            <a:off x="9689329" y="3594861"/>
            <a:ext cx="1188052" cy="316049"/>
          </a:xfrm>
          <a:prstGeom prst="rect">
            <a:avLst/>
          </a:prstGeom>
        </p:spPr>
        <p:txBody>
          <a:bodyPr wrap="square" lIns="0" tIns="0" rIns="0" bIns="0" anchor="t">
            <a:spAutoFit/>
          </a:bodyPr>
          <a:lstStyle>
            <a:lvl1pPr marL="0" indent="0" algn="ctr">
              <a:lnSpc>
                <a:spcPct val="110000"/>
              </a:lnSpc>
              <a:buNone/>
              <a:defRPr sz="1867" b="1"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Q4’16</a:t>
            </a:r>
          </a:p>
        </p:txBody>
      </p:sp>
      <p:sp>
        <p:nvSpPr>
          <p:cNvPr id="83" name="Text Placeholder 2"/>
          <p:cNvSpPr>
            <a:spLocks noGrp="1"/>
          </p:cNvSpPr>
          <p:nvPr>
            <p:ph type="body" idx="47" hasCustomPrompt="1"/>
          </p:nvPr>
        </p:nvSpPr>
        <p:spPr>
          <a:xfrm>
            <a:off x="3804129" y="3594861"/>
            <a:ext cx="1188052" cy="316049"/>
          </a:xfrm>
          <a:prstGeom prst="rect">
            <a:avLst/>
          </a:prstGeom>
        </p:spPr>
        <p:txBody>
          <a:bodyPr wrap="square" lIns="0" tIns="0" rIns="0" bIns="0" anchor="t">
            <a:spAutoFit/>
          </a:bodyPr>
          <a:lstStyle>
            <a:lvl1pPr marL="0" indent="0" algn="ctr">
              <a:lnSpc>
                <a:spcPct val="110000"/>
              </a:lnSpc>
              <a:buNone/>
              <a:defRPr sz="1867" b="1"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Q2’16</a:t>
            </a:r>
          </a:p>
        </p:txBody>
      </p:sp>
      <p:sp>
        <p:nvSpPr>
          <p:cNvPr id="85" name="Text Placeholder 2"/>
          <p:cNvSpPr>
            <a:spLocks noGrp="1"/>
          </p:cNvSpPr>
          <p:nvPr>
            <p:ph type="body" idx="48" hasCustomPrompt="1"/>
          </p:nvPr>
        </p:nvSpPr>
        <p:spPr>
          <a:xfrm>
            <a:off x="6758425" y="3594861"/>
            <a:ext cx="1188052" cy="316049"/>
          </a:xfrm>
          <a:prstGeom prst="rect">
            <a:avLst/>
          </a:prstGeom>
        </p:spPr>
        <p:txBody>
          <a:bodyPr wrap="square" lIns="0" tIns="0" rIns="0" bIns="0" anchor="t">
            <a:spAutoFit/>
          </a:bodyPr>
          <a:lstStyle>
            <a:lvl1pPr marL="0" indent="0" algn="ctr">
              <a:lnSpc>
                <a:spcPct val="110000"/>
              </a:lnSpc>
              <a:buNone/>
              <a:defRPr sz="1867" b="1"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Q3’16</a:t>
            </a:r>
          </a:p>
        </p:txBody>
      </p:sp>
      <p:sp>
        <p:nvSpPr>
          <p:cNvPr id="16"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15" name="文字方塊 14"/>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360856471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0_Roadmap-2">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5" y="384416"/>
            <a:ext cx="10206087"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Roadmap 2</a:t>
            </a:r>
          </a:p>
        </p:txBody>
      </p:sp>
      <p:sp>
        <p:nvSpPr>
          <p:cNvPr id="23" name="Pentagon 2"/>
          <p:cNvSpPr/>
          <p:nvPr userDrawn="1"/>
        </p:nvSpPr>
        <p:spPr>
          <a:xfrm>
            <a:off x="9504988" y="1230443"/>
            <a:ext cx="1695995" cy="446085"/>
          </a:xfrm>
          <a:prstGeom prst="homePlate">
            <a:avLst>
              <a:gd name="adj" fmla="val 43023"/>
            </a:avLst>
          </a:prstGeom>
          <a:solidFill>
            <a:schemeClr val="accent1">
              <a:lumMod val="60000"/>
              <a:lumOff val="4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entury Gothic"/>
                <a:ea typeface="Noto Sans CJK TC Regular"/>
                <a:cs typeface="Century Gothic"/>
              </a:rPr>
              <a:t>   </a:t>
            </a:r>
            <a:endParaRPr kumimoji="0" lang="en-US" sz="2400" b="0" i="0" u="none" strike="noStrike" kern="1200" cap="none" spc="0" normalizeH="0" baseline="0" noProof="0" dirty="0">
              <a:ln>
                <a:noFill/>
              </a:ln>
              <a:solidFill>
                <a:srgbClr val="000000"/>
              </a:solidFill>
              <a:effectLst/>
              <a:uLnTx/>
              <a:uFillTx/>
              <a:latin typeface="Century Gothic"/>
              <a:ea typeface="Noto Sans CJK TC Regular"/>
              <a:cs typeface="+mn-cs"/>
            </a:endParaRPr>
          </a:p>
        </p:txBody>
      </p:sp>
      <p:sp>
        <p:nvSpPr>
          <p:cNvPr id="24" name="Pentagon 2"/>
          <p:cNvSpPr/>
          <p:nvPr userDrawn="1"/>
        </p:nvSpPr>
        <p:spPr>
          <a:xfrm>
            <a:off x="7411799" y="1230443"/>
            <a:ext cx="2380084" cy="446085"/>
          </a:xfrm>
          <a:prstGeom prst="homePlate">
            <a:avLst>
              <a:gd name="adj" fmla="val 43023"/>
            </a:avLst>
          </a:prstGeom>
          <a:solidFill>
            <a:schemeClr val="accent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entury Gothic"/>
                <a:ea typeface="Noto Sans CJK TC Regular"/>
                <a:cs typeface="Century Gothic"/>
              </a:rPr>
              <a:t>   </a:t>
            </a:r>
            <a:endParaRPr kumimoji="0" lang="en-US" sz="2400" b="0" i="0" u="none" strike="noStrike" kern="1200" cap="none" spc="0" normalizeH="0" baseline="0" noProof="0" dirty="0">
              <a:ln>
                <a:noFill/>
              </a:ln>
              <a:solidFill>
                <a:srgbClr val="000000"/>
              </a:solidFill>
              <a:effectLst/>
              <a:uLnTx/>
              <a:uFillTx/>
              <a:latin typeface="Century Gothic"/>
              <a:ea typeface="Noto Sans CJK TC Regular"/>
              <a:cs typeface="+mn-cs"/>
            </a:endParaRPr>
          </a:p>
        </p:txBody>
      </p:sp>
      <p:sp>
        <p:nvSpPr>
          <p:cNvPr id="27" name="Pentagon 2"/>
          <p:cNvSpPr/>
          <p:nvPr userDrawn="1"/>
        </p:nvSpPr>
        <p:spPr>
          <a:xfrm>
            <a:off x="4487017" y="1230443"/>
            <a:ext cx="3208968" cy="446085"/>
          </a:xfrm>
          <a:prstGeom prst="homePlate">
            <a:avLst>
              <a:gd name="adj" fmla="val 43023"/>
            </a:avLst>
          </a:prstGeom>
          <a:solidFill>
            <a:schemeClr val="accent2"/>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entury Gothic"/>
                <a:ea typeface="Noto Sans CJK TC Regular"/>
                <a:cs typeface="Century Gothic"/>
              </a:rPr>
              <a:t>  </a:t>
            </a:r>
            <a:endParaRPr kumimoji="0" lang="en-US" sz="2400" b="0" i="0" u="none" strike="noStrike" kern="1200" cap="none" spc="0" normalizeH="0" baseline="0" noProof="0" dirty="0">
              <a:ln>
                <a:noFill/>
              </a:ln>
              <a:solidFill>
                <a:srgbClr val="000000"/>
              </a:solidFill>
              <a:effectLst/>
              <a:uLnTx/>
              <a:uFillTx/>
              <a:latin typeface="Century Gothic"/>
              <a:ea typeface="Noto Sans CJK TC Regular"/>
              <a:cs typeface="+mn-cs"/>
            </a:endParaRPr>
          </a:p>
        </p:txBody>
      </p:sp>
      <p:sp>
        <p:nvSpPr>
          <p:cNvPr id="29" name="Pentagon 2"/>
          <p:cNvSpPr/>
          <p:nvPr userDrawn="1"/>
        </p:nvSpPr>
        <p:spPr>
          <a:xfrm>
            <a:off x="1002765" y="1230443"/>
            <a:ext cx="3768444" cy="446085"/>
          </a:xfrm>
          <a:prstGeom prst="homePlate">
            <a:avLst>
              <a:gd name="adj" fmla="val 43023"/>
            </a:avLst>
          </a:prstGeom>
          <a:solidFill>
            <a:schemeClr val="accent3"/>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entury Gothic"/>
              <a:ea typeface="Noto Sans CJK TC Regular"/>
              <a:cs typeface="Century Gothic"/>
            </a:endParaRPr>
          </a:p>
        </p:txBody>
      </p:sp>
      <p:sp>
        <p:nvSpPr>
          <p:cNvPr id="34" name="矩形 33"/>
          <p:cNvSpPr/>
          <p:nvPr userDrawn="1"/>
        </p:nvSpPr>
        <p:spPr>
          <a:xfrm>
            <a:off x="1007535" y="1786975"/>
            <a:ext cx="461807" cy="1439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ea typeface="Noto Sans CJK TC Regular"/>
              <a:cs typeface="+mn-cs"/>
            </a:endParaRPr>
          </a:p>
        </p:txBody>
      </p:sp>
      <p:sp>
        <p:nvSpPr>
          <p:cNvPr id="35" name="Text Placeholder 2"/>
          <p:cNvSpPr>
            <a:spLocks noGrp="1"/>
          </p:cNvSpPr>
          <p:nvPr>
            <p:ph type="body" idx="45" hasCustomPrompt="1"/>
          </p:nvPr>
        </p:nvSpPr>
        <p:spPr>
          <a:xfrm rot="16200000">
            <a:off x="518083" y="2388479"/>
            <a:ext cx="1439997" cy="236988"/>
          </a:xfrm>
          <a:prstGeom prst="rect">
            <a:avLst/>
          </a:prstGeom>
        </p:spPr>
        <p:txBody>
          <a:bodyPr wrap="square" lIns="0" tIns="0" rIns="0" bIns="0" anchor="t">
            <a:spAutoFit/>
          </a:bodyPr>
          <a:lstStyle>
            <a:lvl1pPr marL="0" indent="0" algn="ctr">
              <a:lnSpc>
                <a:spcPct val="110000"/>
              </a:lnSpc>
              <a:buNone/>
              <a:defRPr sz="1400" b="0"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Name 1</a:t>
            </a:r>
          </a:p>
        </p:txBody>
      </p:sp>
      <p:sp>
        <p:nvSpPr>
          <p:cNvPr id="39" name="矩形 38"/>
          <p:cNvSpPr/>
          <p:nvPr userDrawn="1"/>
        </p:nvSpPr>
        <p:spPr>
          <a:xfrm>
            <a:off x="1017911" y="3352844"/>
            <a:ext cx="461807" cy="143999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ea typeface="Noto Sans CJK TC Regular"/>
              <a:cs typeface="+mn-cs"/>
            </a:endParaRPr>
          </a:p>
        </p:txBody>
      </p:sp>
      <p:sp>
        <p:nvSpPr>
          <p:cNvPr id="40" name="Text Placeholder 2"/>
          <p:cNvSpPr>
            <a:spLocks noGrp="1"/>
          </p:cNvSpPr>
          <p:nvPr>
            <p:ph type="body" idx="46" hasCustomPrompt="1"/>
          </p:nvPr>
        </p:nvSpPr>
        <p:spPr>
          <a:xfrm rot="16200000">
            <a:off x="522157" y="3954347"/>
            <a:ext cx="1439999" cy="236988"/>
          </a:xfrm>
          <a:prstGeom prst="rect">
            <a:avLst/>
          </a:prstGeom>
        </p:spPr>
        <p:txBody>
          <a:bodyPr wrap="square" lIns="0" tIns="0" rIns="0" bIns="0" anchor="t">
            <a:spAutoFit/>
          </a:bodyPr>
          <a:lstStyle>
            <a:lvl1pPr marL="0" indent="0" algn="ctr">
              <a:lnSpc>
                <a:spcPct val="110000"/>
              </a:lnSpc>
              <a:buNone/>
              <a:defRPr sz="1400" b="0"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Name 2</a:t>
            </a:r>
          </a:p>
        </p:txBody>
      </p:sp>
      <p:sp>
        <p:nvSpPr>
          <p:cNvPr id="41" name="矩形 40"/>
          <p:cNvSpPr/>
          <p:nvPr userDrawn="1"/>
        </p:nvSpPr>
        <p:spPr>
          <a:xfrm>
            <a:off x="1015402" y="4952415"/>
            <a:ext cx="461807" cy="1440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ea typeface="Noto Sans CJK TC Regular"/>
              <a:cs typeface="+mn-cs"/>
            </a:endParaRPr>
          </a:p>
        </p:txBody>
      </p:sp>
      <p:sp>
        <p:nvSpPr>
          <p:cNvPr id="42" name="Text Placeholder 2"/>
          <p:cNvSpPr>
            <a:spLocks noGrp="1"/>
          </p:cNvSpPr>
          <p:nvPr>
            <p:ph type="body" idx="47" hasCustomPrompt="1"/>
          </p:nvPr>
        </p:nvSpPr>
        <p:spPr>
          <a:xfrm rot="16200000">
            <a:off x="521343" y="5554420"/>
            <a:ext cx="1441000" cy="236988"/>
          </a:xfrm>
          <a:prstGeom prst="rect">
            <a:avLst/>
          </a:prstGeom>
        </p:spPr>
        <p:txBody>
          <a:bodyPr wrap="square" lIns="0" tIns="0" rIns="0" bIns="0" anchor="t">
            <a:spAutoFit/>
          </a:bodyPr>
          <a:lstStyle>
            <a:lvl1pPr marL="0" indent="0" algn="ctr">
              <a:lnSpc>
                <a:spcPct val="110000"/>
              </a:lnSpc>
              <a:buNone/>
              <a:defRPr sz="1400" b="0"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Name 3</a:t>
            </a:r>
          </a:p>
        </p:txBody>
      </p:sp>
      <p:sp>
        <p:nvSpPr>
          <p:cNvPr id="43" name="Text Placeholder 2"/>
          <p:cNvSpPr>
            <a:spLocks noGrp="1"/>
          </p:cNvSpPr>
          <p:nvPr>
            <p:ph type="body" idx="48" hasCustomPrompt="1"/>
          </p:nvPr>
        </p:nvSpPr>
        <p:spPr>
          <a:xfrm>
            <a:off x="1023263" y="1251707"/>
            <a:ext cx="3498328" cy="406265"/>
          </a:xfrm>
          <a:prstGeom prst="rect">
            <a:avLst/>
          </a:prstGeom>
        </p:spPr>
        <p:txBody>
          <a:bodyPr wrap="square" lIns="0" tIns="0" rIns="0" bIns="0" anchor="t">
            <a:spAutoFit/>
          </a:bodyPr>
          <a:lstStyle>
            <a:lvl1pPr marL="0" indent="0" algn="ctr">
              <a:lnSpc>
                <a:spcPct val="110000"/>
              </a:lnSpc>
              <a:buNone/>
              <a:defRPr sz="2400"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Q1’16</a:t>
            </a:r>
            <a:endParaRPr lang="en-GB" altLang="zh-TW" sz="1867" dirty="0">
              <a:solidFill>
                <a:schemeClr val="tx1">
                  <a:lumMod val="65000"/>
                  <a:lumOff val="35000"/>
                </a:schemeClr>
              </a:solidFill>
            </a:endParaRPr>
          </a:p>
        </p:txBody>
      </p:sp>
      <p:sp>
        <p:nvSpPr>
          <p:cNvPr id="44" name="Text Placeholder 2"/>
          <p:cNvSpPr>
            <a:spLocks noGrp="1"/>
          </p:cNvSpPr>
          <p:nvPr>
            <p:ph type="body" idx="49" hasCustomPrompt="1"/>
          </p:nvPr>
        </p:nvSpPr>
        <p:spPr>
          <a:xfrm>
            <a:off x="4755945" y="1250626"/>
            <a:ext cx="2655852" cy="406265"/>
          </a:xfrm>
          <a:prstGeom prst="rect">
            <a:avLst/>
          </a:prstGeom>
        </p:spPr>
        <p:txBody>
          <a:bodyPr wrap="square" lIns="0" tIns="0" rIns="0" bIns="0" anchor="t">
            <a:spAutoFit/>
          </a:bodyPr>
          <a:lstStyle>
            <a:lvl1pPr marL="0" indent="0" algn="ctr">
              <a:lnSpc>
                <a:spcPct val="110000"/>
              </a:lnSpc>
              <a:buNone/>
              <a:defRPr sz="2400"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Q2’16</a:t>
            </a:r>
            <a:endParaRPr lang="en-GB" altLang="zh-TW" sz="1867" dirty="0">
              <a:solidFill>
                <a:schemeClr val="tx1">
                  <a:lumMod val="65000"/>
                  <a:lumOff val="35000"/>
                </a:schemeClr>
              </a:solidFill>
            </a:endParaRPr>
          </a:p>
        </p:txBody>
      </p:sp>
      <p:sp>
        <p:nvSpPr>
          <p:cNvPr id="45" name="Text Placeholder 2"/>
          <p:cNvSpPr>
            <a:spLocks noGrp="1"/>
          </p:cNvSpPr>
          <p:nvPr>
            <p:ph type="body" idx="50" hasCustomPrompt="1"/>
          </p:nvPr>
        </p:nvSpPr>
        <p:spPr>
          <a:xfrm>
            <a:off x="7695989" y="1251707"/>
            <a:ext cx="1811704" cy="406265"/>
          </a:xfrm>
          <a:prstGeom prst="rect">
            <a:avLst/>
          </a:prstGeom>
        </p:spPr>
        <p:txBody>
          <a:bodyPr wrap="square" lIns="0" tIns="0" rIns="0" bIns="0" anchor="t">
            <a:spAutoFit/>
          </a:bodyPr>
          <a:lstStyle>
            <a:lvl1pPr marL="0" indent="0" algn="ctr">
              <a:lnSpc>
                <a:spcPct val="110000"/>
              </a:lnSpc>
              <a:buNone/>
              <a:defRPr sz="2400"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Q3’16</a:t>
            </a:r>
            <a:endParaRPr lang="en-GB" altLang="zh-TW" sz="1867" dirty="0">
              <a:solidFill>
                <a:schemeClr val="tx1">
                  <a:lumMod val="65000"/>
                  <a:lumOff val="35000"/>
                </a:schemeClr>
              </a:solidFill>
            </a:endParaRPr>
          </a:p>
        </p:txBody>
      </p:sp>
      <p:sp>
        <p:nvSpPr>
          <p:cNvPr id="46" name="Text Placeholder 2"/>
          <p:cNvSpPr>
            <a:spLocks noGrp="1"/>
          </p:cNvSpPr>
          <p:nvPr>
            <p:ph type="body" idx="51" hasCustomPrompt="1"/>
          </p:nvPr>
        </p:nvSpPr>
        <p:spPr>
          <a:xfrm>
            <a:off x="9789178" y="1251707"/>
            <a:ext cx="1124913" cy="406265"/>
          </a:xfrm>
          <a:prstGeom prst="rect">
            <a:avLst/>
          </a:prstGeom>
        </p:spPr>
        <p:txBody>
          <a:bodyPr wrap="square" lIns="0" tIns="0" rIns="0" bIns="0" anchor="t">
            <a:spAutoFit/>
          </a:bodyPr>
          <a:lstStyle>
            <a:lvl1pPr marL="0" indent="0" algn="ctr">
              <a:lnSpc>
                <a:spcPct val="110000"/>
              </a:lnSpc>
              <a:buNone/>
              <a:defRPr sz="2400"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Q4’16</a:t>
            </a:r>
            <a:endParaRPr lang="en-GB" altLang="zh-TW" sz="1867" dirty="0">
              <a:solidFill>
                <a:schemeClr val="tx1">
                  <a:lumMod val="65000"/>
                  <a:lumOff val="35000"/>
                </a:schemeClr>
              </a:solidFill>
            </a:endParaRPr>
          </a:p>
        </p:txBody>
      </p:sp>
      <p:cxnSp>
        <p:nvCxnSpPr>
          <p:cNvPr id="3" name="直線接點 2"/>
          <p:cNvCxnSpPr/>
          <p:nvPr userDrawn="1"/>
        </p:nvCxnSpPr>
        <p:spPr>
          <a:xfrm>
            <a:off x="1007535" y="3289018"/>
            <a:ext cx="10172700" cy="37353"/>
          </a:xfrm>
          <a:prstGeom prst="line">
            <a:avLst/>
          </a:prstGeom>
          <a:ln>
            <a:solidFill>
              <a:schemeClr val="accent3">
                <a:lumMod val="20000"/>
                <a:lumOff val="80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5" name="直線接點 54"/>
          <p:cNvCxnSpPr/>
          <p:nvPr userDrawn="1"/>
        </p:nvCxnSpPr>
        <p:spPr>
          <a:xfrm>
            <a:off x="1003301" y="4874021"/>
            <a:ext cx="10176935" cy="37353"/>
          </a:xfrm>
          <a:prstGeom prst="line">
            <a:avLst/>
          </a:prstGeom>
          <a:ln>
            <a:solidFill>
              <a:schemeClr val="accent3">
                <a:lumMod val="20000"/>
                <a:lumOff val="8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22" name="文字方塊 2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3684661448"/>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0_Roadmap-3">
    <p:spTree>
      <p:nvGrpSpPr>
        <p:cNvPr id="1" name=""/>
        <p:cNvGrpSpPr/>
        <p:nvPr/>
      </p:nvGrpSpPr>
      <p:grpSpPr>
        <a:xfrm>
          <a:off x="0" y="0"/>
          <a:ext cx="0" cy="0"/>
          <a:chOff x="0" y="0"/>
          <a:chExt cx="0" cy="0"/>
        </a:xfrm>
      </p:grpSpPr>
      <p:sp>
        <p:nvSpPr>
          <p:cNvPr id="47" name="Pentagon 2"/>
          <p:cNvSpPr/>
          <p:nvPr userDrawn="1"/>
        </p:nvSpPr>
        <p:spPr>
          <a:xfrm>
            <a:off x="8479599" y="1226163"/>
            <a:ext cx="2687997" cy="359996"/>
          </a:xfrm>
          <a:prstGeom prst="homePlate">
            <a:avLst>
              <a:gd name="adj" fmla="val 43023"/>
            </a:avLst>
          </a:prstGeom>
          <a:solidFill>
            <a:schemeClr val="accent1">
              <a:lumMod val="60000"/>
              <a:lumOff val="4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entury Gothic"/>
                <a:ea typeface="Noto Sans CJK TC Regular"/>
                <a:cs typeface="Century Gothic"/>
              </a:rPr>
              <a:t>  </a:t>
            </a:r>
            <a:endParaRPr kumimoji="0" lang="en-US" sz="2400" b="0" i="0" u="none" strike="noStrike" kern="1200" cap="none" spc="0" normalizeH="0" baseline="0" noProof="0" dirty="0">
              <a:ln>
                <a:noFill/>
              </a:ln>
              <a:solidFill>
                <a:srgbClr val="000000"/>
              </a:solidFill>
              <a:effectLst/>
              <a:uLnTx/>
              <a:uFillTx/>
              <a:latin typeface="Century Gothic"/>
              <a:ea typeface="Noto Sans CJK TC Regular"/>
              <a:cs typeface="+mn-cs"/>
            </a:endParaRPr>
          </a:p>
        </p:txBody>
      </p:sp>
      <p:sp>
        <p:nvSpPr>
          <p:cNvPr id="48" name="Pentagon 2"/>
          <p:cNvSpPr/>
          <p:nvPr userDrawn="1"/>
        </p:nvSpPr>
        <p:spPr>
          <a:xfrm>
            <a:off x="5998377" y="1217807"/>
            <a:ext cx="2687996" cy="359996"/>
          </a:xfrm>
          <a:prstGeom prst="homePlate">
            <a:avLst>
              <a:gd name="adj" fmla="val 43023"/>
            </a:avLst>
          </a:prstGeom>
          <a:solidFill>
            <a:schemeClr val="accent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entury Gothic"/>
              <a:ea typeface="Noto Sans CJK TC Regular"/>
              <a:cs typeface="Century Gothic"/>
            </a:endParaRPr>
          </a:p>
        </p:txBody>
      </p:sp>
      <p:sp>
        <p:nvSpPr>
          <p:cNvPr id="49" name="Text Placeholder 2"/>
          <p:cNvSpPr>
            <a:spLocks noGrp="1"/>
          </p:cNvSpPr>
          <p:nvPr>
            <p:ph type="body" idx="50" hasCustomPrompt="1"/>
          </p:nvPr>
        </p:nvSpPr>
        <p:spPr>
          <a:xfrm>
            <a:off x="6184728" y="1243609"/>
            <a:ext cx="2343944" cy="316049"/>
          </a:xfrm>
          <a:prstGeom prst="rect">
            <a:avLst/>
          </a:prstGeom>
        </p:spPr>
        <p:txBody>
          <a:bodyPr wrap="square" lIns="0" tIns="0" rIns="0" bIns="0" anchor="t">
            <a:spAutoFit/>
          </a:bodyPr>
          <a:lstStyle>
            <a:lvl1pPr marL="0" indent="0" algn="ctr">
              <a:lnSpc>
                <a:spcPct val="110000"/>
              </a:lnSpc>
              <a:buNone/>
              <a:defRPr sz="1867"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Q3’16</a:t>
            </a:r>
            <a:endParaRPr lang="en-GB" altLang="zh-TW" sz="1867" dirty="0">
              <a:solidFill>
                <a:schemeClr val="tx1">
                  <a:lumMod val="65000"/>
                  <a:lumOff val="35000"/>
                </a:schemeClr>
              </a:solidFill>
            </a:endParaRPr>
          </a:p>
        </p:txBody>
      </p:sp>
      <p:sp>
        <p:nvSpPr>
          <p:cNvPr id="50" name="Text Placeholder 2"/>
          <p:cNvSpPr>
            <a:spLocks noGrp="1"/>
          </p:cNvSpPr>
          <p:nvPr>
            <p:ph type="body" idx="51" hasCustomPrompt="1"/>
          </p:nvPr>
        </p:nvSpPr>
        <p:spPr>
          <a:xfrm>
            <a:off x="8686374" y="1245245"/>
            <a:ext cx="2354196" cy="316049"/>
          </a:xfrm>
          <a:prstGeom prst="rect">
            <a:avLst/>
          </a:prstGeom>
        </p:spPr>
        <p:txBody>
          <a:bodyPr wrap="square" lIns="0" tIns="0" rIns="0" bIns="0" anchor="t">
            <a:spAutoFit/>
          </a:bodyPr>
          <a:lstStyle>
            <a:lvl1pPr marL="0" indent="0" algn="ctr">
              <a:lnSpc>
                <a:spcPct val="110000"/>
              </a:lnSpc>
              <a:buNone/>
              <a:defRPr sz="1867"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Q4’16</a:t>
            </a:r>
            <a:endParaRPr lang="en-GB" altLang="zh-TW" sz="1867" dirty="0">
              <a:solidFill>
                <a:schemeClr val="tx1">
                  <a:lumMod val="65000"/>
                  <a:lumOff val="35000"/>
                </a:schemeClr>
              </a:solidFill>
            </a:endParaRPr>
          </a:p>
        </p:txBody>
      </p:sp>
      <p:sp>
        <p:nvSpPr>
          <p:cNvPr id="51" name="Pentagon 2"/>
          <p:cNvSpPr/>
          <p:nvPr userDrawn="1"/>
        </p:nvSpPr>
        <p:spPr>
          <a:xfrm>
            <a:off x="3496735" y="1218281"/>
            <a:ext cx="2687996" cy="359996"/>
          </a:xfrm>
          <a:prstGeom prst="homePlate">
            <a:avLst>
              <a:gd name="adj" fmla="val 43023"/>
            </a:avLst>
          </a:prstGeom>
          <a:solidFill>
            <a:schemeClr val="accent2"/>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entury Gothic"/>
                <a:ea typeface="Noto Sans CJK TC Regular"/>
                <a:cs typeface="Century Gothic"/>
              </a:rPr>
              <a:t>  </a:t>
            </a:r>
            <a:endParaRPr kumimoji="0" lang="en-US" sz="2400" b="0" i="0" u="none" strike="noStrike" kern="1200" cap="none" spc="0" normalizeH="0" baseline="0" noProof="0" dirty="0">
              <a:ln>
                <a:noFill/>
              </a:ln>
              <a:solidFill>
                <a:srgbClr val="000000"/>
              </a:solidFill>
              <a:effectLst/>
              <a:uLnTx/>
              <a:uFillTx/>
              <a:latin typeface="Century Gothic"/>
              <a:ea typeface="Noto Sans CJK TC Regular"/>
              <a:cs typeface="+mn-cs"/>
            </a:endParaRPr>
          </a:p>
        </p:txBody>
      </p:sp>
      <p:sp>
        <p:nvSpPr>
          <p:cNvPr id="52" name="Pentagon 2"/>
          <p:cNvSpPr/>
          <p:nvPr userDrawn="1"/>
        </p:nvSpPr>
        <p:spPr>
          <a:xfrm>
            <a:off x="994895" y="1226163"/>
            <a:ext cx="2687997" cy="359996"/>
          </a:xfrm>
          <a:prstGeom prst="homePlate">
            <a:avLst>
              <a:gd name="adj" fmla="val 43023"/>
            </a:avLst>
          </a:prstGeom>
          <a:solidFill>
            <a:schemeClr val="accent3"/>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entury Gothic"/>
              <a:ea typeface="Noto Sans CJK TC Regular"/>
              <a:cs typeface="Century Gothic"/>
            </a:endParaRPr>
          </a:p>
        </p:txBody>
      </p:sp>
      <p:sp>
        <p:nvSpPr>
          <p:cNvPr id="53" name="Text Placeholder 2"/>
          <p:cNvSpPr>
            <a:spLocks noGrp="1"/>
          </p:cNvSpPr>
          <p:nvPr>
            <p:ph type="body" idx="48" hasCustomPrompt="1"/>
          </p:nvPr>
        </p:nvSpPr>
        <p:spPr>
          <a:xfrm>
            <a:off x="994896" y="1247881"/>
            <a:ext cx="2501837" cy="316049"/>
          </a:xfrm>
          <a:prstGeom prst="rect">
            <a:avLst/>
          </a:prstGeom>
        </p:spPr>
        <p:txBody>
          <a:bodyPr wrap="square" lIns="0" tIns="0" rIns="0" bIns="0" anchor="t">
            <a:spAutoFit/>
          </a:bodyPr>
          <a:lstStyle>
            <a:lvl1pPr marL="0" indent="0" algn="ctr">
              <a:lnSpc>
                <a:spcPct val="110000"/>
              </a:lnSpc>
              <a:buNone/>
              <a:defRPr sz="1867"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Q1’16</a:t>
            </a:r>
            <a:endParaRPr lang="en-GB" altLang="zh-TW" sz="1867" dirty="0">
              <a:solidFill>
                <a:schemeClr val="tx1">
                  <a:lumMod val="65000"/>
                  <a:lumOff val="35000"/>
                </a:schemeClr>
              </a:solidFill>
            </a:endParaRPr>
          </a:p>
        </p:txBody>
      </p:sp>
      <p:sp>
        <p:nvSpPr>
          <p:cNvPr id="54" name="Text Placeholder 2"/>
          <p:cNvSpPr>
            <a:spLocks noGrp="1"/>
          </p:cNvSpPr>
          <p:nvPr>
            <p:ph type="body" idx="49" hasCustomPrompt="1"/>
          </p:nvPr>
        </p:nvSpPr>
        <p:spPr>
          <a:xfrm>
            <a:off x="3682894" y="1244111"/>
            <a:ext cx="2315481" cy="316049"/>
          </a:xfrm>
          <a:prstGeom prst="rect">
            <a:avLst/>
          </a:prstGeom>
        </p:spPr>
        <p:txBody>
          <a:bodyPr wrap="square" lIns="0" tIns="0" rIns="0" bIns="0" anchor="t">
            <a:spAutoFit/>
          </a:bodyPr>
          <a:lstStyle>
            <a:lvl1pPr marL="0" indent="0" algn="ctr">
              <a:lnSpc>
                <a:spcPct val="110000"/>
              </a:lnSpc>
              <a:buNone/>
              <a:defRPr sz="1867"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Q2’16</a:t>
            </a:r>
            <a:endParaRPr lang="en-GB" altLang="zh-TW" sz="1867" dirty="0">
              <a:solidFill>
                <a:schemeClr val="tx1">
                  <a:lumMod val="65000"/>
                  <a:lumOff val="35000"/>
                </a:schemeClr>
              </a:solidFill>
            </a:endParaRPr>
          </a:p>
        </p:txBody>
      </p:sp>
      <p:sp>
        <p:nvSpPr>
          <p:cNvPr id="18" name="Title 1"/>
          <p:cNvSpPr>
            <a:spLocks noGrp="1"/>
          </p:cNvSpPr>
          <p:nvPr>
            <p:ph type="ctrTitle" hasCustomPrompt="1"/>
          </p:nvPr>
        </p:nvSpPr>
        <p:spPr>
          <a:xfrm>
            <a:off x="1007535" y="384416"/>
            <a:ext cx="10206087"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Roadmap 3</a:t>
            </a:r>
          </a:p>
        </p:txBody>
      </p:sp>
      <p:sp>
        <p:nvSpPr>
          <p:cNvPr id="1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
        <p:nvSpPr>
          <p:cNvPr id="14" name="文字方塊 13"/>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ea typeface="Noto Sans CJK TC Regular"/>
              <a:cs typeface="+mn-cs"/>
            </a:endParaRPr>
          </a:p>
        </p:txBody>
      </p:sp>
    </p:spTree>
    <p:extLst>
      <p:ext uri="{BB962C8B-B14F-4D97-AF65-F5344CB8AC3E}">
        <p14:creationId xmlns:p14="http://schemas.microsoft.com/office/powerpoint/2010/main" val="2747204981"/>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1_Ending page-1">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pic>
        <p:nvPicPr>
          <p:cNvPr id="8" name="圖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12996527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1_Ending page-2">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a typeface="Noto Sans CJK TC Regular"/>
            </a:endParaRPr>
          </a:p>
        </p:txBody>
      </p:sp>
      <p:pic>
        <p:nvPicPr>
          <p:cNvPr id="7" name="圖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21699089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1_Ending page-3">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pic>
        <p:nvPicPr>
          <p:cNvPr id="8" name="圖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3955091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opic-3">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altLang="zh-TW" dirty="0"/>
              <a:t>Topic</a:t>
            </a:r>
            <a:endParaRPr lang="en-US" dirty="0"/>
          </a:p>
        </p:txBody>
      </p:sp>
      <p:cxnSp>
        <p:nvCxnSpPr>
          <p:cNvPr id="5" name="直線接點 4"/>
          <p:cNvCxnSpPr/>
          <p:nvPr userDrawn="1"/>
        </p:nvCxnSpPr>
        <p:spPr>
          <a:xfrm>
            <a:off x="987211" y="1324716"/>
            <a:ext cx="3797549"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7344571" y="1324716"/>
            <a:ext cx="3825504"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文字版面配置區 8"/>
          <p:cNvSpPr>
            <a:spLocks noGrp="1"/>
          </p:cNvSpPr>
          <p:nvPr>
            <p:ph type="body" sz="quarter" idx="10" hasCustomPrompt="1"/>
          </p:nvPr>
        </p:nvSpPr>
        <p:spPr>
          <a:xfrm>
            <a:off x="987211" y="1345691"/>
            <a:ext cx="3167032"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1" name="文字版面配置區 8"/>
          <p:cNvSpPr>
            <a:spLocks noGrp="1"/>
          </p:cNvSpPr>
          <p:nvPr>
            <p:ph type="body" sz="quarter" idx="11" hasCustomPrompt="1"/>
          </p:nvPr>
        </p:nvSpPr>
        <p:spPr>
          <a:xfrm>
            <a:off x="987211" y="1793154"/>
            <a:ext cx="3817871" cy="660823"/>
          </a:xfrm>
          <a:prstGeom prst="rect">
            <a:avLst/>
          </a:prstGeom>
        </p:spPr>
        <p:txBody>
          <a:bodyPr/>
          <a:lstStyle>
            <a:lvl1pPr marL="0" indent="0">
              <a:buNone/>
              <a:defRPr sz="3333" b="1">
                <a:solidFill>
                  <a:schemeClr val="accent1"/>
                </a:solidFill>
              </a:defRPr>
            </a:lvl1pPr>
          </a:lstStyle>
          <a:p>
            <a:pPr lvl="0"/>
            <a:r>
              <a:rPr lang="en-US" altLang="zh-TW" dirty="0"/>
              <a:t>Topic 1</a:t>
            </a:r>
            <a:endParaRPr lang="zh-TW" altLang="en-US" dirty="0"/>
          </a:p>
        </p:txBody>
      </p:sp>
      <p:sp>
        <p:nvSpPr>
          <p:cNvPr id="12" name="文字版面配置區 8"/>
          <p:cNvSpPr>
            <a:spLocks noGrp="1"/>
          </p:cNvSpPr>
          <p:nvPr>
            <p:ph type="body" sz="quarter" idx="12" hasCustomPrompt="1"/>
          </p:nvPr>
        </p:nvSpPr>
        <p:spPr>
          <a:xfrm>
            <a:off x="987211" y="2412915"/>
            <a:ext cx="3167032" cy="920432"/>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3" name="文字版面配置區 8"/>
          <p:cNvSpPr>
            <a:spLocks noGrp="1"/>
          </p:cNvSpPr>
          <p:nvPr>
            <p:ph type="body" sz="quarter" idx="13" hasCustomPrompt="1"/>
          </p:nvPr>
        </p:nvSpPr>
        <p:spPr>
          <a:xfrm>
            <a:off x="7344571" y="1345691"/>
            <a:ext cx="3167032"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14" name="文字版面配置區 8"/>
          <p:cNvSpPr>
            <a:spLocks noGrp="1"/>
          </p:cNvSpPr>
          <p:nvPr>
            <p:ph type="body" sz="quarter" idx="14" hasCustomPrompt="1"/>
          </p:nvPr>
        </p:nvSpPr>
        <p:spPr>
          <a:xfrm>
            <a:off x="7344571" y="1793154"/>
            <a:ext cx="3825504" cy="660823"/>
          </a:xfrm>
          <a:prstGeom prst="rect">
            <a:avLst/>
          </a:prstGeom>
        </p:spPr>
        <p:txBody>
          <a:bodyPr/>
          <a:lstStyle>
            <a:lvl1pPr marL="0" indent="0">
              <a:buNone/>
              <a:defRPr sz="3333" b="1">
                <a:solidFill>
                  <a:schemeClr val="accent1"/>
                </a:solidFill>
              </a:defRPr>
            </a:lvl1pPr>
          </a:lstStyle>
          <a:p>
            <a:pPr lvl="0"/>
            <a:r>
              <a:rPr lang="en-US" altLang="zh-TW" dirty="0"/>
              <a:t>Topic 3</a:t>
            </a:r>
            <a:endParaRPr lang="zh-TW" altLang="en-US" dirty="0"/>
          </a:p>
        </p:txBody>
      </p:sp>
      <p:sp>
        <p:nvSpPr>
          <p:cNvPr id="15" name="文字版面配置區 8"/>
          <p:cNvSpPr>
            <a:spLocks noGrp="1"/>
          </p:cNvSpPr>
          <p:nvPr>
            <p:ph type="body" sz="quarter" idx="15" hasCustomPrompt="1"/>
          </p:nvPr>
        </p:nvSpPr>
        <p:spPr>
          <a:xfrm>
            <a:off x="7344571" y="2412914"/>
            <a:ext cx="3167032" cy="92043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6" name="文字版面配置區 8"/>
          <p:cNvSpPr>
            <a:spLocks noGrp="1"/>
          </p:cNvSpPr>
          <p:nvPr>
            <p:ph type="body" sz="quarter" idx="16" hasCustomPrompt="1"/>
          </p:nvPr>
        </p:nvSpPr>
        <p:spPr>
          <a:xfrm>
            <a:off x="4058448" y="4322359"/>
            <a:ext cx="3167032"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17" name="文字版面配置區 8"/>
          <p:cNvSpPr>
            <a:spLocks noGrp="1"/>
          </p:cNvSpPr>
          <p:nvPr>
            <p:ph type="body" sz="quarter" idx="17" hasCustomPrompt="1"/>
          </p:nvPr>
        </p:nvSpPr>
        <p:spPr>
          <a:xfrm>
            <a:off x="4058449" y="4769822"/>
            <a:ext cx="3656407" cy="66082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kumimoji="0" lang="en-US" altLang="zh-TW" sz="3333" b="1" i="0" u="none" strike="noStrike" kern="1200" cap="none" spc="0" normalizeH="0" baseline="0" noProof="0" smtClean="0">
                <a:ln>
                  <a:noFill/>
                </a:ln>
                <a:solidFill>
                  <a:schemeClr val="accent1"/>
                </a:solidFill>
                <a:effectLst/>
                <a:uLnTx/>
                <a:uFillTx/>
                <a:latin typeface="Century Gothic"/>
                <a:cs typeface="Century Gothic"/>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ltLang="zh-TW" dirty="0"/>
              <a:t>Topic 2</a:t>
            </a:r>
            <a:endParaRPr lang="zh-TW" altLang="en-US" dirty="0"/>
          </a:p>
          <a:p>
            <a:pPr lvl="0"/>
            <a:endParaRPr kumimoji="0" lang="en-US" altLang="zh-TW" sz="3333" b="1" i="0" u="none" strike="noStrike" kern="1200" cap="none" spc="0" normalizeH="0" baseline="0" noProof="0" dirty="0">
              <a:ln>
                <a:noFill/>
              </a:ln>
              <a:solidFill>
                <a:srgbClr val="FFC800"/>
              </a:solidFill>
              <a:effectLst/>
              <a:uLnTx/>
              <a:uFillTx/>
              <a:latin typeface="Century Gothic"/>
              <a:ea typeface="+mj-ea"/>
              <a:cs typeface="Century Gothic"/>
            </a:endParaRPr>
          </a:p>
        </p:txBody>
      </p:sp>
      <p:sp>
        <p:nvSpPr>
          <p:cNvPr id="18" name="文字版面配置區 8"/>
          <p:cNvSpPr>
            <a:spLocks noGrp="1"/>
          </p:cNvSpPr>
          <p:nvPr>
            <p:ph type="body" sz="quarter" idx="18" hasCustomPrompt="1"/>
          </p:nvPr>
        </p:nvSpPr>
        <p:spPr>
          <a:xfrm>
            <a:off x="4058448" y="5389583"/>
            <a:ext cx="3167032" cy="85373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cxnSp>
        <p:nvCxnSpPr>
          <p:cNvPr id="19" name="直線接點 18"/>
          <p:cNvCxnSpPr/>
          <p:nvPr userDrawn="1"/>
        </p:nvCxnSpPr>
        <p:spPr>
          <a:xfrm>
            <a:off x="4058449" y="4306363"/>
            <a:ext cx="3656407"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0" name="文字方塊 1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373906684"/>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1_Ending page-4">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a typeface="Noto Sans CJK TC Regular"/>
            </a:endParaRPr>
          </a:p>
        </p:txBody>
      </p:sp>
      <p:pic>
        <p:nvPicPr>
          <p:cNvPr id="7" name="圖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12619940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2_Ending page-5">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pic>
        <p:nvPicPr>
          <p:cNvPr id="5" name="圖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4800" y="3025439"/>
            <a:ext cx="2222400" cy="807123"/>
          </a:xfrm>
          <a:prstGeom prst="rect">
            <a:avLst/>
          </a:prstGeom>
        </p:spPr>
      </p:pic>
    </p:spTree>
    <p:extLst>
      <p:ext uri="{BB962C8B-B14F-4D97-AF65-F5344CB8AC3E}">
        <p14:creationId xmlns:p14="http://schemas.microsoft.com/office/powerpoint/2010/main" val="39446006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5_Title-1">
  <p:cSld name="6_Title-1">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003300" y="388657"/>
            <a:ext cx="10185400" cy="52664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800"/>
              <a:buFont typeface="Century Gothic"/>
              <a:buNone/>
              <a:defRPr sz="3733"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23" name="Google Shape;23;p6"/>
          <p:cNvSpPr txBox="1"/>
          <p:nvPr/>
        </p:nvSpPr>
        <p:spPr>
          <a:xfrm>
            <a:off x="9673988" y="6417406"/>
            <a:ext cx="2046593" cy="266740"/>
          </a:xfrm>
          <a:prstGeom prst="rect">
            <a:avLst/>
          </a:prstGeom>
          <a:noFill/>
          <a:ln>
            <a:noFill/>
          </a:ln>
        </p:spPr>
        <p:txBody>
          <a:bodyPr spcFirstLastPara="1" wrap="square" lIns="121900" tIns="60933" rIns="121900" bIns="60933" anchor="t" anchorCtr="0">
            <a:noAutofit/>
          </a:bodyPr>
          <a:lstStyle/>
          <a:p>
            <a:pPr marL="0" marR="0" lvl="0" indent="0" algn="l" defTabSz="609585" rtl="0" eaLnBrk="1" fontAlgn="auto" latinLnBrk="0" hangingPunct="1">
              <a:lnSpc>
                <a:spcPct val="100000"/>
              </a:lnSpc>
              <a:spcBef>
                <a:spcPts val="0"/>
              </a:spcBef>
              <a:spcAft>
                <a:spcPts val="0"/>
              </a:spcAft>
              <a:buClr>
                <a:srgbClr val="000000"/>
              </a:buClr>
              <a:buSzPts val="700"/>
              <a:buFont typeface="Arial"/>
              <a:buNone/>
              <a:tabLst/>
              <a:defRPr/>
            </a:pPr>
            <a:r>
              <a:rPr kumimoji="0" lang="en-US" sz="933"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 2021  </a:t>
            </a:r>
            <a:r>
              <a:rPr kumimoji="0" lang="en-US" sz="933" b="1"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Zyxel Communications</a:t>
            </a:r>
            <a:endParaRPr kumimoji="0" sz="933" b="1"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42279938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Sales &amp; Solutions Standard Blank">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9362A6-C6B4-4442-A925-29F0B4CB8824}"/>
              </a:ext>
            </a:extLst>
          </p:cNvPr>
          <p:cNvSpPr txBox="1"/>
          <p:nvPr userDrawn="1"/>
        </p:nvSpPr>
        <p:spPr>
          <a:xfrm>
            <a:off x="10502030" y="6448441"/>
            <a:ext cx="559769"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entury Gothic" panose="020B0502020202020204" pitchFamily="34" charset="0"/>
                <a:cs typeface="+mn-cs"/>
              </a:rPr>
              <a:t>© 2021</a:t>
            </a:r>
            <a:endParaRPr kumimoji="0" lang="en-GB" sz="9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grpSp>
        <p:nvGrpSpPr>
          <p:cNvPr id="8" name="Group 4">
            <a:extLst>
              <a:ext uri="{FF2B5EF4-FFF2-40B4-BE49-F238E27FC236}">
                <a16:creationId xmlns:a16="http://schemas.microsoft.com/office/drawing/2014/main" id="{A8BB1084-C48D-4B7E-9817-0741A058CB56}"/>
              </a:ext>
            </a:extLst>
          </p:cNvPr>
          <p:cNvGrpSpPr>
            <a:grpSpLocks noChangeAspect="1"/>
          </p:cNvGrpSpPr>
          <p:nvPr userDrawn="1"/>
        </p:nvGrpSpPr>
        <p:grpSpPr bwMode="auto">
          <a:xfrm>
            <a:off x="11030247" y="6521845"/>
            <a:ext cx="392112" cy="87087"/>
            <a:chOff x="2901" y="1896"/>
            <a:chExt cx="1747" cy="388"/>
          </a:xfrm>
        </p:grpSpPr>
        <p:sp>
          <p:nvSpPr>
            <p:cNvPr id="9" name="Freeform 13">
              <a:extLst>
                <a:ext uri="{FF2B5EF4-FFF2-40B4-BE49-F238E27FC236}">
                  <a16:creationId xmlns:a16="http://schemas.microsoft.com/office/drawing/2014/main" id="{434EEB13-02F8-4F4A-BAFB-D99FCF5C52EB}"/>
                </a:ext>
              </a:extLst>
            </p:cNvPr>
            <p:cNvSpPr>
              <a:spLocks/>
            </p:cNvSpPr>
            <p:nvPr/>
          </p:nvSpPr>
          <p:spPr bwMode="auto">
            <a:xfrm>
              <a:off x="2901" y="1902"/>
              <a:ext cx="297" cy="377"/>
            </a:xfrm>
            <a:custGeom>
              <a:avLst/>
              <a:gdLst>
                <a:gd name="T0" fmla="*/ 304 w 890"/>
                <a:gd name="T1" fmla="*/ 936 h 1133"/>
                <a:gd name="T2" fmla="*/ 870 w 890"/>
                <a:gd name="T3" fmla="*/ 168 h 1133"/>
                <a:gd name="T4" fmla="*/ 876 w 890"/>
                <a:gd name="T5" fmla="*/ 158 h 1133"/>
                <a:gd name="T6" fmla="*/ 885 w 890"/>
                <a:gd name="T7" fmla="*/ 139 h 1133"/>
                <a:gd name="T8" fmla="*/ 890 w 890"/>
                <a:gd name="T9" fmla="*/ 119 h 1133"/>
                <a:gd name="T10" fmla="*/ 890 w 890"/>
                <a:gd name="T11" fmla="*/ 99 h 1133"/>
                <a:gd name="T12" fmla="*/ 887 w 890"/>
                <a:gd name="T13" fmla="*/ 79 h 1133"/>
                <a:gd name="T14" fmla="*/ 880 w 890"/>
                <a:gd name="T15" fmla="*/ 60 h 1133"/>
                <a:gd name="T16" fmla="*/ 870 w 890"/>
                <a:gd name="T17" fmla="*/ 43 h 1133"/>
                <a:gd name="T18" fmla="*/ 856 w 890"/>
                <a:gd name="T19" fmla="*/ 26 h 1133"/>
                <a:gd name="T20" fmla="*/ 847 w 890"/>
                <a:gd name="T21" fmla="*/ 20 h 1133"/>
                <a:gd name="T22" fmla="*/ 820 w 890"/>
                <a:gd name="T23" fmla="*/ 5 h 1133"/>
                <a:gd name="T24" fmla="*/ 790 w 890"/>
                <a:gd name="T25" fmla="*/ 0 h 1133"/>
                <a:gd name="T26" fmla="*/ 100 w 890"/>
                <a:gd name="T27" fmla="*/ 0 h 1133"/>
                <a:gd name="T28" fmla="*/ 82 w 890"/>
                <a:gd name="T29" fmla="*/ 1 h 1133"/>
                <a:gd name="T30" fmla="*/ 63 w 890"/>
                <a:gd name="T31" fmla="*/ 8 h 1133"/>
                <a:gd name="T32" fmla="*/ 45 w 890"/>
                <a:gd name="T33" fmla="*/ 16 h 1133"/>
                <a:gd name="T34" fmla="*/ 32 w 890"/>
                <a:gd name="T35" fmla="*/ 29 h 1133"/>
                <a:gd name="T36" fmla="*/ 19 w 890"/>
                <a:gd name="T37" fmla="*/ 43 h 1133"/>
                <a:gd name="T38" fmla="*/ 10 w 890"/>
                <a:gd name="T39" fmla="*/ 60 h 1133"/>
                <a:gd name="T40" fmla="*/ 4 w 890"/>
                <a:gd name="T41" fmla="*/ 79 h 1133"/>
                <a:gd name="T42" fmla="*/ 3 w 890"/>
                <a:gd name="T43" fmla="*/ 98 h 1133"/>
                <a:gd name="T44" fmla="*/ 3 w 890"/>
                <a:gd name="T45" fmla="*/ 108 h 1133"/>
                <a:gd name="T46" fmla="*/ 7 w 890"/>
                <a:gd name="T47" fmla="*/ 128 h 1133"/>
                <a:gd name="T48" fmla="*/ 14 w 890"/>
                <a:gd name="T49" fmla="*/ 145 h 1133"/>
                <a:gd name="T50" fmla="*/ 25 w 890"/>
                <a:gd name="T51" fmla="*/ 160 h 1133"/>
                <a:gd name="T52" fmla="*/ 38 w 890"/>
                <a:gd name="T53" fmla="*/ 174 h 1133"/>
                <a:gd name="T54" fmla="*/ 54 w 890"/>
                <a:gd name="T55" fmla="*/ 184 h 1133"/>
                <a:gd name="T56" fmla="*/ 72 w 890"/>
                <a:gd name="T57" fmla="*/ 191 h 1133"/>
                <a:gd name="T58" fmla="*/ 90 w 890"/>
                <a:gd name="T59" fmla="*/ 195 h 1133"/>
                <a:gd name="T60" fmla="*/ 587 w 890"/>
                <a:gd name="T61" fmla="*/ 196 h 1133"/>
                <a:gd name="T62" fmla="*/ 22 w 890"/>
                <a:gd name="T63" fmla="*/ 965 h 1133"/>
                <a:gd name="T64" fmla="*/ 15 w 890"/>
                <a:gd name="T65" fmla="*/ 975 h 1133"/>
                <a:gd name="T66" fmla="*/ 7 w 890"/>
                <a:gd name="T67" fmla="*/ 994 h 1133"/>
                <a:gd name="T68" fmla="*/ 2 w 890"/>
                <a:gd name="T69" fmla="*/ 1014 h 1133"/>
                <a:gd name="T70" fmla="*/ 0 w 890"/>
                <a:gd name="T71" fmla="*/ 1034 h 1133"/>
                <a:gd name="T72" fmla="*/ 4 w 890"/>
                <a:gd name="T73" fmla="*/ 1054 h 1133"/>
                <a:gd name="T74" fmla="*/ 10 w 890"/>
                <a:gd name="T75" fmla="*/ 1073 h 1133"/>
                <a:gd name="T76" fmla="*/ 22 w 890"/>
                <a:gd name="T77" fmla="*/ 1090 h 1133"/>
                <a:gd name="T78" fmla="*/ 35 w 890"/>
                <a:gd name="T79" fmla="*/ 1106 h 1133"/>
                <a:gd name="T80" fmla="*/ 44 w 890"/>
                <a:gd name="T81" fmla="*/ 1113 h 1133"/>
                <a:gd name="T82" fmla="*/ 72 w 890"/>
                <a:gd name="T83" fmla="*/ 1128 h 1133"/>
                <a:gd name="T84" fmla="*/ 102 w 890"/>
                <a:gd name="T85" fmla="*/ 1133 h 1133"/>
                <a:gd name="T86" fmla="*/ 790 w 890"/>
                <a:gd name="T87" fmla="*/ 1133 h 1133"/>
                <a:gd name="T88" fmla="*/ 810 w 890"/>
                <a:gd name="T89" fmla="*/ 1131 h 1133"/>
                <a:gd name="T90" fmla="*/ 829 w 890"/>
                <a:gd name="T91" fmla="*/ 1125 h 1133"/>
                <a:gd name="T92" fmla="*/ 845 w 890"/>
                <a:gd name="T93" fmla="*/ 1116 h 1133"/>
                <a:gd name="T94" fmla="*/ 860 w 890"/>
                <a:gd name="T95" fmla="*/ 1104 h 1133"/>
                <a:gd name="T96" fmla="*/ 871 w 890"/>
                <a:gd name="T97" fmla="*/ 1090 h 1133"/>
                <a:gd name="T98" fmla="*/ 881 w 890"/>
                <a:gd name="T99" fmla="*/ 1073 h 1133"/>
                <a:gd name="T100" fmla="*/ 886 w 890"/>
                <a:gd name="T101" fmla="*/ 1054 h 1133"/>
                <a:gd name="T102" fmla="*/ 889 w 890"/>
                <a:gd name="T103" fmla="*/ 1035 h 1133"/>
                <a:gd name="T104" fmla="*/ 887 w 890"/>
                <a:gd name="T105" fmla="*/ 1025 h 1133"/>
                <a:gd name="T106" fmla="*/ 884 w 890"/>
                <a:gd name="T107" fmla="*/ 1005 h 1133"/>
                <a:gd name="T108" fmla="*/ 876 w 890"/>
                <a:gd name="T109" fmla="*/ 988 h 1133"/>
                <a:gd name="T110" fmla="*/ 866 w 890"/>
                <a:gd name="T111" fmla="*/ 973 h 1133"/>
                <a:gd name="T112" fmla="*/ 852 w 890"/>
                <a:gd name="T113" fmla="*/ 959 h 1133"/>
                <a:gd name="T114" fmla="*/ 837 w 890"/>
                <a:gd name="T115" fmla="*/ 949 h 1133"/>
                <a:gd name="T116" fmla="*/ 820 w 890"/>
                <a:gd name="T117" fmla="*/ 941 h 1133"/>
                <a:gd name="T118" fmla="*/ 800 w 890"/>
                <a:gd name="T119" fmla="*/ 938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1133">
                  <a:moveTo>
                    <a:pt x="790" y="936"/>
                  </a:moveTo>
                  <a:lnTo>
                    <a:pt x="304" y="936"/>
                  </a:lnTo>
                  <a:lnTo>
                    <a:pt x="576" y="566"/>
                  </a:lnTo>
                  <a:lnTo>
                    <a:pt x="870" y="168"/>
                  </a:lnTo>
                  <a:lnTo>
                    <a:pt x="870" y="168"/>
                  </a:lnTo>
                  <a:lnTo>
                    <a:pt x="876" y="158"/>
                  </a:lnTo>
                  <a:lnTo>
                    <a:pt x="881" y="149"/>
                  </a:lnTo>
                  <a:lnTo>
                    <a:pt x="885" y="139"/>
                  </a:lnTo>
                  <a:lnTo>
                    <a:pt x="887" y="129"/>
                  </a:lnTo>
                  <a:lnTo>
                    <a:pt x="890" y="119"/>
                  </a:lnTo>
                  <a:lnTo>
                    <a:pt x="890" y="109"/>
                  </a:lnTo>
                  <a:lnTo>
                    <a:pt x="890" y="99"/>
                  </a:lnTo>
                  <a:lnTo>
                    <a:pt x="889" y="89"/>
                  </a:lnTo>
                  <a:lnTo>
                    <a:pt x="887" y="79"/>
                  </a:lnTo>
                  <a:lnTo>
                    <a:pt x="885" y="69"/>
                  </a:lnTo>
                  <a:lnTo>
                    <a:pt x="880" y="60"/>
                  </a:lnTo>
                  <a:lnTo>
                    <a:pt x="876" y="51"/>
                  </a:lnTo>
                  <a:lnTo>
                    <a:pt x="870" y="43"/>
                  </a:lnTo>
                  <a:lnTo>
                    <a:pt x="864" y="34"/>
                  </a:lnTo>
                  <a:lnTo>
                    <a:pt x="856" y="26"/>
                  </a:lnTo>
                  <a:lnTo>
                    <a:pt x="847" y="20"/>
                  </a:lnTo>
                  <a:lnTo>
                    <a:pt x="847" y="20"/>
                  </a:lnTo>
                  <a:lnTo>
                    <a:pt x="834" y="11"/>
                  </a:lnTo>
                  <a:lnTo>
                    <a:pt x="820" y="5"/>
                  </a:lnTo>
                  <a:lnTo>
                    <a:pt x="805" y="1"/>
                  </a:lnTo>
                  <a:lnTo>
                    <a:pt x="790" y="0"/>
                  </a:lnTo>
                  <a:lnTo>
                    <a:pt x="100" y="0"/>
                  </a:lnTo>
                  <a:lnTo>
                    <a:pt x="100" y="0"/>
                  </a:lnTo>
                  <a:lnTo>
                    <a:pt x="90" y="0"/>
                  </a:lnTo>
                  <a:lnTo>
                    <a:pt x="82" y="1"/>
                  </a:lnTo>
                  <a:lnTo>
                    <a:pt x="72" y="4"/>
                  </a:lnTo>
                  <a:lnTo>
                    <a:pt x="63" y="8"/>
                  </a:lnTo>
                  <a:lnTo>
                    <a:pt x="54" y="11"/>
                  </a:lnTo>
                  <a:lnTo>
                    <a:pt x="45" y="16"/>
                  </a:lnTo>
                  <a:lnTo>
                    <a:pt x="38" y="23"/>
                  </a:lnTo>
                  <a:lnTo>
                    <a:pt x="32" y="29"/>
                  </a:lnTo>
                  <a:lnTo>
                    <a:pt x="25" y="35"/>
                  </a:lnTo>
                  <a:lnTo>
                    <a:pt x="19" y="43"/>
                  </a:lnTo>
                  <a:lnTo>
                    <a:pt x="14" y="51"/>
                  </a:lnTo>
                  <a:lnTo>
                    <a:pt x="10" y="60"/>
                  </a:lnTo>
                  <a:lnTo>
                    <a:pt x="7" y="69"/>
                  </a:lnTo>
                  <a:lnTo>
                    <a:pt x="4" y="79"/>
                  </a:lnTo>
                  <a:lnTo>
                    <a:pt x="3" y="88"/>
                  </a:lnTo>
                  <a:lnTo>
                    <a:pt x="3" y="98"/>
                  </a:lnTo>
                  <a:lnTo>
                    <a:pt x="3" y="98"/>
                  </a:lnTo>
                  <a:lnTo>
                    <a:pt x="3" y="108"/>
                  </a:lnTo>
                  <a:lnTo>
                    <a:pt x="4" y="118"/>
                  </a:lnTo>
                  <a:lnTo>
                    <a:pt x="7" y="128"/>
                  </a:lnTo>
                  <a:lnTo>
                    <a:pt x="10" y="136"/>
                  </a:lnTo>
                  <a:lnTo>
                    <a:pt x="14" y="145"/>
                  </a:lnTo>
                  <a:lnTo>
                    <a:pt x="19" y="153"/>
                  </a:lnTo>
                  <a:lnTo>
                    <a:pt x="25" y="160"/>
                  </a:lnTo>
                  <a:lnTo>
                    <a:pt x="32" y="168"/>
                  </a:lnTo>
                  <a:lnTo>
                    <a:pt x="38" y="174"/>
                  </a:lnTo>
                  <a:lnTo>
                    <a:pt x="45" y="179"/>
                  </a:lnTo>
                  <a:lnTo>
                    <a:pt x="54" y="184"/>
                  </a:lnTo>
                  <a:lnTo>
                    <a:pt x="63" y="189"/>
                  </a:lnTo>
                  <a:lnTo>
                    <a:pt x="72" y="191"/>
                  </a:lnTo>
                  <a:lnTo>
                    <a:pt x="82" y="194"/>
                  </a:lnTo>
                  <a:lnTo>
                    <a:pt x="90" y="195"/>
                  </a:lnTo>
                  <a:lnTo>
                    <a:pt x="100" y="196"/>
                  </a:lnTo>
                  <a:lnTo>
                    <a:pt x="587" y="196"/>
                  </a:lnTo>
                  <a:lnTo>
                    <a:pt x="314" y="566"/>
                  </a:lnTo>
                  <a:lnTo>
                    <a:pt x="22" y="965"/>
                  </a:lnTo>
                  <a:lnTo>
                    <a:pt x="22" y="965"/>
                  </a:lnTo>
                  <a:lnTo>
                    <a:pt x="15" y="975"/>
                  </a:lnTo>
                  <a:lnTo>
                    <a:pt x="10" y="984"/>
                  </a:lnTo>
                  <a:lnTo>
                    <a:pt x="7" y="994"/>
                  </a:lnTo>
                  <a:lnTo>
                    <a:pt x="4" y="1004"/>
                  </a:lnTo>
                  <a:lnTo>
                    <a:pt x="2" y="1014"/>
                  </a:lnTo>
                  <a:lnTo>
                    <a:pt x="0" y="1024"/>
                  </a:lnTo>
                  <a:lnTo>
                    <a:pt x="0" y="1034"/>
                  </a:lnTo>
                  <a:lnTo>
                    <a:pt x="2" y="1044"/>
                  </a:lnTo>
                  <a:lnTo>
                    <a:pt x="4" y="1054"/>
                  </a:lnTo>
                  <a:lnTo>
                    <a:pt x="7" y="1064"/>
                  </a:lnTo>
                  <a:lnTo>
                    <a:pt x="10" y="1073"/>
                  </a:lnTo>
                  <a:lnTo>
                    <a:pt x="15" y="1081"/>
                  </a:lnTo>
                  <a:lnTo>
                    <a:pt x="22" y="1090"/>
                  </a:lnTo>
                  <a:lnTo>
                    <a:pt x="28" y="1099"/>
                  </a:lnTo>
                  <a:lnTo>
                    <a:pt x="35" y="1106"/>
                  </a:lnTo>
                  <a:lnTo>
                    <a:pt x="44" y="1113"/>
                  </a:lnTo>
                  <a:lnTo>
                    <a:pt x="44" y="1113"/>
                  </a:lnTo>
                  <a:lnTo>
                    <a:pt x="57" y="1121"/>
                  </a:lnTo>
                  <a:lnTo>
                    <a:pt x="72" y="1128"/>
                  </a:lnTo>
                  <a:lnTo>
                    <a:pt x="87" y="1131"/>
                  </a:lnTo>
                  <a:lnTo>
                    <a:pt x="102" y="1133"/>
                  </a:lnTo>
                  <a:lnTo>
                    <a:pt x="790" y="1133"/>
                  </a:lnTo>
                  <a:lnTo>
                    <a:pt x="790" y="1133"/>
                  </a:lnTo>
                  <a:lnTo>
                    <a:pt x="800" y="1133"/>
                  </a:lnTo>
                  <a:lnTo>
                    <a:pt x="810" y="1131"/>
                  </a:lnTo>
                  <a:lnTo>
                    <a:pt x="820" y="1129"/>
                  </a:lnTo>
                  <a:lnTo>
                    <a:pt x="829" y="1125"/>
                  </a:lnTo>
                  <a:lnTo>
                    <a:pt x="837" y="1121"/>
                  </a:lnTo>
                  <a:lnTo>
                    <a:pt x="845" y="1116"/>
                  </a:lnTo>
                  <a:lnTo>
                    <a:pt x="852" y="1110"/>
                  </a:lnTo>
                  <a:lnTo>
                    <a:pt x="860" y="1104"/>
                  </a:lnTo>
                  <a:lnTo>
                    <a:pt x="866" y="1098"/>
                  </a:lnTo>
                  <a:lnTo>
                    <a:pt x="871" y="1090"/>
                  </a:lnTo>
                  <a:lnTo>
                    <a:pt x="876" y="1081"/>
                  </a:lnTo>
                  <a:lnTo>
                    <a:pt x="881" y="1073"/>
                  </a:lnTo>
                  <a:lnTo>
                    <a:pt x="884" y="1064"/>
                  </a:lnTo>
                  <a:lnTo>
                    <a:pt x="886" y="1054"/>
                  </a:lnTo>
                  <a:lnTo>
                    <a:pt x="887" y="1045"/>
                  </a:lnTo>
                  <a:lnTo>
                    <a:pt x="889" y="1035"/>
                  </a:lnTo>
                  <a:lnTo>
                    <a:pt x="889" y="1035"/>
                  </a:lnTo>
                  <a:lnTo>
                    <a:pt x="887" y="1025"/>
                  </a:lnTo>
                  <a:lnTo>
                    <a:pt x="886" y="1015"/>
                  </a:lnTo>
                  <a:lnTo>
                    <a:pt x="884" y="1005"/>
                  </a:lnTo>
                  <a:lnTo>
                    <a:pt x="881" y="996"/>
                  </a:lnTo>
                  <a:lnTo>
                    <a:pt x="876" y="988"/>
                  </a:lnTo>
                  <a:lnTo>
                    <a:pt x="871" y="980"/>
                  </a:lnTo>
                  <a:lnTo>
                    <a:pt x="866" y="973"/>
                  </a:lnTo>
                  <a:lnTo>
                    <a:pt x="860" y="965"/>
                  </a:lnTo>
                  <a:lnTo>
                    <a:pt x="852" y="959"/>
                  </a:lnTo>
                  <a:lnTo>
                    <a:pt x="845" y="954"/>
                  </a:lnTo>
                  <a:lnTo>
                    <a:pt x="837" y="949"/>
                  </a:lnTo>
                  <a:lnTo>
                    <a:pt x="829" y="944"/>
                  </a:lnTo>
                  <a:lnTo>
                    <a:pt x="820" y="941"/>
                  </a:lnTo>
                  <a:lnTo>
                    <a:pt x="810" y="939"/>
                  </a:lnTo>
                  <a:lnTo>
                    <a:pt x="800" y="938"/>
                  </a:lnTo>
                  <a:lnTo>
                    <a:pt x="790" y="936"/>
                  </a:lnTo>
                  <a:close/>
                </a:path>
              </a:pathLst>
            </a:custGeom>
            <a:solidFill>
              <a:srgbClr val="231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sp>
          <p:nvSpPr>
            <p:cNvPr id="10" name="Freeform 14">
              <a:extLst>
                <a:ext uri="{FF2B5EF4-FFF2-40B4-BE49-F238E27FC236}">
                  <a16:creationId xmlns:a16="http://schemas.microsoft.com/office/drawing/2014/main" id="{FF507952-2CED-47B6-BBB3-CCD8D81DC12F}"/>
                </a:ext>
              </a:extLst>
            </p:cNvPr>
            <p:cNvSpPr>
              <a:spLocks/>
            </p:cNvSpPr>
            <p:nvPr/>
          </p:nvSpPr>
          <p:spPr bwMode="auto">
            <a:xfrm>
              <a:off x="2901" y="1902"/>
              <a:ext cx="297" cy="377"/>
            </a:xfrm>
            <a:custGeom>
              <a:avLst/>
              <a:gdLst>
                <a:gd name="T0" fmla="*/ 304 w 890"/>
                <a:gd name="T1" fmla="*/ 936 h 1133"/>
                <a:gd name="T2" fmla="*/ 870 w 890"/>
                <a:gd name="T3" fmla="*/ 168 h 1133"/>
                <a:gd name="T4" fmla="*/ 876 w 890"/>
                <a:gd name="T5" fmla="*/ 158 h 1133"/>
                <a:gd name="T6" fmla="*/ 885 w 890"/>
                <a:gd name="T7" fmla="*/ 139 h 1133"/>
                <a:gd name="T8" fmla="*/ 890 w 890"/>
                <a:gd name="T9" fmla="*/ 119 h 1133"/>
                <a:gd name="T10" fmla="*/ 890 w 890"/>
                <a:gd name="T11" fmla="*/ 99 h 1133"/>
                <a:gd name="T12" fmla="*/ 887 w 890"/>
                <a:gd name="T13" fmla="*/ 79 h 1133"/>
                <a:gd name="T14" fmla="*/ 880 w 890"/>
                <a:gd name="T15" fmla="*/ 60 h 1133"/>
                <a:gd name="T16" fmla="*/ 870 w 890"/>
                <a:gd name="T17" fmla="*/ 43 h 1133"/>
                <a:gd name="T18" fmla="*/ 856 w 890"/>
                <a:gd name="T19" fmla="*/ 26 h 1133"/>
                <a:gd name="T20" fmla="*/ 847 w 890"/>
                <a:gd name="T21" fmla="*/ 20 h 1133"/>
                <a:gd name="T22" fmla="*/ 820 w 890"/>
                <a:gd name="T23" fmla="*/ 5 h 1133"/>
                <a:gd name="T24" fmla="*/ 790 w 890"/>
                <a:gd name="T25" fmla="*/ 0 h 1133"/>
                <a:gd name="T26" fmla="*/ 100 w 890"/>
                <a:gd name="T27" fmla="*/ 0 h 1133"/>
                <a:gd name="T28" fmla="*/ 82 w 890"/>
                <a:gd name="T29" fmla="*/ 1 h 1133"/>
                <a:gd name="T30" fmla="*/ 63 w 890"/>
                <a:gd name="T31" fmla="*/ 8 h 1133"/>
                <a:gd name="T32" fmla="*/ 45 w 890"/>
                <a:gd name="T33" fmla="*/ 16 h 1133"/>
                <a:gd name="T34" fmla="*/ 32 w 890"/>
                <a:gd name="T35" fmla="*/ 29 h 1133"/>
                <a:gd name="T36" fmla="*/ 19 w 890"/>
                <a:gd name="T37" fmla="*/ 43 h 1133"/>
                <a:gd name="T38" fmla="*/ 10 w 890"/>
                <a:gd name="T39" fmla="*/ 60 h 1133"/>
                <a:gd name="T40" fmla="*/ 4 w 890"/>
                <a:gd name="T41" fmla="*/ 79 h 1133"/>
                <a:gd name="T42" fmla="*/ 3 w 890"/>
                <a:gd name="T43" fmla="*/ 98 h 1133"/>
                <a:gd name="T44" fmla="*/ 3 w 890"/>
                <a:gd name="T45" fmla="*/ 108 h 1133"/>
                <a:gd name="T46" fmla="*/ 7 w 890"/>
                <a:gd name="T47" fmla="*/ 128 h 1133"/>
                <a:gd name="T48" fmla="*/ 14 w 890"/>
                <a:gd name="T49" fmla="*/ 145 h 1133"/>
                <a:gd name="T50" fmla="*/ 25 w 890"/>
                <a:gd name="T51" fmla="*/ 160 h 1133"/>
                <a:gd name="T52" fmla="*/ 38 w 890"/>
                <a:gd name="T53" fmla="*/ 174 h 1133"/>
                <a:gd name="T54" fmla="*/ 54 w 890"/>
                <a:gd name="T55" fmla="*/ 184 h 1133"/>
                <a:gd name="T56" fmla="*/ 72 w 890"/>
                <a:gd name="T57" fmla="*/ 191 h 1133"/>
                <a:gd name="T58" fmla="*/ 90 w 890"/>
                <a:gd name="T59" fmla="*/ 195 h 1133"/>
                <a:gd name="T60" fmla="*/ 587 w 890"/>
                <a:gd name="T61" fmla="*/ 196 h 1133"/>
                <a:gd name="T62" fmla="*/ 22 w 890"/>
                <a:gd name="T63" fmla="*/ 965 h 1133"/>
                <a:gd name="T64" fmla="*/ 15 w 890"/>
                <a:gd name="T65" fmla="*/ 975 h 1133"/>
                <a:gd name="T66" fmla="*/ 7 w 890"/>
                <a:gd name="T67" fmla="*/ 994 h 1133"/>
                <a:gd name="T68" fmla="*/ 2 w 890"/>
                <a:gd name="T69" fmla="*/ 1014 h 1133"/>
                <a:gd name="T70" fmla="*/ 0 w 890"/>
                <a:gd name="T71" fmla="*/ 1034 h 1133"/>
                <a:gd name="T72" fmla="*/ 4 w 890"/>
                <a:gd name="T73" fmla="*/ 1054 h 1133"/>
                <a:gd name="T74" fmla="*/ 10 w 890"/>
                <a:gd name="T75" fmla="*/ 1073 h 1133"/>
                <a:gd name="T76" fmla="*/ 22 w 890"/>
                <a:gd name="T77" fmla="*/ 1090 h 1133"/>
                <a:gd name="T78" fmla="*/ 35 w 890"/>
                <a:gd name="T79" fmla="*/ 1106 h 1133"/>
                <a:gd name="T80" fmla="*/ 44 w 890"/>
                <a:gd name="T81" fmla="*/ 1113 h 1133"/>
                <a:gd name="T82" fmla="*/ 72 w 890"/>
                <a:gd name="T83" fmla="*/ 1128 h 1133"/>
                <a:gd name="T84" fmla="*/ 102 w 890"/>
                <a:gd name="T85" fmla="*/ 1133 h 1133"/>
                <a:gd name="T86" fmla="*/ 790 w 890"/>
                <a:gd name="T87" fmla="*/ 1133 h 1133"/>
                <a:gd name="T88" fmla="*/ 810 w 890"/>
                <a:gd name="T89" fmla="*/ 1131 h 1133"/>
                <a:gd name="T90" fmla="*/ 829 w 890"/>
                <a:gd name="T91" fmla="*/ 1125 h 1133"/>
                <a:gd name="T92" fmla="*/ 845 w 890"/>
                <a:gd name="T93" fmla="*/ 1116 h 1133"/>
                <a:gd name="T94" fmla="*/ 860 w 890"/>
                <a:gd name="T95" fmla="*/ 1104 h 1133"/>
                <a:gd name="T96" fmla="*/ 871 w 890"/>
                <a:gd name="T97" fmla="*/ 1090 h 1133"/>
                <a:gd name="T98" fmla="*/ 881 w 890"/>
                <a:gd name="T99" fmla="*/ 1073 h 1133"/>
                <a:gd name="T100" fmla="*/ 886 w 890"/>
                <a:gd name="T101" fmla="*/ 1054 h 1133"/>
                <a:gd name="T102" fmla="*/ 889 w 890"/>
                <a:gd name="T103" fmla="*/ 1035 h 1133"/>
                <a:gd name="T104" fmla="*/ 887 w 890"/>
                <a:gd name="T105" fmla="*/ 1025 h 1133"/>
                <a:gd name="T106" fmla="*/ 884 w 890"/>
                <a:gd name="T107" fmla="*/ 1005 h 1133"/>
                <a:gd name="T108" fmla="*/ 876 w 890"/>
                <a:gd name="T109" fmla="*/ 988 h 1133"/>
                <a:gd name="T110" fmla="*/ 866 w 890"/>
                <a:gd name="T111" fmla="*/ 973 h 1133"/>
                <a:gd name="T112" fmla="*/ 852 w 890"/>
                <a:gd name="T113" fmla="*/ 959 h 1133"/>
                <a:gd name="T114" fmla="*/ 837 w 890"/>
                <a:gd name="T115" fmla="*/ 949 h 1133"/>
                <a:gd name="T116" fmla="*/ 820 w 890"/>
                <a:gd name="T117" fmla="*/ 941 h 1133"/>
                <a:gd name="T118" fmla="*/ 800 w 890"/>
                <a:gd name="T119" fmla="*/ 938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1133">
                  <a:moveTo>
                    <a:pt x="790" y="936"/>
                  </a:moveTo>
                  <a:lnTo>
                    <a:pt x="304" y="936"/>
                  </a:lnTo>
                  <a:lnTo>
                    <a:pt x="576" y="566"/>
                  </a:lnTo>
                  <a:lnTo>
                    <a:pt x="870" y="168"/>
                  </a:lnTo>
                  <a:lnTo>
                    <a:pt x="870" y="168"/>
                  </a:lnTo>
                  <a:lnTo>
                    <a:pt x="876" y="158"/>
                  </a:lnTo>
                  <a:lnTo>
                    <a:pt x="881" y="149"/>
                  </a:lnTo>
                  <a:lnTo>
                    <a:pt x="885" y="139"/>
                  </a:lnTo>
                  <a:lnTo>
                    <a:pt x="887" y="129"/>
                  </a:lnTo>
                  <a:lnTo>
                    <a:pt x="890" y="119"/>
                  </a:lnTo>
                  <a:lnTo>
                    <a:pt x="890" y="109"/>
                  </a:lnTo>
                  <a:lnTo>
                    <a:pt x="890" y="99"/>
                  </a:lnTo>
                  <a:lnTo>
                    <a:pt x="889" y="89"/>
                  </a:lnTo>
                  <a:lnTo>
                    <a:pt x="887" y="79"/>
                  </a:lnTo>
                  <a:lnTo>
                    <a:pt x="885" y="69"/>
                  </a:lnTo>
                  <a:lnTo>
                    <a:pt x="880" y="60"/>
                  </a:lnTo>
                  <a:lnTo>
                    <a:pt x="876" y="51"/>
                  </a:lnTo>
                  <a:lnTo>
                    <a:pt x="870" y="43"/>
                  </a:lnTo>
                  <a:lnTo>
                    <a:pt x="864" y="34"/>
                  </a:lnTo>
                  <a:lnTo>
                    <a:pt x="856" y="26"/>
                  </a:lnTo>
                  <a:lnTo>
                    <a:pt x="847" y="20"/>
                  </a:lnTo>
                  <a:lnTo>
                    <a:pt x="847" y="20"/>
                  </a:lnTo>
                  <a:lnTo>
                    <a:pt x="834" y="11"/>
                  </a:lnTo>
                  <a:lnTo>
                    <a:pt x="820" y="5"/>
                  </a:lnTo>
                  <a:lnTo>
                    <a:pt x="805" y="1"/>
                  </a:lnTo>
                  <a:lnTo>
                    <a:pt x="790" y="0"/>
                  </a:lnTo>
                  <a:lnTo>
                    <a:pt x="100" y="0"/>
                  </a:lnTo>
                  <a:lnTo>
                    <a:pt x="100" y="0"/>
                  </a:lnTo>
                  <a:lnTo>
                    <a:pt x="90" y="0"/>
                  </a:lnTo>
                  <a:lnTo>
                    <a:pt x="82" y="1"/>
                  </a:lnTo>
                  <a:lnTo>
                    <a:pt x="72" y="4"/>
                  </a:lnTo>
                  <a:lnTo>
                    <a:pt x="63" y="8"/>
                  </a:lnTo>
                  <a:lnTo>
                    <a:pt x="54" y="11"/>
                  </a:lnTo>
                  <a:lnTo>
                    <a:pt x="45" y="16"/>
                  </a:lnTo>
                  <a:lnTo>
                    <a:pt x="38" y="23"/>
                  </a:lnTo>
                  <a:lnTo>
                    <a:pt x="32" y="29"/>
                  </a:lnTo>
                  <a:lnTo>
                    <a:pt x="25" y="35"/>
                  </a:lnTo>
                  <a:lnTo>
                    <a:pt x="19" y="43"/>
                  </a:lnTo>
                  <a:lnTo>
                    <a:pt x="14" y="51"/>
                  </a:lnTo>
                  <a:lnTo>
                    <a:pt x="10" y="60"/>
                  </a:lnTo>
                  <a:lnTo>
                    <a:pt x="7" y="69"/>
                  </a:lnTo>
                  <a:lnTo>
                    <a:pt x="4" y="79"/>
                  </a:lnTo>
                  <a:lnTo>
                    <a:pt x="3" y="88"/>
                  </a:lnTo>
                  <a:lnTo>
                    <a:pt x="3" y="98"/>
                  </a:lnTo>
                  <a:lnTo>
                    <a:pt x="3" y="98"/>
                  </a:lnTo>
                  <a:lnTo>
                    <a:pt x="3" y="108"/>
                  </a:lnTo>
                  <a:lnTo>
                    <a:pt x="4" y="118"/>
                  </a:lnTo>
                  <a:lnTo>
                    <a:pt x="7" y="128"/>
                  </a:lnTo>
                  <a:lnTo>
                    <a:pt x="10" y="136"/>
                  </a:lnTo>
                  <a:lnTo>
                    <a:pt x="14" y="145"/>
                  </a:lnTo>
                  <a:lnTo>
                    <a:pt x="19" y="153"/>
                  </a:lnTo>
                  <a:lnTo>
                    <a:pt x="25" y="160"/>
                  </a:lnTo>
                  <a:lnTo>
                    <a:pt x="32" y="168"/>
                  </a:lnTo>
                  <a:lnTo>
                    <a:pt x="38" y="174"/>
                  </a:lnTo>
                  <a:lnTo>
                    <a:pt x="45" y="179"/>
                  </a:lnTo>
                  <a:lnTo>
                    <a:pt x="54" y="184"/>
                  </a:lnTo>
                  <a:lnTo>
                    <a:pt x="63" y="189"/>
                  </a:lnTo>
                  <a:lnTo>
                    <a:pt x="72" y="191"/>
                  </a:lnTo>
                  <a:lnTo>
                    <a:pt x="82" y="194"/>
                  </a:lnTo>
                  <a:lnTo>
                    <a:pt x="90" y="195"/>
                  </a:lnTo>
                  <a:lnTo>
                    <a:pt x="100" y="196"/>
                  </a:lnTo>
                  <a:lnTo>
                    <a:pt x="587" y="196"/>
                  </a:lnTo>
                  <a:lnTo>
                    <a:pt x="314" y="566"/>
                  </a:lnTo>
                  <a:lnTo>
                    <a:pt x="22" y="965"/>
                  </a:lnTo>
                  <a:lnTo>
                    <a:pt x="22" y="965"/>
                  </a:lnTo>
                  <a:lnTo>
                    <a:pt x="15" y="975"/>
                  </a:lnTo>
                  <a:lnTo>
                    <a:pt x="10" y="984"/>
                  </a:lnTo>
                  <a:lnTo>
                    <a:pt x="7" y="994"/>
                  </a:lnTo>
                  <a:lnTo>
                    <a:pt x="4" y="1004"/>
                  </a:lnTo>
                  <a:lnTo>
                    <a:pt x="2" y="1014"/>
                  </a:lnTo>
                  <a:lnTo>
                    <a:pt x="0" y="1024"/>
                  </a:lnTo>
                  <a:lnTo>
                    <a:pt x="0" y="1034"/>
                  </a:lnTo>
                  <a:lnTo>
                    <a:pt x="2" y="1044"/>
                  </a:lnTo>
                  <a:lnTo>
                    <a:pt x="4" y="1054"/>
                  </a:lnTo>
                  <a:lnTo>
                    <a:pt x="7" y="1064"/>
                  </a:lnTo>
                  <a:lnTo>
                    <a:pt x="10" y="1073"/>
                  </a:lnTo>
                  <a:lnTo>
                    <a:pt x="15" y="1081"/>
                  </a:lnTo>
                  <a:lnTo>
                    <a:pt x="22" y="1090"/>
                  </a:lnTo>
                  <a:lnTo>
                    <a:pt x="28" y="1099"/>
                  </a:lnTo>
                  <a:lnTo>
                    <a:pt x="35" y="1106"/>
                  </a:lnTo>
                  <a:lnTo>
                    <a:pt x="44" y="1113"/>
                  </a:lnTo>
                  <a:lnTo>
                    <a:pt x="44" y="1113"/>
                  </a:lnTo>
                  <a:lnTo>
                    <a:pt x="57" y="1121"/>
                  </a:lnTo>
                  <a:lnTo>
                    <a:pt x="72" y="1128"/>
                  </a:lnTo>
                  <a:lnTo>
                    <a:pt x="87" y="1131"/>
                  </a:lnTo>
                  <a:lnTo>
                    <a:pt x="102" y="1133"/>
                  </a:lnTo>
                  <a:lnTo>
                    <a:pt x="790" y="1133"/>
                  </a:lnTo>
                  <a:lnTo>
                    <a:pt x="790" y="1133"/>
                  </a:lnTo>
                  <a:lnTo>
                    <a:pt x="800" y="1133"/>
                  </a:lnTo>
                  <a:lnTo>
                    <a:pt x="810" y="1131"/>
                  </a:lnTo>
                  <a:lnTo>
                    <a:pt x="820" y="1129"/>
                  </a:lnTo>
                  <a:lnTo>
                    <a:pt x="829" y="1125"/>
                  </a:lnTo>
                  <a:lnTo>
                    <a:pt x="837" y="1121"/>
                  </a:lnTo>
                  <a:lnTo>
                    <a:pt x="845" y="1116"/>
                  </a:lnTo>
                  <a:lnTo>
                    <a:pt x="852" y="1110"/>
                  </a:lnTo>
                  <a:lnTo>
                    <a:pt x="860" y="1104"/>
                  </a:lnTo>
                  <a:lnTo>
                    <a:pt x="866" y="1098"/>
                  </a:lnTo>
                  <a:lnTo>
                    <a:pt x="871" y="1090"/>
                  </a:lnTo>
                  <a:lnTo>
                    <a:pt x="876" y="1081"/>
                  </a:lnTo>
                  <a:lnTo>
                    <a:pt x="881" y="1073"/>
                  </a:lnTo>
                  <a:lnTo>
                    <a:pt x="884" y="1064"/>
                  </a:lnTo>
                  <a:lnTo>
                    <a:pt x="886" y="1054"/>
                  </a:lnTo>
                  <a:lnTo>
                    <a:pt x="887" y="1045"/>
                  </a:lnTo>
                  <a:lnTo>
                    <a:pt x="889" y="1035"/>
                  </a:lnTo>
                  <a:lnTo>
                    <a:pt x="889" y="1035"/>
                  </a:lnTo>
                  <a:lnTo>
                    <a:pt x="887" y="1025"/>
                  </a:lnTo>
                  <a:lnTo>
                    <a:pt x="886" y="1015"/>
                  </a:lnTo>
                  <a:lnTo>
                    <a:pt x="884" y="1005"/>
                  </a:lnTo>
                  <a:lnTo>
                    <a:pt x="881" y="996"/>
                  </a:lnTo>
                  <a:lnTo>
                    <a:pt x="876" y="988"/>
                  </a:lnTo>
                  <a:lnTo>
                    <a:pt x="871" y="980"/>
                  </a:lnTo>
                  <a:lnTo>
                    <a:pt x="866" y="973"/>
                  </a:lnTo>
                  <a:lnTo>
                    <a:pt x="860" y="965"/>
                  </a:lnTo>
                  <a:lnTo>
                    <a:pt x="852" y="959"/>
                  </a:lnTo>
                  <a:lnTo>
                    <a:pt x="845" y="954"/>
                  </a:lnTo>
                  <a:lnTo>
                    <a:pt x="837" y="949"/>
                  </a:lnTo>
                  <a:lnTo>
                    <a:pt x="829" y="944"/>
                  </a:lnTo>
                  <a:lnTo>
                    <a:pt x="820" y="941"/>
                  </a:lnTo>
                  <a:lnTo>
                    <a:pt x="810" y="939"/>
                  </a:lnTo>
                  <a:lnTo>
                    <a:pt x="800" y="938"/>
                  </a:lnTo>
                  <a:lnTo>
                    <a:pt x="790" y="9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sp>
          <p:nvSpPr>
            <p:cNvPr id="11" name="Freeform 15">
              <a:extLst>
                <a:ext uri="{FF2B5EF4-FFF2-40B4-BE49-F238E27FC236}">
                  <a16:creationId xmlns:a16="http://schemas.microsoft.com/office/drawing/2014/main" id="{16AA27D5-F57A-4BC4-9727-C1C435F5A5DC}"/>
                </a:ext>
              </a:extLst>
            </p:cNvPr>
            <p:cNvSpPr>
              <a:spLocks/>
            </p:cNvSpPr>
            <p:nvPr/>
          </p:nvSpPr>
          <p:spPr bwMode="auto">
            <a:xfrm>
              <a:off x="4401" y="1897"/>
              <a:ext cx="247" cy="382"/>
            </a:xfrm>
            <a:custGeom>
              <a:avLst/>
              <a:gdLst>
                <a:gd name="T0" fmla="*/ 211 w 740"/>
                <a:gd name="T1" fmla="*/ 951 h 1148"/>
                <a:gd name="T2" fmla="*/ 211 w 740"/>
                <a:gd name="T3" fmla="*/ 105 h 1148"/>
                <a:gd name="T4" fmla="*/ 209 w 740"/>
                <a:gd name="T5" fmla="*/ 84 h 1148"/>
                <a:gd name="T6" fmla="*/ 202 w 740"/>
                <a:gd name="T7" fmla="*/ 64 h 1148"/>
                <a:gd name="T8" fmla="*/ 192 w 740"/>
                <a:gd name="T9" fmla="*/ 46 h 1148"/>
                <a:gd name="T10" fmla="*/ 180 w 740"/>
                <a:gd name="T11" fmla="*/ 31 h 1148"/>
                <a:gd name="T12" fmla="*/ 164 w 740"/>
                <a:gd name="T13" fmla="*/ 18 h 1148"/>
                <a:gd name="T14" fmla="*/ 146 w 740"/>
                <a:gd name="T15" fmla="*/ 9 h 1148"/>
                <a:gd name="T16" fmla="*/ 126 w 740"/>
                <a:gd name="T17" fmla="*/ 3 h 1148"/>
                <a:gd name="T18" fmla="*/ 105 w 740"/>
                <a:gd name="T19" fmla="*/ 0 h 1148"/>
                <a:gd name="T20" fmla="*/ 95 w 740"/>
                <a:gd name="T21" fmla="*/ 0 h 1148"/>
                <a:gd name="T22" fmla="*/ 74 w 740"/>
                <a:gd name="T23" fmla="*/ 5 h 1148"/>
                <a:gd name="T24" fmla="*/ 55 w 740"/>
                <a:gd name="T25" fmla="*/ 13 h 1148"/>
                <a:gd name="T26" fmla="*/ 39 w 740"/>
                <a:gd name="T27" fmla="*/ 24 h 1148"/>
                <a:gd name="T28" fmla="*/ 24 w 740"/>
                <a:gd name="T29" fmla="*/ 39 h 1148"/>
                <a:gd name="T30" fmla="*/ 12 w 740"/>
                <a:gd name="T31" fmla="*/ 55 h 1148"/>
                <a:gd name="T32" fmla="*/ 5 w 740"/>
                <a:gd name="T33" fmla="*/ 74 h 1148"/>
                <a:gd name="T34" fmla="*/ 1 w 740"/>
                <a:gd name="T35" fmla="*/ 95 h 1148"/>
                <a:gd name="T36" fmla="*/ 0 w 740"/>
                <a:gd name="T37" fmla="*/ 1043 h 1148"/>
                <a:gd name="T38" fmla="*/ 0 w 740"/>
                <a:gd name="T39" fmla="*/ 1046 h 1148"/>
                <a:gd name="T40" fmla="*/ 0 w 740"/>
                <a:gd name="T41" fmla="*/ 1050 h 1148"/>
                <a:gd name="T42" fmla="*/ 1 w 740"/>
                <a:gd name="T43" fmla="*/ 1060 h 1148"/>
                <a:gd name="T44" fmla="*/ 5 w 740"/>
                <a:gd name="T45" fmla="*/ 1079 h 1148"/>
                <a:gd name="T46" fmla="*/ 12 w 740"/>
                <a:gd name="T47" fmla="*/ 1096 h 1148"/>
                <a:gd name="T48" fmla="*/ 22 w 740"/>
                <a:gd name="T49" fmla="*/ 1113 h 1148"/>
                <a:gd name="T50" fmla="*/ 36 w 740"/>
                <a:gd name="T51" fmla="*/ 1125 h 1148"/>
                <a:gd name="T52" fmla="*/ 51 w 740"/>
                <a:gd name="T53" fmla="*/ 1136 h 1148"/>
                <a:gd name="T54" fmla="*/ 69 w 740"/>
                <a:gd name="T55" fmla="*/ 1144 h 1148"/>
                <a:gd name="T56" fmla="*/ 89 w 740"/>
                <a:gd name="T57" fmla="*/ 1148 h 1148"/>
                <a:gd name="T58" fmla="*/ 643 w 740"/>
                <a:gd name="T59" fmla="*/ 1148 h 1148"/>
                <a:gd name="T60" fmla="*/ 653 w 740"/>
                <a:gd name="T61" fmla="*/ 1148 h 1148"/>
                <a:gd name="T62" fmla="*/ 672 w 740"/>
                <a:gd name="T63" fmla="*/ 1144 h 1148"/>
                <a:gd name="T64" fmla="*/ 689 w 740"/>
                <a:gd name="T65" fmla="*/ 1136 h 1148"/>
                <a:gd name="T66" fmla="*/ 704 w 740"/>
                <a:gd name="T67" fmla="*/ 1125 h 1148"/>
                <a:gd name="T68" fmla="*/ 718 w 740"/>
                <a:gd name="T69" fmla="*/ 1113 h 1148"/>
                <a:gd name="T70" fmla="*/ 729 w 740"/>
                <a:gd name="T71" fmla="*/ 1096 h 1148"/>
                <a:gd name="T72" fmla="*/ 735 w 740"/>
                <a:gd name="T73" fmla="*/ 1079 h 1148"/>
                <a:gd name="T74" fmla="*/ 740 w 740"/>
                <a:gd name="T75" fmla="*/ 1060 h 1148"/>
                <a:gd name="T76" fmla="*/ 740 w 740"/>
                <a:gd name="T77" fmla="*/ 1050 h 1148"/>
                <a:gd name="T78" fmla="*/ 738 w 740"/>
                <a:gd name="T79" fmla="*/ 1030 h 1148"/>
                <a:gd name="T80" fmla="*/ 733 w 740"/>
                <a:gd name="T81" fmla="*/ 1011 h 1148"/>
                <a:gd name="T82" fmla="*/ 724 w 740"/>
                <a:gd name="T83" fmla="*/ 995 h 1148"/>
                <a:gd name="T84" fmla="*/ 712 w 740"/>
                <a:gd name="T85" fmla="*/ 980 h 1148"/>
                <a:gd name="T86" fmla="*/ 697 w 740"/>
                <a:gd name="T87" fmla="*/ 969 h 1148"/>
                <a:gd name="T88" fmla="*/ 680 w 740"/>
                <a:gd name="T89" fmla="*/ 959 h 1148"/>
                <a:gd name="T90" fmla="*/ 662 w 740"/>
                <a:gd name="T91" fmla="*/ 954 h 1148"/>
                <a:gd name="T92" fmla="*/ 643 w 740"/>
                <a:gd name="T93" fmla="*/ 951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0" h="1148">
                  <a:moveTo>
                    <a:pt x="643" y="951"/>
                  </a:moveTo>
                  <a:lnTo>
                    <a:pt x="211" y="951"/>
                  </a:lnTo>
                  <a:lnTo>
                    <a:pt x="211" y="105"/>
                  </a:lnTo>
                  <a:lnTo>
                    <a:pt x="211" y="105"/>
                  </a:lnTo>
                  <a:lnTo>
                    <a:pt x="210" y="95"/>
                  </a:lnTo>
                  <a:lnTo>
                    <a:pt x="209" y="84"/>
                  </a:lnTo>
                  <a:lnTo>
                    <a:pt x="206" y="74"/>
                  </a:lnTo>
                  <a:lnTo>
                    <a:pt x="202" y="64"/>
                  </a:lnTo>
                  <a:lnTo>
                    <a:pt x="197" y="55"/>
                  </a:lnTo>
                  <a:lnTo>
                    <a:pt x="192" y="46"/>
                  </a:lnTo>
                  <a:lnTo>
                    <a:pt x="186" y="39"/>
                  </a:lnTo>
                  <a:lnTo>
                    <a:pt x="180" y="31"/>
                  </a:lnTo>
                  <a:lnTo>
                    <a:pt x="172" y="24"/>
                  </a:lnTo>
                  <a:lnTo>
                    <a:pt x="164" y="18"/>
                  </a:lnTo>
                  <a:lnTo>
                    <a:pt x="155" y="13"/>
                  </a:lnTo>
                  <a:lnTo>
                    <a:pt x="146" y="9"/>
                  </a:lnTo>
                  <a:lnTo>
                    <a:pt x="136" y="5"/>
                  </a:lnTo>
                  <a:lnTo>
                    <a:pt x="126" y="3"/>
                  </a:lnTo>
                  <a:lnTo>
                    <a:pt x="116" y="0"/>
                  </a:lnTo>
                  <a:lnTo>
                    <a:pt x="105" y="0"/>
                  </a:lnTo>
                  <a:lnTo>
                    <a:pt x="105" y="0"/>
                  </a:lnTo>
                  <a:lnTo>
                    <a:pt x="95" y="0"/>
                  </a:lnTo>
                  <a:lnTo>
                    <a:pt x="84" y="3"/>
                  </a:lnTo>
                  <a:lnTo>
                    <a:pt x="74" y="5"/>
                  </a:lnTo>
                  <a:lnTo>
                    <a:pt x="65" y="9"/>
                  </a:lnTo>
                  <a:lnTo>
                    <a:pt x="55" y="13"/>
                  </a:lnTo>
                  <a:lnTo>
                    <a:pt x="46" y="18"/>
                  </a:lnTo>
                  <a:lnTo>
                    <a:pt x="39" y="24"/>
                  </a:lnTo>
                  <a:lnTo>
                    <a:pt x="31" y="31"/>
                  </a:lnTo>
                  <a:lnTo>
                    <a:pt x="24" y="39"/>
                  </a:lnTo>
                  <a:lnTo>
                    <a:pt x="19" y="46"/>
                  </a:lnTo>
                  <a:lnTo>
                    <a:pt x="12" y="55"/>
                  </a:lnTo>
                  <a:lnTo>
                    <a:pt x="9" y="64"/>
                  </a:lnTo>
                  <a:lnTo>
                    <a:pt x="5" y="74"/>
                  </a:lnTo>
                  <a:lnTo>
                    <a:pt x="2" y="84"/>
                  </a:lnTo>
                  <a:lnTo>
                    <a:pt x="1" y="95"/>
                  </a:lnTo>
                  <a:lnTo>
                    <a:pt x="0" y="105"/>
                  </a:lnTo>
                  <a:lnTo>
                    <a:pt x="0" y="1043"/>
                  </a:lnTo>
                  <a:lnTo>
                    <a:pt x="0" y="1043"/>
                  </a:lnTo>
                  <a:lnTo>
                    <a:pt x="0" y="1046"/>
                  </a:lnTo>
                  <a:lnTo>
                    <a:pt x="0" y="1046"/>
                  </a:lnTo>
                  <a:lnTo>
                    <a:pt x="0" y="1050"/>
                  </a:lnTo>
                  <a:lnTo>
                    <a:pt x="0" y="1050"/>
                  </a:lnTo>
                  <a:lnTo>
                    <a:pt x="1" y="1060"/>
                  </a:lnTo>
                  <a:lnTo>
                    <a:pt x="2" y="1070"/>
                  </a:lnTo>
                  <a:lnTo>
                    <a:pt x="5" y="1079"/>
                  </a:lnTo>
                  <a:lnTo>
                    <a:pt x="7" y="1088"/>
                  </a:lnTo>
                  <a:lnTo>
                    <a:pt x="12" y="1096"/>
                  </a:lnTo>
                  <a:lnTo>
                    <a:pt x="17" y="1105"/>
                  </a:lnTo>
                  <a:lnTo>
                    <a:pt x="22" y="1113"/>
                  </a:lnTo>
                  <a:lnTo>
                    <a:pt x="29" y="1119"/>
                  </a:lnTo>
                  <a:lnTo>
                    <a:pt x="36" y="1125"/>
                  </a:lnTo>
                  <a:lnTo>
                    <a:pt x="44" y="1131"/>
                  </a:lnTo>
                  <a:lnTo>
                    <a:pt x="51" y="1136"/>
                  </a:lnTo>
                  <a:lnTo>
                    <a:pt x="60" y="1140"/>
                  </a:lnTo>
                  <a:lnTo>
                    <a:pt x="69" y="1144"/>
                  </a:lnTo>
                  <a:lnTo>
                    <a:pt x="79" y="1146"/>
                  </a:lnTo>
                  <a:lnTo>
                    <a:pt x="89" y="1148"/>
                  </a:lnTo>
                  <a:lnTo>
                    <a:pt x="99" y="1148"/>
                  </a:lnTo>
                  <a:lnTo>
                    <a:pt x="643" y="1148"/>
                  </a:lnTo>
                  <a:lnTo>
                    <a:pt x="643" y="1148"/>
                  </a:lnTo>
                  <a:lnTo>
                    <a:pt x="653" y="1148"/>
                  </a:lnTo>
                  <a:lnTo>
                    <a:pt x="662" y="1146"/>
                  </a:lnTo>
                  <a:lnTo>
                    <a:pt x="672" y="1144"/>
                  </a:lnTo>
                  <a:lnTo>
                    <a:pt x="680" y="1140"/>
                  </a:lnTo>
                  <a:lnTo>
                    <a:pt x="689" y="1136"/>
                  </a:lnTo>
                  <a:lnTo>
                    <a:pt x="697" y="1131"/>
                  </a:lnTo>
                  <a:lnTo>
                    <a:pt x="704" y="1125"/>
                  </a:lnTo>
                  <a:lnTo>
                    <a:pt x="712" y="1119"/>
                  </a:lnTo>
                  <a:lnTo>
                    <a:pt x="718" y="1113"/>
                  </a:lnTo>
                  <a:lnTo>
                    <a:pt x="724" y="1105"/>
                  </a:lnTo>
                  <a:lnTo>
                    <a:pt x="729" y="1096"/>
                  </a:lnTo>
                  <a:lnTo>
                    <a:pt x="733" y="1088"/>
                  </a:lnTo>
                  <a:lnTo>
                    <a:pt x="735" y="1079"/>
                  </a:lnTo>
                  <a:lnTo>
                    <a:pt x="738" y="1070"/>
                  </a:lnTo>
                  <a:lnTo>
                    <a:pt x="740" y="1060"/>
                  </a:lnTo>
                  <a:lnTo>
                    <a:pt x="740" y="1050"/>
                  </a:lnTo>
                  <a:lnTo>
                    <a:pt x="740" y="1050"/>
                  </a:lnTo>
                  <a:lnTo>
                    <a:pt x="740" y="1040"/>
                  </a:lnTo>
                  <a:lnTo>
                    <a:pt x="738" y="1030"/>
                  </a:lnTo>
                  <a:lnTo>
                    <a:pt x="735" y="1020"/>
                  </a:lnTo>
                  <a:lnTo>
                    <a:pt x="733" y="1011"/>
                  </a:lnTo>
                  <a:lnTo>
                    <a:pt x="729" y="1003"/>
                  </a:lnTo>
                  <a:lnTo>
                    <a:pt x="724" y="995"/>
                  </a:lnTo>
                  <a:lnTo>
                    <a:pt x="718" y="988"/>
                  </a:lnTo>
                  <a:lnTo>
                    <a:pt x="712" y="980"/>
                  </a:lnTo>
                  <a:lnTo>
                    <a:pt x="704" y="974"/>
                  </a:lnTo>
                  <a:lnTo>
                    <a:pt x="697" y="969"/>
                  </a:lnTo>
                  <a:lnTo>
                    <a:pt x="689" y="964"/>
                  </a:lnTo>
                  <a:lnTo>
                    <a:pt x="680" y="959"/>
                  </a:lnTo>
                  <a:lnTo>
                    <a:pt x="672" y="956"/>
                  </a:lnTo>
                  <a:lnTo>
                    <a:pt x="662" y="954"/>
                  </a:lnTo>
                  <a:lnTo>
                    <a:pt x="653" y="953"/>
                  </a:lnTo>
                  <a:lnTo>
                    <a:pt x="643" y="951"/>
                  </a:lnTo>
                  <a:close/>
                </a:path>
              </a:pathLst>
            </a:custGeom>
            <a:solidFill>
              <a:srgbClr val="231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sp>
          <p:nvSpPr>
            <p:cNvPr id="12" name="Freeform 16">
              <a:extLst>
                <a:ext uri="{FF2B5EF4-FFF2-40B4-BE49-F238E27FC236}">
                  <a16:creationId xmlns:a16="http://schemas.microsoft.com/office/drawing/2014/main" id="{7F328AC3-FE4D-43D3-B859-B3E9772CA0C6}"/>
                </a:ext>
              </a:extLst>
            </p:cNvPr>
            <p:cNvSpPr>
              <a:spLocks/>
            </p:cNvSpPr>
            <p:nvPr/>
          </p:nvSpPr>
          <p:spPr bwMode="auto">
            <a:xfrm>
              <a:off x="4401" y="1897"/>
              <a:ext cx="247" cy="382"/>
            </a:xfrm>
            <a:custGeom>
              <a:avLst/>
              <a:gdLst>
                <a:gd name="T0" fmla="*/ 211 w 740"/>
                <a:gd name="T1" fmla="*/ 951 h 1148"/>
                <a:gd name="T2" fmla="*/ 211 w 740"/>
                <a:gd name="T3" fmla="*/ 105 h 1148"/>
                <a:gd name="T4" fmla="*/ 209 w 740"/>
                <a:gd name="T5" fmla="*/ 84 h 1148"/>
                <a:gd name="T6" fmla="*/ 202 w 740"/>
                <a:gd name="T7" fmla="*/ 64 h 1148"/>
                <a:gd name="T8" fmla="*/ 192 w 740"/>
                <a:gd name="T9" fmla="*/ 46 h 1148"/>
                <a:gd name="T10" fmla="*/ 180 w 740"/>
                <a:gd name="T11" fmla="*/ 31 h 1148"/>
                <a:gd name="T12" fmla="*/ 164 w 740"/>
                <a:gd name="T13" fmla="*/ 18 h 1148"/>
                <a:gd name="T14" fmla="*/ 146 w 740"/>
                <a:gd name="T15" fmla="*/ 9 h 1148"/>
                <a:gd name="T16" fmla="*/ 126 w 740"/>
                <a:gd name="T17" fmla="*/ 3 h 1148"/>
                <a:gd name="T18" fmla="*/ 105 w 740"/>
                <a:gd name="T19" fmla="*/ 0 h 1148"/>
                <a:gd name="T20" fmla="*/ 95 w 740"/>
                <a:gd name="T21" fmla="*/ 0 h 1148"/>
                <a:gd name="T22" fmla="*/ 74 w 740"/>
                <a:gd name="T23" fmla="*/ 5 h 1148"/>
                <a:gd name="T24" fmla="*/ 55 w 740"/>
                <a:gd name="T25" fmla="*/ 13 h 1148"/>
                <a:gd name="T26" fmla="*/ 39 w 740"/>
                <a:gd name="T27" fmla="*/ 24 h 1148"/>
                <a:gd name="T28" fmla="*/ 24 w 740"/>
                <a:gd name="T29" fmla="*/ 39 h 1148"/>
                <a:gd name="T30" fmla="*/ 12 w 740"/>
                <a:gd name="T31" fmla="*/ 55 h 1148"/>
                <a:gd name="T32" fmla="*/ 5 w 740"/>
                <a:gd name="T33" fmla="*/ 74 h 1148"/>
                <a:gd name="T34" fmla="*/ 1 w 740"/>
                <a:gd name="T35" fmla="*/ 95 h 1148"/>
                <a:gd name="T36" fmla="*/ 0 w 740"/>
                <a:gd name="T37" fmla="*/ 1043 h 1148"/>
                <a:gd name="T38" fmla="*/ 0 w 740"/>
                <a:gd name="T39" fmla="*/ 1046 h 1148"/>
                <a:gd name="T40" fmla="*/ 0 w 740"/>
                <a:gd name="T41" fmla="*/ 1050 h 1148"/>
                <a:gd name="T42" fmla="*/ 1 w 740"/>
                <a:gd name="T43" fmla="*/ 1060 h 1148"/>
                <a:gd name="T44" fmla="*/ 5 w 740"/>
                <a:gd name="T45" fmla="*/ 1079 h 1148"/>
                <a:gd name="T46" fmla="*/ 12 w 740"/>
                <a:gd name="T47" fmla="*/ 1096 h 1148"/>
                <a:gd name="T48" fmla="*/ 22 w 740"/>
                <a:gd name="T49" fmla="*/ 1113 h 1148"/>
                <a:gd name="T50" fmla="*/ 36 w 740"/>
                <a:gd name="T51" fmla="*/ 1125 h 1148"/>
                <a:gd name="T52" fmla="*/ 51 w 740"/>
                <a:gd name="T53" fmla="*/ 1136 h 1148"/>
                <a:gd name="T54" fmla="*/ 69 w 740"/>
                <a:gd name="T55" fmla="*/ 1144 h 1148"/>
                <a:gd name="T56" fmla="*/ 89 w 740"/>
                <a:gd name="T57" fmla="*/ 1148 h 1148"/>
                <a:gd name="T58" fmla="*/ 643 w 740"/>
                <a:gd name="T59" fmla="*/ 1148 h 1148"/>
                <a:gd name="T60" fmla="*/ 653 w 740"/>
                <a:gd name="T61" fmla="*/ 1148 h 1148"/>
                <a:gd name="T62" fmla="*/ 672 w 740"/>
                <a:gd name="T63" fmla="*/ 1144 h 1148"/>
                <a:gd name="T64" fmla="*/ 689 w 740"/>
                <a:gd name="T65" fmla="*/ 1136 h 1148"/>
                <a:gd name="T66" fmla="*/ 704 w 740"/>
                <a:gd name="T67" fmla="*/ 1125 h 1148"/>
                <a:gd name="T68" fmla="*/ 718 w 740"/>
                <a:gd name="T69" fmla="*/ 1113 h 1148"/>
                <a:gd name="T70" fmla="*/ 729 w 740"/>
                <a:gd name="T71" fmla="*/ 1096 h 1148"/>
                <a:gd name="T72" fmla="*/ 735 w 740"/>
                <a:gd name="T73" fmla="*/ 1079 h 1148"/>
                <a:gd name="T74" fmla="*/ 740 w 740"/>
                <a:gd name="T75" fmla="*/ 1060 h 1148"/>
                <a:gd name="T76" fmla="*/ 740 w 740"/>
                <a:gd name="T77" fmla="*/ 1050 h 1148"/>
                <a:gd name="T78" fmla="*/ 738 w 740"/>
                <a:gd name="T79" fmla="*/ 1030 h 1148"/>
                <a:gd name="T80" fmla="*/ 733 w 740"/>
                <a:gd name="T81" fmla="*/ 1011 h 1148"/>
                <a:gd name="T82" fmla="*/ 724 w 740"/>
                <a:gd name="T83" fmla="*/ 995 h 1148"/>
                <a:gd name="T84" fmla="*/ 712 w 740"/>
                <a:gd name="T85" fmla="*/ 980 h 1148"/>
                <a:gd name="T86" fmla="*/ 697 w 740"/>
                <a:gd name="T87" fmla="*/ 969 h 1148"/>
                <a:gd name="T88" fmla="*/ 680 w 740"/>
                <a:gd name="T89" fmla="*/ 959 h 1148"/>
                <a:gd name="T90" fmla="*/ 662 w 740"/>
                <a:gd name="T91" fmla="*/ 954 h 1148"/>
                <a:gd name="T92" fmla="*/ 643 w 740"/>
                <a:gd name="T93" fmla="*/ 951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0" h="1148">
                  <a:moveTo>
                    <a:pt x="643" y="951"/>
                  </a:moveTo>
                  <a:lnTo>
                    <a:pt x="211" y="951"/>
                  </a:lnTo>
                  <a:lnTo>
                    <a:pt x="211" y="105"/>
                  </a:lnTo>
                  <a:lnTo>
                    <a:pt x="211" y="105"/>
                  </a:lnTo>
                  <a:lnTo>
                    <a:pt x="210" y="95"/>
                  </a:lnTo>
                  <a:lnTo>
                    <a:pt x="209" y="84"/>
                  </a:lnTo>
                  <a:lnTo>
                    <a:pt x="206" y="74"/>
                  </a:lnTo>
                  <a:lnTo>
                    <a:pt x="202" y="64"/>
                  </a:lnTo>
                  <a:lnTo>
                    <a:pt x="197" y="55"/>
                  </a:lnTo>
                  <a:lnTo>
                    <a:pt x="192" y="46"/>
                  </a:lnTo>
                  <a:lnTo>
                    <a:pt x="186" y="39"/>
                  </a:lnTo>
                  <a:lnTo>
                    <a:pt x="180" y="31"/>
                  </a:lnTo>
                  <a:lnTo>
                    <a:pt x="172" y="24"/>
                  </a:lnTo>
                  <a:lnTo>
                    <a:pt x="164" y="18"/>
                  </a:lnTo>
                  <a:lnTo>
                    <a:pt x="155" y="13"/>
                  </a:lnTo>
                  <a:lnTo>
                    <a:pt x="146" y="9"/>
                  </a:lnTo>
                  <a:lnTo>
                    <a:pt x="136" y="5"/>
                  </a:lnTo>
                  <a:lnTo>
                    <a:pt x="126" y="3"/>
                  </a:lnTo>
                  <a:lnTo>
                    <a:pt x="116" y="0"/>
                  </a:lnTo>
                  <a:lnTo>
                    <a:pt x="105" y="0"/>
                  </a:lnTo>
                  <a:lnTo>
                    <a:pt x="105" y="0"/>
                  </a:lnTo>
                  <a:lnTo>
                    <a:pt x="95" y="0"/>
                  </a:lnTo>
                  <a:lnTo>
                    <a:pt x="84" y="3"/>
                  </a:lnTo>
                  <a:lnTo>
                    <a:pt x="74" y="5"/>
                  </a:lnTo>
                  <a:lnTo>
                    <a:pt x="65" y="9"/>
                  </a:lnTo>
                  <a:lnTo>
                    <a:pt x="55" y="13"/>
                  </a:lnTo>
                  <a:lnTo>
                    <a:pt x="46" y="18"/>
                  </a:lnTo>
                  <a:lnTo>
                    <a:pt x="39" y="24"/>
                  </a:lnTo>
                  <a:lnTo>
                    <a:pt x="31" y="31"/>
                  </a:lnTo>
                  <a:lnTo>
                    <a:pt x="24" y="39"/>
                  </a:lnTo>
                  <a:lnTo>
                    <a:pt x="19" y="46"/>
                  </a:lnTo>
                  <a:lnTo>
                    <a:pt x="12" y="55"/>
                  </a:lnTo>
                  <a:lnTo>
                    <a:pt x="9" y="64"/>
                  </a:lnTo>
                  <a:lnTo>
                    <a:pt x="5" y="74"/>
                  </a:lnTo>
                  <a:lnTo>
                    <a:pt x="2" y="84"/>
                  </a:lnTo>
                  <a:lnTo>
                    <a:pt x="1" y="95"/>
                  </a:lnTo>
                  <a:lnTo>
                    <a:pt x="0" y="105"/>
                  </a:lnTo>
                  <a:lnTo>
                    <a:pt x="0" y="1043"/>
                  </a:lnTo>
                  <a:lnTo>
                    <a:pt x="0" y="1043"/>
                  </a:lnTo>
                  <a:lnTo>
                    <a:pt x="0" y="1046"/>
                  </a:lnTo>
                  <a:lnTo>
                    <a:pt x="0" y="1046"/>
                  </a:lnTo>
                  <a:lnTo>
                    <a:pt x="0" y="1050"/>
                  </a:lnTo>
                  <a:lnTo>
                    <a:pt x="0" y="1050"/>
                  </a:lnTo>
                  <a:lnTo>
                    <a:pt x="1" y="1060"/>
                  </a:lnTo>
                  <a:lnTo>
                    <a:pt x="2" y="1070"/>
                  </a:lnTo>
                  <a:lnTo>
                    <a:pt x="5" y="1079"/>
                  </a:lnTo>
                  <a:lnTo>
                    <a:pt x="7" y="1088"/>
                  </a:lnTo>
                  <a:lnTo>
                    <a:pt x="12" y="1096"/>
                  </a:lnTo>
                  <a:lnTo>
                    <a:pt x="17" y="1105"/>
                  </a:lnTo>
                  <a:lnTo>
                    <a:pt x="22" y="1113"/>
                  </a:lnTo>
                  <a:lnTo>
                    <a:pt x="29" y="1119"/>
                  </a:lnTo>
                  <a:lnTo>
                    <a:pt x="36" y="1125"/>
                  </a:lnTo>
                  <a:lnTo>
                    <a:pt x="44" y="1131"/>
                  </a:lnTo>
                  <a:lnTo>
                    <a:pt x="51" y="1136"/>
                  </a:lnTo>
                  <a:lnTo>
                    <a:pt x="60" y="1140"/>
                  </a:lnTo>
                  <a:lnTo>
                    <a:pt x="69" y="1144"/>
                  </a:lnTo>
                  <a:lnTo>
                    <a:pt x="79" y="1146"/>
                  </a:lnTo>
                  <a:lnTo>
                    <a:pt x="89" y="1148"/>
                  </a:lnTo>
                  <a:lnTo>
                    <a:pt x="99" y="1148"/>
                  </a:lnTo>
                  <a:lnTo>
                    <a:pt x="643" y="1148"/>
                  </a:lnTo>
                  <a:lnTo>
                    <a:pt x="643" y="1148"/>
                  </a:lnTo>
                  <a:lnTo>
                    <a:pt x="653" y="1148"/>
                  </a:lnTo>
                  <a:lnTo>
                    <a:pt x="662" y="1146"/>
                  </a:lnTo>
                  <a:lnTo>
                    <a:pt x="672" y="1144"/>
                  </a:lnTo>
                  <a:lnTo>
                    <a:pt x="680" y="1140"/>
                  </a:lnTo>
                  <a:lnTo>
                    <a:pt x="689" y="1136"/>
                  </a:lnTo>
                  <a:lnTo>
                    <a:pt x="697" y="1131"/>
                  </a:lnTo>
                  <a:lnTo>
                    <a:pt x="704" y="1125"/>
                  </a:lnTo>
                  <a:lnTo>
                    <a:pt x="712" y="1119"/>
                  </a:lnTo>
                  <a:lnTo>
                    <a:pt x="718" y="1113"/>
                  </a:lnTo>
                  <a:lnTo>
                    <a:pt x="724" y="1105"/>
                  </a:lnTo>
                  <a:lnTo>
                    <a:pt x="729" y="1096"/>
                  </a:lnTo>
                  <a:lnTo>
                    <a:pt x="733" y="1088"/>
                  </a:lnTo>
                  <a:lnTo>
                    <a:pt x="735" y="1079"/>
                  </a:lnTo>
                  <a:lnTo>
                    <a:pt x="738" y="1070"/>
                  </a:lnTo>
                  <a:lnTo>
                    <a:pt x="740" y="1060"/>
                  </a:lnTo>
                  <a:lnTo>
                    <a:pt x="740" y="1050"/>
                  </a:lnTo>
                  <a:lnTo>
                    <a:pt x="740" y="1050"/>
                  </a:lnTo>
                  <a:lnTo>
                    <a:pt x="740" y="1040"/>
                  </a:lnTo>
                  <a:lnTo>
                    <a:pt x="738" y="1030"/>
                  </a:lnTo>
                  <a:lnTo>
                    <a:pt x="735" y="1020"/>
                  </a:lnTo>
                  <a:lnTo>
                    <a:pt x="733" y="1011"/>
                  </a:lnTo>
                  <a:lnTo>
                    <a:pt x="729" y="1003"/>
                  </a:lnTo>
                  <a:lnTo>
                    <a:pt x="724" y="995"/>
                  </a:lnTo>
                  <a:lnTo>
                    <a:pt x="718" y="988"/>
                  </a:lnTo>
                  <a:lnTo>
                    <a:pt x="712" y="980"/>
                  </a:lnTo>
                  <a:lnTo>
                    <a:pt x="704" y="974"/>
                  </a:lnTo>
                  <a:lnTo>
                    <a:pt x="697" y="969"/>
                  </a:lnTo>
                  <a:lnTo>
                    <a:pt x="689" y="964"/>
                  </a:lnTo>
                  <a:lnTo>
                    <a:pt x="680" y="959"/>
                  </a:lnTo>
                  <a:lnTo>
                    <a:pt x="672" y="956"/>
                  </a:lnTo>
                  <a:lnTo>
                    <a:pt x="662" y="954"/>
                  </a:lnTo>
                  <a:lnTo>
                    <a:pt x="653" y="953"/>
                  </a:lnTo>
                  <a:lnTo>
                    <a:pt x="643" y="9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sp>
          <p:nvSpPr>
            <p:cNvPr id="13" name="Freeform 17">
              <a:extLst>
                <a:ext uri="{FF2B5EF4-FFF2-40B4-BE49-F238E27FC236}">
                  <a16:creationId xmlns:a16="http://schemas.microsoft.com/office/drawing/2014/main" id="{AB4BFE1A-34F1-4978-8FD4-53BA2229D524}"/>
                </a:ext>
              </a:extLst>
            </p:cNvPr>
            <p:cNvSpPr>
              <a:spLocks/>
            </p:cNvSpPr>
            <p:nvPr/>
          </p:nvSpPr>
          <p:spPr bwMode="auto">
            <a:xfrm>
              <a:off x="4069" y="1902"/>
              <a:ext cx="249" cy="377"/>
            </a:xfrm>
            <a:custGeom>
              <a:avLst/>
              <a:gdLst>
                <a:gd name="T0" fmla="*/ 211 w 748"/>
                <a:gd name="T1" fmla="*/ 651 h 1133"/>
                <a:gd name="T2" fmla="*/ 513 w 748"/>
                <a:gd name="T3" fmla="*/ 651 h 1133"/>
                <a:gd name="T4" fmla="*/ 540 w 748"/>
                <a:gd name="T5" fmla="*/ 644 h 1133"/>
                <a:gd name="T6" fmla="*/ 565 w 748"/>
                <a:gd name="T7" fmla="*/ 629 h 1133"/>
                <a:gd name="T8" fmla="*/ 584 w 748"/>
                <a:gd name="T9" fmla="*/ 608 h 1133"/>
                <a:gd name="T10" fmla="*/ 596 w 748"/>
                <a:gd name="T11" fmla="*/ 583 h 1133"/>
                <a:gd name="T12" fmla="*/ 600 w 748"/>
                <a:gd name="T13" fmla="*/ 554 h 1133"/>
                <a:gd name="T14" fmla="*/ 599 w 748"/>
                <a:gd name="T15" fmla="*/ 534 h 1133"/>
                <a:gd name="T16" fmla="*/ 589 w 748"/>
                <a:gd name="T17" fmla="*/ 506 h 1133"/>
                <a:gd name="T18" fmla="*/ 571 w 748"/>
                <a:gd name="T19" fmla="*/ 484 h 1133"/>
                <a:gd name="T20" fmla="*/ 549 w 748"/>
                <a:gd name="T21" fmla="*/ 468 h 1133"/>
                <a:gd name="T22" fmla="*/ 521 w 748"/>
                <a:gd name="T23" fmla="*/ 458 h 1133"/>
                <a:gd name="T24" fmla="*/ 211 w 748"/>
                <a:gd name="T25" fmla="*/ 455 h 1133"/>
                <a:gd name="T26" fmla="*/ 649 w 748"/>
                <a:gd name="T27" fmla="*/ 196 h 1133"/>
                <a:gd name="T28" fmla="*/ 678 w 748"/>
                <a:gd name="T29" fmla="*/ 191 h 1133"/>
                <a:gd name="T30" fmla="*/ 704 w 748"/>
                <a:gd name="T31" fmla="*/ 179 h 1133"/>
                <a:gd name="T32" fmla="*/ 725 w 748"/>
                <a:gd name="T33" fmla="*/ 160 h 1133"/>
                <a:gd name="T34" fmla="*/ 739 w 748"/>
                <a:gd name="T35" fmla="*/ 136 h 1133"/>
                <a:gd name="T36" fmla="*/ 747 w 748"/>
                <a:gd name="T37" fmla="*/ 108 h 1133"/>
                <a:gd name="T38" fmla="*/ 747 w 748"/>
                <a:gd name="T39" fmla="*/ 88 h 1133"/>
                <a:gd name="T40" fmla="*/ 739 w 748"/>
                <a:gd name="T41" fmla="*/ 60 h 1133"/>
                <a:gd name="T42" fmla="*/ 725 w 748"/>
                <a:gd name="T43" fmla="*/ 35 h 1133"/>
                <a:gd name="T44" fmla="*/ 704 w 748"/>
                <a:gd name="T45" fmla="*/ 16 h 1133"/>
                <a:gd name="T46" fmla="*/ 678 w 748"/>
                <a:gd name="T47" fmla="*/ 4 h 1133"/>
                <a:gd name="T48" fmla="*/ 649 w 748"/>
                <a:gd name="T49" fmla="*/ 0 h 1133"/>
                <a:gd name="T50" fmla="*/ 89 w 748"/>
                <a:gd name="T51" fmla="*/ 0 h 1133"/>
                <a:gd name="T52" fmla="*/ 60 w 748"/>
                <a:gd name="T53" fmla="*/ 8 h 1133"/>
                <a:gd name="T54" fmla="*/ 36 w 748"/>
                <a:gd name="T55" fmla="*/ 23 h 1133"/>
                <a:gd name="T56" fmla="*/ 17 w 748"/>
                <a:gd name="T57" fmla="*/ 43 h 1133"/>
                <a:gd name="T58" fmla="*/ 5 w 748"/>
                <a:gd name="T59" fmla="*/ 69 h 1133"/>
                <a:gd name="T60" fmla="*/ 0 w 748"/>
                <a:gd name="T61" fmla="*/ 98 h 1133"/>
                <a:gd name="T62" fmla="*/ 1 w 748"/>
                <a:gd name="T63" fmla="*/ 1045 h 1133"/>
                <a:gd name="T64" fmla="*/ 7 w 748"/>
                <a:gd name="T65" fmla="*/ 1073 h 1133"/>
                <a:gd name="T66" fmla="*/ 22 w 748"/>
                <a:gd name="T67" fmla="*/ 1098 h 1133"/>
                <a:gd name="T68" fmla="*/ 44 w 748"/>
                <a:gd name="T69" fmla="*/ 1116 h 1133"/>
                <a:gd name="T70" fmla="*/ 69 w 748"/>
                <a:gd name="T71" fmla="*/ 1129 h 1133"/>
                <a:gd name="T72" fmla="*/ 99 w 748"/>
                <a:gd name="T73" fmla="*/ 1133 h 1133"/>
                <a:gd name="T74" fmla="*/ 659 w 748"/>
                <a:gd name="T75" fmla="*/ 1133 h 1133"/>
                <a:gd name="T76" fmla="*/ 688 w 748"/>
                <a:gd name="T77" fmla="*/ 1125 h 1133"/>
                <a:gd name="T78" fmla="*/ 712 w 748"/>
                <a:gd name="T79" fmla="*/ 1110 h 1133"/>
                <a:gd name="T80" fmla="*/ 730 w 748"/>
                <a:gd name="T81" fmla="*/ 1090 h 1133"/>
                <a:gd name="T82" fmla="*/ 743 w 748"/>
                <a:gd name="T83" fmla="*/ 1064 h 1133"/>
                <a:gd name="T84" fmla="*/ 748 w 748"/>
                <a:gd name="T85" fmla="*/ 1035 h 1133"/>
                <a:gd name="T86" fmla="*/ 745 w 748"/>
                <a:gd name="T87" fmla="*/ 1015 h 1133"/>
                <a:gd name="T88" fmla="*/ 735 w 748"/>
                <a:gd name="T89" fmla="*/ 988 h 1133"/>
                <a:gd name="T90" fmla="*/ 719 w 748"/>
                <a:gd name="T91" fmla="*/ 965 h 1133"/>
                <a:gd name="T92" fmla="*/ 695 w 748"/>
                <a:gd name="T93" fmla="*/ 949 h 1133"/>
                <a:gd name="T94" fmla="*/ 669 w 748"/>
                <a:gd name="T95" fmla="*/ 939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8" h="1133">
                  <a:moveTo>
                    <a:pt x="649" y="936"/>
                  </a:moveTo>
                  <a:lnTo>
                    <a:pt x="211" y="936"/>
                  </a:lnTo>
                  <a:lnTo>
                    <a:pt x="211" y="651"/>
                  </a:lnTo>
                  <a:lnTo>
                    <a:pt x="503" y="651"/>
                  </a:lnTo>
                  <a:lnTo>
                    <a:pt x="503" y="651"/>
                  </a:lnTo>
                  <a:lnTo>
                    <a:pt x="513" y="651"/>
                  </a:lnTo>
                  <a:lnTo>
                    <a:pt x="521" y="649"/>
                  </a:lnTo>
                  <a:lnTo>
                    <a:pt x="531" y="648"/>
                  </a:lnTo>
                  <a:lnTo>
                    <a:pt x="540" y="644"/>
                  </a:lnTo>
                  <a:lnTo>
                    <a:pt x="549" y="640"/>
                  </a:lnTo>
                  <a:lnTo>
                    <a:pt x="556" y="635"/>
                  </a:lnTo>
                  <a:lnTo>
                    <a:pt x="565" y="629"/>
                  </a:lnTo>
                  <a:lnTo>
                    <a:pt x="571" y="623"/>
                  </a:lnTo>
                  <a:lnTo>
                    <a:pt x="578" y="615"/>
                  </a:lnTo>
                  <a:lnTo>
                    <a:pt x="584" y="608"/>
                  </a:lnTo>
                  <a:lnTo>
                    <a:pt x="589" y="600"/>
                  </a:lnTo>
                  <a:lnTo>
                    <a:pt x="593" y="591"/>
                  </a:lnTo>
                  <a:lnTo>
                    <a:pt x="596" y="583"/>
                  </a:lnTo>
                  <a:lnTo>
                    <a:pt x="599" y="573"/>
                  </a:lnTo>
                  <a:lnTo>
                    <a:pt x="600" y="564"/>
                  </a:lnTo>
                  <a:lnTo>
                    <a:pt x="600" y="554"/>
                  </a:lnTo>
                  <a:lnTo>
                    <a:pt x="600" y="554"/>
                  </a:lnTo>
                  <a:lnTo>
                    <a:pt x="600" y="544"/>
                  </a:lnTo>
                  <a:lnTo>
                    <a:pt x="599" y="534"/>
                  </a:lnTo>
                  <a:lnTo>
                    <a:pt x="596" y="524"/>
                  </a:lnTo>
                  <a:lnTo>
                    <a:pt x="593" y="515"/>
                  </a:lnTo>
                  <a:lnTo>
                    <a:pt x="589" y="506"/>
                  </a:lnTo>
                  <a:lnTo>
                    <a:pt x="584" y="499"/>
                  </a:lnTo>
                  <a:lnTo>
                    <a:pt x="578" y="491"/>
                  </a:lnTo>
                  <a:lnTo>
                    <a:pt x="571" y="484"/>
                  </a:lnTo>
                  <a:lnTo>
                    <a:pt x="565" y="478"/>
                  </a:lnTo>
                  <a:lnTo>
                    <a:pt x="556" y="471"/>
                  </a:lnTo>
                  <a:lnTo>
                    <a:pt x="549" y="468"/>
                  </a:lnTo>
                  <a:lnTo>
                    <a:pt x="540" y="463"/>
                  </a:lnTo>
                  <a:lnTo>
                    <a:pt x="531" y="460"/>
                  </a:lnTo>
                  <a:lnTo>
                    <a:pt x="521" y="458"/>
                  </a:lnTo>
                  <a:lnTo>
                    <a:pt x="513" y="455"/>
                  </a:lnTo>
                  <a:lnTo>
                    <a:pt x="503" y="455"/>
                  </a:lnTo>
                  <a:lnTo>
                    <a:pt x="211" y="455"/>
                  </a:lnTo>
                  <a:lnTo>
                    <a:pt x="211" y="196"/>
                  </a:lnTo>
                  <a:lnTo>
                    <a:pt x="649" y="196"/>
                  </a:lnTo>
                  <a:lnTo>
                    <a:pt x="649" y="196"/>
                  </a:lnTo>
                  <a:lnTo>
                    <a:pt x="659" y="195"/>
                  </a:lnTo>
                  <a:lnTo>
                    <a:pt x="669" y="194"/>
                  </a:lnTo>
                  <a:lnTo>
                    <a:pt x="678" y="191"/>
                  </a:lnTo>
                  <a:lnTo>
                    <a:pt x="688" y="189"/>
                  </a:lnTo>
                  <a:lnTo>
                    <a:pt x="695" y="184"/>
                  </a:lnTo>
                  <a:lnTo>
                    <a:pt x="704" y="179"/>
                  </a:lnTo>
                  <a:lnTo>
                    <a:pt x="712" y="174"/>
                  </a:lnTo>
                  <a:lnTo>
                    <a:pt x="719" y="168"/>
                  </a:lnTo>
                  <a:lnTo>
                    <a:pt x="725" y="160"/>
                  </a:lnTo>
                  <a:lnTo>
                    <a:pt x="730" y="153"/>
                  </a:lnTo>
                  <a:lnTo>
                    <a:pt x="735" y="145"/>
                  </a:lnTo>
                  <a:lnTo>
                    <a:pt x="739" y="136"/>
                  </a:lnTo>
                  <a:lnTo>
                    <a:pt x="743" y="128"/>
                  </a:lnTo>
                  <a:lnTo>
                    <a:pt x="745" y="118"/>
                  </a:lnTo>
                  <a:lnTo>
                    <a:pt x="747" y="108"/>
                  </a:lnTo>
                  <a:lnTo>
                    <a:pt x="748" y="98"/>
                  </a:lnTo>
                  <a:lnTo>
                    <a:pt x="748" y="98"/>
                  </a:lnTo>
                  <a:lnTo>
                    <a:pt x="747" y="88"/>
                  </a:lnTo>
                  <a:lnTo>
                    <a:pt x="745" y="79"/>
                  </a:lnTo>
                  <a:lnTo>
                    <a:pt x="743" y="69"/>
                  </a:lnTo>
                  <a:lnTo>
                    <a:pt x="739" y="60"/>
                  </a:lnTo>
                  <a:lnTo>
                    <a:pt x="735" y="51"/>
                  </a:lnTo>
                  <a:lnTo>
                    <a:pt x="730" y="43"/>
                  </a:lnTo>
                  <a:lnTo>
                    <a:pt x="725" y="35"/>
                  </a:lnTo>
                  <a:lnTo>
                    <a:pt x="719" y="29"/>
                  </a:lnTo>
                  <a:lnTo>
                    <a:pt x="712" y="23"/>
                  </a:lnTo>
                  <a:lnTo>
                    <a:pt x="704" y="16"/>
                  </a:lnTo>
                  <a:lnTo>
                    <a:pt x="695" y="11"/>
                  </a:lnTo>
                  <a:lnTo>
                    <a:pt x="688" y="8"/>
                  </a:lnTo>
                  <a:lnTo>
                    <a:pt x="678" y="4"/>
                  </a:lnTo>
                  <a:lnTo>
                    <a:pt x="669" y="1"/>
                  </a:lnTo>
                  <a:lnTo>
                    <a:pt x="659" y="0"/>
                  </a:lnTo>
                  <a:lnTo>
                    <a:pt x="649" y="0"/>
                  </a:lnTo>
                  <a:lnTo>
                    <a:pt x="99" y="0"/>
                  </a:lnTo>
                  <a:lnTo>
                    <a:pt x="99" y="0"/>
                  </a:lnTo>
                  <a:lnTo>
                    <a:pt x="89" y="0"/>
                  </a:lnTo>
                  <a:lnTo>
                    <a:pt x="79" y="1"/>
                  </a:lnTo>
                  <a:lnTo>
                    <a:pt x="69" y="4"/>
                  </a:lnTo>
                  <a:lnTo>
                    <a:pt x="60" y="8"/>
                  </a:lnTo>
                  <a:lnTo>
                    <a:pt x="51" y="11"/>
                  </a:lnTo>
                  <a:lnTo>
                    <a:pt x="44" y="16"/>
                  </a:lnTo>
                  <a:lnTo>
                    <a:pt x="36" y="23"/>
                  </a:lnTo>
                  <a:lnTo>
                    <a:pt x="29" y="29"/>
                  </a:lnTo>
                  <a:lnTo>
                    <a:pt x="22" y="35"/>
                  </a:lnTo>
                  <a:lnTo>
                    <a:pt x="17" y="43"/>
                  </a:lnTo>
                  <a:lnTo>
                    <a:pt x="12" y="51"/>
                  </a:lnTo>
                  <a:lnTo>
                    <a:pt x="7" y="60"/>
                  </a:lnTo>
                  <a:lnTo>
                    <a:pt x="5" y="69"/>
                  </a:lnTo>
                  <a:lnTo>
                    <a:pt x="2" y="79"/>
                  </a:lnTo>
                  <a:lnTo>
                    <a:pt x="1" y="88"/>
                  </a:lnTo>
                  <a:lnTo>
                    <a:pt x="0" y="98"/>
                  </a:lnTo>
                  <a:lnTo>
                    <a:pt x="0" y="1035"/>
                  </a:lnTo>
                  <a:lnTo>
                    <a:pt x="0" y="1035"/>
                  </a:lnTo>
                  <a:lnTo>
                    <a:pt x="1" y="1045"/>
                  </a:lnTo>
                  <a:lnTo>
                    <a:pt x="2" y="1054"/>
                  </a:lnTo>
                  <a:lnTo>
                    <a:pt x="5" y="1064"/>
                  </a:lnTo>
                  <a:lnTo>
                    <a:pt x="7" y="1073"/>
                  </a:lnTo>
                  <a:lnTo>
                    <a:pt x="12" y="1081"/>
                  </a:lnTo>
                  <a:lnTo>
                    <a:pt x="17" y="1090"/>
                  </a:lnTo>
                  <a:lnTo>
                    <a:pt x="22" y="1098"/>
                  </a:lnTo>
                  <a:lnTo>
                    <a:pt x="29" y="1104"/>
                  </a:lnTo>
                  <a:lnTo>
                    <a:pt x="36" y="1110"/>
                  </a:lnTo>
                  <a:lnTo>
                    <a:pt x="44" y="1116"/>
                  </a:lnTo>
                  <a:lnTo>
                    <a:pt x="51" y="1121"/>
                  </a:lnTo>
                  <a:lnTo>
                    <a:pt x="60" y="1125"/>
                  </a:lnTo>
                  <a:lnTo>
                    <a:pt x="69" y="1129"/>
                  </a:lnTo>
                  <a:lnTo>
                    <a:pt x="79" y="1131"/>
                  </a:lnTo>
                  <a:lnTo>
                    <a:pt x="89" y="1133"/>
                  </a:lnTo>
                  <a:lnTo>
                    <a:pt x="99" y="1133"/>
                  </a:lnTo>
                  <a:lnTo>
                    <a:pt x="649" y="1133"/>
                  </a:lnTo>
                  <a:lnTo>
                    <a:pt x="649" y="1133"/>
                  </a:lnTo>
                  <a:lnTo>
                    <a:pt x="659" y="1133"/>
                  </a:lnTo>
                  <a:lnTo>
                    <a:pt x="669" y="1131"/>
                  </a:lnTo>
                  <a:lnTo>
                    <a:pt x="678" y="1129"/>
                  </a:lnTo>
                  <a:lnTo>
                    <a:pt x="688" y="1125"/>
                  </a:lnTo>
                  <a:lnTo>
                    <a:pt x="695" y="1121"/>
                  </a:lnTo>
                  <a:lnTo>
                    <a:pt x="704" y="1116"/>
                  </a:lnTo>
                  <a:lnTo>
                    <a:pt x="712" y="1110"/>
                  </a:lnTo>
                  <a:lnTo>
                    <a:pt x="719" y="1104"/>
                  </a:lnTo>
                  <a:lnTo>
                    <a:pt x="725" y="1098"/>
                  </a:lnTo>
                  <a:lnTo>
                    <a:pt x="730" y="1090"/>
                  </a:lnTo>
                  <a:lnTo>
                    <a:pt x="735" y="1081"/>
                  </a:lnTo>
                  <a:lnTo>
                    <a:pt x="739" y="1073"/>
                  </a:lnTo>
                  <a:lnTo>
                    <a:pt x="743" y="1064"/>
                  </a:lnTo>
                  <a:lnTo>
                    <a:pt x="745" y="1054"/>
                  </a:lnTo>
                  <a:lnTo>
                    <a:pt x="747" y="1045"/>
                  </a:lnTo>
                  <a:lnTo>
                    <a:pt x="748" y="1035"/>
                  </a:lnTo>
                  <a:lnTo>
                    <a:pt x="748" y="1035"/>
                  </a:lnTo>
                  <a:lnTo>
                    <a:pt x="747" y="1025"/>
                  </a:lnTo>
                  <a:lnTo>
                    <a:pt x="745" y="1015"/>
                  </a:lnTo>
                  <a:lnTo>
                    <a:pt x="743" y="1005"/>
                  </a:lnTo>
                  <a:lnTo>
                    <a:pt x="739" y="996"/>
                  </a:lnTo>
                  <a:lnTo>
                    <a:pt x="735" y="988"/>
                  </a:lnTo>
                  <a:lnTo>
                    <a:pt x="730" y="980"/>
                  </a:lnTo>
                  <a:lnTo>
                    <a:pt x="725" y="973"/>
                  </a:lnTo>
                  <a:lnTo>
                    <a:pt x="719" y="965"/>
                  </a:lnTo>
                  <a:lnTo>
                    <a:pt x="712" y="959"/>
                  </a:lnTo>
                  <a:lnTo>
                    <a:pt x="704" y="954"/>
                  </a:lnTo>
                  <a:lnTo>
                    <a:pt x="695" y="949"/>
                  </a:lnTo>
                  <a:lnTo>
                    <a:pt x="688" y="944"/>
                  </a:lnTo>
                  <a:lnTo>
                    <a:pt x="678" y="941"/>
                  </a:lnTo>
                  <a:lnTo>
                    <a:pt x="669" y="939"/>
                  </a:lnTo>
                  <a:lnTo>
                    <a:pt x="659" y="938"/>
                  </a:lnTo>
                  <a:lnTo>
                    <a:pt x="649" y="936"/>
                  </a:lnTo>
                  <a:close/>
                </a:path>
              </a:pathLst>
            </a:custGeom>
            <a:solidFill>
              <a:srgbClr val="231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sp>
          <p:nvSpPr>
            <p:cNvPr id="14" name="Freeform 18">
              <a:extLst>
                <a:ext uri="{FF2B5EF4-FFF2-40B4-BE49-F238E27FC236}">
                  <a16:creationId xmlns:a16="http://schemas.microsoft.com/office/drawing/2014/main" id="{CA059790-96E5-4431-B5FD-710B50CF8D59}"/>
                </a:ext>
              </a:extLst>
            </p:cNvPr>
            <p:cNvSpPr>
              <a:spLocks/>
            </p:cNvSpPr>
            <p:nvPr/>
          </p:nvSpPr>
          <p:spPr bwMode="auto">
            <a:xfrm>
              <a:off x="4069" y="1902"/>
              <a:ext cx="249" cy="377"/>
            </a:xfrm>
            <a:custGeom>
              <a:avLst/>
              <a:gdLst>
                <a:gd name="T0" fmla="*/ 211 w 748"/>
                <a:gd name="T1" fmla="*/ 651 h 1133"/>
                <a:gd name="T2" fmla="*/ 513 w 748"/>
                <a:gd name="T3" fmla="*/ 651 h 1133"/>
                <a:gd name="T4" fmla="*/ 540 w 748"/>
                <a:gd name="T5" fmla="*/ 644 h 1133"/>
                <a:gd name="T6" fmla="*/ 565 w 748"/>
                <a:gd name="T7" fmla="*/ 629 h 1133"/>
                <a:gd name="T8" fmla="*/ 584 w 748"/>
                <a:gd name="T9" fmla="*/ 608 h 1133"/>
                <a:gd name="T10" fmla="*/ 596 w 748"/>
                <a:gd name="T11" fmla="*/ 583 h 1133"/>
                <a:gd name="T12" fmla="*/ 600 w 748"/>
                <a:gd name="T13" fmla="*/ 554 h 1133"/>
                <a:gd name="T14" fmla="*/ 599 w 748"/>
                <a:gd name="T15" fmla="*/ 534 h 1133"/>
                <a:gd name="T16" fmla="*/ 589 w 748"/>
                <a:gd name="T17" fmla="*/ 506 h 1133"/>
                <a:gd name="T18" fmla="*/ 571 w 748"/>
                <a:gd name="T19" fmla="*/ 484 h 1133"/>
                <a:gd name="T20" fmla="*/ 549 w 748"/>
                <a:gd name="T21" fmla="*/ 468 h 1133"/>
                <a:gd name="T22" fmla="*/ 521 w 748"/>
                <a:gd name="T23" fmla="*/ 458 h 1133"/>
                <a:gd name="T24" fmla="*/ 211 w 748"/>
                <a:gd name="T25" fmla="*/ 455 h 1133"/>
                <a:gd name="T26" fmla="*/ 649 w 748"/>
                <a:gd name="T27" fmla="*/ 196 h 1133"/>
                <a:gd name="T28" fmla="*/ 678 w 748"/>
                <a:gd name="T29" fmla="*/ 191 h 1133"/>
                <a:gd name="T30" fmla="*/ 704 w 748"/>
                <a:gd name="T31" fmla="*/ 179 h 1133"/>
                <a:gd name="T32" fmla="*/ 725 w 748"/>
                <a:gd name="T33" fmla="*/ 160 h 1133"/>
                <a:gd name="T34" fmla="*/ 739 w 748"/>
                <a:gd name="T35" fmla="*/ 136 h 1133"/>
                <a:gd name="T36" fmla="*/ 747 w 748"/>
                <a:gd name="T37" fmla="*/ 108 h 1133"/>
                <a:gd name="T38" fmla="*/ 747 w 748"/>
                <a:gd name="T39" fmla="*/ 88 h 1133"/>
                <a:gd name="T40" fmla="*/ 739 w 748"/>
                <a:gd name="T41" fmla="*/ 60 h 1133"/>
                <a:gd name="T42" fmla="*/ 725 w 748"/>
                <a:gd name="T43" fmla="*/ 35 h 1133"/>
                <a:gd name="T44" fmla="*/ 704 w 748"/>
                <a:gd name="T45" fmla="*/ 16 h 1133"/>
                <a:gd name="T46" fmla="*/ 678 w 748"/>
                <a:gd name="T47" fmla="*/ 4 h 1133"/>
                <a:gd name="T48" fmla="*/ 649 w 748"/>
                <a:gd name="T49" fmla="*/ 0 h 1133"/>
                <a:gd name="T50" fmla="*/ 89 w 748"/>
                <a:gd name="T51" fmla="*/ 0 h 1133"/>
                <a:gd name="T52" fmla="*/ 60 w 748"/>
                <a:gd name="T53" fmla="*/ 8 h 1133"/>
                <a:gd name="T54" fmla="*/ 36 w 748"/>
                <a:gd name="T55" fmla="*/ 23 h 1133"/>
                <a:gd name="T56" fmla="*/ 17 w 748"/>
                <a:gd name="T57" fmla="*/ 43 h 1133"/>
                <a:gd name="T58" fmla="*/ 5 w 748"/>
                <a:gd name="T59" fmla="*/ 69 h 1133"/>
                <a:gd name="T60" fmla="*/ 0 w 748"/>
                <a:gd name="T61" fmla="*/ 98 h 1133"/>
                <a:gd name="T62" fmla="*/ 1 w 748"/>
                <a:gd name="T63" fmla="*/ 1045 h 1133"/>
                <a:gd name="T64" fmla="*/ 7 w 748"/>
                <a:gd name="T65" fmla="*/ 1073 h 1133"/>
                <a:gd name="T66" fmla="*/ 22 w 748"/>
                <a:gd name="T67" fmla="*/ 1098 h 1133"/>
                <a:gd name="T68" fmla="*/ 44 w 748"/>
                <a:gd name="T69" fmla="*/ 1116 h 1133"/>
                <a:gd name="T70" fmla="*/ 69 w 748"/>
                <a:gd name="T71" fmla="*/ 1129 h 1133"/>
                <a:gd name="T72" fmla="*/ 99 w 748"/>
                <a:gd name="T73" fmla="*/ 1133 h 1133"/>
                <a:gd name="T74" fmla="*/ 659 w 748"/>
                <a:gd name="T75" fmla="*/ 1133 h 1133"/>
                <a:gd name="T76" fmla="*/ 688 w 748"/>
                <a:gd name="T77" fmla="*/ 1125 h 1133"/>
                <a:gd name="T78" fmla="*/ 712 w 748"/>
                <a:gd name="T79" fmla="*/ 1110 h 1133"/>
                <a:gd name="T80" fmla="*/ 730 w 748"/>
                <a:gd name="T81" fmla="*/ 1090 h 1133"/>
                <a:gd name="T82" fmla="*/ 743 w 748"/>
                <a:gd name="T83" fmla="*/ 1064 h 1133"/>
                <a:gd name="T84" fmla="*/ 748 w 748"/>
                <a:gd name="T85" fmla="*/ 1035 h 1133"/>
                <a:gd name="T86" fmla="*/ 745 w 748"/>
                <a:gd name="T87" fmla="*/ 1015 h 1133"/>
                <a:gd name="T88" fmla="*/ 735 w 748"/>
                <a:gd name="T89" fmla="*/ 988 h 1133"/>
                <a:gd name="T90" fmla="*/ 719 w 748"/>
                <a:gd name="T91" fmla="*/ 965 h 1133"/>
                <a:gd name="T92" fmla="*/ 695 w 748"/>
                <a:gd name="T93" fmla="*/ 949 h 1133"/>
                <a:gd name="T94" fmla="*/ 669 w 748"/>
                <a:gd name="T95" fmla="*/ 939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8" h="1133">
                  <a:moveTo>
                    <a:pt x="649" y="936"/>
                  </a:moveTo>
                  <a:lnTo>
                    <a:pt x="211" y="936"/>
                  </a:lnTo>
                  <a:lnTo>
                    <a:pt x="211" y="651"/>
                  </a:lnTo>
                  <a:lnTo>
                    <a:pt x="503" y="651"/>
                  </a:lnTo>
                  <a:lnTo>
                    <a:pt x="503" y="651"/>
                  </a:lnTo>
                  <a:lnTo>
                    <a:pt x="513" y="651"/>
                  </a:lnTo>
                  <a:lnTo>
                    <a:pt x="521" y="649"/>
                  </a:lnTo>
                  <a:lnTo>
                    <a:pt x="531" y="648"/>
                  </a:lnTo>
                  <a:lnTo>
                    <a:pt x="540" y="644"/>
                  </a:lnTo>
                  <a:lnTo>
                    <a:pt x="549" y="640"/>
                  </a:lnTo>
                  <a:lnTo>
                    <a:pt x="556" y="635"/>
                  </a:lnTo>
                  <a:lnTo>
                    <a:pt x="565" y="629"/>
                  </a:lnTo>
                  <a:lnTo>
                    <a:pt x="571" y="623"/>
                  </a:lnTo>
                  <a:lnTo>
                    <a:pt x="578" y="615"/>
                  </a:lnTo>
                  <a:lnTo>
                    <a:pt x="584" y="608"/>
                  </a:lnTo>
                  <a:lnTo>
                    <a:pt x="589" y="600"/>
                  </a:lnTo>
                  <a:lnTo>
                    <a:pt x="593" y="591"/>
                  </a:lnTo>
                  <a:lnTo>
                    <a:pt x="596" y="583"/>
                  </a:lnTo>
                  <a:lnTo>
                    <a:pt x="599" y="573"/>
                  </a:lnTo>
                  <a:lnTo>
                    <a:pt x="600" y="564"/>
                  </a:lnTo>
                  <a:lnTo>
                    <a:pt x="600" y="554"/>
                  </a:lnTo>
                  <a:lnTo>
                    <a:pt x="600" y="554"/>
                  </a:lnTo>
                  <a:lnTo>
                    <a:pt x="600" y="544"/>
                  </a:lnTo>
                  <a:lnTo>
                    <a:pt x="599" y="534"/>
                  </a:lnTo>
                  <a:lnTo>
                    <a:pt x="596" y="524"/>
                  </a:lnTo>
                  <a:lnTo>
                    <a:pt x="593" y="515"/>
                  </a:lnTo>
                  <a:lnTo>
                    <a:pt x="589" y="506"/>
                  </a:lnTo>
                  <a:lnTo>
                    <a:pt x="584" y="499"/>
                  </a:lnTo>
                  <a:lnTo>
                    <a:pt x="578" y="491"/>
                  </a:lnTo>
                  <a:lnTo>
                    <a:pt x="571" y="484"/>
                  </a:lnTo>
                  <a:lnTo>
                    <a:pt x="565" y="478"/>
                  </a:lnTo>
                  <a:lnTo>
                    <a:pt x="556" y="471"/>
                  </a:lnTo>
                  <a:lnTo>
                    <a:pt x="549" y="468"/>
                  </a:lnTo>
                  <a:lnTo>
                    <a:pt x="540" y="463"/>
                  </a:lnTo>
                  <a:lnTo>
                    <a:pt x="531" y="460"/>
                  </a:lnTo>
                  <a:lnTo>
                    <a:pt x="521" y="458"/>
                  </a:lnTo>
                  <a:lnTo>
                    <a:pt x="513" y="455"/>
                  </a:lnTo>
                  <a:lnTo>
                    <a:pt x="503" y="455"/>
                  </a:lnTo>
                  <a:lnTo>
                    <a:pt x="211" y="455"/>
                  </a:lnTo>
                  <a:lnTo>
                    <a:pt x="211" y="196"/>
                  </a:lnTo>
                  <a:lnTo>
                    <a:pt x="649" y="196"/>
                  </a:lnTo>
                  <a:lnTo>
                    <a:pt x="649" y="196"/>
                  </a:lnTo>
                  <a:lnTo>
                    <a:pt x="659" y="195"/>
                  </a:lnTo>
                  <a:lnTo>
                    <a:pt x="669" y="194"/>
                  </a:lnTo>
                  <a:lnTo>
                    <a:pt x="678" y="191"/>
                  </a:lnTo>
                  <a:lnTo>
                    <a:pt x="688" y="189"/>
                  </a:lnTo>
                  <a:lnTo>
                    <a:pt x="695" y="184"/>
                  </a:lnTo>
                  <a:lnTo>
                    <a:pt x="704" y="179"/>
                  </a:lnTo>
                  <a:lnTo>
                    <a:pt x="712" y="174"/>
                  </a:lnTo>
                  <a:lnTo>
                    <a:pt x="719" y="168"/>
                  </a:lnTo>
                  <a:lnTo>
                    <a:pt x="725" y="160"/>
                  </a:lnTo>
                  <a:lnTo>
                    <a:pt x="730" y="153"/>
                  </a:lnTo>
                  <a:lnTo>
                    <a:pt x="735" y="145"/>
                  </a:lnTo>
                  <a:lnTo>
                    <a:pt x="739" y="136"/>
                  </a:lnTo>
                  <a:lnTo>
                    <a:pt x="743" y="128"/>
                  </a:lnTo>
                  <a:lnTo>
                    <a:pt x="745" y="118"/>
                  </a:lnTo>
                  <a:lnTo>
                    <a:pt x="747" y="108"/>
                  </a:lnTo>
                  <a:lnTo>
                    <a:pt x="748" y="98"/>
                  </a:lnTo>
                  <a:lnTo>
                    <a:pt x="748" y="98"/>
                  </a:lnTo>
                  <a:lnTo>
                    <a:pt x="747" y="88"/>
                  </a:lnTo>
                  <a:lnTo>
                    <a:pt x="745" y="79"/>
                  </a:lnTo>
                  <a:lnTo>
                    <a:pt x="743" y="69"/>
                  </a:lnTo>
                  <a:lnTo>
                    <a:pt x="739" y="60"/>
                  </a:lnTo>
                  <a:lnTo>
                    <a:pt x="735" y="51"/>
                  </a:lnTo>
                  <a:lnTo>
                    <a:pt x="730" y="43"/>
                  </a:lnTo>
                  <a:lnTo>
                    <a:pt x="725" y="35"/>
                  </a:lnTo>
                  <a:lnTo>
                    <a:pt x="719" y="29"/>
                  </a:lnTo>
                  <a:lnTo>
                    <a:pt x="712" y="23"/>
                  </a:lnTo>
                  <a:lnTo>
                    <a:pt x="704" y="16"/>
                  </a:lnTo>
                  <a:lnTo>
                    <a:pt x="695" y="11"/>
                  </a:lnTo>
                  <a:lnTo>
                    <a:pt x="688" y="8"/>
                  </a:lnTo>
                  <a:lnTo>
                    <a:pt x="678" y="4"/>
                  </a:lnTo>
                  <a:lnTo>
                    <a:pt x="669" y="1"/>
                  </a:lnTo>
                  <a:lnTo>
                    <a:pt x="659" y="0"/>
                  </a:lnTo>
                  <a:lnTo>
                    <a:pt x="649" y="0"/>
                  </a:lnTo>
                  <a:lnTo>
                    <a:pt x="99" y="0"/>
                  </a:lnTo>
                  <a:lnTo>
                    <a:pt x="99" y="0"/>
                  </a:lnTo>
                  <a:lnTo>
                    <a:pt x="89" y="0"/>
                  </a:lnTo>
                  <a:lnTo>
                    <a:pt x="79" y="1"/>
                  </a:lnTo>
                  <a:lnTo>
                    <a:pt x="69" y="4"/>
                  </a:lnTo>
                  <a:lnTo>
                    <a:pt x="60" y="8"/>
                  </a:lnTo>
                  <a:lnTo>
                    <a:pt x="51" y="11"/>
                  </a:lnTo>
                  <a:lnTo>
                    <a:pt x="44" y="16"/>
                  </a:lnTo>
                  <a:lnTo>
                    <a:pt x="36" y="23"/>
                  </a:lnTo>
                  <a:lnTo>
                    <a:pt x="29" y="29"/>
                  </a:lnTo>
                  <a:lnTo>
                    <a:pt x="22" y="35"/>
                  </a:lnTo>
                  <a:lnTo>
                    <a:pt x="17" y="43"/>
                  </a:lnTo>
                  <a:lnTo>
                    <a:pt x="12" y="51"/>
                  </a:lnTo>
                  <a:lnTo>
                    <a:pt x="7" y="60"/>
                  </a:lnTo>
                  <a:lnTo>
                    <a:pt x="5" y="69"/>
                  </a:lnTo>
                  <a:lnTo>
                    <a:pt x="2" y="79"/>
                  </a:lnTo>
                  <a:lnTo>
                    <a:pt x="1" y="88"/>
                  </a:lnTo>
                  <a:lnTo>
                    <a:pt x="0" y="98"/>
                  </a:lnTo>
                  <a:lnTo>
                    <a:pt x="0" y="1035"/>
                  </a:lnTo>
                  <a:lnTo>
                    <a:pt x="0" y="1035"/>
                  </a:lnTo>
                  <a:lnTo>
                    <a:pt x="1" y="1045"/>
                  </a:lnTo>
                  <a:lnTo>
                    <a:pt x="2" y="1054"/>
                  </a:lnTo>
                  <a:lnTo>
                    <a:pt x="5" y="1064"/>
                  </a:lnTo>
                  <a:lnTo>
                    <a:pt x="7" y="1073"/>
                  </a:lnTo>
                  <a:lnTo>
                    <a:pt x="12" y="1081"/>
                  </a:lnTo>
                  <a:lnTo>
                    <a:pt x="17" y="1090"/>
                  </a:lnTo>
                  <a:lnTo>
                    <a:pt x="22" y="1098"/>
                  </a:lnTo>
                  <a:lnTo>
                    <a:pt x="29" y="1104"/>
                  </a:lnTo>
                  <a:lnTo>
                    <a:pt x="36" y="1110"/>
                  </a:lnTo>
                  <a:lnTo>
                    <a:pt x="44" y="1116"/>
                  </a:lnTo>
                  <a:lnTo>
                    <a:pt x="51" y="1121"/>
                  </a:lnTo>
                  <a:lnTo>
                    <a:pt x="60" y="1125"/>
                  </a:lnTo>
                  <a:lnTo>
                    <a:pt x="69" y="1129"/>
                  </a:lnTo>
                  <a:lnTo>
                    <a:pt x="79" y="1131"/>
                  </a:lnTo>
                  <a:lnTo>
                    <a:pt x="89" y="1133"/>
                  </a:lnTo>
                  <a:lnTo>
                    <a:pt x="99" y="1133"/>
                  </a:lnTo>
                  <a:lnTo>
                    <a:pt x="649" y="1133"/>
                  </a:lnTo>
                  <a:lnTo>
                    <a:pt x="649" y="1133"/>
                  </a:lnTo>
                  <a:lnTo>
                    <a:pt x="659" y="1133"/>
                  </a:lnTo>
                  <a:lnTo>
                    <a:pt x="669" y="1131"/>
                  </a:lnTo>
                  <a:lnTo>
                    <a:pt x="678" y="1129"/>
                  </a:lnTo>
                  <a:lnTo>
                    <a:pt x="688" y="1125"/>
                  </a:lnTo>
                  <a:lnTo>
                    <a:pt x="695" y="1121"/>
                  </a:lnTo>
                  <a:lnTo>
                    <a:pt x="704" y="1116"/>
                  </a:lnTo>
                  <a:lnTo>
                    <a:pt x="712" y="1110"/>
                  </a:lnTo>
                  <a:lnTo>
                    <a:pt x="719" y="1104"/>
                  </a:lnTo>
                  <a:lnTo>
                    <a:pt x="725" y="1098"/>
                  </a:lnTo>
                  <a:lnTo>
                    <a:pt x="730" y="1090"/>
                  </a:lnTo>
                  <a:lnTo>
                    <a:pt x="735" y="1081"/>
                  </a:lnTo>
                  <a:lnTo>
                    <a:pt x="739" y="1073"/>
                  </a:lnTo>
                  <a:lnTo>
                    <a:pt x="743" y="1064"/>
                  </a:lnTo>
                  <a:lnTo>
                    <a:pt x="745" y="1054"/>
                  </a:lnTo>
                  <a:lnTo>
                    <a:pt x="747" y="1045"/>
                  </a:lnTo>
                  <a:lnTo>
                    <a:pt x="748" y="1035"/>
                  </a:lnTo>
                  <a:lnTo>
                    <a:pt x="748" y="1035"/>
                  </a:lnTo>
                  <a:lnTo>
                    <a:pt x="747" y="1025"/>
                  </a:lnTo>
                  <a:lnTo>
                    <a:pt x="745" y="1015"/>
                  </a:lnTo>
                  <a:lnTo>
                    <a:pt x="743" y="1005"/>
                  </a:lnTo>
                  <a:lnTo>
                    <a:pt x="739" y="996"/>
                  </a:lnTo>
                  <a:lnTo>
                    <a:pt x="735" y="988"/>
                  </a:lnTo>
                  <a:lnTo>
                    <a:pt x="730" y="980"/>
                  </a:lnTo>
                  <a:lnTo>
                    <a:pt x="725" y="973"/>
                  </a:lnTo>
                  <a:lnTo>
                    <a:pt x="719" y="965"/>
                  </a:lnTo>
                  <a:lnTo>
                    <a:pt x="712" y="959"/>
                  </a:lnTo>
                  <a:lnTo>
                    <a:pt x="704" y="954"/>
                  </a:lnTo>
                  <a:lnTo>
                    <a:pt x="695" y="949"/>
                  </a:lnTo>
                  <a:lnTo>
                    <a:pt x="688" y="944"/>
                  </a:lnTo>
                  <a:lnTo>
                    <a:pt x="678" y="941"/>
                  </a:lnTo>
                  <a:lnTo>
                    <a:pt x="669" y="939"/>
                  </a:lnTo>
                  <a:lnTo>
                    <a:pt x="659" y="938"/>
                  </a:lnTo>
                  <a:lnTo>
                    <a:pt x="649" y="9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sp>
          <p:nvSpPr>
            <p:cNvPr id="15" name="Freeform 19">
              <a:extLst>
                <a:ext uri="{FF2B5EF4-FFF2-40B4-BE49-F238E27FC236}">
                  <a16:creationId xmlns:a16="http://schemas.microsoft.com/office/drawing/2014/main" id="{EE6A06CC-D61F-41E6-843E-6F478387BD3E}"/>
                </a:ext>
              </a:extLst>
            </p:cNvPr>
            <p:cNvSpPr>
              <a:spLocks/>
            </p:cNvSpPr>
            <p:nvPr/>
          </p:nvSpPr>
          <p:spPr bwMode="auto">
            <a:xfrm>
              <a:off x="3826" y="2115"/>
              <a:ext cx="148" cy="169"/>
            </a:xfrm>
            <a:custGeom>
              <a:avLst/>
              <a:gdLst>
                <a:gd name="T0" fmla="*/ 137 w 444"/>
                <a:gd name="T1" fmla="*/ 0 h 509"/>
                <a:gd name="T2" fmla="*/ 0 w 444"/>
                <a:gd name="T3" fmla="*/ 164 h 509"/>
                <a:gd name="T4" fmla="*/ 259 w 444"/>
                <a:gd name="T5" fmla="*/ 471 h 509"/>
                <a:gd name="T6" fmla="*/ 259 w 444"/>
                <a:gd name="T7" fmla="*/ 471 h 509"/>
                <a:gd name="T8" fmla="*/ 266 w 444"/>
                <a:gd name="T9" fmla="*/ 480 h 509"/>
                <a:gd name="T10" fmla="*/ 275 w 444"/>
                <a:gd name="T11" fmla="*/ 487 h 509"/>
                <a:gd name="T12" fmla="*/ 285 w 444"/>
                <a:gd name="T13" fmla="*/ 494 h 509"/>
                <a:gd name="T14" fmla="*/ 295 w 444"/>
                <a:gd name="T15" fmla="*/ 500 h 509"/>
                <a:gd name="T16" fmla="*/ 306 w 444"/>
                <a:gd name="T17" fmla="*/ 504 h 509"/>
                <a:gd name="T18" fmla="*/ 316 w 444"/>
                <a:gd name="T19" fmla="*/ 506 h 509"/>
                <a:gd name="T20" fmla="*/ 327 w 444"/>
                <a:gd name="T21" fmla="*/ 509 h 509"/>
                <a:gd name="T22" fmla="*/ 339 w 444"/>
                <a:gd name="T23" fmla="*/ 509 h 509"/>
                <a:gd name="T24" fmla="*/ 339 w 444"/>
                <a:gd name="T25" fmla="*/ 509 h 509"/>
                <a:gd name="T26" fmla="*/ 347 w 444"/>
                <a:gd name="T27" fmla="*/ 509 h 509"/>
                <a:gd name="T28" fmla="*/ 356 w 444"/>
                <a:gd name="T29" fmla="*/ 507 h 509"/>
                <a:gd name="T30" fmla="*/ 366 w 444"/>
                <a:gd name="T31" fmla="*/ 505 h 509"/>
                <a:gd name="T32" fmla="*/ 374 w 444"/>
                <a:gd name="T33" fmla="*/ 502 h 509"/>
                <a:gd name="T34" fmla="*/ 383 w 444"/>
                <a:gd name="T35" fmla="*/ 499 h 509"/>
                <a:gd name="T36" fmla="*/ 391 w 444"/>
                <a:gd name="T37" fmla="*/ 495 h 509"/>
                <a:gd name="T38" fmla="*/ 399 w 444"/>
                <a:gd name="T39" fmla="*/ 490 h 509"/>
                <a:gd name="T40" fmla="*/ 406 w 444"/>
                <a:gd name="T41" fmla="*/ 484 h 509"/>
                <a:gd name="T42" fmla="*/ 406 w 444"/>
                <a:gd name="T43" fmla="*/ 484 h 509"/>
                <a:gd name="T44" fmla="*/ 415 w 444"/>
                <a:gd name="T45" fmla="*/ 476 h 509"/>
                <a:gd name="T46" fmla="*/ 421 w 444"/>
                <a:gd name="T47" fmla="*/ 469 h 509"/>
                <a:gd name="T48" fmla="*/ 428 w 444"/>
                <a:gd name="T49" fmla="*/ 460 h 509"/>
                <a:gd name="T50" fmla="*/ 433 w 444"/>
                <a:gd name="T51" fmla="*/ 451 h 509"/>
                <a:gd name="T52" fmla="*/ 436 w 444"/>
                <a:gd name="T53" fmla="*/ 442 h 509"/>
                <a:gd name="T54" fmla="*/ 440 w 444"/>
                <a:gd name="T55" fmla="*/ 432 h 509"/>
                <a:gd name="T56" fmla="*/ 443 w 444"/>
                <a:gd name="T57" fmla="*/ 422 h 509"/>
                <a:gd name="T58" fmla="*/ 444 w 444"/>
                <a:gd name="T59" fmla="*/ 412 h 509"/>
                <a:gd name="T60" fmla="*/ 444 w 444"/>
                <a:gd name="T61" fmla="*/ 402 h 509"/>
                <a:gd name="T62" fmla="*/ 444 w 444"/>
                <a:gd name="T63" fmla="*/ 392 h 509"/>
                <a:gd name="T64" fmla="*/ 443 w 444"/>
                <a:gd name="T65" fmla="*/ 382 h 509"/>
                <a:gd name="T66" fmla="*/ 440 w 444"/>
                <a:gd name="T67" fmla="*/ 372 h 509"/>
                <a:gd name="T68" fmla="*/ 436 w 444"/>
                <a:gd name="T69" fmla="*/ 362 h 509"/>
                <a:gd name="T70" fmla="*/ 431 w 444"/>
                <a:gd name="T71" fmla="*/ 354 h 509"/>
                <a:gd name="T72" fmla="*/ 426 w 444"/>
                <a:gd name="T73" fmla="*/ 345 h 509"/>
                <a:gd name="T74" fmla="*/ 420 w 444"/>
                <a:gd name="T75" fmla="*/ 336 h 509"/>
                <a:gd name="T76" fmla="*/ 137 w 444"/>
                <a:gd name="T77"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4" h="509">
                  <a:moveTo>
                    <a:pt x="137" y="0"/>
                  </a:moveTo>
                  <a:lnTo>
                    <a:pt x="0" y="164"/>
                  </a:lnTo>
                  <a:lnTo>
                    <a:pt x="259" y="471"/>
                  </a:lnTo>
                  <a:lnTo>
                    <a:pt x="259" y="471"/>
                  </a:lnTo>
                  <a:lnTo>
                    <a:pt x="266" y="480"/>
                  </a:lnTo>
                  <a:lnTo>
                    <a:pt x="275" y="487"/>
                  </a:lnTo>
                  <a:lnTo>
                    <a:pt x="285" y="494"/>
                  </a:lnTo>
                  <a:lnTo>
                    <a:pt x="295" y="500"/>
                  </a:lnTo>
                  <a:lnTo>
                    <a:pt x="306" y="504"/>
                  </a:lnTo>
                  <a:lnTo>
                    <a:pt x="316" y="506"/>
                  </a:lnTo>
                  <a:lnTo>
                    <a:pt x="327" y="509"/>
                  </a:lnTo>
                  <a:lnTo>
                    <a:pt x="339" y="509"/>
                  </a:lnTo>
                  <a:lnTo>
                    <a:pt x="339" y="509"/>
                  </a:lnTo>
                  <a:lnTo>
                    <a:pt x="347" y="509"/>
                  </a:lnTo>
                  <a:lnTo>
                    <a:pt x="356" y="507"/>
                  </a:lnTo>
                  <a:lnTo>
                    <a:pt x="366" y="505"/>
                  </a:lnTo>
                  <a:lnTo>
                    <a:pt x="374" y="502"/>
                  </a:lnTo>
                  <a:lnTo>
                    <a:pt x="383" y="499"/>
                  </a:lnTo>
                  <a:lnTo>
                    <a:pt x="391" y="495"/>
                  </a:lnTo>
                  <a:lnTo>
                    <a:pt x="399" y="490"/>
                  </a:lnTo>
                  <a:lnTo>
                    <a:pt x="406" y="484"/>
                  </a:lnTo>
                  <a:lnTo>
                    <a:pt x="406" y="484"/>
                  </a:lnTo>
                  <a:lnTo>
                    <a:pt x="415" y="476"/>
                  </a:lnTo>
                  <a:lnTo>
                    <a:pt x="421" y="469"/>
                  </a:lnTo>
                  <a:lnTo>
                    <a:pt x="428" y="460"/>
                  </a:lnTo>
                  <a:lnTo>
                    <a:pt x="433" y="451"/>
                  </a:lnTo>
                  <a:lnTo>
                    <a:pt x="436" y="442"/>
                  </a:lnTo>
                  <a:lnTo>
                    <a:pt x="440" y="432"/>
                  </a:lnTo>
                  <a:lnTo>
                    <a:pt x="443" y="422"/>
                  </a:lnTo>
                  <a:lnTo>
                    <a:pt x="444" y="412"/>
                  </a:lnTo>
                  <a:lnTo>
                    <a:pt x="444" y="402"/>
                  </a:lnTo>
                  <a:lnTo>
                    <a:pt x="444" y="392"/>
                  </a:lnTo>
                  <a:lnTo>
                    <a:pt x="443" y="382"/>
                  </a:lnTo>
                  <a:lnTo>
                    <a:pt x="440" y="372"/>
                  </a:lnTo>
                  <a:lnTo>
                    <a:pt x="436" y="362"/>
                  </a:lnTo>
                  <a:lnTo>
                    <a:pt x="431" y="354"/>
                  </a:lnTo>
                  <a:lnTo>
                    <a:pt x="426" y="345"/>
                  </a:lnTo>
                  <a:lnTo>
                    <a:pt x="420" y="336"/>
                  </a:lnTo>
                  <a:lnTo>
                    <a:pt x="137" y="0"/>
                  </a:lnTo>
                  <a:close/>
                </a:path>
              </a:pathLst>
            </a:custGeom>
            <a:solidFill>
              <a:srgbClr val="83B6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sp>
          <p:nvSpPr>
            <p:cNvPr id="16" name="Freeform 20">
              <a:extLst>
                <a:ext uri="{FF2B5EF4-FFF2-40B4-BE49-F238E27FC236}">
                  <a16:creationId xmlns:a16="http://schemas.microsoft.com/office/drawing/2014/main" id="{510453D1-E4EE-4571-9FF5-08CBC88FE6A1}"/>
                </a:ext>
              </a:extLst>
            </p:cNvPr>
            <p:cNvSpPr>
              <a:spLocks/>
            </p:cNvSpPr>
            <p:nvPr/>
          </p:nvSpPr>
          <p:spPr bwMode="auto">
            <a:xfrm>
              <a:off x="3826" y="1896"/>
              <a:ext cx="148" cy="170"/>
            </a:xfrm>
            <a:custGeom>
              <a:avLst/>
              <a:gdLst>
                <a:gd name="T0" fmla="*/ 420 w 444"/>
                <a:gd name="T1" fmla="*/ 174 h 509"/>
                <a:gd name="T2" fmla="*/ 420 w 444"/>
                <a:gd name="T3" fmla="*/ 174 h 509"/>
                <a:gd name="T4" fmla="*/ 426 w 444"/>
                <a:gd name="T5" fmla="*/ 165 h 509"/>
                <a:gd name="T6" fmla="*/ 431 w 444"/>
                <a:gd name="T7" fmla="*/ 156 h 509"/>
                <a:gd name="T8" fmla="*/ 436 w 444"/>
                <a:gd name="T9" fmla="*/ 146 h 509"/>
                <a:gd name="T10" fmla="*/ 440 w 444"/>
                <a:gd name="T11" fmla="*/ 136 h 509"/>
                <a:gd name="T12" fmla="*/ 443 w 444"/>
                <a:gd name="T13" fmla="*/ 127 h 509"/>
                <a:gd name="T14" fmla="*/ 444 w 444"/>
                <a:gd name="T15" fmla="*/ 117 h 509"/>
                <a:gd name="T16" fmla="*/ 444 w 444"/>
                <a:gd name="T17" fmla="*/ 106 h 509"/>
                <a:gd name="T18" fmla="*/ 444 w 444"/>
                <a:gd name="T19" fmla="*/ 96 h 509"/>
                <a:gd name="T20" fmla="*/ 443 w 444"/>
                <a:gd name="T21" fmla="*/ 86 h 509"/>
                <a:gd name="T22" fmla="*/ 440 w 444"/>
                <a:gd name="T23" fmla="*/ 76 h 509"/>
                <a:gd name="T24" fmla="*/ 436 w 444"/>
                <a:gd name="T25" fmla="*/ 67 h 509"/>
                <a:gd name="T26" fmla="*/ 433 w 444"/>
                <a:gd name="T27" fmla="*/ 57 h 509"/>
                <a:gd name="T28" fmla="*/ 428 w 444"/>
                <a:gd name="T29" fmla="*/ 49 h 509"/>
                <a:gd name="T30" fmla="*/ 421 w 444"/>
                <a:gd name="T31" fmla="*/ 40 h 509"/>
                <a:gd name="T32" fmla="*/ 415 w 444"/>
                <a:gd name="T33" fmla="*/ 32 h 509"/>
                <a:gd name="T34" fmla="*/ 406 w 444"/>
                <a:gd name="T35" fmla="*/ 25 h 509"/>
                <a:gd name="T36" fmla="*/ 406 w 444"/>
                <a:gd name="T37" fmla="*/ 25 h 509"/>
                <a:gd name="T38" fmla="*/ 399 w 444"/>
                <a:gd name="T39" fmla="*/ 20 h 509"/>
                <a:gd name="T40" fmla="*/ 391 w 444"/>
                <a:gd name="T41" fmla="*/ 15 h 509"/>
                <a:gd name="T42" fmla="*/ 383 w 444"/>
                <a:gd name="T43" fmla="*/ 10 h 509"/>
                <a:gd name="T44" fmla="*/ 374 w 444"/>
                <a:gd name="T45" fmla="*/ 6 h 509"/>
                <a:gd name="T46" fmla="*/ 366 w 444"/>
                <a:gd name="T47" fmla="*/ 4 h 509"/>
                <a:gd name="T48" fmla="*/ 356 w 444"/>
                <a:gd name="T49" fmla="*/ 2 h 509"/>
                <a:gd name="T50" fmla="*/ 347 w 444"/>
                <a:gd name="T51" fmla="*/ 1 h 509"/>
                <a:gd name="T52" fmla="*/ 339 w 444"/>
                <a:gd name="T53" fmla="*/ 0 h 509"/>
                <a:gd name="T54" fmla="*/ 339 w 444"/>
                <a:gd name="T55" fmla="*/ 0 h 509"/>
                <a:gd name="T56" fmla="*/ 327 w 444"/>
                <a:gd name="T57" fmla="*/ 1 h 509"/>
                <a:gd name="T58" fmla="*/ 316 w 444"/>
                <a:gd name="T59" fmla="*/ 2 h 509"/>
                <a:gd name="T60" fmla="*/ 306 w 444"/>
                <a:gd name="T61" fmla="*/ 6 h 509"/>
                <a:gd name="T62" fmla="*/ 295 w 444"/>
                <a:gd name="T63" fmla="*/ 10 h 509"/>
                <a:gd name="T64" fmla="*/ 285 w 444"/>
                <a:gd name="T65" fmla="*/ 15 h 509"/>
                <a:gd name="T66" fmla="*/ 275 w 444"/>
                <a:gd name="T67" fmla="*/ 21 h 509"/>
                <a:gd name="T68" fmla="*/ 266 w 444"/>
                <a:gd name="T69" fmla="*/ 29 h 509"/>
                <a:gd name="T70" fmla="*/ 259 w 444"/>
                <a:gd name="T71" fmla="*/ 37 h 509"/>
                <a:gd name="T72" fmla="*/ 0 w 444"/>
                <a:gd name="T73" fmla="*/ 345 h 509"/>
                <a:gd name="T74" fmla="*/ 137 w 444"/>
                <a:gd name="T75" fmla="*/ 509 h 509"/>
                <a:gd name="T76" fmla="*/ 420 w 444"/>
                <a:gd name="T77" fmla="*/ 17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4" h="509">
                  <a:moveTo>
                    <a:pt x="420" y="174"/>
                  </a:moveTo>
                  <a:lnTo>
                    <a:pt x="420" y="174"/>
                  </a:lnTo>
                  <a:lnTo>
                    <a:pt x="426" y="165"/>
                  </a:lnTo>
                  <a:lnTo>
                    <a:pt x="431" y="156"/>
                  </a:lnTo>
                  <a:lnTo>
                    <a:pt x="436" y="146"/>
                  </a:lnTo>
                  <a:lnTo>
                    <a:pt x="440" y="136"/>
                  </a:lnTo>
                  <a:lnTo>
                    <a:pt x="443" y="127"/>
                  </a:lnTo>
                  <a:lnTo>
                    <a:pt x="444" y="117"/>
                  </a:lnTo>
                  <a:lnTo>
                    <a:pt x="444" y="106"/>
                  </a:lnTo>
                  <a:lnTo>
                    <a:pt x="444" y="96"/>
                  </a:lnTo>
                  <a:lnTo>
                    <a:pt x="443" y="86"/>
                  </a:lnTo>
                  <a:lnTo>
                    <a:pt x="440" y="76"/>
                  </a:lnTo>
                  <a:lnTo>
                    <a:pt x="436" y="67"/>
                  </a:lnTo>
                  <a:lnTo>
                    <a:pt x="433" y="57"/>
                  </a:lnTo>
                  <a:lnTo>
                    <a:pt x="428" y="49"/>
                  </a:lnTo>
                  <a:lnTo>
                    <a:pt x="421" y="40"/>
                  </a:lnTo>
                  <a:lnTo>
                    <a:pt x="415" y="32"/>
                  </a:lnTo>
                  <a:lnTo>
                    <a:pt x="406" y="25"/>
                  </a:lnTo>
                  <a:lnTo>
                    <a:pt x="406" y="25"/>
                  </a:lnTo>
                  <a:lnTo>
                    <a:pt x="399" y="20"/>
                  </a:lnTo>
                  <a:lnTo>
                    <a:pt x="391" y="15"/>
                  </a:lnTo>
                  <a:lnTo>
                    <a:pt x="383" y="10"/>
                  </a:lnTo>
                  <a:lnTo>
                    <a:pt x="374" y="6"/>
                  </a:lnTo>
                  <a:lnTo>
                    <a:pt x="366" y="4"/>
                  </a:lnTo>
                  <a:lnTo>
                    <a:pt x="356" y="2"/>
                  </a:lnTo>
                  <a:lnTo>
                    <a:pt x="347" y="1"/>
                  </a:lnTo>
                  <a:lnTo>
                    <a:pt x="339" y="0"/>
                  </a:lnTo>
                  <a:lnTo>
                    <a:pt x="339" y="0"/>
                  </a:lnTo>
                  <a:lnTo>
                    <a:pt x="327" y="1"/>
                  </a:lnTo>
                  <a:lnTo>
                    <a:pt x="316" y="2"/>
                  </a:lnTo>
                  <a:lnTo>
                    <a:pt x="306" y="6"/>
                  </a:lnTo>
                  <a:lnTo>
                    <a:pt x="295" y="10"/>
                  </a:lnTo>
                  <a:lnTo>
                    <a:pt x="285" y="15"/>
                  </a:lnTo>
                  <a:lnTo>
                    <a:pt x="275" y="21"/>
                  </a:lnTo>
                  <a:lnTo>
                    <a:pt x="266" y="29"/>
                  </a:lnTo>
                  <a:lnTo>
                    <a:pt x="259" y="37"/>
                  </a:lnTo>
                  <a:lnTo>
                    <a:pt x="0" y="345"/>
                  </a:lnTo>
                  <a:lnTo>
                    <a:pt x="137" y="509"/>
                  </a:lnTo>
                  <a:lnTo>
                    <a:pt x="420" y="174"/>
                  </a:lnTo>
                  <a:close/>
                </a:path>
              </a:pathLst>
            </a:custGeom>
            <a:solidFill>
              <a:srgbClr val="83B6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sp>
          <p:nvSpPr>
            <p:cNvPr id="17" name="Freeform 21">
              <a:extLst>
                <a:ext uri="{FF2B5EF4-FFF2-40B4-BE49-F238E27FC236}">
                  <a16:creationId xmlns:a16="http://schemas.microsoft.com/office/drawing/2014/main" id="{780E0214-B8FC-4A76-B77F-EAC1270269AE}"/>
                </a:ext>
              </a:extLst>
            </p:cNvPr>
            <p:cNvSpPr>
              <a:spLocks/>
            </p:cNvSpPr>
            <p:nvPr/>
          </p:nvSpPr>
          <p:spPr bwMode="auto">
            <a:xfrm>
              <a:off x="3637" y="1896"/>
              <a:ext cx="214" cy="388"/>
            </a:xfrm>
            <a:custGeom>
              <a:avLst/>
              <a:gdLst>
                <a:gd name="T0" fmla="*/ 263 w 643"/>
                <a:gd name="T1" fmla="*/ 129 h 1164"/>
                <a:gd name="T2" fmla="*/ 186 w 643"/>
                <a:gd name="T3" fmla="*/ 37 h 1164"/>
                <a:gd name="T4" fmla="*/ 177 w 643"/>
                <a:gd name="T5" fmla="*/ 29 h 1164"/>
                <a:gd name="T6" fmla="*/ 159 w 643"/>
                <a:gd name="T7" fmla="*/ 15 h 1164"/>
                <a:gd name="T8" fmla="*/ 139 w 643"/>
                <a:gd name="T9" fmla="*/ 6 h 1164"/>
                <a:gd name="T10" fmla="*/ 116 w 643"/>
                <a:gd name="T11" fmla="*/ 1 h 1164"/>
                <a:gd name="T12" fmla="*/ 105 w 643"/>
                <a:gd name="T13" fmla="*/ 0 h 1164"/>
                <a:gd name="T14" fmla="*/ 87 w 643"/>
                <a:gd name="T15" fmla="*/ 2 h 1164"/>
                <a:gd name="T16" fmla="*/ 70 w 643"/>
                <a:gd name="T17" fmla="*/ 6 h 1164"/>
                <a:gd name="T18" fmla="*/ 52 w 643"/>
                <a:gd name="T19" fmla="*/ 15 h 1164"/>
                <a:gd name="T20" fmla="*/ 37 w 643"/>
                <a:gd name="T21" fmla="*/ 25 h 1164"/>
                <a:gd name="T22" fmla="*/ 30 w 643"/>
                <a:gd name="T23" fmla="*/ 32 h 1164"/>
                <a:gd name="T24" fmla="*/ 16 w 643"/>
                <a:gd name="T25" fmla="*/ 49 h 1164"/>
                <a:gd name="T26" fmla="*/ 7 w 643"/>
                <a:gd name="T27" fmla="*/ 67 h 1164"/>
                <a:gd name="T28" fmla="*/ 1 w 643"/>
                <a:gd name="T29" fmla="*/ 86 h 1164"/>
                <a:gd name="T30" fmla="*/ 0 w 643"/>
                <a:gd name="T31" fmla="*/ 106 h 1164"/>
                <a:gd name="T32" fmla="*/ 2 w 643"/>
                <a:gd name="T33" fmla="*/ 127 h 1164"/>
                <a:gd name="T34" fmla="*/ 9 w 643"/>
                <a:gd name="T35" fmla="*/ 146 h 1164"/>
                <a:gd name="T36" fmla="*/ 19 w 643"/>
                <a:gd name="T37" fmla="*/ 165 h 1164"/>
                <a:gd name="T38" fmla="*/ 369 w 643"/>
                <a:gd name="T39" fmla="*/ 582 h 1164"/>
                <a:gd name="T40" fmla="*/ 25 w 643"/>
                <a:gd name="T41" fmla="*/ 991 h 1164"/>
                <a:gd name="T42" fmla="*/ 12 w 643"/>
                <a:gd name="T43" fmla="*/ 1009 h 1164"/>
                <a:gd name="T44" fmla="*/ 5 w 643"/>
                <a:gd name="T45" fmla="*/ 1027 h 1164"/>
                <a:gd name="T46" fmla="*/ 0 w 643"/>
                <a:gd name="T47" fmla="*/ 1047 h 1164"/>
                <a:gd name="T48" fmla="*/ 0 w 643"/>
                <a:gd name="T49" fmla="*/ 1067 h 1164"/>
                <a:gd name="T50" fmla="*/ 4 w 643"/>
                <a:gd name="T51" fmla="*/ 1087 h 1164"/>
                <a:gd name="T52" fmla="*/ 11 w 643"/>
                <a:gd name="T53" fmla="*/ 1106 h 1164"/>
                <a:gd name="T54" fmla="*/ 22 w 643"/>
                <a:gd name="T55" fmla="*/ 1124 h 1164"/>
                <a:gd name="T56" fmla="*/ 37 w 643"/>
                <a:gd name="T57" fmla="*/ 1139 h 1164"/>
                <a:gd name="T58" fmla="*/ 45 w 643"/>
                <a:gd name="T59" fmla="*/ 1145 h 1164"/>
                <a:gd name="T60" fmla="*/ 61 w 643"/>
                <a:gd name="T61" fmla="*/ 1154 h 1164"/>
                <a:gd name="T62" fmla="*/ 79 w 643"/>
                <a:gd name="T63" fmla="*/ 1160 h 1164"/>
                <a:gd name="T64" fmla="*/ 96 w 643"/>
                <a:gd name="T65" fmla="*/ 1164 h 1164"/>
                <a:gd name="T66" fmla="*/ 105 w 643"/>
                <a:gd name="T67" fmla="*/ 1164 h 1164"/>
                <a:gd name="T68" fmla="*/ 127 w 643"/>
                <a:gd name="T69" fmla="*/ 1161 h 1164"/>
                <a:gd name="T70" fmla="*/ 149 w 643"/>
                <a:gd name="T71" fmla="*/ 1155 h 1164"/>
                <a:gd name="T72" fmla="*/ 169 w 643"/>
                <a:gd name="T73" fmla="*/ 1142 h 1164"/>
                <a:gd name="T74" fmla="*/ 186 w 643"/>
                <a:gd name="T75" fmla="*/ 1126 h 1164"/>
                <a:gd name="T76" fmla="*/ 261 w 643"/>
                <a:gd name="T77" fmla="*/ 1037 h 1164"/>
                <a:gd name="T78" fmla="*/ 643 w 643"/>
                <a:gd name="T79" fmla="*/ 582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3" h="1164">
                  <a:moveTo>
                    <a:pt x="263" y="129"/>
                  </a:moveTo>
                  <a:lnTo>
                    <a:pt x="263" y="129"/>
                  </a:lnTo>
                  <a:lnTo>
                    <a:pt x="261" y="127"/>
                  </a:lnTo>
                  <a:lnTo>
                    <a:pt x="186" y="37"/>
                  </a:lnTo>
                  <a:lnTo>
                    <a:pt x="186" y="37"/>
                  </a:lnTo>
                  <a:lnTo>
                    <a:pt x="177" y="29"/>
                  </a:lnTo>
                  <a:lnTo>
                    <a:pt x="169" y="21"/>
                  </a:lnTo>
                  <a:lnTo>
                    <a:pt x="159" y="15"/>
                  </a:lnTo>
                  <a:lnTo>
                    <a:pt x="149" y="10"/>
                  </a:lnTo>
                  <a:lnTo>
                    <a:pt x="139" y="6"/>
                  </a:lnTo>
                  <a:lnTo>
                    <a:pt x="127" y="2"/>
                  </a:lnTo>
                  <a:lnTo>
                    <a:pt x="116" y="1"/>
                  </a:lnTo>
                  <a:lnTo>
                    <a:pt x="105" y="0"/>
                  </a:lnTo>
                  <a:lnTo>
                    <a:pt x="105" y="0"/>
                  </a:lnTo>
                  <a:lnTo>
                    <a:pt x="96" y="1"/>
                  </a:lnTo>
                  <a:lnTo>
                    <a:pt x="87" y="2"/>
                  </a:lnTo>
                  <a:lnTo>
                    <a:pt x="79" y="4"/>
                  </a:lnTo>
                  <a:lnTo>
                    <a:pt x="70" y="6"/>
                  </a:lnTo>
                  <a:lnTo>
                    <a:pt x="61" y="10"/>
                  </a:lnTo>
                  <a:lnTo>
                    <a:pt x="52" y="15"/>
                  </a:lnTo>
                  <a:lnTo>
                    <a:pt x="45" y="20"/>
                  </a:lnTo>
                  <a:lnTo>
                    <a:pt x="37" y="25"/>
                  </a:lnTo>
                  <a:lnTo>
                    <a:pt x="37" y="25"/>
                  </a:lnTo>
                  <a:lnTo>
                    <a:pt x="30" y="32"/>
                  </a:lnTo>
                  <a:lnTo>
                    <a:pt x="22" y="40"/>
                  </a:lnTo>
                  <a:lnTo>
                    <a:pt x="16" y="49"/>
                  </a:lnTo>
                  <a:lnTo>
                    <a:pt x="11" y="57"/>
                  </a:lnTo>
                  <a:lnTo>
                    <a:pt x="7" y="67"/>
                  </a:lnTo>
                  <a:lnTo>
                    <a:pt x="4" y="76"/>
                  </a:lnTo>
                  <a:lnTo>
                    <a:pt x="1" y="86"/>
                  </a:lnTo>
                  <a:lnTo>
                    <a:pt x="0" y="96"/>
                  </a:lnTo>
                  <a:lnTo>
                    <a:pt x="0" y="106"/>
                  </a:lnTo>
                  <a:lnTo>
                    <a:pt x="0" y="117"/>
                  </a:lnTo>
                  <a:lnTo>
                    <a:pt x="2" y="127"/>
                  </a:lnTo>
                  <a:lnTo>
                    <a:pt x="5" y="136"/>
                  </a:lnTo>
                  <a:lnTo>
                    <a:pt x="9" y="146"/>
                  </a:lnTo>
                  <a:lnTo>
                    <a:pt x="12" y="156"/>
                  </a:lnTo>
                  <a:lnTo>
                    <a:pt x="19" y="165"/>
                  </a:lnTo>
                  <a:lnTo>
                    <a:pt x="25" y="174"/>
                  </a:lnTo>
                  <a:lnTo>
                    <a:pt x="369" y="582"/>
                  </a:lnTo>
                  <a:lnTo>
                    <a:pt x="25" y="991"/>
                  </a:lnTo>
                  <a:lnTo>
                    <a:pt x="25" y="991"/>
                  </a:lnTo>
                  <a:lnTo>
                    <a:pt x="19" y="1000"/>
                  </a:lnTo>
                  <a:lnTo>
                    <a:pt x="12" y="1009"/>
                  </a:lnTo>
                  <a:lnTo>
                    <a:pt x="9" y="1017"/>
                  </a:lnTo>
                  <a:lnTo>
                    <a:pt x="5" y="1027"/>
                  </a:lnTo>
                  <a:lnTo>
                    <a:pt x="2" y="1037"/>
                  </a:lnTo>
                  <a:lnTo>
                    <a:pt x="0" y="1047"/>
                  </a:lnTo>
                  <a:lnTo>
                    <a:pt x="0" y="1057"/>
                  </a:lnTo>
                  <a:lnTo>
                    <a:pt x="0" y="1067"/>
                  </a:lnTo>
                  <a:lnTo>
                    <a:pt x="1" y="1077"/>
                  </a:lnTo>
                  <a:lnTo>
                    <a:pt x="4" y="1087"/>
                  </a:lnTo>
                  <a:lnTo>
                    <a:pt x="7" y="1097"/>
                  </a:lnTo>
                  <a:lnTo>
                    <a:pt x="11" y="1106"/>
                  </a:lnTo>
                  <a:lnTo>
                    <a:pt x="16" y="1115"/>
                  </a:lnTo>
                  <a:lnTo>
                    <a:pt x="22" y="1124"/>
                  </a:lnTo>
                  <a:lnTo>
                    <a:pt x="30" y="1131"/>
                  </a:lnTo>
                  <a:lnTo>
                    <a:pt x="37" y="1139"/>
                  </a:lnTo>
                  <a:lnTo>
                    <a:pt x="37" y="1139"/>
                  </a:lnTo>
                  <a:lnTo>
                    <a:pt x="45" y="1145"/>
                  </a:lnTo>
                  <a:lnTo>
                    <a:pt x="52" y="1150"/>
                  </a:lnTo>
                  <a:lnTo>
                    <a:pt x="61" y="1154"/>
                  </a:lnTo>
                  <a:lnTo>
                    <a:pt x="70" y="1157"/>
                  </a:lnTo>
                  <a:lnTo>
                    <a:pt x="79" y="1160"/>
                  </a:lnTo>
                  <a:lnTo>
                    <a:pt x="87" y="1162"/>
                  </a:lnTo>
                  <a:lnTo>
                    <a:pt x="96" y="1164"/>
                  </a:lnTo>
                  <a:lnTo>
                    <a:pt x="105" y="1164"/>
                  </a:lnTo>
                  <a:lnTo>
                    <a:pt x="105" y="1164"/>
                  </a:lnTo>
                  <a:lnTo>
                    <a:pt x="116" y="1164"/>
                  </a:lnTo>
                  <a:lnTo>
                    <a:pt x="127" y="1161"/>
                  </a:lnTo>
                  <a:lnTo>
                    <a:pt x="139" y="1159"/>
                  </a:lnTo>
                  <a:lnTo>
                    <a:pt x="149" y="1155"/>
                  </a:lnTo>
                  <a:lnTo>
                    <a:pt x="159" y="1149"/>
                  </a:lnTo>
                  <a:lnTo>
                    <a:pt x="169" y="1142"/>
                  </a:lnTo>
                  <a:lnTo>
                    <a:pt x="177" y="1135"/>
                  </a:lnTo>
                  <a:lnTo>
                    <a:pt x="186" y="1126"/>
                  </a:lnTo>
                  <a:lnTo>
                    <a:pt x="261" y="1037"/>
                  </a:lnTo>
                  <a:lnTo>
                    <a:pt x="261" y="1037"/>
                  </a:lnTo>
                  <a:lnTo>
                    <a:pt x="263" y="1035"/>
                  </a:lnTo>
                  <a:lnTo>
                    <a:pt x="643" y="582"/>
                  </a:lnTo>
                  <a:lnTo>
                    <a:pt x="263" y="129"/>
                  </a:lnTo>
                  <a:close/>
                </a:path>
              </a:pathLst>
            </a:custGeom>
            <a:solidFill>
              <a:srgbClr val="83B6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sp>
          <p:nvSpPr>
            <p:cNvPr id="18" name="Freeform 22">
              <a:extLst>
                <a:ext uri="{FF2B5EF4-FFF2-40B4-BE49-F238E27FC236}">
                  <a16:creationId xmlns:a16="http://schemas.microsoft.com/office/drawing/2014/main" id="{9A8C3CB8-77EB-4E00-869D-51B66E3CCFC8}"/>
                </a:ext>
              </a:extLst>
            </p:cNvPr>
            <p:cNvSpPr>
              <a:spLocks/>
            </p:cNvSpPr>
            <p:nvPr/>
          </p:nvSpPr>
          <p:spPr bwMode="auto">
            <a:xfrm>
              <a:off x="3252" y="1896"/>
              <a:ext cx="327" cy="388"/>
            </a:xfrm>
            <a:custGeom>
              <a:avLst/>
              <a:gdLst>
                <a:gd name="T0" fmla="*/ 935 w 982"/>
                <a:gd name="T1" fmla="*/ 19 h 1164"/>
                <a:gd name="T2" fmla="*/ 916 w 982"/>
                <a:gd name="T3" fmla="*/ 9 h 1164"/>
                <a:gd name="T4" fmla="*/ 897 w 982"/>
                <a:gd name="T5" fmla="*/ 2 h 1164"/>
                <a:gd name="T6" fmla="*/ 876 w 982"/>
                <a:gd name="T7" fmla="*/ 0 h 1164"/>
                <a:gd name="T8" fmla="*/ 856 w 982"/>
                <a:gd name="T9" fmla="*/ 2 h 1164"/>
                <a:gd name="T10" fmla="*/ 837 w 982"/>
                <a:gd name="T11" fmla="*/ 9 h 1164"/>
                <a:gd name="T12" fmla="*/ 819 w 982"/>
                <a:gd name="T13" fmla="*/ 17 h 1164"/>
                <a:gd name="T14" fmla="*/ 802 w 982"/>
                <a:gd name="T15" fmla="*/ 31 h 1164"/>
                <a:gd name="T16" fmla="*/ 790 w 982"/>
                <a:gd name="T17" fmla="*/ 47 h 1164"/>
                <a:gd name="T18" fmla="*/ 491 w 982"/>
                <a:gd name="T19" fmla="*/ 490 h 1164"/>
                <a:gd name="T20" fmla="*/ 193 w 982"/>
                <a:gd name="T21" fmla="*/ 47 h 1164"/>
                <a:gd name="T22" fmla="*/ 187 w 982"/>
                <a:gd name="T23" fmla="*/ 39 h 1164"/>
                <a:gd name="T24" fmla="*/ 172 w 982"/>
                <a:gd name="T25" fmla="*/ 24 h 1164"/>
                <a:gd name="T26" fmla="*/ 154 w 982"/>
                <a:gd name="T27" fmla="*/ 12 h 1164"/>
                <a:gd name="T28" fmla="*/ 136 w 982"/>
                <a:gd name="T29" fmla="*/ 5 h 1164"/>
                <a:gd name="T30" fmla="*/ 116 w 982"/>
                <a:gd name="T31" fmla="*/ 1 h 1164"/>
                <a:gd name="T32" fmla="*/ 96 w 982"/>
                <a:gd name="T33" fmla="*/ 1 h 1164"/>
                <a:gd name="T34" fmla="*/ 76 w 982"/>
                <a:gd name="T35" fmla="*/ 5 h 1164"/>
                <a:gd name="T36" fmla="*/ 55 w 982"/>
                <a:gd name="T37" fmla="*/ 12 h 1164"/>
                <a:gd name="T38" fmla="*/ 47 w 982"/>
                <a:gd name="T39" fmla="*/ 19 h 1164"/>
                <a:gd name="T40" fmla="*/ 30 w 982"/>
                <a:gd name="T41" fmla="*/ 32 h 1164"/>
                <a:gd name="T42" fmla="*/ 17 w 982"/>
                <a:gd name="T43" fmla="*/ 49 h 1164"/>
                <a:gd name="T44" fmla="*/ 8 w 982"/>
                <a:gd name="T45" fmla="*/ 66 h 1164"/>
                <a:gd name="T46" fmla="*/ 2 w 982"/>
                <a:gd name="T47" fmla="*/ 85 h 1164"/>
                <a:gd name="T48" fmla="*/ 0 w 982"/>
                <a:gd name="T49" fmla="*/ 106 h 1164"/>
                <a:gd name="T50" fmla="*/ 2 w 982"/>
                <a:gd name="T51" fmla="*/ 126 h 1164"/>
                <a:gd name="T52" fmla="*/ 8 w 982"/>
                <a:gd name="T53" fmla="*/ 146 h 1164"/>
                <a:gd name="T54" fmla="*/ 18 w 982"/>
                <a:gd name="T55" fmla="*/ 165 h 1164"/>
                <a:gd name="T56" fmla="*/ 386 w 982"/>
                <a:gd name="T57" fmla="*/ 985 h 1164"/>
                <a:gd name="T58" fmla="*/ 386 w 982"/>
                <a:gd name="T59" fmla="*/ 1059 h 1164"/>
                <a:gd name="T60" fmla="*/ 388 w 982"/>
                <a:gd name="T61" fmla="*/ 1080 h 1164"/>
                <a:gd name="T62" fmla="*/ 394 w 982"/>
                <a:gd name="T63" fmla="*/ 1100 h 1164"/>
                <a:gd name="T64" fmla="*/ 403 w 982"/>
                <a:gd name="T65" fmla="*/ 1117 h 1164"/>
                <a:gd name="T66" fmla="*/ 417 w 982"/>
                <a:gd name="T67" fmla="*/ 1134 h 1164"/>
                <a:gd name="T68" fmla="*/ 432 w 982"/>
                <a:gd name="T69" fmla="*/ 1146 h 1164"/>
                <a:gd name="T70" fmla="*/ 450 w 982"/>
                <a:gd name="T71" fmla="*/ 1156 h 1164"/>
                <a:gd name="T72" fmla="*/ 470 w 982"/>
                <a:gd name="T73" fmla="*/ 1162 h 1164"/>
                <a:gd name="T74" fmla="*/ 491 w 982"/>
                <a:gd name="T75" fmla="*/ 1164 h 1164"/>
                <a:gd name="T76" fmla="*/ 502 w 982"/>
                <a:gd name="T77" fmla="*/ 1164 h 1164"/>
                <a:gd name="T78" fmla="*/ 522 w 982"/>
                <a:gd name="T79" fmla="*/ 1160 h 1164"/>
                <a:gd name="T80" fmla="*/ 541 w 982"/>
                <a:gd name="T81" fmla="*/ 1151 h 1164"/>
                <a:gd name="T82" fmla="*/ 558 w 982"/>
                <a:gd name="T83" fmla="*/ 1140 h 1164"/>
                <a:gd name="T84" fmla="*/ 572 w 982"/>
                <a:gd name="T85" fmla="*/ 1126 h 1164"/>
                <a:gd name="T86" fmla="*/ 583 w 982"/>
                <a:gd name="T87" fmla="*/ 1109 h 1164"/>
                <a:gd name="T88" fmla="*/ 592 w 982"/>
                <a:gd name="T89" fmla="*/ 1090 h 1164"/>
                <a:gd name="T90" fmla="*/ 596 w 982"/>
                <a:gd name="T91" fmla="*/ 1070 h 1164"/>
                <a:gd name="T92" fmla="*/ 596 w 982"/>
                <a:gd name="T93" fmla="*/ 985 h 1164"/>
                <a:gd name="T94" fmla="*/ 964 w 982"/>
                <a:gd name="T95" fmla="*/ 165 h 1164"/>
                <a:gd name="T96" fmla="*/ 970 w 982"/>
                <a:gd name="T97" fmla="*/ 155 h 1164"/>
                <a:gd name="T98" fmla="*/ 977 w 982"/>
                <a:gd name="T99" fmla="*/ 136 h 1164"/>
                <a:gd name="T100" fmla="*/ 981 w 982"/>
                <a:gd name="T101" fmla="*/ 116 h 1164"/>
                <a:gd name="T102" fmla="*/ 981 w 982"/>
                <a:gd name="T103" fmla="*/ 95 h 1164"/>
                <a:gd name="T104" fmla="*/ 977 w 982"/>
                <a:gd name="T105" fmla="*/ 76 h 1164"/>
                <a:gd name="T106" fmla="*/ 970 w 982"/>
                <a:gd name="T107" fmla="*/ 57 h 1164"/>
                <a:gd name="T108" fmla="*/ 959 w 982"/>
                <a:gd name="T109" fmla="*/ 40 h 1164"/>
                <a:gd name="T110" fmla="*/ 944 w 982"/>
                <a:gd name="T111" fmla="*/ 25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2" h="1164">
                  <a:moveTo>
                    <a:pt x="935" y="19"/>
                  </a:moveTo>
                  <a:lnTo>
                    <a:pt x="935" y="19"/>
                  </a:lnTo>
                  <a:lnTo>
                    <a:pt x="926" y="12"/>
                  </a:lnTo>
                  <a:lnTo>
                    <a:pt x="916" y="9"/>
                  </a:lnTo>
                  <a:lnTo>
                    <a:pt x="907" y="5"/>
                  </a:lnTo>
                  <a:lnTo>
                    <a:pt x="897" y="2"/>
                  </a:lnTo>
                  <a:lnTo>
                    <a:pt x="886" y="1"/>
                  </a:lnTo>
                  <a:lnTo>
                    <a:pt x="876" y="0"/>
                  </a:lnTo>
                  <a:lnTo>
                    <a:pt x="866" y="1"/>
                  </a:lnTo>
                  <a:lnTo>
                    <a:pt x="856" y="2"/>
                  </a:lnTo>
                  <a:lnTo>
                    <a:pt x="846" y="5"/>
                  </a:lnTo>
                  <a:lnTo>
                    <a:pt x="837" y="9"/>
                  </a:lnTo>
                  <a:lnTo>
                    <a:pt x="827" y="12"/>
                  </a:lnTo>
                  <a:lnTo>
                    <a:pt x="819" y="17"/>
                  </a:lnTo>
                  <a:lnTo>
                    <a:pt x="811" y="24"/>
                  </a:lnTo>
                  <a:lnTo>
                    <a:pt x="802" y="31"/>
                  </a:lnTo>
                  <a:lnTo>
                    <a:pt x="796" y="39"/>
                  </a:lnTo>
                  <a:lnTo>
                    <a:pt x="790" y="47"/>
                  </a:lnTo>
                  <a:lnTo>
                    <a:pt x="596" y="334"/>
                  </a:lnTo>
                  <a:lnTo>
                    <a:pt x="491" y="490"/>
                  </a:lnTo>
                  <a:lnTo>
                    <a:pt x="386" y="334"/>
                  </a:lnTo>
                  <a:lnTo>
                    <a:pt x="193" y="47"/>
                  </a:lnTo>
                  <a:lnTo>
                    <a:pt x="193" y="47"/>
                  </a:lnTo>
                  <a:lnTo>
                    <a:pt x="187" y="39"/>
                  </a:lnTo>
                  <a:lnTo>
                    <a:pt x="179" y="31"/>
                  </a:lnTo>
                  <a:lnTo>
                    <a:pt x="172" y="24"/>
                  </a:lnTo>
                  <a:lnTo>
                    <a:pt x="163" y="17"/>
                  </a:lnTo>
                  <a:lnTo>
                    <a:pt x="154" y="12"/>
                  </a:lnTo>
                  <a:lnTo>
                    <a:pt x="146" y="9"/>
                  </a:lnTo>
                  <a:lnTo>
                    <a:pt x="136" y="5"/>
                  </a:lnTo>
                  <a:lnTo>
                    <a:pt x="126" y="2"/>
                  </a:lnTo>
                  <a:lnTo>
                    <a:pt x="116" y="1"/>
                  </a:lnTo>
                  <a:lnTo>
                    <a:pt x="106" y="0"/>
                  </a:lnTo>
                  <a:lnTo>
                    <a:pt x="96" y="1"/>
                  </a:lnTo>
                  <a:lnTo>
                    <a:pt x="86" y="2"/>
                  </a:lnTo>
                  <a:lnTo>
                    <a:pt x="76" y="5"/>
                  </a:lnTo>
                  <a:lnTo>
                    <a:pt x="65" y="9"/>
                  </a:lnTo>
                  <a:lnTo>
                    <a:pt x="55" y="12"/>
                  </a:lnTo>
                  <a:lnTo>
                    <a:pt x="47" y="19"/>
                  </a:lnTo>
                  <a:lnTo>
                    <a:pt x="47" y="19"/>
                  </a:lnTo>
                  <a:lnTo>
                    <a:pt x="38" y="25"/>
                  </a:lnTo>
                  <a:lnTo>
                    <a:pt x="30" y="32"/>
                  </a:lnTo>
                  <a:lnTo>
                    <a:pt x="23" y="40"/>
                  </a:lnTo>
                  <a:lnTo>
                    <a:pt x="17" y="49"/>
                  </a:lnTo>
                  <a:lnTo>
                    <a:pt x="12" y="57"/>
                  </a:lnTo>
                  <a:lnTo>
                    <a:pt x="8" y="66"/>
                  </a:lnTo>
                  <a:lnTo>
                    <a:pt x="4" y="76"/>
                  </a:lnTo>
                  <a:lnTo>
                    <a:pt x="2" y="85"/>
                  </a:lnTo>
                  <a:lnTo>
                    <a:pt x="0" y="95"/>
                  </a:lnTo>
                  <a:lnTo>
                    <a:pt x="0" y="106"/>
                  </a:lnTo>
                  <a:lnTo>
                    <a:pt x="0" y="116"/>
                  </a:lnTo>
                  <a:lnTo>
                    <a:pt x="2" y="126"/>
                  </a:lnTo>
                  <a:lnTo>
                    <a:pt x="4" y="136"/>
                  </a:lnTo>
                  <a:lnTo>
                    <a:pt x="8" y="146"/>
                  </a:lnTo>
                  <a:lnTo>
                    <a:pt x="13" y="155"/>
                  </a:lnTo>
                  <a:lnTo>
                    <a:pt x="18" y="165"/>
                  </a:lnTo>
                  <a:lnTo>
                    <a:pt x="386" y="711"/>
                  </a:lnTo>
                  <a:lnTo>
                    <a:pt x="386" y="985"/>
                  </a:lnTo>
                  <a:lnTo>
                    <a:pt x="386" y="1059"/>
                  </a:lnTo>
                  <a:lnTo>
                    <a:pt x="386" y="1059"/>
                  </a:lnTo>
                  <a:lnTo>
                    <a:pt x="386" y="1070"/>
                  </a:lnTo>
                  <a:lnTo>
                    <a:pt x="388" y="1080"/>
                  </a:lnTo>
                  <a:lnTo>
                    <a:pt x="391" y="1090"/>
                  </a:lnTo>
                  <a:lnTo>
                    <a:pt x="394" y="1100"/>
                  </a:lnTo>
                  <a:lnTo>
                    <a:pt x="398" y="1109"/>
                  </a:lnTo>
                  <a:lnTo>
                    <a:pt x="403" y="1117"/>
                  </a:lnTo>
                  <a:lnTo>
                    <a:pt x="410" y="1126"/>
                  </a:lnTo>
                  <a:lnTo>
                    <a:pt x="417" y="1134"/>
                  </a:lnTo>
                  <a:lnTo>
                    <a:pt x="425" y="1140"/>
                  </a:lnTo>
                  <a:lnTo>
                    <a:pt x="432" y="1146"/>
                  </a:lnTo>
                  <a:lnTo>
                    <a:pt x="441" y="1151"/>
                  </a:lnTo>
                  <a:lnTo>
                    <a:pt x="450" y="1156"/>
                  </a:lnTo>
                  <a:lnTo>
                    <a:pt x="460" y="1160"/>
                  </a:lnTo>
                  <a:lnTo>
                    <a:pt x="470" y="1162"/>
                  </a:lnTo>
                  <a:lnTo>
                    <a:pt x="481" y="1164"/>
                  </a:lnTo>
                  <a:lnTo>
                    <a:pt x="491" y="1164"/>
                  </a:lnTo>
                  <a:lnTo>
                    <a:pt x="491" y="1164"/>
                  </a:lnTo>
                  <a:lnTo>
                    <a:pt x="502" y="1164"/>
                  </a:lnTo>
                  <a:lnTo>
                    <a:pt x="512" y="1162"/>
                  </a:lnTo>
                  <a:lnTo>
                    <a:pt x="522" y="1160"/>
                  </a:lnTo>
                  <a:lnTo>
                    <a:pt x="532" y="1156"/>
                  </a:lnTo>
                  <a:lnTo>
                    <a:pt x="541" y="1151"/>
                  </a:lnTo>
                  <a:lnTo>
                    <a:pt x="550" y="1146"/>
                  </a:lnTo>
                  <a:lnTo>
                    <a:pt x="558" y="1140"/>
                  </a:lnTo>
                  <a:lnTo>
                    <a:pt x="566" y="1134"/>
                  </a:lnTo>
                  <a:lnTo>
                    <a:pt x="572" y="1126"/>
                  </a:lnTo>
                  <a:lnTo>
                    <a:pt x="578" y="1117"/>
                  </a:lnTo>
                  <a:lnTo>
                    <a:pt x="583" y="1109"/>
                  </a:lnTo>
                  <a:lnTo>
                    <a:pt x="588" y="1100"/>
                  </a:lnTo>
                  <a:lnTo>
                    <a:pt x="592" y="1090"/>
                  </a:lnTo>
                  <a:lnTo>
                    <a:pt x="595" y="1080"/>
                  </a:lnTo>
                  <a:lnTo>
                    <a:pt x="596" y="1070"/>
                  </a:lnTo>
                  <a:lnTo>
                    <a:pt x="596" y="1059"/>
                  </a:lnTo>
                  <a:lnTo>
                    <a:pt x="596" y="985"/>
                  </a:lnTo>
                  <a:lnTo>
                    <a:pt x="596" y="711"/>
                  </a:lnTo>
                  <a:lnTo>
                    <a:pt x="964" y="165"/>
                  </a:lnTo>
                  <a:lnTo>
                    <a:pt x="964" y="165"/>
                  </a:lnTo>
                  <a:lnTo>
                    <a:pt x="970" y="155"/>
                  </a:lnTo>
                  <a:lnTo>
                    <a:pt x="974" y="146"/>
                  </a:lnTo>
                  <a:lnTo>
                    <a:pt x="977" y="136"/>
                  </a:lnTo>
                  <a:lnTo>
                    <a:pt x="980" y="126"/>
                  </a:lnTo>
                  <a:lnTo>
                    <a:pt x="981" y="116"/>
                  </a:lnTo>
                  <a:lnTo>
                    <a:pt x="982" y="106"/>
                  </a:lnTo>
                  <a:lnTo>
                    <a:pt x="981" y="95"/>
                  </a:lnTo>
                  <a:lnTo>
                    <a:pt x="980" y="85"/>
                  </a:lnTo>
                  <a:lnTo>
                    <a:pt x="977" y="76"/>
                  </a:lnTo>
                  <a:lnTo>
                    <a:pt x="974" y="66"/>
                  </a:lnTo>
                  <a:lnTo>
                    <a:pt x="970" y="57"/>
                  </a:lnTo>
                  <a:lnTo>
                    <a:pt x="965" y="49"/>
                  </a:lnTo>
                  <a:lnTo>
                    <a:pt x="959" y="40"/>
                  </a:lnTo>
                  <a:lnTo>
                    <a:pt x="952" y="32"/>
                  </a:lnTo>
                  <a:lnTo>
                    <a:pt x="944" y="25"/>
                  </a:lnTo>
                  <a:lnTo>
                    <a:pt x="935" y="19"/>
                  </a:lnTo>
                  <a:close/>
                </a:path>
              </a:pathLst>
            </a:custGeom>
            <a:solidFill>
              <a:srgbClr val="2319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sp>
          <p:nvSpPr>
            <p:cNvPr id="19" name="Freeform 23">
              <a:extLst>
                <a:ext uri="{FF2B5EF4-FFF2-40B4-BE49-F238E27FC236}">
                  <a16:creationId xmlns:a16="http://schemas.microsoft.com/office/drawing/2014/main" id="{CD06F2C4-3474-4584-AA12-D16F16CFC892}"/>
                </a:ext>
              </a:extLst>
            </p:cNvPr>
            <p:cNvSpPr>
              <a:spLocks/>
            </p:cNvSpPr>
            <p:nvPr/>
          </p:nvSpPr>
          <p:spPr bwMode="auto">
            <a:xfrm>
              <a:off x="3252" y="1896"/>
              <a:ext cx="327" cy="388"/>
            </a:xfrm>
            <a:custGeom>
              <a:avLst/>
              <a:gdLst>
                <a:gd name="T0" fmla="*/ 935 w 982"/>
                <a:gd name="T1" fmla="*/ 19 h 1164"/>
                <a:gd name="T2" fmla="*/ 916 w 982"/>
                <a:gd name="T3" fmla="*/ 9 h 1164"/>
                <a:gd name="T4" fmla="*/ 897 w 982"/>
                <a:gd name="T5" fmla="*/ 2 h 1164"/>
                <a:gd name="T6" fmla="*/ 876 w 982"/>
                <a:gd name="T7" fmla="*/ 0 h 1164"/>
                <a:gd name="T8" fmla="*/ 856 w 982"/>
                <a:gd name="T9" fmla="*/ 2 h 1164"/>
                <a:gd name="T10" fmla="*/ 837 w 982"/>
                <a:gd name="T11" fmla="*/ 9 h 1164"/>
                <a:gd name="T12" fmla="*/ 819 w 982"/>
                <a:gd name="T13" fmla="*/ 17 h 1164"/>
                <a:gd name="T14" fmla="*/ 802 w 982"/>
                <a:gd name="T15" fmla="*/ 31 h 1164"/>
                <a:gd name="T16" fmla="*/ 790 w 982"/>
                <a:gd name="T17" fmla="*/ 47 h 1164"/>
                <a:gd name="T18" fmla="*/ 491 w 982"/>
                <a:gd name="T19" fmla="*/ 490 h 1164"/>
                <a:gd name="T20" fmla="*/ 193 w 982"/>
                <a:gd name="T21" fmla="*/ 47 h 1164"/>
                <a:gd name="T22" fmla="*/ 187 w 982"/>
                <a:gd name="T23" fmla="*/ 39 h 1164"/>
                <a:gd name="T24" fmla="*/ 172 w 982"/>
                <a:gd name="T25" fmla="*/ 24 h 1164"/>
                <a:gd name="T26" fmla="*/ 154 w 982"/>
                <a:gd name="T27" fmla="*/ 12 h 1164"/>
                <a:gd name="T28" fmla="*/ 136 w 982"/>
                <a:gd name="T29" fmla="*/ 5 h 1164"/>
                <a:gd name="T30" fmla="*/ 116 w 982"/>
                <a:gd name="T31" fmla="*/ 1 h 1164"/>
                <a:gd name="T32" fmla="*/ 96 w 982"/>
                <a:gd name="T33" fmla="*/ 1 h 1164"/>
                <a:gd name="T34" fmla="*/ 76 w 982"/>
                <a:gd name="T35" fmla="*/ 5 h 1164"/>
                <a:gd name="T36" fmla="*/ 55 w 982"/>
                <a:gd name="T37" fmla="*/ 12 h 1164"/>
                <a:gd name="T38" fmla="*/ 47 w 982"/>
                <a:gd name="T39" fmla="*/ 19 h 1164"/>
                <a:gd name="T40" fmla="*/ 30 w 982"/>
                <a:gd name="T41" fmla="*/ 32 h 1164"/>
                <a:gd name="T42" fmla="*/ 17 w 982"/>
                <a:gd name="T43" fmla="*/ 49 h 1164"/>
                <a:gd name="T44" fmla="*/ 8 w 982"/>
                <a:gd name="T45" fmla="*/ 66 h 1164"/>
                <a:gd name="T46" fmla="*/ 2 w 982"/>
                <a:gd name="T47" fmla="*/ 85 h 1164"/>
                <a:gd name="T48" fmla="*/ 0 w 982"/>
                <a:gd name="T49" fmla="*/ 106 h 1164"/>
                <a:gd name="T50" fmla="*/ 2 w 982"/>
                <a:gd name="T51" fmla="*/ 126 h 1164"/>
                <a:gd name="T52" fmla="*/ 8 w 982"/>
                <a:gd name="T53" fmla="*/ 146 h 1164"/>
                <a:gd name="T54" fmla="*/ 18 w 982"/>
                <a:gd name="T55" fmla="*/ 165 h 1164"/>
                <a:gd name="T56" fmla="*/ 386 w 982"/>
                <a:gd name="T57" fmla="*/ 985 h 1164"/>
                <a:gd name="T58" fmla="*/ 386 w 982"/>
                <a:gd name="T59" fmla="*/ 1059 h 1164"/>
                <a:gd name="T60" fmla="*/ 388 w 982"/>
                <a:gd name="T61" fmla="*/ 1080 h 1164"/>
                <a:gd name="T62" fmla="*/ 394 w 982"/>
                <a:gd name="T63" fmla="*/ 1100 h 1164"/>
                <a:gd name="T64" fmla="*/ 403 w 982"/>
                <a:gd name="T65" fmla="*/ 1117 h 1164"/>
                <a:gd name="T66" fmla="*/ 417 w 982"/>
                <a:gd name="T67" fmla="*/ 1134 h 1164"/>
                <a:gd name="T68" fmla="*/ 432 w 982"/>
                <a:gd name="T69" fmla="*/ 1146 h 1164"/>
                <a:gd name="T70" fmla="*/ 450 w 982"/>
                <a:gd name="T71" fmla="*/ 1156 h 1164"/>
                <a:gd name="T72" fmla="*/ 470 w 982"/>
                <a:gd name="T73" fmla="*/ 1162 h 1164"/>
                <a:gd name="T74" fmla="*/ 491 w 982"/>
                <a:gd name="T75" fmla="*/ 1164 h 1164"/>
                <a:gd name="T76" fmla="*/ 502 w 982"/>
                <a:gd name="T77" fmla="*/ 1164 h 1164"/>
                <a:gd name="T78" fmla="*/ 522 w 982"/>
                <a:gd name="T79" fmla="*/ 1160 h 1164"/>
                <a:gd name="T80" fmla="*/ 541 w 982"/>
                <a:gd name="T81" fmla="*/ 1151 h 1164"/>
                <a:gd name="T82" fmla="*/ 558 w 982"/>
                <a:gd name="T83" fmla="*/ 1140 h 1164"/>
                <a:gd name="T84" fmla="*/ 572 w 982"/>
                <a:gd name="T85" fmla="*/ 1126 h 1164"/>
                <a:gd name="T86" fmla="*/ 583 w 982"/>
                <a:gd name="T87" fmla="*/ 1109 h 1164"/>
                <a:gd name="T88" fmla="*/ 592 w 982"/>
                <a:gd name="T89" fmla="*/ 1090 h 1164"/>
                <a:gd name="T90" fmla="*/ 596 w 982"/>
                <a:gd name="T91" fmla="*/ 1070 h 1164"/>
                <a:gd name="T92" fmla="*/ 596 w 982"/>
                <a:gd name="T93" fmla="*/ 985 h 1164"/>
                <a:gd name="T94" fmla="*/ 964 w 982"/>
                <a:gd name="T95" fmla="*/ 165 h 1164"/>
                <a:gd name="T96" fmla="*/ 970 w 982"/>
                <a:gd name="T97" fmla="*/ 155 h 1164"/>
                <a:gd name="T98" fmla="*/ 977 w 982"/>
                <a:gd name="T99" fmla="*/ 136 h 1164"/>
                <a:gd name="T100" fmla="*/ 981 w 982"/>
                <a:gd name="T101" fmla="*/ 116 h 1164"/>
                <a:gd name="T102" fmla="*/ 981 w 982"/>
                <a:gd name="T103" fmla="*/ 95 h 1164"/>
                <a:gd name="T104" fmla="*/ 977 w 982"/>
                <a:gd name="T105" fmla="*/ 76 h 1164"/>
                <a:gd name="T106" fmla="*/ 970 w 982"/>
                <a:gd name="T107" fmla="*/ 57 h 1164"/>
                <a:gd name="T108" fmla="*/ 959 w 982"/>
                <a:gd name="T109" fmla="*/ 40 h 1164"/>
                <a:gd name="T110" fmla="*/ 944 w 982"/>
                <a:gd name="T111" fmla="*/ 25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2" h="1164">
                  <a:moveTo>
                    <a:pt x="935" y="19"/>
                  </a:moveTo>
                  <a:lnTo>
                    <a:pt x="935" y="19"/>
                  </a:lnTo>
                  <a:lnTo>
                    <a:pt x="926" y="12"/>
                  </a:lnTo>
                  <a:lnTo>
                    <a:pt x="916" y="9"/>
                  </a:lnTo>
                  <a:lnTo>
                    <a:pt x="907" y="5"/>
                  </a:lnTo>
                  <a:lnTo>
                    <a:pt x="897" y="2"/>
                  </a:lnTo>
                  <a:lnTo>
                    <a:pt x="886" y="1"/>
                  </a:lnTo>
                  <a:lnTo>
                    <a:pt x="876" y="0"/>
                  </a:lnTo>
                  <a:lnTo>
                    <a:pt x="866" y="1"/>
                  </a:lnTo>
                  <a:lnTo>
                    <a:pt x="856" y="2"/>
                  </a:lnTo>
                  <a:lnTo>
                    <a:pt x="846" y="5"/>
                  </a:lnTo>
                  <a:lnTo>
                    <a:pt x="837" y="9"/>
                  </a:lnTo>
                  <a:lnTo>
                    <a:pt x="827" y="12"/>
                  </a:lnTo>
                  <a:lnTo>
                    <a:pt x="819" y="17"/>
                  </a:lnTo>
                  <a:lnTo>
                    <a:pt x="811" y="24"/>
                  </a:lnTo>
                  <a:lnTo>
                    <a:pt x="802" y="31"/>
                  </a:lnTo>
                  <a:lnTo>
                    <a:pt x="796" y="39"/>
                  </a:lnTo>
                  <a:lnTo>
                    <a:pt x="790" y="47"/>
                  </a:lnTo>
                  <a:lnTo>
                    <a:pt x="596" y="334"/>
                  </a:lnTo>
                  <a:lnTo>
                    <a:pt x="491" y="490"/>
                  </a:lnTo>
                  <a:lnTo>
                    <a:pt x="386" y="334"/>
                  </a:lnTo>
                  <a:lnTo>
                    <a:pt x="193" y="47"/>
                  </a:lnTo>
                  <a:lnTo>
                    <a:pt x="193" y="47"/>
                  </a:lnTo>
                  <a:lnTo>
                    <a:pt x="187" y="39"/>
                  </a:lnTo>
                  <a:lnTo>
                    <a:pt x="179" y="31"/>
                  </a:lnTo>
                  <a:lnTo>
                    <a:pt x="172" y="24"/>
                  </a:lnTo>
                  <a:lnTo>
                    <a:pt x="163" y="17"/>
                  </a:lnTo>
                  <a:lnTo>
                    <a:pt x="154" y="12"/>
                  </a:lnTo>
                  <a:lnTo>
                    <a:pt x="146" y="9"/>
                  </a:lnTo>
                  <a:lnTo>
                    <a:pt x="136" y="5"/>
                  </a:lnTo>
                  <a:lnTo>
                    <a:pt x="126" y="2"/>
                  </a:lnTo>
                  <a:lnTo>
                    <a:pt x="116" y="1"/>
                  </a:lnTo>
                  <a:lnTo>
                    <a:pt x="106" y="0"/>
                  </a:lnTo>
                  <a:lnTo>
                    <a:pt x="96" y="1"/>
                  </a:lnTo>
                  <a:lnTo>
                    <a:pt x="86" y="2"/>
                  </a:lnTo>
                  <a:lnTo>
                    <a:pt x="76" y="5"/>
                  </a:lnTo>
                  <a:lnTo>
                    <a:pt x="65" y="9"/>
                  </a:lnTo>
                  <a:lnTo>
                    <a:pt x="55" y="12"/>
                  </a:lnTo>
                  <a:lnTo>
                    <a:pt x="47" y="19"/>
                  </a:lnTo>
                  <a:lnTo>
                    <a:pt x="47" y="19"/>
                  </a:lnTo>
                  <a:lnTo>
                    <a:pt x="38" y="25"/>
                  </a:lnTo>
                  <a:lnTo>
                    <a:pt x="30" y="32"/>
                  </a:lnTo>
                  <a:lnTo>
                    <a:pt x="23" y="40"/>
                  </a:lnTo>
                  <a:lnTo>
                    <a:pt x="17" y="49"/>
                  </a:lnTo>
                  <a:lnTo>
                    <a:pt x="12" y="57"/>
                  </a:lnTo>
                  <a:lnTo>
                    <a:pt x="8" y="66"/>
                  </a:lnTo>
                  <a:lnTo>
                    <a:pt x="4" y="76"/>
                  </a:lnTo>
                  <a:lnTo>
                    <a:pt x="2" y="85"/>
                  </a:lnTo>
                  <a:lnTo>
                    <a:pt x="0" y="95"/>
                  </a:lnTo>
                  <a:lnTo>
                    <a:pt x="0" y="106"/>
                  </a:lnTo>
                  <a:lnTo>
                    <a:pt x="0" y="116"/>
                  </a:lnTo>
                  <a:lnTo>
                    <a:pt x="2" y="126"/>
                  </a:lnTo>
                  <a:lnTo>
                    <a:pt x="4" y="136"/>
                  </a:lnTo>
                  <a:lnTo>
                    <a:pt x="8" y="146"/>
                  </a:lnTo>
                  <a:lnTo>
                    <a:pt x="13" y="155"/>
                  </a:lnTo>
                  <a:lnTo>
                    <a:pt x="18" y="165"/>
                  </a:lnTo>
                  <a:lnTo>
                    <a:pt x="386" y="711"/>
                  </a:lnTo>
                  <a:lnTo>
                    <a:pt x="386" y="985"/>
                  </a:lnTo>
                  <a:lnTo>
                    <a:pt x="386" y="1059"/>
                  </a:lnTo>
                  <a:lnTo>
                    <a:pt x="386" y="1059"/>
                  </a:lnTo>
                  <a:lnTo>
                    <a:pt x="386" y="1070"/>
                  </a:lnTo>
                  <a:lnTo>
                    <a:pt x="388" y="1080"/>
                  </a:lnTo>
                  <a:lnTo>
                    <a:pt x="391" y="1090"/>
                  </a:lnTo>
                  <a:lnTo>
                    <a:pt x="394" y="1100"/>
                  </a:lnTo>
                  <a:lnTo>
                    <a:pt x="398" y="1109"/>
                  </a:lnTo>
                  <a:lnTo>
                    <a:pt x="403" y="1117"/>
                  </a:lnTo>
                  <a:lnTo>
                    <a:pt x="410" y="1126"/>
                  </a:lnTo>
                  <a:lnTo>
                    <a:pt x="417" y="1134"/>
                  </a:lnTo>
                  <a:lnTo>
                    <a:pt x="425" y="1140"/>
                  </a:lnTo>
                  <a:lnTo>
                    <a:pt x="432" y="1146"/>
                  </a:lnTo>
                  <a:lnTo>
                    <a:pt x="441" y="1151"/>
                  </a:lnTo>
                  <a:lnTo>
                    <a:pt x="450" y="1156"/>
                  </a:lnTo>
                  <a:lnTo>
                    <a:pt x="460" y="1160"/>
                  </a:lnTo>
                  <a:lnTo>
                    <a:pt x="470" y="1162"/>
                  </a:lnTo>
                  <a:lnTo>
                    <a:pt x="481" y="1164"/>
                  </a:lnTo>
                  <a:lnTo>
                    <a:pt x="491" y="1164"/>
                  </a:lnTo>
                  <a:lnTo>
                    <a:pt x="491" y="1164"/>
                  </a:lnTo>
                  <a:lnTo>
                    <a:pt x="502" y="1164"/>
                  </a:lnTo>
                  <a:lnTo>
                    <a:pt x="512" y="1162"/>
                  </a:lnTo>
                  <a:lnTo>
                    <a:pt x="522" y="1160"/>
                  </a:lnTo>
                  <a:lnTo>
                    <a:pt x="532" y="1156"/>
                  </a:lnTo>
                  <a:lnTo>
                    <a:pt x="541" y="1151"/>
                  </a:lnTo>
                  <a:lnTo>
                    <a:pt x="550" y="1146"/>
                  </a:lnTo>
                  <a:lnTo>
                    <a:pt x="558" y="1140"/>
                  </a:lnTo>
                  <a:lnTo>
                    <a:pt x="566" y="1134"/>
                  </a:lnTo>
                  <a:lnTo>
                    <a:pt x="572" y="1126"/>
                  </a:lnTo>
                  <a:lnTo>
                    <a:pt x="578" y="1117"/>
                  </a:lnTo>
                  <a:lnTo>
                    <a:pt x="583" y="1109"/>
                  </a:lnTo>
                  <a:lnTo>
                    <a:pt x="588" y="1100"/>
                  </a:lnTo>
                  <a:lnTo>
                    <a:pt x="592" y="1090"/>
                  </a:lnTo>
                  <a:lnTo>
                    <a:pt x="595" y="1080"/>
                  </a:lnTo>
                  <a:lnTo>
                    <a:pt x="596" y="1070"/>
                  </a:lnTo>
                  <a:lnTo>
                    <a:pt x="596" y="1059"/>
                  </a:lnTo>
                  <a:lnTo>
                    <a:pt x="596" y="985"/>
                  </a:lnTo>
                  <a:lnTo>
                    <a:pt x="596" y="711"/>
                  </a:lnTo>
                  <a:lnTo>
                    <a:pt x="964" y="165"/>
                  </a:lnTo>
                  <a:lnTo>
                    <a:pt x="964" y="165"/>
                  </a:lnTo>
                  <a:lnTo>
                    <a:pt x="970" y="155"/>
                  </a:lnTo>
                  <a:lnTo>
                    <a:pt x="974" y="146"/>
                  </a:lnTo>
                  <a:lnTo>
                    <a:pt x="977" y="136"/>
                  </a:lnTo>
                  <a:lnTo>
                    <a:pt x="980" y="126"/>
                  </a:lnTo>
                  <a:lnTo>
                    <a:pt x="981" y="116"/>
                  </a:lnTo>
                  <a:lnTo>
                    <a:pt x="982" y="106"/>
                  </a:lnTo>
                  <a:lnTo>
                    <a:pt x="981" y="95"/>
                  </a:lnTo>
                  <a:lnTo>
                    <a:pt x="980" y="85"/>
                  </a:lnTo>
                  <a:lnTo>
                    <a:pt x="977" y="76"/>
                  </a:lnTo>
                  <a:lnTo>
                    <a:pt x="974" y="66"/>
                  </a:lnTo>
                  <a:lnTo>
                    <a:pt x="970" y="57"/>
                  </a:lnTo>
                  <a:lnTo>
                    <a:pt x="965" y="49"/>
                  </a:lnTo>
                  <a:lnTo>
                    <a:pt x="959" y="40"/>
                  </a:lnTo>
                  <a:lnTo>
                    <a:pt x="952" y="32"/>
                  </a:lnTo>
                  <a:lnTo>
                    <a:pt x="944" y="25"/>
                  </a:lnTo>
                  <a:lnTo>
                    <a:pt x="935"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cs typeface="+mn-cs"/>
              </a:endParaRPr>
            </a:p>
          </p:txBody>
        </p:sp>
      </p:grpSp>
    </p:spTree>
    <p:extLst>
      <p:ext uri="{BB962C8B-B14F-4D97-AF65-F5344CB8AC3E}">
        <p14:creationId xmlns:p14="http://schemas.microsoft.com/office/powerpoint/2010/main" val="3842806713"/>
      </p:ext>
    </p:extLst>
  </p:cSld>
  <p:clrMapOvr>
    <a:overrideClrMapping bg1="lt1" tx1="dk1" bg2="lt2" tx2="dk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Cover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tx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1"/>
            <a:ext cx="1516800" cy="553427"/>
          </a:xfrm>
          <a:prstGeom prst="rect">
            <a:avLst/>
          </a:prstGeom>
        </p:spPr>
      </p:pic>
    </p:spTree>
    <p:extLst>
      <p:ext uri="{BB962C8B-B14F-4D97-AF65-F5344CB8AC3E}">
        <p14:creationId xmlns:p14="http://schemas.microsoft.com/office/powerpoint/2010/main" val="19576242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7">
          <p15:clr>
            <a:srgbClr val="FBAE40"/>
          </p15:clr>
        </p15:guide>
        <p15:guide id="2" pos="226">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solidFill>
                  <a:schemeClr val="accent1"/>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accent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2"/>
            <a:ext cx="1516800" cy="550865"/>
          </a:xfrm>
          <a:prstGeom prst="rect">
            <a:avLst/>
          </a:prstGeom>
        </p:spPr>
      </p:pic>
    </p:spTree>
    <p:extLst>
      <p:ext uri="{BB962C8B-B14F-4D97-AF65-F5344CB8AC3E}">
        <p14:creationId xmlns:p14="http://schemas.microsoft.com/office/powerpoint/2010/main" val="294031194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Sentence quote with image background">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12192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Sentence quote goes here</a:t>
            </a:r>
            <a:endParaRPr lang="en-US" dirty="0"/>
          </a:p>
        </p:txBody>
      </p:sp>
      <p:sp>
        <p:nvSpPr>
          <p:cNvPr id="1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240359525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Sentence quote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920045421"/>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_Divider-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1786253319"/>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_Divider-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28451817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投影片編號版面配置區 2"/>
          <p:cNvSpPr>
            <a:spLocks noGrp="1"/>
          </p:cNvSpPr>
          <p:nvPr>
            <p:ph type="sldNum" sz="quarter" idx="10"/>
          </p:nvPr>
        </p:nvSpPr>
        <p:spPr/>
        <p:txBody>
          <a:bodyPr/>
          <a:lstStyle/>
          <a:p>
            <a:fld id="{F580F58C-8A4F-4DB0-BD98-1DCDC8E4AAC9}" type="slidenum">
              <a:rPr lang="zh-TW" altLang="en-US" smtClean="0"/>
              <a:pPr/>
              <a:t>‹#›</a:t>
            </a:fld>
            <a:endParaRPr lang="zh-TW" altLang="en-US"/>
          </a:p>
        </p:txBody>
      </p:sp>
      <p:sp>
        <p:nvSpPr>
          <p:cNvPr id="5" name="文字版面配置區 4"/>
          <p:cNvSpPr>
            <a:spLocks noGrp="1"/>
          </p:cNvSpPr>
          <p:nvPr>
            <p:ph type="body" sz="quarter" idx="11"/>
          </p:nvPr>
        </p:nvSpPr>
        <p:spPr>
          <a:xfrm>
            <a:off x="406400" y="1054100"/>
            <a:ext cx="11334750" cy="5181600"/>
          </a:xfrm>
          <a:prstGeom prst="rect">
            <a:avLst/>
          </a:prstGeom>
        </p:spPr>
        <p:txBody>
          <a:bodyPr/>
          <a:lstStyle>
            <a:lvl1pPr>
              <a:defRPr>
                <a:solidFill>
                  <a:schemeClr val="tx2"/>
                </a:solidFill>
              </a:defRPr>
            </a:lvl1pPr>
            <a:lvl2pPr>
              <a:defRPr>
                <a:solidFill>
                  <a:schemeClr val="tx1">
                    <a:lumMod val="75000"/>
                    <a:lumOff val="25000"/>
                  </a:schemeClr>
                </a:solidFill>
              </a:defRPr>
            </a:lvl2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448180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opic-4">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Topic</a:t>
            </a:r>
          </a:p>
        </p:txBody>
      </p:sp>
      <p:cxnSp>
        <p:nvCxnSpPr>
          <p:cNvPr id="4" name="直線接點 3"/>
          <p:cNvCxnSpPr/>
          <p:nvPr userDrawn="1"/>
        </p:nvCxnSpPr>
        <p:spPr>
          <a:xfrm>
            <a:off x="1007533"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文字版面配置區 8"/>
          <p:cNvSpPr>
            <a:spLocks noGrp="1"/>
          </p:cNvSpPr>
          <p:nvPr>
            <p:ph type="body" sz="quarter" idx="10" hasCustomPrompt="1"/>
          </p:nvPr>
        </p:nvSpPr>
        <p:spPr>
          <a:xfrm>
            <a:off x="1007532" y="1381186"/>
            <a:ext cx="2819067"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0" name="文字版面配置區 8"/>
          <p:cNvSpPr>
            <a:spLocks noGrp="1"/>
          </p:cNvSpPr>
          <p:nvPr>
            <p:ph type="body" sz="quarter" idx="11" hasCustomPrompt="1"/>
          </p:nvPr>
        </p:nvSpPr>
        <p:spPr>
          <a:xfrm>
            <a:off x="1007532"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sp>
        <p:nvSpPr>
          <p:cNvPr id="22" name="文字方塊 2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cxnSp>
        <p:nvCxnSpPr>
          <p:cNvPr id="25" name="直線接點 24"/>
          <p:cNvCxnSpPr/>
          <p:nvPr userDrawn="1"/>
        </p:nvCxnSpPr>
        <p:spPr>
          <a:xfrm>
            <a:off x="4684350"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6" name="文字版面配置區 8"/>
          <p:cNvSpPr>
            <a:spLocks noGrp="1"/>
          </p:cNvSpPr>
          <p:nvPr>
            <p:ph type="body" sz="quarter" idx="12" hasCustomPrompt="1"/>
          </p:nvPr>
        </p:nvSpPr>
        <p:spPr>
          <a:xfrm>
            <a:off x="4684349" y="1381186"/>
            <a:ext cx="2819067"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27" name="文字版面配置區 8"/>
          <p:cNvSpPr>
            <a:spLocks noGrp="1"/>
          </p:cNvSpPr>
          <p:nvPr>
            <p:ph type="body" sz="quarter" idx="13" hasCustomPrompt="1"/>
          </p:nvPr>
        </p:nvSpPr>
        <p:spPr>
          <a:xfrm>
            <a:off x="4684349"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28" name="直線接點 27"/>
          <p:cNvCxnSpPr/>
          <p:nvPr userDrawn="1"/>
        </p:nvCxnSpPr>
        <p:spPr>
          <a:xfrm>
            <a:off x="8361169"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9" name="文字版面配置區 8"/>
          <p:cNvSpPr>
            <a:spLocks noGrp="1"/>
          </p:cNvSpPr>
          <p:nvPr>
            <p:ph type="body" sz="quarter" idx="14" hasCustomPrompt="1"/>
          </p:nvPr>
        </p:nvSpPr>
        <p:spPr>
          <a:xfrm>
            <a:off x="8361168" y="1381186"/>
            <a:ext cx="2819067"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30" name="文字版面配置區 8"/>
          <p:cNvSpPr>
            <a:spLocks noGrp="1"/>
          </p:cNvSpPr>
          <p:nvPr>
            <p:ph type="body" sz="quarter" idx="15" hasCustomPrompt="1"/>
          </p:nvPr>
        </p:nvSpPr>
        <p:spPr>
          <a:xfrm>
            <a:off x="8361168"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52" name="直線接點 51"/>
          <p:cNvCxnSpPr/>
          <p:nvPr userDrawn="1"/>
        </p:nvCxnSpPr>
        <p:spPr>
          <a:xfrm>
            <a:off x="1007534"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3" name="文字版面配置區 8"/>
          <p:cNvSpPr>
            <a:spLocks noGrp="1"/>
          </p:cNvSpPr>
          <p:nvPr>
            <p:ph type="body" sz="quarter" idx="16" hasCustomPrompt="1"/>
          </p:nvPr>
        </p:nvSpPr>
        <p:spPr>
          <a:xfrm>
            <a:off x="1007533" y="3906671"/>
            <a:ext cx="2819067" cy="660823"/>
          </a:xfrm>
          <a:prstGeom prst="rect">
            <a:avLst/>
          </a:prstGeom>
        </p:spPr>
        <p:txBody>
          <a:bodyPr/>
          <a:lstStyle>
            <a:lvl1pPr marL="0" indent="0">
              <a:buNone/>
              <a:defRPr sz="3333">
                <a:solidFill>
                  <a:schemeClr val="accent4"/>
                </a:solidFill>
              </a:defRPr>
            </a:lvl1pPr>
          </a:lstStyle>
          <a:p>
            <a:pPr lvl="0"/>
            <a:r>
              <a:rPr lang="en-US" altLang="zh-TW" dirty="0"/>
              <a:t>04</a:t>
            </a:r>
            <a:endParaRPr lang="zh-TW" altLang="en-US" dirty="0"/>
          </a:p>
        </p:txBody>
      </p:sp>
      <p:sp>
        <p:nvSpPr>
          <p:cNvPr id="54" name="文字版面配置區 8"/>
          <p:cNvSpPr>
            <a:spLocks noGrp="1"/>
          </p:cNvSpPr>
          <p:nvPr>
            <p:ph type="body" sz="quarter" idx="17" hasCustomPrompt="1"/>
          </p:nvPr>
        </p:nvSpPr>
        <p:spPr>
          <a:xfrm>
            <a:off x="1007533" y="4449395"/>
            <a:ext cx="2819067" cy="660823"/>
          </a:xfrm>
          <a:prstGeom prst="rect">
            <a:avLst/>
          </a:prstGeom>
        </p:spPr>
        <p:txBody>
          <a:bodyPr/>
          <a:lstStyle>
            <a:lvl1pPr marL="0" indent="0">
              <a:buNone/>
              <a:defRPr sz="3333" b="1" baseline="0">
                <a:solidFill>
                  <a:schemeClr val="accent4"/>
                </a:solidFill>
              </a:defRPr>
            </a:lvl1pPr>
          </a:lstStyle>
          <a:p>
            <a:pPr lvl="0"/>
            <a:r>
              <a:rPr lang="en-US" altLang="zh-TW" dirty="0"/>
              <a:t>Yellow Set</a:t>
            </a:r>
            <a:endParaRPr lang="zh-TW" altLang="en-US" dirty="0"/>
          </a:p>
        </p:txBody>
      </p:sp>
      <p:cxnSp>
        <p:nvCxnSpPr>
          <p:cNvPr id="55" name="直線接點 54"/>
          <p:cNvCxnSpPr/>
          <p:nvPr userDrawn="1"/>
        </p:nvCxnSpPr>
        <p:spPr>
          <a:xfrm>
            <a:off x="4684351"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6" name="文字版面配置區 8"/>
          <p:cNvSpPr>
            <a:spLocks noGrp="1"/>
          </p:cNvSpPr>
          <p:nvPr>
            <p:ph type="body" sz="quarter" idx="18" hasCustomPrompt="1"/>
          </p:nvPr>
        </p:nvSpPr>
        <p:spPr>
          <a:xfrm>
            <a:off x="4684351" y="3906671"/>
            <a:ext cx="2819067" cy="660823"/>
          </a:xfrm>
          <a:prstGeom prst="rect">
            <a:avLst/>
          </a:prstGeom>
        </p:spPr>
        <p:txBody>
          <a:bodyPr/>
          <a:lstStyle>
            <a:lvl1pPr marL="0" indent="0">
              <a:buNone/>
              <a:defRPr sz="3333">
                <a:solidFill>
                  <a:schemeClr val="accent4"/>
                </a:solidFill>
              </a:defRPr>
            </a:lvl1pPr>
          </a:lstStyle>
          <a:p>
            <a:pPr lvl="0"/>
            <a:r>
              <a:rPr lang="en-US" altLang="zh-TW" dirty="0"/>
              <a:t>05</a:t>
            </a:r>
            <a:endParaRPr lang="zh-TW" altLang="en-US" dirty="0"/>
          </a:p>
        </p:txBody>
      </p:sp>
      <p:sp>
        <p:nvSpPr>
          <p:cNvPr id="57" name="文字版面配置區 8"/>
          <p:cNvSpPr>
            <a:spLocks noGrp="1"/>
          </p:cNvSpPr>
          <p:nvPr>
            <p:ph type="body" sz="quarter" idx="19" hasCustomPrompt="1"/>
          </p:nvPr>
        </p:nvSpPr>
        <p:spPr>
          <a:xfrm>
            <a:off x="4684351"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cxnSp>
        <p:nvCxnSpPr>
          <p:cNvPr id="58" name="直線接點 57"/>
          <p:cNvCxnSpPr/>
          <p:nvPr userDrawn="1"/>
        </p:nvCxnSpPr>
        <p:spPr>
          <a:xfrm>
            <a:off x="8361170"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9" name="文字版面配置區 8"/>
          <p:cNvSpPr>
            <a:spLocks noGrp="1"/>
          </p:cNvSpPr>
          <p:nvPr>
            <p:ph type="body" sz="quarter" idx="20" hasCustomPrompt="1"/>
          </p:nvPr>
        </p:nvSpPr>
        <p:spPr>
          <a:xfrm>
            <a:off x="8361169" y="3906671"/>
            <a:ext cx="2819067" cy="660823"/>
          </a:xfrm>
          <a:prstGeom prst="rect">
            <a:avLst/>
          </a:prstGeom>
        </p:spPr>
        <p:txBody>
          <a:bodyPr/>
          <a:lstStyle>
            <a:lvl1pPr marL="0" indent="0">
              <a:buNone/>
              <a:defRPr sz="3333">
                <a:solidFill>
                  <a:schemeClr val="accent4"/>
                </a:solidFill>
              </a:defRPr>
            </a:lvl1pPr>
          </a:lstStyle>
          <a:p>
            <a:pPr lvl="0"/>
            <a:r>
              <a:rPr lang="en-US" altLang="zh-TW" dirty="0"/>
              <a:t>06</a:t>
            </a:r>
            <a:endParaRPr lang="zh-TW" altLang="en-US" dirty="0"/>
          </a:p>
        </p:txBody>
      </p:sp>
      <p:sp>
        <p:nvSpPr>
          <p:cNvPr id="60" name="文字版面配置區 8"/>
          <p:cNvSpPr>
            <a:spLocks noGrp="1"/>
          </p:cNvSpPr>
          <p:nvPr>
            <p:ph type="body" sz="quarter" idx="21" hasCustomPrompt="1"/>
          </p:nvPr>
        </p:nvSpPr>
        <p:spPr>
          <a:xfrm>
            <a:off x="8361169"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spTree>
    <p:extLst>
      <p:ext uri="{BB962C8B-B14F-4D97-AF65-F5344CB8AC3E}">
        <p14:creationId xmlns:p14="http://schemas.microsoft.com/office/powerpoint/2010/main" val="3120564942"/>
      </p:ext>
    </p:extLst>
  </p:cSld>
  <p:clrMapOvr>
    <a:masterClrMapping/>
  </p:clrMapOvr>
  <p:extLst>
    <p:ext uri="{DCECCB84-F9BA-43D5-87BE-67443E8EF086}">
      <p15:sldGuideLst xmlns:p15="http://schemas.microsoft.com/office/powerpoint/2012/main">
        <p15:guide id="1" pos="2880">
          <p15:clr>
            <a:srgbClr val="FBAE40"/>
          </p15:clr>
        </p15:guide>
        <p15:guide id="2" pos="476">
          <p15:clr>
            <a:srgbClr val="FBAE40"/>
          </p15:clr>
        </p15:guide>
        <p15:guide id="3" pos="5284">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_Divider-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2051452173"/>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_Title-3">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1003301" y="1932181"/>
            <a:ext cx="4772024"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9" name="Text Placeholder 3"/>
          <p:cNvSpPr>
            <a:spLocks noGrp="1"/>
          </p:cNvSpPr>
          <p:nvPr>
            <p:ph type="body" sz="half" idx="13" hasCustomPrompt="1"/>
          </p:nvPr>
        </p:nvSpPr>
        <p:spPr>
          <a:xfrm>
            <a:off x="6419836" y="1932181"/>
            <a:ext cx="4768865"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14" name="Title 1"/>
          <p:cNvSpPr>
            <a:spLocks noGrp="1"/>
          </p:cNvSpPr>
          <p:nvPr>
            <p:ph type="ctrTitle" hasCustomPrompt="1"/>
          </p:nvPr>
        </p:nvSpPr>
        <p:spPr>
          <a:xfrm>
            <a:off x="1003300" y="388657"/>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284422208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5_Title-4">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6096000" y="0"/>
            <a:ext cx="6096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4" name="Title 1"/>
          <p:cNvSpPr>
            <a:spLocks noGrp="1"/>
          </p:cNvSpPr>
          <p:nvPr>
            <p:ph type="ctrTitle" hasCustomPrompt="1"/>
          </p:nvPr>
        </p:nvSpPr>
        <p:spPr>
          <a:xfrm>
            <a:off x="1003300" y="388657"/>
            <a:ext cx="45404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Text Placeholder 2"/>
          <p:cNvSpPr>
            <a:spLocks noGrp="1"/>
          </p:cNvSpPr>
          <p:nvPr>
            <p:ph type="body" idx="21" hasCustomPrompt="1"/>
          </p:nvPr>
        </p:nvSpPr>
        <p:spPr>
          <a:xfrm>
            <a:off x="1001698" y="1957057"/>
            <a:ext cx="4529823" cy="4462795"/>
          </a:xfrm>
          <a:prstGeom prst="rect">
            <a:avLst/>
          </a:prstGeom>
        </p:spPr>
        <p:txBody>
          <a:bodyPr/>
          <a:lstStyle>
            <a:lvl1pPr>
              <a:defRPr lang="en-US" sz="2000" b="0" i="0" baseline="0" dirty="0" smtClean="0">
                <a:solidFill>
                  <a:schemeClr val="tx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1867" kern="1200" baseline="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733" kern="1200" baseline="0">
                <a:solidFill>
                  <a:schemeClr val="tx1"/>
                </a:solidFill>
                <a:latin typeface="Century Gothic"/>
                <a:ea typeface="+mn-ea"/>
                <a:cs typeface="Century Gothic"/>
              </a:defRPr>
            </a:lvl3pPr>
            <a:lvl4pPr marL="1219170" indent="379191">
              <a:lnSpc>
                <a:spcPct val="150000"/>
              </a:lnSpc>
              <a:spcBef>
                <a:spcPts val="0"/>
              </a:spcBef>
              <a:buFont typeface="Arial"/>
              <a:buChar char="•"/>
              <a:defRPr sz="1733">
                <a:solidFill>
                  <a:schemeClr val="tx1"/>
                </a:solidFill>
                <a:latin typeface="Century Gothic"/>
                <a:cs typeface="Century Gothic"/>
              </a:defRPr>
            </a:lvl4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p:txBody>
      </p:sp>
    </p:spTree>
    <p:extLst>
      <p:ext uri="{BB962C8B-B14F-4D97-AF65-F5344CB8AC3E}">
        <p14:creationId xmlns:p14="http://schemas.microsoft.com/office/powerpoint/2010/main" val="316694633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6_Agend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1"/>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1"/>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p:txBody>
      </p:sp>
    </p:spTree>
    <p:extLst>
      <p:ext uri="{BB962C8B-B14F-4D97-AF65-F5344CB8AC3E}">
        <p14:creationId xmlns:p14="http://schemas.microsoft.com/office/powerpoint/2010/main" val="1078850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1_Ending page-1">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3192740774"/>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1_Ending page-2">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154157075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1_Ending page-3">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4028781623"/>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1_Ending page-4">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299630556"/>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1_Ending page-5">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800" y="3025439"/>
            <a:ext cx="2222400" cy="807123"/>
          </a:xfrm>
          <a:prstGeom prst="rect">
            <a:avLst/>
          </a:prstGeom>
        </p:spPr>
      </p:pic>
    </p:spTree>
    <p:extLst>
      <p:ext uri="{BB962C8B-B14F-4D97-AF65-F5344CB8AC3E}">
        <p14:creationId xmlns:p14="http://schemas.microsoft.com/office/powerpoint/2010/main" val="2431049582"/>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Sales &amp; Solutions Standar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16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ubtitle, images and Bulleted List-1 ">
    <p:bg>
      <p:bgRef idx="1001">
        <a:schemeClr val="bg1"/>
      </p:bgRef>
    </p:bg>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6845984" y="1546229"/>
            <a:ext cx="4320000" cy="480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5" name="文字版面配置區 8"/>
          <p:cNvSpPr>
            <a:spLocks noGrp="1"/>
          </p:cNvSpPr>
          <p:nvPr>
            <p:ph type="body" idx="23" hasCustomPrompt="1"/>
          </p:nvPr>
        </p:nvSpPr>
        <p:spPr>
          <a:xfrm>
            <a:off x="1007535" y="1318470"/>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1007535" y="3232469"/>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1007535" y="5137077"/>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1007535" y="1866719"/>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1007535" y="3778136"/>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1007535" y="5681187"/>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1003300" y="379404"/>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Content Page</a:t>
            </a:r>
          </a:p>
        </p:txBody>
      </p:sp>
      <p:sp>
        <p:nvSpPr>
          <p:cNvPr id="16"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3" name="文字方塊 1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4764397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
        <p:nvSpPr>
          <p:cNvPr id="4" name="Rectangle 6"/>
          <p:cNvSpPr>
            <a:spLocks noGrp="1" noChangeArrowheads="1"/>
          </p:cNvSpPr>
          <p:nvPr>
            <p:ph type="sldNum" sz="quarter" idx="12"/>
          </p:nvPr>
        </p:nvSpPr>
        <p:spPr>
          <a:xfrm>
            <a:off x="4673600" y="6579441"/>
            <a:ext cx="2844800" cy="26161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620E2E-DA19-49F9-8D8E-15CC5F7F8C04}" type="slidenum">
              <a:rPr kumimoji="0" lang="en-US" altLang="zh-TW" sz="1800" b="0" i="0" u="none" strike="noStrike" kern="1200" cap="none" spc="0" normalizeH="0" baseline="0" noProof="0">
                <a:ln>
                  <a:noFill/>
                </a:ln>
                <a:solidFill>
                  <a:srgbClr val="000000"/>
                </a:solidFill>
                <a:effectLst/>
                <a:uLnTx/>
                <a:uFillTx/>
                <a:latin typeface="Century 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7794630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Ending page-1">
    <p:bg>
      <p:bgPr>
        <a:solidFill>
          <a:schemeClr val="accent1"/>
        </a:solidFill>
        <a:effectLst/>
      </p:bgPr>
    </p:bg>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2405458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Ending page-2">
    <p:bg>
      <p:bgPr>
        <a:solidFill>
          <a:schemeClr val="accent1"/>
        </a:solidFill>
        <a:effectLst/>
      </p:bgPr>
    </p:bg>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1741519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Ending page-3">
    <p:bg>
      <p:bgPr>
        <a:solidFill>
          <a:schemeClr val="accent4"/>
        </a:solidFill>
        <a:effectLst/>
      </p:bgPr>
    </p:bg>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799127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Ending page-4">
    <p:bg>
      <p:bgPr>
        <a:solidFill>
          <a:schemeClr val="accent4"/>
        </a:solidFill>
        <a:effectLst/>
      </p:bgPr>
    </p:bg>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401968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Ending page-5">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800" y="3025439"/>
            <a:ext cx="2222400" cy="807123"/>
          </a:xfrm>
          <a:prstGeom prst="rect">
            <a:avLst/>
          </a:prstGeom>
        </p:spPr>
      </p:pic>
    </p:spTree>
    <p:extLst>
      <p:ext uri="{BB962C8B-B14F-4D97-AF65-F5344CB8AC3E}">
        <p14:creationId xmlns:p14="http://schemas.microsoft.com/office/powerpoint/2010/main" val="1560421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ales &amp; Solutions Standard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07165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Agenda">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2"/>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2"/>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2"/>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a:p>
            <a:pPr lvl="5"/>
            <a:r>
              <a:rPr kumimoji="1" lang="en-US" altLang="zh-TW" dirty="0"/>
              <a:t>Content goes here</a:t>
            </a:r>
          </a:p>
        </p:txBody>
      </p:sp>
      <p:sp>
        <p:nvSpPr>
          <p:cNvPr id="5" name="文字方塊 4"/>
          <p:cNvSpPr txBox="1"/>
          <p:nvPr userDrawn="1"/>
        </p:nvSpPr>
        <p:spPr>
          <a:xfrm>
            <a:off x="10101633" y="6417405"/>
            <a:ext cx="1446230" cy="235898"/>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2021 </a:t>
            </a:r>
            <a:r>
              <a:rPr kumimoji="0" lang="en-US" altLang="zh-TW" sz="933" b="0"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Networks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573318507"/>
      </p:ext>
    </p:extLst>
  </p:cSld>
  <p:clrMapOvr>
    <a:overrideClrMapping bg1="lt1" tx1="dk1" bg2="lt2" tx2="dk2" accent1="accent1" accent2="accent2" accent3="accent3" accent4="accent4" accent5="accent5" accent6="accent6" hlink="hlink" folHlink="folHlink"/>
  </p:clrMapOvr>
  <p:transition spd="slow">
    <p:pull dir="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ver with color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tx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4" name="圖片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452" y="501651"/>
            <a:ext cx="1516800" cy="553427"/>
          </a:xfrm>
          <a:prstGeom prst="rect">
            <a:avLst/>
          </a:prstGeom>
        </p:spPr>
      </p:pic>
    </p:spTree>
    <p:extLst>
      <p:ext uri="{BB962C8B-B14F-4D97-AF65-F5344CB8AC3E}">
        <p14:creationId xmlns:p14="http://schemas.microsoft.com/office/powerpoint/2010/main" val="3151633740"/>
      </p:ext>
    </p:extLst>
  </p:cSld>
  <p:clrMapOvr>
    <a:masterClrMapping/>
  </p:clrMapOvr>
  <p:extLst>
    <p:ext uri="{DCECCB84-F9BA-43D5-87BE-67443E8EF086}">
      <p15:sldGuideLst xmlns:p15="http://schemas.microsoft.com/office/powerpoint/2012/main">
        <p15:guide id="1" orient="horz" pos="237">
          <p15:clr>
            <a:srgbClr val="FBAE40"/>
          </p15:clr>
        </p15:guide>
        <p15:guide id="2" pos="22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投影片編號版面配置區 2"/>
          <p:cNvSpPr>
            <a:spLocks noGrp="1"/>
          </p:cNvSpPr>
          <p:nvPr>
            <p:ph type="sldNum" sz="quarter" idx="10"/>
          </p:nvPr>
        </p:nvSpPr>
        <p:spPr/>
        <p:txBody>
          <a:bodyPr/>
          <a:lstStyle/>
          <a:p>
            <a:fld id="{F580F58C-8A4F-4DB0-BD98-1DCDC8E4AAC9}" type="slidenum">
              <a:rPr lang="zh-TW" altLang="en-US" smtClean="0"/>
              <a:pPr/>
              <a:t>‹#›</a:t>
            </a:fld>
            <a:endParaRPr lang="zh-TW" altLang="en-US"/>
          </a:p>
        </p:txBody>
      </p:sp>
    </p:spTree>
    <p:extLst>
      <p:ext uri="{BB962C8B-B14F-4D97-AF65-F5344CB8AC3E}">
        <p14:creationId xmlns:p14="http://schemas.microsoft.com/office/powerpoint/2010/main" val="4155480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solidFill>
                  <a:schemeClr val="accent1"/>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accent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9" name="圖片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452" y="501652"/>
            <a:ext cx="1516800" cy="550865"/>
          </a:xfrm>
          <a:prstGeom prst="rect">
            <a:avLst/>
          </a:prstGeom>
        </p:spPr>
      </p:pic>
    </p:spTree>
    <p:extLst>
      <p:ext uri="{BB962C8B-B14F-4D97-AF65-F5344CB8AC3E}">
        <p14:creationId xmlns:p14="http://schemas.microsoft.com/office/powerpoint/2010/main" val="142734151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entence quote with image background">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12192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Sentence quote goes here</a:t>
            </a:r>
            <a:endParaRPr lang="en-US" dirty="0"/>
          </a:p>
        </p:txBody>
      </p:sp>
      <p:sp>
        <p:nvSpPr>
          <p:cNvPr id="1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3" name="文字方塊 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050947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entence quote with color backgroun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216280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1">
    <p:bg bwMode="grayWhite">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3300" y="388657"/>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6" name="文字方塊 5"/>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5035064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2">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5" y="388785"/>
            <a:ext cx="10181165"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altLang="zh-TW" dirty="0"/>
              <a:t>Title goes here</a:t>
            </a:r>
            <a:endParaRPr lang="en-US" dirty="0"/>
          </a:p>
        </p:txBody>
      </p:sp>
      <p:sp>
        <p:nvSpPr>
          <p:cNvPr id="15" name="Text Placeholder 2"/>
          <p:cNvSpPr>
            <a:spLocks noGrp="1"/>
          </p:cNvSpPr>
          <p:nvPr>
            <p:ph type="body" idx="13" hasCustomPrompt="1"/>
          </p:nvPr>
        </p:nvSpPr>
        <p:spPr>
          <a:xfrm>
            <a:off x="1003300" y="1146242"/>
            <a:ext cx="10185400" cy="3046988"/>
          </a:xfrm>
          <a:prstGeom prst="rect">
            <a:avLst/>
          </a:prstGeom>
        </p:spPr>
        <p:txBody>
          <a:bodyPr wrap="square" lIns="0" tIns="0" rIns="0" bIns="0" anchor="t">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US" altLang="zh-TW" sz="2000" dirty="0"/>
              <a:t>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 Content goes here</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419261245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3">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1003301" y="1932181"/>
            <a:ext cx="4772024"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9" name="Text Placeholder 3"/>
          <p:cNvSpPr>
            <a:spLocks noGrp="1"/>
          </p:cNvSpPr>
          <p:nvPr>
            <p:ph type="body" sz="half" idx="13" hasCustomPrompt="1"/>
          </p:nvPr>
        </p:nvSpPr>
        <p:spPr>
          <a:xfrm>
            <a:off x="6419836" y="1932181"/>
            <a:ext cx="4768865"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14" name="Title 1"/>
          <p:cNvSpPr>
            <a:spLocks noGrp="1"/>
          </p:cNvSpPr>
          <p:nvPr>
            <p:ph type="ctrTitle" hasCustomPrompt="1"/>
          </p:nvPr>
        </p:nvSpPr>
        <p:spPr>
          <a:xfrm>
            <a:off x="1003300" y="388657"/>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021165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4">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6096000" y="0"/>
            <a:ext cx="6096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4" name="Title 1"/>
          <p:cNvSpPr>
            <a:spLocks noGrp="1"/>
          </p:cNvSpPr>
          <p:nvPr>
            <p:ph type="ctrTitle" hasCustomPrompt="1"/>
          </p:nvPr>
        </p:nvSpPr>
        <p:spPr>
          <a:xfrm>
            <a:off x="1003300" y="388657"/>
            <a:ext cx="45404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Text Placeholder 2"/>
          <p:cNvSpPr>
            <a:spLocks noGrp="1"/>
          </p:cNvSpPr>
          <p:nvPr>
            <p:ph type="body" idx="21" hasCustomPrompt="1"/>
          </p:nvPr>
        </p:nvSpPr>
        <p:spPr>
          <a:xfrm>
            <a:off x="1001698" y="1957057"/>
            <a:ext cx="4529823" cy="4462795"/>
          </a:xfrm>
          <a:prstGeom prst="rect">
            <a:avLst/>
          </a:prstGeom>
        </p:spPr>
        <p:txBody>
          <a:bodyPr/>
          <a:lstStyle>
            <a:lvl1pPr>
              <a:defRPr lang="en-US" sz="2000" b="0" i="0" baseline="0" dirty="0" smtClean="0">
                <a:solidFill>
                  <a:schemeClr val="tx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1867" kern="1200" baseline="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733" kern="1200" baseline="0">
                <a:solidFill>
                  <a:schemeClr val="tx1"/>
                </a:solidFill>
                <a:latin typeface="Century Gothic"/>
                <a:ea typeface="+mn-ea"/>
                <a:cs typeface="Century Gothic"/>
              </a:defRPr>
            </a:lvl3pPr>
            <a:lvl4pPr marL="1219170" indent="379191">
              <a:lnSpc>
                <a:spcPct val="150000"/>
              </a:lnSpc>
              <a:spcBef>
                <a:spcPts val="0"/>
              </a:spcBef>
              <a:buFont typeface="Arial"/>
              <a:buChar char="•"/>
              <a:defRPr sz="1733">
                <a:solidFill>
                  <a:schemeClr val="tx1"/>
                </a:solidFill>
                <a:latin typeface="Century Gothic"/>
                <a:cs typeface="Century Gothic"/>
              </a:defRPr>
            </a:lvl4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4159336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Agenda">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1"/>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1"/>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p:txBody>
      </p:sp>
      <p:sp>
        <p:nvSpPr>
          <p:cNvPr id="7" name="文字方塊 6"/>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88163239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opic 1-1">
    <p:bg>
      <p:bgRef idx="1001">
        <a:schemeClr val="bg1"/>
      </p:bgRef>
    </p:bg>
    <p:spTree>
      <p:nvGrpSpPr>
        <p:cNvPr id="1" name=""/>
        <p:cNvGrpSpPr/>
        <p:nvPr/>
      </p:nvGrpSpPr>
      <p:grpSpPr>
        <a:xfrm>
          <a:off x="0" y="0"/>
          <a:ext cx="0" cy="0"/>
          <a:chOff x="0" y="0"/>
          <a:chExt cx="0" cy="0"/>
        </a:xfrm>
      </p:grpSpPr>
      <p:sp>
        <p:nvSpPr>
          <p:cNvPr id="24" name="Picture Placeholder 2"/>
          <p:cNvSpPr>
            <a:spLocks noGrp="1"/>
          </p:cNvSpPr>
          <p:nvPr>
            <p:ph type="pic" idx="28" hasCustomPrompt="1"/>
          </p:nvPr>
        </p:nvSpPr>
        <p:spPr>
          <a:xfrm>
            <a:off x="9006271" y="2702297"/>
            <a:ext cx="9600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2" name="Picture Placeholder 2"/>
          <p:cNvSpPr>
            <a:spLocks noGrp="1"/>
          </p:cNvSpPr>
          <p:nvPr>
            <p:ph type="pic" idx="27" hasCustomPrompt="1"/>
          </p:nvPr>
        </p:nvSpPr>
        <p:spPr>
          <a:xfrm>
            <a:off x="5611765" y="2702297"/>
            <a:ext cx="9600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8" name="TextBox 7"/>
          <p:cNvSpPr txBox="1"/>
          <p:nvPr userDrawn="1"/>
        </p:nvSpPr>
        <p:spPr>
          <a:xfrm>
            <a:off x="11611429" y="1977572"/>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entury Gothic"/>
              <a:cs typeface="+mn-cs"/>
            </a:endParaRPr>
          </a:p>
        </p:txBody>
      </p:sp>
      <p:sp>
        <p:nvSpPr>
          <p:cNvPr id="9" name="Text Placeholder 2"/>
          <p:cNvSpPr>
            <a:spLocks noGrp="1"/>
          </p:cNvSpPr>
          <p:nvPr>
            <p:ph type="body" idx="1" hasCustomPrompt="1"/>
          </p:nvPr>
        </p:nvSpPr>
        <p:spPr>
          <a:xfrm>
            <a:off x="1967431" y="3843706"/>
            <a:ext cx="1459663"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2"/>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1        </a:t>
            </a:r>
          </a:p>
        </p:txBody>
      </p:sp>
      <p:sp>
        <p:nvSpPr>
          <p:cNvPr id="46" name="Text Placeholder 2"/>
          <p:cNvSpPr>
            <a:spLocks noGrp="1"/>
          </p:cNvSpPr>
          <p:nvPr>
            <p:ph type="body" idx="10" hasCustomPrompt="1"/>
          </p:nvPr>
        </p:nvSpPr>
        <p:spPr>
          <a:xfrm>
            <a:off x="1243207" y="4436353"/>
            <a:ext cx="2908111" cy="1831271"/>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47" name="Text Placeholder 2"/>
          <p:cNvSpPr>
            <a:spLocks noGrp="1"/>
          </p:cNvSpPr>
          <p:nvPr>
            <p:ph type="body" idx="11" hasCustomPrompt="1"/>
          </p:nvPr>
        </p:nvSpPr>
        <p:spPr>
          <a:xfrm>
            <a:off x="5361935" y="3843706"/>
            <a:ext cx="1459663"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2"/>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2        </a:t>
            </a:r>
          </a:p>
        </p:txBody>
      </p:sp>
      <p:sp>
        <p:nvSpPr>
          <p:cNvPr id="49" name="Text Placeholder 2"/>
          <p:cNvSpPr>
            <a:spLocks noGrp="1"/>
          </p:cNvSpPr>
          <p:nvPr>
            <p:ph type="body" idx="13" hasCustomPrompt="1"/>
          </p:nvPr>
        </p:nvSpPr>
        <p:spPr>
          <a:xfrm>
            <a:off x="8756441" y="3843706"/>
            <a:ext cx="1459663"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2"/>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3        </a:t>
            </a:r>
          </a:p>
        </p:txBody>
      </p:sp>
      <p:sp>
        <p:nvSpPr>
          <p:cNvPr id="23" name="Picture Placeholder 2"/>
          <p:cNvSpPr>
            <a:spLocks noGrp="1"/>
          </p:cNvSpPr>
          <p:nvPr>
            <p:ph type="pic" idx="22" hasCustomPrompt="1"/>
          </p:nvPr>
        </p:nvSpPr>
        <p:spPr>
          <a:xfrm>
            <a:off x="2217261" y="2702297"/>
            <a:ext cx="9600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9" name="Text Placeholder 2"/>
          <p:cNvSpPr>
            <a:spLocks noGrp="1"/>
          </p:cNvSpPr>
          <p:nvPr>
            <p:ph type="body" idx="25" hasCustomPrompt="1"/>
          </p:nvPr>
        </p:nvSpPr>
        <p:spPr>
          <a:xfrm>
            <a:off x="4637711" y="4436353"/>
            <a:ext cx="2908111" cy="1831271"/>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20" name="Text Placeholder 2"/>
          <p:cNvSpPr>
            <a:spLocks noGrp="1"/>
          </p:cNvSpPr>
          <p:nvPr>
            <p:ph type="body" idx="26" hasCustomPrompt="1"/>
          </p:nvPr>
        </p:nvSpPr>
        <p:spPr>
          <a:xfrm>
            <a:off x="8032217" y="4433810"/>
            <a:ext cx="2908111" cy="1831271"/>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1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7" name="Text Placeholder 2"/>
          <p:cNvSpPr>
            <a:spLocks noGrp="1"/>
          </p:cNvSpPr>
          <p:nvPr>
            <p:ph type="body" idx="29" hasCustomPrompt="1"/>
          </p:nvPr>
        </p:nvSpPr>
        <p:spPr>
          <a:xfrm>
            <a:off x="3401174" y="1310533"/>
            <a:ext cx="5381185" cy="664797"/>
          </a:xfrm>
          <a:prstGeom prst="rect">
            <a:avLst/>
          </a:prstGeom>
        </p:spPr>
        <p:txBody>
          <a:bodyPr wrap="square" lIns="0" tIns="0" rIns="0" bIns="0" anchor="t">
            <a:spAutoFit/>
          </a:bodyPr>
          <a:lstStyle>
            <a:lvl1pPr marL="0" marR="0" indent="0" algn="ctr" defTabSz="609585" rtl="0" eaLnBrk="1" fontAlgn="auto" latinLnBrk="0" hangingPunct="1">
              <a:lnSpc>
                <a:spcPct val="90000"/>
              </a:lnSpc>
              <a:spcBef>
                <a:spcPct val="0"/>
              </a:spcBef>
              <a:spcAft>
                <a:spcPts val="0"/>
              </a:spcAft>
              <a:buClrTx/>
              <a:buSzTx/>
              <a:buFontTx/>
              <a:buNone/>
              <a:tabLst/>
              <a:defRPr sz="2400"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marL="0" marR="0" indent="0" algn="l" defTabSz="457200" rtl="0" eaLnBrk="1" fontAlgn="auto" latinLnBrk="0" hangingPunct="1">
              <a:lnSpc>
                <a:spcPct val="90000"/>
              </a:lnSpc>
              <a:spcBef>
                <a:spcPct val="0"/>
              </a:spcBef>
              <a:spcAft>
                <a:spcPts val="0"/>
              </a:spcAft>
              <a:buClrTx/>
              <a:buSzTx/>
              <a:buFontTx/>
              <a:buNone/>
              <a:tabLst/>
              <a:defRPr/>
            </a:pP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 </a:t>
            </a: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a:t>
            </a:r>
            <a:endParaRPr lang="en-US" altLang="zh-TW" sz="2400" dirty="0">
              <a:solidFill>
                <a:schemeClr val="tx2">
                  <a:lumMod val="60000"/>
                  <a:lumOff val="40000"/>
                </a:schemeClr>
              </a:solidFill>
            </a:endParaRPr>
          </a:p>
          <a:p>
            <a:pPr marL="0" marR="0" indent="0" algn="ctr" defTabSz="457200" rtl="0" eaLnBrk="1" fontAlgn="auto" latinLnBrk="0" hangingPunct="1">
              <a:lnSpc>
                <a:spcPct val="90000"/>
              </a:lnSpc>
              <a:spcBef>
                <a:spcPct val="0"/>
              </a:spcBef>
              <a:spcAft>
                <a:spcPts val="0"/>
              </a:spcAft>
              <a:buClrTx/>
              <a:buSzTx/>
              <a:buFontTx/>
              <a:buNone/>
              <a:tabLst/>
              <a:defRPr/>
            </a:pP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a:t>
            </a:r>
            <a:endParaRPr lang="en-US" altLang="zh-TW" sz="2400" dirty="0">
              <a:solidFill>
                <a:schemeClr val="tx2">
                  <a:lumMod val="60000"/>
                  <a:lumOff val="40000"/>
                </a:schemeClr>
              </a:solidFill>
            </a:endParaRPr>
          </a:p>
        </p:txBody>
      </p:sp>
      <p:sp>
        <p:nvSpPr>
          <p:cNvPr id="25" name="文字方塊 24"/>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
        <p:nvSpPr>
          <p:cNvPr id="28" name="Title 1"/>
          <p:cNvSpPr>
            <a:spLocks noGrp="1"/>
          </p:cNvSpPr>
          <p:nvPr>
            <p:ph type="ctrTitle" hasCustomPrompt="1"/>
          </p:nvPr>
        </p:nvSpPr>
        <p:spPr>
          <a:xfrm>
            <a:off x="1003300" y="363903"/>
            <a:ext cx="10185400" cy="664797"/>
          </a:xfrm>
          <a:prstGeom prst="rect">
            <a:avLst/>
          </a:prstGeom>
        </p:spPr>
        <p:txBody>
          <a:bodyPr wrap="square" lIns="0" tIns="0" rIns="0" bIns="0">
            <a:spAutoFit/>
          </a:bodyPr>
          <a:lstStyle>
            <a:lvl1pPr algn="ctr">
              <a:lnSpc>
                <a:spcPct val="90000"/>
              </a:lnSpc>
              <a:defRPr sz="4800" b="1" i="0" baseline="0">
                <a:solidFill>
                  <a:schemeClr val="tx1"/>
                </a:solidFill>
                <a:latin typeface="Century Gothic"/>
                <a:cs typeface="Century Gothic"/>
              </a:defRPr>
            </a:lvl1pPr>
          </a:lstStyle>
          <a:p>
            <a:r>
              <a:rPr lang="en-US" dirty="0"/>
              <a:t>Topic 1-1</a:t>
            </a:r>
          </a:p>
        </p:txBody>
      </p:sp>
    </p:spTree>
    <p:extLst>
      <p:ext uri="{BB962C8B-B14F-4D97-AF65-F5344CB8AC3E}">
        <p14:creationId xmlns:p14="http://schemas.microsoft.com/office/powerpoint/2010/main" val="163802289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opic-1-2">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11611429" y="1977572"/>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entury Gothic"/>
              <a:cs typeface="+mn-cs"/>
            </a:endParaRPr>
          </a:p>
        </p:txBody>
      </p:sp>
      <p:sp>
        <p:nvSpPr>
          <p:cNvPr id="9" name="Text Placeholder 2"/>
          <p:cNvSpPr>
            <a:spLocks noGrp="1"/>
          </p:cNvSpPr>
          <p:nvPr>
            <p:ph type="body" idx="1" hasCustomPrompt="1"/>
          </p:nvPr>
        </p:nvSpPr>
        <p:spPr>
          <a:xfrm>
            <a:off x="3144813" y="3843706"/>
            <a:ext cx="1459663"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4        </a:t>
            </a:r>
          </a:p>
        </p:txBody>
      </p:sp>
      <p:sp>
        <p:nvSpPr>
          <p:cNvPr id="47" name="Text Placeholder 2"/>
          <p:cNvSpPr>
            <a:spLocks noGrp="1"/>
          </p:cNvSpPr>
          <p:nvPr>
            <p:ph type="body" idx="11" hasCustomPrompt="1"/>
          </p:nvPr>
        </p:nvSpPr>
        <p:spPr>
          <a:xfrm>
            <a:off x="7562229" y="3843706"/>
            <a:ext cx="1459663"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5        </a:t>
            </a:r>
          </a:p>
        </p:txBody>
      </p:sp>
      <p:sp>
        <p:nvSpPr>
          <p:cNvPr id="23" name="Picture Placeholder 2"/>
          <p:cNvSpPr>
            <a:spLocks noGrp="1"/>
          </p:cNvSpPr>
          <p:nvPr>
            <p:ph type="pic" idx="22" hasCustomPrompt="1"/>
          </p:nvPr>
        </p:nvSpPr>
        <p:spPr>
          <a:xfrm>
            <a:off x="3394643" y="2701825"/>
            <a:ext cx="9600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8" name="Picture Placeholder 2"/>
          <p:cNvSpPr>
            <a:spLocks noGrp="1"/>
          </p:cNvSpPr>
          <p:nvPr>
            <p:ph type="pic" idx="23" hasCustomPrompt="1"/>
          </p:nvPr>
        </p:nvSpPr>
        <p:spPr>
          <a:xfrm>
            <a:off x="7812059" y="2701825"/>
            <a:ext cx="9600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9" name="Text Placeholder 2"/>
          <p:cNvSpPr>
            <a:spLocks noGrp="1"/>
          </p:cNvSpPr>
          <p:nvPr>
            <p:ph type="body" idx="10" hasCustomPrompt="1"/>
          </p:nvPr>
        </p:nvSpPr>
        <p:spPr>
          <a:xfrm>
            <a:off x="2420589" y="4436353"/>
            <a:ext cx="2908111" cy="1831271"/>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20" name="Text Placeholder 2"/>
          <p:cNvSpPr>
            <a:spLocks noGrp="1"/>
          </p:cNvSpPr>
          <p:nvPr>
            <p:ph type="body" idx="25" hasCustomPrompt="1"/>
          </p:nvPr>
        </p:nvSpPr>
        <p:spPr>
          <a:xfrm>
            <a:off x="6838005" y="4436353"/>
            <a:ext cx="2908111" cy="1831271"/>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Description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GB" altLang="zh-TW" dirty="0"/>
          </a:p>
        </p:txBody>
      </p:sp>
      <p:sp>
        <p:nvSpPr>
          <p:cNvPr id="1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27" name="Text Placeholder 2"/>
          <p:cNvSpPr>
            <a:spLocks noGrp="1"/>
          </p:cNvSpPr>
          <p:nvPr>
            <p:ph type="body" idx="33" hasCustomPrompt="1"/>
          </p:nvPr>
        </p:nvSpPr>
        <p:spPr>
          <a:xfrm>
            <a:off x="3401174" y="1310533"/>
            <a:ext cx="5381185" cy="664797"/>
          </a:xfrm>
          <a:prstGeom prst="rect">
            <a:avLst/>
          </a:prstGeom>
        </p:spPr>
        <p:txBody>
          <a:bodyPr wrap="square" lIns="0" tIns="0" rIns="0" bIns="0" anchor="t">
            <a:spAutoFit/>
          </a:bodyPr>
          <a:lstStyle>
            <a:lvl1pPr marL="0" marR="0" indent="0" algn="ctr" defTabSz="609585" rtl="0" eaLnBrk="1" fontAlgn="auto" latinLnBrk="0" hangingPunct="1">
              <a:lnSpc>
                <a:spcPct val="90000"/>
              </a:lnSpc>
              <a:spcBef>
                <a:spcPct val="0"/>
              </a:spcBef>
              <a:spcAft>
                <a:spcPts val="0"/>
              </a:spcAft>
              <a:buClrTx/>
              <a:buSzTx/>
              <a:buFontTx/>
              <a:buNone/>
              <a:tabLst/>
              <a:defRPr sz="2400"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marL="0" marR="0" indent="0" algn="l" defTabSz="457200" rtl="0" eaLnBrk="1" fontAlgn="auto" latinLnBrk="0" hangingPunct="1">
              <a:lnSpc>
                <a:spcPct val="90000"/>
              </a:lnSpc>
              <a:spcBef>
                <a:spcPct val="0"/>
              </a:spcBef>
              <a:spcAft>
                <a:spcPts val="0"/>
              </a:spcAft>
              <a:buClrTx/>
              <a:buSzTx/>
              <a:buFontTx/>
              <a:buNone/>
              <a:tabLst/>
              <a:defRPr/>
            </a:pP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 </a:t>
            </a: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a:t>
            </a:r>
            <a:endParaRPr lang="en-US" altLang="zh-TW" sz="2400" dirty="0">
              <a:solidFill>
                <a:schemeClr val="tx2">
                  <a:lumMod val="60000"/>
                  <a:lumOff val="40000"/>
                </a:schemeClr>
              </a:solidFill>
            </a:endParaRPr>
          </a:p>
          <a:p>
            <a:pPr marL="0" marR="0" indent="0" algn="ctr" defTabSz="457200" rtl="0" eaLnBrk="1" fontAlgn="auto" latinLnBrk="0" hangingPunct="1">
              <a:lnSpc>
                <a:spcPct val="90000"/>
              </a:lnSpc>
              <a:spcBef>
                <a:spcPct val="0"/>
              </a:spcBef>
              <a:spcAft>
                <a:spcPts val="0"/>
              </a:spcAft>
              <a:buClrTx/>
              <a:buSzTx/>
              <a:buFontTx/>
              <a:buNone/>
              <a:tabLst/>
              <a:defRPr/>
            </a:pPr>
            <a:r>
              <a:rPr lang="en-GB" altLang="zh-TW" sz="2400" dirty="0">
                <a:solidFill>
                  <a:schemeClr val="tx2">
                    <a:lumMod val="60000"/>
                    <a:lumOff val="40000"/>
                  </a:schemeClr>
                </a:solidFill>
              </a:rPr>
              <a:t>Subtitle</a:t>
            </a:r>
            <a:r>
              <a:rPr lang="en-GB" altLang="zh-TW" sz="2400" baseline="0" dirty="0">
                <a:solidFill>
                  <a:schemeClr val="tx2">
                    <a:lumMod val="60000"/>
                    <a:lumOff val="40000"/>
                  </a:schemeClr>
                </a:solidFill>
              </a:rPr>
              <a:t> goes here</a:t>
            </a:r>
            <a:endParaRPr lang="en-US" altLang="zh-TW" sz="2400" dirty="0">
              <a:solidFill>
                <a:schemeClr val="tx2">
                  <a:lumMod val="60000"/>
                  <a:lumOff val="40000"/>
                </a:schemeClr>
              </a:solidFill>
            </a:endParaRPr>
          </a:p>
        </p:txBody>
      </p:sp>
      <p:sp>
        <p:nvSpPr>
          <p:cNvPr id="14" name="文字方塊 13"/>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
        <p:nvSpPr>
          <p:cNvPr id="17" name="Title 1"/>
          <p:cNvSpPr>
            <a:spLocks noGrp="1"/>
          </p:cNvSpPr>
          <p:nvPr>
            <p:ph type="ctrTitle" hasCustomPrompt="1"/>
          </p:nvPr>
        </p:nvSpPr>
        <p:spPr>
          <a:xfrm>
            <a:off x="1003300" y="363903"/>
            <a:ext cx="10185400" cy="664797"/>
          </a:xfrm>
          <a:prstGeom prst="rect">
            <a:avLst/>
          </a:prstGeom>
        </p:spPr>
        <p:txBody>
          <a:bodyPr wrap="square" lIns="0" tIns="0" rIns="0" bIns="0">
            <a:spAutoFit/>
          </a:bodyPr>
          <a:lstStyle>
            <a:lvl1pPr algn="ctr">
              <a:lnSpc>
                <a:spcPct val="90000"/>
              </a:lnSpc>
              <a:defRPr sz="4800" b="1" i="0" baseline="0">
                <a:solidFill>
                  <a:schemeClr val="tx1"/>
                </a:solidFill>
                <a:latin typeface="Century Gothic"/>
                <a:cs typeface="Century Gothic"/>
              </a:defRPr>
            </a:lvl1pPr>
          </a:lstStyle>
          <a:p>
            <a:r>
              <a:rPr lang="en-US" dirty="0"/>
              <a:t>Topic 1-2</a:t>
            </a:r>
          </a:p>
        </p:txBody>
      </p:sp>
    </p:spTree>
    <p:extLst>
      <p:ext uri="{BB962C8B-B14F-4D97-AF65-F5344CB8AC3E}">
        <p14:creationId xmlns:p14="http://schemas.microsoft.com/office/powerpoint/2010/main" val="772895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8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with color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tx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1"/>
            <a:ext cx="1516800" cy="553427"/>
          </a:xfrm>
          <a:prstGeom prst="rect">
            <a:avLst/>
          </a:prstGeom>
        </p:spPr>
      </p:pic>
    </p:spTree>
    <p:extLst>
      <p:ext uri="{BB962C8B-B14F-4D97-AF65-F5344CB8AC3E}">
        <p14:creationId xmlns:p14="http://schemas.microsoft.com/office/powerpoint/2010/main" val="3479721666"/>
      </p:ext>
    </p:extLst>
  </p:cSld>
  <p:clrMapOvr>
    <a:masterClrMapping/>
  </p:clrMapOvr>
  <p:extLst>
    <p:ext uri="{DCECCB84-F9BA-43D5-87BE-67443E8EF086}">
      <p15:sldGuideLst xmlns:p15="http://schemas.microsoft.com/office/powerpoint/2012/main">
        <p15:guide id="1" orient="horz" pos="237">
          <p15:clr>
            <a:srgbClr val="FBAE40"/>
          </p15:clr>
        </p15:guide>
        <p15:guide id="2" pos="22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opic-2">
    <p:spTree>
      <p:nvGrpSpPr>
        <p:cNvPr id="1" name=""/>
        <p:cNvGrpSpPr/>
        <p:nvPr/>
      </p:nvGrpSpPr>
      <p:grpSpPr>
        <a:xfrm>
          <a:off x="0" y="0"/>
          <a:ext cx="0" cy="0"/>
          <a:chOff x="0" y="0"/>
          <a:chExt cx="0" cy="0"/>
        </a:xfrm>
      </p:grpSpPr>
      <p:sp>
        <p:nvSpPr>
          <p:cNvPr id="22" name="Text Placeholder 2"/>
          <p:cNvSpPr>
            <a:spLocks noGrp="1"/>
          </p:cNvSpPr>
          <p:nvPr>
            <p:ph type="body" idx="1" hasCustomPrompt="1"/>
          </p:nvPr>
        </p:nvSpPr>
        <p:spPr>
          <a:xfrm>
            <a:off x="2537854" y="1435794"/>
            <a:ext cx="1001311"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1        </a:t>
            </a:r>
          </a:p>
        </p:txBody>
      </p:sp>
      <p:sp>
        <p:nvSpPr>
          <p:cNvPr id="23" name="Text Placeholder 2"/>
          <p:cNvSpPr>
            <a:spLocks noGrp="1"/>
          </p:cNvSpPr>
          <p:nvPr>
            <p:ph type="body" idx="12" hasCustomPrompt="1"/>
          </p:nvPr>
        </p:nvSpPr>
        <p:spPr>
          <a:xfrm>
            <a:off x="3916085" y="1333202"/>
            <a:ext cx="7187905" cy="677108"/>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 </a:t>
            </a:r>
            <a:r>
              <a:rPr lang="en-GB" altLang="zh-TW" dirty="0"/>
              <a:t>Description goes here Description goes here Description goes here Description goes here</a:t>
            </a:r>
          </a:p>
        </p:txBody>
      </p:sp>
      <p:sp>
        <p:nvSpPr>
          <p:cNvPr id="26" name="Picture Placeholder 2"/>
          <p:cNvSpPr>
            <a:spLocks noGrp="1"/>
          </p:cNvSpPr>
          <p:nvPr>
            <p:ph type="pic" idx="22" hasCustomPrompt="1"/>
          </p:nvPr>
        </p:nvSpPr>
        <p:spPr>
          <a:xfrm>
            <a:off x="1274569" y="1191755"/>
            <a:ext cx="9268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35" name="Text Placeholder 2"/>
          <p:cNvSpPr>
            <a:spLocks noGrp="1"/>
          </p:cNvSpPr>
          <p:nvPr>
            <p:ph type="body" idx="23" hasCustomPrompt="1"/>
          </p:nvPr>
        </p:nvSpPr>
        <p:spPr>
          <a:xfrm>
            <a:off x="2538621" y="2496098"/>
            <a:ext cx="1001311"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2        </a:t>
            </a:r>
          </a:p>
        </p:txBody>
      </p:sp>
      <p:sp>
        <p:nvSpPr>
          <p:cNvPr id="36" name="Text Placeholder 2"/>
          <p:cNvSpPr>
            <a:spLocks noGrp="1"/>
          </p:cNvSpPr>
          <p:nvPr>
            <p:ph type="body" idx="24" hasCustomPrompt="1"/>
          </p:nvPr>
        </p:nvSpPr>
        <p:spPr>
          <a:xfrm>
            <a:off x="3916852" y="2393506"/>
            <a:ext cx="7187905" cy="677108"/>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Description goes here Description goes here Description goes here Description goes here Description goes here</a:t>
            </a:r>
          </a:p>
        </p:txBody>
      </p:sp>
      <p:sp>
        <p:nvSpPr>
          <p:cNvPr id="37" name="Picture Placeholder 2"/>
          <p:cNvSpPr>
            <a:spLocks noGrp="1"/>
          </p:cNvSpPr>
          <p:nvPr>
            <p:ph type="pic" idx="25" hasCustomPrompt="1"/>
          </p:nvPr>
        </p:nvSpPr>
        <p:spPr>
          <a:xfrm>
            <a:off x="1274569" y="2252059"/>
            <a:ext cx="9268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38" name="Text Placeholder 2"/>
          <p:cNvSpPr>
            <a:spLocks noGrp="1"/>
          </p:cNvSpPr>
          <p:nvPr>
            <p:ph type="body" idx="26" hasCustomPrompt="1"/>
          </p:nvPr>
        </p:nvSpPr>
        <p:spPr>
          <a:xfrm>
            <a:off x="2538621" y="3588494"/>
            <a:ext cx="1001311"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3        </a:t>
            </a:r>
          </a:p>
        </p:txBody>
      </p:sp>
      <p:sp>
        <p:nvSpPr>
          <p:cNvPr id="39" name="Text Placeholder 2"/>
          <p:cNvSpPr>
            <a:spLocks noGrp="1"/>
          </p:cNvSpPr>
          <p:nvPr>
            <p:ph type="body" idx="27" hasCustomPrompt="1"/>
          </p:nvPr>
        </p:nvSpPr>
        <p:spPr>
          <a:xfrm>
            <a:off x="3916852" y="3485902"/>
            <a:ext cx="7187905" cy="677108"/>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Description goes here </a:t>
            </a:r>
            <a:r>
              <a:rPr lang="en-GB" altLang="zh-TW" dirty="0"/>
              <a:t>Description goes here Description goes here Description goes here Description goes here</a:t>
            </a:r>
          </a:p>
        </p:txBody>
      </p:sp>
      <p:sp>
        <p:nvSpPr>
          <p:cNvPr id="40" name="Picture Placeholder 2"/>
          <p:cNvSpPr>
            <a:spLocks noGrp="1"/>
          </p:cNvSpPr>
          <p:nvPr>
            <p:ph type="pic" idx="28" hasCustomPrompt="1"/>
          </p:nvPr>
        </p:nvSpPr>
        <p:spPr>
          <a:xfrm>
            <a:off x="1274569" y="3344455"/>
            <a:ext cx="9268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41" name="Text Placeholder 2"/>
          <p:cNvSpPr>
            <a:spLocks noGrp="1"/>
          </p:cNvSpPr>
          <p:nvPr>
            <p:ph type="body" idx="29" hasCustomPrompt="1"/>
          </p:nvPr>
        </p:nvSpPr>
        <p:spPr>
          <a:xfrm>
            <a:off x="2539387" y="4676559"/>
            <a:ext cx="1001311"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4        </a:t>
            </a:r>
          </a:p>
        </p:txBody>
      </p:sp>
      <p:sp>
        <p:nvSpPr>
          <p:cNvPr id="42" name="Text Placeholder 2"/>
          <p:cNvSpPr>
            <a:spLocks noGrp="1"/>
          </p:cNvSpPr>
          <p:nvPr>
            <p:ph type="body" idx="30" hasCustomPrompt="1"/>
          </p:nvPr>
        </p:nvSpPr>
        <p:spPr>
          <a:xfrm>
            <a:off x="3917618" y="4573967"/>
            <a:ext cx="7187905" cy="677108"/>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Description goes here Description goes here Description goes here Description goes here Description goes here</a:t>
            </a:r>
          </a:p>
        </p:txBody>
      </p:sp>
      <p:sp>
        <p:nvSpPr>
          <p:cNvPr id="43" name="Picture Placeholder 2"/>
          <p:cNvSpPr>
            <a:spLocks noGrp="1"/>
          </p:cNvSpPr>
          <p:nvPr>
            <p:ph type="pic" idx="31" hasCustomPrompt="1"/>
          </p:nvPr>
        </p:nvSpPr>
        <p:spPr>
          <a:xfrm>
            <a:off x="1274569" y="4432520"/>
            <a:ext cx="9268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47" name="Text Placeholder 2"/>
          <p:cNvSpPr>
            <a:spLocks noGrp="1"/>
          </p:cNvSpPr>
          <p:nvPr>
            <p:ph type="body" idx="32" hasCustomPrompt="1"/>
          </p:nvPr>
        </p:nvSpPr>
        <p:spPr>
          <a:xfrm>
            <a:off x="2539387" y="5744739"/>
            <a:ext cx="1001311" cy="471924"/>
          </a:xfrm>
          <a:prstGeom prst="rect">
            <a:avLst/>
          </a:prstGeom>
        </p:spPr>
        <p:txBody>
          <a:bodyPr wrap="square" lIns="0" tIns="0" rIns="0" anchor="t">
            <a:sp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5        </a:t>
            </a:r>
          </a:p>
        </p:txBody>
      </p:sp>
      <p:sp>
        <p:nvSpPr>
          <p:cNvPr id="48" name="Text Placeholder 2"/>
          <p:cNvSpPr>
            <a:spLocks noGrp="1"/>
          </p:cNvSpPr>
          <p:nvPr>
            <p:ph type="body" idx="33" hasCustomPrompt="1"/>
          </p:nvPr>
        </p:nvSpPr>
        <p:spPr>
          <a:xfrm>
            <a:off x="3916085" y="5642147"/>
            <a:ext cx="7187905" cy="677108"/>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Description goes here Description goes here Description goes here Description goes here Description goes here</a:t>
            </a:r>
          </a:p>
        </p:txBody>
      </p:sp>
      <p:sp>
        <p:nvSpPr>
          <p:cNvPr id="49" name="Picture Placeholder 2"/>
          <p:cNvSpPr>
            <a:spLocks noGrp="1"/>
          </p:cNvSpPr>
          <p:nvPr>
            <p:ph type="pic" idx="34" hasCustomPrompt="1"/>
          </p:nvPr>
        </p:nvSpPr>
        <p:spPr>
          <a:xfrm>
            <a:off x="1274569" y="5500700"/>
            <a:ext cx="926800" cy="96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21" name="文字方塊 20"/>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
        <p:nvSpPr>
          <p:cNvPr id="30" name="Title 1"/>
          <p:cNvSpPr>
            <a:spLocks noGrp="1"/>
          </p:cNvSpPr>
          <p:nvPr>
            <p:ph type="ctrTitle" hasCustomPrompt="1"/>
          </p:nvPr>
        </p:nvSpPr>
        <p:spPr>
          <a:xfrm>
            <a:off x="1003300" y="363903"/>
            <a:ext cx="10185400" cy="664797"/>
          </a:xfrm>
          <a:prstGeom prst="rect">
            <a:avLst/>
          </a:prstGeom>
        </p:spPr>
        <p:txBody>
          <a:bodyPr wrap="square" lIns="0" tIns="0" rIns="0" bIns="0">
            <a:spAutoFit/>
          </a:bodyPr>
          <a:lstStyle>
            <a:lvl1pPr algn="ctr">
              <a:lnSpc>
                <a:spcPct val="90000"/>
              </a:lnSpc>
              <a:defRPr sz="4800" b="1" i="0" baseline="0">
                <a:solidFill>
                  <a:schemeClr val="tx1"/>
                </a:solidFill>
                <a:latin typeface="Century Gothic"/>
                <a:cs typeface="Century Gothic"/>
              </a:defRPr>
            </a:lvl1pPr>
          </a:lstStyle>
          <a:p>
            <a:r>
              <a:rPr lang="en-US" dirty="0"/>
              <a:t>Topic 2</a:t>
            </a:r>
          </a:p>
        </p:txBody>
      </p:sp>
    </p:spTree>
    <p:extLst>
      <p:ext uri="{BB962C8B-B14F-4D97-AF65-F5344CB8AC3E}">
        <p14:creationId xmlns:p14="http://schemas.microsoft.com/office/powerpoint/2010/main" val="1589393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opic-3">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altLang="zh-TW" dirty="0"/>
              <a:t>Topic</a:t>
            </a:r>
            <a:endParaRPr lang="en-US" dirty="0"/>
          </a:p>
        </p:txBody>
      </p:sp>
      <p:cxnSp>
        <p:nvCxnSpPr>
          <p:cNvPr id="5" name="直線接點 4"/>
          <p:cNvCxnSpPr/>
          <p:nvPr userDrawn="1"/>
        </p:nvCxnSpPr>
        <p:spPr>
          <a:xfrm>
            <a:off x="987211" y="1324716"/>
            <a:ext cx="3797549"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7344571" y="1324716"/>
            <a:ext cx="3825504"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文字版面配置區 8"/>
          <p:cNvSpPr>
            <a:spLocks noGrp="1"/>
          </p:cNvSpPr>
          <p:nvPr>
            <p:ph type="body" sz="quarter" idx="10" hasCustomPrompt="1"/>
          </p:nvPr>
        </p:nvSpPr>
        <p:spPr>
          <a:xfrm>
            <a:off x="987211" y="1345691"/>
            <a:ext cx="3167032"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1" name="文字版面配置區 8"/>
          <p:cNvSpPr>
            <a:spLocks noGrp="1"/>
          </p:cNvSpPr>
          <p:nvPr>
            <p:ph type="body" sz="quarter" idx="11" hasCustomPrompt="1"/>
          </p:nvPr>
        </p:nvSpPr>
        <p:spPr>
          <a:xfrm>
            <a:off x="987211" y="1793154"/>
            <a:ext cx="3817871" cy="660823"/>
          </a:xfrm>
          <a:prstGeom prst="rect">
            <a:avLst/>
          </a:prstGeom>
        </p:spPr>
        <p:txBody>
          <a:bodyPr/>
          <a:lstStyle>
            <a:lvl1pPr marL="0" indent="0">
              <a:buNone/>
              <a:defRPr sz="3333" b="1">
                <a:solidFill>
                  <a:schemeClr val="accent1"/>
                </a:solidFill>
              </a:defRPr>
            </a:lvl1pPr>
          </a:lstStyle>
          <a:p>
            <a:pPr lvl="0"/>
            <a:r>
              <a:rPr lang="en-US" altLang="zh-TW" dirty="0"/>
              <a:t>Topic 1</a:t>
            </a:r>
            <a:endParaRPr lang="zh-TW" altLang="en-US" dirty="0"/>
          </a:p>
        </p:txBody>
      </p:sp>
      <p:sp>
        <p:nvSpPr>
          <p:cNvPr id="12" name="文字版面配置區 8"/>
          <p:cNvSpPr>
            <a:spLocks noGrp="1"/>
          </p:cNvSpPr>
          <p:nvPr>
            <p:ph type="body" sz="quarter" idx="12" hasCustomPrompt="1"/>
          </p:nvPr>
        </p:nvSpPr>
        <p:spPr>
          <a:xfrm>
            <a:off x="987211" y="2412915"/>
            <a:ext cx="3167032" cy="920432"/>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3" name="文字版面配置區 8"/>
          <p:cNvSpPr>
            <a:spLocks noGrp="1"/>
          </p:cNvSpPr>
          <p:nvPr>
            <p:ph type="body" sz="quarter" idx="13" hasCustomPrompt="1"/>
          </p:nvPr>
        </p:nvSpPr>
        <p:spPr>
          <a:xfrm>
            <a:off x="7344571" y="1345691"/>
            <a:ext cx="3167032"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14" name="文字版面配置區 8"/>
          <p:cNvSpPr>
            <a:spLocks noGrp="1"/>
          </p:cNvSpPr>
          <p:nvPr>
            <p:ph type="body" sz="quarter" idx="14" hasCustomPrompt="1"/>
          </p:nvPr>
        </p:nvSpPr>
        <p:spPr>
          <a:xfrm>
            <a:off x="7344571" y="1793154"/>
            <a:ext cx="3825504" cy="660823"/>
          </a:xfrm>
          <a:prstGeom prst="rect">
            <a:avLst/>
          </a:prstGeom>
        </p:spPr>
        <p:txBody>
          <a:bodyPr/>
          <a:lstStyle>
            <a:lvl1pPr marL="0" indent="0">
              <a:buNone/>
              <a:defRPr sz="3333" b="1">
                <a:solidFill>
                  <a:schemeClr val="accent1"/>
                </a:solidFill>
              </a:defRPr>
            </a:lvl1pPr>
          </a:lstStyle>
          <a:p>
            <a:pPr lvl="0"/>
            <a:r>
              <a:rPr lang="en-US" altLang="zh-TW" dirty="0"/>
              <a:t>Topic 3</a:t>
            </a:r>
            <a:endParaRPr lang="zh-TW" altLang="en-US" dirty="0"/>
          </a:p>
        </p:txBody>
      </p:sp>
      <p:sp>
        <p:nvSpPr>
          <p:cNvPr id="15" name="文字版面配置區 8"/>
          <p:cNvSpPr>
            <a:spLocks noGrp="1"/>
          </p:cNvSpPr>
          <p:nvPr>
            <p:ph type="body" sz="quarter" idx="15" hasCustomPrompt="1"/>
          </p:nvPr>
        </p:nvSpPr>
        <p:spPr>
          <a:xfrm>
            <a:off x="7344571" y="2412914"/>
            <a:ext cx="3167032" cy="92043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6" name="文字版面配置區 8"/>
          <p:cNvSpPr>
            <a:spLocks noGrp="1"/>
          </p:cNvSpPr>
          <p:nvPr>
            <p:ph type="body" sz="quarter" idx="16" hasCustomPrompt="1"/>
          </p:nvPr>
        </p:nvSpPr>
        <p:spPr>
          <a:xfrm>
            <a:off x="4058448" y="4322359"/>
            <a:ext cx="3167032"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17" name="文字版面配置區 8"/>
          <p:cNvSpPr>
            <a:spLocks noGrp="1"/>
          </p:cNvSpPr>
          <p:nvPr>
            <p:ph type="body" sz="quarter" idx="17" hasCustomPrompt="1"/>
          </p:nvPr>
        </p:nvSpPr>
        <p:spPr>
          <a:xfrm>
            <a:off x="4058449" y="4769822"/>
            <a:ext cx="3656407" cy="66082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kumimoji="0" lang="en-US" altLang="zh-TW" sz="3333" b="1" i="0" u="none" strike="noStrike" kern="1200" cap="none" spc="0" normalizeH="0" baseline="0" noProof="0" smtClean="0">
                <a:ln>
                  <a:noFill/>
                </a:ln>
                <a:solidFill>
                  <a:schemeClr val="accent1"/>
                </a:solidFill>
                <a:effectLst/>
                <a:uLnTx/>
                <a:uFillTx/>
                <a:latin typeface="Century Gothic"/>
                <a:cs typeface="Century Gothic"/>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ltLang="zh-TW" dirty="0"/>
              <a:t>Topic 2</a:t>
            </a:r>
            <a:endParaRPr lang="zh-TW" altLang="en-US" dirty="0"/>
          </a:p>
          <a:p>
            <a:pPr lvl="0"/>
            <a:endParaRPr kumimoji="0" lang="en-US" altLang="zh-TW" sz="3333" b="1" i="0" u="none" strike="noStrike" kern="1200" cap="none" spc="0" normalizeH="0" baseline="0" noProof="0" dirty="0">
              <a:ln>
                <a:noFill/>
              </a:ln>
              <a:solidFill>
                <a:srgbClr val="FFC800"/>
              </a:solidFill>
              <a:effectLst/>
              <a:uLnTx/>
              <a:uFillTx/>
              <a:latin typeface="Century Gothic"/>
              <a:ea typeface="+mj-ea"/>
              <a:cs typeface="Century Gothic"/>
            </a:endParaRPr>
          </a:p>
        </p:txBody>
      </p:sp>
      <p:sp>
        <p:nvSpPr>
          <p:cNvPr id="18" name="文字版面配置區 8"/>
          <p:cNvSpPr>
            <a:spLocks noGrp="1"/>
          </p:cNvSpPr>
          <p:nvPr>
            <p:ph type="body" sz="quarter" idx="18" hasCustomPrompt="1"/>
          </p:nvPr>
        </p:nvSpPr>
        <p:spPr>
          <a:xfrm>
            <a:off x="4058448" y="5389583"/>
            <a:ext cx="3167032" cy="85373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cxnSp>
        <p:nvCxnSpPr>
          <p:cNvPr id="19" name="直線接點 18"/>
          <p:cNvCxnSpPr/>
          <p:nvPr userDrawn="1"/>
        </p:nvCxnSpPr>
        <p:spPr>
          <a:xfrm>
            <a:off x="4058449" y="4306363"/>
            <a:ext cx="3656407"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0" name="文字方塊 1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11269477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opic-4">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Topic</a:t>
            </a:r>
          </a:p>
        </p:txBody>
      </p:sp>
      <p:cxnSp>
        <p:nvCxnSpPr>
          <p:cNvPr id="4" name="直線接點 3"/>
          <p:cNvCxnSpPr/>
          <p:nvPr userDrawn="1"/>
        </p:nvCxnSpPr>
        <p:spPr>
          <a:xfrm>
            <a:off x="1007533"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文字版面配置區 8"/>
          <p:cNvSpPr>
            <a:spLocks noGrp="1"/>
          </p:cNvSpPr>
          <p:nvPr>
            <p:ph type="body" sz="quarter" idx="10" hasCustomPrompt="1"/>
          </p:nvPr>
        </p:nvSpPr>
        <p:spPr>
          <a:xfrm>
            <a:off x="1007532" y="1381186"/>
            <a:ext cx="2819067"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0" name="文字版面配置區 8"/>
          <p:cNvSpPr>
            <a:spLocks noGrp="1"/>
          </p:cNvSpPr>
          <p:nvPr>
            <p:ph type="body" sz="quarter" idx="11" hasCustomPrompt="1"/>
          </p:nvPr>
        </p:nvSpPr>
        <p:spPr>
          <a:xfrm>
            <a:off x="1007532"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sp>
        <p:nvSpPr>
          <p:cNvPr id="22" name="文字方塊 2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cxnSp>
        <p:nvCxnSpPr>
          <p:cNvPr id="25" name="直線接點 24"/>
          <p:cNvCxnSpPr/>
          <p:nvPr userDrawn="1"/>
        </p:nvCxnSpPr>
        <p:spPr>
          <a:xfrm>
            <a:off x="4684350"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6" name="文字版面配置區 8"/>
          <p:cNvSpPr>
            <a:spLocks noGrp="1"/>
          </p:cNvSpPr>
          <p:nvPr>
            <p:ph type="body" sz="quarter" idx="12" hasCustomPrompt="1"/>
          </p:nvPr>
        </p:nvSpPr>
        <p:spPr>
          <a:xfrm>
            <a:off x="4684349" y="1381186"/>
            <a:ext cx="2819067"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27" name="文字版面配置區 8"/>
          <p:cNvSpPr>
            <a:spLocks noGrp="1"/>
          </p:cNvSpPr>
          <p:nvPr>
            <p:ph type="body" sz="quarter" idx="13" hasCustomPrompt="1"/>
          </p:nvPr>
        </p:nvSpPr>
        <p:spPr>
          <a:xfrm>
            <a:off x="4684349"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28" name="直線接點 27"/>
          <p:cNvCxnSpPr/>
          <p:nvPr userDrawn="1"/>
        </p:nvCxnSpPr>
        <p:spPr>
          <a:xfrm>
            <a:off x="8361169"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9" name="文字版面配置區 8"/>
          <p:cNvSpPr>
            <a:spLocks noGrp="1"/>
          </p:cNvSpPr>
          <p:nvPr>
            <p:ph type="body" sz="quarter" idx="14" hasCustomPrompt="1"/>
          </p:nvPr>
        </p:nvSpPr>
        <p:spPr>
          <a:xfrm>
            <a:off x="8361168" y="1381186"/>
            <a:ext cx="2819067"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30" name="文字版面配置區 8"/>
          <p:cNvSpPr>
            <a:spLocks noGrp="1"/>
          </p:cNvSpPr>
          <p:nvPr>
            <p:ph type="body" sz="quarter" idx="15" hasCustomPrompt="1"/>
          </p:nvPr>
        </p:nvSpPr>
        <p:spPr>
          <a:xfrm>
            <a:off x="8361168"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52" name="直線接點 51"/>
          <p:cNvCxnSpPr/>
          <p:nvPr userDrawn="1"/>
        </p:nvCxnSpPr>
        <p:spPr>
          <a:xfrm>
            <a:off x="1007534"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3" name="文字版面配置區 8"/>
          <p:cNvSpPr>
            <a:spLocks noGrp="1"/>
          </p:cNvSpPr>
          <p:nvPr>
            <p:ph type="body" sz="quarter" idx="16" hasCustomPrompt="1"/>
          </p:nvPr>
        </p:nvSpPr>
        <p:spPr>
          <a:xfrm>
            <a:off x="1007533" y="3906671"/>
            <a:ext cx="2819067" cy="660823"/>
          </a:xfrm>
          <a:prstGeom prst="rect">
            <a:avLst/>
          </a:prstGeom>
        </p:spPr>
        <p:txBody>
          <a:bodyPr/>
          <a:lstStyle>
            <a:lvl1pPr marL="0" indent="0">
              <a:buNone/>
              <a:defRPr sz="3333">
                <a:solidFill>
                  <a:schemeClr val="accent4"/>
                </a:solidFill>
              </a:defRPr>
            </a:lvl1pPr>
          </a:lstStyle>
          <a:p>
            <a:pPr lvl="0"/>
            <a:r>
              <a:rPr lang="en-US" altLang="zh-TW" dirty="0"/>
              <a:t>04</a:t>
            </a:r>
            <a:endParaRPr lang="zh-TW" altLang="en-US" dirty="0"/>
          </a:p>
        </p:txBody>
      </p:sp>
      <p:sp>
        <p:nvSpPr>
          <p:cNvPr id="54" name="文字版面配置區 8"/>
          <p:cNvSpPr>
            <a:spLocks noGrp="1"/>
          </p:cNvSpPr>
          <p:nvPr>
            <p:ph type="body" sz="quarter" idx="17" hasCustomPrompt="1"/>
          </p:nvPr>
        </p:nvSpPr>
        <p:spPr>
          <a:xfrm>
            <a:off x="1007533" y="4449395"/>
            <a:ext cx="2819067" cy="660823"/>
          </a:xfrm>
          <a:prstGeom prst="rect">
            <a:avLst/>
          </a:prstGeom>
        </p:spPr>
        <p:txBody>
          <a:bodyPr/>
          <a:lstStyle>
            <a:lvl1pPr marL="0" indent="0">
              <a:buNone/>
              <a:defRPr sz="3333" b="1" baseline="0">
                <a:solidFill>
                  <a:schemeClr val="accent4"/>
                </a:solidFill>
              </a:defRPr>
            </a:lvl1pPr>
          </a:lstStyle>
          <a:p>
            <a:pPr lvl="0"/>
            <a:r>
              <a:rPr lang="en-US" altLang="zh-TW" dirty="0"/>
              <a:t>Yellow Set</a:t>
            </a:r>
            <a:endParaRPr lang="zh-TW" altLang="en-US" dirty="0"/>
          </a:p>
        </p:txBody>
      </p:sp>
      <p:cxnSp>
        <p:nvCxnSpPr>
          <p:cNvPr id="55" name="直線接點 54"/>
          <p:cNvCxnSpPr/>
          <p:nvPr userDrawn="1"/>
        </p:nvCxnSpPr>
        <p:spPr>
          <a:xfrm>
            <a:off x="4684351"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6" name="文字版面配置區 8"/>
          <p:cNvSpPr>
            <a:spLocks noGrp="1"/>
          </p:cNvSpPr>
          <p:nvPr>
            <p:ph type="body" sz="quarter" idx="18" hasCustomPrompt="1"/>
          </p:nvPr>
        </p:nvSpPr>
        <p:spPr>
          <a:xfrm>
            <a:off x="4684351" y="3906671"/>
            <a:ext cx="2819067" cy="660823"/>
          </a:xfrm>
          <a:prstGeom prst="rect">
            <a:avLst/>
          </a:prstGeom>
        </p:spPr>
        <p:txBody>
          <a:bodyPr/>
          <a:lstStyle>
            <a:lvl1pPr marL="0" indent="0">
              <a:buNone/>
              <a:defRPr sz="3333">
                <a:solidFill>
                  <a:schemeClr val="accent4"/>
                </a:solidFill>
              </a:defRPr>
            </a:lvl1pPr>
          </a:lstStyle>
          <a:p>
            <a:pPr lvl="0"/>
            <a:r>
              <a:rPr lang="en-US" altLang="zh-TW" dirty="0"/>
              <a:t>05</a:t>
            </a:r>
            <a:endParaRPr lang="zh-TW" altLang="en-US" dirty="0"/>
          </a:p>
        </p:txBody>
      </p:sp>
      <p:sp>
        <p:nvSpPr>
          <p:cNvPr id="57" name="文字版面配置區 8"/>
          <p:cNvSpPr>
            <a:spLocks noGrp="1"/>
          </p:cNvSpPr>
          <p:nvPr>
            <p:ph type="body" sz="quarter" idx="19" hasCustomPrompt="1"/>
          </p:nvPr>
        </p:nvSpPr>
        <p:spPr>
          <a:xfrm>
            <a:off x="4684351"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cxnSp>
        <p:nvCxnSpPr>
          <p:cNvPr id="58" name="直線接點 57"/>
          <p:cNvCxnSpPr/>
          <p:nvPr userDrawn="1"/>
        </p:nvCxnSpPr>
        <p:spPr>
          <a:xfrm>
            <a:off x="8361170"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9" name="文字版面配置區 8"/>
          <p:cNvSpPr>
            <a:spLocks noGrp="1"/>
          </p:cNvSpPr>
          <p:nvPr>
            <p:ph type="body" sz="quarter" idx="20" hasCustomPrompt="1"/>
          </p:nvPr>
        </p:nvSpPr>
        <p:spPr>
          <a:xfrm>
            <a:off x="8361169" y="3906671"/>
            <a:ext cx="2819067" cy="660823"/>
          </a:xfrm>
          <a:prstGeom prst="rect">
            <a:avLst/>
          </a:prstGeom>
        </p:spPr>
        <p:txBody>
          <a:bodyPr/>
          <a:lstStyle>
            <a:lvl1pPr marL="0" indent="0">
              <a:buNone/>
              <a:defRPr sz="3333">
                <a:solidFill>
                  <a:schemeClr val="accent4"/>
                </a:solidFill>
              </a:defRPr>
            </a:lvl1pPr>
          </a:lstStyle>
          <a:p>
            <a:pPr lvl="0"/>
            <a:r>
              <a:rPr lang="en-US" altLang="zh-TW" dirty="0"/>
              <a:t>06</a:t>
            </a:r>
            <a:endParaRPr lang="zh-TW" altLang="en-US" dirty="0"/>
          </a:p>
        </p:txBody>
      </p:sp>
      <p:sp>
        <p:nvSpPr>
          <p:cNvPr id="60" name="文字版面配置區 8"/>
          <p:cNvSpPr>
            <a:spLocks noGrp="1"/>
          </p:cNvSpPr>
          <p:nvPr>
            <p:ph type="body" sz="quarter" idx="21" hasCustomPrompt="1"/>
          </p:nvPr>
        </p:nvSpPr>
        <p:spPr>
          <a:xfrm>
            <a:off x="8361169"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spTree>
    <p:extLst>
      <p:ext uri="{BB962C8B-B14F-4D97-AF65-F5344CB8AC3E}">
        <p14:creationId xmlns:p14="http://schemas.microsoft.com/office/powerpoint/2010/main" val="1900442977"/>
      </p:ext>
    </p:extLst>
  </p:cSld>
  <p:clrMapOvr>
    <a:masterClrMapping/>
  </p:clrMapOvr>
  <p:extLst>
    <p:ext uri="{DCECCB84-F9BA-43D5-87BE-67443E8EF086}">
      <p15:sldGuideLst xmlns:p15="http://schemas.microsoft.com/office/powerpoint/2012/main">
        <p15:guide id="1" pos="2880">
          <p15:clr>
            <a:srgbClr val="FBAE40"/>
          </p15:clr>
        </p15:guide>
        <p15:guide id="2" pos="476">
          <p15:clr>
            <a:srgbClr val="FBAE40"/>
          </p15:clr>
        </p15:guide>
        <p15:guide id="3" pos="52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Subtitle, images and Bulleted List-1 ">
    <p:bg>
      <p:bgRef idx="1001">
        <a:schemeClr val="bg1"/>
      </p:bgRef>
    </p:bg>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6845984" y="1546229"/>
            <a:ext cx="4320000" cy="480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5" name="文字版面配置區 8"/>
          <p:cNvSpPr>
            <a:spLocks noGrp="1"/>
          </p:cNvSpPr>
          <p:nvPr>
            <p:ph type="body" idx="23" hasCustomPrompt="1"/>
          </p:nvPr>
        </p:nvSpPr>
        <p:spPr>
          <a:xfrm>
            <a:off x="1007535" y="1318470"/>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1007535" y="3232469"/>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1007535" y="5137077"/>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1007535" y="1866719"/>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1007535" y="3778136"/>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1007535" y="5681187"/>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1003300" y="379404"/>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Content Page</a:t>
            </a:r>
          </a:p>
        </p:txBody>
      </p:sp>
      <p:sp>
        <p:nvSpPr>
          <p:cNvPr id="16"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3" name="文字方塊 1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6112548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Title, Subtitle, images and Bulleted List-2">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3" y="392215"/>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GB" altLang="zh-TW" dirty="0"/>
              <a:t>Bulleted List 1</a:t>
            </a:r>
            <a:endParaRPr lang="en-US"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版面配置區 15"/>
          <p:cNvSpPr>
            <a:spLocks noGrp="1"/>
          </p:cNvSpPr>
          <p:nvPr>
            <p:ph type="body" idx="1" hasCustomPrompt="1"/>
          </p:nvPr>
        </p:nvSpPr>
        <p:spPr>
          <a:xfrm>
            <a:off x="1009389" y="1066417"/>
            <a:ext cx="10182383" cy="1001783"/>
          </a:xfrm>
          <a:prstGeom prst="rect">
            <a:avLst/>
          </a:prstGeom>
        </p:spPr>
        <p:txBody>
          <a:bodyPr lIns="0" rIns="0"/>
          <a:lstStyle>
            <a:lvl1pPr marL="0" indent="0">
              <a:buFontTx/>
              <a:buNone/>
              <a:defRPr sz="2667" b="1">
                <a:solidFill>
                  <a:schemeClr val="accent1"/>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sp>
        <p:nvSpPr>
          <p:cNvPr id="12" name="Text Placeholder 2"/>
          <p:cNvSpPr>
            <a:spLocks noGrp="1"/>
          </p:cNvSpPr>
          <p:nvPr>
            <p:ph type="body" idx="22" hasCustomPrompt="1"/>
          </p:nvPr>
        </p:nvSpPr>
        <p:spPr>
          <a:xfrm>
            <a:off x="1003300" y="2166553"/>
            <a:ext cx="10172704" cy="4253299"/>
          </a:xfrm>
          <a:prstGeom prst="rect">
            <a:avLst/>
          </a:prstGeom>
        </p:spPr>
        <p:txBody>
          <a:bodyPr/>
          <a:lstStyle>
            <a:lvl1pPr>
              <a:defRPr lang="en-US" sz="2000" b="0" i="0" baseline="0" dirty="0" smtClean="0">
                <a:solidFill>
                  <a:schemeClr val="tx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1867" kern="1200" baseline="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867" kern="1200" baseline="0">
                <a:solidFill>
                  <a:schemeClr val="tx1"/>
                </a:solidFill>
                <a:latin typeface="Century Gothic"/>
                <a:ea typeface="+mn-ea"/>
                <a:cs typeface="Century Gothic"/>
              </a:defRPr>
            </a:lvl3pPr>
            <a:lvl4pPr marL="1219170" indent="379191">
              <a:lnSpc>
                <a:spcPct val="150000"/>
              </a:lnSpc>
              <a:spcBef>
                <a:spcPts val="0"/>
              </a:spcBef>
              <a:buFont typeface="Arial"/>
              <a:buChar char="•"/>
              <a:defRPr sz="1867">
                <a:solidFill>
                  <a:schemeClr val="tx1"/>
                </a:solidFill>
                <a:latin typeface="Century Gothic"/>
                <a:cs typeface="Century Gothic"/>
              </a:defRPr>
            </a:lvl4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23702196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Subtitle, images and Bulleted List-3">
    <p:bg>
      <p:bgRef idx="1001">
        <a:schemeClr val="bg1"/>
      </p:bgRef>
    </p:bg>
    <p:spTree>
      <p:nvGrpSpPr>
        <p:cNvPr id="1" name=""/>
        <p:cNvGrpSpPr/>
        <p:nvPr/>
      </p:nvGrpSpPr>
      <p:grpSpPr>
        <a:xfrm>
          <a:off x="0" y="0"/>
          <a:ext cx="0" cy="0"/>
          <a:chOff x="0" y="0"/>
          <a:chExt cx="0" cy="0"/>
        </a:xfrm>
      </p:grpSpPr>
      <p:sp>
        <p:nvSpPr>
          <p:cNvPr id="23" name="Picture Placeholder 2"/>
          <p:cNvSpPr>
            <a:spLocks noGrp="1"/>
          </p:cNvSpPr>
          <p:nvPr>
            <p:ph type="pic" idx="22" hasCustomPrompt="1"/>
          </p:nvPr>
        </p:nvSpPr>
        <p:spPr>
          <a:xfrm>
            <a:off x="994833" y="2161419"/>
            <a:ext cx="2400000" cy="1980899"/>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5" name="Picture Placeholder 2"/>
          <p:cNvSpPr>
            <a:spLocks noGrp="1"/>
          </p:cNvSpPr>
          <p:nvPr>
            <p:ph type="pic" idx="26" hasCustomPrompt="1"/>
          </p:nvPr>
        </p:nvSpPr>
        <p:spPr>
          <a:xfrm>
            <a:off x="990600" y="4438952"/>
            <a:ext cx="2400000" cy="1980899"/>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1" name="Title 1"/>
          <p:cNvSpPr>
            <a:spLocks noGrp="1"/>
          </p:cNvSpPr>
          <p:nvPr>
            <p:ph type="ctrTitle" hasCustomPrompt="1"/>
          </p:nvPr>
        </p:nvSpPr>
        <p:spPr>
          <a:xfrm>
            <a:off x="1007535" y="391435"/>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GB" altLang="zh-TW" dirty="0"/>
              <a:t>Bulleted List </a:t>
            </a:r>
            <a:r>
              <a:rPr lang="en-US" altLang="zh-TW" dirty="0"/>
              <a:t>2</a:t>
            </a:r>
            <a:endParaRPr lang="en-US" dirty="0"/>
          </a:p>
        </p:txBody>
      </p:sp>
      <p:sp>
        <p:nvSpPr>
          <p:cNvPr id="1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3" name="文字版面配置區 15"/>
          <p:cNvSpPr>
            <a:spLocks noGrp="1"/>
          </p:cNvSpPr>
          <p:nvPr>
            <p:ph type="body" idx="1" hasCustomPrompt="1"/>
          </p:nvPr>
        </p:nvSpPr>
        <p:spPr>
          <a:xfrm>
            <a:off x="1009389" y="1066417"/>
            <a:ext cx="10182383" cy="1001783"/>
          </a:xfrm>
          <a:prstGeom prst="rect">
            <a:avLst/>
          </a:prstGeom>
        </p:spPr>
        <p:txBody>
          <a:bodyPr lIns="0" rIns="0"/>
          <a:lstStyle>
            <a:lvl1pPr marL="0" indent="0">
              <a:buFontTx/>
              <a:buNone/>
              <a:defRPr sz="2667" b="1">
                <a:solidFill>
                  <a:schemeClr val="accent1"/>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sp>
        <p:nvSpPr>
          <p:cNvPr id="14" name="Text Placeholder 2"/>
          <p:cNvSpPr>
            <a:spLocks noGrp="1"/>
          </p:cNvSpPr>
          <p:nvPr>
            <p:ph type="body" idx="28" hasCustomPrompt="1"/>
          </p:nvPr>
        </p:nvSpPr>
        <p:spPr>
          <a:xfrm>
            <a:off x="3668037" y="2153555"/>
            <a:ext cx="7512199" cy="1988764"/>
          </a:xfrm>
          <a:prstGeom prst="rect">
            <a:avLst/>
          </a:prstGeom>
        </p:spPr>
        <p:txBody>
          <a:bodyPr/>
          <a:lstStyle>
            <a:lvl1pPr>
              <a:defRPr lang="en-US" sz="2400" b="1" i="0" baseline="0" dirty="0" smtClean="0">
                <a:solidFill>
                  <a:schemeClr val="accent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867" kern="1200">
                <a:solidFill>
                  <a:schemeClr val="tx1"/>
                </a:solidFill>
                <a:latin typeface="Century Gothic"/>
                <a:ea typeface="+mn-ea"/>
                <a:cs typeface="Century Gothic"/>
              </a:defRPr>
            </a:lvl3pPr>
            <a:lvl4pPr marL="863578" indent="-380990">
              <a:buFont typeface="Arial"/>
              <a:buChar char="•"/>
              <a:tabLst>
                <a:tab pos="2031949" algn="l"/>
              </a:tabLst>
              <a:defRPr sz="1867"/>
            </a:lvl4pPr>
            <a:lvl5pPr marL="1219170" indent="379191">
              <a:lnSpc>
                <a:spcPct val="150000"/>
              </a:lnSpc>
              <a:spcBef>
                <a:spcPts val="0"/>
              </a:spcBef>
              <a:buFont typeface="Arial"/>
              <a:buChar char="•"/>
              <a:defRPr sz="1867">
                <a:solidFill>
                  <a:schemeClr val="tx1"/>
                </a:solidFill>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4"/>
            <a:r>
              <a:rPr kumimoji="1" lang="en-US" altLang="zh-TW" dirty="0"/>
              <a:t>Fourth Level bullet</a:t>
            </a:r>
          </a:p>
          <a:p>
            <a:pPr lvl="2"/>
            <a:endParaRPr lang="en-US" altLang="zh-TW" dirty="0">
              <a:latin typeface="Century Gothic" panose="020B0502020202020204" pitchFamily="34" charset="0"/>
            </a:endParaRPr>
          </a:p>
          <a:p>
            <a:endParaRPr kumimoji="1" lang="en-US" altLang="zh-TW" dirty="0"/>
          </a:p>
          <a:p>
            <a:pPr lvl="0"/>
            <a:endParaRPr lang="en-US" altLang="zh-TW" dirty="0">
              <a:latin typeface="Century Gothic" panose="020B0502020202020204" pitchFamily="34" charset="0"/>
            </a:endParaRPr>
          </a:p>
        </p:txBody>
      </p:sp>
      <p:sp>
        <p:nvSpPr>
          <p:cNvPr id="20" name="Text Placeholder 2"/>
          <p:cNvSpPr>
            <a:spLocks noGrp="1"/>
          </p:cNvSpPr>
          <p:nvPr>
            <p:ph type="body" idx="29" hasCustomPrompt="1"/>
          </p:nvPr>
        </p:nvSpPr>
        <p:spPr>
          <a:xfrm>
            <a:off x="3668037" y="4431087"/>
            <a:ext cx="7512199" cy="1988764"/>
          </a:xfrm>
          <a:prstGeom prst="rect">
            <a:avLst/>
          </a:prstGeom>
        </p:spPr>
        <p:txBody>
          <a:bodyPr/>
          <a:lstStyle>
            <a:lvl1pPr>
              <a:defRPr lang="en-US" sz="2400" b="1" i="0" baseline="0" dirty="0" smtClean="0">
                <a:solidFill>
                  <a:schemeClr val="accent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867" kern="1200">
                <a:solidFill>
                  <a:schemeClr val="tx1"/>
                </a:solidFill>
                <a:latin typeface="Century Gothic"/>
                <a:ea typeface="+mn-ea"/>
                <a:cs typeface="Century Gothic"/>
              </a:defRPr>
            </a:lvl3pPr>
            <a:lvl4pPr marL="863578" indent="-380990">
              <a:buFont typeface="Arial"/>
              <a:buChar char="•"/>
              <a:tabLst>
                <a:tab pos="2031949" algn="l"/>
              </a:tabLst>
              <a:defRPr sz="1867"/>
            </a:lvl4pPr>
            <a:lvl5pPr marL="1219170" indent="379191">
              <a:lnSpc>
                <a:spcPct val="150000"/>
              </a:lnSpc>
              <a:spcBef>
                <a:spcPts val="0"/>
              </a:spcBef>
              <a:buFont typeface="Arial"/>
              <a:buChar char="•"/>
              <a:defRPr sz="1867">
                <a:solidFill>
                  <a:schemeClr val="tx1"/>
                </a:solidFill>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4"/>
            <a:r>
              <a:rPr kumimoji="1" lang="en-US" altLang="zh-TW" dirty="0"/>
              <a:t>Fourth Level bullet</a:t>
            </a:r>
          </a:p>
          <a:p>
            <a:pPr lvl="2"/>
            <a:endParaRPr lang="en-US" altLang="zh-TW" dirty="0">
              <a:latin typeface="Century Gothic" panose="020B0502020202020204" pitchFamily="34" charset="0"/>
            </a:endParaRPr>
          </a:p>
          <a:p>
            <a:endParaRPr kumimoji="1" lang="en-US" altLang="zh-TW" dirty="0"/>
          </a:p>
          <a:p>
            <a:pPr lvl="0"/>
            <a:endParaRPr lang="en-US" altLang="zh-TW" dirty="0">
              <a:latin typeface="Century Gothic" panose="020B0502020202020204" pitchFamily="34" charset="0"/>
            </a:endParaRPr>
          </a:p>
        </p:txBody>
      </p:sp>
      <p:sp>
        <p:nvSpPr>
          <p:cNvPr id="12" name="文字方塊 1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49022176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Title, Subtitle, images and Bulleted List-4 ">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5" y="391435"/>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GB" altLang="zh-TW" dirty="0"/>
              <a:t>Bulleted List 3</a:t>
            </a:r>
            <a:endParaRPr lang="en-US" dirty="0"/>
          </a:p>
        </p:txBody>
      </p:sp>
      <p:sp>
        <p:nvSpPr>
          <p:cNvPr id="17" name="Picture Placeholder 2"/>
          <p:cNvSpPr>
            <a:spLocks noGrp="1"/>
          </p:cNvSpPr>
          <p:nvPr>
            <p:ph type="pic" idx="23" hasCustomPrompt="1"/>
          </p:nvPr>
        </p:nvSpPr>
        <p:spPr>
          <a:xfrm>
            <a:off x="8503637" y="1314854"/>
            <a:ext cx="2400000" cy="2049893"/>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5" name="Picture Placeholder 2"/>
          <p:cNvSpPr>
            <a:spLocks noGrp="1"/>
          </p:cNvSpPr>
          <p:nvPr>
            <p:ph type="pic" idx="27" hasCustomPrompt="1"/>
          </p:nvPr>
        </p:nvSpPr>
        <p:spPr>
          <a:xfrm>
            <a:off x="8540325" y="3723384"/>
            <a:ext cx="2400000" cy="2049893"/>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2" name="Text Placeholder 2"/>
          <p:cNvSpPr>
            <a:spLocks noGrp="1"/>
          </p:cNvSpPr>
          <p:nvPr>
            <p:ph type="body" idx="28" hasCustomPrompt="1"/>
          </p:nvPr>
        </p:nvSpPr>
        <p:spPr>
          <a:xfrm>
            <a:off x="1003301" y="1314854"/>
            <a:ext cx="7249099" cy="2049892"/>
          </a:xfrm>
          <a:prstGeom prst="rect">
            <a:avLst/>
          </a:prstGeom>
        </p:spPr>
        <p:txBody>
          <a:bodyPr/>
          <a:lstStyle>
            <a:lvl1pPr>
              <a:defRPr lang="en-US" sz="2667" b="1" i="0" baseline="0" dirty="0" smtClean="0">
                <a:solidFill>
                  <a:schemeClr val="accent4"/>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867" kern="1200">
                <a:solidFill>
                  <a:schemeClr val="tx1"/>
                </a:solidFill>
                <a:latin typeface="Century Gothic"/>
                <a:ea typeface="+mn-ea"/>
                <a:cs typeface="Century Gothic"/>
              </a:defRPr>
            </a:lvl3pPr>
            <a:lvl4pPr marL="863578" indent="-380990">
              <a:buFont typeface="Arial"/>
              <a:buChar char="•"/>
              <a:tabLst>
                <a:tab pos="2031949" algn="l"/>
              </a:tabLst>
              <a:defRPr sz="1867"/>
            </a:lvl4pPr>
            <a:lvl5pPr marL="1219170" indent="379191">
              <a:lnSpc>
                <a:spcPct val="150000"/>
              </a:lnSpc>
              <a:spcBef>
                <a:spcPts val="0"/>
              </a:spcBef>
              <a:buFont typeface="Arial"/>
              <a:buChar char="•"/>
              <a:defRPr sz="1867">
                <a:solidFill>
                  <a:schemeClr val="tx1"/>
                </a:solidFill>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4"/>
            <a:r>
              <a:rPr kumimoji="1" lang="en-US" altLang="zh-TW" dirty="0"/>
              <a:t>Fourth Level bullet</a:t>
            </a:r>
          </a:p>
          <a:p>
            <a:pPr lvl="2"/>
            <a:endParaRPr lang="en-US" altLang="zh-TW" dirty="0">
              <a:latin typeface="Century Gothic" panose="020B0502020202020204" pitchFamily="34" charset="0"/>
            </a:endParaRPr>
          </a:p>
          <a:p>
            <a:endParaRPr kumimoji="1" lang="en-US" altLang="zh-TW" dirty="0"/>
          </a:p>
          <a:p>
            <a:pPr lvl="0"/>
            <a:endParaRPr lang="en-US" altLang="zh-TW" dirty="0">
              <a:latin typeface="Century Gothic" panose="020B0502020202020204" pitchFamily="34" charset="0"/>
            </a:endParaRPr>
          </a:p>
        </p:txBody>
      </p:sp>
      <p:sp>
        <p:nvSpPr>
          <p:cNvPr id="18" name="Text Placeholder 2"/>
          <p:cNvSpPr>
            <a:spLocks noGrp="1"/>
          </p:cNvSpPr>
          <p:nvPr>
            <p:ph type="body" idx="31" hasCustomPrompt="1"/>
          </p:nvPr>
        </p:nvSpPr>
        <p:spPr>
          <a:xfrm>
            <a:off x="1007536" y="3728093"/>
            <a:ext cx="7249099" cy="2049892"/>
          </a:xfrm>
          <a:prstGeom prst="rect">
            <a:avLst/>
          </a:prstGeom>
        </p:spPr>
        <p:txBody>
          <a:bodyPr/>
          <a:lstStyle>
            <a:lvl1pPr>
              <a:defRPr lang="en-US" sz="2667" b="1" i="0" baseline="0" dirty="0" smtClean="0">
                <a:solidFill>
                  <a:schemeClr val="accent4"/>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867" kern="1200">
                <a:solidFill>
                  <a:schemeClr val="tx1"/>
                </a:solidFill>
                <a:latin typeface="Century Gothic"/>
                <a:ea typeface="+mn-ea"/>
                <a:cs typeface="Century Gothic"/>
              </a:defRPr>
            </a:lvl3pPr>
            <a:lvl4pPr marL="863578" indent="-380990">
              <a:buFont typeface="Arial"/>
              <a:buChar char="•"/>
              <a:tabLst>
                <a:tab pos="2031949" algn="l"/>
              </a:tabLst>
              <a:defRPr sz="1867"/>
            </a:lvl4pPr>
            <a:lvl5pPr marL="1219170" indent="379191">
              <a:lnSpc>
                <a:spcPct val="150000"/>
              </a:lnSpc>
              <a:spcBef>
                <a:spcPts val="0"/>
              </a:spcBef>
              <a:buFont typeface="Arial"/>
              <a:buChar char="•"/>
              <a:defRPr sz="1867">
                <a:solidFill>
                  <a:schemeClr val="tx1"/>
                </a:solidFill>
                <a:latin typeface="Century Gothic"/>
                <a:cs typeface="Century Gothic"/>
              </a:defRPr>
            </a:lvl5pPr>
          </a:lstStyle>
          <a:p>
            <a:pPr lvl="0"/>
            <a:r>
              <a:rPr lang="en-US" altLang="zh-TW" dirty="0">
                <a:latin typeface="Century Gothic" panose="020B0502020202020204" pitchFamily="34" charset="0"/>
              </a:rPr>
              <a:t>First Level Bullet</a:t>
            </a:r>
          </a:p>
          <a:p>
            <a:pPr lvl="1"/>
            <a:r>
              <a:rPr kumimoji="1" lang="en-US" altLang="zh-TW" dirty="0"/>
              <a:t>Second level bullet</a:t>
            </a:r>
          </a:p>
          <a:p>
            <a:pPr lvl="2"/>
            <a:r>
              <a:rPr kumimoji="1" lang="en-US" altLang="zh-TW" dirty="0"/>
              <a:t>Third Level bullet</a:t>
            </a:r>
          </a:p>
          <a:p>
            <a:pPr lvl="4"/>
            <a:r>
              <a:rPr kumimoji="1" lang="en-US" altLang="zh-TW" dirty="0"/>
              <a:t>Fourth Level bullet</a:t>
            </a:r>
          </a:p>
          <a:p>
            <a:pPr lvl="2"/>
            <a:endParaRPr lang="en-US" altLang="zh-TW" dirty="0">
              <a:latin typeface="Century Gothic" panose="020B0502020202020204" pitchFamily="34" charset="0"/>
            </a:endParaRPr>
          </a:p>
          <a:p>
            <a:endParaRPr kumimoji="1" lang="en-US" altLang="zh-TW" dirty="0"/>
          </a:p>
          <a:p>
            <a:pPr lvl="0"/>
            <a:endParaRPr lang="en-US" altLang="zh-TW" dirty="0">
              <a:latin typeface="Century Gothic" panose="020B0502020202020204" pitchFamily="34" charset="0"/>
            </a:endParaRPr>
          </a:p>
        </p:txBody>
      </p:sp>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60874036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Title, Subtitle, images and Bulleted List-5 ">
    <p:bg>
      <p:bgRef idx="1001">
        <a:schemeClr val="bg1"/>
      </p:bgRef>
    </p:bg>
    <p:spTree>
      <p:nvGrpSpPr>
        <p:cNvPr id="1" name=""/>
        <p:cNvGrpSpPr/>
        <p:nvPr/>
      </p:nvGrpSpPr>
      <p:grpSpPr>
        <a:xfrm>
          <a:off x="0" y="0"/>
          <a:ext cx="0" cy="0"/>
          <a:chOff x="0" y="0"/>
          <a:chExt cx="0" cy="0"/>
        </a:xfrm>
      </p:grpSpPr>
      <p:sp>
        <p:nvSpPr>
          <p:cNvPr id="38" name="Pentagon 2"/>
          <p:cNvSpPr/>
          <p:nvPr userDrawn="1"/>
        </p:nvSpPr>
        <p:spPr>
          <a:xfrm>
            <a:off x="0" y="4928584"/>
            <a:ext cx="8299951" cy="1487997"/>
          </a:xfrm>
          <a:prstGeom prst="homePlate">
            <a:avLst>
              <a:gd name="adj" fmla="val 4302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entury Gothic"/>
              <a:cs typeface="+mn-cs"/>
            </a:endParaRPr>
          </a:p>
        </p:txBody>
      </p:sp>
      <p:sp>
        <p:nvSpPr>
          <p:cNvPr id="37" name="Pentagon 2"/>
          <p:cNvSpPr/>
          <p:nvPr userDrawn="1"/>
        </p:nvSpPr>
        <p:spPr>
          <a:xfrm>
            <a:off x="0" y="3263192"/>
            <a:ext cx="8299952" cy="1487997"/>
          </a:xfrm>
          <a:prstGeom prst="homePlate">
            <a:avLst>
              <a:gd name="adj" fmla="val 430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entury Gothic"/>
              <a:cs typeface="+mn-cs"/>
            </a:endParaRPr>
          </a:p>
        </p:txBody>
      </p:sp>
      <p:sp>
        <p:nvSpPr>
          <p:cNvPr id="36" name="Pentagon 2"/>
          <p:cNvSpPr/>
          <p:nvPr userDrawn="1"/>
        </p:nvSpPr>
        <p:spPr>
          <a:xfrm>
            <a:off x="0" y="1575406"/>
            <a:ext cx="8299951" cy="1487997"/>
          </a:xfrm>
          <a:prstGeom prst="homePlate">
            <a:avLst>
              <a:gd name="adj" fmla="val 43023"/>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entury Gothic"/>
              <a:cs typeface="+mn-cs"/>
            </a:endParaRPr>
          </a:p>
        </p:txBody>
      </p:sp>
      <p:sp>
        <p:nvSpPr>
          <p:cNvPr id="7" name="Title 1"/>
          <p:cNvSpPr>
            <a:spLocks noGrp="1"/>
          </p:cNvSpPr>
          <p:nvPr>
            <p:ph type="ctrTitle" hasCustomPrompt="1"/>
          </p:nvPr>
        </p:nvSpPr>
        <p:spPr>
          <a:xfrm>
            <a:off x="1007535" y="392320"/>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GB" altLang="zh-TW" dirty="0"/>
              <a:t>Bulleted List </a:t>
            </a:r>
            <a:r>
              <a:rPr lang="en-US" altLang="zh-TW" dirty="0"/>
              <a:t>4</a:t>
            </a:r>
            <a:endParaRPr lang="en-US" dirty="0"/>
          </a:p>
        </p:txBody>
      </p:sp>
      <p:sp>
        <p:nvSpPr>
          <p:cNvPr id="32" name="橢圓 31"/>
          <p:cNvSpPr>
            <a:spLocks noChangeAspect="1"/>
          </p:cNvSpPr>
          <p:nvPr userDrawn="1"/>
        </p:nvSpPr>
        <p:spPr>
          <a:xfrm>
            <a:off x="1020233" y="1273389"/>
            <a:ext cx="864000" cy="864000"/>
          </a:xfrm>
          <a:prstGeom prst="ellipse">
            <a:avLst/>
          </a:prstGeom>
          <a:solidFill>
            <a:schemeClr val="bg1"/>
          </a:solidFill>
          <a:ln w="3810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a:ln>
                <a:noFill/>
              </a:ln>
              <a:solidFill>
                <a:srgbClr val="FFFFFF"/>
              </a:solidFill>
              <a:effectLst/>
              <a:uLnTx/>
              <a:uFillTx/>
              <a:latin typeface="Century Gothic"/>
              <a:cs typeface="+mn-cs"/>
            </a:endParaRPr>
          </a:p>
        </p:txBody>
      </p:sp>
      <p:sp>
        <p:nvSpPr>
          <p:cNvPr id="33" name="Text Placeholder 2"/>
          <p:cNvSpPr>
            <a:spLocks noGrp="1"/>
          </p:cNvSpPr>
          <p:nvPr>
            <p:ph type="body" idx="25" hasCustomPrompt="1"/>
          </p:nvPr>
        </p:nvSpPr>
        <p:spPr>
          <a:xfrm>
            <a:off x="1187082" y="1276555"/>
            <a:ext cx="535751" cy="857671"/>
          </a:xfrm>
          <a:prstGeom prst="rect">
            <a:avLst/>
          </a:prstGeom>
        </p:spPr>
        <p:txBody>
          <a:bodyPr wrap="square" lIns="0" tIns="0" rIns="0" bIns="0" anchor="t">
            <a:spAutoFit/>
          </a:bodyPr>
          <a:lstStyle>
            <a:lvl1pPr marL="0" indent="0" algn="ctr">
              <a:lnSpc>
                <a:spcPct val="110000"/>
              </a:lnSpc>
              <a:buNone/>
              <a:defRPr sz="5067" b="1" i="0">
                <a:solidFill>
                  <a:schemeClr val="accent1">
                    <a:lumMod val="40000"/>
                    <a:lumOff val="60000"/>
                  </a:schemeClr>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1</a:t>
            </a:r>
          </a:p>
        </p:txBody>
      </p:sp>
      <p:sp>
        <p:nvSpPr>
          <p:cNvPr id="34" name="Picture Placeholder 2"/>
          <p:cNvSpPr>
            <a:spLocks noGrp="1"/>
          </p:cNvSpPr>
          <p:nvPr>
            <p:ph type="pic" idx="26" hasCustomPrompt="1"/>
          </p:nvPr>
        </p:nvSpPr>
        <p:spPr>
          <a:xfrm>
            <a:off x="8766421" y="1575406"/>
            <a:ext cx="2400000" cy="1487997"/>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7" name="Text Placeholder 2"/>
          <p:cNvSpPr>
            <a:spLocks noGrp="1"/>
          </p:cNvSpPr>
          <p:nvPr>
            <p:ph type="body" idx="13" hasCustomPrompt="1"/>
          </p:nvPr>
        </p:nvSpPr>
        <p:spPr>
          <a:xfrm>
            <a:off x="2194861" y="1669376"/>
            <a:ext cx="5351800" cy="451405"/>
          </a:xfrm>
          <a:prstGeom prst="rect">
            <a:avLst/>
          </a:prstGeom>
        </p:spPr>
        <p:txBody>
          <a:bodyPr wrap="square" lIns="0" tIns="0" rIns="0" bIns="0" anchor="t">
            <a:spAutoFit/>
          </a:bodyPr>
          <a:lstStyle>
            <a:lvl1pPr marL="0" indent="0">
              <a:lnSpc>
                <a:spcPct val="110000"/>
              </a:lnSpc>
              <a:buNone/>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Title goes here</a:t>
            </a:r>
          </a:p>
        </p:txBody>
      </p:sp>
      <p:sp>
        <p:nvSpPr>
          <p:cNvPr id="77" name="Picture Placeholder 2"/>
          <p:cNvSpPr>
            <a:spLocks noGrp="1"/>
          </p:cNvSpPr>
          <p:nvPr>
            <p:ph type="pic" idx="39" hasCustomPrompt="1"/>
          </p:nvPr>
        </p:nvSpPr>
        <p:spPr>
          <a:xfrm>
            <a:off x="8788700" y="3263192"/>
            <a:ext cx="2400000" cy="1487997"/>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78" name="Picture Placeholder 2"/>
          <p:cNvSpPr>
            <a:spLocks noGrp="1"/>
          </p:cNvSpPr>
          <p:nvPr>
            <p:ph type="pic" idx="40" hasCustomPrompt="1"/>
          </p:nvPr>
        </p:nvSpPr>
        <p:spPr>
          <a:xfrm>
            <a:off x="8766421" y="4928584"/>
            <a:ext cx="2400000" cy="1487997"/>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83" name="Text Placeholder 2"/>
          <p:cNvSpPr>
            <a:spLocks noGrp="1"/>
          </p:cNvSpPr>
          <p:nvPr>
            <p:ph type="body" idx="41" hasCustomPrompt="1"/>
          </p:nvPr>
        </p:nvSpPr>
        <p:spPr>
          <a:xfrm>
            <a:off x="2194863" y="2165210"/>
            <a:ext cx="5351799" cy="707886"/>
          </a:xfrm>
          <a:prstGeom prst="rect">
            <a:avLst/>
          </a:prstGeom>
        </p:spPr>
        <p:txBody>
          <a:bodyPr wrap="square" lIns="0" tIns="0" rIns="0" bIns="0" anchor="t">
            <a:sp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2000" b="0" i="0" baseline="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Content goes here     </a:t>
            </a:r>
            <a:r>
              <a:rPr lang="en-GB" altLang="zh-TW"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     Content goes here</a:t>
            </a:r>
          </a:p>
        </p:txBody>
      </p:sp>
      <p:sp>
        <p:nvSpPr>
          <p:cNvPr id="53" name="Text Placeholder 2"/>
          <p:cNvSpPr>
            <a:spLocks noGrp="1"/>
          </p:cNvSpPr>
          <p:nvPr>
            <p:ph type="body" idx="42" hasCustomPrompt="1"/>
          </p:nvPr>
        </p:nvSpPr>
        <p:spPr>
          <a:xfrm>
            <a:off x="2194861" y="3367222"/>
            <a:ext cx="5351800" cy="451405"/>
          </a:xfrm>
          <a:prstGeom prst="rect">
            <a:avLst/>
          </a:prstGeom>
        </p:spPr>
        <p:txBody>
          <a:bodyPr wrap="square" lIns="0" tIns="0" rIns="0" bIns="0" anchor="t">
            <a:spAutoFit/>
          </a:bodyPr>
          <a:lstStyle>
            <a:lvl1pPr marL="0" indent="0">
              <a:lnSpc>
                <a:spcPct val="110000"/>
              </a:lnSpc>
              <a:buNone/>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Title goes here</a:t>
            </a:r>
          </a:p>
        </p:txBody>
      </p:sp>
      <p:sp>
        <p:nvSpPr>
          <p:cNvPr id="54" name="Text Placeholder 2"/>
          <p:cNvSpPr>
            <a:spLocks noGrp="1"/>
          </p:cNvSpPr>
          <p:nvPr>
            <p:ph type="body" idx="43" hasCustomPrompt="1"/>
          </p:nvPr>
        </p:nvSpPr>
        <p:spPr>
          <a:xfrm>
            <a:off x="2194863" y="3863055"/>
            <a:ext cx="5351799" cy="707886"/>
          </a:xfrm>
          <a:prstGeom prst="rect">
            <a:avLst/>
          </a:prstGeom>
        </p:spPr>
        <p:txBody>
          <a:bodyPr wrap="square" lIns="0" tIns="0" rIns="0" bIns="0" anchor="t">
            <a:sp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2000" b="0" i="0" baseline="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Content goes here     </a:t>
            </a:r>
            <a:r>
              <a:rPr lang="en-GB" altLang="zh-TW"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     Content goes here</a:t>
            </a:r>
          </a:p>
        </p:txBody>
      </p:sp>
      <p:sp>
        <p:nvSpPr>
          <p:cNvPr id="56" name="Text Placeholder 2"/>
          <p:cNvSpPr>
            <a:spLocks noGrp="1"/>
          </p:cNvSpPr>
          <p:nvPr>
            <p:ph type="body" idx="44" hasCustomPrompt="1"/>
          </p:nvPr>
        </p:nvSpPr>
        <p:spPr>
          <a:xfrm>
            <a:off x="2186952" y="5032451"/>
            <a:ext cx="5351800" cy="451405"/>
          </a:xfrm>
          <a:prstGeom prst="rect">
            <a:avLst/>
          </a:prstGeom>
        </p:spPr>
        <p:txBody>
          <a:bodyPr wrap="square" lIns="0" tIns="0" rIns="0" bIns="0" anchor="t">
            <a:spAutoFit/>
          </a:bodyPr>
          <a:lstStyle>
            <a:lvl1pPr marL="0" indent="0">
              <a:lnSpc>
                <a:spcPct val="110000"/>
              </a:lnSpc>
              <a:buNone/>
              <a:defRPr sz="2667" b="1"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Title goes here</a:t>
            </a:r>
          </a:p>
        </p:txBody>
      </p:sp>
      <p:sp>
        <p:nvSpPr>
          <p:cNvPr id="57" name="Text Placeholder 2"/>
          <p:cNvSpPr>
            <a:spLocks noGrp="1"/>
          </p:cNvSpPr>
          <p:nvPr>
            <p:ph type="body" idx="45" hasCustomPrompt="1"/>
          </p:nvPr>
        </p:nvSpPr>
        <p:spPr>
          <a:xfrm>
            <a:off x="2186954" y="5528285"/>
            <a:ext cx="5351799" cy="707886"/>
          </a:xfrm>
          <a:prstGeom prst="rect">
            <a:avLst/>
          </a:prstGeom>
        </p:spPr>
        <p:txBody>
          <a:bodyPr wrap="square" lIns="0" tIns="0" rIns="0" bIns="0" anchor="t">
            <a:sp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2000" b="0" i="0" baseline="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Content goes here     </a:t>
            </a:r>
            <a:r>
              <a:rPr lang="en-GB" altLang="zh-TW"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     Content goes here</a:t>
            </a:r>
          </a:p>
        </p:txBody>
      </p:sp>
      <p:sp>
        <p:nvSpPr>
          <p:cNvPr id="66" name="橢圓 65"/>
          <p:cNvSpPr>
            <a:spLocks noChangeAspect="1"/>
          </p:cNvSpPr>
          <p:nvPr userDrawn="1"/>
        </p:nvSpPr>
        <p:spPr>
          <a:xfrm>
            <a:off x="1003300" y="2929521"/>
            <a:ext cx="864000" cy="864000"/>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a:ln>
                <a:noFill/>
              </a:ln>
              <a:solidFill>
                <a:srgbClr val="FFFFFF"/>
              </a:solidFill>
              <a:effectLst/>
              <a:uLnTx/>
              <a:uFillTx/>
              <a:latin typeface="Century Gothic"/>
              <a:cs typeface="+mn-cs"/>
            </a:endParaRPr>
          </a:p>
        </p:txBody>
      </p:sp>
      <p:sp>
        <p:nvSpPr>
          <p:cNvPr id="69" name="Text Placeholder 2"/>
          <p:cNvSpPr>
            <a:spLocks noGrp="1"/>
          </p:cNvSpPr>
          <p:nvPr>
            <p:ph type="body" idx="46" hasCustomPrompt="1"/>
          </p:nvPr>
        </p:nvSpPr>
        <p:spPr>
          <a:xfrm>
            <a:off x="1170149" y="2932687"/>
            <a:ext cx="535751" cy="857671"/>
          </a:xfrm>
          <a:prstGeom prst="rect">
            <a:avLst/>
          </a:prstGeom>
        </p:spPr>
        <p:txBody>
          <a:bodyPr wrap="square" lIns="0" tIns="0" rIns="0" bIns="0" anchor="t">
            <a:spAutoFit/>
          </a:bodyPr>
          <a:lstStyle>
            <a:lvl1pPr marL="0" indent="0" algn="ctr">
              <a:lnSpc>
                <a:spcPct val="110000"/>
              </a:lnSpc>
              <a:buNone/>
              <a:defRPr sz="5067" b="1" i="0">
                <a:solidFill>
                  <a:schemeClr val="accent2"/>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t>2</a:t>
            </a:r>
            <a:endParaRPr lang="en-GB" dirty="0"/>
          </a:p>
        </p:txBody>
      </p:sp>
      <p:sp>
        <p:nvSpPr>
          <p:cNvPr id="70" name="橢圓 69"/>
          <p:cNvSpPr>
            <a:spLocks noChangeAspect="1"/>
          </p:cNvSpPr>
          <p:nvPr userDrawn="1"/>
        </p:nvSpPr>
        <p:spPr>
          <a:xfrm>
            <a:off x="1007533" y="4594913"/>
            <a:ext cx="864000" cy="864000"/>
          </a:xfrm>
          <a:prstGeom prst="ellipse">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a:ln>
                <a:noFill/>
              </a:ln>
              <a:solidFill>
                <a:srgbClr val="FFFFFF"/>
              </a:solidFill>
              <a:effectLst/>
              <a:uLnTx/>
              <a:uFillTx/>
              <a:latin typeface="Century Gothic"/>
              <a:cs typeface="+mn-cs"/>
            </a:endParaRPr>
          </a:p>
        </p:txBody>
      </p:sp>
      <p:sp>
        <p:nvSpPr>
          <p:cNvPr id="71" name="Text Placeholder 2"/>
          <p:cNvSpPr>
            <a:spLocks noGrp="1"/>
          </p:cNvSpPr>
          <p:nvPr>
            <p:ph type="body" idx="47" hasCustomPrompt="1"/>
          </p:nvPr>
        </p:nvSpPr>
        <p:spPr>
          <a:xfrm>
            <a:off x="1174382" y="4598079"/>
            <a:ext cx="535751" cy="857671"/>
          </a:xfrm>
          <a:prstGeom prst="rect">
            <a:avLst/>
          </a:prstGeom>
        </p:spPr>
        <p:txBody>
          <a:bodyPr wrap="square" lIns="0" tIns="0" rIns="0" bIns="0" anchor="t">
            <a:spAutoFit/>
          </a:bodyPr>
          <a:lstStyle>
            <a:lvl1pPr marL="0" indent="0" algn="ctr">
              <a:lnSpc>
                <a:spcPct val="110000"/>
              </a:lnSpc>
              <a:buNone/>
              <a:defRPr sz="5067" b="1" i="0">
                <a:solidFill>
                  <a:schemeClr val="accent3"/>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t>3</a:t>
            </a:r>
            <a:endParaRPr lang="en-GB" dirty="0"/>
          </a:p>
        </p:txBody>
      </p:sp>
      <p:sp>
        <p:nvSpPr>
          <p:cNvPr id="23" name="文字方塊 2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5023485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Title, Subtitle, images and Bulleted List-6">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5" y="391435"/>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kumimoji="1" lang="en-US" altLang="zh-TW" dirty="0"/>
              <a:t>Key features</a:t>
            </a:r>
            <a:endParaRPr lang="en-US" dirty="0"/>
          </a:p>
        </p:txBody>
      </p:sp>
      <p:sp>
        <p:nvSpPr>
          <p:cNvPr id="14" name="Picture Placeholder 2"/>
          <p:cNvSpPr>
            <a:spLocks noGrp="1"/>
          </p:cNvSpPr>
          <p:nvPr>
            <p:ph type="pic" idx="25" hasCustomPrompt="1"/>
          </p:nvPr>
        </p:nvSpPr>
        <p:spPr>
          <a:xfrm>
            <a:off x="7303648" y="2116249"/>
            <a:ext cx="3876584" cy="1846971"/>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2" name="Picture Placeholder 2"/>
          <p:cNvSpPr>
            <a:spLocks noGrp="1"/>
          </p:cNvSpPr>
          <p:nvPr>
            <p:ph type="pic" idx="22" hasCustomPrompt="1"/>
          </p:nvPr>
        </p:nvSpPr>
        <p:spPr>
          <a:xfrm>
            <a:off x="6250619" y="2635063"/>
            <a:ext cx="768000"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23" name="Picture Placeholder 2"/>
          <p:cNvSpPr>
            <a:spLocks noGrp="1"/>
          </p:cNvSpPr>
          <p:nvPr>
            <p:ph type="pic" idx="26" hasCustomPrompt="1"/>
          </p:nvPr>
        </p:nvSpPr>
        <p:spPr>
          <a:xfrm>
            <a:off x="5146461" y="2635063"/>
            <a:ext cx="768000"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25" name="Picture Placeholder 2"/>
          <p:cNvSpPr>
            <a:spLocks noGrp="1"/>
          </p:cNvSpPr>
          <p:nvPr>
            <p:ph type="pic" idx="28" hasCustomPrompt="1"/>
          </p:nvPr>
        </p:nvSpPr>
        <p:spPr>
          <a:xfrm>
            <a:off x="4042307" y="2635063"/>
            <a:ext cx="767999"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26" name="Text Placeholder 2"/>
          <p:cNvSpPr>
            <a:spLocks noGrp="1"/>
          </p:cNvSpPr>
          <p:nvPr>
            <p:ph type="body" idx="35" hasCustomPrompt="1"/>
          </p:nvPr>
        </p:nvSpPr>
        <p:spPr>
          <a:xfrm>
            <a:off x="7303648" y="3996613"/>
            <a:ext cx="3876584" cy="293350"/>
          </a:xfrm>
          <a:prstGeom prst="rect">
            <a:avLst/>
          </a:prstGeom>
        </p:spPr>
        <p:txBody>
          <a:bodyPr wrap="square" lIns="0" tIns="0" rIns="0" bIns="0" anchor="t">
            <a:spAutoFit/>
          </a:bodyPr>
          <a:lstStyle>
            <a:lvl1pPr marL="0" indent="0" algn="ctr">
              <a:lnSpc>
                <a:spcPct val="110000"/>
              </a:lnSpc>
              <a:buNone/>
              <a:defRPr sz="17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Device Name</a:t>
            </a:r>
          </a:p>
        </p:txBody>
      </p:sp>
      <p:sp>
        <p:nvSpPr>
          <p:cNvPr id="19" name="Picture Placeholder 2"/>
          <p:cNvSpPr>
            <a:spLocks noGrp="1"/>
          </p:cNvSpPr>
          <p:nvPr>
            <p:ph type="pic" idx="36" hasCustomPrompt="1"/>
          </p:nvPr>
        </p:nvSpPr>
        <p:spPr>
          <a:xfrm>
            <a:off x="1007533" y="4248568"/>
            <a:ext cx="3883168" cy="1846971"/>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0" name="Text Placeholder 2"/>
          <p:cNvSpPr>
            <a:spLocks noGrp="1"/>
          </p:cNvSpPr>
          <p:nvPr>
            <p:ph type="body" idx="37" hasCustomPrompt="1"/>
          </p:nvPr>
        </p:nvSpPr>
        <p:spPr>
          <a:xfrm>
            <a:off x="1007533" y="6128932"/>
            <a:ext cx="3883168" cy="293350"/>
          </a:xfrm>
          <a:prstGeom prst="rect">
            <a:avLst/>
          </a:prstGeom>
        </p:spPr>
        <p:txBody>
          <a:bodyPr wrap="square" lIns="0" tIns="0" rIns="0" bIns="0" anchor="t">
            <a:spAutoFit/>
          </a:bodyPr>
          <a:lstStyle>
            <a:lvl1pPr marL="0" indent="0" algn="ctr">
              <a:lnSpc>
                <a:spcPct val="110000"/>
              </a:lnSpc>
              <a:buNone/>
              <a:defRPr sz="17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Device Name</a:t>
            </a:r>
          </a:p>
        </p:txBody>
      </p:sp>
      <p:sp>
        <p:nvSpPr>
          <p:cNvPr id="21" name="Text Placeholder 2"/>
          <p:cNvSpPr>
            <a:spLocks noGrp="1"/>
          </p:cNvSpPr>
          <p:nvPr>
            <p:ph type="body" idx="44" hasCustomPrompt="1"/>
          </p:nvPr>
        </p:nvSpPr>
        <p:spPr>
          <a:xfrm>
            <a:off x="6084492" y="3465967"/>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31" name="Text Placeholder 2"/>
          <p:cNvSpPr>
            <a:spLocks noGrp="1"/>
          </p:cNvSpPr>
          <p:nvPr>
            <p:ph type="body" idx="45" hasCustomPrompt="1"/>
          </p:nvPr>
        </p:nvSpPr>
        <p:spPr>
          <a:xfrm>
            <a:off x="4980336" y="3465967"/>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32" name="Text Placeholder 2"/>
          <p:cNvSpPr>
            <a:spLocks noGrp="1"/>
          </p:cNvSpPr>
          <p:nvPr>
            <p:ph type="body" idx="46" hasCustomPrompt="1"/>
          </p:nvPr>
        </p:nvSpPr>
        <p:spPr>
          <a:xfrm>
            <a:off x="3876180" y="3465967"/>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33" name="Text Placeholder 2"/>
          <p:cNvSpPr>
            <a:spLocks noGrp="1"/>
          </p:cNvSpPr>
          <p:nvPr>
            <p:ph type="body" idx="47" hasCustomPrompt="1"/>
          </p:nvPr>
        </p:nvSpPr>
        <p:spPr>
          <a:xfrm>
            <a:off x="2772023" y="3465967"/>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49" name="Picture Placeholder 2"/>
          <p:cNvSpPr>
            <a:spLocks noGrp="1"/>
          </p:cNvSpPr>
          <p:nvPr>
            <p:ph type="pic" idx="53" hasCustomPrompt="1"/>
          </p:nvPr>
        </p:nvSpPr>
        <p:spPr>
          <a:xfrm>
            <a:off x="8628724" y="4781104"/>
            <a:ext cx="768000"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50" name="Picture Placeholder 2"/>
          <p:cNvSpPr>
            <a:spLocks noGrp="1"/>
          </p:cNvSpPr>
          <p:nvPr>
            <p:ph type="pic" idx="54" hasCustomPrompt="1"/>
          </p:nvPr>
        </p:nvSpPr>
        <p:spPr>
          <a:xfrm>
            <a:off x="7524567" y="4781104"/>
            <a:ext cx="768000"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51" name="Picture Placeholder 2"/>
          <p:cNvSpPr>
            <a:spLocks noGrp="1"/>
          </p:cNvSpPr>
          <p:nvPr>
            <p:ph type="pic" idx="55" hasCustomPrompt="1"/>
          </p:nvPr>
        </p:nvSpPr>
        <p:spPr>
          <a:xfrm>
            <a:off x="6420413" y="4781104"/>
            <a:ext cx="767999"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52" name="Picture Placeholder 2"/>
          <p:cNvSpPr>
            <a:spLocks noGrp="1"/>
          </p:cNvSpPr>
          <p:nvPr>
            <p:ph type="pic" idx="56" hasCustomPrompt="1"/>
          </p:nvPr>
        </p:nvSpPr>
        <p:spPr>
          <a:xfrm>
            <a:off x="5316256" y="4781104"/>
            <a:ext cx="768000"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53" name="Text Placeholder 2"/>
          <p:cNvSpPr>
            <a:spLocks noGrp="1"/>
          </p:cNvSpPr>
          <p:nvPr>
            <p:ph type="body" idx="57" hasCustomPrompt="1"/>
          </p:nvPr>
        </p:nvSpPr>
        <p:spPr>
          <a:xfrm>
            <a:off x="8462597" y="5612009"/>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54" name="Text Placeholder 2"/>
          <p:cNvSpPr>
            <a:spLocks noGrp="1"/>
          </p:cNvSpPr>
          <p:nvPr>
            <p:ph type="body" idx="58" hasCustomPrompt="1"/>
          </p:nvPr>
        </p:nvSpPr>
        <p:spPr>
          <a:xfrm>
            <a:off x="7358441" y="5612009"/>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55" name="Text Placeholder 2"/>
          <p:cNvSpPr>
            <a:spLocks noGrp="1"/>
          </p:cNvSpPr>
          <p:nvPr>
            <p:ph type="body" idx="59" hasCustomPrompt="1"/>
          </p:nvPr>
        </p:nvSpPr>
        <p:spPr>
          <a:xfrm>
            <a:off x="6254285" y="5612009"/>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56" name="Text Placeholder 2"/>
          <p:cNvSpPr>
            <a:spLocks noGrp="1"/>
          </p:cNvSpPr>
          <p:nvPr>
            <p:ph type="body" idx="60" hasCustomPrompt="1"/>
          </p:nvPr>
        </p:nvSpPr>
        <p:spPr>
          <a:xfrm>
            <a:off x="5150129" y="5612009"/>
            <a:ext cx="1100257" cy="225703"/>
          </a:xfrm>
          <a:prstGeom prst="rect">
            <a:avLst/>
          </a:prstGeom>
        </p:spPr>
        <p:txBody>
          <a:bodyPr wrap="square" lIns="0" tIns="0" rIns="0" bIns="0" anchor="t">
            <a:spAutoFit/>
          </a:bodyPr>
          <a:lstStyle>
            <a:lvl1pPr marL="0" indent="0" algn="ctr">
              <a:lnSpc>
                <a:spcPct val="110000"/>
              </a:lnSpc>
              <a:buNone/>
              <a:defRPr sz="1333" b="0" i="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Icon</a:t>
            </a:r>
            <a:endParaRPr lang="en-GB" dirty="0"/>
          </a:p>
        </p:txBody>
      </p:sp>
      <p:sp>
        <p:nvSpPr>
          <p:cNvPr id="2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28" name="文字版面配置區 15"/>
          <p:cNvSpPr>
            <a:spLocks noGrp="1"/>
          </p:cNvSpPr>
          <p:nvPr>
            <p:ph type="body" idx="1" hasCustomPrompt="1"/>
          </p:nvPr>
        </p:nvSpPr>
        <p:spPr>
          <a:xfrm>
            <a:off x="1009389" y="1066417"/>
            <a:ext cx="10182383" cy="1001783"/>
          </a:xfrm>
          <a:prstGeom prst="rect">
            <a:avLst/>
          </a:prstGeom>
        </p:spPr>
        <p:txBody>
          <a:bodyPr lIns="0" rIns="0"/>
          <a:lstStyle>
            <a:lvl1pPr marL="0" indent="0">
              <a:buFontTx/>
              <a:buNone/>
              <a:defRPr sz="2667" b="1">
                <a:solidFill>
                  <a:schemeClr val="accent1"/>
                </a:solidFill>
                <a:latin typeface="Century Gothic" panose="020B0502020202020204" pitchFamily="34" charset="0"/>
              </a:defRPr>
            </a:lvl1pPr>
          </a:lstStyle>
          <a:p>
            <a:r>
              <a:rPr kumimoji="1" lang="en-US" altLang="zh-TW" dirty="0"/>
              <a:t>Description goes here, Description goes here,</a:t>
            </a:r>
          </a:p>
          <a:p>
            <a:r>
              <a:rPr kumimoji="1" lang="en-US" altLang="zh-TW" dirty="0"/>
              <a:t>Description goes here</a:t>
            </a:r>
            <a:endParaRPr kumimoji="1" lang="zh-TW" altLang="en-US" dirty="0"/>
          </a:p>
        </p:txBody>
      </p:sp>
      <p:sp>
        <p:nvSpPr>
          <p:cNvPr id="35" name="Picture Placeholder 2"/>
          <p:cNvSpPr>
            <a:spLocks noGrp="1"/>
          </p:cNvSpPr>
          <p:nvPr>
            <p:ph type="pic" idx="61" hasCustomPrompt="1"/>
          </p:nvPr>
        </p:nvSpPr>
        <p:spPr>
          <a:xfrm>
            <a:off x="2938152" y="2635063"/>
            <a:ext cx="767999" cy="768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zh-TW" dirty="0"/>
              <a:t>Imae goes here</a:t>
            </a:r>
          </a:p>
        </p:txBody>
      </p:sp>
      <p:sp>
        <p:nvSpPr>
          <p:cNvPr id="30" name="文字方塊 2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9192231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Map">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4" y="391435"/>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Map</a:t>
            </a:r>
          </a:p>
        </p:txBody>
      </p:sp>
      <p:pic>
        <p:nvPicPr>
          <p:cNvPr id="9" name="圖片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16004" y="1652241"/>
            <a:ext cx="9355761" cy="5135992"/>
          </a:xfrm>
          <a:prstGeom prst="rect">
            <a:avLst/>
          </a:prstGeom>
        </p:spPr>
      </p:pic>
      <p:sp>
        <p:nvSpPr>
          <p:cNvPr id="10"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0688950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solidFill>
                  <a:schemeClr val="accent1"/>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accent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2"/>
            <a:ext cx="1516800" cy="550865"/>
          </a:xfrm>
          <a:prstGeom prst="rect">
            <a:avLst/>
          </a:prstGeom>
        </p:spPr>
      </p:pic>
    </p:spTree>
    <p:extLst>
      <p:ext uri="{BB962C8B-B14F-4D97-AF65-F5344CB8AC3E}">
        <p14:creationId xmlns:p14="http://schemas.microsoft.com/office/powerpoint/2010/main" val="15276283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Roadmap-1">
    <p:bg>
      <p:bgRef idx="1001">
        <a:schemeClr val="bg1"/>
      </p:bgRef>
    </p:bg>
    <p:spTree>
      <p:nvGrpSpPr>
        <p:cNvPr id="1" name=""/>
        <p:cNvGrpSpPr/>
        <p:nvPr/>
      </p:nvGrpSpPr>
      <p:grpSpPr>
        <a:xfrm>
          <a:off x="0" y="0"/>
          <a:ext cx="0" cy="0"/>
          <a:chOff x="0" y="0"/>
          <a:chExt cx="0" cy="0"/>
        </a:xfrm>
      </p:grpSpPr>
      <p:cxnSp>
        <p:nvCxnSpPr>
          <p:cNvPr id="79" name="直線接點 78"/>
          <p:cNvCxnSpPr/>
          <p:nvPr userDrawn="1"/>
        </p:nvCxnSpPr>
        <p:spPr>
          <a:xfrm>
            <a:off x="0" y="3739585"/>
            <a:ext cx="11610536" cy="0"/>
          </a:xfrm>
          <a:prstGeom prst="line">
            <a:avLst/>
          </a:prstGeom>
          <a:ln w="57150" cmpd="sng">
            <a:solidFill>
              <a:schemeClr val="accent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2" name="橢圓 1"/>
          <p:cNvSpPr>
            <a:spLocks/>
          </p:cNvSpPr>
          <p:nvPr userDrawn="1"/>
        </p:nvSpPr>
        <p:spPr>
          <a:xfrm>
            <a:off x="1022883" y="3264193"/>
            <a:ext cx="960000" cy="960000"/>
          </a:xfrm>
          <a:prstGeom prst="ellipse">
            <a:avLst/>
          </a:prstGeom>
          <a:solidFill>
            <a:schemeClr val="accent2"/>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cs typeface="+mn-cs"/>
            </a:endParaRPr>
          </a:p>
        </p:txBody>
      </p:sp>
      <p:sp>
        <p:nvSpPr>
          <p:cNvPr id="14" name="橢圓 13"/>
          <p:cNvSpPr>
            <a:spLocks/>
          </p:cNvSpPr>
          <p:nvPr userDrawn="1"/>
        </p:nvSpPr>
        <p:spPr>
          <a:xfrm>
            <a:off x="3916609" y="3264193"/>
            <a:ext cx="960000" cy="960000"/>
          </a:xfrm>
          <a:prstGeom prst="ellipse">
            <a:avLst/>
          </a:prstGeom>
          <a:solidFill>
            <a:schemeClr val="accent2"/>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cs typeface="+mn-cs"/>
            </a:endParaRPr>
          </a:p>
        </p:txBody>
      </p:sp>
      <p:sp>
        <p:nvSpPr>
          <p:cNvPr id="17" name="橢圓 16"/>
          <p:cNvSpPr>
            <a:spLocks/>
          </p:cNvSpPr>
          <p:nvPr userDrawn="1"/>
        </p:nvSpPr>
        <p:spPr>
          <a:xfrm>
            <a:off x="6890675" y="3264193"/>
            <a:ext cx="960000" cy="960000"/>
          </a:xfrm>
          <a:prstGeom prst="ellipse">
            <a:avLst/>
          </a:prstGeom>
          <a:solidFill>
            <a:schemeClr val="accent2"/>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cs typeface="+mn-cs"/>
            </a:endParaRPr>
          </a:p>
        </p:txBody>
      </p:sp>
      <p:sp>
        <p:nvSpPr>
          <p:cNvPr id="18" name="橢圓 17"/>
          <p:cNvSpPr>
            <a:spLocks/>
          </p:cNvSpPr>
          <p:nvPr userDrawn="1"/>
        </p:nvSpPr>
        <p:spPr>
          <a:xfrm>
            <a:off x="9805288" y="3264193"/>
            <a:ext cx="960000" cy="960000"/>
          </a:xfrm>
          <a:prstGeom prst="ellipse">
            <a:avLst/>
          </a:prstGeom>
          <a:solidFill>
            <a:schemeClr val="accent2"/>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cs typeface="+mn-cs"/>
            </a:endParaRPr>
          </a:p>
        </p:txBody>
      </p:sp>
      <p:sp>
        <p:nvSpPr>
          <p:cNvPr id="7" name="Title 1"/>
          <p:cNvSpPr>
            <a:spLocks noGrp="1"/>
          </p:cNvSpPr>
          <p:nvPr>
            <p:ph type="ctrTitle" hasCustomPrompt="1"/>
          </p:nvPr>
        </p:nvSpPr>
        <p:spPr>
          <a:xfrm>
            <a:off x="1007535" y="384416"/>
            <a:ext cx="101727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Roadmap 1</a:t>
            </a:r>
          </a:p>
        </p:txBody>
      </p:sp>
      <p:sp>
        <p:nvSpPr>
          <p:cNvPr id="36" name="Text Placeholder 2"/>
          <p:cNvSpPr>
            <a:spLocks noGrp="1"/>
          </p:cNvSpPr>
          <p:nvPr>
            <p:ph type="body" idx="45" hasCustomPrompt="1"/>
          </p:nvPr>
        </p:nvSpPr>
        <p:spPr>
          <a:xfrm>
            <a:off x="880013" y="3594861"/>
            <a:ext cx="1188052" cy="316049"/>
          </a:xfrm>
          <a:prstGeom prst="rect">
            <a:avLst/>
          </a:prstGeom>
        </p:spPr>
        <p:txBody>
          <a:bodyPr wrap="square" lIns="0" tIns="0" rIns="0" bIns="0" anchor="t">
            <a:spAutoFit/>
          </a:bodyPr>
          <a:lstStyle>
            <a:lvl1pPr marL="0" indent="0" algn="ctr">
              <a:lnSpc>
                <a:spcPct val="110000"/>
              </a:lnSpc>
              <a:buNone/>
              <a:defRPr sz="1867" b="1"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Q1’16</a:t>
            </a:r>
          </a:p>
        </p:txBody>
      </p:sp>
      <p:sp>
        <p:nvSpPr>
          <p:cNvPr id="81" name="Text Placeholder 2"/>
          <p:cNvSpPr>
            <a:spLocks noGrp="1"/>
          </p:cNvSpPr>
          <p:nvPr>
            <p:ph type="body" idx="46" hasCustomPrompt="1"/>
          </p:nvPr>
        </p:nvSpPr>
        <p:spPr>
          <a:xfrm>
            <a:off x="9689329" y="3594861"/>
            <a:ext cx="1188052" cy="316049"/>
          </a:xfrm>
          <a:prstGeom prst="rect">
            <a:avLst/>
          </a:prstGeom>
        </p:spPr>
        <p:txBody>
          <a:bodyPr wrap="square" lIns="0" tIns="0" rIns="0" bIns="0" anchor="t">
            <a:spAutoFit/>
          </a:bodyPr>
          <a:lstStyle>
            <a:lvl1pPr marL="0" indent="0" algn="ctr">
              <a:lnSpc>
                <a:spcPct val="110000"/>
              </a:lnSpc>
              <a:buNone/>
              <a:defRPr sz="1867" b="1"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Q4’16</a:t>
            </a:r>
          </a:p>
        </p:txBody>
      </p:sp>
      <p:sp>
        <p:nvSpPr>
          <p:cNvPr id="83" name="Text Placeholder 2"/>
          <p:cNvSpPr>
            <a:spLocks noGrp="1"/>
          </p:cNvSpPr>
          <p:nvPr>
            <p:ph type="body" idx="47" hasCustomPrompt="1"/>
          </p:nvPr>
        </p:nvSpPr>
        <p:spPr>
          <a:xfrm>
            <a:off x="3804129" y="3594861"/>
            <a:ext cx="1188052" cy="316049"/>
          </a:xfrm>
          <a:prstGeom prst="rect">
            <a:avLst/>
          </a:prstGeom>
        </p:spPr>
        <p:txBody>
          <a:bodyPr wrap="square" lIns="0" tIns="0" rIns="0" bIns="0" anchor="t">
            <a:spAutoFit/>
          </a:bodyPr>
          <a:lstStyle>
            <a:lvl1pPr marL="0" indent="0" algn="ctr">
              <a:lnSpc>
                <a:spcPct val="110000"/>
              </a:lnSpc>
              <a:buNone/>
              <a:defRPr sz="1867" b="1"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Q2’16</a:t>
            </a:r>
          </a:p>
        </p:txBody>
      </p:sp>
      <p:sp>
        <p:nvSpPr>
          <p:cNvPr id="85" name="Text Placeholder 2"/>
          <p:cNvSpPr>
            <a:spLocks noGrp="1"/>
          </p:cNvSpPr>
          <p:nvPr>
            <p:ph type="body" idx="48" hasCustomPrompt="1"/>
          </p:nvPr>
        </p:nvSpPr>
        <p:spPr>
          <a:xfrm>
            <a:off x="6758425" y="3594861"/>
            <a:ext cx="1188052" cy="316049"/>
          </a:xfrm>
          <a:prstGeom prst="rect">
            <a:avLst/>
          </a:prstGeom>
        </p:spPr>
        <p:txBody>
          <a:bodyPr wrap="square" lIns="0" tIns="0" rIns="0" bIns="0" anchor="t">
            <a:spAutoFit/>
          </a:bodyPr>
          <a:lstStyle>
            <a:lvl1pPr marL="0" indent="0" algn="ctr">
              <a:lnSpc>
                <a:spcPct val="110000"/>
              </a:lnSpc>
              <a:buNone/>
              <a:defRPr sz="1867" b="1"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Q3’16</a:t>
            </a:r>
          </a:p>
        </p:txBody>
      </p:sp>
      <p:sp>
        <p:nvSpPr>
          <p:cNvPr id="16"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5" name="文字方塊 14"/>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9454893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Roadmap-2">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07535" y="384416"/>
            <a:ext cx="10206087"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Roadmap 2</a:t>
            </a:r>
          </a:p>
        </p:txBody>
      </p:sp>
      <p:sp>
        <p:nvSpPr>
          <p:cNvPr id="23" name="Pentagon 2"/>
          <p:cNvSpPr/>
          <p:nvPr userDrawn="1"/>
        </p:nvSpPr>
        <p:spPr>
          <a:xfrm>
            <a:off x="9504988" y="1230443"/>
            <a:ext cx="1695995" cy="446085"/>
          </a:xfrm>
          <a:prstGeom prst="homePlate">
            <a:avLst>
              <a:gd name="adj" fmla="val 43023"/>
            </a:avLst>
          </a:prstGeom>
          <a:solidFill>
            <a:schemeClr val="accent1">
              <a:lumMod val="60000"/>
              <a:lumOff val="4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entury Gothic"/>
                <a:cs typeface="Century Gothic"/>
              </a:rPr>
              <a:t>   </a:t>
            </a:r>
            <a:endParaRPr kumimoji="0" lang="en-US" sz="2400" b="0" i="0" u="none" strike="noStrike" kern="1200" cap="none" spc="0" normalizeH="0" baseline="0" noProof="0" dirty="0">
              <a:ln>
                <a:noFill/>
              </a:ln>
              <a:solidFill>
                <a:srgbClr val="000000"/>
              </a:solidFill>
              <a:effectLst/>
              <a:uLnTx/>
              <a:uFillTx/>
              <a:latin typeface="Century Gothic"/>
              <a:cs typeface="+mn-cs"/>
            </a:endParaRPr>
          </a:p>
        </p:txBody>
      </p:sp>
      <p:sp>
        <p:nvSpPr>
          <p:cNvPr id="24" name="Pentagon 2"/>
          <p:cNvSpPr/>
          <p:nvPr userDrawn="1"/>
        </p:nvSpPr>
        <p:spPr>
          <a:xfrm>
            <a:off x="7411799" y="1230443"/>
            <a:ext cx="2380084" cy="446085"/>
          </a:xfrm>
          <a:prstGeom prst="homePlate">
            <a:avLst>
              <a:gd name="adj" fmla="val 43023"/>
            </a:avLst>
          </a:prstGeom>
          <a:solidFill>
            <a:schemeClr val="accent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entury Gothic"/>
                <a:cs typeface="Century Gothic"/>
              </a:rPr>
              <a:t>   </a:t>
            </a:r>
            <a:endParaRPr kumimoji="0" lang="en-US" sz="2400" b="0" i="0" u="none" strike="noStrike" kern="1200" cap="none" spc="0" normalizeH="0" baseline="0" noProof="0" dirty="0">
              <a:ln>
                <a:noFill/>
              </a:ln>
              <a:solidFill>
                <a:srgbClr val="000000"/>
              </a:solidFill>
              <a:effectLst/>
              <a:uLnTx/>
              <a:uFillTx/>
              <a:latin typeface="Century Gothic"/>
              <a:cs typeface="+mn-cs"/>
            </a:endParaRPr>
          </a:p>
        </p:txBody>
      </p:sp>
      <p:sp>
        <p:nvSpPr>
          <p:cNvPr id="27" name="Pentagon 2"/>
          <p:cNvSpPr/>
          <p:nvPr userDrawn="1"/>
        </p:nvSpPr>
        <p:spPr>
          <a:xfrm>
            <a:off x="4487017" y="1230443"/>
            <a:ext cx="3208968" cy="446085"/>
          </a:xfrm>
          <a:prstGeom prst="homePlate">
            <a:avLst>
              <a:gd name="adj" fmla="val 43023"/>
            </a:avLst>
          </a:prstGeom>
          <a:solidFill>
            <a:schemeClr val="accent2"/>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entury Gothic"/>
                <a:cs typeface="Century Gothic"/>
              </a:rPr>
              <a:t>  </a:t>
            </a:r>
            <a:endParaRPr kumimoji="0" lang="en-US" sz="2400" b="0" i="0" u="none" strike="noStrike" kern="1200" cap="none" spc="0" normalizeH="0" baseline="0" noProof="0" dirty="0">
              <a:ln>
                <a:noFill/>
              </a:ln>
              <a:solidFill>
                <a:srgbClr val="000000"/>
              </a:solidFill>
              <a:effectLst/>
              <a:uLnTx/>
              <a:uFillTx/>
              <a:latin typeface="Century Gothic"/>
              <a:cs typeface="+mn-cs"/>
            </a:endParaRPr>
          </a:p>
        </p:txBody>
      </p:sp>
      <p:sp>
        <p:nvSpPr>
          <p:cNvPr id="29" name="Pentagon 2"/>
          <p:cNvSpPr/>
          <p:nvPr userDrawn="1"/>
        </p:nvSpPr>
        <p:spPr>
          <a:xfrm>
            <a:off x="1002765" y="1230443"/>
            <a:ext cx="3768444" cy="446085"/>
          </a:xfrm>
          <a:prstGeom prst="homePlate">
            <a:avLst>
              <a:gd name="adj" fmla="val 43023"/>
            </a:avLst>
          </a:prstGeom>
          <a:solidFill>
            <a:schemeClr val="accent3"/>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entury Gothic"/>
              <a:cs typeface="Century Gothic"/>
            </a:endParaRPr>
          </a:p>
        </p:txBody>
      </p:sp>
      <p:sp>
        <p:nvSpPr>
          <p:cNvPr id="34" name="矩形 33"/>
          <p:cNvSpPr/>
          <p:nvPr userDrawn="1"/>
        </p:nvSpPr>
        <p:spPr>
          <a:xfrm>
            <a:off x="1007535" y="1786975"/>
            <a:ext cx="461807" cy="1439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cs typeface="+mn-cs"/>
            </a:endParaRPr>
          </a:p>
        </p:txBody>
      </p:sp>
      <p:sp>
        <p:nvSpPr>
          <p:cNvPr id="35" name="Text Placeholder 2"/>
          <p:cNvSpPr>
            <a:spLocks noGrp="1"/>
          </p:cNvSpPr>
          <p:nvPr>
            <p:ph type="body" idx="45" hasCustomPrompt="1"/>
          </p:nvPr>
        </p:nvSpPr>
        <p:spPr>
          <a:xfrm rot="16200000">
            <a:off x="518083" y="2388479"/>
            <a:ext cx="1439997" cy="236988"/>
          </a:xfrm>
          <a:prstGeom prst="rect">
            <a:avLst/>
          </a:prstGeom>
        </p:spPr>
        <p:txBody>
          <a:bodyPr wrap="square" lIns="0" tIns="0" rIns="0" bIns="0" anchor="t">
            <a:spAutoFit/>
          </a:bodyPr>
          <a:lstStyle>
            <a:lvl1pPr marL="0" indent="0" algn="ctr">
              <a:lnSpc>
                <a:spcPct val="110000"/>
              </a:lnSpc>
              <a:buNone/>
              <a:defRPr sz="1400" b="0"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Name 1</a:t>
            </a:r>
          </a:p>
        </p:txBody>
      </p:sp>
      <p:sp>
        <p:nvSpPr>
          <p:cNvPr id="39" name="矩形 38"/>
          <p:cNvSpPr/>
          <p:nvPr userDrawn="1"/>
        </p:nvSpPr>
        <p:spPr>
          <a:xfrm>
            <a:off x="1017911" y="3352844"/>
            <a:ext cx="461807" cy="143999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cs typeface="+mn-cs"/>
            </a:endParaRPr>
          </a:p>
        </p:txBody>
      </p:sp>
      <p:sp>
        <p:nvSpPr>
          <p:cNvPr id="40" name="Text Placeholder 2"/>
          <p:cNvSpPr>
            <a:spLocks noGrp="1"/>
          </p:cNvSpPr>
          <p:nvPr>
            <p:ph type="body" idx="46" hasCustomPrompt="1"/>
          </p:nvPr>
        </p:nvSpPr>
        <p:spPr>
          <a:xfrm rot="16200000">
            <a:off x="522157" y="3954347"/>
            <a:ext cx="1439999" cy="236988"/>
          </a:xfrm>
          <a:prstGeom prst="rect">
            <a:avLst/>
          </a:prstGeom>
        </p:spPr>
        <p:txBody>
          <a:bodyPr wrap="square" lIns="0" tIns="0" rIns="0" bIns="0" anchor="t">
            <a:spAutoFit/>
          </a:bodyPr>
          <a:lstStyle>
            <a:lvl1pPr marL="0" indent="0" algn="ctr">
              <a:lnSpc>
                <a:spcPct val="110000"/>
              </a:lnSpc>
              <a:buNone/>
              <a:defRPr sz="1400" b="0"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Name 2</a:t>
            </a:r>
          </a:p>
        </p:txBody>
      </p:sp>
      <p:sp>
        <p:nvSpPr>
          <p:cNvPr id="41" name="矩形 40"/>
          <p:cNvSpPr/>
          <p:nvPr userDrawn="1"/>
        </p:nvSpPr>
        <p:spPr>
          <a:xfrm>
            <a:off x="1015402" y="4952415"/>
            <a:ext cx="461807" cy="1440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Century Gothic"/>
              <a:cs typeface="+mn-cs"/>
            </a:endParaRPr>
          </a:p>
        </p:txBody>
      </p:sp>
      <p:sp>
        <p:nvSpPr>
          <p:cNvPr id="42" name="Text Placeholder 2"/>
          <p:cNvSpPr>
            <a:spLocks noGrp="1"/>
          </p:cNvSpPr>
          <p:nvPr>
            <p:ph type="body" idx="47" hasCustomPrompt="1"/>
          </p:nvPr>
        </p:nvSpPr>
        <p:spPr>
          <a:xfrm rot="16200000">
            <a:off x="521343" y="5554420"/>
            <a:ext cx="1441000" cy="236988"/>
          </a:xfrm>
          <a:prstGeom prst="rect">
            <a:avLst/>
          </a:prstGeom>
        </p:spPr>
        <p:txBody>
          <a:bodyPr wrap="square" lIns="0" tIns="0" rIns="0" bIns="0" anchor="t">
            <a:spAutoFit/>
          </a:bodyPr>
          <a:lstStyle>
            <a:lvl1pPr marL="0" indent="0" algn="ctr">
              <a:lnSpc>
                <a:spcPct val="110000"/>
              </a:lnSpc>
              <a:buNone/>
              <a:defRPr sz="1400" b="0" i="0" baseline="0">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Name 3</a:t>
            </a:r>
          </a:p>
        </p:txBody>
      </p:sp>
      <p:sp>
        <p:nvSpPr>
          <p:cNvPr id="43" name="Text Placeholder 2"/>
          <p:cNvSpPr>
            <a:spLocks noGrp="1"/>
          </p:cNvSpPr>
          <p:nvPr>
            <p:ph type="body" idx="48" hasCustomPrompt="1"/>
          </p:nvPr>
        </p:nvSpPr>
        <p:spPr>
          <a:xfrm>
            <a:off x="1023263" y="1251707"/>
            <a:ext cx="3498328" cy="406265"/>
          </a:xfrm>
          <a:prstGeom prst="rect">
            <a:avLst/>
          </a:prstGeom>
        </p:spPr>
        <p:txBody>
          <a:bodyPr wrap="square" lIns="0" tIns="0" rIns="0" bIns="0" anchor="t">
            <a:spAutoFit/>
          </a:bodyPr>
          <a:lstStyle>
            <a:lvl1pPr marL="0" indent="0" algn="ctr">
              <a:lnSpc>
                <a:spcPct val="110000"/>
              </a:lnSpc>
              <a:buNone/>
              <a:defRPr sz="2400"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Q1’16</a:t>
            </a:r>
            <a:endParaRPr lang="en-GB" altLang="zh-TW" sz="1867" dirty="0">
              <a:solidFill>
                <a:schemeClr val="tx1">
                  <a:lumMod val="65000"/>
                  <a:lumOff val="35000"/>
                </a:schemeClr>
              </a:solidFill>
            </a:endParaRPr>
          </a:p>
        </p:txBody>
      </p:sp>
      <p:sp>
        <p:nvSpPr>
          <p:cNvPr id="44" name="Text Placeholder 2"/>
          <p:cNvSpPr>
            <a:spLocks noGrp="1"/>
          </p:cNvSpPr>
          <p:nvPr>
            <p:ph type="body" idx="49" hasCustomPrompt="1"/>
          </p:nvPr>
        </p:nvSpPr>
        <p:spPr>
          <a:xfrm>
            <a:off x="4755945" y="1250626"/>
            <a:ext cx="2655852" cy="406265"/>
          </a:xfrm>
          <a:prstGeom prst="rect">
            <a:avLst/>
          </a:prstGeom>
        </p:spPr>
        <p:txBody>
          <a:bodyPr wrap="square" lIns="0" tIns="0" rIns="0" bIns="0" anchor="t">
            <a:spAutoFit/>
          </a:bodyPr>
          <a:lstStyle>
            <a:lvl1pPr marL="0" indent="0" algn="ctr">
              <a:lnSpc>
                <a:spcPct val="110000"/>
              </a:lnSpc>
              <a:buNone/>
              <a:defRPr sz="2400"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Q2’16</a:t>
            </a:r>
            <a:endParaRPr lang="en-GB" altLang="zh-TW" sz="1867" dirty="0">
              <a:solidFill>
                <a:schemeClr val="tx1">
                  <a:lumMod val="65000"/>
                  <a:lumOff val="35000"/>
                </a:schemeClr>
              </a:solidFill>
            </a:endParaRPr>
          </a:p>
        </p:txBody>
      </p:sp>
      <p:sp>
        <p:nvSpPr>
          <p:cNvPr id="45" name="Text Placeholder 2"/>
          <p:cNvSpPr>
            <a:spLocks noGrp="1"/>
          </p:cNvSpPr>
          <p:nvPr>
            <p:ph type="body" idx="50" hasCustomPrompt="1"/>
          </p:nvPr>
        </p:nvSpPr>
        <p:spPr>
          <a:xfrm>
            <a:off x="7695989" y="1251707"/>
            <a:ext cx="1811704" cy="406265"/>
          </a:xfrm>
          <a:prstGeom prst="rect">
            <a:avLst/>
          </a:prstGeom>
        </p:spPr>
        <p:txBody>
          <a:bodyPr wrap="square" lIns="0" tIns="0" rIns="0" bIns="0" anchor="t">
            <a:spAutoFit/>
          </a:bodyPr>
          <a:lstStyle>
            <a:lvl1pPr marL="0" indent="0" algn="ctr">
              <a:lnSpc>
                <a:spcPct val="110000"/>
              </a:lnSpc>
              <a:buNone/>
              <a:defRPr sz="2400"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Q3’16</a:t>
            </a:r>
            <a:endParaRPr lang="en-GB" altLang="zh-TW" sz="1867" dirty="0">
              <a:solidFill>
                <a:schemeClr val="tx1">
                  <a:lumMod val="65000"/>
                  <a:lumOff val="35000"/>
                </a:schemeClr>
              </a:solidFill>
            </a:endParaRPr>
          </a:p>
        </p:txBody>
      </p:sp>
      <p:sp>
        <p:nvSpPr>
          <p:cNvPr id="46" name="Text Placeholder 2"/>
          <p:cNvSpPr>
            <a:spLocks noGrp="1"/>
          </p:cNvSpPr>
          <p:nvPr>
            <p:ph type="body" idx="51" hasCustomPrompt="1"/>
          </p:nvPr>
        </p:nvSpPr>
        <p:spPr>
          <a:xfrm>
            <a:off x="9789178" y="1251707"/>
            <a:ext cx="1124913" cy="406265"/>
          </a:xfrm>
          <a:prstGeom prst="rect">
            <a:avLst/>
          </a:prstGeom>
        </p:spPr>
        <p:txBody>
          <a:bodyPr wrap="square" lIns="0" tIns="0" rIns="0" bIns="0" anchor="t">
            <a:spAutoFit/>
          </a:bodyPr>
          <a:lstStyle>
            <a:lvl1pPr marL="0" indent="0" algn="ctr">
              <a:lnSpc>
                <a:spcPct val="110000"/>
              </a:lnSpc>
              <a:buNone/>
              <a:defRPr sz="2400"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Q4’16</a:t>
            </a:r>
            <a:endParaRPr lang="en-GB" altLang="zh-TW" sz="1867" dirty="0">
              <a:solidFill>
                <a:schemeClr val="tx1">
                  <a:lumMod val="65000"/>
                  <a:lumOff val="35000"/>
                </a:schemeClr>
              </a:solidFill>
            </a:endParaRPr>
          </a:p>
        </p:txBody>
      </p:sp>
      <p:cxnSp>
        <p:nvCxnSpPr>
          <p:cNvPr id="3" name="直線接點 2"/>
          <p:cNvCxnSpPr/>
          <p:nvPr userDrawn="1"/>
        </p:nvCxnSpPr>
        <p:spPr>
          <a:xfrm>
            <a:off x="1007535" y="3289018"/>
            <a:ext cx="10172700" cy="37353"/>
          </a:xfrm>
          <a:prstGeom prst="line">
            <a:avLst/>
          </a:prstGeom>
          <a:ln>
            <a:solidFill>
              <a:schemeClr val="accent3">
                <a:lumMod val="20000"/>
                <a:lumOff val="80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5" name="直線接點 54"/>
          <p:cNvCxnSpPr/>
          <p:nvPr userDrawn="1"/>
        </p:nvCxnSpPr>
        <p:spPr>
          <a:xfrm>
            <a:off x="1003301" y="4874021"/>
            <a:ext cx="10176935" cy="37353"/>
          </a:xfrm>
          <a:prstGeom prst="line">
            <a:avLst/>
          </a:prstGeom>
          <a:ln>
            <a:solidFill>
              <a:schemeClr val="accent3">
                <a:lumMod val="20000"/>
                <a:lumOff val="8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22" name="文字方塊 2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2040257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0_Roadmap-3">
    <p:bg>
      <p:bgRef idx="1001">
        <a:schemeClr val="bg1"/>
      </p:bgRef>
    </p:bg>
    <p:spTree>
      <p:nvGrpSpPr>
        <p:cNvPr id="1" name=""/>
        <p:cNvGrpSpPr/>
        <p:nvPr/>
      </p:nvGrpSpPr>
      <p:grpSpPr>
        <a:xfrm>
          <a:off x="0" y="0"/>
          <a:ext cx="0" cy="0"/>
          <a:chOff x="0" y="0"/>
          <a:chExt cx="0" cy="0"/>
        </a:xfrm>
      </p:grpSpPr>
      <p:sp>
        <p:nvSpPr>
          <p:cNvPr id="47" name="Pentagon 2"/>
          <p:cNvSpPr/>
          <p:nvPr userDrawn="1"/>
        </p:nvSpPr>
        <p:spPr>
          <a:xfrm>
            <a:off x="8479599" y="1226163"/>
            <a:ext cx="2687997" cy="359996"/>
          </a:xfrm>
          <a:prstGeom prst="homePlate">
            <a:avLst>
              <a:gd name="adj" fmla="val 43023"/>
            </a:avLst>
          </a:prstGeom>
          <a:solidFill>
            <a:schemeClr val="accent1">
              <a:lumMod val="60000"/>
              <a:lumOff val="40000"/>
            </a:scheme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entury Gothic"/>
                <a:cs typeface="Century Gothic"/>
              </a:rPr>
              <a:t>  </a:t>
            </a:r>
            <a:endParaRPr kumimoji="0" lang="en-US" sz="2400" b="0" i="0" u="none" strike="noStrike" kern="1200" cap="none" spc="0" normalizeH="0" baseline="0" noProof="0" dirty="0">
              <a:ln>
                <a:noFill/>
              </a:ln>
              <a:solidFill>
                <a:srgbClr val="000000"/>
              </a:solidFill>
              <a:effectLst/>
              <a:uLnTx/>
              <a:uFillTx/>
              <a:latin typeface="Century Gothic"/>
              <a:cs typeface="+mn-cs"/>
            </a:endParaRPr>
          </a:p>
        </p:txBody>
      </p:sp>
      <p:sp>
        <p:nvSpPr>
          <p:cNvPr id="48" name="Pentagon 2"/>
          <p:cNvSpPr/>
          <p:nvPr userDrawn="1"/>
        </p:nvSpPr>
        <p:spPr>
          <a:xfrm>
            <a:off x="5998377" y="1217807"/>
            <a:ext cx="2687996" cy="359996"/>
          </a:xfrm>
          <a:prstGeom prst="homePlate">
            <a:avLst>
              <a:gd name="adj" fmla="val 43023"/>
            </a:avLst>
          </a:prstGeom>
          <a:solidFill>
            <a:schemeClr val="accent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entury Gothic"/>
              <a:cs typeface="Century Gothic"/>
            </a:endParaRPr>
          </a:p>
        </p:txBody>
      </p:sp>
      <p:sp>
        <p:nvSpPr>
          <p:cNvPr id="49" name="Text Placeholder 2"/>
          <p:cNvSpPr>
            <a:spLocks noGrp="1"/>
          </p:cNvSpPr>
          <p:nvPr>
            <p:ph type="body" idx="50" hasCustomPrompt="1"/>
          </p:nvPr>
        </p:nvSpPr>
        <p:spPr>
          <a:xfrm>
            <a:off x="6184728" y="1243609"/>
            <a:ext cx="2343944" cy="316049"/>
          </a:xfrm>
          <a:prstGeom prst="rect">
            <a:avLst/>
          </a:prstGeom>
        </p:spPr>
        <p:txBody>
          <a:bodyPr wrap="square" lIns="0" tIns="0" rIns="0" bIns="0" anchor="t">
            <a:spAutoFit/>
          </a:bodyPr>
          <a:lstStyle>
            <a:lvl1pPr marL="0" indent="0" algn="ctr">
              <a:lnSpc>
                <a:spcPct val="110000"/>
              </a:lnSpc>
              <a:buNone/>
              <a:defRPr sz="1867"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Q3’16</a:t>
            </a:r>
            <a:endParaRPr lang="en-GB" altLang="zh-TW" sz="1867" dirty="0">
              <a:solidFill>
                <a:schemeClr val="tx1">
                  <a:lumMod val="65000"/>
                  <a:lumOff val="35000"/>
                </a:schemeClr>
              </a:solidFill>
            </a:endParaRPr>
          </a:p>
        </p:txBody>
      </p:sp>
      <p:sp>
        <p:nvSpPr>
          <p:cNvPr id="50" name="Text Placeholder 2"/>
          <p:cNvSpPr>
            <a:spLocks noGrp="1"/>
          </p:cNvSpPr>
          <p:nvPr>
            <p:ph type="body" idx="51" hasCustomPrompt="1"/>
          </p:nvPr>
        </p:nvSpPr>
        <p:spPr>
          <a:xfrm>
            <a:off x="8686374" y="1245245"/>
            <a:ext cx="2354196" cy="316049"/>
          </a:xfrm>
          <a:prstGeom prst="rect">
            <a:avLst/>
          </a:prstGeom>
        </p:spPr>
        <p:txBody>
          <a:bodyPr wrap="square" lIns="0" tIns="0" rIns="0" bIns="0" anchor="t">
            <a:spAutoFit/>
          </a:bodyPr>
          <a:lstStyle>
            <a:lvl1pPr marL="0" indent="0" algn="ctr">
              <a:lnSpc>
                <a:spcPct val="110000"/>
              </a:lnSpc>
              <a:buNone/>
              <a:defRPr sz="1867"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Q4’16</a:t>
            </a:r>
            <a:endParaRPr lang="en-GB" altLang="zh-TW" sz="1867" dirty="0">
              <a:solidFill>
                <a:schemeClr val="tx1">
                  <a:lumMod val="65000"/>
                  <a:lumOff val="35000"/>
                </a:schemeClr>
              </a:solidFill>
            </a:endParaRPr>
          </a:p>
        </p:txBody>
      </p:sp>
      <p:sp>
        <p:nvSpPr>
          <p:cNvPr id="51" name="Pentagon 2"/>
          <p:cNvSpPr/>
          <p:nvPr userDrawn="1"/>
        </p:nvSpPr>
        <p:spPr>
          <a:xfrm>
            <a:off x="3496735" y="1218281"/>
            <a:ext cx="2687996" cy="359996"/>
          </a:xfrm>
          <a:prstGeom prst="homePlate">
            <a:avLst>
              <a:gd name="adj" fmla="val 43023"/>
            </a:avLst>
          </a:prstGeom>
          <a:solidFill>
            <a:schemeClr val="accent2"/>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solidFill>
                <a:effectLst/>
                <a:uLnTx/>
                <a:uFillTx/>
                <a:latin typeface="Century Gothic"/>
                <a:cs typeface="Century Gothic"/>
              </a:rPr>
              <a:t>  </a:t>
            </a:r>
            <a:endParaRPr kumimoji="0" lang="en-US" sz="2400" b="0" i="0" u="none" strike="noStrike" kern="1200" cap="none" spc="0" normalizeH="0" baseline="0" noProof="0" dirty="0">
              <a:ln>
                <a:noFill/>
              </a:ln>
              <a:solidFill>
                <a:srgbClr val="000000"/>
              </a:solidFill>
              <a:effectLst/>
              <a:uLnTx/>
              <a:uFillTx/>
              <a:latin typeface="Century Gothic"/>
              <a:cs typeface="+mn-cs"/>
            </a:endParaRPr>
          </a:p>
        </p:txBody>
      </p:sp>
      <p:sp>
        <p:nvSpPr>
          <p:cNvPr id="52" name="Pentagon 2"/>
          <p:cNvSpPr/>
          <p:nvPr userDrawn="1"/>
        </p:nvSpPr>
        <p:spPr>
          <a:xfrm>
            <a:off x="994895" y="1226163"/>
            <a:ext cx="2687997" cy="359996"/>
          </a:xfrm>
          <a:prstGeom prst="homePlate">
            <a:avLst>
              <a:gd name="adj" fmla="val 43023"/>
            </a:avLst>
          </a:prstGeom>
          <a:solidFill>
            <a:schemeClr val="accent3"/>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entury Gothic"/>
              <a:cs typeface="Century Gothic"/>
            </a:endParaRPr>
          </a:p>
        </p:txBody>
      </p:sp>
      <p:sp>
        <p:nvSpPr>
          <p:cNvPr id="53" name="Text Placeholder 2"/>
          <p:cNvSpPr>
            <a:spLocks noGrp="1"/>
          </p:cNvSpPr>
          <p:nvPr>
            <p:ph type="body" idx="48" hasCustomPrompt="1"/>
          </p:nvPr>
        </p:nvSpPr>
        <p:spPr>
          <a:xfrm>
            <a:off x="994896" y="1247881"/>
            <a:ext cx="2501837" cy="316049"/>
          </a:xfrm>
          <a:prstGeom prst="rect">
            <a:avLst/>
          </a:prstGeom>
        </p:spPr>
        <p:txBody>
          <a:bodyPr wrap="square" lIns="0" tIns="0" rIns="0" bIns="0" anchor="t">
            <a:spAutoFit/>
          </a:bodyPr>
          <a:lstStyle>
            <a:lvl1pPr marL="0" indent="0" algn="ctr">
              <a:lnSpc>
                <a:spcPct val="110000"/>
              </a:lnSpc>
              <a:buNone/>
              <a:defRPr sz="1867"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Q1’16</a:t>
            </a:r>
            <a:endParaRPr lang="en-GB" altLang="zh-TW" sz="1867" dirty="0">
              <a:solidFill>
                <a:schemeClr val="tx1">
                  <a:lumMod val="65000"/>
                  <a:lumOff val="35000"/>
                </a:schemeClr>
              </a:solidFill>
            </a:endParaRPr>
          </a:p>
        </p:txBody>
      </p:sp>
      <p:sp>
        <p:nvSpPr>
          <p:cNvPr id="54" name="Text Placeholder 2"/>
          <p:cNvSpPr>
            <a:spLocks noGrp="1"/>
          </p:cNvSpPr>
          <p:nvPr>
            <p:ph type="body" idx="49" hasCustomPrompt="1"/>
          </p:nvPr>
        </p:nvSpPr>
        <p:spPr>
          <a:xfrm>
            <a:off x="3682894" y="1244111"/>
            <a:ext cx="2315481" cy="316049"/>
          </a:xfrm>
          <a:prstGeom prst="rect">
            <a:avLst/>
          </a:prstGeom>
        </p:spPr>
        <p:txBody>
          <a:bodyPr wrap="square" lIns="0" tIns="0" rIns="0" bIns="0" anchor="t">
            <a:spAutoFit/>
          </a:bodyPr>
          <a:lstStyle>
            <a:lvl1pPr marL="0" indent="0" algn="ctr">
              <a:lnSpc>
                <a:spcPct val="110000"/>
              </a:lnSpc>
              <a:buNone/>
              <a:defRPr sz="1867" b="1"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ltLang="zh-TW" dirty="0">
                <a:solidFill>
                  <a:schemeClr val="tx1"/>
                </a:solidFill>
                <a:latin typeface="Century Gothic"/>
                <a:cs typeface="Century Gothic"/>
              </a:rPr>
              <a:t>Q2’16</a:t>
            </a:r>
            <a:endParaRPr lang="en-GB" altLang="zh-TW" sz="1867" dirty="0">
              <a:solidFill>
                <a:schemeClr val="tx1">
                  <a:lumMod val="65000"/>
                  <a:lumOff val="35000"/>
                </a:schemeClr>
              </a:solidFill>
            </a:endParaRPr>
          </a:p>
        </p:txBody>
      </p:sp>
      <p:sp>
        <p:nvSpPr>
          <p:cNvPr id="18" name="Title 1"/>
          <p:cNvSpPr>
            <a:spLocks noGrp="1"/>
          </p:cNvSpPr>
          <p:nvPr>
            <p:ph type="ctrTitle" hasCustomPrompt="1"/>
          </p:nvPr>
        </p:nvSpPr>
        <p:spPr>
          <a:xfrm>
            <a:off x="1007535" y="384416"/>
            <a:ext cx="10206087"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Roadmap 3</a:t>
            </a:r>
          </a:p>
        </p:txBody>
      </p:sp>
      <p:sp>
        <p:nvSpPr>
          <p:cNvPr id="1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4" name="文字方塊 13"/>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2021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Zyxel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37267665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Ending page-1">
    <p:bg>
      <p:bgPr>
        <a:solidFill>
          <a:schemeClr val="accent1"/>
        </a:solidFill>
        <a:effectLst/>
      </p:bgPr>
    </p:bg>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4106017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Ending page-2">
    <p:bg>
      <p:bgPr>
        <a:solidFill>
          <a:schemeClr val="accent1"/>
        </a:solidFill>
        <a:effectLst/>
      </p:bgPr>
    </p:bg>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26446135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Ending page-3">
    <p:bg>
      <p:bgPr>
        <a:solidFill>
          <a:schemeClr val="accent4"/>
        </a:solidFill>
        <a:effectLst/>
      </p:bgPr>
    </p:bg>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2625890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Ending page-4">
    <p:bg>
      <p:bgPr>
        <a:solidFill>
          <a:schemeClr val="accent4"/>
        </a:solidFill>
        <a:effectLst/>
      </p:bgPr>
    </p:bg>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3600413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Ending page-5">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pic>
        <p:nvPicPr>
          <p:cNvPr id="5" name="圖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4800" y="3025439"/>
            <a:ext cx="2222400" cy="807123"/>
          </a:xfrm>
          <a:prstGeom prst="rect">
            <a:avLst/>
          </a:prstGeom>
        </p:spPr>
      </p:pic>
    </p:spTree>
    <p:extLst>
      <p:ext uri="{BB962C8B-B14F-4D97-AF65-F5344CB8AC3E}">
        <p14:creationId xmlns:p14="http://schemas.microsoft.com/office/powerpoint/2010/main" val="1473358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5_Title-1">
  <p:cSld name="6_Title-1">
    <p:bg>
      <p:bgPr>
        <a:solidFill>
          <a:schemeClr val="lt1"/>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003300" y="388657"/>
            <a:ext cx="10185400" cy="52664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800"/>
              <a:buFont typeface="Century Gothic"/>
              <a:buNone/>
              <a:defRPr sz="3733"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23" name="Google Shape;23;p6"/>
          <p:cNvSpPr txBox="1"/>
          <p:nvPr/>
        </p:nvSpPr>
        <p:spPr>
          <a:xfrm>
            <a:off x="9673988" y="6417406"/>
            <a:ext cx="2046593" cy="266740"/>
          </a:xfrm>
          <a:prstGeom prst="rect">
            <a:avLst/>
          </a:prstGeom>
          <a:noFill/>
          <a:ln>
            <a:noFill/>
          </a:ln>
        </p:spPr>
        <p:txBody>
          <a:bodyPr spcFirstLastPara="1" wrap="square" lIns="121900" tIns="60933" rIns="121900" bIns="60933" anchor="t" anchorCtr="0">
            <a:noAutofit/>
          </a:bodyPr>
          <a:lstStyle/>
          <a:p>
            <a:pPr marL="0" marR="0" lvl="0" indent="0" algn="l" defTabSz="609585" rtl="0" eaLnBrk="1" fontAlgn="auto" latinLnBrk="0" hangingPunct="1">
              <a:lnSpc>
                <a:spcPct val="100000"/>
              </a:lnSpc>
              <a:spcBef>
                <a:spcPts val="0"/>
              </a:spcBef>
              <a:spcAft>
                <a:spcPts val="0"/>
              </a:spcAft>
              <a:buClr>
                <a:srgbClr val="000000"/>
              </a:buClr>
              <a:buSzPts val="700"/>
              <a:buFont typeface="Arial"/>
              <a:buNone/>
              <a:tabLst/>
              <a:defRPr/>
            </a:pPr>
            <a:r>
              <a:rPr kumimoji="0" lang="en-US" sz="933"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 2021  </a:t>
            </a:r>
            <a:r>
              <a:rPr kumimoji="0" lang="en-US" sz="933" b="1"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Zyxel Communications</a:t>
            </a:r>
            <a:endParaRPr kumimoji="0" sz="933" b="1"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73971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ver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tx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1"/>
            <a:ext cx="1516800" cy="553427"/>
          </a:xfrm>
          <a:prstGeom prst="rect">
            <a:avLst/>
          </a:prstGeom>
        </p:spPr>
      </p:pic>
    </p:spTree>
    <p:extLst>
      <p:ext uri="{BB962C8B-B14F-4D97-AF65-F5344CB8AC3E}">
        <p14:creationId xmlns:p14="http://schemas.microsoft.com/office/powerpoint/2010/main" val="3360592107"/>
      </p:ext>
    </p:extLst>
  </p:cSld>
  <p:clrMapOvr>
    <a:masterClrMapping/>
  </p:clrMapOvr>
  <p:extLst mod="1">
    <p:ext uri="{DCECCB84-F9BA-43D5-87BE-67443E8EF086}">
      <p15:sldGuideLst xmlns:p15="http://schemas.microsoft.com/office/powerpoint/2012/main">
        <p15:guide id="1" orient="horz" pos="237">
          <p15:clr>
            <a:srgbClr val="FBAE40"/>
          </p15:clr>
        </p15:guide>
        <p15:guide id="2" pos="22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ntence quote with image background">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12192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Sentence quote goes here</a:t>
            </a:r>
            <a:endParaRPr lang="en-US" dirty="0"/>
          </a:p>
        </p:txBody>
      </p:sp>
      <p:sp>
        <p:nvSpPr>
          <p:cNvPr id="1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3" name="文字方塊 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254409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solidFill>
                  <a:schemeClr val="accent1"/>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accent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2"/>
            <a:ext cx="1516800" cy="550865"/>
          </a:xfrm>
          <a:prstGeom prst="rect">
            <a:avLst/>
          </a:prstGeom>
        </p:spPr>
      </p:pic>
    </p:spTree>
    <p:extLst>
      <p:ext uri="{BB962C8B-B14F-4D97-AF65-F5344CB8AC3E}">
        <p14:creationId xmlns:p14="http://schemas.microsoft.com/office/powerpoint/2010/main" val="3130067926"/>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Sentence quote with image background">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12192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Sentence quote goes here</a:t>
            </a:r>
            <a:endParaRPr lang="en-US" dirty="0"/>
          </a:p>
        </p:txBody>
      </p:sp>
      <p:sp>
        <p:nvSpPr>
          <p:cNvPr id="1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3" name="文字方塊 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693761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entence quote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7" name="圖片 6"/>
          <p:cNvPicPr>
            <a:picLocks noChangeAspect="1"/>
          </p:cNvPicPr>
          <p:nvPr userDrawn="1"/>
        </p:nvPicPr>
        <p:blipFill rotWithShape="1">
          <a:blip r:embed="rId2"/>
          <a:srcRect b="19411"/>
          <a:stretch/>
        </p:blipFill>
        <p:spPr>
          <a:xfrm>
            <a:off x="7327657" y="0"/>
            <a:ext cx="4246416" cy="6856491"/>
          </a:xfrm>
          <a:prstGeom prst="rect">
            <a:avLst/>
          </a:prstGeom>
        </p:spPr>
      </p:pic>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3552761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Sentence quote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3720887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Divider-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6164015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Divider-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4074871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Divider-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8467765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Divider-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a:stretch>
            <a:fillRect/>
          </a:stretch>
        </p:blipFill>
        <p:spPr>
          <a:xfrm>
            <a:off x="7351413" y="1849625"/>
            <a:ext cx="4323908" cy="4457735"/>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999940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Divider-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3" name="圖片 2"/>
          <p:cNvPicPr>
            <a:picLocks noChangeAspect="1"/>
          </p:cNvPicPr>
          <p:nvPr userDrawn="1"/>
        </p:nvPicPr>
        <p:blipFill>
          <a:blip r:embed="rId2"/>
          <a:stretch>
            <a:fillRect/>
          </a:stretch>
        </p:blipFill>
        <p:spPr>
          <a:xfrm>
            <a:off x="5592000" y="2811063"/>
            <a:ext cx="6600001" cy="2925000"/>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5724608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Divider-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12" name="圖片 11"/>
          <p:cNvPicPr>
            <a:picLocks noChangeAspect="1"/>
          </p:cNvPicPr>
          <p:nvPr userDrawn="1"/>
        </p:nvPicPr>
        <p:blipFill>
          <a:blip r:embed="rId2"/>
          <a:stretch>
            <a:fillRect/>
          </a:stretch>
        </p:blipFill>
        <p:spPr>
          <a:xfrm>
            <a:off x="6399707" y="2776396"/>
            <a:ext cx="5275615" cy="3326345"/>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37412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ntence quote with color backgroun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7" name="圖片 6"/>
          <p:cNvPicPr>
            <a:picLocks noChangeAspect="1"/>
          </p:cNvPicPr>
          <p:nvPr userDrawn="1"/>
        </p:nvPicPr>
        <p:blipFill rotWithShape="1">
          <a:blip r:embed="rId2"/>
          <a:srcRect b="19411"/>
          <a:stretch/>
        </p:blipFill>
        <p:spPr>
          <a:xfrm>
            <a:off x="7327657" y="0"/>
            <a:ext cx="4246416" cy="6856491"/>
          </a:xfrm>
          <a:prstGeom prst="rect">
            <a:avLst/>
          </a:prstGeom>
        </p:spPr>
      </p:pic>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9157299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Divider-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04</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pic>
        <p:nvPicPr>
          <p:cNvPr id="5" name="圖片 4"/>
          <p:cNvPicPr>
            <a:picLocks noChangeAspect="1"/>
          </p:cNvPicPr>
          <p:nvPr userDrawn="1"/>
        </p:nvPicPr>
        <p:blipFill rotWithShape="1">
          <a:blip r:embed="rId2">
            <a:extLst>
              <a:ext uri="{28A0092B-C50C-407E-A947-70E740481C1C}">
                <a14:useLocalDpi xmlns:a14="http://schemas.microsoft.com/office/drawing/2010/main" val="0"/>
              </a:ext>
            </a:extLst>
          </a:blip>
          <a:srcRect r="15903"/>
          <a:stretch/>
        </p:blipFill>
        <p:spPr>
          <a:xfrm>
            <a:off x="8451672" y="1789762"/>
            <a:ext cx="3740328" cy="4447628"/>
          </a:xfrm>
          <a:prstGeom prst="rect">
            <a:avLst/>
          </a:prstGeom>
        </p:spPr>
      </p:pic>
    </p:spTree>
    <p:extLst>
      <p:ext uri="{BB962C8B-B14F-4D97-AF65-F5344CB8AC3E}">
        <p14:creationId xmlns:p14="http://schemas.microsoft.com/office/powerpoint/2010/main" val="42734334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Title-3">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1003301" y="1932181"/>
            <a:ext cx="4772024"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9" name="Text Placeholder 3"/>
          <p:cNvSpPr>
            <a:spLocks noGrp="1"/>
          </p:cNvSpPr>
          <p:nvPr>
            <p:ph type="body" sz="half" idx="13" hasCustomPrompt="1"/>
          </p:nvPr>
        </p:nvSpPr>
        <p:spPr>
          <a:xfrm>
            <a:off x="6419836" y="1932181"/>
            <a:ext cx="4768865"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14" name="Title 1"/>
          <p:cNvSpPr>
            <a:spLocks noGrp="1"/>
          </p:cNvSpPr>
          <p:nvPr>
            <p:ph type="ctrTitle" hasCustomPrompt="1"/>
          </p:nvPr>
        </p:nvSpPr>
        <p:spPr>
          <a:xfrm>
            <a:off x="1003300" y="388657"/>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41486954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itle-4">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6096000" y="0"/>
            <a:ext cx="6096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4" name="Title 1"/>
          <p:cNvSpPr>
            <a:spLocks noGrp="1"/>
          </p:cNvSpPr>
          <p:nvPr>
            <p:ph type="ctrTitle" hasCustomPrompt="1"/>
          </p:nvPr>
        </p:nvSpPr>
        <p:spPr>
          <a:xfrm>
            <a:off x="1003300" y="388657"/>
            <a:ext cx="45404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Text Placeholder 2"/>
          <p:cNvSpPr>
            <a:spLocks noGrp="1"/>
          </p:cNvSpPr>
          <p:nvPr>
            <p:ph type="body" idx="21" hasCustomPrompt="1"/>
          </p:nvPr>
        </p:nvSpPr>
        <p:spPr>
          <a:xfrm>
            <a:off x="1001698" y="1957057"/>
            <a:ext cx="4529823" cy="4462795"/>
          </a:xfrm>
          <a:prstGeom prst="rect">
            <a:avLst/>
          </a:prstGeom>
        </p:spPr>
        <p:txBody>
          <a:bodyPr/>
          <a:lstStyle>
            <a:lvl1pPr>
              <a:defRPr lang="en-US" sz="2000" b="0" i="0" baseline="0" dirty="0" smtClean="0">
                <a:solidFill>
                  <a:schemeClr val="tx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1867" kern="1200" baseline="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733" kern="1200" baseline="0">
                <a:solidFill>
                  <a:schemeClr val="tx1"/>
                </a:solidFill>
                <a:latin typeface="Century Gothic"/>
                <a:ea typeface="+mn-ea"/>
                <a:cs typeface="Century Gothic"/>
              </a:defRPr>
            </a:lvl3pPr>
            <a:lvl4pPr marL="1219170" indent="379191">
              <a:lnSpc>
                <a:spcPct val="150000"/>
              </a:lnSpc>
              <a:spcBef>
                <a:spcPts val="0"/>
              </a:spcBef>
              <a:buFont typeface="Arial"/>
              <a:buChar char="•"/>
              <a:defRPr sz="1733">
                <a:solidFill>
                  <a:schemeClr val="tx1"/>
                </a:solidFill>
                <a:latin typeface="Century Gothic"/>
                <a:cs typeface="Century Gothic"/>
              </a:defRPr>
            </a:lvl4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6530738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Agend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1"/>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1"/>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p:txBody>
      </p:sp>
      <p:sp>
        <p:nvSpPr>
          <p:cNvPr id="7" name="文字方塊 6"/>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79736920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opic-3">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altLang="zh-TW" dirty="0"/>
              <a:t>Topic</a:t>
            </a:r>
            <a:endParaRPr lang="en-US" dirty="0"/>
          </a:p>
        </p:txBody>
      </p:sp>
      <p:cxnSp>
        <p:nvCxnSpPr>
          <p:cNvPr id="5" name="直線接點 4"/>
          <p:cNvCxnSpPr/>
          <p:nvPr userDrawn="1"/>
        </p:nvCxnSpPr>
        <p:spPr>
          <a:xfrm>
            <a:off x="987211" y="1324716"/>
            <a:ext cx="3797549"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直線接點 5"/>
          <p:cNvCxnSpPr/>
          <p:nvPr userDrawn="1"/>
        </p:nvCxnSpPr>
        <p:spPr>
          <a:xfrm>
            <a:off x="7344571" y="1324716"/>
            <a:ext cx="3825504"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文字版面配置區 8"/>
          <p:cNvSpPr>
            <a:spLocks noGrp="1"/>
          </p:cNvSpPr>
          <p:nvPr>
            <p:ph type="body" sz="quarter" idx="10" hasCustomPrompt="1"/>
          </p:nvPr>
        </p:nvSpPr>
        <p:spPr>
          <a:xfrm>
            <a:off x="987211" y="1345691"/>
            <a:ext cx="3167032"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1" name="文字版面配置區 8"/>
          <p:cNvSpPr>
            <a:spLocks noGrp="1"/>
          </p:cNvSpPr>
          <p:nvPr>
            <p:ph type="body" sz="quarter" idx="11" hasCustomPrompt="1"/>
          </p:nvPr>
        </p:nvSpPr>
        <p:spPr>
          <a:xfrm>
            <a:off x="987211" y="1793154"/>
            <a:ext cx="3817871" cy="660823"/>
          </a:xfrm>
          <a:prstGeom prst="rect">
            <a:avLst/>
          </a:prstGeom>
        </p:spPr>
        <p:txBody>
          <a:bodyPr/>
          <a:lstStyle>
            <a:lvl1pPr marL="0" indent="0">
              <a:buNone/>
              <a:defRPr sz="3333" b="1">
                <a:solidFill>
                  <a:schemeClr val="accent1"/>
                </a:solidFill>
              </a:defRPr>
            </a:lvl1pPr>
          </a:lstStyle>
          <a:p>
            <a:pPr lvl="0"/>
            <a:r>
              <a:rPr lang="en-US" altLang="zh-TW" dirty="0"/>
              <a:t>Topic 1</a:t>
            </a:r>
            <a:endParaRPr lang="zh-TW" altLang="en-US" dirty="0"/>
          </a:p>
        </p:txBody>
      </p:sp>
      <p:sp>
        <p:nvSpPr>
          <p:cNvPr id="12" name="文字版面配置區 8"/>
          <p:cNvSpPr>
            <a:spLocks noGrp="1"/>
          </p:cNvSpPr>
          <p:nvPr>
            <p:ph type="body" sz="quarter" idx="12" hasCustomPrompt="1"/>
          </p:nvPr>
        </p:nvSpPr>
        <p:spPr>
          <a:xfrm>
            <a:off x="987211" y="2412915"/>
            <a:ext cx="3167032" cy="920432"/>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3" name="文字版面配置區 8"/>
          <p:cNvSpPr>
            <a:spLocks noGrp="1"/>
          </p:cNvSpPr>
          <p:nvPr>
            <p:ph type="body" sz="quarter" idx="13" hasCustomPrompt="1"/>
          </p:nvPr>
        </p:nvSpPr>
        <p:spPr>
          <a:xfrm>
            <a:off x="7344571" y="1345691"/>
            <a:ext cx="3167032"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14" name="文字版面配置區 8"/>
          <p:cNvSpPr>
            <a:spLocks noGrp="1"/>
          </p:cNvSpPr>
          <p:nvPr>
            <p:ph type="body" sz="quarter" idx="14" hasCustomPrompt="1"/>
          </p:nvPr>
        </p:nvSpPr>
        <p:spPr>
          <a:xfrm>
            <a:off x="7344571" y="1793154"/>
            <a:ext cx="3825504" cy="660823"/>
          </a:xfrm>
          <a:prstGeom prst="rect">
            <a:avLst/>
          </a:prstGeom>
        </p:spPr>
        <p:txBody>
          <a:bodyPr/>
          <a:lstStyle>
            <a:lvl1pPr marL="0" indent="0">
              <a:buNone/>
              <a:defRPr sz="3333" b="1">
                <a:solidFill>
                  <a:schemeClr val="accent1"/>
                </a:solidFill>
              </a:defRPr>
            </a:lvl1pPr>
          </a:lstStyle>
          <a:p>
            <a:pPr lvl="0"/>
            <a:r>
              <a:rPr lang="en-US" altLang="zh-TW" dirty="0"/>
              <a:t>Topic 3</a:t>
            </a:r>
            <a:endParaRPr lang="zh-TW" altLang="en-US" dirty="0"/>
          </a:p>
        </p:txBody>
      </p:sp>
      <p:sp>
        <p:nvSpPr>
          <p:cNvPr id="15" name="文字版面配置區 8"/>
          <p:cNvSpPr>
            <a:spLocks noGrp="1"/>
          </p:cNvSpPr>
          <p:nvPr>
            <p:ph type="body" sz="quarter" idx="15" hasCustomPrompt="1"/>
          </p:nvPr>
        </p:nvSpPr>
        <p:spPr>
          <a:xfrm>
            <a:off x="7344571" y="2412914"/>
            <a:ext cx="3167032" cy="92043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sp>
        <p:nvSpPr>
          <p:cNvPr id="16" name="文字版面配置區 8"/>
          <p:cNvSpPr>
            <a:spLocks noGrp="1"/>
          </p:cNvSpPr>
          <p:nvPr>
            <p:ph type="body" sz="quarter" idx="16" hasCustomPrompt="1"/>
          </p:nvPr>
        </p:nvSpPr>
        <p:spPr>
          <a:xfrm>
            <a:off x="4058448" y="4322359"/>
            <a:ext cx="3167032"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17" name="文字版面配置區 8"/>
          <p:cNvSpPr>
            <a:spLocks noGrp="1"/>
          </p:cNvSpPr>
          <p:nvPr>
            <p:ph type="body" sz="quarter" idx="17" hasCustomPrompt="1"/>
          </p:nvPr>
        </p:nvSpPr>
        <p:spPr>
          <a:xfrm>
            <a:off x="4058449" y="4769822"/>
            <a:ext cx="3656407" cy="66082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kumimoji="0" lang="en-US" altLang="zh-TW" sz="3333" b="1" i="0" u="none" strike="noStrike" kern="1200" cap="none" spc="0" normalizeH="0" baseline="0" noProof="0" smtClean="0">
                <a:ln>
                  <a:noFill/>
                </a:ln>
                <a:solidFill>
                  <a:schemeClr val="accent1"/>
                </a:solidFill>
                <a:effectLst/>
                <a:uLnTx/>
                <a:uFillTx/>
                <a:latin typeface="Century Gothic"/>
                <a:cs typeface="Century Gothic"/>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ltLang="zh-TW" dirty="0"/>
              <a:t>Topic 2</a:t>
            </a:r>
            <a:endParaRPr lang="zh-TW" altLang="en-US" dirty="0"/>
          </a:p>
          <a:p>
            <a:pPr lvl="0"/>
            <a:endParaRPr kumimoji="0" lang="en-US" altLang="zh-TW" sz="3333" b="1" i="0" u="none" strike="noStrike" kern="1200" cap="none" spc="0" normalizeH="0" baseline="0" noProof="0" dirty="0">
              <a:ln>
                <a:noFill/>
              </a:ln>
              <a:solidFill>
                <a:srgbClr val="FFC800"/>
              </a:solidFill>
              <a:effectLst/>
              <a:uLnTx/>
              <a:uFillTx/>
              <a:latin typeface="Century Gothic"/>
              <a:ea typeface="+mj-ea"/>
              <a:cs typeface="Century Gothic"/>
            </a:endParaRPr>
          </a:p>
        </p:txBody>
      </p:sp>
      <p:sp>
        <p:nvSpPr>
          <p:cNvPr id="18" name="文字版面配置區 8"/>
          <p:cNvSpPr>
            <a:spLocks noGrp="1"/>
          </p:cNvSpPr>
          <p:nvPr>
            <p:ph type="body" sz="quarter" idx="18" hasCustomPrompt="1"/>
          </p:nvPr>
        </p:nvSpPr>
        <p:spPr>
          <a:xfrm>
            <a:off x="4058448" y="5389583"/>
            <a:ext cx="3167032" cy="85373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133" b="0" baseline="0">
                <a:solidFill>
                  <a:schemeClr val="accent1"/>
                </a:solidFill>
              </a:defRPr>
            </a:lvl1pPr>
          </a:lstStyle>
          <a:p>
            <a:pPr lvl="0"/>
            <a:r>
              <a:rPr lang="en-GB" altLang="zh-TW" dirty="0"/>
              <a:t>Description goes here Description goes here</a:t>
            </a:r>
          </a:p>
        </p:txBody>
      </p:sp>
      <p:cxnSp>
        <p:nvCxnSpPr>
          <p:cNvPr id="19" name="直線接點 18"/>
          <p:cNvCxnSpPr/>
          <p:nvPr userDrawn="1"/>
        </p:nvCxnSpPr>
        <p:spPr>
          <a:xfrm>
            <a:off x="4058449" y="4306363"/>
            <a:ext cx="3656407"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0" name="文字方塊 1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88271767"/>
      </p:ext>
    </p:extLst>
  </p:cSld>
  <p:clrMapOvr>
    <a:masterClrMapping/>
  </p:clrMapOvr>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opic-4">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Topic</a:t>
            </a:r>
          </a:p>
        </p:txBody>
      </p:sp>
      <p:cxnSp>
        <p:nvCxnSpPr>
          <p:cNvPr id="4" name="直線接點 3"/>
          <p:cNvCxnSpPr/>
          <p:nvPr userDrawn="1"/>
        </p:nvCxnSpPr>
        <p:spPr>
          <a:xfrm>
            <a:off x="1007533"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文字版面配置區 8"/>
          <p:cNvSpPr>
            <a:spLocks noGrp="1"/>
          </p:cNvSpPr>
          <p:nvPr>
            <p:ph type="body" sz="quarter" idx="10" hasCustomPrompt="1"/>
          </p:nvPr>
        </p:nvSpPr>
        <p:spPr>
          <a:xfrm>
            <a:off x="1007532" y="1381186"/>
            <a:ext cx="2819067" cy="660823"/>
          </a:xfrm>
          <a:prstGeom prst="rect">
            <a:avLst/>
          </a:prstGeom>
        </p:spPr>
        <p:txBody>
          <a:bodyPr/>
          <a:lstStyle>
            <a:lvl1pPr marL="0" indent="0">
              <a:buNone/>
              <a:defRPr sz="3333">
                <a:solidFill>
                  <a:schemeClr val="accent1"/>
                </a:solidFill>
              </a:defRPr>
            </a:lvl1pPr>
          </a:lstStyle>
          <a:p>
            <a:pPr lvl="0"/>
            <a:r>
              <a:rPr lang="en-US" altLang="zh-TW" dirty="0"/>
              <a:t>01</a:t>
            </a:r>
            <a:endParaRPr lang="zh-TW" altLang="en-US" dirty="0"/>
          </a:p>
        </p:txBody>
      </p:sp>
      <p:sp>
        <p:nvSpPr>
          <p:cNvPr id="10" name="文字版面配置區 8"/>
          <p:cNvSpPr>
            <a:spLocks noGrp="1"/>
          </p:cNvSpPr>
          <p:nvPr>
            <p:ph type="body" sz="quarter" idx="11" hasCustomPrompt="1"/>
          </p:nvPr>
        </p:nvSpPr>
        <p:spPr>
          <a:xfrm>
            <a:off x="1007532"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sp>
        <p:nvSpPr>
          <p:cNvPr id="22" name="文字方塊 21"/>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cxnSp>
        <p:nvCxnSpPr>
          <p:cNvPr id="25" name="直線接點 24"/>
          <p:cNvCxnSpPr/>
          <p:nvPr userDrawn="1"/>
        </p:nvCxnSpPr>
        <p:spPr>
          <a:xfrm>
            <a:off x="4684350"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6" name="文字版面配置區 8"/>
          <p:cNvSpPr>
            <a:spLocks noGrp="1"/>
          </p:cNvSpPr>
          <p:nvPr>
            <p:ph type="body" sz="quarter" idx="12" hasCustomPrompt="1"/>
          </p:nvPr>
        </p:nvSpPr>
        <p:spPr>
          <a:xfrm>
            <a:off x="4684349" y="1381186"/>
            <a:ext cx="2819067" cy="660823"/>
          </a:xfrm>
          <a:prstGeom prst="rect">
            <a:avLst/>
          </a:prstGeom>
        </p:spPr>
        <p:txBody>
          <a:bodyPr/>
          <a:lstStyle>
            <a:lvl1pPr marL="0" indent="0">
              <a:buNone/>
              <a:defRPr sz="3333">
                <a:solidFill>
                  <a:schemeClr val="accent1"/>
                </a:solidFill>
              </a:defRPr>
            </a:lvl1pPr>
          </a:lstStyle>
          <a:p>
            <a:pPr lvl="0"/>
            <a:r>
              <a:rPr lang="en-US" altLang="zh-TW" dirty="0"/>
              <a:t>02</a:t>
            </a:r>
            <a:endParaRPr lang="zh-TW" altLang="en-US" dirty="0"/>
          </a:p>
        </p:txBody>
      </p:sp>
      <p:sp>
        <p:nvSpPr>
          <p:cNvPr id="27" name="文字版面配置區 8"/>
          <p:cNvSpPr>
            <a:spLocks noGrp="1"/>
          </p:cNvSpPr>
          <p:nvPr>
            <p:ph type="body" sz="quarter" idx="13" hasCustomPrompt="1"/>
          </p:nvPr>
        </p:nvSpPr>
        <p:spPr>
          <a:xfrm>
            <a:off x="4684349"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28" name="直線接點 27"/>
          <p:cNvCxnSpPr/>
          <p:nvPr userDrawn="1"/>
        </p:nvCxnSpPr>
        <p:spPr>
          <a:xfrm>
            <a:off x="8361169" y="1321971"/>
            <a:ext cx="2819068" cy="0"/>
          </a:xfrm>
          <a:prstGeom prst="line">
            <a:avLst/>
          </a:prstGeom>
          <a:ln>
            <a:solidFill>
              <a:schemeClr val="accent1"/>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9" name="文字版面配置區 8"/>
          <p:cNvSpPr>
            <a:spLocks noGrp="1"/>
          </p:cNvSpPr>
          <p:nvPr>
            <p:ph type="body" sz="quarter" idx="14" hasCustomPrompt="1"/>
          </p:nvPr>
        </p:nvSpPr>
        <p:spPr>
          <a:xfrm>
            <a:off x="8361168" y="1381186"/>
            <a:ext cx="2819067" cy="660823"/>
          </a:xfrm>
          <a:prstGeom prst="rect">
            <a:avLst/>
          </a:prstGeom>
        </p:spPr>
        <p:txBody>
          <a:bodyPr/>
          <a:lstStyle>
            <a:lvl1pPr marL="0" indent="0">
              <a:buNone/>
              <a:defRPr sz="3333">
                <a:solidFill>
                  <a:schemeClr val="accent1"/>
                </a:solidFill>
              </a:defRPr>
            </a:lvl1pPr>
          </a:lstStyle>
          <a:p>
            <a:pPr lvl="0"/>
            <a:r>
              <a:rPr lang="en-US" altLang="zh-TW" dirty="0"/>
              <a:t>03</a:t>
            </a:r>
            <a:endParaRPr lang="zh-TW" altLang="en-US" dirty="0"/>
          </a:p>
        </p:txBody>
      </p:sp>
      <p:sp>
        <p:nvSpPr>
          <p:cNvPr id="30" name="文字版面配置區 8"/>
          <p:cNvSpPr>
            <a:spLocks noGrp="1"/>
          </p:cNvSpPr>
          <p:nvPr>
            <p:ph type="body" sz="quarter" idx="15" hasCustomPrompt="1"/>
          </p:nvPr>
        </p:nvSpPr>
        <p:spPr>
          <a:xfrm>
            <a:off x="8361168" y="1923910"/>
            <a:ext cx="2819067" cy="660823"/>
          </a:xfrm>
          <a:prstGeom prst="rect">
            <a:avLst/>
          </a:prstGeom>
        </p:spPr>
        <p:txBody>
          <a:bodyPr/>
          <a:lstStyle>
            <a:lvl1pPr marL="0" indent="0">
              <a:buNone/>
              <a:defRPr sz="3333" b="1">
                <a:solidFill>
                  <a:schemeClr val="accent1"/>
                </a:solidFill>
              </a:defRPr>
            </a:lvl1pPr>
          </a:lstStyle>
          <a:p>
            <a:pPr lvl="0"/>
            <a:r>
              <a:rPr lang="en-US" altLang="zh-TW" dirty="0"/>
              <a:t>Blue Set</a:t>
            </a:r>
            <a:endParaRPr lang="zh-TW" altLang="en-US" dirty="0"/>
          </a:p>
        </p:txBody>
      </p:sp>
      <p:cxnSp>
        <p:nvCxnSpPr>
          <p:cNvPr id="52" name="直線接點 51"/>
          <p:cNvCxnSpPr/>
          <p:nvPr userDrawn="1"/>
        </p:nvCxnSpPr>
        <p:spPr>
          <a:xfrm>
            <a:off x="1007534"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3" name="文字版面配置區 8"/>
          <p:cNvSpPr>
            <a:spLocks noGrp="1"/>
          </p:cNvSpPr>
          <p:nvPr>
            <p:ph type="body" sz="quarter" idx="16" hasCustomPrompt="1"/>
          </p:nvPr>
        </p:nvSpPr>
        <p:spPr>
          <a:xfrm>
            <a:off x="1007533" y="3906671"/>
            <a:ext cx="2819067" cy="660823"/>
          </a:xfrm>
          <a:prstGeom prst="rect">
            <a:avLst/>
          </a:prstGeom>
        </p:spPr>
        <p:txBody>
          <a:bodyPr/>
          <a:lstStyle>
            <a:lvl1pPr marL="0" indent="0">
              <a:buNone/>
              <a:defRPr sz="3333">
                <a:solidFill>
                  <a:schemeClr val="accent4"/>
                </a:solidFill>
              </a:defRPr>
            </a:lvl1pPr>
          </a:lstStyle>
          <a:p>
            <a:pPr lvl="0"/>
            <a:r>
              <a:rPr lang="en-US" altLang="zh-TW" dirty="0"/>
              <a:t>04</a:t>
            </a:r>
            <a:endParaRPr lang="zh-TW" altLang="en-US" dirty="0"/>
          </a:p>
        </p:txBody>
      </p:sp>
      <p:sp>
        <p:nvSpPr>
          <p:cNvPr id="54" name="文字版面配置區 8"/>
          <p:cNvSpPr>
            <a:spLocks noGrp="1"/>
          </p:cNvSpPr>
          <p:nvPr>
            <p:ph type="body" sz="quarter" idx="17" hasCustomPrompt="1"/>
          </p:nvPr>
        </p:nvSpPr>
        <p:spPr>
          <a:xfrm>
            <a:off x="1007533" y="4449395"/>
            <a:ext cx="2819067" cy="660823"/>
          </a:xfrm>
          <a:prstGeom prst="rect">
            <a:avLst/>
          </a:prstGeom>
        </p:spPr>
        <p:txBody>
          <a:bodyPr/>
          <a:lstStyle>
            <a:lvl1pPr marL="0" indent="0">
              <a:buNone/>
              <a:defRPr sz="3333" b="1" baseline="0">
                <a:solidFill>
                  <a:schemeClr val="accent4"/>
                </a:solidFill>
              </a:defRPr>
            </a:lvl1pPr>
          </a:lstStyle>
          <a:p>
            <a:pPr lvl="0"/>
            <a:r>
              <a:rPr lang="en-US" altLang="zh-TW" dirty="0"/>
              <a:t>Yellow Set</a:t>
            </a:r>
            <a:endParaRPr lang="zh-TW" altLang="en-US" dirty="0"/>
          </a:p>
        </p:txBody>
      </p:sp>
      <p:cxnSp>
        <p:nvCxnSpPr>
          <p:cNvPr id="55" name="直線接點 54"/>
          <p:cNvCxnSpPr/>
          <p:nvPr userDrawn="1"/>
        </p:nvCxnSpPr>
        <p:spPr>
          <a:xfrm>
            <a:off x="4684351"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6" name="文字版面配置區 8"/>
          <p:cNvSpPr>
            <a:spLocks noGrp="1"/>
          </p:cNvSpPr>
          <p:nvPr>
            <p:ph type="body" sz="quarter" idx="18" hasCustomPrompt="1"/>
          </p:nvPr>
        </p:nvSpPr>
        <p:spPr>
          <a:xfrm>
            <a:off x="4684351" y="3906671"/>
            <a:ext cx="2819067" cy="660823"/>
          </a:xfrm>
          <a:prstGeom prst="rect">
            <a:avLst/>
          </a:prstGeom>
        </p:spPr>
        <p:txBody>
          <a:bodyPr/>
          <a:lstStyle>
            <a:lvl1pPr marL="0" indent="0">
              <a:buNone/>
              <a:defRPr sz="3333">
                <a:solidFill>
                  <a:schemeClr val="accent4"/>
                </a:solidFill>
              </a:defRPr>
            </a:lvl1pPr>
          </a:lstStyle>
          <a:p>
            <a:pPr lvl="0"/>
            <a:r>
              <a:rPr lang="en-US" altLang="zh-TW" dirty="0"/>
              <a:t>05</a:t>
            </a:r>
            <a:endParaRPr lang="zh-TW" altLang="en-US" dirty="0"/>
          </a:p>
        </p:txBody>
      </p:sp>
      <p:sp>
        <p:nvSpPr>
          <p:cNvPr id="57" name="文字版面配置區 8"/>
          <p:cNvSpPr>
            <a:spLocks noGrp="1"/>
          </p:cNvSpPr>
          <p:nvPr>
            <p:ph type="body" sz="quarter" idx="19" hasCustomPrompt="1"/>
          </p:nvPr>
        </p:nvSpPr>
        <p:spPr>
          <a:xfrm>
            <a:off x="4684351"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cxnSp>
        <p:nvCxnSpPr>
          <p:cNvPr id="58" name="直線接點 57"/>
          <p:cNvCxnSpPr/>
          <p:nvPr userDrawn="1"/>
        </p:nvCxnSpPr>
        <p:spPr>
          <a:xfrm>
            <a:off x="8361170" y="3847456"/>
            <a:ext cx="2819068" cy="0"/>
          </a:xfrm>
          <a:prstGeom prst="line">
            <a:avLst/>
          </a:prstGeom>
          <a:ln>
            <a:solidFill>
              <a:schemeClr val="accent4"/>
            </a:solidFill>
          </a:ln>
          <a:effectLst>
            <a:outerShdw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9" name="文字版面配置區 8"/>
          <p:cNvSpPr>
            <a:spLocks noGrp="1"/>
          </p:cNvSpPr>
          <p:nvPr>
            <p:ph type="body" sz="quarter" idx="20" hasCustomPrompt="1"/>
          </p:nvPr>
        </p:nvSpPr>
        <p:spPr>
          <a:xfrm>
            <a:off x="8361169" y="3906671"/>
            <a:ext cx="2819067" cy="660823"/>
          </a:xfrm>
          <a:prstGeom prst="rect">
            <a:avLst/>
          </a:prstGeom>
        </p:spPr>
        <p:txBody>
          <a:bodyPr/>
          <a:lstStyle>
            <a:lvl1pPr marL="0" indent="0">
              <a:buNone/>
              <a:defRPr sz="3333">
                <a:solidFill>
                  <a:schemeClr val="accent4"/>
                </a:solidFill>
              </a:defRPr>
            </a:lvl1pPr>
          </a:lstStyle>
          <a:p>
            <a:pPr lvl="0"/>
            <a:r>
              <a:rPr lang="en-US" altLang="zh-TW" dirty="0"/>
              <a:t>06</a:t>
            </a:r>
            <a:endParaRPr lang="zh-TW" altLang="en-US" dirty="0"/>
          </a:p>
        </p:txBody>
      </p:sp>
      <p:sp>
        <p:nvSpPr>
          <p:cNvPr id="60" name="文字版面配置區 8"/>
          <p:cNvSpPr>
            <a:spLocks noGrp="1"/>
          </p:cNvSpPr>
          <p:nvPr>
            <p:ph type="body" sz="quarter" idx="21" hasCustomPrompt="1"/>
          </p:nvPr>
        </p:nvSpPr>
        <p:spPr>
          <a:xfrm>
            <a:off x="8361169" y="4449395"/>
            <a:ext cx="2819067" cy="660823"/>
          </a:xfrm>
          <a:prstGeom prst="rect">
            <a:avLst/>
          </a:prstGeom>
        </p:spPr>
        <p:txBody>
          <a:bodyPr/>
          <a:lstStyle>
            <a:lvl1pPr marL="0" indent="0">
              <a:buNone/>
              <a:defRPr sz="3333" b="1">
                <a:solidFill>
                  <a:schemeClr val="accent4"/>
                </a:solidFill>
              </a:defRPr>
            </a:lvl1pPr>
          </a:lstStyle>
          <a:p>
            <a:pPr lvl="0"/>
            <a:r>
              <a:rPr lang="en-US" altLang="zh-TW" dirty="0"/>
              <a:t>Yellow Set</a:t>
            </a:r>
            <a:endParaRPr lang="zh-TW" altLang="en-US" dirty="0"/>
          </a:p>
        </p:txBody>
      </p:sp>
    </p:spTree>
    <p:extLst>
      <p:ext uri="{BB962C8B-B14F-4D97-AF65-F5344CB8AC3E}">
        <p14:creationId xmlns:p14="http://schemas.microsoft.com/office/powerpoint/2010/main" val="1085228989"/>
      </p:ext>
    </p:extLst>
  </p:cSld>
  <p:clrMapOvr>
    <a:masterClrMapping/>
  </p:clrMapOvr>
  <p:extLst mod="1">
    <p:ext uri="{DCECCB84-F9BA-43D5-87BE-67443E8EF086}">
      <p15:sldGuideLst xmlns:p15="http://schemas.microsoft.com/office/powerpoint/2012/main">
        <p15:guide id="1" pos="2880">
          <p15:clr>
            <a:srgbClr val="FBAE40"/>
          </p15:clr>
        </p15:guide>
        <p15:guide id="2" pos="476">
          <p15:clr>
            <a:srgbClr val="FBAE40"/>
          </p15:clr>
        </p15:guide>
        <p15:guide id="3" pos="528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Title, Subtitle, images and Bulleted List-1 ">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6845984" y="1546229"/>
            <a:ext cx="4320000" cy="4800000"/>
          </a:xfrm>
          <a:prstGeom prst="rect">
            <a:avLst/>
          </a:prstGeom>
        </p:spPr>
        <p:txBody>
          <a:bodyPr anchor="ctr"/>
          <a:lstStyle>
            <a:lvl1pPr marL="0" indent="0" algn="ctr">
              <a:buNone/>
              <a:defRPr sz="1600" b="1" i="0">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5" name="文字版面配置區 8"/>
          <p:cNvSpPr>
            <a:spLocks noGrp="1"/>
          </p:cNvSpPr>
          <p:nvPr>
            <p:ph type="body" idx="23" hasCustomPrompt="1"/>
          </p:nvPr>
        </p:nvSpPr>
        <p:spPr>
          <a:xfrm>
            <a:off x="1007535" y="1318470"/>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1007535" y="3232469"/>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1007535" y="5137077"/>
            <a:ext cx="1560120" cy="528327"/>
          </a:xfrm>
          <a:prstGeom prst="rect">
            <a:avLst/>
          </a:prstGeom>
        </p:spPr>
        <p:txBody>
          <a:bodyPr lIns="0" rIns="0"/>
          <a:lstStyle>
            <a:lvl1pPr marL="0" indent="0">
              <a:buNone/>
              <a:defRPr sz="2667" b="1">
                <a:solidFill>
                  <a:schemeClr val="accent1"/>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1007535" y="1866719"/>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1007535" y="3778136"/>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1007535" y="5681187"/>
            <a:ext cx="5084232" cy="723275"/>
          </a:xfrm>
          <a:prstGeom prst="rect">
            <a:avLst/>
          </a:prstGeom>
        </p:spPr>
        <p:txBody>
          <a:bodyPr wrap="square" lIns="0" tIns="0" rIns="0" anchor="t">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ltLang="zh-TW" dirty="0"/>
              <a:t>Statement, sentence quote goes here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1003300" y="379404"/>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Content Page</a:t>
            </a:r>
          </a:p>
        </p:txBody>
      </p:sp>
      <p:sp>
        <p:nvSpPr>
          <p:cNvPr id="16"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3" name="文字方塊 1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1353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Ending page-1">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30552661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Ending page-2">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5560922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Ending page-3">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355" y="3023400"/>
            <a:ext cx="2223291" cy="811200"/>
          </a:xfrm>
          <a:prstGeom prst="rect">
            <a:avLst/>
          </a:prstGeom>
        </p:spPr>
      </p:pic>
    </p:spTree>
    <p:extLst>
      <p:ext uri="{BB962C8B-B14F-4D97-AF65-F5344CB8AC3E}">
        <p14:creationId xmlns:p14="http://schemas.microsoft.com/office/powerpoint/2010/main" val="417528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ntence quote with color backgroun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874430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1_Ending page-4">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FFFFFF"/>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FFFFFF"/>
              </a:solidFill>
              <a:effectLst/>
              <a:uLnTx/>
              <a:uFillTx/>
              <a:latin typeface="Century Gothic"/>
            </a:endParaRPr>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9302" y="3023443"/>
            <a:ext cx="2233397" cy="811116"/>
          </a:xfrm>
          <a:prstGeom prst="rect">
            <a:avLst/>
          </a:prstGeom>
        </p:spPr>
      </p:pic>
    </p:spTree>
    <p:extLst>
      <p:ext uri="{BB962C8B-B14F-4D97-AF65-F5344CB8AC3E}">
        <p14:creationId xmlns:p14="http://schemas.microsoft.com/office/powerpoint/2010/main" val="877430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Ending page-5">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4800" y="3025439"/>
            <a:ext cx="2222400" cy="807123"/>
          </a:xfrm>
          <a:prstGeom prst="rect">
            <a:avLst/>
          </a:prstGeom>
        </p:spPr>
      </p:pic>
    </p:spTree>
    <p:extLst>
      <p:ext uri="{BB962C8B-B14F-4D97-AF65-F5344CB8AC3E}">
        <p14:creationId xmlns:p14="http://schemas.microsoft.com/office/powerpoint/2010/main" val="841829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ales &amp; Solutions Standar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238754"/>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8_Agend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2"/>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2"/>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2"/>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a:p>
            <a:pPr lvl="5"/>
            <a:r>
              <a:rPr kumimoji="1" lang="en-US" altLang="zh-TW" dirty="0"/>
              <a:t>Content goes here</a:t>
            </a:r>
          </a:p>
        </p:txBody>
      </p:sp>
      <p:sp>
        <p:nvSpPr>
          <p:cNvPr id="5" name="文字方塊 4"/>
          <p:cNvSpPr txBox="1"/>
          <p:nvPr userDrawn="1"/>
        </p:nvSpPr>
        <p:spPr>
          <a:xfrm>
            <a:off x="10101633" y="6417405"/>
            <a:ext cx="1446230" cy="235898"/>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2021 </a:t>
            </a:r>
            <a:r>
              <a:rPr kumimoji="0" lang="en-US" altLang="zh-TW" sz="933" b="0"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Networks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793651582"/>
      </p:ext>
    </p:extLst>
  </p:cSld>
  <p:clrMapOvr>
    <a:overrideClrMapping bg1="lt1" tx1="dk1" bg2="lt2" tx2="dk2" accent1="accent1" accent2="accent2" accent3="accent3" accent4="accent4" accent5="accent5" accent6="accent6" hlink="hlink" folHlink="folHlink"/>
  </p:clrMapOvr>
  <p:transition spd="slow">
    <p:pull dir="rd"/>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
        <p:nvSpPr>
          <p:cNvPr id="4" name="Rectangle 6"/>
          <p:cNvSpPr>
            <a:spLocks noGrp="1" noChangeArrowheads="1"/>
          </p:cNvSpPr>
          <p:nvPr>
            <p:ph type="sldNum" sz="quarter" idx="12"/>
          </p:nvPr>
        </p:nvSpPr>
        <p:spPr>
          <a:xfrm>
            <a:off x="4673600" y="6579441"/>
            <a:ext cx="2844800" cy="26161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620E2E-DA19-49F9-8D8E-15CC5F7F8C04}" type="slidenum">
              <a:rPr kumimoji="0" lang="en-US" altLang="zh-TW" sz="1800" b="0" i="0" u="none" strike="noStrike" kern="1200" cap="none" spc="0" normalizeH="0" baseline="0" noProof="0">
                <a:ln>
                  <a:noFill/>
                </a:ln>
                <a:solidFill>
                  <a:srgbClr val="000000"/>
                </a:solidFill>
                <a:effectLst/>
                <a:uLnTx/>
                <a:uFillTx/>
                <a:latin typeface="Century 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TW" sz="1800" b="0" i="0" u="none" strike="noStrike" kern="1200" cap="none" spc="0" normalizeH="0" baseline="0" noProof="0" dirty="0">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1482666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ver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tx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1"/>
            <a:ext cx="1516800" cy="553427"/>
          </a:xfrm>
          <a:prstGeom prst="rect">
            <a:avLst/>
          </a:prstGeom>
        </p:spPr>
      </p:pic>
    </p:spTree>
    <p:extLst>
      <p:ext uri="{BB962C8B-B14F-4D97-AF65-F5344CB8AC3E}">
        <p14:creationId xmlns:p14="http://schemas.microsoft.com/office/powerpoint/2010/main" val="1847475576"/>
      </p:ext>
    </p:extLst>
  </p:cSld>
  <p:clrMapOvr>
    <a:masterClrMapping/>
  </p:clrMapOvr>
  <p:extLst mod="1">
    <p:ext uri="{DCECCB84-F9BA-43D5-87BE-67443E8EF086}">
      <p15:sldGuideLst xmlns:p15="http://schemas.microsoft.com/office/powerpoint/2012/main">
        <p15:guide id="1" orient="horz" pos="237">
          <p15:clr>
            <a:srgbClr val="FBAE40"/>
          </p15:clr>
        </p15:guide>
        <p15:guide id="2" pos="22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1889123"/>
            <a:ext cx="10972800" cy="865195"/>
          </a:xfrm>
          <a:prstGeom prst="rect">
            <a:avLst/>
          </a:prstGeom>
        </p:spPr>
        <p:txBody>
          <a:bodyPr lIns="0" tIns="0" rIns="0" bIns="0">
            <a:spAutoFit/>
          </a:bodyPr>
          <a:lstStyle>
            <a:lvl1pPr algn="l">
              <a:lnSpc>
                <a:spcPct val="90000"/>
              </a:lnSpc>
              <a:defRPr sz="6133" b="1">
                <a:solidFill>
                  <a:schemeClr val="accent1"/>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480452" y="2818902"/>
            <a:ext cx="8534400" cy="246221"/>
          </a:xfrm>
          <a:prstGeom prst="rect">
            <a:avLst/>
          </a:prstGeom>
        </p:spPr>
        <p:txBody>
          <a:bodyPr lIns="0" tIns="0" rIns="0" bIns="0">
            <a:spAutoFit/>
          </a:bodyPr>
          <a:lstStyle>
            <a:lvl1pPr marL="0" indent="0" algn="l">
              <a:buNone/>
              <a:defRPr sz="1600" b="0">
                <a:solidFill>
                  <a:schemeClr val="accent1"/>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8"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452" y="501652"/>
            <a:ext cx="1516800" cy="550865"/>
          </a:xfrm>
          <a:prstGeom prst="rect">
            <a:avLst/>
          </a:prstGeom>
        </p:spPr>
      </p:pic>
    </p:spTree>
    <p:extLst>
      <p:ext uri="{BB962C8B-B14F-4D97-AF65-F5344CB8AC3E}">
        <p14:creationId xmlns:p14="http://schemas.microsoft.com/office/powerpoint/2010/main" val="2222204393"/>
      </p:ext>
    </p:extLst>
  </p:cSld>
  <p:clrMapOvr>
    <a:masterClrMapping/>
  </p:clrMapOvr>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Sentence quote with image background">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12192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Sentence quote goes here</a:t>
            </a:r>
            <a:endParaRPr lang="en-US" dirty="0"/>
          </a:p>
        </p:txBody>
      </p:sp>
      <p:sp>
        <p:nvSpPr>
          <p:cNvPr id="14"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3" name="文字方塊 2"/>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1390318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Sentence quote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7" name="圖片 6"/>
          <p:cNvPicPr>
            <a:picLocks noChangeAspect="1"/>
          </p:cNvPicPr>
          <p:nvPr userDrawn="1"/>
        </p:nvPicPr>
        <p:blipFill rotWithShape="1">
          <a:blip r:embed="rId2"/>
          <a:srcRect b="19411"/>
          <a:stretch/>
        </p:blipFill>
        <p:spPr>
          <a:xfrm>
            <a:off x="7327657" y="0"/>
            <a:ext cx="4246416" cy="6856491"/>
          </a:xfrm>
          <a:prstGeom prst="rect">
            <a:avLst/>
          </a:prstGeom>
        </p:spPr>
      </p:pic>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3066520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Sentence quote with color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60"/>
            <a:ext cx="9325379" cy="1341905"/>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Statement, sentence quote or question goes here</a:t>
            </a:r>
            <a:endParaRPr lang="en-US" dirty="0"/>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62927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vider-1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4005239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Divider-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446878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Divider-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634485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Divider-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9" name="文字方塊 8"/>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9813328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Divider-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01</a:t>
            </a:r>
          </a:p>
        </p:txBody>
      </p:sp>
      <p:sp>
        <p:nvSpPr>
          <p:cNvPr id="15"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5" name="圖片 4"/>
          <p:cNvPicPr>
            <a:picLocks noChangeAspect="1"/>
          </p:cNvPicPr>
          <p:nvPr userDrawn="1"/>
        </p:nvPicPr>
        <p:blipFill>
          <a:blip r:embed="rId2"/>
          <a:stretch>
            <a:fillRect/>
          </a:stretch>
        </p:blipFill>
        <p:spPr>
          <a:xfrm>
            <a:off x="7351413" y="1849625"/>
            <a:ext cx="4323908" cy="4457735"/>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1288584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Divider-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a:t>
            </a:r>
            <a:r>
              <a:rPr lang="en-US" altLang="zh-TW" dirty="0"/>
              <a:t>2</a:t>
            </a:r>
            <a:endParaRPr lang="en-GB" dirty="0"/>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3" name="圖片 2"/>
          <p:cNvPicPr>
            <a:picLocks noChangeAspect="1"/>
          </p:cNvPicPr>
          <p:nvPr userDrawn="1"/>
        </p:nvPicPr>
        <p:blipFill>
          <a:blip r:embed="rId2"/>
          <a:stretch>
            <a:fillRect/>
          </a:stretch>
        </p:blipFill>
        <p:spPr>
          <a:xfrm>
            <a:off x="5592000" y="2811063"/>
            <a:ext cx="6600001" cy="2925000"/>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4369123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Divider-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03</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pic>
        <p:nvPicPr>
          <p:cNvPr id="12" name="圖片 11"/>
          <p:cNvPicPr>
            <a:picLocks noChangeAspect="1"/>
          </p:cNvPicPr>
          <p:nvPr userDrawn="1"/>
        </p:nvPicPr>
        <p:blipFill>
          <a:blip r:embed="rId2"/>
          <a:stretch>
            <a:fillRect/>
          </a:stretch>
        </p:blipFill>
        <p:spPr>
          <a:xfrm>
            <a:off x="6399707" y="2776396"/>
            <a:ext cx="5275615" cy="3326345"/>
          </a:xfrm>
          <a:prstGeom prst="rect">
            <a:avLst/>
          </a:prstGeom>
        </p:spPr>
      </p:pic>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0588215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Divider-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452" y="389459"/>
            <a:ext cx="9325379" cy="677108"/>
          </a:xfrm>
          <a:prstGeom prst="rect">
            <a:avLst/>
          </a:prstGeom>
        </p:spPr>
        <p:txBody>
          <a:bodyPr wrap="square" lIns="0" tIns="0" rIns="0" bIns="0">
            <a:spAutoFit/>
          </a:bodyPr>
          <a:lstStyle>
            <a:lvl1pPr algn="l">
              <a:lnSpc>
                <a:spcPct val="90000"/>
              </a:lnSpc>
              <a:defRPr sz="4800" b="1" baseline="0">
                <a:latin typeface="Century Gothic"/>
                <a:cs typeface="Century Gothic"/>
              </a:defRPr>
            </a:lvl1pPr>
          </a:lstStyle>
          <a:p>
            <a:r>
              <a:rPr lang="en-GB" dirty="0"/>
              <a:t>Divider goes here</a:t>
            </a:r>
            <a:endParaRPr lang="en-US" dirty="0"/>
          </a:p>
        </p:txBody>
      </p:sp>
      <p:sp>
        <p:nvSpPr>
          <p:cNvPr id="7" name="Text Placeholder 2"/>
          <p:cNvSpPr>
            <a:spLocks noGrp="1"/>
          </p:cNvSpPr>
          <p:nvPr>
            <p:ph type="body" idx="1" hasCustomPrompt="1"/>
          </p:nvPr>
        </p:nvSpPr>
        <p:spPr>
          <a:xfrm>
            <a:off x="480452" y="4594645"/>
            <a:ext cx="10363200" cy="2215991"/>
          </a:xfrm>
          <a:prstGeom prst="rect">
            <a:avLst/>
          </a:prstGeom>
        </p:spPr>
        <p:txBody>
          <a:bodyPr lIns="0" tIns="0" rIns="0" anchor="t">
            <a:spAutoFit/>
          </a:bodyPr>
          <a:lstStyle>
            <a:lvl1pPr marL="0" indent="0">
              <a:buNone/>
              <a:defRPr sz="14000" b="0" i="0">
                <a:solidFill>
                  <a:srgbClr val="000000"/>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04</a:t>
            </a:r>
          </a:p>
        </p:txBody>
      </p:sp>
      <p:sp>
        <p:nvSpPr>
          <p:cNvPr id="11"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文字方塊 9"/>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pic>
        <p:nvPicPr>
          <p:cNvPr id="5" name="圖片 4"/>
          <p:cNvPicPr>
            <a:picLocks noChangeAspect="1"/>
          </p:cNvPicPr>
          <p:nvPr userDrawn="1"/>
        </p:nvPicPr>
        <p:blipFill rotWithShape="1">
          <a:blip r:embed="rId2">
            <a:extLst>
              <a:ext uri="{28A0092B-C50C-407E-A947-70E740481C1C}">
                <a14:useLocalDpi xmlns:a14="http://schemas.microsoft.com/office/drawing/2010/main" val="0"/>
              </a:ext>
            </a:extLst>
          </a:blip>
          <a:srcRect r="15903"/>
          <a:stretch/>
        </p:blipFill>
        <p:spPr>
          <a:xfrm>
            <a:off x="8451672" y="1789762"/>
            <a:ext cx="3740328" cy="4447628"/>
          </a:xfrm>
          <a:prstGeom prst="rect">
            <a:avLst/>
          </a:prstGeom>
        </p:spPr>
      </p:pic>
    </p:spTree>
    <p:extLst>
      <p:ext uri="{BB962C8B-B14F-4D97-AF65-F5344CB8AC3E}">
        <p14:creationId xmlns:p14="http://schemas.microsoft.com/office/powerpoint/2010/main" val="26340045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Title-3">
    <p:spTree>
      <p:nvGrpSpPr>
        <p:cNvPr id="1" name=""/>
        <p:cNvGrpSpPr/>
        <p:nvPr/>
      </p:nvGrpSpPr>
      <p:grpSpPr>
        <a:xfrm>
          <a:off x="0" y="0"/>
          <a:ext cx="0" cy="0"/>
          <a:chOff x="0" y="0"/>
          <a:chExt cx="0" cy="0"/>
        </a:xfrm>
      </p:grpSpPr>
      <p:sp>
        <p:nvSpPr>
          <p:cNvPr id="13" name="Text Placeholder 3"/>
          <p:cNvSpPr>
            <a:spLocks noGrp="1"/>
          </p:cNvSpPr>
          <p:nvPr>
            <p:ph type="body" sz="half" idx="2" hasCustomPrompt="1"/>
          </p:nvPr>
        </p:nvSpPr>
        <p:spPr>
          <a:xfrm>
            <a:off x="1003301" y="1932181"/>
            <a:ext cx="4772024"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9" name="Text Placeholder 3"/>
          <p:cNvSpPr>
            <a:spLocks noGrp="1"/>
          </p:cNvSpPr>
          <p:nvPr>
            <p:ph type="body" sz="half" idx="13" hasCustomPrompt="1"/>
          </p:nvPr>
        </p:nvSpPr>
        <p:spPr>
          <a:xfrm>
            <a:off x="6419836" y="1932181"/>
            <a:ext cx="4768865" cy="1138773"/>
          </a:xfrm>
          <a:prstGeom prst="rect">
            <a:avLst/>
          </a:prstGeom>
        </p:spPr>
        <p:txBody>
          <a:bodyPr wrap="square" lIns="0" tIns="0" rIns="0" bIns="0">
            <a:spAutoFit/>
          </a:bodyPr>
          <a:lstStyle>
            <a:lvl1pPr marL="0" marR="0" indent="0" algn="l" defTabSz="609585" rtl="0" eaLnBrk="1" fontAlgn="auto" latinLnBrk="0" hangingPunct="1">
              <a:lnSpc>
                <a:spcPct val="110000"/>
              </a:lnSpc>
              <a:spcBef>
                <a:spcPct val="20000"/>
              </a:spcBef>
              <a:spcAft>
                <a:spcPts val="0"/>
              </a:spcAft>
              <a:buClrTx/>
              <a:buSzTx/>
              <a:buFont typeface="Arial"/>
              <a:buNone/>
              <a:tabLst/>
              <a:defRPr sz="2000">
                <a:solidFill>
                  <a:srgbClr val="000000"/>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Content goes here</a:t>
            </a:r>
          </a:p>
          <a:p>
            <a:pPr marL="0" marR="0" lvl="0" indent="0" algn="l" defTabSz="609585" rtl="0" eaLnBrk="1" fontAlgn="auto" latinLnBrk="0" hangingPunct="1">
              <a:lnSpc>
                <a:spcPct val="110000"/>
              </a:lnSpc>
              <a:spcBef>
                <a:spcPct val="20000"/>
              </a:spcBef>
              <a:spcAft>
                <a:spcPts val="0"/>
              </a:spcAft>
              <a:buClrTx/>
              <a:buSzTx/>
              <a:buFont typeface="Arial"/>
              <a:buNone/>
              <a:tabLst/>
              <a:defRPr/>
            </a:pPr>
            <a:r>
              <a:rPr lang="en-GB" altLang="zh-TW" dirty="0"/>
              <a:t>Content goes here</a:t>
            </a:r>
          </a:p>
          <a:p>
            <a:pPr lvl="0"/>
            <a:endParaRPr lang="en-GB" dirty="0"/>
          </a:p>
        </p:txBody>
      </p:sp>
      <p:sp>
        <p:nvSpPr>
          <p:cNvPr id="14" name="Title 1"/>
          <p:cNvSpPr>
            <a:spLocks noGrp="1"/>
          </p:cNvSpPr>
          <p:nvPr>
            <p:ph type="ctrTitle" hasCustomPrompt="1"/>
          </p:nvPr>
        </p:nvSpPr>
        <p:spPr>
          <a:xfrm>
            <a:off x="1003300" y="388657"/>
            <a:ext cx="10185400"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22515415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Title-4">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6096000" y="0"/>
            <a:ext cx="6096000" cy="6858000"/>
          </a:xfrm>
          <a:prstGeom prst="rect">
            <a:avLst/>
          </a:prstGeom>
        </p:spPr>
        <p:txBody>
          <a:bodyPr anchor="ctr"/>
          <a:lstStyle>
            <a:lvl1pPr marL="0" indent="0" algn="ctr">
              <a:buNone/>
              <a:defRPr sz="1600" b="1"/>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Image goes here</a:t>
            </a:r>
          </a:p>
        </p:txBody>
      </p:sp>
      <p:sp>
        <p:nvSpPr>
          <p:cNvPr id="14" name="Title 1"/>
          <p:cNvSpPr>
            <a:spLocks noGrp="1"/>
          </p:cNvSpPr>
          <p:nvPr>
            <p:ph type="ctrTitle" hasCustomPrompt="1"/>
          </p:nvPr>
        </p:nvSpPr>
        <p:spPr>
          <a:xfrm>
            <a:off x="1003300" y="388657"/>
            <a:ext cx="45404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Title goes here</a:t>
            </a:r>
          </a:p>
        </p:txBody>
      </p:sp>
      <p:sp>
        <p:nvSpPr>
          <p:cNvPr id="12"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000000"/>
              </a:solidFill>
              <a:effectLst/>
              <a:uLnTx/>
              <a:uFillTx/>
              <a:latin typeface="Century Gothic"/>
            </a:endParaRPr>
          </a:p>
        </p:txBody>
      </p:sp>
      <p:sp>
        <p:nvSpPr>
          <p:cNvPr id="10" name="Text Placeholder 2"/>
          <p:cNvSpPr>
            <a:spLocks noGrp="1"/>
          </p:cNvSpPr>
          <p:nvPr>
            <p:ph type="body" idx="21" hasCustomPrompt="1"/>
          </p:nvPr>
        </p:nvSpPr>
        <p:spPr>
          <a:xfrm>
            <a:off x="1001698" y="1957057"/>
            <a:ext cx="4529823" cy="4462795"/>
          </a:xfrm>
          <a:prstGeom prst="rect">
            <a:avLst/>
          </a:prstGeom>
        </p:spPr>
        <p:txBody>
          <a:bodyPr/>
          <a:lstStyle>
            <a:lvl1pPr>
              <a:defRPr lang="en-US" sz="2000" b="0" i="0" baseline="0" dirty="0" smtClean="0">
                <a:solidFill>
                  <a:schemeClr val="tx1"/>
                </a:solidFill>
                <a:latin typeface="Century Gothic"/>
                <a:ea typeface="Tahoma" panose="020B0604030504040204" pitchFamily="34" charset="0"/>
                <a:cs typeface="Century Gothic"/>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1867" kern="1200" baseline="0" dirty="0" smtClean="0">
                <a:solidFill>
                  <a:schemeClr val="tx1"/>
                </a:solidFill>
                <a:latin typeface="Century Gothic"/>
                <a:ea typeface="+mn-ea"/>
                <a:cs typeface="Century Gothic"/>
              </a:defRPr>
            </a:lvl2pPr>
            <a:lvl3pPr marL="1219170" marR="0" indent="-380990" algn="l" defTabSz="609585"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lang="en-US" altLang="zh-TW" sz="1733" kern="1200" baseline="0">
                <a:solidFill>
                  <a:schemeClr val="tx1"/>
                </a:solidFill>
                <a:latin typeface="Century Gothic"/>
                <a:ea typeface="+mn-ea"/>
                <a:cs typeface="Century Gothic"/>
              </a:defRPr>
            </a:lvl3pPr>
            <a:lvl4pPr marL="1219170" indent="379191">
              <a:lnSpc>
                <a:spcPct val="150000"/>
              </a:lnSpc>
              <a:spcBef>
                <a:spcPts val="0"/>
              </a:spcBef>
              <a:buFont typeface="Arial"/>
              <a:buChar char="•"/>
              <a:defRPr sz="1733">
                <a:solidFill>
                  <a:schemeClr val="tx1"/>
                </a:solidFill>
                <a:latin typeface="Century Gothic"/>
                <a:cs typeface="Century Gothic"/>
              </a:defRPr>
            </a:lvl4pPr>
          </a:lstStyle>
          <a:p>
            <a:r>
              <a:rPr kumimoji="1" lang="en-US" altLang="zh-TW" dirty="0"/>
              <a:t>First Level bullet</a:t>
            </a:r>
          </a:p>
          <a:p>
            <a:pPr lvl="1"/>
            <a:r>
              <a:rPr kumimoji="1" lang="en-US" altLang="zh-TW" dirty="0"/>
              <a:t>Second level bullet</a:t>
            </a:r>
          </a:p>
          <a:p>
            <a:pPr lvl="2"/>
            <a:r>
              <a:rPr kumimoji="1" lang="en-US" altLang="zh-TW" dirty="0"/>
              <a:t>Third Level bullet</a:t>
            </a:r>
          </a:p>
          <a:p>
            <a:pPr lvl="3"/>
            <a:r>
              <a:rPr kumimoji="1" lang="en-US" altLang="zh-TW" dirty="0"/>
              <a:t>Fourth Level bullet</a:t>
            </a:r>
          </a:p>
        </p:txBody>
      </p:sp>
      <p:sp>
        <p:nvSpPr>
          <p:cNvPr id="8" name="文字方塊 7"/>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12083402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Agend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07533" y="379532"/>
            <a:ext cx="10172703" cy="526640"/>
          </a:xfrm>
          <a:prstGeom prst="rect">
            <a:avLst/>
          </a:prstGeom>
        </p:spPr>
        <p:txBody>
          <a:bodyPr wrap="square" lIns="0" tIns="0" rIns="0" bIns="0">
            <a:spAutoFit/>
          </a:bodyPr>
          <a:lstStyle>
            <a:lvl1pPr algn="l">
              <a:lnSpc>
                <a:spcPct val="90000"/>
              </a:lnSpc>
              <a:defRPr sz="3733" b="1" i="0" baseline="0">
                <a:solidFill>
                  <a:schemeClr val="tx1"/>
                </a:solidFill>
                <a:latin typeface="Century Gothic"/>
                <a:cs typeface="Century Gothic"/>
              </a:defRPr>
            </a:lvl1pPr>
          </a:lstStyle>
          <a:p>
            <a:r>
              <a:rPr lang="en-US" dirty="0"/>
              <a:t>Agenda</a:t>
            </a:r>
          </a:p>
        </p:txBody>
      </p:sp>
      <p:sp>
        <p:nvSpPr>
          <p:cNvPr id="8" name="Text Placeholder 2"/>
          <p:cNvSpPr>
            <a:spLocks noGrp="1"/>
          </p:cNvSpPr>
          <p:nvPr>
            <p:ph type="body" idx="14" hasCustomPrompt="1"/>
          </p:nvPr>
        </p:nvSpPr>
        <p:spPr>
          <a:xfrm>
            <a:off x="1003300" y="1298547"/>
            <a:ext cx="10172704" cy="5121303"/>
          </a:xfrm>
          <a:prstGeom prst="rect">
            <a:avLst/>
          </a:prstGeom>
        </p:spPr>
        <p:txBody>
          <a:bodyPr/>
          <a:lstStyle>
            <a:lvl1pPr>
              <a:defRPr lang="en-US" sz="2667" b="1" baseline="0" dirty="0" smtClean="0">
                <a:solidFill>
                  <a:schemeClr val="accent1"/>
                </a:solidFill>
                <a:latin typeface="Century Gothic" panose="020B0502020202020204" pitchFamily="34" charset="0"/>
                <a:ea typeface="Tahoma" panose="020B0604030504040204" pitchFamily="34" charset="0"/>
                <a:cs typeface="Tahoma" panose="020B0604030504040204" pitchFamily="34" charset="0"/>
              </a:defRPr>
            </a:lvl1pPr>
            <a:lvl2pPr marL="844779" indent="-380990" algn="l" defTabSz="609585" rtl="0" eaLnBrk="1" latinLnBrk="0" hangingPunct="1">
              <a:lnSpc>
                <a:spcPct val="150000"/>
              </a:lnSpc>
              <a:spcBef>
                <a:spcPts val="0"/>
              </a:spcBef>
              <a:buClr>
                <a:schemeClr val="tx1"/>
              </a:buClr>
              <a:buFont typeface="Arial" panose="020B0604020202020204" pitchFamily="34" charset="0"/>
              <a:buChar char="•"/>
              <a:defRPr lang="en-US" altLang="zh-TW" sz="2000" kern="1200" dirty="0" smtClean="0">
                <a:solidFill>
                  <a:schemeClr val="tx1"/>
                </a:solidFill>
                <a:latin typeface="Century Gothic" panose="020B0502020202020204" pitchFamily="34" charset="0"/>
                <a:ea typeface=""/>
                <a:cs typeface="+mn-cs"/>
              </a:defRPr>
            </a:lvl2pPr>
            <a:lvl3pPr marL="1219170" indent="-379191" algn="l" defTabSz="609585" rtl="0" eaLnBrk="1" latinLnBrk="0" hangingPunct="1">
              <a:lnSpc>
                <a:spcPct val="150000"/>
              </a:lnSpc>
              <a:spcBef>
                <a:spcPts val="0"/>
              </a:spcBef>
              <a:buClr>
                <a:schemeClr val="tx1"/>
              </a:buClr>
              <a:buFont typeface="Arial" panose="020B0604020202020204" pitchFamily="34" charset="0"/>
              <a:buChar char="•"/>
              <a:defRPr kumimoji="1" lang="en-US" altLang="zh-TW" sz="1867" kern="1200" baseline="0" dirty="0" smtClean="0">
                <a:solidFill>
                  <a:schemeClr val="tx1"/>
                </a:solidFill>
                <a:latin typeface="Century Gothic" panose="020B0502020202020204" pitchFamily="34" charset="0"/>
                <a:ea typeface="+mn-ea"/>
                <a:cs typeface="+mn-cs"/>
              </a:defRPr>
            </a:lvl3pPr>
            <a:lvl4pPr marL="1214370" indent="-304792">
              <a:lnSpc>
                <a:spcPct val="150000"/>
              </a:lnSpc>
              <a:spcBef>
                <a:spcPts val="0"/>
              </a:spcBef>
              <a:buFont typeface="Wingdings" charset="2"/>
              <a:buChar char="l"/>
              <a:defRPr sz="1867"/>
            </a:lvl4pPr>
            <a:lvl5pPr marL="1219170" indent="-380990">
              <a:lnSpc>
                <a:spcPct val="150000"/>
              </a:lnSpc>
              <a:spcBef>
                <a:spcPts val="0"/>
              </a:spcBef>
              <a:buFont typeface="Arial"/>
              <a:buChar char="•"/>
              <a:defRPr sz="1867"/>
            </a:lvl5pPr>
            <a:lvl6pPr marL="1219170" indent="379191">
              <a:lnSpc>
                <a:spcPct val="150000"/>
              </a:lnSpc>
              <a:spcBef>
                <a:spcPts val="0"/>
              </a:spcBef>
              <a:defRPr sz="1867"/>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p:txBody>
      </p:sp>
      <p:sp>
        <p:nvSpPr>
          <p:cNvPr id="7" name="文字方塊 6"/>
          <p:cNvSpPr txBox="1"/>
          <p:nvPr userDrawn="1"/>
        </p:nvSpPr>
        <p:spPr>
          <a:xfrm>
            <a:off x="9673988" y="6417406"/>
            <a:ext cx="2046593" cy="2358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2020 </a:t>
            </a:r>
            <a:r>
              <a:rPr kumimoji="0" lang="zh-TW" altLang="en-US" sz="933" b="0"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a:t>
            </a:r>
            <a:r>
              <a:rPr kumimoji="0" lang="en-US" altLang="zh-TW" sz="933" b="1" i="0" u="none" strike="noStrike" kern="1200" cap="none" spc="0" normalizeH="0" baseline="0" noProof="0" dirty="0" err="1">
                <a:ln>
                  <a:noFill/>
                </a:ln>
                <a:solidFill>
                  <a:srgbClr val="000000"/>
                </a:solidFill>
                <a:effectLst/>
                <a:uLnTx/>
                <a:uFillTx/>
                <a:latin typeface="Century Gothic"/>
                <a:ea typeface="Yu Gothic UI Semilight" panose="020B0400000000000000" pitchFamily="34" charset="-128"/>
                <a:cs typeface="+mn-cs"/>
              </a:rPr>
              <a:t>Zyxel</a:t>
            </a:r>
            <a:r>
              <a:rPr kumimoji="0" lang="en-US" altLang="zh-TW" sz="933" b="1" i="0" u="none" strike="noStrike" kern="1200" cap="none" spc="0" normalizeH="0" baseline="0" noProof="0" dirty="0">
                <a:ln>
                  <a:noFill/>
                </a:ln>
                <a:solidFill>
                  <a:srgbClr val="000000"/>
                </a:solidFill>
                <a:effectLst/>
                <a:uLnTx/>
                <a:uFillTx/>
                <a:latin typeface="Century Gothic"/>
                <a:ea typeface="Yu Gothic UI Semilight" panose="020B0400000000000000" pitchFamily="34" charset="-128"/>
                <a:cs typeface="+mn-cs"/>
              </a:rPr>
              <a:t> Communications</a:t>
            </a:r>
            <a:endParaRPr kumimoji="0" lang="zh-TW" altLang="en-US" sz="933" b="1" i="0" u="none" strike="noStrike" kern="1200" cap="none" spc="0" normalizeH="0" baseline="0" noProof="0" dirty="0" err="1">
              <a:ln>
                <a:noFill/>
              </a:ln>
              <a:solidFill>
                <a:srgbClr val="000000"/>
              </a:solidFill>
              <a:effectLst/>
              <a:uLnTx/>
              <a:uFillTx/>
              <a:latin typeface="Century Gothic"/>
              <a:cs typeface="+mn-cs"/>
            </a:endParaRPr>
          </a:p>
        </p:txBody>
      </p:sp>
    </p:spTree>
    <p:extLst>
      <p:ext uri="{BB962C8B-B14F-4D97-AF65-F5344CB8AC3E}">
        <p14:creationId xmlns:p14="http://schemas.microsoft.com/office/powerpoint/2010/main" val="35286329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theme" Target="../theme/theme2.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26" Type="http://schemas.openxmlformats.org/officeDocument/2006/relationships/slideLayout" Target="../slideLayouts/slideLayout188.xml"/><Relationship Id="rId3" Type="http://schemas.openxmlformats.org/officeDocument/2006/relationships/slideLayout" Target="../slideLayouts/slideLayout165.xml"/><Relationship Id="rId21" Type="http://schemas.openxmlformats.org/officeDocument/2006/relationships/slideLayout" Target="../slideLayouts/slideLayout183.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29" Type="http://schemas.openxmlformats.org/officeDocument/2006/relationships/slideLayout" Target="../slideLayouts/slideLayout191.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32" Type="http://schemas.openxmlformats.org/officeDocument/2006/relationships/theme" Target="../theme/theme8.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slideLayout" Target="../slideLayouts/slideLayout190.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31" Type="http://schemas.openxmlformats.org/officeDocument/2006/relationships/slideLayout" Target="../slideLayouts/slideLayout193.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 Id="rId30" Type="http://schemas.openxmlformats.org/officeDocument/2006/relationships/slideLayout" Target="../slideLayouts/slideLayout1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18" Type="http://schemas.openxmlformats.org/officeDocument/2006/relationships/theme" Target="../theme/theme9.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slideLayout" Target="../slideLayouts/slideLayout210.xml"/><Relationship Id="rId2" Type="http://schemas.openxmlformats.org/officeDocument/2006/relationships/slideLayout" Target="../slideLayouts/slideLayout195.xml"/><Relationship Id="rId16" Type="http://schemas.openxmlformats.org/officeDocument/2006/relationships/slideLayout" Target="../slideLayouts/slideLayout209.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slideLayout" Target="../slideLayouts/slideLayout20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2011363" y="12700"/>
            <a:ext cx="9729787" cy="854075"/>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pic>
        <p:nvPicPr>
          <p:cNvPr id="7"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7988" y="6384925"/>
            <a:ext cx="16224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preferRelativeResize="0">
            <a:picLocks noChangeAspect="1" noChangeArrowheads="1"/>
          </p:cNvPicPr>
          <p:nvPr userDrawn="1"/>
        </p:nvPicPr>
        <p:blipFill>
          <a:blip r:embed="rId6">
            <a:extLst>
              <a:ext uri="{28A0092B-C50C-407E-A947-70E740481C1C}">
                <a14:useLocalDpi xmlns:a14="http://schemas.microsoft.com/office/drawing/2010/main" val="0"/>
              </a:ext>
            </a:extLst>
          </a:blip>
          <a:srcRect l="-751" r="-751"/>
          <a:stretch>
            <a:fillRect/>
          </a:stretch>
        </p:blipFill>
        <p:spPr bwMode="auto">
          <a:xfrm>
            <a:off x="409575" y="0"/>
            <a:ext cx="1601788"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8"/>
          <p:cNvSpPr txBox="1">
            <a:spLocks noChangeArrowheads="1"/>
          </p:cNvSpPr>
          <p:nvPr userDrawn="1"/>
        </p:nvSpPr>
        <p:spPr bwMode="auto">
          <a:xfrm>
            <a:off x="10534650" y="6503193"/>
            <a:ext cx="13684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spcBef>
                <a:spcPct val="50000"/>
              </a:spcBef>
              <a:defRPr/>
            </a:pPr>
            <a:r>
              <a:rPr lang="en-US" altLang="zh-TW" sz="900" b="0" i="1" dirty="0" smtClean="0">
                <a:solidFill>
                  <a:schemeClr val="bg1">
                    <a:lumMod val="50000"/>
                  </a:schemeClr>
                </a:solidFill>
                <a:latin typeface="Arial" pitchFamily="34" charset="0"/>
              </a:rPr>
              <a:t>Unizyx  Confidential</a:t>
            </a:r>
          </a:p>
        </p:txBody>
      </p:sp>
      <p:sp>
        <p:nvSpPr>
          <p:cNvPr id="10" name="投影片編號版面配置區 9"/>
          <p:cNvSpPr>
            <a:spLocks noGrp="1"/>
          </p:cNvSpPr>
          <p:nvPr>
            <p:ph type="sldNum" sz="quarter" idx="4"/>
          </p:nvPr>
        </p:nvSpPr>
        <p:spPr>
          <a:xfrm>
            <a:off x="4787900" y="641747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580F58C-8A4F-4DB0-BD98-1DCDC8E4AAC9}" type="slidenum">
              <a:rPr lang="zh-TW" altLang="en-US" smtClean="0"/>
              <a:pPr/>
              <a:t>‹#›</a:t>
            </a:fld>
            <a:endParaRPr lang="zh-TW" altLang="en-US"/>
          </a:p>
        </p:txBody>
      </p:sp>
    </p:spTree>
    <p:extLst>
      <p:ext uri="{BB962C8B-B14F-4D97-AF65-F5344CB8AC3E}">
        <p14:creationId xmlns:p14="http://schemas.microsoft.com/office/powerpoint/2010/main" val="2547478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40991992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68829419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239675785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 id="2147483922" r:id="rId26"/>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85041528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45" r:id="rId22"/>
    <p:sldLayoutId id="2147483946" r:id="rId23"/>
    <p:sldLayoutId id="2147483947" r:id="rId24"/>
    <p:sldLayoutId id="2147483948" r:id="rId25"/>
    <p:sldLayoutId id="2147483949" r:id="rId26"/>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297139427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6" r:id="rId26"/>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427815307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 id="2147484002" r:id="rId25"/>
    <p:sldLayoutId id="2147484003" r:id="rId26"/>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5"/>
          <p:cNvSpPr txBox="1">
            <a:spLocks/>
          </p:cNvSpPr>
          <p:nvPr/>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ea typeface="Noto Sans CJK TC Regular"/>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a typeface="Noto Sans CJK TC Regular"/>
            </a:endParaRPr>
          </a:p>
        </p:txBody>
      </p:sp>
    </p:spTree>
    <p:extLst>
      <p:ext uri="{BB962C8B-B14F-4D97-AF65-F5344CB8AC3E}">
        <p14:creationId xmlns:p14="http://schemas.microsoft.com/office/powerpoint/2010/main" val="184010064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489575" y="6307361"/>
            <a:ext cx="418485" cy="486833"/>
          </a:xfrm>
          <a:prstGeom prst="rect">
            <a:avLst/>
          </a:prstGeom>
        </p:spPr>
        <p:txBody>
          <a:bodyPr vert="horz" lIns="121920" tIns="60960" rIns="121920" bIns="6096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4BC15EF-E42F-254F-9D0C-3225ADE9C3FE}" type="slidenum">
              <a:rPr kumimoji="0" lang="en-US" sz="933" b="0" i="0" u="none" strike="noStrike" kern="1200" cap="none" spc="0" normalizeH="0" baseline="0" noProof="0" smtClean="0">
                <a:ln>
                  <a:noFill/>
                </a:ln>
                <a:solidFill>
                  <a:srgbClr val="000000"/>
                </a:solidFill>
                <a:effectLst/>
                <a:uLnTx/>
                <a:uFillTx/>
                <a:latin typeface="Century Gothic"/>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dirty="0">
              <a:ln>
                <a:noFill/>
              </a:ln>
              <a:solidFill>
                <a:srgbClr val="000000"/>
              </a:solidFill>
              <a:effectLst/>
              <a:uLnTx/>
              <a:uFillTx/>
              <a:latin typeface="Century Gothic"/>
            </a:endParaRPr>
          </a:p>
        </p:txBody>
      </p:sp>
    </p:spTree>
    <p:extLst>
      <p:ext uri="{BB962C8B-B14F-4D97-AF65-F5344CB8AC3E}">
        <p14:creationId xmlns:p14="http://schemas.microsoft.com/office/powerpoint/2010/main" val="81581439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 id="2147484053" r:id="rId17"/>
  </p:sldLayoutIdLst>
  <p:timing>
    <p:tnLst>
      <p:par>
        <p:cTn id="1" dur="indefinite" restart="never" nodeType="tmRoot"/>
      </p:par>
    </p:tnLst>
  </p:timing>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16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9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3.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63.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193.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193.xml"/><Relationship Id="rId5" Type="http://schemas.microsoft.com/office/2007/relationships/hdphoto" Target="../media/hdphoto1.wdp"/><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0.xml"/><Relationship Id="rId1" Type="http://schemas.openxmlformats.org/officeDocument/2006/relationships/slideLayout" Target="../slideLayouts/slideLayout193.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1.xml"/><Relationship Id="rId1" Type="http://schemas.openxmlformats.org/officeDocument/2006/relationships/slideLayout" Target="../slideLayouts/slideLayout193.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3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6384925"/>
            <a:ext cx="16224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51" r="-751"/>
          <a:stretch>
            <a:fillRect/>
          </a:stretch>
        </p:blipFill>
        <p:spPr bwMode="auto">
          <a:xfrm>
            <a:off x="409575" y="0"/>
            <a:ext cx="1601788"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txBox="1">
            <a:spLocks/>
          </p:cNvSpPr>
          <p:nvPr/>
        </p:nvSpPr>
        <p:spPr bwMode="auto">
          <a:xfrm>
            <a:off x="2423592" y="1556792"/>
            <a:ext cx="838592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b="1" smtClean="0">
                <a:solidFill>
                  <a:schemeClr val="tx1"/>
                </a:solidFill>
                <a:latin typeface="+mj-lt"/>
                <a:ea typeface="+mj-ea"/>
                <a:cs typeface="+mj-cs"/>
              </a:defRPr>
            </a:lvl1pPr>
            <a:lvl2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2pPr>
            <a:lvl3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3pPr>
            <a:lvl4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4pPr>
            <a:lvl5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5pPr>
            <a:lvl6pPr marL="457200" algn="l" rtl="0" fontAlgn="base">
              <a:spcBef>
                <a:spcPct val="0"/>
              </a:spcBef>
              <a:spcAft>
                <a:spcPct val="0"/>
              </a:spcAft>
              <a:defRPr kumimoji="1" sz="3600" b="1">
                <a:solidFill>
                  <a:srgbClr val="00357F"/>
                </a:solidFill>
                <a:latin typeface="Arial" pitchFamily="34" charset="0"/>
                <a:ea typeface="華康儷粗黑"/>
                <a:cs typeface="華康儷粗黑"/>
              </a:defRPr>
            </a:lvl6pPr>
            <a:lvl7pPr marL="914400" algn="l" rtl="0" fontAlgn="base">
              <a:spcBef>
                <a:spcPct val="0"/>
              </a:spcBef>
              <a:spcAft>
                <a:spcPct val="0"/>
              </a:spcAft>
              <a:defRPr kumimoji="1" sz="3600" b="1">
                <a:solidFill>
                  <a:srgbClr val="00357F"/>
                </a:solidFill>
                <a:latin typeface="Arial" pitchFamily="34" charset="0"/>
                <a:ea typeface="華康儷粗黑"/>
                <a:cs typeface="華康儷粗黑"/>
              </a:defRPr>
            </a:lvl7pPr>
            <a:lvl8pPr marL="1371600" algn="l" rtl="0" fontAlgn="base">
              <a:spcBef>
                <a:spcPct val="0"/>
              </a:spcBef>
              <a:spcAft>
                <a:spcPct val="0"/>
              </a:spcAft>
              <a:defRPr kumimoji="1" sz="3600" b="1">
                <a:solidFill>
                  <a:srgbClr val="00357F"/>
                </a:solidFill>
                <a:latin typeface="Arial" pitchFamily="34" charset="0"/>
                <a:ea typeface="華康儷粗黑"/>
                <a:cs typeface="華康儷粗黑"/>
              </a:defRPr>
            </a:lvl8pPr>
            <a:lvl9pPr marL="1828800" algn="l" rtl="0" fontAlgn="base">
              <a:spcBef>
                <a:spcPct val="0"/>
              </a:spcBef>
              <a:spcAft>
                <a:spcPct val="0"/>
              </a:spcAft>
              <a:defRPr kumimoji="1" sz="3600" b="1">
                <a:solidFill>
                  <a:srgbClr val="00357F"/>
                </a:solidFill>
                <a:latin typeface="Arial" pitchFamily="34" charset="0"/>
                <a:ea typeface="華康儷粗黑"/>
                <a:cs typeface="華康儷粗黑"/>
              </a:defRPr>
            </a:lvl9pPr>
          </a:lstStyle>
          <a:p>
            <a:r>
              <a:rPr lang="en-US" altLang="zh-TW" dirty="0" err="1">
                <a:latin typeface="Calibri" panose="020F0502020204030204" pitchFamily="34" charset="0"/>
                <a:ea typeface="標楷體" pitchFamily="65" charset="-120"/>
                <a:cs typeface="Calibri" panose="020F0502020204030204" pitchFamily="34" charset="0"/>
              </a:rPr>
              <a:t>Unizyx</a:t>
            </a:r>
            <a:r>
              <a:rPr lang="en-US" altLang="zh-TW" dirty="0">
                <a:latin typeface="Calibri" panose="020F0502020204030204" pitchFamily="34" charset="0"/>
                <a:ea typeface="標楷體" pitchFamily="65" charset="-120"/>
                <a:cs typeface="Calibri" panose="020F0502020204030204" pitchFamily="34" charset="0"/>
              </a:rPr>
              <a:t> Holding Corporation(3704)</a:t>
            </a:r>
            <a:endParaRPr lang="zh-TW" altLang="en-US" sz="3200" kern="0" dirty="0">
              <a:latin typeface="Calibri" panose="020F0502020204030204" pitchFamily="34" charset="0"/>
              <a:ea typeface="標楷體" pitchFamily="65" charset="-120"/>
              <a:cs typeface="Calibri" panose="020F0502020204030204" pitchFamily="34" charset="0"/>
            </a:endParaRPr>
          </a:p>
        </p:txBody>
      </p:sp>
      <p:sp>
        <p:nvSpPr>
          <p:cNvPr id="7" name="Subtitle 4"/>
          <p:cNvSpPr txBox="1">
            <a:spLocks/>
          </p:cNvSpPr>
          <p:nvPr/>
        </p:nvSpPr>
        <p:spPr bwMode="auto">
          <a:xfrm>
            <a:off x="3431704" y="2852738"/>
            <a:ext cx="5905500" cy="31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15000"/>
              </a:lnSpc>
              <a:spcBef>
                <a:spcPct val="20000"/>
              </a:spcBef>
              <a:spcAft>
                <a:spcPct val="0"/>
              </a:spcAft>
              <a:buClr>
                <a:srgbClr val="00357F"/>
              </a:buClr>
              <a:buFont typeface="Wingdings" pitchFamily="2" charset="2"/>
              <a:buNone/>
              <a:defRPr kumimoji="1" sz="2000" b="1" i="1" smtClean="0">
                <a:solidFill>
                  <a:schemeClr val="tx1"/>
                </a:solidFill>
                <a:latin typeface="+mn-lt"/>
                <a:ea typeface="+mn-ea"/>
                <a:cs typeface="華康中黑體"/>
              </a:defRPr>
            </a:lvl1pPr>
            <a:lvl2pPr marL="760413" indent="-285750" algn="l" rtl="0" eaLnBrk="0" fontAlgn="base" hangingPunct="0">
              <a:lnSpc>
                <a:spcPct val="120000"/>
              </a:lnSpc>
              <a:spcBef>
                <a:spcPct val="20000"/>
              </a:spcBef>
              <a:spcAft>
                <a:spcPct val="0"/>
              </a:spcAft>
              <a:buClr>
                <a:srgbClr val="AA1931"/>
              </a:buClr>
              <a:buSzPct val="50000"/>
              <a:buFont typeface="Wingdings" pitchFamily="2" charset="2"/>
              <a:buChar char="l"/>
              <a:defRPr kumimoji="1" sz="2600">
                <a:solidFill>
                  <a:schemeClr val="tx1"/>
                </a:solidFill>
                <a:latin typeface="+mn-lt"/>
                <a:ea typeface="+mn-ea"/>
                <a:cs typeface="華康中黑體"/>
              </a:defRPr>
            </a:lvl2pPr>
            <a:lvl3pPr marL="1236663" indent="-285750" algn="l" rtl="0" eaLnBrk="0" fontAlgn="base" hangingPunct="0">
              <a:lnSpc>
                <a:spcPct val="120000"/>
              </a:lnSpc>
              <a:spcBef>
                <a:spcPct val="20000"/>
              </a:spcBef>
              <a:spcAft>
                <a:spcPct val="0"/>
              </a:spcAft>
              <a:buClr>
                <a:srgbClr val="FF9933"/>
              </a:buClr>
              <a:buSzPct val="60000"/>
              <a:buFont typeface="Wingdings" pitchFamily="2" charset="2"/>
              <a:buChar char="u"/>
              <a:defRPr sz="2000">
                <a:solidFill>
                  <a:schemeClr val="tx1"/>
                </a:solidFill>
                <a:latin typeface="+mn-lt"/>
                <a:ea typeface="+mn-ea"/>
                <a:cs typeface="華康中黑體"/>
              </a:defRPr>
            </a:lvl3pPr>
            <a:lvl4pPr marL="1770063" indent="-342900" algn="l" rtl="0" eaLnBrk="0" fontAlgn="base" hangingPunct="0">
              <a:lnSpc>
                <a:spcPct val="120000"/>
              </a:lnSpc>
              <a:spcBef>
                <a:spcPct val="20000"/>
              </a:spcBef>
              <a:spcAft>
                <a:spcPct val="0"/>
              </a:spcAft>
              <a:buFont typeface="Arial" pitchFamily="34" charset="0"/>
              <a:buChar char="•"/>
              <a:defRPr kumimoji="1" sz="2000">
                <a:solidFill>
                  <a:schemeClr val="tx1"/>
                </a:solidFill>
                <a:latin typeface="+mn-lt"/>
                <a:ea typeface="+mn-ea"/>
                <a:cs typeface="華康中黑體"/>
              </a:defRPr>
            </a:lvl4pPr>
            <a:lvl5pPr marL="2074863" indent="-228600" algn="l" rtl="0" eaLnBrk="0" fontAlgn="base" hangingPunct="0">
              <a:lnSpc>
                <a:spcPct val="120000"/>
              </a:lnSpc>
              <a:spcBef>
                <a:spcPct val="20000"/>
              </a:spcBef>
              <a:spcAft>
                <a:spcPct val="0"/>
              </a:spcAft>
              <a:buClr>
                <a:srgbClr val="5F5F5F"/>
              </a:buClr>
              <a:buChar char="•"/>
              <a:defRPr kumimoji="1" sz="1600">
                <a:solidFill>
                  <a:schemeClr val="tx1"/>
                </a:solidFill>
                <a:latin typeface="+mn-lt"/>
                <a:ea typeface="+mn-ea"/>
                <a:cs typeface="華康中黑體"/>
              </a:defRPr>
            </a:lvl5pPr>
            <a:lvl6pPr marL="2532063" indent="-228600" algn="l" rtl="0" fontAlgn="base">
              <a:lnSpc>
                <a:spcPct val="120000"/>
              </a:lnSpc>
              <a:spcBef>
                <a:spcPct val="20000"/>
              </a:spcBef>
              <a:spcAft>
                <a:spcPct val="0"/>
              </a:spcAft>
              <a:defRPr kumimoji="1" sz="2400">
                <a:solidFill>
                  <a:schemeClr val="tx1"/>
                </a:solidFill>
                <a:latin typeface="+mn-lt"/>
                <a:ea typeface="+mn-ea"/>
              </a:defRPr>
            </a:lvl6pPr>
            <a:lvl7pPr marL="2989263" indent="-228600" algn="l" rtl="0" fontAlgn="base">
              <a:lnSpc>
                <a:spcPct val="120000"/>
              </a:lnSpc>
              <a:spcBef>
                <a:spcPct val="20000"/>
              </a:spcBef>
              <a:spcAft>
                <a:spcPct val="0"/>
              </a:spcAft>
              <a:defRPr kumimoji="1" sz="2400">
                <a:solidFill>
                  <a:schemeClr val="tx1"/>
                </a:solidFill>
                <a:latin typeface="+mn-lt"/>
                <a:ea typeface="+mn-ea"/>
              </a:defRPr>
            </a:lvl7pPr>
            <a:lvl8pPr marL="3446463" indent="-228600" algn="l" rtl="0" fontAlgn="base">
              <a:lnSpc>
                <a:spcPct val="120000"/>
              </a:lnSpc>
              <a:spcBef>
                <a:spcPct val="20000"/>
              </a:spcBef>
              <a:spcAft>
                <a:spcPct val="0"/>
              </a:spcAft>
              <a:defRPr kumimoji="1" sz="2400">
                <a:solidFill>
                  <a:schemeClr val="tx1"/>
                </a:solidFill>
                <a:latin typeface="+mn-lt"/>
                <a:ea typeface="+mn-ea"/>
              </a:defRPr>
            </a:lvl8pPr>
            <a:lvl9pPr marL="3903663" indent="-228600" algn="l" rtl="0" fontAlgn="base">
              <a:lnSpc>
                <a:spcPct val="120000"/>
              </a:lnSpc>
              <a:spcBef>
                <a:spcPct val="20000"/>
              </a:spcBef>
              <a:spcAft>
                <a:spcPct val="0"/>
              </a:spcAft>
              <a:defRPr kumimoji="1" sz="2400">
                <a:solidFill>
                  <a:schemeClr val="tx1"/>
                </a:solidFill>
                <a:latin typeface="+mn-lt"/>
                <a:ea typeface="+mn-ea"/>
              </a:defRPr>
            </a:lvl9pPr>
          </a:lstStyle>
          <a:p>
            <a:r>
              <a:rPr lang="en-US" altLang="zh-TW" sz="4000" i="0" dirty="0">
                <a:latin typeface="Calibri" panose="020F0502020204030204" pitchFamily="34" charset="0"/>
                <a:ea typeface="標楷體" pitchFamily="65" charset="-120"/>
                <a:cs typeface="Calibri" panose="020F0502020204030204" pitchFamily="34" charset="0"/>
              </a:rPr>
              <a:t>2021 </a:t>
            </a:r>
            <a:r>
              <a:rPr lang="en-US" altLang="zh-TW" sz="4000" i="0" dirty="0" smtClean="0">
                <a:latin typeface="Calibri" panose="020F0502020204030204" pitchFamily="34" charset="0"/>
                <a:ea typeface="標楷體" pitchFamily="65" charset="-120"/>
                <a:cs typeface="Calibri" panose="020F0502020204030204" pitchFamily="34" charset="0"/>
              </a:rPr>
              <a:t>Fourth </a:t>
            </a:r>
            <a:r>
              <a:rPr lang="en-US" altLang="zh-TW" sz="4000" i="0" dirty="0">
                <a:latin typeface="Calibri" panose="020F0502020204030204" pitchFamily="34" charset="0"/>
                <a:ea typeface="標楷體" pitchFamily="65" charset="-120"/>
                <a:cs typeface="Calibri" panose="020F0502020204030204" pitchFamily="34" charset="0"/>
              </a:rPr>
              <a:t>Quarter</a:t>
            </a:r>
          </a:p>
          <a:p>
            <a:r>
              <a:rPr lang="en-US" altLang="zh-TW" sz="3600" i="0" dirty="0">
                <a:latin typeface="Calibri" panose="020F0502020204030204" pitchFamily="34" charset="0"/>
                <a:ea typeface="標楷體" pitchFamily="65" charset="-120"/>
                <a:cs typeface="Calibri" panose="020F0502020204030204" pitchFamily="34" charset="0"/>
              </a:rPr>
              <a:t>Earnings Conference</a:t>
            </a:r>
          </a:p>
          <a:p>
            <a:endParaRPr lang="en-US" altLang="zh-TW" i="0" kern="0" dirty="0" smtClean="0">
              <a:latin typeface="Calibri" panose="020F0502020204030204" pitchFamily="34" charset="0"/>
              <a:ea typeface="標楷體" pitchFamily="65" charset="-120"/>
              <a:cs typeface="Calibri" panose="020F0502020204030204" pitchFamily="34" charset="0"/>
            </a:endParaRPr>
          </a:p>
          <a:p>
            <a:r>
              <a:rPr lang="en-US" altLang="zh-TW" sz="2800" i="0" dirty="0" smtClean="0">
                <a:latin typeface="Calibri" panose="020F0502020204030204" pitchFamily="34" charset="0"/>
                <a:ea typeface="標楷體" panose="03000509000000000000" pitchFamily="65" charset="-120"/>
                <a:cs typeface="Calibri" panose="020F0502020204030204" pitchFamily="34" charset="0"/>
              </a:rPr>
              <a:t>March 24</a:t>
            </a:r>
            <a:r>
              <a:rPr lang="en-US" altLang="zh-TW" sz="2800" i="0" dirty="0">
                <a:latin typeface="Calibri" panose="020F0502020204030204" pitchFamily="34" charset="0"/>
                <a:ea typeface="標楷體" panose="03000509000000000000" pitchFamily="65" charset="-120"/>
                <a:cs typeface="Calibri" panose="020F0502020204030204" pitchFamily="34" charset="0"/>
              </a:rPr>
              <a:t>, </a:t>
            </a:r>
            <a:r>
              <a:rPr lang="en-US" altLang="zh-TW" sz="2800" i="0" dirty="0" smtClean="0">
                <a:latin typeface="Calibri" panose="020F0502020204030204" pitchFamily="34" charset="0"/>
                <a:ea typeface="標楷體" panose="03000509000000000000" pitchFamily="65" charset="-120"/>
                <a:cs typeface="Calibri" panose="020F0502020204030204" pitchFamily="34" charset="0"/>
              </a:rPr>
              <a:t>2022</a:t>
            </a:r>
            <a:endParaRPr lang="zh-TW" altLang="en-US" sz="2800" i="0" dirty="0">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p14="http://schemas.microsoft.com/office/powerpoint/2010/main" val="1517617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A9F0B1-5E88-3041-8036-9E83F487BE26}"/>
              </a:ext>
            </a:extLst>
          </p:cNvPr>
          <p:cNvSpPr>
            <a:spLocks noGrp="1"/>
          </p:cNvSpPr>
          <p:nvPr>
            <p:ph type="title" idx="4294967295"/>
          </p:nvPr>
        </p:nvSpPr>
        <p:spPr>
          <a:xfrm>
            <a:off x="1950262" y="369889"/>
            <a:ext cx="8291477" cy="719137"/>
          </a:xfrm>
          <a:prstGeom prst="rect">
            <a:avLst/>
          </a:prstGeom>
        </p:spPr>
        <p:txBody>
          <a:bodyPr/>
          <a:lstStyle/>
          <a:p>
            <a:pPr marL="285750" indent="-285750"/>
            <a:r>
              <a:rPr lang="en-US" altLang="zh-TW" sz="3600" b="1" dirty="0">
                <a:latin typeface="Century Gothic" panose="020B0502020202020204" pitchFamily="34" charset="0"/>
              </a:rPr>
              <a:t>WB Customers and Eco-System</a:t>
            </a:r>
            <a:endParaRPr lang="zh-TW" altLang="en-US" sz="3600" b="1" dirty="0">
              <a:latin typeface="Century Gothic" panose="020B0502020202020204" pitchFamily="34" charset="0"/>
            </a:endParaRPr>
          </a:p>
        </p:txBody>
      </p:sp>
      <p:pic>
        <p:nvPicPr>
          <p:cNvPr id="36" name="圖片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247" y="1714500"/>
            <a:ext cx="7371913" cy="3957606"/>
          </a:xfrm>
          <a:prstGeom prst="rect">
            <a:avLst/>
          </a:prstGeom>
        </p:spPr>
      </p:pic>
      <p:grpSp>
        <p:nvGrpSpPr>
          <p:cNvPr id="10" name="群組 9"/>
          <p:cNvGrpSpPr/>
          <p:nvPr/>
        </p:nvGrpSpPr>
        <p:grpSpPr>
          <a:xfrm>
            <a:off x="1628775" y="3217698"/>
            <a:ext cx="3326218" cy="1559681"/>
            <a:chOff x="2261910" y="3002988"/>
            <a:chExt cx="3043334" cy="1427035"/>
          </a:xfrm>
        </p:grpSpPr>
        <p:sp>
          <p:nvSpPr>
            <p:cNvPr id="37" name="Title 16">
              <a:extLst>
                <a:ext uri="{FF2B5EF4-FFF2-40B4-BE49-F238E27FC236}">
                  <a16:creationId xmlns:a16="http://schemas.microsoft.com/office/drawing/2014/main" id="{C67DB88B-7DD6-4353-9106-9763537DD493}"/>
                </a:ext>
              </a:extLst>
            </p:cNvPr>
            <p:cNvSpPr txBox="1">
              <a:spLocks/>
            </p:cNvSpPr>
            <p:nvPr/>
          </p:nvSpPr>
          <p:spPr>
            <a:xfrm>
              <a:off x="2261910" y="3258511"/>
              <a:ext cx="1435807" cy="276999"/>
            </a:xfrm>
            <a:prstGeom prst="rect">
              <a:avLst/>
            </a:prstGeom>
            <a:ln>
              <a:noFill/>
            </a:ln>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a:rPr>
                <a:t>America 5+</a:t>
              </a:r>
            </a:p>
          </p:txBody>
        </p:sp>
        <p:sp>
          <p:nvSpPr>
            <p:cNvPr id="23" name="橢圓 22">
              <a:extLst>
                <a:ext uri="{FF2B5EF4-FFF2-40B4-BE49-F238E27FC236}">
                  <a16:creationId xmlns:a16="http://schemas.microsoft.com/office/drawing/2014/main" id="{BBFBCD48-BAFF-804E-965E-DC6F7B0A9D06}"/>
                </a:ext>
              </a:extLst>
            </p:cNvPr>
            <p:cNvSpPr>
              <a:spLocks/>
            </p:cNvSpPr>
            <p:nvPr/>
          </p:nvSpPr>
          <p:spPr>
            <a:xfrm>
              <a:off x="5179244" y="4087435"/>
              <a:ext cx="126000" cy="126000"/>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30" name="橢圓 29">
              <a:extLst>
                <a:ext uri="{FF2B5EF4-FFF2-40B4-BE49-F238E27FC236}">
                  <a16:creationId xmlns:a16="http://schemas.microsoft.com/office/drawing/2014/main" id="{3A6710FF-79F0-1B45-9B4C-74C2391BB4FF}"/>
                </a:ext>
              </a:extLst>
            </p:cNvPr>
            <p:cNvSpPr>
              <a:spLocks/>
            </p:cNvSpPr>
            <p:nvPr/>
          </p:nvSpPr>
          <p:spPr>
            <a:xfrm>
              <a:off x="4607966" y="3002988"/>
              <a:ext cx="126000" cy="126000"/>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31" name="橢圓 30">
              <a:extLst>
                <a:ext uri="{FF2B5EF4-FFF2-40B4-BE49-F238E27FC236}">
                  <a16:creationId xmlns:a16="http://schemas.microsoft.com/office/drawing/2014/main" id="{83FF710D-D5DA-9940-B3BF-4E918C8B4521}"/>
                </a:ext>
              </a:extLst>
            </p:cNvPr>
            <p:cNvSpPr>
              <a:spLocks/>
            </p:cNvSpPr>
            <p:nvPr/>
          </p:nvSpPr>
          <p:spPr>
            <a:xfrm>
              <a:off x="3915752" y="3267707"/>
              <a:ext cx="126000" cy="126000"/>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32" name="橢圓 31">
              <a:extLst>
                <a:ext uri="{FF2B5EF4-FFF2-40B4-BE49-F238E27FC236}">
                  <a16:creationId xmlns:a16="http://schemas.microsoft.com/office/drawing/2014/main" id="{F00EDA4A-7D2C-8E47-8AC2-C4ED77946479}"/>
                </a:ext>
              </a:extLst>
            </p:cNvPr>
            <p:cNvSpPr>
              <a:spLocks/>
            </p:cNvSpPr>
            <p:nvPr/>
          </p:nvSpPr>
          <p:spPr>
            <a:xfrm>
              <a:off x="3787564" y="3111282"/>
              <a:ext cx="126000" cy="126000"/>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33" name="橢圓 32">
              <a:extLst>
                <a:ext uri="{FF2B5EF4-FFF2-40B4-BE49-F238E27FC236}">
                  <a16:creationId xmlns:a16="http://schemas.microsoft.com/office/drawing/2014/main" id="{A680FFA2-F310-6044-8F9C-676C39C2DA2F}"/>
                </a:ext>
              </a:extLst>
            </p:cNvPr>
            <p:cNvSpPr>
              <a:spLocks/>
            </p:cNvSpPr>
            <p:nvPr/>
          </p:nvSpPr>
          <p:spPr>
            <a:xfrm>
              <a:off x="4531053" y="3195511"/>
              <a:ext cx="126000" cy="126000"/>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34" name="橢圓 33">
              <a:extLst>
                <a:ext uri="{FF2B5EF4-FFF2-40B4-BE49-F238E27FC236}">
                  <a16:creationId xmlns:a16="http://schemas.microsoft.com/office/drawing/2014/main" id="{BA5F83A3-93E9-B948-ACFD-FF2F6270BC6B}"/>
                </a:ext>
              </a:extLst>
            </p:cNvPr>
            <p:cNvSpPr>
              <a:spLocks/>
            </p:cNvSpPr>
            <p:nvPr/>
          </p:nvSpPr>
          <p:spPr>
            <a:xfrm>
              <a:off x="5166425" y="4304023"/>
              <a:ext cx="126000" cy="126000"/>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grpSp>
      <p:grpSp>
        <p:nvGrpSpPr>
          <p:cNvPr id="12" name="群組 11"/>
          <p:cNvGrpSpPr/>
          <p:nvPr/>
        </p:nvGrpSpPr>
        <p:grpSpPr>
          <a:xfrm>
            <a:off x="5080989" y="2911543"/>
            <a:ext cx="4102647" cy="3121344"/>
            <a:chOff x="5420525" y="2722870"/>
            <a:chExt cx="3753730" cy="2855884"/>
          </a:xfrm>
        </p:grpSpPr>
        <p:sp>
          <p:nvSpPr>
            <p:cNvPr id="38" name="Title 16">
              <a:extLst>
                <a:ext uri="{FF2B5EF4-FFF2-40B4-BE49-F238E27FC236}">
                  <a16:creationId xmlns:a16="http://schemas.microsoft.com/office/drawing/2014/main" id="{C67DB88B-7DD6-4353-9106-9763537DD493}"/>
                </a:ext>
              </a:extLst>
            </p:cNvPr>
            <p:cNvSpPr txBox="1">
              <a:spLocks/>
            </p:cNvSpPr>
            <p:nvPr/>
          </p:nvSpPr>
          <p:spPr>
            <a:xfrm>
              <a:off x="5420525" y="5301755"/>
              <a:ext cx="3753730" cy="276999"/>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a:rPr>
                <a:t>Europe &amp; Middle East 10+</a:t>
              </a:r>
            </a:p>
          </p:txBody>
        </p:sp>
        <p:grpSp>
          <p:nvGrpSpPr>
            <p:cNvPr id="4" name="群組 3"/>
            <p:cNvGrpSpPr/>
            <p:nvPr/>
          </p:nvGrpSpPr>
          <p:grpSpPr>
            <a:xfrm>
              <a:off x="5964877" y="2722870"/>
              <a:ext cx="702845" cy="406850"/>
              <a:chOff x="5964877" y="2722870"/>
              <a:chExt cx="702845" cy="406850"/>
            </a:xfrm>
          </p:grpSpPr>
          <p:sp>
            <p:nvSpPr>
              <p:cNvPr id="24" name="橢圓 23">
                <a:extLst>
                  <a:ext uri="{FF2B5EF4-FFF2-40B4-BE49-F238E27FC236}">
                    <a16:creationId xmlns:a16="http://schemas.microsoft.com/office/drawing/2014/main" id="{C90FFB41-3F62-084A-97AF-80D6EDAD25D1}"/>
                  </a:ext>
                </a:extLst>
              </p:cNvPr>
              <p:cNvSpPr>
                <a:spLocks noChangeAspect="1"/>
              </p:cNvSpPr>
              <p:nvPr/>
            </p:nvSpPr>
            <p:spPr>
              <a:xfrm>
                <a:off x="6003333" y="2975555"/>
                <a:ext cx="126000" cy="130099"/>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25" name="橢圓 24">
                <a:extLst>
                  <a:ext uri="{FF2B5EF4-FFF2-40B4-BE49-F238E27FC236}">
                    <a16:creationId xmlns:a16="http://schemas.microsoft.com/office/drawing/2014/main" id="{26F67A85-3DB3-414B-965A-4C72F341D387}"/>
                  </a:ext>
                </a:extLst>
              </p:cNvPr>
              <p:cNvSpPr>
                <a:spLocks noChangeAspect="1"/>
              </p:cNvSpPr>
              <p:nvPr/>
            </p:nvSpPr>
            <p:spPr>
              <a:xfrm>
                <a:off x="6208433" y="2795065"/>
                <a:ext cx="126000" cy="130099"/>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26" name="橢圓 25">
                <a:extLst>
                  <a:ext uri="{FF2B5EF4-FFF2-40B4-BE49-F238E27FC236}">
                    <a16:creationId xmlns:a16="http://schemas.microsoft.com/office/drawing/2014/main" id="{3E09CDBA-89E4-5947-9964-1915381AEFBA}"/>
                  </a:ext>
                </a:extLst>
              </p:cNvPr>
              <p:cNvSpPr>
                <a:spLocks noChangeAspect="1"/>
              </p:cNvSpPr>
              <p:nvPr/>
            </p:nvSpPr>
            <p:spPr>
              <a:xfrm>
                <a:off x="6541722" y="2867261"/>
                <a:ext cx="126000" cy="130099"/>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27" name="橢圓 26">
                <a:extLst>
                  <a:ext uri="{FF2B5EF4-FFF2-40B4-BE49-F238E27FC236}">
                    <a16:creationId xmlns:a16="http://schemas.microsoft.com/office/drawing/2014/main" id="{F9638B9F-A831-C34B-AF3A-F1421B6EADF7}"/>
                  </a:ext>
                </a:extLst>
              </p:cNvPr>
              <p:cNvSpPr>
                <a:spLocks noChangeAspect="1"/>
              </p:cNvSpPr>
              <p:nvPr/>
            </p:nvSpPr>
            <p:spPr>
              <a:xfrm>
                <a:off x="5964877" y="2722870"/>
                <a:ext cx="126000" cy="130099"/>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35" name="橢圓 34">
                <a:extLst>
                  <a:ext uri="{FF2B5EF4-FFF2-40B4-BE49-F238E27FC236}">
                    <a16:creationId xmlns:a16="http://schemas.microsoft.com/office/drawing/2014/main" id="{03888442-9D7B-D04B-9E73-89B8930F6260}"/>
                  </a:ext>
                </a:extLst>
              </p:cNvPr>
              <p:cNvSpPr>
                <a:spLocks noChangeAspect="1"/>
              </p:cNvSpPr>
              <p:nvPr/>
            </p:nvSpPr>
            <p:spPr>
              <a:xfrm>
                <a:off x="6413534" y="2999621"/>
                <a:ext cx="126000" cy="130099"/>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grpSp>
      </p:grpSp>
      <p:grpSp>
        <p:nvGrpSpPr>
          <p:cNvPr id="11" name="群組 10"/>
          <p:cNvGrpSpPr/>
          <p:nvPr/>
        </p:nvGrpSpPr>
        <p:grpSpPr>
          <a:xfrm>
            <a:off x="7455251" y="3036341"/>
            <a:ext cx="2681825" cy="832762"/>
            <a:chOff x="7592863" y="2837055"/>
            <a:chExt cx="2453745" cy="761938"/>
          </a:xfrm>
        </p:grpSpPr>
        <p:sp>
          <p:nvSpPr>
            <p:cNvPr id="28" name="橢圓 27">
              <a:extLst>
                <a:ext uri="{FF2B5EF4-FFF2-40B4-BE49-F238E27FC236}">
                  <a16:creationId xmlns:a16="http://schemas.microsoft.com/office/drawing/2014/main" id="{C9BDF03C-ABBF-2247-BC65-F05817C735B1}"/>
                </a:ext>
              </a:extLst>
            </p:cNvPr>
            <p:cNvSpPr>
              <a:spLocks noChangeAspect="1"/>
            </p:cNvSpPr>
            <p:nvPr/>
          </p:nvSpPr>
          <p:spPr>
            <a:xfrm>
              <a:off x="8720915" y="2975555"/>
              <a:ext cx="126000" cy="130099"/>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29" name="橢圓 28">
              <a:extLst>
                <a:ext uri="{FF2B5EF4-FFF2-40B4-BE49-F238E27FC236}">
                  <a16:creationId xmlns:a16="http://schemas.microsoft.com/office/drawing/2014/main" id="{2E2F0717-F5CE-A744-AFEC-806D75192EDC}"/>
                </a:ext>
              </a:extLst>
            </p:cNvPr>
            <p:cNvSpPr>
              <a:spLocks noChangeAspect="1"/>
            </p:cNvSpPr>
            <p:nvPr/>
          </p:nvSpPr>
          <p:spPr>
            <a:xfrm>
              <a:off x="7592863" y="3468894"/>
              <a:ext cx="126000" cy="130099"/>
            </a:xfrm>
            <a:prstGeom prst="ellipse">
              <a:avLst/>
            </a:prstGeom>
            <a:solidFill>
              <a:schemeClr val="accent4"/>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39" name="Title 16">
              <a:extLst>
                <a:ext uri="{FF2B5EF4-FFF2-40B4-BE49-F238E27FC236}">
                  <a16:creationId xmlns:a16="http://schemas.microsoft.com/office/drawing/2014/main" id="{C67DB88B-7DD6-4353-9106-9763537DD493}"/>
                </a:ext>
              </a:extLst>
            </p:cNvPr>
            <p:cNvSpPr txBox="1">
              <a:spLocks/>
            </p:cNvSpPr>
            <p:nvPr/>
          </p:nvSpPr>
          <p:spPr>
            <a:xfrm>
              <a:off x="9174255" y="2837055"/>
              <a:ext cx="872353" cy="276999"/>
            </a:xfrm>
            <a:prstGeom prst="rect">
              <a:avLst/>
            </a:prstGeom>
          </p:spPr>
          <p:txBody>
            <a:bodyPr wrap="square" lIns="0" tIns="0" rIns="0" bIns="0">
              <a:spAutoFit/>
            </a:bodyPr>
            <a:lstStyle>
              <a:lvl1pPr algn="l" defTabSz="457200" rtl="0" eaLnBrk="1" latinLnBrk="0" hangingPunct="1">
                <a:lnSpc>
                  <a:spcPct val="90000"/>
                </a:lnSpc>
                <a:spcBef>
                  <a:spcPct val="0"/>
                </a:spcBef>
                <a:buNone/>
                <a:defRPr sz="2800" b="1" i="0" kern="1200" baseline="0">
                  <a:solidFill>
                    <a:schemeClr val="tx1"/>
                  </a:solidFill>
                  <a:latin typeface="Century Gothic"/>
                  <a:ea typeface="+mj-ea"/>
                  <a:cs typeface="Century Gothic"/>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a:rPr>
                <a:t>Asia 3</a:t>
              </a:r>
            </a:p>
          </p:txBody>
        </p:sp>
      </p:grpSp>
    </p:spTree>
    <p:extLst>
      <p:ext uri="{BB962C8B-B14F-4D97-AF65-F5344CB8AC3E}">
        <p14:creationId xmlns:p14="http://schemas.microsoft.com/office/powerpoint/2010/main" val="148081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1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p:cNvPicPr>
            <a:picLocks noChangeAspect="1"/>
          </p:cNvPicPr>
          <p:nvPr/>
        </p:nvPicPr>
        <p:blipFill>
          <a:blip r:embed="rId3"/>
          <a:stretch>
            <a:fillRect/>
          </a:stretch>
        </p:blipFill>
        <p:spPr>
          <a:xfrm>
            <a:off x="737781" y="4426144"/>
            <a:ext cx="3228571" cy="1990476"/>
          </a:xfrm>
          <a:prstGeom prst="rect">
            <a:avLst/>
          </a:prstGeom>
        </p:spPr>
      </p:pic>
      <p:pic>
        <p:nvPicPr>
          <p:cNvPr id="26" name="圖片 25"/>
          <p:cNvPicPr>
            <a:picLocks noChangeAspect="1"/>
          </p:cNvPicPr>
          <p:nvPr/>
        </p:nvPicPr>
        <p:blipFill>
          <a:blip r:embed="rId4"/>
          <a:stretch>
            <a:fillRect/>
          </a:stretch>
        </p:blipFill>
        <p:spPr>
          <a:xfrm>
            <a:off x="4499686" y="4352566"/>
            <a:ext cx="3144698" cy="587697"/>
          </a:xfrm>
          <a:prstGeom prst="rect">
            <a:avLst/>
          </a:prstGeom>
        </p:spPr>
      </p:pic>
      <p:pic>
        <p:nvPicPr>
          <p:cNvPr id="27" name="圖片 26"/>
          <p:cNvPicPr>
            <a:picLocks noChangeAspect="1"/>
          </p:cNvPicPr>
          <p:nvPr/>
        </p:nvPicPr>
        <p:blipFill>
          <a:blip r:embed="rId5"/>
          <a:stretch>
            <a:fillRect/>
          </a:stretch>
        </p:blipFill>
        <p:spPr>
          <a:xfrm>
            <a:off x="4499686" y="4957336"/>
            <a:ext cx="3228571" cy="1266667"/>
          </a:xfrm>
          <a:prstGeom prst="rect">
            <a:avLst/>
          </a:prstGeom>
        </p:spPr>
      </p:pic>
      <p:pic>
        <p:nvPicPr>
          <p:cNvPr id="28" name="圖片 27"/>
          <p:cNvPicPr>
            <a:picLocks noChangeAspect="1"/>
          </p:cNvPicPr>
          <p:nvPr/>
        </p:nvPicPr>
        <p:blipFill>
          <a:blip r:embed="rId6"/>
          <a:stretch>
            <a:fillRect/>
          </a:stretch>
        </p:blipFill>
        <p:spPr>
          <a:xfrm>
            <a:off x="8170314" y="4343602"/>
            <a:ext cx="2095238" cy="2104762"/>
          </a:xfrm>
          <a:prstGeom prst="rect">
            <a:avLst/>
          </a:prstGeom>
        </p:spPr>
      </p:pic>
      <p:pic>
        <p:nvPicPr>
          <p:cNvPr id="29" name="圖片 28"/>
          <p:cNvPicPr>
            <a:picLocks noChangeAspect="1"/>
          </p:cNvPicPr>
          <p:nvPr/>
        </p:nvPicPr>
        <p:blipFill>
          <a:blip r:embed="rId7"/>
          <a:stretch>
            <a:fillRect/>
          </a:stretch>
        </p:blipFill>
        <p:spPr>
          <a:xfrm>
            <a:off x="9732219" y="4936132"/>
            <a:ext cx="1066667" cy="1066667"/>
          </a:xfrm>
          <a:prstGeom prst="rect">
            <a:avLst/>
          </a:prstGeom>
        </p:spPr>
      </p:pic>
      <p:sp>
        <p:nvSpPr>
          <p:cNvPr id="9" name="Title 1"/>
          <p:cNvSpPr txBox="1">
            <a:spLocks/>
          </p:cNvSpPr>
          <p:nvPr/>
        </p:nvSpPr>
        <p:spPr bwMode="auto">
          <a:xfrm>
            <a:off x="644639" y="234286"/>
            <a:ext cx="912589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eaLnBrk="0" fontAlgn="base" hangingPunct="0">
              <a:spcBef>
                <a:spcPct val="0"/>
              </a:spcBef>
              <a:spcAft>
                <a:spcPct val="0"/>
              </a:spcAft>
              <a:defRPr kumimoji="1" sz="3600" b="1" kern="0">
                <a:latin typeface="標楷體" pitchFamily="65" charset="-120"/>
                <a:ea typeface="標楷體" pitchFamily="65" charset="-120"/>
                <a:cs typeface="+mj-cs"/>
              </a:defRPr>
            </a:lvl1pPr>
            <a:lvl2pPr eaLnBrk="0" fontAlgn="base" hangingPunct="0">
              <a:spcBef>
                <a:spcPct val="0"/>
              </a:spcBef>
              <a:spcAft>
                <a:spcPct val="0"/>
              </a:spcAft>
              <a:defRPr kumimoji="1" sz="3600" b="1">
                <a:latin typeface="Arial" pitchFamily="34" charset="0"/>
                <a:ea typeface="華康中黑體" pitchFamily="49" charset="-120"/>
                <a:cs typeface="華康儷粗黑"/>
              </a:defRPr>
            </a:lvl2pPr>
            <a:lvl3pPr eaLnBrk="0" fontAlgn="base" hangingPunct="0">
              <a:spcBef>
                <a:spcPct val="0"/>
              </a:spcBef>
              <a:spcAft>
                <a:spcPct val="0"/>
              </a:spcAft>
              <a:defRPr kumimoji="1" sz="3600" b="1">
                <a:latin typeface="Arial" pitchFamily="34" charset="0"/>
                <a:ea typeface="華康中黑體" pitchFamily="49" charset="-120"/>
                <a:cs typeface="華康儷粗黑"/>
              </a:defRPr>
            </a:lvl3pPr>
            <a:lvl4pPr eaLnBrk="0" fontAlgn="base" hangingPunct="0">
              <a:spcBef>
                <a:spcPct val="0"/>
              </a:spcBef>
              <a:spcAft>
                <a:spcPct val="0"/>
              </a:spcAft>
              <a:defRPr kumimoji="1" sz="3600" b="1">
                <a:latin typeface="Arial" pitchFamily="34" charset="0"/>
                <a:ea typeface="華康中黑體" pitchFamily="49" charset="-120"/>
                <a:cs typeface="華康儷粗黑"/>
              </a:defRPr>
            </a:lvl4pPr>
            <a:lvl5pPr eaLnBrk="0" fontAlgn="base" hangingPunct="0">
              <a:spcBef>
                <a:spcPct val="0"/>
              </a:spcBef>
              <a:spcAft>
                <a:spcPct val="0"/>
              </a:spcAft>
              <a:defRPr kumimoji="1" sz="3600" b="1">
                <a:latin typeface="Arial" pitchFamily="34" charset="0"/>
                <a:ea typeface="華康中黑體" pitchFamily="49" charset="-120"/>
                <a:cs typeface="華康儷粗黑"/>
              </a:defRPr>
            </a:lvl5pPr>
            <a:lvl6pPr marL="457200" fontAlgn="base">
              <a:spcBef>
                <a:spcPct val="0"/>
              </a:spcBef>
              <a:spcAft>
                <a:spcPct val="0"/>
              </a:spcAft>
              <a:defRPr kumimoji="1" sz="3600" b="1">
                <a:solidFill>
                  <a:srgbClr val="00357F"/>
                </a:solidFill>
                <a:latin typeface="Arial" pitchFamily="34" charset="0"/>
                <a:ea typeface="華康儷粗黑"/>
                <a:cs typeface="華康儷粗黑"/>
              </a:defRPr>
            </a:lvl6pPr>
            <a:lvl7pPr marL="914400" fontAlgn="base">
              <a:spcBef>
                <a:spcPct val="0"/>
              </a:spcBef>
              <a:spcAft>
                <a:spcPct val="0"/>
              </a:spcAft>
              <a:defRPr kumimoji="1" sz="3600" b="1">
                <a:solidFill>
                  <a:srgbClr val="00357F"/>
                </a:solidFill>
                <a:latin typeface="Arial" pitchFamily="34" charset="0"/>
                <a:ea typeface="華康儷粗黑"/>
                <a:cs typeface="華康儷粗黑"/>
              </a:defRPr>
            </a:lvl7pPr>
            <a:lvl8pPr marL="1371600" fontAlgn="base">
              <a:spcBef>
                <a:spcPct val="0"/>
              </a:spcBef>
              <a:spcAft>
                <a:spcPct val="0"/>
              </a:spcAft>
              <a:defRPr kumimoji="1" sz="3600" b="1">
                <a:solidFill>
                  <a:srgbClr val="00357F"/>
                </a:solidFill>
                <a:latin typeface="Arial" pitchFamily="34" charset="0"/>
                <a:ea typeface="華康儷粗黑"/>
                <a:cs typeface="華康儷粗黑"/>
              </a:defRPr>
            </a:lvl8pPr>
            <a:lvl9pPr marL="1828800" fontAlgn="base">
              <a:spcBef>
                <a:spcPct val="0"/>
              </a:spcBef>
              <a:spcAft>
                <a:spcPct val="0"/>
              </a:spcAft>
              <a:defRPr kumimoji="1" sz="3600" b="1">
                <a:solidFill>
                  <a:srgbClr val="00357F"/>
                </a:solidFill>
                <a:latin typeface="Arial" pitchFamily="34" charset="0"/>
                <a:ea typeface="華康儷粗黑"/>
                <a:cs typeface="華康儷粗黑"/>
              </a:defRPr>
            </a:lvl9pPr>
          </a:lstStyle>
          <a:p>
            <a:pPr lvl="0"/>
            <a:r>
              <a:rPr lang="en-US" altLang="zh-TW" dirty="0" smtClean="0">
                <a:latin typeface="Calibri" panose="020F0502020204030204" pitchFamily="34" charset="0"/>
                <a:cs typeface="Calibri" panose="020F0502020204030204" pitchFamily="34" charset="0"/>
              </a:rPr>
              <a:t>Technologies </a:t>
            </a:r>
            <a:r>
              <a:rPr lang="en-US" altLang="zh-TW" dirty="0" smtClean="0">
                <a:latin typeface="Calibri" panose="020F0502020204030204" pitchFamily="34" charset="0"/>
                <a:cs typeface="Calibri" panose="020F0502020204030204" pitchFamily="34" charset="0"/>
              </a:rPr>
              <a:t>and </a:t>
            </a:r>
            <a:r>
              <a:rPr lang="en-US" altLang="zh-TW" dirty="0" smtClean="0">
                <a:latin typeface="Calibri" panose="020F0502020204030204" pitchFamily="34" charset="0"/>
                <a:cs typeface="Calibri" panose="020F0502020204030204" pitchFamily="34" charset="0"/>
              </a:rPr>
              <a:t>Services </a:t>
            </a:r>
            <a:r>
              <a:rPr lang="en-US" altLang="zh-TW" dirty="0" smtClean="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Business</a:t>
            </a:r>
            <a:endParaRPr lang="zh-TW" altLang="en-US" dirty="0">
              <a:latin typeface="Calibri" panose="020F0502020204030204" pitchFamily="34" charset="0"/>
              <a:cs typeface="Calibri" panose="020F0502020204030204" pitchFamily="34" charset="0"/>
            </a:endParaRPr>
          </a:p>
        </p:txBody>
      </p:sp>
      <p:sp>
        <p:nvSpPr>
          <p:cNvPr id="10" name="文字方塊 9"/>
          <p:cNvSpPr txBox="1"/>
          <p:nvPr/>
        </p:nvSpPr>
        <p:spPr>
          <a:xfrm>
            <a:off x="544945" y="1322774"/>
            <a:ext cx="10253941" cy="2351221"/>
          </a:xfrm>
          <a:prstGeom prst="rect">
            <a:avLst/>
          </a:prstGeom>
          <a:noFill/>
        </p:spPr>
        <p:txBody>
          <a:bodyPr wrap="square" rtlCol="0">
            <a:spAutoFit/>
          </a:bodyPr>
          <a:lstStyle/>
          <a:p>
            <a:pPr marL="571500" marR="0" lvl="0" indent="-571500" algn="l" defTabSz="914400" rtl="0" eaLnBrk="1" fontAlgn="auto" latinLnBrk="0" hangingPunct="1">
              <a:lnSpc>
                <a:spcPct val="150000"/>
              </a:lnSpc>
              <a:spcBef>
                <a:spcPts val="0"/>
              </a:spcBef>
              <a:spcAft>
                <a:spcPts val="0"/>
              </a:spcAft>
              <a:buClr>
                <a:srgbClr val="92D050"/>
              </a:buClr>
              <a:buSzPct val="80000"/>
              <a:buFont typeface="Wingdings" panose="05000000000000000000" pitchFamily="2" charset="2"/>
              <a:buChar char="p"/>
              <a:tabLst/>
              <a:defRPr/>
            </a:pPr>
            <a:r>
              <a:rPr kumimoji="0" lang="en-US" altLang="zh-TW"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Wi-Fi 6E: Continue </a:t>
            </a:r>
            <a:r>
              <a:rPr kumimoji="0" lang="en-US" altLang="zh-TW" sz="2100" b="0" i="0" u="none" strike="noStrike" kern="1200" cap="none" spc="0" normalizeH="0" baseline="0" noProof="0" dirty="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the </a:t>
            </a:r>
            <a:r>
              <a:rPr kumimoji="0" lang="en-US" altLang="zh-TW"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momentum of business wireless </a:t>
            </a:r>
          </a:p>
          <a:p>
            <a:pPr marL="571500" marR="0" lvl="0" indent="-571500" algn="l" defTabSz="914400" rtl="0" eaLnBrk="1" fontAlgn="auto" latinLnBrk="0" hangingPunct="1">
              <a:lnSpc>
                <a:spcPct val="150000"/>
              </a:lnSpc>
              <a:spcBef>
                <a:spcPts val="0"/>
              </a:spcBef>
              <a:spcAft>
                <a:spcPts val="0"/>
              </a:spcAft>
              <a:buClr>
                <a:srgbClr val="92D050"/>
              </a:buClr>
              <a:buSzPct val="80000"/>
              <a:buFont typeface="Wingdings" panose="05000000000000000000" pitchFamily="2" charset="2"/>
              <a:buChar char="p"/>
              <a:tabLst/>
              <a:defRPr/>
            </a:pPr>
            <a:r>
              <a:rPr kumimoji="0" lang="en-US" altLang="zh-TW"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Multi-gig</a:t>
            </a:r>
            <a:r>
              <a:rPr kumimoji="0" lang="en-US" altLang="zh-TW" sz="2100" b="0" i="0" u="none" strike="noStrike" kern="1200" cap="none" spc="0" normalizeH="0" baseline="0" noProof="0" dirty="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 PoE</a:t>
            </a:r>
            <a:r>
              <a:rPr kumimoji="0" lang="en-US" altLang="zh-TW"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a:t>
            </a:r>
            <a:r>
              <a:rPr kumimoji="0" lang="zh-TW" altLang="en-US"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 </a:t>
            </a:r>
            <a:r>
              <a:rPr kumimoji="0" lang="en-US" altLang="zh-TW"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Incorporate Wi-Fi 6E</a:t>
            </a:r>
            <a:r>
              <a:rPr kumimoji="0" lang="zh-TW" altLang="en-US"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 </a:t>
            </a:r>
            <a:r>
              <a:rPr kumimoji="0" lang="en-US" altLang="zh-TW"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trend,</a:t>
            </a:r>
            <a:r>
              <a:rPr kumimoji="0" lang="zh-TW" altLang="en-US"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 </a:t>
            </a:r>
            <a:r>
              <a:rPr kumimoji="0" lang="en-US" altLang="zh-TW"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trigger network upgrade </a:t>
            </a:r>
          </a:p>
          <a:p>
            <a:pPr marL="571500" marR="0" lvl="0" indent="-571500" algn="l" defTabSz="914400" rtl="0" eaLnBrk="1" fontAlgn="auto" latinLnBrk="0" hangingPunct="1">
              <a:lnSpc>
                <a:spcPts val="2800"/>
              </a:lnSpc>
              <a:spcBef>
                <a:spcPts val="600"/>
              </a:spcBef>
              <a:spcAft>
                <a:spcPts val="600"/>
              </a:spcAft>
              <a:buClr>
                <a:srgbClr val="92D050"/>
              </a:buClr>
              <a:buSzPct val="80000"/>
              <a:buFont typeface="Wingdings" panose="05000000000000000000" pitchFamily="2" charset="2"/>
              <a:buChar char="p"/>
              <a:tabLst/>
              <a:defRPr/>
            </a:pPr>
            <a:r>
              <a:rPr kumimoji="0" lang="en-US" altLang="zh-TW" sz="2100" b="0" i="0" u="none" strike="noStrike" kern="1200" cap="none" spc="0" normalizeH="0" baseline="0" noProof="0" dirty="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5G FWA: Include 5G FWA product into Nebula eco system to pursue 5G opportunities </a:t>
            </a:r>
          </a:p>
          <a:p>
            <a:pPr marL="571500" marR="0" lvl="0" indent="-571500" algn="l" defTabSz="914400" rtl="0" eaLnBrk="1" fontAlgn="auto" latinLnBrk="0" hangingPunct="1">
              <a:lnSpc>
                <a:spcPts val="2800"/>
              </a:lnSpc>
              <a:spcBef>
                <a:spcPts val="600"/>
              </a:spcBef>
              <a:spcAft>
                <a:spcPts val="600"/>
              </a:spcAft>
              <a:buClr>
                <a:srgbClr val="92D050"/>
              </a:buClr>
              <a:buSzPct val="80000"/>
              <a:buFont typeface="Wingdings" panose="05000000000000000000" pitchFamily="2" charset="2"/>
              <a:buChar char="p"/>
              <a:tabLst/>
              <a:defRPr/>
            </a:pPr>
            <a:r>
              <a:rPr kumimoji="0" lang="en-US" altLang="zh-TW"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rPr>
              <a:t>To catch the demands from pro-summers &amp; small business, will focus on Nebula cloud system user interface improvement and emphasis of its ease of use</a:t>
            </a:r>
            <a:endParaRPr kumimoji="0" lang="zh-TW" altLang="en-US" sz="2100" b="0" i="0" u="none" strike="noStrike" kern="1200" cap="none" spc="0" normalizeH="0" baseline="0" noProof="0" dirty="0" smtClean="0">
              <a:ln>
                <a:noFill/>
              </a:ln>
              <a:solidFill>
                <a:srgbClr val="000000"/>
              </a:solidFill>
              <a:effectLst/>
              <a:uLnTx/>
              <a:uFillTx/>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p14="http://schemas.microsoft.com/office/powerpoint/2010/main" val="22320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接點 8"/>
          <p:cNvCxnSpPr/>
          <p:nvPr/>
        </p:nvCxnSpPr>
        <p:spPr>
          <a:xfrm flipV="1">
            <a:off x="466724" y="1222431"/>
            <a:ext cx="10008000" cy="0"/>
          </a:xfrm>
          <a:prstGeom prst="line">
            <a:avLst/>
          </a:prstGeom>
          <a:ln w="1905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pic>
        <p:nvPicPr>
          <p:cNvPr id="41" name="圖片 40"/>
          <p:cNvPicPr/>
          <p:nvPr/>
        </p:nvPicPr>
        <p:blipFill>
          <a:blip r:embed="rId3" cstate="print">
            <a:extLst>
              <a:ext uri="{28A0092B-C50C-407E-A947-70E740481C1C}">
                <a14:useLocalDpi xmlns:a14="http://schemas.microsoft.com/office/drawing/2010/main" val="0"/>
              </a:ext>
            </a:extLst>
          </a:blip>
          <a:stretch>
            <a:fillRect/>
          </a:stretch>
        </p:blipFill>
        <p:spPr>
          <a:xfrm>
            <a:off x="5033216" y="2618105"/>
            <a:ext cx="900000" cy="900000"/>
          </a:xfrm>
          <a:prstGeom prst="rect">
            <a:avLst/>
          </a:prstGeom>
        </p:spPr>
      </p:pic>
      <p:pic>
        <p:nvPicPr>
          <p:cNvPr id="42" name="圖片 41"/>
          <p:cNvPicPr/>
          <p:nvPr/>
        </p:nvPicPr>
        <p:blipFill>
          <a:blip r:embed="rId4" cstate="print">
            <a:extLst>
              <a:ext uri="{28A0092B-C50C-407E-A947-70E740481C1C}">
                <a14:useLocalDpi xmlns:a14="http://schemas.microsoft.com/office/drawing/2010/main" val="0"/>
              </a:ext>
            </a:extLst>
          </a:blip>
          <a:stretch>
            <a:fillRect/>
          </a:stretch>
        </p:blipFill>
        <p:spPr>
          <a:xfrm>
            <a:off x="3858417" y="2618105"/>
            <a:ext cx="900000" cy="900000"/>
          </a:xfrm>
          <a:prstGeom prst="rect">
            <a:avLst/>
          </a:prstGeom>
        </p:spPr>
      </p:pic>
      <p:pic>
        <p:nvPicPr>
          <p:cNvPr id="43" name="圖片 42"/>
          <p:cNvPicPr/>
          <p:nvPr/>
        </p:nvPicPr>
        <p:blipFill>
          <a:blip r:embed="rId5" cstate="print">
            <a:extLst>
              <a:ext uri="{28A0092B-C50C-407E-A947-70E740481C1C}">
                <a14:useLocalDpi xmlns:a14="http://schemas.microsoft.com/office/drawing/2010/main" val="0"/>
              </a:ext>
            </a:extLst>
          </a:blip>
          <a:stretch>
            <a:fillRect/>
          </a:stretch>
        </p:blipFill>
        <p:spPr>
          <a:xfrm>
            <a:off x="3858417" y="1463562"/>
            <a:ext cx="900000" cy="900000"/>
          </a:xfrm>
          <a:prstGeom prst="rect">
            <a:avLst/>
          </a:prstGeom>
        </p:spPr>
      </p:pic>
      <p:pic>
        <p:nvPicPr>
          <p:cNvPr id="44" name="圖片 43"/>
          <p:cNvPicPr/>
          <p:nvPr/>
        </p:nvPicPr>
        <p:blipFill>
          <a:blip r:embed="rId6" cstate="print">
            <a:extLst>
              <a:ext uri="{28A0092B-C50C-407E-A947-70E740481C1C}">
                <a14:useLocalDpi xmlns:a14="http://schemas.microsoft.com/office/drawing/2010/main" val="0"/>
              </a:ext>
            </a:extLst>
          </a:blip>
          <a:stretch>
            <a:fillRect/>
          </a:stretch>
        </p:blipFill>
        <p:spPr>
          <a:xfrm>
            <a:off x="5042940" y="1463562"/>
            <a:ext cx="900000" cy="900000"/>
          </a:xfrm>
          <a:prstGeom prst="rect">
            <a:avLst/>
          </a:prstGeom>
        </p:spPr>
      </p:pic>
      <p:pic>
        <p:nvPicPr>
          <p:cNvPr id="45" name="圖片 44"/>
          <p:cNvPicPr/>
          <p:nvPr/>
        </p:nvPicPr>
        <p:blipFill>
          <a:blip r:embed="rId5" cstate="print">
            <a:extLst>
              <a:ext uri="{28A0092B-C50C-407E-A947-70E740481C1C}">
                <a14:useLocalDpi xmlns:a14="http://schemas.microsoft.com/office/drawing/2010/main" val="0"/>
              </a:ext>
            </a:extLst>
          </a:blip>
          <a:stretch>
            <a:fillRect/>
          </a:stretch>
        </p:blipFill>
        <p:spPr>
          <a:xfrm>
            <a:off x="6188550" y="2618105"/>
            <a:ext cx="900000" cy="900000"/>
          </a:xfrm>
          <a:prstGeom prst="rect">
            <a:avLst/>
          </a:prstGeom>
        </p:spPr>
      </p:pic>
      <p:pic>
        <p:nvPicPr>
          <p:cNvPr id="46" name="圖片 45"/>
          <p:cNvPicPr/>
          <p:nvPr/>
        </p:nvPicPr>
        <p:blipFill>
          <a:blip r:embed="rId6" cstate="print">
            <a:extLst>
              <a:ext uri="{28A0092B-C50C-407E-A947-70E740481C1C}">
                <a14:useLocalDpi xmlns:a14="http://schemas.microsoft.com/office/drawing/2010/main" val="0"/>
              </a:ext>
            </a:extLst>
          </a:blip>
          <a:stretch>
            <a:fillRect/>
          </a:stretch>
        </p:blipFill>
        <p:spPr>
          <a:xfrm>
            <a:off x="7436700" y="2618105"/>
            <a:ext cx="900000" cy="900000"/>
          </a:xfrm>
          <a:prstGeom prst="rect">
            <a:avLst/>
          </a:prstGeom>
        </p:spPr>
      </p:pic>
      <p:pic>
        <p:nvPicPr>
          <p:cNvPr id="47" name="圖片 46"/>
          <p:cNvPicPr/>
          <p:nvPr/>
        </p:nvPicPr>
        <p:blipFill>
          <a:blip r:embed="rId3" cstate="print">
            <a:extLst>
              <a:ext uri="{28A0092B-C50C-407E-A947-70E740481C1C}">
                <a14:useLocalDpi xmlns:a14="http://schemas.microsoft.com/office/drawing/2010/main" val="0"/>
              </a:ext>
            </a:extLst>
          </a:blip>
          <a:stretch>
            <a:fillRect/>
          </a:stretch>
        </p:blipFill>
        <p:spPr>
          <a:xfrm>
            <a:off x="5033216" y="3656588"/>
            <a:ext cx="900000" cy="900000"/>
          </a:xfrm>
          <a:prstGeom prst="rect">
            <a:avLst/>
          </a:prstGeom>
        </p:spPr>
      </p:pic>
      <p:pic>
        <p:nvPicPr>
          <p:cNvPr id="48" name="圖片 47"/>
          <p:cNvPicPr/>
          <p:nvPr/>
        </p:nvPicPr>
        <p:blipFill>
          <a:blip r:embed="rId7" cstate="print">
            <a:extLst>
              <a:ext uri="{28A0092B-C50C-407E-A947-70E740481C1C}">
                <a14:useLocalDpi xmlns:a14="http://schemas.microsoft.com/office/drawing/2010/main" val="0"/>
              </a:ext>
            </a:extLst>
          </a:blip>
          <a:stretch>
            <a:fillRect/>
          </a:stretch>
        </p:blipFill>
        <p:spPr>
          <a:xfrm>
            <a:off x="3858417" y="3645376"/>
            <a:ext cx="900000" cy="900000"/>
          </a:xfrm>
          <a:prstGeom prst="rect">
            <a:avLst/>
          </a:prstGeom>
        </p:spPr>
      </p:pic>
      <p:pic>
        <p:nvPicPr>
          <p:cNvPr id="49" name="圖片 48"/>
          <p:cNvPicPr/>
          <p:nvPr/>
        </p:nvPicPr>
        <p:blipFill>
          <a:blip r:embed="rId8" cstate="print">
            <a:extLst>
              <a:ext uri="{28A0092B-C50C-407E-A947-70E740481C1C}">
                <a14:useLocalDpi xmlns:a14="http://schemas.microsoft.com/office/drawing/2010/main" val="0"/>
              </a:ext>
            </a:extLst>
          </a:blip>
          <a:stretch>
            <a:fillRect/>
          </a:stretch>
        </p:blipFill>
        <p:spPr>
          <a:xfrm>
            <a:off x="3858417" y="4672648"/>
            <a:ext cx="900000" cy="900000"/>
          </a:xfrm>
          <a:prstGeom prst="rect">
            <a:avLst/>
          </a:prstGeom>
        </p:spPr>
      </p:pic>
      <p:pic>
        <p:nvPicPr>
          <p:cNvPr id="50" name="圖片 49"/>
          <p:cNvPicPr/>
          <p:nvPr/>
        </p:nvPicPr>
        <p:blipFill>
          <a:blip r:embed="rId7" cstate="print">
            <a:extLst>
              <a:ext uri="{28A0092B-C50C-407E-A947-70E740481C1C}">
                <a14:useLocalDpi xmlns:a14="http://schemas.microsoft.com/office/drawing/2010/main" val="0"/>
              </a:ext>
            </a:extLst>
          </a:blip>
          <a:stretch>
            <a:fillRect/>
          </a:stretch>
        </p:blipFill>
        <p:spPr>
          <a:xfrm>
            <a:off x="5033216" y="4672648"/>
            <a:ext cx="900000" cy="900000"/>
          </a:xfrm>
          <a:prstGeom prst="rect">
            <a:avLst/>
          </a:prstGeom>
        </p:spPr>
      </p:pic>
      <p:pic>
        <p:nvPicPr>
          <p:cNvPr id="51" name="圖片 50"/>
          <p:cNvPicPr/>
          <p:nvPr/>
        </p:nvPicPr>
        <p:blipFill>
          <a:blip r:embed="rId6" cstate="print">
            <a:extLst>
              <a:ext uri="{28A0092B-C50C-407E-A947-70E740481C1C}">
                <a14:useLocalDpi xmlns:a14="http://schemas.microsoft.com/office/drawing/2010/main" val="0"/>
              </a:ext>
            </a:extLst>
          </a:blip>
          <a:stretch>
            <a:fillRect/>
          </a:stretch>
        </p:blipFill>
        <p:spPr>
          <a:xfrm>
            <a:off x="6188550" y="4661525"/>
            <a:ext cx="900000" cy="900000"/>
          </a:xfrm>
          <a:prstGeom prst="rect">
            <a:avLst/>
          </a:prstGeom>
        </p:spPr>
      </p:pic>
      <p:pic>
        <p:nvPicPr>
          <p:cNvPr id="52" name="圖片 51"/>
          <p:cNvPicPr/>
          <p:nvPr/>
        </p:nvPicPr>
        <p:blipFill>
          <a:blip r:embed="rId3" cstate="print">
            <a:extLst>
              <a:ext uri="{28A0092B-C50C-407E-A947-70E740481C1C}">
                <a14:useLocalDpi xmlns:a14="http://schemas.microsoft.com/office/drawing/2010/main" val="0"/>
              </a:ext>
            </a:extLst>
          </a:blip>
          <a:stretch>
            <a:fillRect/>
          </a:stretch>
        </p:blipFill>
        <p:spPr>
          <a:xfrm>
            <a:off x="3858417" y="5699920"/>
            <a:ext cx="900000" cy="900000"/>
          </a:xfrm>
          <a:prstGeom prst="rect">
            <a:avLst/>
          </a:prstGeom>
        </p:spPr>
      </p:pic>
      <p:pic>
        <p:nvPicPr>
          <p:cNvPr id="53" name="圖片 52"/>
          <p:cNvPicPr/>
          <p:nvPr/>
        </p:nvPicPr>
        <p:blipFill>
          <a:blip r:embed="rId9" cstate="print">
            <a:extLst>
              <a:ext uri="{28A0092B-C50C-407E-A947-70E740481C1C}">
                <a14:useLocalDpi xmlns:a14="http://schemas.microsoft.com/office/drawing/2010/main" val="0"/>
              </a:ext>
            </a:extLst>
          </a:blip>
          <a:stretch>
            <a:fillRect/>
          </a:stretch>
        </p:blipFill>
        <p:spPr>
          <a:xfrm>
            <a:off x="5020724" y="5699920"/>
            <a:ext cx="900000" cy="900000"/>
          </a:xfrm>
          <a:prstGeom prst="rect">
            <a:avLst/>
          </a:prstGeom>
        </p:spPr>
      </p:pic>
      <p:sp>
        <p:nvSpPr>
          <p:cNvPr id="23" name="標題 1"/>
          <p:cNvSpPr>
            <a:spLocks noGrp="1"/>
          </p:cNvSpPr>
          <p:nvPr>
            <p:ph type="title"/>
          </p:nvPr>
        </p:nvSpPr>
        <p:spPr>
          <a:xfrm>
            <a:off x="466724" y="131574"/>
            <a:ext cx="9325379" cy="997196"/>
          </a:xfrm>
        </p:spPr>
        <p:txBody>
          <a:bodyPr/>
          <a:lstStyle/>
          <a:p>
            <a:pPr lvl="0"/>
            <a:r>
              <a:rPr lang="en-US" altLang="zh-TW" sz="3600" dirty="0">
                <a:solidFill>
                  <a:schemeClr val="tx1">
                    <a:lumMod val="65000"/>
                    <a:lumOff val="35000"/>
                  </a:schemeClr>
                </a:solidFill>
                <a:latin typeface="Calibri" panose="020F0502020204030204" pitchFamily="34" charset="0"/>
                <a:cs typeface="Calibri" panose="020F0502020204030204" pitchFamily="34" charset="0"/>
              </a:rPr>
              <a:t>Responding to the United Nations Sustainable Development Goals (SDGs)</a:t>
            </a:r>
            <a:endParaRPr lang="zh-TW" altLang="en-US" sz="36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5" name="文字方塊 2"/>
          <p:cNvSpPr txBox="1">
            <a:spLocks noChangeArrowheads="1"/>
          </p:cNvSpPr>
          <p:nvPr/>
        </p:nvSpPr>
        <p:spPr bwMode="auto">
          <a:xfrm>
            <a:off x="661987" y="1604466"/>
            <a:ext cx="2267903" cy="504825"/>
          </a:xfrm>
          <a:prstGeom prst="rect">
            <a:avLst/>
          </a:prstGeom>
          <a:noFill/>
          <a:ln w="28575">
            <a:noFill/>
          </a:ln>
          <a:effectLst/>
        </p:spPr>
        <p:txBody>
          <a:bodyPr rot="0" vert="horz" wrap="square" lIns="91440" tIns="45720" rIns="91440" bIns="45720" anchor="ctr" anchorCtr="0">
            <a:noAutofit/>
          </a:bodyPr>
          <a:lstStyle/>
          <a:p>
            <a:pPr indent="-177800">
              <a:spcAft>
                <a:spcPts val="180"/>
              </a:spcAft>
            </a:pPr>
            <a:r>
              <a:rPr lang="en-US" altLang="zh-TW" sz="2000" b="1" kern="100" spc="30" dirty="0" smtClean="0">
                <a:solidFill>
                  <a:srgbClr val="92D050"/>
                </a:solidFill>
                <a:latin typeface="Calibri" panose="020F0502020204030204" pitchFamily="34" charset="0"/>
                <a:cs typeface="Calibri" panose="020F0502020204030204" pitchFamily="34" charset="0"/>
              </a:rPr>
              <a:t>Environment Protection</a:t>
            </a:r>
            <a:endParaRPr lang="zh-TW" sz="1100" b="1" kern="100" spc="30" dirty="0">
              <a:effectLst/>
              <a:latin typeface="Calibri" panose="020F0502020204030204" pitchFamily="34" charset="0"/>
              <a:cs typeface="Calibri" panose="020F0502020204030204" pitchFamily="34" charset="0"/>
            </a:endParaRPr>
          </a:p>
        </p:txBody>
      </p:sp>
      <p:sp>
        <p:nvSpPr>
          <p:cNvPr id="26" name="文字方塊 2"/>
          <p:cNvSpPr txBox="1">
            <a:spLocks noChangeArrowheads="1"/>
          </p:cNvSpPr>
          <p:nvPr/>
        </p:nvSpPr>
        <p:spPr bwMode="auto">
          <a:xfrm>
            <a:off x="658495" y="2618105"/>
            <a:ext cx="2694940" cy="359410"/>
          </a:xfrm>
          <a:prstGeom prst="rect">
            <a:avLst/>
          </a:prstGeom>
          <a:noFill/>
          <a:ln w="28575">
            <a:noFill/>
          </a:ln>
          <a:effectLst/>
        </p:spPr>
        <p:txBody>
          <a:bodyPr rot="0" vert="horz" wrap="square" lIns="91440" tIns="0" rIns="91440" bIns="0" anchor="t" anchorCtr="0">
            <a:noAutofit/>
          </a:bodyPr>
          <a:lstStyle/>
          <a:p>
            <a:pPr indent="-176530">
              <a:spcAft>
                <a:spcPts val="0"/>
              </a:spcAft>
            </a:pPr>
            <a:r>
              <a:rPr lang="en-US" altLang="zh-TW" sz="2000" b="1" kern="100" spc="30" dirty="0">
                <a:solidFill>
                  <a:srgbClr val="008000"/>
                </a:solidFill>
                <a:latin typeface="Calibri" panose="020F0502020204030204" pitchFamily="34" charset="0"/>
                <a:cs typeface="Calibri" panose="020F0502020204030204" pitchFamily="34" charset="0"/>
              </a:rPr>
              <a:t>Green Products &amp; Supply Chain</a:t>
            </a:r>
            <a:endParaRPr lang="zh-TW" sz="1100" b="1" kern="100" spc="30" dirty="0">
              <a:effectLst/>
              <a:latin typeface="Calibri" panose="020F0502020204030204" pitchFamily="34" charset="0"/>
              <a:cs typeface="Calibri" panose="020F0502020204030204" pitchFamily="34" charset="0"/>
            </a:endParaRPr>
          </a:p>
        </p:txBody>
      </p:sp>
      <p:sp>
        <p:nvSpPr>
          <p:cNvPr id="27" name="文字方塊 2"/>
          <p:cNvSpPr txBox="1">
            <a:spLocks noChangeArrowheads="1"/>
          </p:cNvSpPr>
          <p:nvPr/>
        </p:nvSpPr>
        <p:spPr bwMode="auto">
          <a:xfrm>
            <a:off x="636269" y="3646828"/>
            <a:ext cx="2947349" cy="988091"/>
          </a:xfrm>
          <a:prstGeom prst="rect">
            <a:avLst/>
          </a:prstGeom>
          <a:noFill/>
          <a:ln w="25400" cap="flat" cmpd="sng" algn="ctr">
            <a:noFill/>
            <a:prstDash val="solid"/>
          </a:ln>
          <a:effectLst/>
        </p:spPr>
        <p:txBody>
          <a:bodyPr rot="0" vert="horz" wrap="square" lIns="91440" tIns="0" rIns="91440" bIns="0" anchor="t" anchorCtr="0">
            <a:noAutofit/>
          </a:bodyPr>
          <a:lstStyle/>
          <a:p>
            <a:pPr indent="-176530">
              <a:spcAft>
                <a:spcPts val="0"/>
              </a:spcAft>
            </a:pPr>
            <a:r>
              <a:rPr lang="en-US" altLang="zh-TW" sz="2000" b="1" kern="100" spc="30" dirty="0" smtClean="0">
                <a:solidFill>
                  <a:srgbClr val="FFC000"/>
                </a:solidFill>
                <a:latin typeface="Calibri" panose="020F0502020204030204" pitchFamily="34" charset="0"/>
                <a:cs typeface="Calibri" panose="020F0502020204030204" pitchFamily="34" charset="0"/>
              </a:rPr>
              <a:t>Employee Development </a:t>
            </a:r>
            <a:r>
              <a:rPr lang="en-US" altLang="zh-TW" sz="2000" b="1" kern="100" spc="30" dirty="0">
                <a:solidFill>
                  <a:srgbClr val="FFC000"/>
                </a:solidFill>
                <a:latin typeface="Calibri" panose="020F0502020204030204" pitchFamily="34" charset="0"/>
                <a:cs typeface="Calibri" panose="020F0502020204030204" pitchFamily="34" charset="0"/>
              </a:rPr>
              <a:t>&amp; Care</a:t>
            </a:r>
            <a:endParaRPr lang="zh-TW" sz="1100" b="1" kern="100" spc="30" dirty="0">
              <a:effectLst/>
              <a:latin typeface="Calibri" panose="020F0502020204030204" pitchFamily="34" charset="0"/>
              <a:cs typeface="Calibri" panose="020F0502020204030204" pitchFamily="34" charset="0"/>
            </a:endParaRPr>
          </a:p>
        </p:txBody>
      </p:sp>
      <p:sp>
        <p:nvSpPr>
          <p:cNvPr id="28" name="文字方塊 2"/>
          <p:cNvSpPr txBox="1">
            <a:spLocks noChangeArrowheads="1"/>
          </p:cNvSpPr>
          <p:nvPr/>
        </p:nvSpPr>
        <p:spPr bwMode="auto">
          <a:xfrm>
            <a:off x="658495" y="4673922"/>
            <a:ext cx="2271395" cy="738064"/>
          </a:xfrm>
          <a:prstGeom prst="rect">
            <a:avLst/>
          </a:prstGeom>
          <a:noFill/>
          <a:ln w="25400" cap="flat" cmpd="sng" algn="ctr">
            <a:noFill/>
            <a:prstDash val="solid"/>
          </a:ln>
          <a:effectLst/>
        </p:spPr>
        <p:txBody>
          <a:bodyPr rot="0" vert="horz" wrap="square" lIns="91440" tIns="45720" rIns="91440" bIns="45720" anchor="ctr" anchorCtr="0">
            <a:noAutofit/>
          </a:bodyPr>
          <a:lstStyle/>
          <a:p>
            <a:pPr indent="-177800">
              <a:spcAft>
                <a:spcPts val="0"/>
              </a:spcAft>
            </a:pPr>
            <a:r>
              <a:rPr lang="en-US" altLang="zh-TW" sz="2000" b="1" kern="100" spc="30" dirty="0">
                <a:solidFill>
                  <a:srgbClr val="E46C0A"/>
                </a:solidFill>
                <a:latin typeface="Calibri" panose="020F0502020204030204" pitchFamily="34" charset="0"/>
                <a:cs typeface="Calibri" panose="020F0502020204030204" pitchFamily="34" charset="0"/>
              </a:rPr>
              <a:t>Community Contribution</a:t>
            </a:r>
            <a:endParaRPr lang="zh-TW" sz="1100" b="1" kern="100" spc="30" dirty="0">
              <a:effectLst/>
              <a:latin typeface="Calibri" panose="020F0502020204030204" pitchFamily="34" charset="0"/>
              <a:cs typeface="Calibri" panose="020F0502020204030204" pitchFamily="34" charset="0"/>
            </a:endParaRPr>
          </a:p>
        </p:txBody>
      </p:sp>
      <p:sp>
        <p:nvSpPr>
          <p:cNvPr id="29" name="文字方塊 2"/>
          <p:cNvSpPr txBox="1">
            <a:spLocks noChangeArrowheads="1"/>
          </p:cNvSpPr>
          <p:nvPr/>
        </p:nvSpPr>
        <p:spPr bwMode="auto">
          <a:xfrm>
            <a:off x="636269" y="5722940"/>
            <a:ext cx="2947349" cy="359410"/>
          </a:xfrm>
          <a:prstGeom prst="rect">
            <a:avLst/>
          </a:prstGeom>
          <a:noFill/>
          <a:ln w="25400" cap="flat" cmpd="sng" algn="ctr">
            <a:noFill/>
            <a:prstDash val="solid"/>
          </a:ln>
          <a:effectLst/>
        </p:spPr>
        <p:txBody>
          <a:bodyPr rot="0" vert="horz" wrap="square" lIns="91440" tIns="0" rIns="91440" bIns="0" anchor="t" anchorCtr="0">
            <a:noAutofit/>
          </a:bodyPr>
          <a:lstStyle/>
          <a:p>
            <a:pPr indent="-176530">
              <a:spcAft>
                <a:spcPts val="0"/>
              </a:spcAft>
            </a:pPr>
            <a:r>
              <a:rPr lang="en-US" altLang="zh-TW" sz="2000" b="1" kern="100" spc="30" dirty="0">
                <a:solidFill>
                  <a:srgbClr val="625290"/>
                </a:solidFill>
                <a:latin typeface="Calibri" panose="020F0502020204030204" pitchFamily="34" charset="0"/>
                <a:cs typeface="Calibri" panose="020F0502020204030204" pitchFamily="34" charset="0"/>
              </a:rPr>
              <a:t>Ethics and Corporate Government</a:t>
            </a:r>
            <a:endParaRPr lang="zh-TW" sz="1100" b="1" kern="100" spc="3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957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接點 11"/>
          <p:cNvCxnSpPr/>
          <p:nvPr/>
        </p:nvCxnSpPr>
        <p:spPr>
          <a:xfrm flipV="1">
            <a:off x="186194" y="1201882"/>
            <a:ext cx="10008000" cy="0"/>
          </a:xfrm>
          <a:prstGeom prst="line">
            <a:avLst/>
          </a:prstGeom>
          <a:ln w="1905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pic>
        <p:nvPicPr>
          <p:cNvPr id="5" name="圖片 4"/>
          <p:cNvPicPr>
            <a:picLocks noChangeAspect="1"/>
          </p:cNvPicPr>
          <p:nvPr/>
        </p:nvPicPr>
        <p:blipFill>
          <a:blip r:embed="rId3"/>
          <a:stretch>
            <a:fillRect/>
          </a:stretch>
        </p:blipFill>
        <p:spPr>
          <a:xfrm>
            <a:off x="4278976" y="4084672"/>
            <a:ext cx="3398494" cy="1166150"/>
          </a:xfrm>
          <a:prstGeom prst="rect">
            <a:avLst/>
          </a:prstGeom>
        </p:spPr>
      </p:pic>
      <p:pic>
        <p:nvPicPr>
          <p:cNvPr id="6" name="圖片 5"/>
          <p:cNvPicPr>
            <a:picLocks noChangeAspect="1"/>
          </p:cNvPicPr>
          <p:nvPr/>
        </p:nvPicPr>
        <p:blipFill>
          <a:blip r:embed="rId4"/>
          <a:stretch>
            <a:fillRect/>
          </a:stretch>
        </p:blipFill>
        <p:spPr>
          <a:xfrm>
            <a:off x="8241247" y="3555266"/>
            <a:ext cx="3579640" cy="1875574"/>
          </a:xfrm>
          <a:prstGeom prst="rect">
            <a:avLst/>
          </a:prstGeom>
        </p:spPr>
      </p:pic>
      <p:sp>
        <p:nvSpPr>
          <p:cNvPr id="16" name="矩形 15"/>
          <p:cNvSpPr/>
          <p:nvPr/>
        </p:nvSpPr>
        <p:spPr>
          <a:xfrm>
            <a:off x="4080258" y="1447800"/>
            <a:ext cx="3740257" cy="41783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17" name="矩形 16"/>
          <p:cNvSpPr/>
          <p:nvPr/>
        </p:nvSpPr>
        <p:spPr>
          <a:xfrm>
            <a:off x="8129805" y="1447800"/>
            <a:ext cx="3754582" cy="41783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18" name="標題 1"/>
          <p:cNvSpPr txBox="1">
            <a:spLocks/>
          </p:cNvSpPr>
          <p:nvPr/>
        </p:nvSpPr>
        <p:spPr>
          <a:xfrm>
            <a:off x="186194" y="119132"/>
            <a:ext cx="12005806" cy="997196"/>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800" b="1" kern="1200" baseline="0">
                <a:solidFill>
                  <a:srgbClr val="002060"/>
                </a:solidFill>
                <a:latin typeface="Century Gothic"/>
                <a:ea typeface="+mj-ea"/>
                <a:cs typeface="Century Gothic"/>
              </a:defRPr>
            </a:lvl1pPr>
          </a:lstStyle>
          <a:p>
            <a:r>
              <a:rPr lang="en-US" altLang="zh-TW" sz="3600" dirty="0">
                <a:solidFill>
                  <a:schemeClr val="tx1">
                    <a:lumMod val="65000"/>
                    <a:lumOff val="35000"/>
                  </a:schemeClr>
                </a:solidFill>
                <a:latin typeface="Calibri" panose="020F0502020204030204" pitchFamily="34" charset="0"/>
                <a:cs typeface="Calibri" panose="020F0502020204030204" pitchFamily="34" charset="0"/>
              </a:rPr>
              <a:t>Participate in international sustainability initiatives </a:t>
            </a:r>
            <a:r>
              <a:rPr lang="en-US" altLang="zh-TW" sz="3600" dirty="0" smtClean="0">
                <a:solidFill>
                  <a:schemeClr val="tx1">
                    <a:lumMod val="65000"/>
                    <a:lumOff val="35000"/>
                  </a:schemeClr>
                </a:solidFill>
                <a:latin typeface="Calibri" panose="020F0502020204030204" pitchFamily="34" charset="0"/>
                <a:cs typeface="Calibri" panose="020F0502020204030204" pitchFamily="34" charset="0"/>
              </a:rPr>
              <a:t>  - Implement </a:t>
            </a:r>
            <a:r>
              <a:rPr lang="en-US" altLang="zh-TW" sz="3600" dirty="0">
                <a:solidFill>
                  <a:schemeClr val="tx1">
                    <a:lumMod val="65000"/>
                    <a:lumOff val="35000"/>
                  </a:schemeClr>
                </a:solidFill>
                <a:latin typeface="Calibri" panose="020F0502020204030204" pitchFamily="34" charset="0"/>
                <a:cs typeface="Calibri" panose="020F0502020204030204" pitchFamily="34" charset="0"/>
              </a:rPr>
              <a:t>carbon reduction plans</a:t>
            </a:r>
            <a:endParaRPr lang="zh-TW" altLang="en-US" sz="36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9" name="矩形 18"/>
          <p:cNvSpPr/>
          <p:nvPr/>
        </p:nvSpPr>
        <p:spPr>
          <a:xfrm>
            <a:off x="186194" y="1447800"/>
            <a:ext cx="3579639" cy="41783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libri" panose="020F0502020204030204" pitchFamily="34" charset="0"/>
              <a:cs typeface="Calibri" panose="020F0502020204030204" pitchFamily="34" charset="0"/>
            </a:endParaRPr>
          </a:p>
        </p:txBody>
      </p:sp>
      <p:pic>
        <p:nvPicPr>
          <p:cNvPr id="21" name="圖片 20"/>
          <p:cNvPicPr>
            <a:picLocks noChangeAspect="1"/>
          </p:cNvPicPr>
          <p:nvPr/>
        </p:nvPicPr>
        <p:blipFill>
          <a:blip r:embed="rId5"/>
          <a:stretch>
            <a:fillRect/>
          </a:stretch>
        </p:blipFill>
        <p:spPr>
          <a:xfrm>
            <a:off x="668681" y="3904654"/>
            <a:ext cx="2518634" cy="1346168"/>
          </a:xfrm>
          <a:prstGeom prst="rect">
            <a:avLst/>
          </a:prstGeom>
        </p:spPr>
      </p:pic>
      <p:sp>
        <p:nvSpPr>
          <p:cNvPr id="22" name="標題 1"/>
          <p:cNvSpPr txBox="1">
            <a:spLocks/>
          </p:cNvSpPr>
          <p:nvPr/>
        </p:nvSpPr>
        <p:spPr>
          <a:xfrm>
            <a:off x="7956219" y="1636287"/>
            <a:ext cx="4101753" cy="133882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800" b="1" kern="1200" baseline="0">
                <a:solidFill>
                  <a:srgbClr val="002060"/>
                </a:solidFill>
                <a:latin typeface="Century Gothic"/>
                <a:ea typeface="+mj-ea"/>
                <a:cs typeface="Century Gothic"/>
              </a:defRPr>
            </a:lvl1pPr>
          </a:lstStyle>
          <a:p>
            <a:pPr algn="ctr">
              <a:spcBef>
                <a:spcPts val="0"/>
              </a:spcBef>
            </a:pPr>
            <a:r>
              <a:rPr lang="en-US" altLang="zh-TW" sz="2400" dirty="0" smtClean="0">
                <a:solidFill>
                  <a:schemeClr val="bg1">
                    <a:lumMod val="50000"/>
                  </a:schemeClr>
                </a:solidFill>
                <a:latin typeface="Calibri" panose="020F0502020204030204" pitchFamily="34" charset="0"/>
                <a:ea typeface="+mn-ea"/>
                <a:cs typeface="Calibri" panose="020F0502020204030204" pitchFamily="34" charset="0"/>
              </a:rPr>
              <a:t>Carbon </a:t>
            </a:r>
            <a:r>
              <a:rPr lang="en-US" altLang="zh-TW" sz="2400" dirty="0">
                <a:solidFill>
                  <a:schemeClr val="bg1">
                    <a:lumMod val="50000"/>
                  </a:schemeClr>
                </a:solidFill>
                <a:latin typeface="Calibri" panose="020F0502020204030204" pitchFamily="34" charset="0"/>
                <a:ea typeface="+mn-ea"/>
                <a:cs typeface="Calibri" panose="020F0502020204030204" pitchFamily="34" charset="0"/>
              </a:rPr>
              <a:t>neutral </a:t>
            </a:r>
            <a:r>
              <a:rPr lang="en-US" altLang="zh-TW" sz="2400" dirty="0" smtClean="0">
                <a:solidFill>
                  <a:schemeClr val="bg1">
                    <a:lumMod val="50000"/>
                  </a:schemeClr>
                </a:solidFill>
                <a:latin typeface="Calibri" panose="020F0502020204030204" pitchFamily="34" charset="0"/>
                <a:ea typeface="+mn-ea"/>
                <a:cs typeface="Calibri" panose="020F0502020204030204" pitchFamily="34" charset="0"/>
              </a:rPr>
              <a:t>plan </a:t>
            </a:r>
          </a:p>
          <a:p>
            <a:pPr algn="ctr">
              <a:spcBef>
                <a:spcPts val="0"/>
              </a:spcBef>
              <a:spcAft>
                <a:spcPts val="1200"/>
              </a:spcAft>
            </a:pPr>
            <a:r>
              <a:rPr lang="en-US" altLang="zh-TW" sz="2400" dirty="0" smtClean="0">
                <a:solidFill>
                  <a:schemeClr val="bg1">
                    <a:lumMod val="50000"/>
                  </a:schemeClr>
                </a:solidFill>
                <a:latin typeface="Calibri" panose="020F0502020204030204" pitchFamily="34" charset="0"/>
                <a:ea typeface="+mn-ea"/>
                <a:cs typeface="Calibri" panose="020F0502020204030204" pitchFamily="34" charset="0"/>
              </a:rPr>
              <a:t>for Science </a:t>
            </a:r>
            <a:r>
              <a:rPr lang="en-US" altLang="zh-TW" sz="2400" dirty="0">
                <a:solidFill>
                  <a:schemeClr val="bg1">
                    <a:lumMod val="50000"/>
                  </a:schemeClr>
                </a:solidFill>
                <a:latin typeface="Calibri" panose="020F0502020204030204" pitchFamily="34" charset="0"/>
                <a:ea typeface="+mn-ea"/>
                <a:cs typeface="Calibri" panose="020F0502020204030204" pitchFamily="34" charset="0"/>
              </a:rPr>
              <a:t>Based </a:t>
            </a:r>
            <a:r>
              <a:rPr lang="en-US" altLang="zh-TW" sz="2400" dirty="0" smtClean="0">
                <a:solidFill>
                  <a:schemeClr val="bg1">
                    <a:lumMod val="50000"/>
                  </a:schemeClr>
                </a:solidFill>
                <a:latin typeface="Calibri" panose="020F0502020204030204" pitchFamily="34" charset="0"/>
                <a:ea typeface="+mn-ea"/>
                <a:cs typeface="Calibri" panose="020F0502020204030204" pitchFamily="34" charset="0"/>
              </a:rPr>
              <a:t>Targets</a:t>
            </a:r>
          </a:p>
          <a:p>
            <a:pPr algn="ctr">
              <a:spcBef>
                <a:spcPts val="600"/>
              </a:spcBef>
            </a:pPr>
            <a:r>
              <a:rPr lang="en-US" altLang="zh-TW" sz="3200" dirty="0" smtClean="0">
                <a:solidFill>
                  <a:schemeClr val="bg1">
                    <a:lumMod val="50000"/>
                  </a:schemeClr>
                </a:solidFill>
                <a:latin typeface="Calibri" panose="020F0502020204030204" pitchFamily="34" charset="0"/>
                <a:ea typeface="+mn-ea"/>
                <a:cs typeface="Calibri" panose="020F0502020204030204" pitchFamily="34" charset="0"/>
              </a:rPr>
              <a:t>SBT</a:t>
            </a:r>
            <a:endParaRPr lang="en-US" altLang="zh-TW" sz="3200" dirty="0">
              <a:solidFill>
                <a:schemeClr val="bg1">
                  <a:lumMod val="50000"/>
                </a:schemeClr>
              </a:solidFill>
              <a:latin typeface="Calibri" panose="020F0502020204030204" pitchFamily="34" charset="0"/>
              <a:ea typeface="+mn-ea"/>
              <a:cs typeface="Calibri" panose="020F0502020204030204" pitchFamily="34" charset="0"/>
            </a:endParaRPr>
          </a:p>
        </p:txBody>
      </p:sp>
      <p:sp>
        <p:nvSpPr>
          <p:cNvPr id="23" name="標題 1"/>
          <p:cNvSpPr txBox="1">
            <a:spLocks/>
          </p:cNvSpPr>
          <p:nvPr/>
        </p:nvSpPr>
        <p:spPr>
          <a:xfrm>
            <a:off x="3905315" y="1636287"/>
            <a:ext cx="4101753" cy="159428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800" b="1" kern="1200" baseline="0">
                <a:solidFill>
                  <a:srgbClr val="002060"/>
                </a:solidFill>
                <a:latin typeface="Century Gothic"/>
                <a:ea typeface="+mj-ea"/>
                <a:cs typeface="Century Gothic"/>
              </a:defRPr>
            </a:lvl1pPr>
          </a:lstStyle>
          <a:p>
            <a:pPr algn="ctr"/>
            <a:r>
              <a:rPr lang="en-US" altLang="zh-TW" sz="2400" dirty="0" smtClean="0">
                <a:solidFill>
                  <a:schemeClr val="bg1">
                    <a:lumMod val="50000"/>
                  </a:schemeClr>
                </a:solidFill>
                <a:latin typeface="Calibri" panose="020F0502020204030204" pitchFamily="34" charset="0"/>
                <a:ea typeface="+mn-ea"/>
                <a:cs typeface="Calibri" panose="020F0502020204030204" pitchFamily="34" charset="0"/>
              </a:rPr>
              <a:t>Plan for Task </a:t>
            </a:r>
            <a:r>
              <a:rPr lang="en-US" altLang="zh-TW" sz="2400" dirty="0">
                <a:solidFill>
                  <a:schemeClr val="bg1">
                    <a:lumMod val="50000"/>
                  </a:schemeClr>
                </a:solidFill>
                <a:latin typeface="Calibri" panose="020F0502020204030204" pitchFamily="34" charset="0"/>
                <a:ea typeface="+mn-ea"/>
                <a:cs typeface="Calibri" panose="020F0502020204030204" pitchFamily="34" charset="0"/>
              </a:rPr>
              <a:t>Force on </a:t>
            </a:r>
            <a:endParaRPr lang="en-US" altLang="zh-TW" sz="2400" dirty="0" smtClean="0">
              <a:solidFill>
                <a:schemeClr val="bg1">
                  <a:lumMod val="50000"/>
                </a:schemeClr>
              </a:solidFill>
              <a:latin typeface="Calibri" panose="020F0502020204030204" pitchFamily="34" charset="0"/>
              <a:ea typeface="+mn-ea"/>
              <a:cs typeface="Calibri" panose="020F0502020204030204" pitchFamily="34" charset="0"/>
            </a:endParaRPr>
          </a:p>
          <a:p>
            <a:pPr algn="ctr"/>
            <a:r>
              <a:rPr lang="en-US" altLang="zh-TW" sz="2400" dirty="0" smtClean="0">
                <a:solidFill>
                  <a:schemeClr val="bg1">
                    <a:lumMod val="50000"/>
                  </a:schemeClr>
                </a:solidFill>
                <a:latin typeface="Calibri" panose="020F0502020204030204" pitchFamily="34" charset="0"/>
                <a:ea typeface="+mn-ea"/>
                <a:cs typeface="Calibri" panose="020F0502020204030204" pitchFamily="34" charset="0"/>
              </a:rPr>
              <a:t>Climate-Related </a:t>
            </a:r>
          </a:p>
          <a:p>
            <a:pPr algn="ctr"/>
            <a:r>
              <a:rPr lang="en-US" altLang="zh-TW" sz="2400" dirty="0" smtClean="0">
                <a:solidFill>
                  <a:schemeClr val="bg1">
                    <a:lumMod val="50000"/>
                  </a:schemeClr>
                </a:solidFill>
                <a:latin typeface="Calibri" panose="020F0502020204030204" pitchFamily="34" charset="0"/>
                <a:ea typeface="+mn-ea"/>
                <a:cs typeface="Calibri" panose="020F0502020204030204" pitchFamily="34" charset="0"/>
              </a:rPr>
              <a:t>Financial Disclosures</a:t>
            </a:r>
            <a:endParaRPr lang="en-US" altLang="zh-TW" sz="3200" dirty="0" smtClean="0">
              <a:solidFill>
                <a:schemeClr val="bg1">
                  <a:lumMod val="50000"/>
                </a:schemeClr>
              </a:solidFill>
              <a:latin typeface="Calibri" panose="020F0502020204030204" pitchFamily="34" charset="0"/>
              <a:ea typeface="+mn-ea"/>
              <a:cs typeface="Calibri" panose="020F0502020204030204" pitchFamily="34" charset="0"/>
            </a:endParaRPr>
          </a:p>
          <a:p>
            <a:pPr algn="ctr">
              <a:spcBef>
                <a:spcPts val="1200"/>
              </a:spcBef>
            </a:pPr>
            <a:r>
              <a:rPr lang="en-US" altLang="zh-TW" sz="3200" dirty="0" smtClean="0">
                <a:solidFill>
                  <a:schemeClr val="bg1">
                    <a:lumMod val="50000"/>
                  </a:schemeClr>
                </a:solidFill>
                <a:latin typeface="Calibri" panose="020F0502020204030204" pitchFamily="34" charset="0"/>
                <a:ea typeface="+mn-ea"/>
                <a:cs typeface="Calibri" panose="020F0502020204030204" pitchFamily="34" charset="0"/>
              </a:rPr>
              <a:t>TCFD</a:t>
            </a:r>
            <a:endParaRPr lang="zh-TW" altLang="en-US" sz="3200" dirty="0">
              <a:solidFill>
                <a:schemeClr val="bg1">
                  <a:lumMod val="50000"/>
                </a:schemeClr>
              </a:solidFill>
              <a:latin typeface="Calibri" panose="020F0502020204030204" pitchFamily="34" charset="0"/>
              <a:ea typeface="+mn-ea"/>
              <a:cs typeface="Calibri" panose="020F0502020204030204" pitchFamily="34" charset="0"/>
            </a:endParaRPr>
          </a:p>
        </p:txBody>
      </p:sp>
      <p:sp>
        <p:nvSpPr>
          <p:cNvPr id="24" name="標題 1"/>
          <p:cNvSpPr txBox="1">
            <a:spLocks/>
          </p:cNvSpPr>
          <p:nvPr/>
        </p:nvSpPr>
        <p:spPr>
          <a:xfrm>
            <a:off x="-122879" y="1713231"/>
            <a:ext cx="4101753" cy="126188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800" b="1" kern="1200" baseline="0">
                <a:solidFill>
                  <a:srgbClr val="002060"/>
                </a:solidFill>
                <a:latin typeface="Century Gothic"/>
                <a:ea typeface="+mj-ea"/>
                <a:cs typeface="Century Gothic"/>
              </a:defRPr>
            </a:lvl1pPr>
          </a:lstStyle>
          <a:p>
            <a:pPr algn="ctr"/>
            <a:r>
              <a:rPr lang="en-US" altLang="zh-TW" sz="2400" dirty="0" smtClean="0">
                <a:solidFill>
                  <a:schemeClr val="bg1">
                    <a:lumMod val="50000"/>
                  </a:schemeClr>
                </a:solidFill>
                <a:latin typeface="Calibri" panose="020F0502020204030204" pitchFamily="34" charset="0"/>
                <a:ea typeface="+mn-ea"/>
                <a:cs typeface="Calibri" panose="020F0502020204030204" pitchFamily="34" charset="0"/>
              </a:rPr>
              <a:t>Climate Change</a:t>
            </a:r>
            <a:endParaRPr lang="en-US" altLang="zh-TW" sz="2400" dirty="0">
              <a:solidFill>
                <a:schemeClr val="bg1">
                  <a:lumMod val="50000"/>
                </a:schemeClr>
              </a:solidFill>
              <a:latin typeface="Calibri" panose="020F0502020204030204" pitchFamily="34" charset="0"/>
              <a:ea typeface="+mn-ea"/>
              <a:cs typeface="Calibri" panose="020F0502020204030204" pitchFamily="34" charset="0"/>
            </a:endParaRPr>
          </a:p>
          <a:p>
            <a:pPr algn="ctr">
              <a:spcAft>
                <a:spcPts val="600"/>
              </a:spcAft>
            </a:pPr>
            <a:r>
              <a:rPr lang="en-US" altLang="zh-TW" sz="2400" dirty="0">
                <a:solidFill>
                  <a:schemeClr val="bg1">
                    <a:lumMod val="50000"/>
                  </a:schemeClr>
                </a:solidFill>
                <a:latin typeface="Calibri" panose="020F0502020204030204" pitchFamily="34" charset="0"/>
                <a:ea typeface="+mn-ea"/>
                <a:cs typeface="Calibri" panose="020F0502020204030204" pitchFamily="34" charset="0"/>
              </a:rPr>
              <a:t>C</a:t>
            </a:r>
            <a:r>
              <a:rPr lang="en-US" altLang="zh-TW" sz="2400" dirty="0" smtClean="0">
                <a:solidFill>
                  <a:schemeClr val="bg1">
                    <a:lumMod val="50000"/>
                  </a:schemeClr>
                </a:solidFill>
                <a:latin typeface="Calibri" panose="020F0502020204030204" pitchFamily="34" charset="0"/>
                <a:ea typeface="+mn-ea"/>
                <a:cs typeface="Calibri" panose="020F0502020204030204" pitchFamily="34" charset="0"/>
              </a:rPr>
              <a:t>arbon Disclosure Platform</a:t>
            </a:r>
          </a:p>
          <a:p>
            <a:pPr algn="ctr">
              <a:spcBef>
                <a:spcPts val="600"/>
              </a:spcBef>
            </a:pPr>
            <a:r>
              <a:rPr lang="en-US" altLang="zh-TW" sz="3200" dirty="0" smtClean="0">
                <a:solidFill>
                  <a:schemeClr val="bg1">
                    <a:lumMod val="50000"/>
                  </a:schemeClr>
                </a:solidFill>
                <a:latin typeface="Calibri" panose="020F0502020204030204" pitchFamily="34" charset="0"/>
                <a:ea typeface="+mn-ea"/>
                <a:cs typeface="Calibri" panose="020F0502020204030204" pitchFamily="34" charset="0"/>
              </a:rPr>
              <a:t>CPD </a:t>
            </a:r>
            <a:endParaRPr lang="zh-TW" altLang="en-US" sz="3200" dirty="0">
              <a:solidFill>
                <a:schemeClr val="bg1">
                  <a:lumMod val="50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41296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接點 8"/>
          <p:cNvCxnSpPr/>
          <p:nvPr/>
        </p:nvCxnSpPr>
        <p:spPr>
          <a:xfrm flipV="1">
            <a:off x="466724" y="1059180"/>
            <a:ext cx="10008000" cy="0"/>
          </a:xfrm>
          <a:prstGeom prst="line">
            <a:avLst/>
          </a:prstGeom>
          <a:ln w="190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5" name="圓角矩形 22531"/>
          <p:cNvSpPr>
            <a:spLocks noChangeArrowheads="1"/>
          </p:cNvSpPr>
          <p:nvPr/>
        </p:nvSpPr>
        <p:spPr bwMode="auto">
          <a:xfrm>
            <a:off x="368301" y="1292225"/>
            <a:ext cx="2997200" cy="705485"/>
          </a:xfrm>
          <a:prstGeom prst="roundRect">
            <a:avLst>
              <a:gd name="adj" fmla="val 6319"/>
            </a:avLst>
          </a:prstGeom>
          <a:solidFill>
            <a:srgbClr val="92D050">
              <a:alpha val="69803"/>
            </a:srgbClr>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TW" sz="2400" dirty="0">
                <a:solidFill>
                  <a:srgbClr val="000000"/>
                </a:solidFill>
                <a:latin typeface="Calibri" panose="020F0502020204030204" pitchFamily="34" charset="0"/>
                <a:cs typeface="Calibri" panose="020F0502020204030204" pitchFamily="34" charset="0"/>
              </a:rPr>
              <a:t>Climate Change</a:t>
            </a:r>
            <a:endParaRPr lang="zh-TW" altLang="en-US" sz="2400" dirty="0">
              <a:latin typeface="Calibri" panose="020F0502020204030204" pitchFamily="34" charset="0"/>
              <a:cs typeface="Calibri" panose="020F0502020204030204" pitchFamily="34" charset="0"/>
            </a:endParaRPr>
          </a:p>
        </p:txBody>
      </p:sp>
      <p:sp>
        <p:nvSpPr>
          <p:cNvPr id="16" name="圓角矩形 22588"/>
          <p:cNvSpPr>
            <a:spLocks noChangeArrowheads="1"/>
          </p:cNvSpPr>
          <p:nvPr/>
        </p:nvSpPr>
        <p:spPr bwMode="auto">
          <a:xfrm>
            <a:off x="368300" y="4602972"/>
            <a:ext cx="2997200" cy="1890969"/>
          </a:xfrm>
          <a:prstGeom prst="roundRect">
            <a:avLst>
              <a:gd name="adj" fmla="val 6319"/>
            </a:avLst>
          </a:prstGeom>
          <a:solidFill>
            <a:srgbClr val="92D050">
              <a:alpha val="69803"/>
            </a:srgbClr>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36000" tIns="45720" rIns="72000" bIns="45720" numCol="1" anchor="ctr" anchorCtr="0" compatLnSpc="1">
            <a:prstTxWarp prst="textNoShape">
              <a:avLst/>
            </a:prstTxWarp>
          </a:bodyPr>
          <a:lstStyle/>
          <a:p>
            <a:pPr algn="ctr" eaLnBrk="0" fontAlgn="base" hangingPunct="0">
              <a:spcBef>
                <a:spcPct val="0"/>
              </a:spcBef>
              <a:spcAft>
                <a:spcPct val="0"/>
              </a:spcAft>
            </a:pPr>
            <a:r>
              <a:rPr lang="en-US" altLang="zh-TW" sz="2400" dirty="0">
                <a:solidFill>
                  <a:srgbClr val="000000"/>
                </a:solidFill>
                <a:latin typeface="Calibri" panose="020F0502020204030204" pitchFamily="34" charset="0"/>
                <a:cs typeface="Calibri" panose="020F0502020204030204" pitchFamily="34" charset="0"/>
              </a:rPr>
              <a:t>Green Product Development</a:t>
            </a:r>
            <a:endParaRPr lang="zh-TW" altLang="en-US" sz="2400" dirty="0">
              <a:solidFill>
                <a:srgbClr val="000000"/>
              </a:solidFill>
              <a:latin typeface="Calibri" panose="020F0502020204030204" pitchFamily="34" charset="0"/>
              <a:cs typeface="Calibri" panose="020F0502020204030204" pitchFamily="34" charset="0"/>
            </a:endParaRPr>
          </a:p>
        </p:txBody>
      </p:sp>
      <p:sp>
        <p:nvSpPr>
          <p:cNvPr id="18" name="圓角矩形 2352"/>
          <p:cNvSpPr>
            <a:spLocks noChangeArrowheads="1"/>
          </p:cNvSpPr>
          <p:nvPr/>
        </p:nvSpPr>
        <p:spPr bwMode="auto">
          <a:xfrm>
            <a:off x="368300" y="2285542"/>
            <a:ext cx="3004054" cy="796926"/>
          </a:xfrm>
          <a:prstGeom prst="roundRect">
            <a:avLst>
              <a:gd name="adj" fmla="val 6319"/>
            </a:avLst>
          </a:prstGeom>
          <a:solidFill>
            <a:srgbClr val="92D050">
              <a:alpha val="69803"/>
            </a:srgbClr>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36000" tIns="45720" rIns="72000" bIns="45720" numCol="1" anchor="ctr" anchorCtr="0" compatLnSpc="1">
            <a:prstTxWarp prst="textNoShape">
              <a:avLst/>
            </a:prstTxWarp>
          </a:bodyPr>
          <a:lstStyle/>
          <a:p>
            <a:pPr lvl="0" algn="ctr" eaLnBrk="0" fontAlgn="base" hangingPunct="0">
              <a:spcBef>
                <a:spcPct val="0"/>
              </a:spcBef>
              <a:spcAft>
                <a:spcPct val="0"/>
              </a:spcAft>
            </a:pPr>
            <a:r>
              <a:rPr lang="en-US" altLang="zh-TW" sz="2400" dirty="0">
                <a:solidFill>
                  <a:srgbClr val="000000"/>
                </a:solidFill>
                <a:latin typeface="Calibri" panose="020F0502020204030204" pitchFamily="34" charset="0"/>
                <a:cs typeface="Calibri" panose="020F0502020204030204" pitchFamily="34" charset="0"/>
              </a:rPr>
              <a:t>Energy Conservation</a:t>
            </a:r>
            <a:endParaRPr lang="zh-TW" altLang="en-US" sz="2400" dirty="0">
              <a:latin typeface="Calibri" panose="020F0502020204030204" pitchFamily="34" charset="0"/>
              <a:cs typeface="Calibri" panose="020F0502020204030204" pitchFamily="34" charset="0"/>
            </a:endParaRPr>
          </a:p>
        </p:txBody>
      </p:sp>
      <p:sp>
        <p:nvSpPr>
          <p:cNvPr id="22" name="圓角矩形 22588"/>
          <p:cNvSpPr>
            <a:spLocks noChangeArrowheads="1"/>
          </p:cNvSpPr>
          <p:nvPr/>
        </p:nvSpPr>
        <p:spPr bwMode="auto">
          <a:xfrm>
            <a:off x="358276" y="3409796"/>
            <a:ext cx="3007224" cy="989873"/>
          </a:xfrm>
          <a:prstGeom prst="roundRect">
            <a:avLst>
              <a:gd name="adj" fmla="val 6319"/>
            </a:avLst>
          </a:prstGeom>
          <a:solidFill>
            <a:srgbClr val="92D050">
              <a:alpha val="69803"/>
            </a:srgbClr>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36000" tIns="45720" rIns="72000" bIns="45720" numCol="1" anchor="ctr" anchorCtr="0" compatLnSpc="1">
            <a:prstTxWarp prst="textNoShape">
              <a:avLst/>
            </a:prstTxWarp>
          </a:bodyPr>
          <a:lstStyle/>
          <a:p>
            <a:pPr algn="ctr" eaLnBrk="0" fontAlgn="base" hangingPunct="0">
              <a:spcBef>
                <a:spcPct val="0"/>
              </a:spcBef>
              <a:spcAft>
                <a:spcPct val="0"/>
              </a:spcAft>
            </a:pPr>
            <a:r>
              <a:rPr lang="en-US" altLang="zh-TW" sz="2400" dirty="0">
                <a:solidFill>
                  <a:srgbClr val="000000"/>
                </a:solidFill>
                <a:latin typeface="Calibri" panose="020F0502020204030204" pitchFamily="34" charset="0"/>
                <a:cs typeface="Calibri" panose="020F0502020204030204" pitchFamily="34" charset="0"/>
              </a:rPr>
              <a:t>Epidemic Prevention Risk Control</a:t>
            </a:r>
            <a:endParaRPr lang="zh-TW" altLang="en-US" sz="2400" dirty="0">
              <a:solidFill>
                <a:srgbClr val="000000"/>
              </a:solidFill>
              <a:latin typeface="Calibri" panose="020F0502020204030204" pitchFamily="34" charset="0"/>
              <a:cs typeface="Calibri" panose="020F0502020204030204" pitchFamily="34" charset="0"/>
            </a:endParaRPr>
          </a:p>
        </p:txBody>
      </p:sp>
      <p:sp>
        <p:nvSpPr>
          <p:cNvPr id="14" name="標題 1"/>
          <p:cNvSpPr txBox="1">
            <a:spLocks/>
          </p:cNvSpPr>
          <p:nvPr/>
        </p:nvSpPr>
        <p:spPr>
          <a:xfrm>
            <a:off x="449696" y="212139"/>
            <a:ext cx="9325379" cy="664797"/>
          </a:xfrm>
          <a:prstGeom prst="rect">
            <a:avLst/>
          </a:prstGeom>
        </p:spPr>
        <p:txBody>
          <a:bodyPr wrap="square" lIns="0" tIns="0" rIns="0" bIns="0">
            <a:spAutoFit/>
          </a:bodyPr>
          <a:lstStyle>
            <a:lvl1pPr algn="l" defTabSz="609585" rtl="0" eaLnBrk="1" latinLnBrk="0" hangingPunct="1">
              <a:lnSpc>
                <a:spcPct val="90000"/>
              </a:lnSpc>
              <a:spcBef>
                <a:spcPct val="0"/>
              </a:spcBef>
              <a:buNone/>
              <a:defRPr sz="4800" b="1" kern="1200" baseline="0">
                <a:solidFill>
                  <a:schemeClr val="tx1"/>
                </a:solidFill>
                <a:latin typeface="Century Gothic"/>
                <a:ea typeface="+mj-ea"/>
                <a:cs typeface="Century Gothic"/>
              </a:defRPr>
            </a:lvl1pPr>
          </a:lstStyle>
          <a:p>
            <a:r>
              <a:rPr lang="en-US" altLang="zh-TW" dirty="0" smtClean="0">
                <a:solidFill>
                  <a:srgbClr val="92D050"/>
                </a:solidFill>
                <a:latin typeface="Calibri" panose="020F0502020204030204" pitchFamily="34" charset="0"/>
                <a:ea typeface="+mn-ea"/>
                <a:cs typeface="Calibri" panose="020F0502020204030204" pitchFamily="34" charset="0"/>
              </a:rPr>
              <a:t>Environmental Aspect</a:t>
            </a:r>
            <a:r>
              <a:rPr lang="zh-TW" altLang="en-US" dirty="0" smtClean="0">
                <a:solidFill>
                  <a:srgbClr val="92D050"/>
                </a:solidFill>
                <a:latin typeface="Calibri" panose="020F0502020204030204" pitchFamily="34" charset="0"/>
                <a:ea typeface="+mn-ea"/>
                <a:cs typeface="Calibri" panose="020F0502020204030204" pitchFamily="34" charset="0"/>
              </a:rPr>
              <a:t> </a:t>
            </a:r>
            <a:r>
              <a:rPr lang="en-US" altLang="zh-TW" dirty="0" smtClean="0">
                <a:solidFill>
                  <a:srgbClr val="92D050"/>
                </a:solidFill>
                <a:latin typeface="Calibri" panose="020F0502020204030204" pitchFamily="34" charset="0"/>
                <a:ea typeface="+mn-ea"/>
                <a:cs typeface="Calibri" panose="020F0502020204030204" pitchFamily="34" charset="0"/>
              </a:rPr>
              <a:t>(E)</a:t>
            </a:r>
            <a:endParaRPr lang="zh-TW" altLang="en-US" dirty="0">
              <a:latin typeface="Calibri" panose="020F0502020204030204" pitchFamily="34" charset="0"/>
              <a:ea typeface="+mn-ea"/>
              <a:cs typeface="Calibri" panose="020F0502020204030204" pitchFamily="34" charset="0"/>
            </a:endParaRPr>
          </a:p>
        </p:txBody>
      </p:sp>
      <p:sp>
        <p:nvSpPr>
          <p:cNvPr id="19" name="圓角矩形 22531"/>
          <p:cNvSpPr>
            <a:spLocks noChangeArrowheads="1"/>
          </p:cNvSpPr>
          <p:nvPr/>
        </p:nvSpPr>
        <p:spPr bwMode="auto">
          <a:xfrm>
            <a:off x="3492501" y="1299985"/>
            <a:ext cx="8470898" cy="705485"/>
          </a:xfrm>
          <a:prstGeom prst="roundRect">
            <a:avLst>
              <a:gd name="adj" fmla="val 6319"/>
            </a:avLst>
          </a:prstGeom>
          <a:solidFill>
            <a:srgbClr val="99CB38">
              <a:lumMod val="40000"/>
              <a:lumOff val="60000"/>
              <a:alpha val="69803"/>
            </a:srgbClr>
          </a:solidFill>
          <a:ln>
            <a:noFill/>
          </a:ln>
        </p:spPr>
        <p:txBody>
          <a:bodyPr vert="horz" wrap="square" lIns="91440" tIns="45720" rIns="91440" bIns="45720" numCol="1"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800" b="0" i="0" u="none" strike="noStrike" kern="0" cap="none" spc="0" normalizeH="0" baseline="0" noProof="0" dirty="0" smtClean="0">
                <a:ln>
                  <a:noFill/>
                </a:ln>
                <a:solidFill>
                  <a:prstClr val="black"/>
                </a:solidFill>
                <a:effectLst/>
                <a:uLnTx/>
                <a:uFillTx/>
                <a:latin typeface="Calibri" panose="020F0502020204030204" pitchFamily="34" charset="0"/>
                <a:ea typeface="Tahoma"/>
                <a:cs typeface="Calibri" panose="020F0502020204030204" pitchFamily="34" charset="0"/>
              </a:rPr>
              <a:t>ISO 14064</a:t>
            </a:r>
            <a:r>
              <a:rPr kumimoji="0" lang="zh-TW" altLang="en-US" sz="18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altLang="zh-TW" sz="1800" b="0" i="0" u="none" strike="noStrike" kern="0" cap="none" spc="0" normalizeH="0" baseline="0" noProof="0" dirty="0" smtClean="0">
                <a:ln>
                  <a:noFill/>
                </a:ln>
                <a:solidFill>
                  <a:prstClr val="black"/>
                </a:solidFill>
                <a:effectLst/>
                <a:uLnTx/>
                <a:uFillTx/>
                <a:latin typeface="Calibri" panose="020F0502020204030204" pitchFamily="34" charset="0"/>
                <a:ea typeface="Tahoma"/>
                <a:cs typeface="Calibri" panose="020F0502020204030204" pitchFamily="34" charset="0"/>
              </a:rPr>
              <a:t>Greenhouse Gas Validation and Verification</a:t>
            </a:r>
            <a:endParaRPr kumimoji="0" lang="zh-TW" altLang="en-US" sz="18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圓角矩形 2352"/>
          <p:cNvSpPr>
            <a:spLocks noChangeArrowheads="1"/>
          </p:cNvSpPr>
          <p:nvPr/>
        </p:nvSpPr>
        <p:spPr bwMode="auto">
          <a:xfrm>
            <a:off x="3492500" y="2296406"/>
            <a:ext cx="8490270" cy="796926"/>
          </a:xfrm>
          <a:prstGeom prst="roundRect">
            <a:avLst>
              <a:gd name="adj" fmla="val 6319"/>
            </a:avLst>
          </a:prstGeom>
          <a:solidFill>
            <a:srgbClr val="99CB38">
              <a:lumMod val="40000"/>
              <a:lumOff val="60000"/>
              <a:alpha val="69803"/>
            </a:srgbClr>
          </a:solidFill>
          <a:ln>
            <a:noFill/>
          </a:ln>
        </p:spPr>
        <p:txBody>
          <a:bodyPr vert="horz" wrap="square" lIns="36000" tIns="45720" rIns="7200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800" b="1"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power saving</a:t>
            </a:r>
            <a:r>
              <a:rPr kumimoji="0" lang="en-US" altLang="zh-TW" sz="1800" b="0"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a:t>
            </a:r>
            <a:r>
              <a:rPr kumimoji="0" lang="zh-TW" altLang="en-US" sz="18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0" lang="en-US" altLang="zh-TW" sz="1800" b="0"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saving rate up to 3%</a:t>
            </a:r>
          </a:p>
          <a:p>
            <a:pPr marL="0" marR="0" lvl="0" indent="0" defTabSz="914400" eaLnBrk="0" fontAlgn="base" latinLnBrk="0" hangingPunct="0">
              <a:lnSpc>
                <a:spcPct val="100000"/>
              </a:lnSpc>
              <a:spcBef>
                <a:spcPts val="600"/>
              </a:spcBef>
              <a:spcAft>
                <a:spcPct val="0"/>
              </a:spcAft>
              <a:buClrTx/>
              <a:buSzTx/>
              <a:buFontTx/>
              <a:buNone/>
              <a:tabLst/>
              <a:defRPr/>
            </a:pPr>
            <a:r>
              <a:rPr kumimoji="0" lang="en-US" altLang="zh-TW" sz="1800" b="1"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Water saving</a:t>
            </a:r>
            <a:r>
              <a:rPr kumimoji="0" lang="en-US" altLang="zh-TW" sz="1800" b="0"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a:t>
            </a:r>
            <a:r>
              <a:rPr kumimoji="0" lang="zh-TW" altLang="en-US" sz="18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0" lang="en-US" altLang="zh-TW" sz="1800" b="0" i="0" u="none" strike="noStrike" kern="0" cap="none" spc="0" normalizeH="0" baseline="0" noProof="0" dirty="0" smtClean="0">
                <a:ln>
                  <a:noFill/>
                </a:ln>
                <a:solidFill>
                  <a:prstClr val="black"/>
                </a:solidFill>
                <a:effectLst/>
                <a:uLnTx/>
                <a:uFillTx/>
                <a:latin typeface="Calibri" panose="020F0502020204030204" pitchFamily="34" charset="0"/>
                <a:ea typeface="Tahoma"/>
                <a:cs typeface="Calibri" panose="020F0502020204030204" pitchFamily="34" charset="0"/>
              </a:rPr>
              <a:t>saving rate 4%</a:t>
            </a:r>
            <a:endParaRPr kumimoji="0" lang="en-US" altLang="zh-TW" sz="1800" b="0"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zh-TW" sz="1800" b="1"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zh-TW" altLang="zh-TW" sz="18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p:txBody>
      </p:sp>
      <p:sp>
        <p:nvSpPr>
          <p:cNvPr id="28" name="圓角矩形 22588"/>
          <p:cNvSpPr>
            <a:spLocks noChangeArrowheads="1"/>
          </p:cNvSpPr>
          <p:nvPr/>
        </p:nvSpPr>
        <p:spPr bwMode="auto">
          <a:xfrm>
            <a:off x="3487178" y="3384267"/>
            <a:ext cx="8470898" cy="1015403"/>
          </a:xfrm>
          <a:prstGeom prst="roundRect">
            <a:avLst>
              <a:gd name="adj" fmla="val 6319"/>
            </a:avLst>
          </a:prstGeom>
          <a:solidFill>
            <a:srgbClr val="99CB38">
              <a:lumMod val="40000"/>
              <a:lumOff val="60000"/>
              <a:alpha val="69803"/>
            </a:srgbClr>
          </a:solidFill>
          <a:ln>
            <a:noFill/>
          </a:ln>
        </p:spPr>
        <p:txBody>
          <a:bodyPr vert="horz" wrap="square" lIns="36000" tIns="45720" rIns="7200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b="0"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established “Control and Epidemic Prevention Committee"</a:t>
            </a:r>
            <a:r>
              <a:rPr kumimoji="0" lang="zh-TW" altLang="en-US"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a:t>
            </a:r>
            <a:r>
              <a:rPr kumimoji="0" lang="en-US" altLang="zh-TW" b="0"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implement anti-epidemic measures to maintain normal operations of the company</a:t>
            </a:r>
          </a:p>
          <a:p>
            <a:pPr marL="0" marR="0" lvl="0" indent="0" defTabSz="914400" eaLnBrk="0" fontAlgn="base" latinLnBrk="0" hangingPunct="0">
              <a:lnSpc>
                <a:spcPct val="100000"/>
              </a:lnSpc>
              <a:spcBef>
                <a:spcPts val="600"/>
              </a:spcBef>
              <a:spcAft>
                <a:spcPct val="0"/>
              </a:spcAft>
              <a:buClrTx/>
              <a:buSzTx/>
              <a:buFontTx/>
              <a:buNone/>
              <a:tabLst/>
              <a:defRPr/>
            </a:pPr>
            <a:r>
              <a:rPr kumimoji="0" lang="en-US" altLang="zh-TW" b="0"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No confirmed cases</a:t>
            </a:r>
            <a:endParaRPr kumimoji="0" lang="zh-TW" altLang="en-US"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30" name="圓角矩形 22588"/>
          <p:cNvSpPr>
            <a:spLocks noChangeArrowheads="1"/>
          </p:cNvSpPr>
          <p:nvPr/>
        </p:nvSpPr>
        <p:spPr bwMode="auto">
          <a:xfrm>
            <a:off x="3511872" y="4602972"/>
            <a:ext cx="8470898" cy="1048529"/>
          </a:xfrm>
          <a:prstGeom prst="roundRect">
            <a:avLst>
              <a:gd name="adj" fmla="val 6319"/>
            </a:avLst>
          </a:prstGeom>
          <a:solidFill>
            <a:srgbClr val="99CB38">
              <a:lumMod val="40000"/>
              <a:lumOff val="60000"/>
              <a:alpha val="69803"/>
            </a:srgbClr>
          </a:solidFill>
          <a:ln>
            <a:noFill/>
          </a:ln>
        </p:spPr>
        <p:txBody>
          <a:bodyPr vert="horz" wrap="square" lIns="36000" tIns="45720" rIns="7200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800" b="1"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low-carbon indicators for high-carbon parts</a:t>
            </a:r>
          </a:p>
          <a:p>
            <a:pPr marL="0" marR="0" lvl="0" indent="0" defTabSz="914400" eaLnBrk="0" fontAlgn="base" latinLnBrk="0" hangingPunct="0">
              <a:lnSpc>
                <a:spcPct val="100000"/>
              </a:lnSpc>
              <a:spcBef>
                <a:spcPts val="600"/>
              </a:spcBef>
              <a:spcAft>
                <a:spcPct val="0"/>
              </a:spcAft>
              <a:buClrTx/>
              <a:buSzTx/>
              <a:buFontTx/>
              <a:buNone/>
              <a:tabLst/>
              <a:defRPr/>
            </a:pPr>
            <a:r>
              <a:rPr kumimoji="0" lang="en-US" altLang="zh-TW" sz="1800" b="0"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Implement product carbon emissions disclosure, establish 5 low-carbon indicators for high-carbon parts</a:t>
            </a:r>
            <a:endParaRPr kumimoji="0" lang="zh-TW" altLang="en-US" sz="18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32" name="圓角矩形 22588"/>
          <p:cNvSpPr>
            <a:spLocks noChangeArrowheads="1"/>
          </p:cNvSpPr>
          <p:nvPr/>
        </p:nvSpPr>
        <p:spPr bwMode="auto">
          <a:xfrm>
            <a:off x="3511872" y="5728444"/>
            <a:ext cx="8470898" cy="765497"/>
          </a:xfrm>
          <a:prstGeom prst="roundRect">
            <a:avLst>
              <a:gd name="adj" fmla="val 6319"/>
            </a:avLst>
          </a:prstGeom>
          <a:solidFill>
            <a:srgbClr val="99CB38">
              <a:lumMod val="40000"/>
              <a:lumOff val="60000"/>
              <a:alpha val="69803"/>
            </a:srgbClr>
          </a:solidFill>
          <a:ln>
            <a:noFill/>
          </a:ln>
        </p:spPr>
        <p:txBody>
          <a:bodyPr vert="horz" wrap="square" lIns="36000" tIns="45720" rIns="7200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altLang="zh-TW" sz="1800" b="1"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product carbon emissions disclosure</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800" b="0" i="0" u="none" strike="noStrike" kern="0" cap="none" spc="0" normalizeH="0" baseline="0" noProof="0" dirty="0" smtClean="0">
                <a:ln>
                  <a:noFill/>
                </a:ln>
                <a:solidFill>
                  <a:srgbClr val="000000"/>
                </a:solidFill>
                <a:effectLst/>
                <a:uLnTx/>
                <a:uFillTx/>
                <a:latin typeface="Calibri" panose="020F0502020204030204" pitchFamily="34" charset="0"/>
                <a:ea typeface="Tahoma"/>
                <a:cs typeface="Calibri" panose="020F0502020204030204" pitchFamily="34" charset="0"/>
              </a:rPr>
              <a:t>carbon emissions of part, production, transport and use phases calculations</a:t>
            </a:r>
            <a:endParaRPr kumimoji="0" lang="zh-TW" altLang="en-US" sz="18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4750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2531"/>
          <p:cNvSpPr>
            <a:spLocks noChangeArrowheads="1"/>
          </p:cNvSpPr>
          <p:nvPr/>
        </p:nvSpPr>
        <p:spPr bwMode="auto">
          <a:xfrm>
            <a:off x="3511228" y="1166922"/>
            <a:ext cx="8470899" cy="1054521"/>
          </a:xfrm>
          <a:prstGeom prst="roundRect">
            <a:avLst>
              <a:gd name="adj" fmla="val 6319"/>
            </a:avLst>
          </a:prstGeom>
          <a:solidFill>
            <a:srgbClr val="FFFF99">
              <a:alpha val="69412"/>
            </a:srgbClr>
          </a:solidFill>
          <a:ln>
            <a:noFill/>
          </a:ln>
        </p:spPr>
        <p:txBody>
          <a:bodyPr vert="horz" wrap="square" lIns="91440" tIns="45720" rIns="91440" bIns="45720" numCol="1" anchor="ctr" anchorCtr="0" compatLnSpc="1">
            <a:prstTxWarp prst="textNoShape">
              <a:avLst/>
            </a:prstTxWarp>
          </a:bodyPr>
          <a:lstStyle/>
          <a:p>
            <a:pPr lvl="0"/>
            <a:r>
              <a:rPr lang="en-US" altLang="zh-TW" dirty="0">
                <a:solidFill>
                  <a:prstClr val="black"/>
                </a:solidFill>
                <a:latin typeface="Calibri" panose="020F0502020204030204" pitchFamily="34" charset="0"/>
                <a:ea typeface="Tahoma"/>
                <a:cs typeface="Calibri" panose="020F0502020204030204" pitchFamily="34" charset="0"/>
              </a:rPr>
              <a:t>Completion rate of Management Competency=100% </a:t>
            </a:r>
            <a:endParaRPr lang="zh-TW" altLang="en-US" dirty="0">
              <a:solidFill>
                <a:prstClr val="black"/>
              </a:solidFill>
              <a:latin typeface="Calibri" panose="020F0502020204030204" pitchFamily="34" charset="0"/>
              <a:cs typeface="Calibri" panose="020F0502020204030204" pitchFamily="34" charset="0"/>
            </a:endParaRPr>
          </a:p>
          <a:p>
            <a:pPr lvl="0"/>
            <a:r>
              <a:rPr lang="en-US" altLang="zh-TW" dirty="0">
                <a:solidFill>
                  <a:prstClr val="black"/>
                </a:solidFill>
                <a:latin typeface="Calibri" panose="020F0502020204030204" pitchFamily="34" charset="0"/>
                <a:ea typeface="Tahoma"/>
                <a:cs typeface="Calibri" panose="020F0502020204030204" pitchFamily="34" charset="0"/>
              </a:rPr>
              <a:t>Completion rate of professional skills courses = 100% </a:t>
            </a:r>
          </a:p>
        </p:txBody>
      </p:sp>
      <p:sp>
        <p:nvSpPr>
          <p:cNvPr id="4" name="圓角矩形 22588"/>
          <p:cNvSpPr>
            <a:spLocks noChangeArrowheads="1"/>
          </p:cNvSpPr>
          <p:nvPr/>
        </p:nvSpPr>
        <p:spPr bwMode="auto">
          <a:xfrm>
            <a:off x="3530600" y="4501464"/>
            <a:ext cx="8470898" cy="1054521"/>
          </a:xfrm>
          <a:prstGeom prst="roundRect">
            <a:avLst>
              <a:gd name="adj" fmla="val 6319"/>
            </a:avLst>
          </a:prstGeom>
          <a:solidFill>
            <a:srgbClr val="FFFF99">
              <a:alpha val="69412"/>
            </a:srgbClr>
          </a:solidFill>
          <a:ln>
            <a:noFill/>
          </a:ln>
        </p:spPr>
        <p:txBody>
          <a:bodyPr vert="horz" wrap="square" lIns="36000" tIns="45720" rIns="72000" bIns="45720" numCol="1" anchor="ctr" anchorCtr="0" compatLnSpc="1">
            <a:prstTxWarp prst="textNoShape">
              <a:avLst/>
            </a:prstTxWarp>
          </a:bodyPr>
          <a:lstStyle/>
          <a:p>
            <a:pPr lvl="0"/>
            <a:r>
              <a:rPr lang="en-US" altLang="zh-TW" dirty="0">
                <a:solidFill>
                  <a:prstClr val="black"/>
                </a:solidFill>
                <a:latin typeface="Calibri" panose="020F0502020204030204" pitchFamily="34" charset="0"/>
                <a:ea typeface="Tahoma"/>
                <a:cs typeface="Calibri" panose="020F0502020204030204" pitchFamily="34" charset="0"/>
              </a:rPr>
              <a:t>ISO45001 Occupational health and safety management systems verification</a:t>
            </a:r>
            <a:endParaRPr lang="zh-TW" altLang="en-US" dirty="0">
              <a:solidFill>
                <a:prstClr val="black"/>
              </a:solidFill>
              <a:latin typeface="Calibri" panose="020F0502020204030204" pitchFamily="34" charset="0"/>
              <a:cs typeface="Calibri" panose="020F0502020204030204" pitchFamily="34" charset="0"/>
            </a:endParaRPr>
          </a:p>
        </p:txBody>
      </p:sp>
      <p:sp>
        <p:nvSpPr>
          <p:cNvPr id="7" name="圓角矩形 2208"/>
          <p:cNvSpPr>
            <a:spLocks noChangeArrowheads="1"/>
          </p:cNvSpPr>
          <p:nvPr/>
        </p:nvSpPr>
        <p:spPr bwMode="auto">
          <a:xfrm>
            <a:off x="3511228" y="3389950"/>
            <a:ext cx="8490270" cy="1054521"/>
          </a:xfrm>
          <a:prstGeom prst="roundRect">
            <a:avLst>
              <a:gd name="adj" fmla="val 6319"/>
            </a:avLst>
          </a:prstGeom>
          <a:solidFill>
            <a:srgbClr val="FFFF99">
              <a:alpha val="69412"/>
            </a:srgbClr>
          </a:solidFill>
          <a:ln>
            <a:noFill/>
          </a:ln>
        </p:spPr>
        <p:txBody>
          <a:bodyPr vert="horz" wrap="square" lIns="36000" tIns="45720" rIns="72000" bIns="45720" numCol="1" anchor="ctr" anchorCtr="0" compatLnSpc="1">
            <a:prstTxWarp prst="textNoShape">
              <a:avLst/>
            </a:prstTxWarp>
          </a:bodyPr>
          <a:lstStyle/>
          <a:p>
            <a:pPr lvl="0"/>
            <a:r>
              <a:rPr lang="en-US" altLang="zh-TW" dirty="0">
                <a:solidFill>
                  <a:prstClr val="black"/>
                </a:solidFill>
                <a:latin typeface="Calibri" panose="020F0502020204030204" pitchFamily="34" charset="0"/>
                <a:ea typeface="Tahoma"/>
                <a:cs typeface="Calibri" panose="020F0502020204030204" pitchFamily="34" charset="0"/>
              </a:rPr>
              <a:t>No material regulatory violation</a:t>
            </a:r>
          </a:p>
          <a:p>
            <a:pPr lvl="0"/>
            <a:r>
              <a:rPr lang="en-US" altLang="zh-TW" dirty="0">
                <a:solidFill>
                  <a:prstClr val="black"/>
                </a:solidFill>
                <a:latin typeface="Calibri" panose="020F0502020204030204" pitchFamily="34" charset="0"/>
                <a:ea typeface="Tahoma"/>
                <a:cs typeface="Calibri" panose="020F0502020204030204" pitchFamily="34" charset="0"/>
              </a:rPr>
              <a:t>The completion rate of human rights related pre-employment training for new recruits= 100%</a:t>
            </a:r>
          </a:p>
          <a:p>
            <a:pPr lvl="0"/>
            <a:r>
              <a:rPr lang="en-US" altLang="zh-TW" dirty="0">
                <a:solidFill>
                  <a:prstClr val="black"/>
                </a:solidFill>
                <a:latin typeface="Calibri" panose="020F0502020204030204" pitchFamily="34" charset="0"/>
                <a:ea typeface="Tahoma"/>
                <a:cs typeface="Calibri" panose="020F0502020204030204" pitchFamily="34" charset="0"/>
              </a:rPr>
              <a:t>The completion rate of online courses on sexual harassment prevention=98.6%</a:t>
            </a:r>
          </a:p>
        </p:txBody>
      </p:sp>
      <p:sp>
        <p:nvSpPr>
          <p:cNvPr id="15" name="圓角矩形 22531"/>
          <p:cNvSpPr>
            <a:spLocks noChangeArrowheads="1"/>
          </p:cNvSpPr>
          <p:nvPr/>
        </p:nvSpPr>
        <p:spPr bwMode="auto">
          <a:xfrm>
            <a:off x="389522" y="1192959"/>
            <a:ext cx="2997200" cy="1008672"/>
          </a:xfrm>
          <a:prstGeom prst="roundRect">
            <a:avLst>
              <a:gd name="adj" fmla="val 6319"/>
            </a:avLst>
          </a:prstGeom>
          <a:solidFill>
            <a:srgbClr val="FFC000">
              <a:alpha val="69803"/>
            </a:srgbClr>
          </a:solidFill>
          <a:ln>
            <a:noFill/>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defRPr/>
            </a:pPr>
            <a:r>
              <a:rPr lang="en-US" altLang="zh-TW" sz="2400" dirty="0">
                <a:latin typeface="Calibri" panose="020F0502020204030204" pitchFamily="34" charset="0"/>
                <a:cs typeface="Calibri" panose="020F0502020204030204" pitchFamily="34" charset="0"/>
              </a:rPr>
              <a:t>Employee Development</a:t>
            </a:r>
            <a:endPar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endParaRPr>
          </a:p>
        </p:txBody>
      </p:sp>
      <p:sp>
        <p:nvSpPr>
          <p:cNvPr id="16" name="圓角矩形 22588"/>
          <p:cNvSpPr>
            <a:spLocks noChangeArrowheads="1"/>
          </p:cNvSpPr>
          <p:nvPr/>
        </p:nvSpPr>
        <p:spPr bwMode="auto">
          <a:xfrm>
            <a:off x="389522" y="4527024"/>
            <a:ext cx="2997200" cy="1008672"/>
          </a:xfrm>
          <a:prstGeom prst="roundRect">
            <a:avLst>
              <a:gd name="adj" fmla="val 6319"/>
            </a:avLst>
          </a:prstGeom>
          <a:solidFill>
            <a:srgbClr val="FFC000">
              <a:alpha val="69803"/>
            </a:srgbClr>
          </a:solidFill>
          <a:ln>
            <a:noFill/>
          </a:ln>
        </p:spPr>
        <p:txBody>
          <a:bodyPr vert="horz" wrap="square" lIns="36000" tIns="45720" rIns="72000" bIns="45720" numCol="1" anchor="ctr" anchorCtr="0" compatLnSpc="1">
            <a:prstTxWarp prst="textNoShape">
              <a:avLst/>
            </a:prstTxWarp>
          </a:bodyPr>
          <a:lstStyle/>
          <a:p>
            <a:pPr lvl="0" algn="ctr" eaLnBrk="0" fontAlgn="base" hangingPunct="0">
              <a:spcBef>
                <a:spcPct val="0"/>
              </a:spcBef>
              <a:spcAft>
                <a:spcPct val="0"/>
              </a:spcAft>
            </a:pPr>
            <a:r>
              <a:rPr lang="en-US" altLang="zh-TW" sz="2400" dirty="0">
                <a:solidFill>
                  <a:srgbClr val="000000"/>
                </a:solidFill>
                <a:latin typeface="Calibri" panose="020F0502020204030204" pitchFamily="34" charset="0"/>
                <a:ea typeface="Tahoma"/>
                <a:cs typeface="Calibri" panose="020F0502020204030204" pitchFamily="34" charset="0"/>
              </a:rPr>
              <a:t>Workplace Safety and Health Management</a:t>
            </a:r>
            <a:endParaRPr lang="zh-TW" altLang="en-US" sz="2400" dirty="0">
              <a:solidFill>
                <a:srgbClr val="000000"/>
              </a:solidFill>
              <a:latin typeface="Calibri" panose="020F0502020204030204" pitchFamily="34" charset="0"/>
              <a:cs typeface="Calibri" panose="020F0502020204030204" pitchFamily="34" charset="0"/>
            </a:endParaRPr>
          </a:p>
        </p:txBody>
      </p:sp>
      <p:sp>
        <p:nvSpPr>
          <p:cNvPr id="18" name="圓角矩形 2352"/>
          <p:cNvSpPr>
            <a:spLocks noChangeArrowheads="1"/>
          </p:cNvSpPr>
          <p:nvPr/>
        </p:nvSpPr>
        <p:spPr bwMode="auto">
          <a:xfrm>
            <a:off x="386095" y="3415669"/>
            <a:ext cx="3004054" cy="1008672"/>
          </a:xfrm>
          <a:prstGeom prst="roundRect">
            <a:avLst>
              <a:gd name="adj" fmla="val 6319"/>
            </a:avLst>
          </a:prstGeom>
          <a:solidFill>
            <a:srgbClr val="FFC000">
              <a:alpha val="69803"/>
            </a:srgbClr>
          </a:solidFill>
          <a:ln>
            <a:noFill/>
          </a:ln>
        </p:spPr>
        <p:txBody>
          <a:bodyPr vert="horz" wrap="square" lIns="36000" tIns="45720" rIns="72000" bIns="45720" numCol="1" anchor="ctr" anchorCtr="0" compatLnSpc="1">
            <a:prstTxWarp prst="textNoShape">
              <a:avLst/>
            </a:prstTxWarp>
          </a:bodyPr>
          <a:lstStyle/>
          <a:p>
            <a:pPr lvl="0" algn="ctr" eaLnBrk="0" fontAlgn="base" hangingPunct="0">
              <a:spcBef>
                <a:spcPct val="0"/>
              </a:spcBef>
              <a:spcAft>
                <a:spcPct val="0"/>
              </a:spcAft>
            </a:pPr>
            <a:r>
              <a:rPr lang="en-US" altLang="zh-TW" sz="2400" dirty="0">
                <a:solidFill>
                  <a:srgbClr val="000000"/>
                </a:solidFill>
                <a:latin typeface="Calibri" panose="020F0502020204030204" pitchFamily="34" charset="0"/>
                <a:ea typeface="Tahoma"/>
                <a:cs typeface="Calibri" panose="020F0502020204030204" pitchFamily="34" charset="0"/>
              </a:rPr>
              <a:t>Human Right Protection</a:t>
            </a:r>
            <a:endParaRPr lang="zh-TW" altLang="en-US" sz="2400" dirty="0">
              <a:solidFill>
                <a:prstClr val="black"/>
              </a:solidFill>
              <a:latin typeface="Calibri" panose="020F0502020204030204" pitchFamily="34" charset="0"/>
              <a:cs typeface="Calibri" panose="020F0502020204030204" pitchFamily="34" charset="0"/>
            </a:endParaRPr>
          </a:p>
        </p:txBody>
      </p:sp>
      <p:cxnSp>
        <p:nvCxnSpPr>
          <p:cNvPr id="19" name="直線接點 18"/>
          <p:cNvCxnSpPr/>
          <p:nvPr/>
        </p:nvCxnSpPr>
        <p:spPr>
          <a:xfrm flipV="1">
            <a:off x="406399" y="976652"/>
            <a:ext cx="10008000" cy="0"/>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6" name="圓角矩形 22588"/>
          <p:cNvSpPr>
            <a:spLocks noChangeArrowheads="1"/>
          </p:cNvSpPr>
          <p:nvPr/>
        </p:nvSpPr>
        <p:spPr bwMode="auto">
          <a:xfrm>
            <a:off x="3540624" y="5612978"/>
            <a:ext cx="8470898" cy="1054521"/>
          </a:xfrm>
          <a:prstGeom prst="roundRect">
            <a:avLst>
              <a:gd name="adj" fmla="val 6319"/>
            </a:avLst>
          </a:prstGeom>
          <a:solidFill>
            <a:srgbClr val="FFFF99">
              <a:alpha val="69412"/>
            </a:srgbClr>
          </a:solidFill>
          <a:ln>
            <a:noFill/>
          </a:ln>
        </p:spPr>
        <p:txBody>
          <a:bodyPr vert="horz" wrap="square" lIns="36000" tIns="45720" rIns="72000" bIns="45720" numCol="1" anchor="ctr" anchorCtr="0" compatLnSpc="1">
            <a:prstTxWarp prst="textNoShape">
              <a:avLst/>
            </a:prstTxWarp>
          </a:bodyPr>
          <a:lstStyle/>
          <a:p>
            <a:pPr lvl="0" eaLnBrk="0" fontAlgn="base" hangingPunct="0">
              <a:spcBef>
                <a:spcPct val="0"/>
              </a:spcBef>
              <a:spcAft>
                <a:spcPct val="0"/>
              </a:spcAft>
            </a:pPr>
            <a:r>
              <a:rPr lang="en-US" altLang="zh-TW" dirty="0" err="1">
                <a:solidFill>
                  <a:prstClr val="black"/>
                </a:solidFill>
                <a:latin typeface="Calibri" panose="020F0502020204030204" pitchFamily="34" charset="0"/>
                <a:ea typeface="Tahoma"/>
                <a:cs typeface="Calibri" panose="020F0502020204030204" pitchFamily="34" charset="0"/>
              </a:rPr>
              <a:t>Zyxel</a:t>
            </a:r>
            <a:r>
              <a:rPr lang="en-US" altLang="zh-TW" dirty="0">
                <a:solidFill>
                  <a:prstClr val="black"/>
                </a:solidFill>
                <a:latin typeface="Calibri" panose="020F0502020204030204" pitchFamily="34" charset="0"/>
                <a:ea typeface="Tahoma"/>
                <a:cs typeface="Calibri" panose="020F0502020204030204" pitchFamily="34" charset="0"/>
              </a:rPr>
              <a:t> Foundation Nurturing Talent Program: </a:t>
            </a:r>
            <a:r>
              <a:rPr lang="en-US" altLang="zh-TW" dirty="0" err="1">
                <a:solidFill>
                  <a:prstClr val="black"/>
                </a:solidFill>
                <a:latin typeface="Calibri" panose="020F0502020204030204" pitchFamily="34" charset="0"/>
                <a:ea typeface="Tahoma"/>
                <a:cs typeface="Calibri" panose="020F0502020204030204" pitchFamily="34" charset="0"/>
              </a:rPr>
              <a:t>Zyxel</a:t>
            </a:r>
            <a:r>
              <a:rPr lang="en-US" altLang="zh-TW" dirty="0">
                <a:solidFill>
                  <a:prstClr val="black"/>
                </a:solidFill>
                <a:latin typeface="Calibri" panose="020F0502020204030204" pitchFamily="34" charset="0"/>
                <a:ea typeface="Tahoma"/>
                <a:cs typeface="Calibri" panose="020F0502020204030204" pitchFamily="34" charset="0"/>
              </a:rPr>
              <a:t> Information Security Competition</a:t>
            </a:r>
            <a:endParaRPr lang="zh-TW" altLang="zh-TW" dirty="0">
              <a:solidFill>
                <a:prstClr val="black"/>
              </a:solidFill>
              <a:latin typeface="Calibri" panose="020F0502020204030204" pitchFamily="34" charset="0"/>
              <a:cs typeface="Calibri" panose="020F0502020204030204" pitchFamily="34" charset="0"/>
            </a:endParaRPr>
          </a:p>
        </p:txBody>
      </p:sp>
      <p:sp>
        <p:nvSpPr>
          <p:cNvPr id="27" name="圓角矩形 22588"/>
          <p:cNvSpPr>
            <a:spLocks noChangeArrowheads="1"/>
          </p:cNvSpPr>
          <p:nvPr/>
        </p:nvSpPr>
        <p:spPr bwMode="auto">
          <a:xfrm>
            <a:off x="406399" y="5658827"/>
            <a:ext cx="2997200" cy="1008672"/>
          </a:xfrm>
          <a:prstGeom prst="roundRect">
            <a:avLst>
              <a:gd name="adj" fmla="val 6319"/>
            </a:avLst>
          </a:prstGeom>
          <a:solidFill>
            <a:srgbClr val="FFC000">
              <a:alpha val="69803"/>
            </a:srgbClr>
          </a:solidFill>
          <a:ln>
            <a:noFill/>
          </a:ln>
        </p:spPr>
        <p:txBody>
          <a:bodyPr vert="horz" wrap="square" lIns="36000" tIns="45720" rIns="72000" bIns="45720" numCol="1" anchor="ctr" anchorCtr="0" compatLnSpc="1">
            <a:prstTxWarp prst="textNoShape">
              <a:avLst/>
            </a:prstTxWarp>
          </a:bodyPr>
          <a:lstStyle/>
          <a:p>
            <a:pPr lvl="0" algn="ctr" eaLnBrk="0" fontAlgn="base" hangingPunct="0">
              <a:spcBef>
                <a:spcPct val="0"/>
              </a:spcBef>
              <a:spcAft>
                <a:spcPct val="0"/>
              </a:spcAft>
            </a:pPr>
            <a:r>
              <a:rPr lang="en-US" altLang="zh-TW" sz="2400" dirty="0">
                <a:solidFill>
                  <a:srgbClr val="000000"/>
                </a:solidFill>
                <a:latin typeface="Calibri" panose="020F0502020204030204" pitchFamily="34" charset="0"/>
                <a:ea typeface="Tahoma"/>
                <a:cs typeface="Calibri" panose="020F0502020204030204" pitchFamily="34" charset="0"/>
              </a:rPr>
              <a:t>Community</a:t>
            </a:r>
          </a:p>
          <a:p>
            <a:pPr lvl="0" algn="ctr" eaLnBrk="0" fontAlgn="base" hangingPunct="0">
              <a:spcBef>
                <a:spcPct val="0"/>
              </a:spcBef>
              <a:spcAft>
                <a:spcPct val="0"/>
              </a:spcAft>
            </a:pPr>
            <a:r>
              <a:rPr lang="en-US" altLang="zh-TW" sz="2400" dirty="0">
                <a:solidFill>
                  <a:srgbClr val="000000"/>
                </a:solidFill>
                <a:latin typeface="Calibri" panose="020F0502020204030204" pitchFamily="34" charset="0"/>
                <a:ea typeface="Tahoma"/>
                <a:cs typeface="Calibri" panose="020F0502020204030204" pitchFamily="34" charset="0"/>
              </a:rPr>
              <a:t>Contribution</a:t>
            </a:r>
            <a:endParaRPr lang="zh-TW" altLang="en-US" sz="2400" dirty="0">
              <a:solidFill>
                <a:srgbClr val="000000"/>
              </a:solidFill>
              <a:latin typeface="Calibri" panose="020F0502020204030204" pitchFamily="34" charset="0"/>
              <a:cs typeface="Calibri" panose="020F0502020204030204" pitchFamily="34" charset="0"/>
            </a:endParaRPr>
          </a:p>
        </p:txBody>
      </p:sp>
      <p:sp>
        <p:nvSpPr>
          <p:cNvPr id="28" name="圓角矩形 22531"/>
          <p:cNvSpPr>
            <a:spLocks noChangeArrowheads="1"/>
          </p:cNvSpPr>
          <p:nvPr/>
        </p:nvSpPr>
        <p:spPr bwMode="auto">
          <a:xfrm>
            <a:off x="3523746" y="2278436"/>
            <a:ext cx="8470899" cy="1054521"/>
          </a:xfrm>
          <a:prstGeom prst="roundRect">
            <a:avLst>
              <a:gd name="adj" fmla="val 6319"/>
            </a:avLst>
          </a:prstGeom>
          <a:solidFill>
            <a:srgbClr val="FFFF99">
              <a:alpha val="69412"/>
            </a:srgbClr>
          </a:solidFill>
          <a:ln>
            <a:noFill/>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en-US" altLang="zh-TW" dirty="0">
                <a:solidFill>
                  <a:prstClr val="black"/>
                </a:solidFill>
                <a:latin typeface="Calibri" panose="020F0502020204030204" pitchFamily="34" charset="0"/>
                <a:ea typeface="Tahoma"/>
                <a:cs typeface="Calibri" panose="020F0502020204030204" pitchFamily="34" charset="0"/>
              </a:rPr>
              <a:t>Keynote Speech by Ambassador Jian </a:t>
            </a:r>
            <a:r>
              <a:rPr lang="en-US" altLang="zh-TW" dirty="0" err="1">
                <a:solidFill>
                  <a:prstClr val="black"/>
                </a:solidFill>
                <a:latin typeface="Calibri" panose="020F0502020204030204" pitchFamily="34" charset="0"/>
                <a:ea typeface="Tahoma"/>
                <a:cs typeface="Calibri" panose="020F0502020204030204" pitchFamily="34" charset="0"/>
              </a:rPr>
              <a:t>Youxin</a:t>
            </a:r>
            <a:r>
              <a:rPr lang="en-US" altLang="zh-TW" dirty="0">
                <a:solidFill>
                  <a:prstClr val="black"/>
                </a:solidFill>
                <a:latin typeface="Calibri" panose="020F0502020204030204" pitchFamily="34" charset="0"/>
                <a:ea typeface="Tahoma"/>
                <a:cs typeface="Calibri" panose="020F0502020204030204" pitchFamily="34" charset="0"/>
              </a:rPr>
              <a:t> for Senior Executives</a:t>
            </a:r>
          </a:p>
          <a:p>
            <a:pPr lvl="0" eaLnBrk="0" fontAlgn="base" hangingPunct="0">
              <a:spcBef>
                <a:spcPct val="0"/>
              </a:spcBef>
              <a:spcAft>
                <a:spcPct val="0"/>
              </a:spcAft>
            </a:pPr>
            <a:r>
              <a:rPr lang="en-US" altLang="zh-TW" dirty="0">
                <a:solidFill>
                  <a:prstClr val="black"/>
                </a:solidFill>
                <a:latin typeface="Calibri" panose="020F0502020204030204" pitchFamily="34" charset="0"/>
                <a:ea typeface="Tahoma"/>
                <a:cs typeface="Calibri" panose="020F0502020204030204" pitchFamily="34" charset="0"/>
              </a:rPr>
              <a:t>ESG Class for Board</a:t>
            </a:r>
          </a:p>
          <a:p>
            <a:pPr lvl="0" eaLnBrk="0" fontAlgn="base" hangingPunct="0">
              <a:spcBef>
                <a:spcPct val="0"/>
              </a:spcBef>
              <a:spcAft>
                <a:spcPct val="0"/>
              </a:spcAft>
            </a:pPr>
            <a:r>
              <a:rPr lang="en-US" altLang="zh-TW" dirty="0">
                <a:solidFill>
                  <a:prstClr val="black"/>
                </a:solidFill>
                <a:latin typeface="Calibri" panose="020F0502020204030204" pitchFamily="34" charset="0"/>
                <a:ea typeface="Tahoma"/>
                <a:cs typeface="Calibri" panose="020F0502020204030204" pitchFamily="34" charset="0"/>
              </a:rPr>
              <a:t>Carbon Reduction idea competition</a:t>
            </a:r>
            <a:endParaRPr lang="zh-TW" altLang="en-US" dirty="0">
              <a:solidFill>
                <a:prstClr val="black"/>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29" name="圓角矩形 22531"/>
          <p:cNvSpPr>
            <a:spLocks noChangeArrowheads="1"/>
          </p:cNvSpPr>
          <p:nvPr/>
        </p:nvSpPr>
        <p:spPr bwMode="auto">
          <a:xfrm>
            <a:off x="389522" y="2304314"/>
            <a:ext cx="2997200" cy="1008672"/>
          </a:xfrm>
          <a:prstGeom prst="roundRect">
            <a:avLst>
              <a:gd name="adj" fmla="val 6319"/>
            </a:avLst>
          </a:prstGeom>
          <a:solidFill>
            <a:srgbClr val="FFC000">
              <a:alpha val="69803"/>
            </a:srgbClr>
          </a:solidFill>
          <a:ln>
            <a:noFill/>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TW" sz="2400" dirty="0">
                <a:solidFill>
                  <a:srgbClr val="000000"/>
                </a:solidFill>
                <a:latin typeface="Calibri" panose="020F0502020204030204" pitchFamily="34" charset="0"/>
                <a:ea typeface="Tahoma"/>
                <a:cs typeface="Calibri" panose="020F0502020204030204" pitchFamily="34" charset="0"/>
              </a:rPr>
              <a:t>Awareness Raising</a:t>
            </a:r>
            <a:endParaRPr lang="zh-TW" altLang="en-US" sz="2400" dirty="0">
              <a:solidFill>
                <a:prstClr val="black"/>
              </a:solidFill>
              <a:latin typeface="Calibri" panose="020F0502020204030204" pitchFamily="34" charset="0"/>
              <a:cs typeface="Calibri" panose="020F0502020204030204" pitchFamily="34" charset="0"/>
            </a:endParaRPr>
          </a:p>
        </p:txBody>
      </p:sp>
      <p:sp>
        <p:nvSpPr>
          <p:cNvPr id="17" name="標題 1"/>
          <p:cNvSpPr txBox="1">
            <a:spLocks/>
          </p:cNvSpPr>
          <p:nvPr/>
        </p:nvSpPr>
        <p:spPr>
          <a:xfrm>
            <a:off x="520700" y="312491"/>
            <a:ext cx="9325379" cy="664797"/>
          </a:xfrm>
          <a:prstGeom prst="rect">
            <a:avLst/>
          </a:prstGeom>
        </p:spPr>
        <p:txBody>
          <a:bodyPr wrap="square" lIns="0" tIns="0" rIns="0" bIns="0">
            <a:spAutoFit/>
          </a:bodyPr>
          <a:lstStyle>
            <a:lvl1pPr algn="l" defTabSz="609585" rtl="0" eaLnBrk="1" latinLnBrk="0" hangingPunct="1">
              <a:lnSpc>
                <a:spcPct val="90000"/>
              </a:lnSpc>
              <a:spcBef>
                <a:spcPct val="0"/>
              </a:spcBef>
              <a:buNone/>
              <a:defRPr sz="4800" b="1" kern="1200" baseline="0">
                <a:solidFill>
                  <a:schemeClr val="tx1"/>
                </a:solidFill>
                <a:latin typeface="Century Gothic"/>
                <a:ea typeface="+mj-ea"/>
                <a:cs typeface="Century Gothic"/>
              </a:defRPr>
            </a:lvl1pPr>
          </a:lstStyle>
          <a:p>
            <a:r>
              <a:rPr lang="en-US" altLang="zh-TW" kern="100" spc="30" smtClean="0">
                <a:solidFill>
                  <a:srgbClr val="FFC000"/>
                </a:solidFill>
                <a:latin typeface="Calibri" panose="020F0502020204030204" pitchFamily="34" charset="0"/>
                <a:ea typeface="+mn-ea"/>
                <a:cs typeface="Calibri" panose="020F0502020204030204" pitchFamily="34" charset="0"/>
              </a:rPr>
              <a:t>Social Aspect (S)</a:t>
            </a:r>
            <a:endParaRPr lang="zh-TW" altLang="en-US"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40584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2531"/>
          <p:cNvSpPr>
            <a:spLocks noChangeArrowheads="1"/>
          </p:cNvSpPr>
          <p:nvPr/>
        </p:nvSpPr>
        <p:spPr bwMode="auto">
          <a:xfrm>
            <a:off x="3492500" y="1241425"/>
            <a:ext cx="8470899" cy="720000"/>
          </a:xfrm>
          <a:prstGeom prst="roundRect">
            <a:avLst>
              <a:gd name="adj" fmla="val 6319"/>
            </a:avLst>
          </a:prstGeom>
          <a:solidFill>
            <a:srgbClr val="6699FF">
              <a:alpha val="32941"/>
            </a:srgbClr>
          </a:solidFill>
          <a:ln>
            <a:noFill/>
          </a:ln>
        </p:spPr>
        <p:txBody>
          <a:bodyPr vert="horz" wrap="square" lIns="91440" tIns="45720" rIns="91440" bIns="45720" numCol="1" anchor="t" anchorCtr="0" compatLnSpc="1">
            <a:prstTxWarp prst="textNoShape">
              <a:avLst/>
            </a:prstTxWarp>
          </a:bodyPr>
          <a:lstStyle/>
          <a:p>
            <a:pPr lvl="0"/>
            <a:r>
              <a:rPr lang="en-US" altLang="zh-TW" dirty="0">
                <a:solidFill>
                  <a:prstClr val="black"/>
                </a:solidFill>
                <a:latin typeface="Calibri" panose="020F0502020204030204" pitchFamily="34" charset="0"/>
                <a:ea typeface="Tahoma"/>
                <a:cs typeface="Calibri" panose="020F0502020204030204" pitchFamily="34" charset="0"/>
              </a:rPr>
              <a:t>Completion rate of occupational ethics education and training 98.6% 	</a:t>
            </a:r>
          </a:p>
          <a:p>
            <a:pPr lvl="0"/>
            <a:r>
              <a:rPr lang="en-US" altLang="zh-TW" dirty="0">
                <a:solidFill>
                  <a:prstClr val="black"/>
                </a:solidFill>
                <a:latin typeface="Calibri" panose="020F0502020204030204" pitchFamily="34" charset="0"/>
                <a:ea typeface="Tahoma"/>
                <a:cs typeface="Calibri" panose="020F0502020204030204" pitchFamily="34" charset="0"/>
              </a:rPr>
              <a:t>Number of major violations of professional ethics 0 	</a:t>
            </a:r>
          </a:p>
        </p:txBody>
      </p:sp>
      <p:sp>
        <p:nvSpPr>
          <p:cNvPr id="13"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entury Gothic"/>
              <a:cs typeface="+mn-cs"/>
            </a:endParaRPr>
          </a:p>
        </p:txBody>
      </p:sp>
      <p:sp>
        <p:nvSpPr>
          <p:cNvPr id="14" name="Rectangle 20"/>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TW" sz="2200" b="1" i="0" u="none" strike="noStrike" kern="1200" cap="none" spc="0" normalizeH="0" baseline="0" noProof="0" smtClean="0">
              <a:ln>
                <a:noFill/>
              </a:ln>
              <a:solidFill>
                <a:srgbClr val="002060"/>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200" b="1" i="0" u="none" strike="noStrike" kern="1200" cap="none" spc="0" normalizeH="0" baseline="0" noProof="0" smtClean="0">
                <a:ln>
                  <a:noFill/>
                </a:ln>
                <a:solidFill>
                  <a:srgbClr val="002060"/>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
            </a:r>
            <a:br>
              <a:rPr kumimoji="0" lang="en-US" altLang="zh-TW" sz="2200" b="1" i="0" u="none" strike="noStrike" kern="1200" cap="none" spc="0" normalizeH="0" baseline="0" noProof="0" smtClean="0">
                <a:ln>
                  <a:noFill/>
                </a:ln>
                <a:solidFill>
                  <a:srgbClr val="002060"/>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br>
            <a:endParaRPr kumimoji="0" lang="en-US" altLang="zh-TW" sz="1800" b="0" i="0" u="none" strike="noStrike" kern="1200" cap="none" spc="0" normalizeH="0" baseline="0" noProof="0" smtClean="0">
              <a:ln>
                <a:noFill/>
              </a:ln>
              <a:solidFill>
                <a:srgbClr val="000000"/>
              </a:solidFill>
              <a:effectLst/>
              <a:uLnTx/>
              <a:uFillTx/>
              <a:latin typeface="Arial" panose="020B0604020202020204" pitchFamily="34" charset="0"/>
              <a:cs typeface="+mn-cs"/>
            </a:endParaRPr>
          </a:p>
        </p:txBody>
      </p:sp>
      <p:sp>
        <p:nvSpPr>
          <p:cNvPr id="15" name="圓角矩形 22531"/>
          <p:cNvSpPr>
            <a:spLocks noChangeArrowheads="1"/>
          </p:cNvSpPr>
          <p:nvPr/>
        </p:nvSpPr>
        <p:spPr bwMode="auto">
          <a:xfrm>
            <a:off x="368300" y="1229360"/>
            <a:ext cx="2997200" cy="720000"/>
          </a:xfrm>
          <a:prstGeom prst="roundRect">
            <a:avLst>
              <a:gd name="adj" fmla="val 6319"/>
            </a:avLst>
          </a:prstGeom>
          <a:solidFill>
            <a:srgbClr val="6699FF">
              <a:alpha val="69804"/>
            </a:srgbClr>
          </a:solidFill>
          <a:ln>
            <a:noFill/>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TW" sz="2400" dirty="0">
                <a:solidFill>
                  <a:srgbClr val="000000"/>
                </a:solidFill>
                <a:latin typeface="Calibri" panose="020F0502020204030204" pitchFamily="34" charset="0"/>
                <a:ea typeface="Tahoma"/>
                <a:cs typeface="Calibri" panose="020F0502020204030204" pitchFamily="34" charset="0"/>
              </a:rPr>
              <a:t>Business Ethics</a:t>
            </a:r>
            <a:endParaRPr lang="zh-TW" altLang="en-US" sz="2400" dirty="0">
              <a:solidFill>
                <a:prstClr val="black"/>
              </a:solidFill>
              <a:latin typeface="Calibri" panose="020F0502020204030204" pitchFamily="34" charset="0"/>
              <a:cs typeface="Calibri" panose="020F0502020204030204" pitchFamily="34" charset="0"/>
            </a:endParaRPr>
          </a:p>
        </p:txBody>
      </p:sp>
      <p:sp>
        <p:nvSpPr>
          <p:cNvPr id="18" name="圓角矩形 2352"/>
          <p:cNvSpPr>
            <a:spLocks noChangeArrowheads="1"/>
          </p:cNvSpPr>
          <p:nvPr/>
        </p:nvSpPr>
        <p:spPr bwMode="auto">
          <a:xfrm>
            <a:off x="361446" y="2054383"/>
            <a:ext cx="3004054" cy="1115400"/>
          </a:xfrm>
          <a:prstGeom prst="roundRect">
            <a:avLst>
              <a:gd name="adj" fmla="val 6319"/>
            </a:avLst>
          </a:prstGeom>
          <a:solidFill>
            <a:srgbClr val="6699FF">
              <a:alpha val="69804"/>
            </a:srgbClr>
          </a:solidFill>
          <a:ln>
            <a:noFill/>
          </a:ln>
        </p:spPr>
        <p:txBody>
          <a:bodyPr vert="horz" wrap="square" lIns="36000" tIns="45720" rIns="72000" bIns="45720" numCol="1" anchor="ctr" anchorCtr="0" compatLnSpc="1">
            <a:prstTxWarp prst="textNoShape">
              <a:avLst/>
            </a:prstTxWarp>
          </a:bodyPr>
          <a:lstStyle/>
          <a:p>
            <a:pPr lvl="0" algn="ctr" eaLnBrk="0" fontAlgn="base" hangingPunct="0">
              <a:spcBef>
                <a:spcPct val="0"/>
              </a:spcBef>
              <a:spcAft>
                <a:spcPct val="0"/>
              </a:spcAft>
            </a:pPr>
            <a:r>
              <a:rPr lang="en-US" altLang="zh-TW" sz="2400" dirty="0">
                <a:solidFill>
                  <a:prstClr val="black"/>
                </a:solidFill>
                <a:latin typeface="Calibri" panose="020F0502020204030204" pitchFamily="34" charset="0"/>
                <a:ea typeface="Tahoma"/>
                <a:cs typeface="Calibri" panose="020F0502020204030204" pitchFamily="34" charset="0"/>
              </a:rPr>
              <a:t>Information Management</a:t>
            </a:r>
            <a:endParaRPr lang="zh-TW" altLang="en-US" sz="2400" dirty="0">
              <a:solidFill>
                <a:prstClr val="black"/>
              </a:solidFill>
              <a:latin typeface="Calibri" panose="020F0502020204030204" pitchFamily="34" charset="0"/>
              <a:cs typeface="Calibri" panose="020F0502020204030204" pitchFamily="34" charset="0"/>
            </a:endParaRPr>
          </a:p>
        </p:txBody>
      </p:sp>
      <p:sp>
        <p:nvSpPr>
          <p:cNvPr id="22" name="圓角矩形 2352"/>
          <p:cNvSpPr>
            <a:spLocks noChangeArrowheads="1"/>
          </p:cNvSpPr>
          <p:nvPr/>
        </p:nvSpPr>
        <p:spPr bwMode="auto">
          <a:xfrm>
            <a:off x="368300" y="3278849"/>
            <a:ext cx="3004054" cy="992039"/>
          </a:xfrm>
          <a:prstGeom prst="roundRect">
            <a:avLst>
              <a:gd name="adj" fmla="val 6319"/>
            </a:avLst>
          </a:prstGeom>
          <a:solidFill>
            <a:srgbClr val="6699FF">
              <a:alpha val="69804"/>
            </a:srgbClr>
          </a:solidFill>
          <a:ln>
            <a:noFill/>
          </a:ln>
        </p:spPr>
        <p:txBody>
          <a:bodyPr vert="horz" wrap="square" lIns="36000" tIns="45720" rIns="72000" bIns="45720" numCol="1" anchor="ctr" anchorCtr="0" compatLnSpc="1">
            <a:prstTxWarp prst="textNoShape">
              <a:avLst/>
            </a:prstTxWarp>
          </a:bodyPr>
          <a:lstStyle/>
          <a:p>
            <a:pPr lvl="0" algn="ctr" eaLnBrk="0" fontAlgn="base" hangingPunct="0">
              <a:spcBef>
                <a:spcPct val="0"/>
              </a:spcBef>
              <a:spcAft>
                <a:spcPct val="0"/>
              </a:spcAft>
            </a:pPr>
            <a:r>
              <a:rPr lang="en-US" altLang="zh-TW" sz="2400" dirty="0">
                <a:solidFill>
                  <a:srgbClr val="000000"/>
                </a:solidFill>
                <a:latin typeface="Calibri" panose="020F0502020204030204" pitchFamily="34" charset="0"/>
                <a:ea typeface="Tahoma"/>
                <a:cs typeface="Calibri" panose="020F0502020204030204" pitchFamily="34" charset="0"/>
              </a:rPr>
              <a:t>Risk Management</a:t>
            </a:r>
            <a:endParaRPr lang="zh-TW" altLang="en-US" sz="2400" dirty="0">
              <a:solidFill>
                <a:srgbClr val="000000"/>
              </a:solidFill>
              <a:latin typeface="Calibri" panose="020F0502020204030204" pitchFamily="34" charset="0"/>
              <a:cs typeface="Calibri" panose="020F0502020204030204" pitchFamily="34" charset="0"/>
            </a:endParaRPr>
          </a:p>
        </p:txBody>
      </p:sp>
      <p:cxnSp>
        <p:nvCxnSpPr>
          <p:cNvPr id="20" name="直線接點 19"/>
          <p:cNvCxnSpPr/>
          <p:nvPr/>
        </p:nvCxnSpPr>
        <p:spPr>
          <a:xfrm flipV="1">
            <a:off x="361446" y="1118291"/>
            <a:ext cx="10008000" cy="0"/>
          </a:xfrm>
          <a:prstGeom prst="line">
            <a:avLst/>
          </a:prstGeom>
          <a:ln w="19050">
            <a:solidFill>
              <a:srgbClr val="6699FF"/>
            </a:solidFill>
            <a:tailEnd type="oval"/>
          </a:ln>
        </p:spPr>
        <p:style>
          <a:lnRef idx="1">
            <a:schemeClr val="accent1"/>
          </a:lnRef>
          <a:fillRef idx="0">
            <a:schemeClr val="accent1"/>
          </a:fillRef>
          <a:effectRef idx="0">
            <a:schemeClr val="accent1"/>
          </a:effectRef>
          <a:fontRef idx="minor">
            <a:schemeClr val="tx1"/>
          </a:fontRef>
        </p:style>
      </p:cxnSp>
      <p:sp>
        <p:nvSpPr>
          <p:cNvPr id="21" name="圓角矩形 2352"/>
          <p:cNvSpPr>
            <a:spLocks noChangeArrowheads="1"/>
          </p:cNvSpPr>
          <p:nvPr/>
        </p:nvSpPr>
        <p:spPr bwMode="auto">
          <a:xfrm>
            <a:off x="361446" y="4359498"/>
            <a:ext cx="3004054" cy="2320778"/>
          </a:xfrm>
          <a:prstGeom prst="roundRect">
            <a:avLst>
              <a:gd name="adj" fmla="val 6319"/>
            </a:avLst>
          </a:prstGeom>
          <a:solidFill>
            <a:srgbClr val="6699FF">
              <a:alpha val="69804"/>
            </a:srgbClr>
          </a:solidFill>
          <a:ln>
            <a:noFill/>
          </a:ln>
        </p:spPr>
        <p:txBody>
          <a:bodyPr vert="horz" wrap="square" lIns="36000" tIns="45720" rIns="72000" bIns="45720" numCol="1" anchor="ctr" anchorCtr="0" compatLnSpc="1">
            <a:prstTxWarp prst="textNoShape">
              <a:avLst/>
            </a:prstTxWarp>
          </a:bodyPr>
          <a:lstStyle/>
          <a:p>
            <a:pPr lvl="0" algn="ctr" eaLnBrk="0" fontAlgn="base" hangingPunct="0">
              <a:spcBef>
                <a:spcPct val="0"/>
              </a:spcBef>
              <a:spcAft>
                <a:spcPct val="0"/>
              </a:spcAft>
              <a:defRPr/>
            </a:pPr>
            <a:r>
              <a:rPr lang="en-US" altLang="zh-TW" sz="2400" dirty="0">
                <a:solidFill>
                  <a:prstClr val="black"/>
                </a:solidFill>
                <a:latin typeface="Calibri" panose="020F0502020204030204" pitchFamily="34" charset="0"/>
                <a:ea typeface="Tahoma"/>
                <a:cs typeface="Calibri" panose="020F0502020204030204" pitchFamily="34" charset="0"/>
              </a:rPr>
              <a:t>Supplier Management</a:t>
            </a:r>
            <a:endPar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sp>
        <p:nvSpPr>
          <p:cNvPr id="16" name="標題 1"/>
          <p:cNvSpPr txBox="1">
            <a:spLocks/>
          </p:cNvSpPr>
          <p:nvPr/>
        </p:nvSpPr>
        <p:spPr>
          <a:xfrm>
            <a:off x="520700" y="312492"/>
            <a:ext cx="9325379" cy="664797"/>
          </a:xfrm>
          <a:prstGeom prst="rect">
            <a:avLst/>
          </a:prstGeom>
        </p:spPr>
        <p:txBody>
          <a:bodyPr wrap="square" lIns="0" tIns="0" rIns="0" bIns="0">
            <a:spAutoFit/>
          </a:bodyPr>
          <a:lstStyle>
            <a:lvl1pPr algn="l" defTabSz="609585" rtl="0" eaLnBrk="1" latinLnBrk="0" hangingPunct="1">
              <a:lnSpc>
                <a:spcPct val="90000"/>
              </a:lnSpc>
              <a:spcBef>
                <a:spcPct val="0"/>
              </a:spcBef>
              <a:buNone/>
              <a:defRPr sz="4800" b="1" kern="1200" baseline="0">
                <a:solidFill>
                  <a:schemeClr val="tx1"/>
                </a:solidFill>
                <a:latin typeface="Century Gothic"/>
                <a:ea typeface="+mj-ea"/>
                <a:cs typeface="Century Gothic"/>
              </a:defRPr>
            </a:lvl1pPr>
          </a:lstStyle>
          <a:p>
            <a:r>
              <a:rPr lang="en-US" altLang="zh-TW" kern="100" spc="30" smtClean="0">
                <a:solidFill>
                  <a:srgbClr val="6699FF"/>
                </a:solidFill>
                <a:latin typeface="Calibri" panose="020F0502020204030204" pitchFamily="34" charset="0"/>
                <a:ea typeface="+mn-ea"/>
                <a:cs typeface="Calibri" panose="020F0502020204030204" pitchFamily="34" charset="0"/>
              </a:rPr>
              <a:t>Economic Aspect (G)</a:t>
            </a:r>
            <a:endParaRPr lang="zh-TW" altLang="en-US" dirty="0">
              <a:latin typeface="Calibri" panose="020F0502020204030204" pitchFamily="34" charset="0"/>
              <a:ea typeface="+mn-ea"/>
              <a:cs typeface="Calibri" panose="020F0502020204030204" pitchFamily="34" charset="0"/>
            </a:endParaRPr>
          </a:p>
        </p:txBody>
      </p:sp>
      <p:sp>
        <p:nvSpPr>
          <p:cNvPr id="19" name="圓角矩形 2208"/>
          <p:cNvSpPr>
            <a:spLocks noChangeArrowheads="1"/>
          </p:cNvSpPr>
          <p:nvPr/>
        </p:nvSpPr>
        <p:spPr bwMode="auto">
          <a:xfrm>
            <a:off x="3500029" y="2054383"/>
            <a:ext cx="8490270" cy="1115400"/>
          </a:xfrm>
          <a:prstGeom prst="roundRect">
            <a:avLst>
              <a:gd name="adj" fmla="val 6319"/>
            </a:avLst>
          </a:prstGeom>
          <a:solidFill>
            <a:srgbClr val="6699FF">
              <a:alpha val="32941"/>
            </a:srgbClr>
          </a:solidFill>
          <a:ln>
            <a:noFill/>
          </a:ln>
        </p:spPr>
        <p:txBody>
          <a:bodyPr vert="horz" wrap="square" lIns="36000" tIns="45720" rIns="72000" bIns="45720" numCol="1" anchor="ctr" anchorCtr="0" compatLnSpc="1">
            <a:prstTxWarp prst="textNoShape">
              <a:avLst/>
            </a:prstTxWarp>
          </a:bodyPr>
          <a:lstStyle/>
          <a:p>
            <a:pPr eaLnBrk="0" fontAlgn="base" hangingPunct="0">
              <a:spcBef>
                <a:spcPct val="0"/>
              </a:spcBef>
              <a:spcAft>
                <a:spcPct val="0"/>
              </a:spcAft>
            </a:pPr>
            <a:r>
              <a:rPr lang="en-US" altLang="zh-TW" dirty="0">
                <a:latin typeface="Calibri" panose="020F0502020204030204" pitchFamily="34" charset="0"/>
                <a:cs typeface="Calibri" panose="020F0502020204030204" pitchFamily="34" charset="0"/>
              </a:rPr>
              <a:t>E</a:t>
            </a:r>
            <a:r>
              <a:rPr lang="en-US" altLang="zh-TW" dirty="0" smtClean="0">
                <a:latin typeface="Calibri" panose="020F0502020204030204" pitchFamily="34" charset="0"/>
                <a:cs typeface="Calibri" panose="020F0502020204030204" pitchFamily="34" charset="0"/>
              </a:rPr>
              <a:t>stablished Security </a:t>
            </a:r>
            <a:r>
              <a:rPr lang="en-US" altLang="zh-TW" dirty="0">
                <a:latin typeface="Calibri" panose="020F0502020204030204" pitchFamily="34" charset="0"/>
                <a:cs typeface="Calibri" panose="020F0502020204030204" pitchFamily="34" charset="0"/>
              </a:rPr>
              <a:t>Operations Center (SOC</a:t>
            </a:r>
            <a:r>
              <a:rPr lang="en-US" altLang="zh-TW" dirty="0" smtClean="0">
                <a:latin typeface="Calibri" panose="020F0502020204030204" pitchFamily="34" charset="0"/>
                <a:cs typeface="Calibri" panose="020F0502020204030204" pitchFamily="34" charset="0"/>
              </a:rPr>
              <a:t>)</a:t>
            </a:r>
          </a:p>
          <a:p>
            <a:pPr eaLnBrk="0" fontAlgn="base" hangingPunct="0">
              <a:spcBef>
                <a:spcPct val="0"/>
              </a:spcBef>
              <a:spcAft>
                <a:spcPct val="0"/>
              </a:spcAft>
            </a:pPr>
            <a:r>
              <a:rPr lang="en-US" altLang="zh-TW" dirty="0" smtClean="0">
                <a:latin typeface="Calibri" panose="020F0502020204030204" pitchFamily="34" charset="0"/>
                <a:cs typeface="Calibri" panose="020F0502020204030204" pitchFamily="34" charset="0"/>
              </a:rPr>
              <a:t>Employee information security training</a:t>
            </a:r>
            <a:endParaRPr lang="zh-TW" altLang="en-US"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altLang="zh-TW" dirty="0">
                <a:latin typeface="Calibri" panose="020F0502020204030204" pitchFamily="34" charset="0"/>
                <a:cs typeface="Calibri" panose="020F0502020204030204" pitchFamily="34" charset="0"/>
              </a:rPr>
              <a:t>Email </a:t>
            </a:r>
            <a:r>
              <a:rPr lang="en-US" altLang="zh-TW" dirty="0" smtClean="0">
                <a:latin typeface="Calibri" panose="020F0502020204030204" pitchFamily="34" charset="0"/>
                <a:cs typeface="Calibri" panose="020F0502020204030204" pitchFamily="34" charset="0"/>
              </a:rPr>
              <a:t>social engineering attack </a:t>
            </a:r>
            <a:r>
              <a:rPr lang="en-US" altLang="zh-TW" dirty="0">
                <a:latin typeface="Calibri" panose="020F0502020204030204" pitchFamily="34" charset="0"/>
                <a:cs typeface="Calibri" panose="020F0502020204030204" pitchFamily="34" charset="0"/>
              </a:rPr>
              <a:t>simulation exercise</a:t>
            </a:r>
          </a:p>
          <a:p>
            <a:pPr lvl="0" eaLnBrk="0" fontAlgn="base" hangingPunct="0">
              <a:spcBef>
                <a:spcPct val="0"/>
              </a:spcBef>
              <a:spcAft>
                <a:spcPct val="0"/>
              </a:spcAft>
            </a:pPr>
            <a:r>
              <a:rPr lang="en-US" altLang="zh-TW" dirty="0">
                <a:latin typeface="Calibri" panose="020F0502020204030204" pitchFamily="34" charset="0"/>
                <a:cs typeface="Calibri" panose="020F0502020204030204" pitchFamily="34" charset="0"/>
              </a:rPr>
              <a:t>Product Information Security Incident Response Team</a:t>
            </a:r>
            <a:endParaRPr lang="zh-TW" altLang="en-US" dirty="0">
              <a:latin typeface="Calibri" panose="020F0502020204030204" pitchFamily="34" charset="0"/>
              <a:cs typeface="Calibri" panose="020F0502020204030204" pitchFamily="34" charset="0"/>
            </a:endParaRPr>
          </a:p>
        </p:txBody>
      </p:sp>
      <p:sp>
        <p:nvSpPr>
          <p:cNvPr id="24" name="圓角矩形 2352"/>
          <p:cNvSpPr>
            <a:spLocks noChangeArrowheads="1"/>
          </p:cNvSpPr>
          <p:nvPr/>
        </p:nvSpPr>
        <p:spPr bwMode="auto">
          <a:xfrm>
            <a:off x="3500029" y="3252467"/>
            <a:ext cx="8490270" cy="1018421"/>
          </a:xfrm>
          <a:prstGeom prst="roundRect">
            <a:avLst>
              <a:gd name="adj" fmla="val 6319"/>
            </a:avLst>
          </a:prstGeom>
          <a:solidFill>
            <a:srgbClr val="6699FF">
              <a:alpha val="32941"/>
            </a:srgbClr>
          </a:solidFill>
          <a:ln>
            <a:noFill/>
          </a:ln>
        </p:spPr>
        <p:txBody>
          <a:bodyPr vert="horz" wrap="square" lIns="36000" tIns="45720" rIns="72000" bIns="45720" numCol="1" anchor="ctr" anchorCtr="0" compatLnSpc="1">
            <a:prstTxWarp prst="textNoShape">
              <a:avLst/>
            </a:prstTxWarp>
          </a:bodyPr>
          <a:lstStyle/>
          <a:p>
            <a:pPr lvl="0" eaLnBrk="0" fontAlgn="base" hangingPunct="0">
              <a:spcBef>
                <a:spcPct val="0"/>
              </a:spcBef>
              <a:spcAft>
                <a:spcPct val="0"/>
              </a:spcAft>
            </a:pPr>
            <a:r>
              <a:rPr lang="en-US" altLang="zh-TW" b="1" dirty="0" smtClean="0">
                <a:latin typeface="Calibri" panose="020F0502020204030204" pitchFamily="34" charset="0"/>
                <a:cs typeface="Calibri" panose="020F0502020204030204" pitchFamily="34" charset="0"/>
              </a:rPr>
              <a:t>Imply </a:t>
            </a:r>
            <a:r>
              <a:rPr lang="en-US" altLang="zh-TW" b="1" dirty="0">
                <a:latin typeface="Calibri" panose="020F0502020204030204" pitchFamily="34" charset="0"/>
                <a:cs typeface="Calibri" panose="020F0502020204030204" pitchFamily="34" charset="0"/>
              </a:rPr>
              <a:t>risk management into business </a:t>
            </a:r>
            <a:r>
              <a:rPr lang="en-US" altLang="zh-TW" b="1" dirty="0" smtClean="0">
                <a:latin typeface="Calibri" panose="020F0502020204030204" pitchFamily="34" charset="0"/>
                <a:cs typeface="Calibri" panose="020F0502020204030204" pitchFamily="34" charset="0"/>
              </a:rPr>
              <a:t>strategy</a:t>
            </a:r>
          </a:p>
          <a:p>
            <a:pPr lvl="0" eaLnBrk="0" fontAlgn="base" hangingPunct="0">
              <a:spcBef>
                <a:spcPct val="0"/>
              </a:spcBef>
              <a:spcAft>
                <a:spcPct val="0"/>
              </a:spcAft>
            </a:pPr>
            <a:r>
              <a:rPr lang="en-US" altLang="zh-TW" dirty="0">
                <a:latin typeface="Calibri" panose="020F0502020204030204" pitchFamily="34" charset="0"/>
                <a:cs typeface="Calibri" panose="020F0502020204030204" pitchFamily="34" charset="0"/>
              </a:rPr>
              <a:t>Board of Directors approves risk management policies and procedures</a:t>
            </a:r>
          </a:p>
          <a:p>
            <a:pPr lvl="0" eaLnBrk="0" fontAlgn="base" hangingPunct="0">
              <a:spcBef>
                <a:spcPct val="0"/>
              </a:spcBef>
              <a:spcAft>
                <a:spcPct val="0"/>
              </a:spcAft>
            </a:pPr>
            <a:r>
              <a:rPr lang="en-US" altLang="zh-TW" dirty="0" smtClean="0">
                <a:latin typeface="Calibri" panose="020F0502020204030204" pitchFamily="34" charset="0"/>
                <a:cs typeface="Calibri" panose="020F0502020204030204" pitchFamily="34" charset="0"/>
              </a:rPr>
              <a:t>“Unizyx Sustainability </a:t>
            </a:r>
            <a:r>
              <a:rPr lang="en-US" altLang="zh-TW" dirty="0">
                <a:latin typeface="Calibri" panose="020F0502020204030204" pitchFamily="34" charset="0"/>
                <a:cs typeface="Calibri" panose="020F0502020204030204" pitchFamily="34" charset="0"/>
              </a:rPr>
              <a:t>Committee" established a risk management team</a:t>
            </a:r>
            <a:endParaRPr kumimoji="0" lang="zh-TW" altLang="en-U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5" name="圓角矩形 22588"/>
          <p:cNvSpPr>
            <a:spLocks noChangeArrowheads="1"/>
          </p:cNvSpPr>
          <p:nvPr/>
        </p:nvSpPr>
        <p:spPr bwMode="auto">
          <a:xfrm>
            <a:off x="3485646" y="4346799"/>
            <a:ext cx="8470898" cy="860218"/>
          </a:xfrm>
          <a:prstGeom prst="roundRect">
            <a:avLst>
              <a:gd name="adj" fmla="val 6319"/>
            </a:avLst>
          </a:prstGeom>
          <a:solidFill>
            <a:srgbClr val="6699FF">
              <a:alpha val="32941"/>
            </a:srgbClr>
          </a:solidFill>
          <a:ln>
            <a:noFill/>
          </a:ln>
        </p:spPr>
        <p:txBody>
          <a:bodyPr vert="horz" wrap="square" lIns="36000" tIns="45720" rIns="72000" bIns="45720" numCol="1" anchor="ctr" anchorCtr="0" compatLnSpc="1">
            <a:prstTxWarp prst="textNoShape">
              <a:avLst/>
            </a:prstTxWarp>
          </a:bodyPr>
          <a:lstStyle/>
          <a:p>
            <a:pPr eaLnBrk="0" fontAlgn="base" hangingPunct="0">
              <a:spcBef>
                <a:spcPct val="0"/>
              </a:spcBef>
              <a:spcAft>
                <a:spcPct val="0"/>
              </a:spcAft>
            </a:pPr>
            <a:r>
              <a:rPr lang="en-US" altLang="zh-TW" b="1" dirty="0" smtClean="0">
                <a:solidFill>
                  <a:srgbClr val="000000"/>
                </a:solidFill>
                <a:latin typeface="Calibri" panose="020F0502020204030204" pitchFamily="34" charset="0"/>
                <a:cs typeface="Calibri" panose="020F0502020204030204" pitchFamily="34" charset="0"/>
              </a:rPr>
              <a:t>Suppliers sign the commitment</a:t>
            </a:r>
          </a:p>
          <a:p>
            <a:pPr eaLnBrk="0" fontAlgn="base" hangingPunct="0">
              <a:spcBef>
                <a:spcPct val="0"/>
              </a:spcBef>
              <a:spcAft>
                <a:spcPct val="0"/>
              </a:spcAft>
            </a:pPr>
            <a:r>
              <a:rPr lang="en-US" altLang="zh-TW" dirty="0" smtClean="0">
                <a:solidFill>
                  <a:srgbClr val="000000"/>
                </a:solidFill>
                <a:latin typeface="Calibri" panose="020F0502020204030204" pitchFamily="34" charset="0"/>
                <a:cs typeface="Calibri" panose="020F0502020204030204" pitchFamily="34" charset="0"/>
              </a:rPr>
              <a:t>"</a:t>
            </a:r>
            <a:r>
              <a:rPr lang="en-US" altLang="zh-TW" dirty="0">
                <a:solidFill>
                  <a:srgbClr val="000000"/>
                </a:solidFill>
                <a:latin typeface="Calibri" panose="020F0502020204030204" pitchFamily="34" charset="0"/>
                <a:cs typeface="Calibri" panose="020F0502020204030204" pitchFamily="34" charset="0"/>
              </a:rPr>
              <a:t>Social Responsibility Statement and Commitment" 80.7 %</a:t>
            </a:r>
          </a:p>
          <a:p>
            <a:pPr eaLnBrk="0" fontAlgn="base" hangingPunct="0">
              <a:spcBef>
                <a:spcPct val="0"/>
              </a:spcBef>
              <a:spcAft>
                <a:spcPct val="0"/>
              </a:spcAft>
            </a:pPr>
            <a:r>
              <a:rPr lang="en-US" altLang="zh-TW" dirty="0">
                <a:solidFill>
                  <a:srgbClr val="000000"/>
                </a:solidFill>
                <a:latin typeface="Calibri" panose="020F0502020204030204" pitchFamily="34" charset="0"/>
                <a:cs typeface="Calibri" panose="020F0502020204030204" pitchFamily="34" charset="0"/>
              </a:rPr>
              <a:t>"Integrity Commitment Letter" 81.8 %</a:t>
            </a:r>
            <a:endParaRPr lang="zh-TW" altLang="zh-TW" dirty="0">
              <a:solidFill>
                <a:srgbClr val="000000"/>
              </a:solidFill>
              <a:latin typeface="Calibri" panose="020F0502020204030204" pitchFamily="34" charset="0"/>
              <a:cs typeface="Calibri" panose="020F0502020204030204" pitchFamily="34" charset="0"/>
            </a:endParaRPr>
          </a:p>
        </p:txBody>
      </p:sp>
      <p:sp>
        <p:nvSpPr>
          <p:cNvPr id="26" name="圓角矩形 22588"/>
          <p:cNvSpPr>
            <a:spLocks noChangeArrowheads="1"/>
          </p:cNvSpPr>
          <p:nvPr/>
        </p:nvSpPr>
        <p:spPr bwMode="auto">
          <a:xfrm>
            <a:off x="3485646" y="5257817"/>
            <a:ext cx="8470898" cy="682626"/>
          </a:xfrm>
          <a:prstGeom prst="roundRect">
            <a:avLst>
              <a:gd name="adj" fmla="val 6319"/>
            </a:avLst>
          </a:prstGeom>
          <a:solidFill>
            <a:srgbClr val="6699FF">
              <a:alpha val="32941"/>
            </a:srgbClr>
          </a:solidFill>
          <a:ln>
            <a:noFill/>
          </a:ln>
        </p:spPr>
        <p:txBody>
          <a:bodyPr vert="horz" wrap="square" lIns="36000" tIns="45720" rIns="72000" bIns="45720" numCol="1" anchor="ctr" anchorCtr="0" compatLnSpc="1">
            <a:prstTxWarp prst="textNoShape">
              <a:avLst/>
            </a:prstTxWarp>
          </a:bodyPr>
          <a:lstStyle/>
          <a:p>
            <a:pPr eaLnBrk="0" fontAlgn="base" hangingPunct="0">
              <a:spcBef>
                <a:spcPct val="0"/>
              </a:spcBef>
              <a:spcAft>
                <a:spcPct val="0"/>
              </a:spcAft>
            </a:pPr>
            <a:r>
              <a:rPr lang="en-US" altLang="zh-TW" b="1" dirty="0">
                <a:solidFill>
                  <a:srgbClr val="000000"/>
                </a:solidFill>
                <a:latin typeface="Calibri" panose="020F0502020204030204" pitchFamily="34" charset="0"/>
                <a:cs typeface="Calibri" panose="020F0502020204030204" pitchFamily="34" charset="0"/>
              </a:rPr>
              <a:t>Supplier site audit completion </a:t>
            </a:r>
            <a:r>
              <a:rPr lang="en-US" altLang="zh-TW" b="1" dirty="0" smtClean="0">
                <a:solidFill>
                  <a:srgbClr val="000000"/>
                </a:solidFill>
                <a:latin typeface="Calibri" panose="020F0502020204030204" pitchFamily="34" charset="0"/>
                <a:cs typeface="Calibri" panose="020F0502020204030204" pitchFamily="34" charset="0"/>
              </a:rPr>
              <a:t>rate</a:t>
            </a:r>
          </a:p>
          <a:p>
            <a:pPr eaLnBrk="0" fontAlgn="base" hangingPunct="0">
              <a:spcBef>
                <a:spcPct val="0"/>
              </a:spcBef>
              <a:spcAft>
                <a:spcPct val="0"/>
              </a:spcAft>
            </a:pPr>
            <a:r>
              <a:rPr lang="en-US" altLang="zh-TW" dirty="0" smtClean="0">
                <a:solidFill>
                  <a:srgbClr val="000000"/>
                </a:solidFill>
                <a:latin typeface="Calibri" panose="020F0502020204030204" pitchFamily="34" charset="0"/>
                <a:cs typeface="Calibri" panose="020F0502020204030204" pitchFamily="34" charset="0"/>
              </a:rPr>
              <a:t>Zyxel site: The </a:t>
            </a:r>
            <a:r>
              <a:rPr lang="en-US" altLang="zh-TW" dirty="0">
                <a:latin typeface="Calibri" panose="020F0502020204030204" pitchFamily="34" charset="0"/>
                <a:cs typeface="Calibri" panose="020F0502020204030204" pitchFamily="34" charset="0"/>
              </a:rPr>
              <a:t>completion rate </a:t>
            </a:r>
            <a:r>
              <a:rPr lang="en-US" altLang="zh-TW" dirty="0" smtClean="0">
                <a:latin typeface="Calibri" panose="020F0502020204030204" pitchFamily="34" charset="0"/>
                <a:cs typeface="Calibri" panose="020F0502020204030204" pitchFamily="34" charset="0"/>
              </a:rPr>
              <a:t>of supplier </a:t>
            </a:r>
            <a:r>
              <a:rPr lang="en-US" altLang="zh-TW" dirty="0">
                <a:latin typeface="Calibri" panose="020F0502020204030204" pitchFamily="34" charset="0"/>
                <a:cs typeface="Calibri" panose="020F0502020204030204" pitchFamily="34" charset="0"/>
              </a:rPr>
              <a:t>site </a:t>
            </a:r>
            <a:r>
              <a:rPr lang="en-US" altLang="zh-TW" dirty="0" smtClean="0">
                <a:latin typeface="Calibri" panose="020F0502020204030204" pitchFamily="34" charset="0"/>
                <a:cs typeface="Calibri" panose="020F0502020204030204" pitchFamily="34" charset="0"/>
              </a:rPr>
              <a:t>audit=</a:t>
            </a:r>
            <a:r>
              <a:rPr lang="en-US" altLang="zh-TW" dirty="0" smtClean="0">
                <a:solidFill>
                  <a:srgbClr val="000000"/>
                </a:solidFill>
                <a:latin typeface="Calibri" panose="020F0502020204030204" pitchFamily="34" charset="0"/>
                <a:cs typeface="Calibri" panose="020F0502020204030204" pitchFamily="34" charset="0"/>
              </a:rPr>
              <a:t>100</a:t>
            </a:r>
            <a:r>
              <a:rPr lang="en-US" altLang="zh-TW" dirty="0">
                <a:solidFill>
                  <a:srgbClr val="000000"/>
                </a:solidFill>
                <a:latin typeface="Calibri" panose="020F0502020204030204" pitchFamily="34" charset="0"/>
                <a:cs typeface="Calibri" panose="020F0502020204030204" pitchFamily="34" charset="0"/>
              </a:rPr>
              <a:t>%</a:t>
            </a:r>
          </a:p>
        </p:txBody>
      </p:sp>
      <p:sp>
        <p:nvSpPr>
          <p:cNvPr id="27" name="圓角矩形 22588"/>
          <p:cNvSpPr>
            <a:spLocks noChangeArrowheads="1"/>
          </p:cNvSpPr>
          <p:nvPr/>
        </p:nvSpPr>
        <p:spPr bwMode="auto">
          <a:xfrm>
            <a:off x="3485646" y="5997650"/>
            <a:ext cx="8470898" cy="682626"/>
          </a:xfrm>
          <a:prstGeom prst="roundRect">
            <a:avLst>
              <a:gd name="adj" fmla="val 6319"/>
            </a:avLst>
          </a:prstGeom>
          <a:solidFill>
            <a:srgbClr val="6699FF">
              <a:alpha val="32941"/>
            </a:srgbClr>
          </a:solidFill>
          <a:ln>
            <a:noFill/>
          </a:ln>
        </p:spPr>
        <p:txBody>
          <a:bodyPr vert="horz" wrap="square" lIns="36000" tIns="45720" rIns="72000" bIns="45720" numCol="1" anchor="ctr" anchorCtr="0" compatLnSpc="1">
            <a:prstTxWarp prst="textNoShape">
              <a:avLst/>
            </a:prstTxWarp>
          </a:bodyPr>
          <a:lstStyle/>
          <a:p>
            <a:pPr eaLnBrk="0" fontAlgn="base" hangingPunct="0">
              <a:spcBef>
                <a:spcPct val="0"/>
              </a:spcBef>
              <a:spcAft>
                <a:spcPct val="0"/>
              </a:spcAft>
            </a:pPr>
            <a:r>
              <a:rPr lang="en-US" altLang="zh-TW" b="1" dirty="0">
                <a:solidFill>
                  <a:srgbClr val="000000"/>
                </a:solidFill>
                <a:latin typeface="Calibri" panose="020F0502020204030204" pitchFamily="34" charset="0"/>
                <a:cs typeface="Calibri" panose="020F0502020204030204" pitchFamily="34" charset="0"/>
              </a:rPr>
              <a:t>Supplier Conflict Mineral Material Management </a:t>
            </a:r>
            <a:r>
              <a:rPr lang="en-US" altLang="zh-TW" b="1" dirty="0" smtClean="0">
                <a:solidFill>
                  <a:srgbClr val="000000"/>
                </a:solidFill>
                <a:latin typeface="Calibri" panose="020F0502020204030204" pitchFamily="34" charset="0"/>
                <a:cs typeface="Calibri" panose="020F0502020204030204" pitchFamily="34" charset="0"/>
              </a:rPr>
              <a:t>Investigation</a:t>
            </a:r>
          </a:p>
          <a:p>
            <a:r>
              <a:rPr lang="en-US" altLang="zh-TW" dirty="0">
                <a:latin typeface="Calibri" panose="020F0502020204030204" pitchFamily="34" charset="0"/>
                <a:cs typeface="Calibri" panose="020F0502020204030204" pitchFamily="34" charset="0"/>
              </a:rPr>
              <a:t>Product survey coverage </a:t>
            </a:r>
            <a:r>
              <a:rPr lang="en-US" altLang="zh-TW" dirty="0" smtClean="0">
                <a:latin typeface="Calibri" panose="020F0502020204030204" pitchFamily="34" charset="0"/>
                <a:cs typeface="Calibri" panose="020F0502020204030204" pitchFamily="34" charset="0"/>
              </a:rPr>
              <a:t>&gt; 90</a:t>
            </a:r>
            <a:r>
              <a:rPr lang="en-US" altLang="zh-TW"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56050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312" y="2558497"/>
            <a:ext cx="2500573" cy="2500573"/>
          </a:xfrm>
          <a:prstGeom prst="rect">
            <a:avLst/>
          </a:prstGeom>
        </p:spPr>
      </p:pic>
      <p:pic>
        <p:nvPicPr>
          <p:cNvPr id="10" name="圖片 9"/>
          <p:cNvPicPr>
            <a:picLocks noChangeAspect="1"/>
          </p:cNvPicPr>
          <p:nvPr/>
        </p:nvPicPr>
        <p:blipFill>
          <a:blip r:embed="rId4"/>
          <a:stretch>
            <a:fillRect/>
          </a:stretch>
        </p:blipFill>
        <p:spPr>
          <a:xfrm>
            <a:off x="1668258" y="3204828"/>
            <a:ext cx="3460983" cy="845256"/>
          </a:xfrm>
          <a:prstGeom prst="rect">
            <a:avLst/>
          </a:prstGeom>
        </p:spPr>
      </p:pic>
      <p:cxnSp>
        <p:nvCxnSpPr>
          <p:cNvPr id="12" name="直線接點 11"/>
          <p:cNvCxnSpPr/>
          <p:nvPr/>
        </p:nvCxnSpPr>
        <p:spPr>
          <a:xfrm flipV="1">
            <a:off x="466724" y="1136670"/>
            <a:ext cx="10008000" cy="0"/>
          </a:xfrm>
          <a:prstGeom prst="line">
            <a:avLst/>
          </a:prstGeom>
          <a:ln w="1905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466724" y="296141"/>
            <a:ext cx="11094604" cy="6647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800" b="1" kern="1200" baseline="0">
                <a:solidFill>
                  <a:srgbClr val="002060"/>
                </a:solidFill>
                <a:latin typeface="Century Gothic"/>
                <a:ea typeface="+mj-ea"/>
                <a:cs typeface="Century Gothic"/>
              </a:defRPr>
            </a:lvl1pPr>
          </a:lstStyle>
          <a:p>
            <a:r>
              <a:rPr lang="en-US" altLang="zh-TW" dirty="0" smtClean="0">
                <a:solidFill>
                  <a:schemeClr val="tx1">
                    <a:lumMod val="65000"/>
                    <a:lumOff val="35000"/>
                  </a:schemeClr>
                </a:solidFill>
                <a:latin typeface="Calibri" panose="020F0502020204030204" pitchFamily="34" charset="0"/>
                <a:cs typeface="Calibri" panose="020F0502020204030204" pitchFamily="34" charset="0"/>
              </a:rPr>
              <a:t>Ecovadis</a:t>
            </a:r>
            <a:r>
              <a:rPr lang="zh-TW" alt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altLang="zh-TW" dirty="0" smtClean="0">
                <a:solidFill>
                  <a:schemeClr val="tx1">
                    <a:lumMod val="65000"/>
                    <a:lumOff val="35000"/>
                  </a:schemeClr>
                </a:solidFill>
                <a:latin typeface="Calibri" panose="020F0502020204030204" pitchFamily="34" charset="0"/>
                <a:cs typeface="Calibri" panose="020F0502020204030204" pitchFamily="34" charset="0"/>
              </a:rPr>
              <a:t>CSR </a:t>
            </a:r>
            <a:r>
              <a:rPr lang="en-US" altLang="zh-TW" dirty="0">
                <a:solidFill>
                  <a:schemeClr val="tx1">
                    <a:lumMod val="65000"/>
                    <a:lumOff val="35000"/>
                  </a:schemeClr>
                </a:solidFill>
                <a:latin typeface="Calibri" panose="020F0502020204030204" pitchFamily="34" charset="0"/>
                <a:cs typeface="Calibri" panose="020F0502020204030204" pitchFamily="34" charset="0"/>
              </a:rPr>
              <a:t>rating – Sliver Award</a:t>
            </a:r>
            <a:endParaRPr lang="zh-TW" alt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0741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257" b="1260"/>
          <a:stretch/>
        </p:blipFill>
        <p:spPr>
          <a:xfrm>
            <a:off x="0" y="-6000"/>
            <a:ext cx="12187355" cy="6864000"/>
          </a:xfrm>
          <a:prstGeom prst="rect">
            <a:avLst/>
          </a:prstGeom>
        </p:spPr>
      </p:pic>
      <p:sp>
        <p:nvSpPr>
          <p:cNvPr id="13" name="Freeform 32"/>
          <p:cNvSpPr>
            <a:spLocks noChangeAspect="1"/>
          </p:cNvSpPr>
          <p:nvPr/>
        </p:nvSpPr>
        <p:spPr bwMode="auto">
          <a:xfrm rot="18263366">
            <a:off x="3880631" y="-1288796"/>
            <a:ext cx="9922481" cy="9453587"/>
          </a:xfrm>
          <a:custGeom>
            <a:avLst/>
            <a:gdLst>
              <a:gd name="T0" fmla="*/ 1297 w 1968"/>
              <a:gd name="T1" fmla="*/ 1874 h 1874"/>
              <a:gd name="T2" fmla="*/ 1300 w 1968"/>
              <a:gd name="T3" fmla="*/ 1754 h 1874"/>
              <a:gd name="T4" fmla="*/ 1308 w 1968"/>
              <a:gd name="T5" fmla="*/ 1637 h 1874"/>
              <a:gd name="T6" fmla="*/ 1322 w 1968"/>
              <a:gd name="T7" fmla="*/ 1524 h 1874"/>
              <a:gd name="T8" fmla="*/ 1342 w 1968"/>
              <a:gd name="T9" fmla="*/ 1413 h 1874"/>
              <a:gd name="T10" fmla="*/ 1367 w 1968"/>
              <a:gd name="T11" fmla="*/ 1304 h 1874"/>
              <a:gd name="T12" fmla="*/ 1396 w 1968"/>
              <a:gd name="T13" fmla="*/ 1201 h 1874"/>
              <a:gd name="T14" fmla="*/ 1431 w 1968"/>
              <a:gd name="T15" fmla="*/ 1098 h 1874"/>
              <a:gd name="T16" fmla="*/ 1468 w 1968"/>
              <a:gd name="T17" fmla="*/ 999 h 1874"/>
              <a:gd name="T18" fmla="*/ 1509 w 1968"/>
              <a:gd name="T19" fmla="*/ 904 h 1874"/>
              <a:gd name="T20" fmla="*/ 1554 w 1968"/>
              <a:gd name="T21" fmla="*/ 813 h 1874"/>
              <a:gd name="T22" fmla="*/ 1600 w 1968"/>
              <a:gd name="T23" fmla="*/ 723 h 1874"/>
              <a:gd name="T24" fmla="*/ 1650 w 1968"/>
              <a:gd name="T25" fmla="*/ 637 h 1874"/>
              <a:gd name="T26" fmla="*/ 1754 w 1968"/>
              <a:gd name="T27" fmla="*/ 477 h 1874"/>
              <a:gd name="T28" fmla="*/ 1863 w 1968"/>
              <a:gd name="T29" fmla="*/ 330 h 1874"/>
              <a:gd name="T30" fmla="*/ 1886 w 1968"/>
              <a:gd name="T31" fmla="*/ 301 h 1874"/>
              <a:gd name="T32" fmla="*/ 1939 w 1968"/>
              <a:gd name="T33" fmla="*/ 241 h 1874"/>
              <a:gd name="T34" fmla="*/ 1968 w 1968"/>
              <a:gd name="T35" fmla="*/ 211 h 1874"/>
              <a:gd name="T36" fmla="*/ 1903 w 1968"/>
              <a:gd name="T37" fmla="*/ 171 h 1874"/>
              <a:gd name="T38" fmla="*/ 1835 w 1968"/>
              <a:gd name="T39" fmla="*/ 135 h 1874"/>
              <a:gd name="T40" fmla="*/ 1766 w 1968"/>
              <a:gd name="T41" fmla="*/ 103 h 1874"/>
              <a:gd name="T42" fmla="*/ 1696 w 1968"/>
              <a:gd name="T43" fmla="*/ 76 h 1874"/>
              <a:gd name="T44" fmla="*/ 1623 w 1968"/>
              <a:gd name="T45" fmla="*/ 52 h 1874"/>
              <a:gd name="T46" fmla="*/ 1548 w 1968"/>
              <a:gd name="T47" fmla="*/ 33 h 1874"/>
              <a:gd name="T48" fmla="*/ 1473 w 1968"/>
              <a:gd name="T49" fmla="*/ 18 h 1874"/>
              <a:gd name="T50" fmla="*/ 1398 w 1968"/>
              <a:gd name="T51" fmla="*/ 7 h 1874"/>
              <a:gd name="T52" fmla="*/ 1322 w 1968"/>
              <a:gd name="T53" fmla="*/ 1 h 1874"/>
              <a:gd name="T54" fmla="*/ 1244 w 1968"/>
              <a:gd name="T55" fmla="*/ 0 h 1874"/>
              <a:gd name="T56" fmla="*/ 1166 w 1968"/>
              <a:gd name="T57" fmla="*/ 4 h 1874"/>
              <a:gd name="T58" fmla="*/ 1088 w 1968"/>
              <a:gd name="T59" fmla="*/ 12 h 1874"/>
              <a:gd name="T60" fmla="*/ 1011 w 1968"/>
              <a:gd name="T61" fmla="*/ 24 h 1874"/>
              <a:gd name="T62" fmla="*/ 932 w 1968"/>
              <a:gd name="T63" fmla="*/ 44 h 1874"/>
              <a:gd name="T64" fmla="*/ 857 w 1968"/>
              <a:gd name="T65" fmla="*/ 67 h 1874"/>
              <a:gd name="T66" fmla="*/ 779 w 1968"/>
              <a:gd name="T67" fmla="*/ 96 h 1874"/>
              <a:gd name="T68" fmla="*/ 735 w 1968"/>
              <a:gd name="T69" fmla="*/ 116 h 1874"/>
              <a:gd name="T70" fmla="*/ 650 w 1968"/>
              <a:gd name="T71" fmla="*/ 158 h 1874"/>
              <a:gd name="T72" fmla="*/ 570 w 1968"/>
              <a:gd name="T73" fmla="*/ 205 h 1874"/>
              <a:gd name="T74" fmla="*/ 494 w 1968"/>
              <a:gd name="T75" fmla="*/ 258 h 1874"/>
              <a:gd name="T76" fmla="*/ 423 w 1968"/>
              <a:gd name="T77" fmla="*/ 316 h 1874"/>
              <a:gd name="T78" fmla="*/ 357 w 1968"/>
              <a:gd name="T79" fmla="*/ 376 h 1874"/>
              <a:gd name="T80" fmla="*/ 298 w 1968"/>
              <a:gd name="T81" fmla="*/ 443 h 1874"/>
              <a:gd name="T82" fmla="*/ 242 w 1968"/>
              <a:gd name="T83" fmla="*/ 512 h 1874"/>
              <a:gd name="T84" fmla="*/ 193 w 1968"/>
              <a:gd name="T85" fmla="*/ 585 h 1874"/>
              <a:gd name="T86" fmla="*/ 147 w 1968"/>
              <a:gd name="T87" fmla="*/ 662 h 1874"/>
              <a:gd name="T88" fmla="*/ 109 w 1968"/>
              <a:gd name="T89" fmla="*/ 742 h 1874"/>
              <a:gd name="T90" fmla="*/ 77 w 1968"/>
              <a:gd name="T91" fmla="*/ 825 h 1874"/>
              <a:gd name="T92" fmla="*/ 49 w 1968"/>
              <a:gd name="T93" fmla="*/ 912 h 1874"/>
              <a:gd name="T94" fmla="*/ 27 w 1968"/>
              <a:gd name="T95" fmla="*/ 1000 h 1874"/>
              <a:gd name="T96" fmla="*/ 12 w 1968"/>
              <a:gd name="T97" fmla="*/ 1092 h 1874"/>
              <a:gd name="T98" fmla="*/ 2 w 1968"/>
              <a:gd name="T99" fmla="*/ 1185 h 1874"/>
              <a:gd name="T100" fmla="*/ 1297 w 1968"/>
              <a:gd name="T101" fmla="*/ 1874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8" h="1874">
                <a:moveTo>
                  <a:pt x="1297" y="1874"/>
                </a:moveTo>
                <a:lnTo>
                  <a:pt x="1297" y="1874"/>
                </a:lnTo>
                <a:lnTo>
                  <a:pt x="1297" y="1814"/>
                </a:lnTo>
                <a:lnTo>
                  <a:pt x="1300" y="1754"/>
                </a:lnTo>
                <a:lnTo>
                  <a:pt x="1302" y="1696"/>
                </a:lnTo>
                <a:lnTo>
                  <a:pt x="1308" y="1637"/>
                </a:lnTo>
                <a:lnTo>
                  <a:pt x="1315" y="1580"/>
                </a:lnTo>
                <a:lnTo>
                  <a:pt x="1322" y="1524"/>
                </a:lnTo>
                <a:lnTo>
                  <a:pt x="1331" y="1468"/>
                </a:lnTo>
                <a:lnTo>
                  <a:pt x="1342" y="1413"/>
                </a:lnTo>
                <a:lnTo>
                  <a:pt x="1353" y="1358"/>
                </a:lnTo>
                <a:lnTo>
                  <a:pt x="1367" y="1304"/>
                </a:lnTo>
                <a:lnTo>
                  <a:pt x="1381" y="1252"/>
                </a:lnTo>
                <a:lnTo>
                  <a:pt x="1396" y="1201"/>
                </a:lnTo>
                <a:lnTo>
                  <a:pt x="1413" y="1148"/>
                </a:lnTo>
                <a:lnTo>
                  <a:pt x="1431" y="1098"/>
                </a:lnTo>
                <a:lnTo>
                  <a:pt x="1449" y="1049"/>
                </a:lnTo>
                <a:lnTo>
                  <a:pt x="1468" y="999"/>
                </a:lnTo>
                <a:lnTo>
                  <a:pt x="1489" y="952"/>
                </a:lnTo>
                <a:lnTo>
                  <a:pt x="1509" y="904"/>
                </a:lnTo>
                <a:lnTo>
                  <a:pt x="1531" y="858"/>
                </a:lnTo>
                <a:lnTo>
                  <a:pt x="1554" y="813"/>
                </a:lnTo>
                <a:lnTo>
                  <a:pt x="1577" y="767"/>
                </a:lnTo>
                <a:lnTo>
                  <a:pt x="1600" y="723"/>
                </a:lnTo>
                <a:lnTo>
                  <a:pt x="1625" y="680"/>
                </a:lnTo>
                <a:lnTo>
                  <a:pt x="1650" y="637"/>
                </a:lnTo>
                <a:lnTo>
                  <a:pt x="1701" y="556"/>
                </a:lnTo>
                <a:lnTo>
                  <a:pt x="1754" y="477"/>
                </a:lnTo>
                <a:lnTo>
                  <a:pt x="1807" y="401"/>
                </a:lnTo>
                <a:lnTo>
                  <a:pt x="1863" y="330"/>
                </a:lnTo>
                <a:lnTo>
                  <a:pt x="1863" y="330"/>
                </a:lnTo>
                <a:lnTo>
                  <a:pt x="1886" y="301"/>
                </a:lnTo>
                <a:lnTo>
                  <a:pt x="1912" y="272"/>
                </a:lnTo>
                <a:lnTo>
                  <a:pt x="1939" y="241"/>
                </a:lnTo>
                <a:lnTo>
                  <a:pt x="1968" y="211"/>
                </a:lnTo>
                <a:lnTo>
                  <a:pt x="1968" y="211"/>
                </a:lnTo>
                <a:lnTo>
                  <a:pt x="1936" y="191"/>
                </a:lnTo>
                <a:lnTo>
                  <a:pt x="1903" y="171"/>
                </a:lnTo>
                <a:lnTo>
                  <a:pt x="1870" y="153"/>
                </a:lnTo>
                <a:lnTo>
                  <a:pt x="1835" y="135"/>
                </a:lnTo>
                <a:lnTo>
                  <a:pt x="1801" y="118"/>
                </a:lnTo>
                <a:lnTo>
                  <a:pt x="1766" y="103"/>
                </a:lnTo>
                <a:lnTo>
                  <a:pt x="1730" y="89"/>
                </a:lnTo>
                <a:lnTo>
                  <a:pt x="1696" y="76"/>
                </a:lnTo>
                <a:lnTo>
                  <a:pt x="1658" y="63"/>
                </a:lnTo>
                <a:lnTo>
                  <a:pt x="1623" y="52"/>
                </a:lnTo>
                <a:lnTo>
                  <a:pt x="1585" y="41"/>
                </a:lnTo>
                <a:lnTo>
                  <a:pt x="1548" y="33"/>
                </a:lnTo>
                <a:lnTo>
                  <a:pt x="1511" y="24"/>
                </a:lnTo>
                <a:lnTo>
                  <a:pt x="1473" y="18"/>
                </a:lnTo>
                <a:lnTo>
                  <a:pt x="1436" y="11"/>
                </a:lnTo>
                <a:lnTo>
                  <a:pt x="1398" y="7"/>
                </a:lnTo>
                <a:lnTo>
                  <a:pt x="1359" y="2"/>
                </a:lnTo>
                <a:lnTo>
                  <a:pt x="1322" y="1"/>
                </a:lnTo>
                <a:lnTo>
                  <a:pt x="1283" y="0"/>
                </a:lnTo>
                <a:lnTo>
                  <a:pt x="1244" y="0"/>
                </a:lnTo>
                <a:lnTo>
                  <a:pt x="1204" y="1"/>
                </a:lnTo>
                <a:lnTo>
                  <a:pt x="1166" y="4"/>
                </a:lnTo>
                <a:lnTo>
                  <a:pt x="1127" y="7"/>
                </a:lnTo>
                <a:lnTo>
                  <a:pt x="1088" y="12"/>
                </a:lnTo>
                <a:lnTo>
                  <a:pt x="1050" y="18"/>
                </a:lnTo>
                <a:lnTo>
                  <a:pt x="1011" y="24"/>
                </a:lnTo>
                <a:lnTo>
                  <a:pt x="971" y="34"/>
                </a:lnTo>
                <a:lnTo>
                  <a:pt x="932" y="44"/>
                </a:lnTo>
                <a:lnTo>
                  <a:pt x="894" y="55"/>
                </a:lnTo>
                <a:lnTo>
                  <a:pt x="857" y="67"/>
                </a:lnTo>
                <a:lnTo>
                  <a:pt x="818" y="81"/>
                </a:lnTo>
                <a:lnTo>
                  <a:pt x="779" y="96"/>
                </a:lnTo>
                <a:lnTo>
                  <a:pt x="779" y="96"/>
                </a:lnTo>
                <a:lnTo>
                  <a:pt x="735" y="116"/>
                </a:lnTo>
                <a:lnTo>
                  <a:pt x="692" y="136"/>
                </a:lnTo>
                <a:lnTo>
                  <a:pt x="650" y="158"/>
                </a:lnTo>
                <a:lnTo>
                  <a:pt x="610" y="182"/>
                </a:lnTo>
                <a:lnTo>
                  <a:pt x="570" y="205"/>
                </a:lnTo>
                <a:lnTo>
                  <a:pt x="531" y="232"/>
                </a:lnTo>
                <a:lnTo>
                  <a:pt x="494" y="258"/>
                </a:lnTo>
                <a:lnTo>
                  <a:pt x="458" y="287"/>
                </a:lnTo>
                <a:lnTo>
                  <a:pt x="423" y="316"/>
                </a:lnTo>
                <a:lnTo>
                  <a:pt x="390" y="346"/>
                </a:lnTo>
                <a:lnTo>
                  <a:pt x="357" y="376"/>
                </a:lnTo>
                <a:lnTo>
                  <a:pt x="327" y="410"/>
                </a:lnTo>
                <a:lnTo>
                  <a:pt x="298" y="443"/>
                </a:lnTo>
                <a:lnTo>
                  <a:pt x="269" y="477"/>
                </a:lnTo>
                <a:lnTo>
                  <a:pt x="242" y="512"/>
                </a:lnTo>
                <a:lnTo>
                  <a:pt x="216" y="548"/>
                </a:lnTo>
                <a:lnTo>
                  <a:pt x="193" y="585"/>
                </a:lnTo>
                <a:lnTo>
                  <a:pt x="169" y="624"/>
                </a:lnTo>
                <a:lnTo>
                  <a:pt x="147" y="662"/>
                </a:lnTo>
                <a:lnTo>
                  <a:pt x="128" y="702"/>
                </a:lnTo>
                <a:lnTo>
                  <a:pt x="109" y="742"/>
                </a:lnTo>
                <a:lnTo>
                  <a:pt x="92" y="784"/>
                </a:lnTo>
                <a:lnTo>
                  <a:pt x="77" y="825"/>
                </a:lnTo>
                <a:lnTo>
                  <a:pt x="62" y="868"/>
                </a:lnTo>
                <a:lnTo>
                  <a:pt x="49" y="912"/>
                </a:lnTo>
                <a:lnTo>
                  <a:pt x="37" y="956"/>
                </a:lnTo>
                <a:lnTo>
                  <a:pt x="27" y="1000"/>
                </a:lnTo>
                <a:lnTo>
                  <a:pt x="19" y="1046"/>
                </a:lnTo>
                <a:lnTo>
                  <a:pt x="12" y="1092"/>
                </a:lnTo>
                <a:lnTo>
                  <a:pt x="6" y="1139"/>
                </a:lnTo>
                <a:lnTo>
                  <a:pt x="2" y="1185"/>
                </a:lnTo>
                <a:lnTo>
                  <a:pt x="0" y="1234"/>
                </a:lnTo>
                <a:lnTo>
                  <a:pt x="1297" y="1874"/>
                </a:lnTo>
                <a:close/>
              </a:path>
            </a:pathLst>
          </a:custGeom>
          <a:solidFill>
            <a:schemeClr val="bg1">
              <a:lumMod val="95000"/>
            </a:schemeClr>
          </a:solidFill>
          <a:ln>
            <a:noFill/>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a:ea typeface="+mn-ea"/>
              <a:cs typeface="+mn-cs"/>
            </a:endParaRPr>
          </a:p>
        </p:txBody>
      </p:sp>
      <p:pic>
        <p:nvPicPr>
          <p:cNvPr id="15" name="Picture 14" descr="A picture containing envelope&#10;&#10;Description automatically generated">
            <a:extLst>
              <a:ext uri="{FF2B5EF4-FFF2-40B4-BE49-F238E27FC236}">
                <a16:creationId xmlns:a16="http://schemas.microsoft.com/office/drawing/2014/main" id="{50457D56-835A-4393-87A0-D0C1950F0F5B}"/>
              </a:ext>
            </a:extLst>
          </p:cNvPr>
          <p:cNvPicPr>
            <a:picLocks noChangeAspect="1"/>
          </p:cNvPicPr>
          <p:nvPr/>
        </p:nvPicPr>
        <p:blipFill rotWithShape="1">
          <a:blip r:embed="rId4">
            <a:alphaModFix amt="15000"/>
          </a:blip>
          <a:srcRect l="1" t="725" r="-19" b="51708"/>
          <a:stretch/>
        </p:blipFill>
        <p:spPr>
          <a:xfrm rot="16200000" flipH="1">
            <a:off x="6782441" y="1440000"/>
            <a:ext cx="6876000" cy="3996000"/>
          </a:xfrm>
          <a:prstGeom prst="rect">
            <a:avLst/>
          </a:prstGeom>
          <a:noFill/>
          <a:effectLst/>
        </p:spPr>
      </p:pic>
      <p:sp>
        <p:nvSpPr>
          <p:cNvPr id="12" name="TextBox 11"/>
          <p:cNvSpPr txBox="1"/>
          <p:nvPr/>
        </p:nvSpPr>
        <p:spPr>
          <a:xfrm>
            <a:off x="5745743" y="1705742"/>
            <a:ext cx="2614818" cy="646331"/>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000000">
                    <a:lumMod val="85000"/>
                    <a:lumOff val="15000"/>
                  </a:srgbClr>
                </a:solidFill>
                <a:effectLst/>
                <a:uLnTx/>
                <a:uFillTx/>
                <a:latin typeface="Calibri" panose="020F0502020204030204" pitchFamily="34" charset="0"/>
                <a:ea typeface="Noto Sans CJK SC Bold" panose="020B0800000000000000" pitchFamily="34" charset="-128"/>
                <a:cs typeface="Calibri" panose="020F0502020204030204" pitchFamily="34" charset="0"/>
              </a:rPr>
              <a:t>2021</a:t>
            </a:r>
            <a:r>
              <a:rPr kumimoji="0" lang="zh-TW" altLang="en-US" sz="36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Noto Sans CJK SC Bold" panose="020B0800000000000000" pitchFamily="34" charset="-128"/>
                <a:cs typeface="Calibri" panose="020F0502020204030204" pitchFamily="34" charset="0"/>
              </a:rPr>
              <a:t> </a:t>
            </a:r>
            <a:r>
              <a:rPr kumimoji="0" lang="en-US" altLang="zh-TW" sz="3600" b="1" i="0" u="none" strike="noStrike" kern="1200" cap="none" spc="0" normalizeH="0" baseline="0" noProof="0" dirty="0" smtClean="0">
                <a:ln>
                  <a:noFill/>
                </a:ln>
                <a:solidFill>
                  <a:srgbClr val="000000">
                    <a:lumMod val="85000"/>
                    <a:lumOff val="15000"/>
                  </a:srgbClr>
                </a:solidFill>
                <a:effectLst/>
                <a:uLnTx/>
                <a:uFillTx/>
                <a:latin typeface="Calibri" panose="020F0502020204030204" pitchFamily="34" charset="0"/>
                <a:ea typeface="Noto Sans CJK SC Bold" panose="020B0800000000000000" pitchFamily="34" charset="-128"/>
                <a:cs typeface="Calibri" panose="020F0502020204030204" pitchFamily="34" charset="0"/>
              </a:rPr>
              <a:t>Review</a:t>
            </a:r>
            <a:endParaRPr kumimoji="0" lang="en-GB" sz="36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Noto Sans CJK SC Bold" panose="020B0800000000000000" pitchFamily="34" charset="-128"/>
              <a:cs typeface="Calibri" panose="020F0502020204030204" pitchFamily="34" charset="0"/>
            </a:endParaRPr>
          </a:p>
        </p:txBody>
      </p:sp>
      <p:sp>
        <p:nvSpPr>
          <p:cNvPr id="14" name="TextBox 13"/>
          <p:cNvSpPr txBox="1"/>
          <p:nvPr/>
        </p:nvSpPr>
        <p:spPr>
          <a:xfrm>
            <a:off x="5745743" y="2455011"/>
            <a:ext cx="6747632" cy="1938992"/>
          </a:xfrm>
          <a:prstGeom prst="rect">
            <a:avLst/>
          </a:prstGeom>
          <a:noFill/>
        </p:spPr>
        <p:txBody>
          <a:bodyPr wrap="square" rtlCol="0">
            <a:spAutoFit/>
          </a:bodyPr>
          <a:lstStyle/>
          <a:p>
            <a:pPr marL="342900" lvl="0" indent="-342900" defTabSz="609585">
              <a:lnSpc>
                <a:spcPct val="150000"/>
              </a:lnSpc>
              <a:buAutoNum type="arabicPlain" startAt="2020"/>
              <a:defRPr/>
            </a:pPr>
            <a:r>
              <a:rPr lang="en-US" altLang="zh-TW" sz="2000" dirty="0" smtClean="0">
                <a:solidFill>
                  <a:srgbClr val="666666"/>
                </a:solidFill>
                <a:latin typeface="Calibri" panose="020F0502020204030204" pitchFamily="34" charset="0"/>
                <a:ea typeface="Microsoft YaHei" panose="020B0503020204020204" pitchFamily="34" charset="-122"/>
                <a:cs typeface="Calibri" panose="020F0502020204030204" pitchFamily="34" charset="0"/>
              </a:rPr>
              <a:t> </a:t>
            </a:r>
            <a:r>
              <a:rPr lang="en-US" altLang="zh-TW" sz="2000" dirty="0">
                <a:solidFill>
                  <a:srgbClr val="666666"/>
                </a:solidFill>
                <a:latin typeface="Calibri" panose="020F0502020204030204" pitchFamily="34" charset="0"/>
                <a:ea typeface="Microsoft YaHei" panose="020B0503020204020204" pitchFamily="34" charset="-122"/>
                <a:cs typeface="Calibri" panose="020F0502020204030204" pitchFamily="34" charset="0"/>
              </a:rPr>
              <a:t>Main chip &amp; parts, freight costs increased </a:t>
            </a:r>
            <a:endParaRPr kumimoji="0" lang="en-US" altLang="zh-TW" sz="2000" b="0" i="0" u="none" strike="noStrike" kern="1200" cap="none" spc="0" normalizeH="0" baseline="0" noProof="0" dirty="0" smtClean="0">
              <a:ln>
                <a:noFill/>
              </a:ln>
              <a:solidFill>
                <a:srgbClr val="666666"/>
              </a:solidFill>
              <a:effectLst/>
              <a:uLnTx/>
              <a:uFillTx/>
              <a:latin typeface="Calibri" panose="020F0502020204030204" pitchFamily="34" charset="0"/>
              <a:ea typeface="Microsoft YaHei" panose="020B0503020204020204" pitchFamily="34" charset="-122"/>
              <a:cs typeface="Calibri" panose="020F0502020204030204" pitchFamily="34" charset="0"/>
            </a:endParaRPr>
          </a:p>
          <a:p>
            <a:pPr marL="457200" lvl="0" indent="-457200" defTabSz="609585">
              <a:lnSpc>
                <a:spcPct val="150000"/>
              </a:lnSpc>
              <a:buAutoNum type="arabicPlain" startAt="2020"/>
              <a:defRPr/>
            </a:pPr>
            <a:r>
              <a:rPr lang="en-US" altLang="zh-TW" sz="2000" dirty="0" smtClean="0">
                <a:solidFill>
                  <a:srgbClr val="666666"/>
                </a:solidFill>
                <a:latin typeface="Calibri" panose="020F0502020204030204" pitchFamily="34" charset="0"/>
                <a:ea typeface="Microsoft YaHei" panose="020B0503020204020204" pitchFamily="34" charset="-122"/>
                <a:cs typeface="Calibri" panose="020F0502020204030204" pitchFamily="34" charset="0"/>
              </a:rPr>
              <a:t> </a:t>
            </a:r>
            <a:r>
              <a:rPr lang="en-US" altLang="zh-TW" sz="2000" dirty="0">
                <a:solidFill>
                  <a:srgbClr val="666666"/>
                </a:solidFill>
                <a:latin typeface="Calibri" panose="020F0502020204030204" pitchFamily="34" charset="0"/>
                <a:ea typeface="Microsoft YaHei" panose="020B0503020204020204" pitchFamily="34" charset="-122"/>
                <a:cs typeface="Calibri" panose="020F0502020204030204" pitchFamily="34" charset="0"/>
              </a:rPr>
              <a:t>Improve materials supply and maintain gross profit</a:t>
            </a:r>
            <a:endParaRPr lang="en-US" altLang="zh-TW" sz="2000" dirty="0" smtClean="0">
              <a:solidFill>
                <a:srgbClr val="666666"/>
              </a:solidFill>
              <a:latin typeface="Calibri" panose="020F0502020204030204" pitchFamily="34" charset="0"/>
              <a:ea typeface="Microsoft YaHei" panose="020B0503020204020204" pitchFamily="34" charset="-122"/>
              <a:cs typeface="Calibri" panose="020F0502020204030204" pitchFamily="34" charset="0"/>
            </a:endParaRPr>
          </a:p>
          <a:p>
            <a:pPr marL="1257300" lvl="2" indent="-342900" defTabSz="609585">
              <a:lnSpc>
                <a:spcPct val="150000"/>
              </a:lnSpc>
              <a:buFont typeface="Arial" panose="020B0604020202020204" pitchFamily="34" charset="0"/>
              <a:buChar char="•"/>
              <a:defRPr/>
            </a:pPr>
            <a:r>
              <a:rPr lang="en-US" altLang="zh-TW" sz="2000" dirty="0">
                <a:solidFill>
                  <a:srgbClr val="666666"/>
                </a:solidFill>
                <a:latin typeface="Calibri" panose="020F0502020204030204" pitchFamily="34" charset="0"/>
                <a:ea typeface="Microsoft YaHei" panose="020B0503020204020204" pitchFamily="34" charset="-122"/>
                <a:cs typeface="Calibri" panose="020F0502020204030204" pitchFamily="34" charset="0"/>
              </a:rPr>
              <a:t>Urge partners to increase stock level</a:t>
            </a:r>
          </a:p>
          <a:p>
            <a:pPr marL="1257300" lvl="2" indent="-342900" defTabSz="609585">
              <a:lnSpc>
                <a:spcPct val="150000"/>
              </a:lnSpc>
              <a:buFont typeface="Arial" panose="020B0604020202020204" pitchFamily="34" charset="0"/>
              <a:buChar char="•"/>
              <a:defRPr/>
            </a:pPr>
            <a:r>
              <a:rPr lang="en-US" altLang="zh-TW" sz="2000" dirty="0">
                <a:solidFill>
                  <a:srgbClr val="666666"/>
                </a:solidFill>
                <a:latin typeface="Calibri" panose="020F0502020204030204" pitchFamily="34" charset="0"/>
                <a:ea typeface="Microsoft YaHei" panose="020B0503020204020204" pitchFamily="34" charset="-122"/>
                <a:cs typeface="Calibri" panose="020F0502020204030204" pitchFamily="34" charset="0"/>
              </a:rPr>
              <a:t>Follow early adopt new technologies strategy</a:t>
            </a:r>
          </a:p>
        </p:txBody>
      </p:sp>
      <p:pic>
        <p:nvPicPr>
          <p:cNvPr id="16" name="Picture 2" descr="認識我們- 合勤基金會"/>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1244" t="10422" r="9456" b="6820"/>
          <a:stretch/>
        </p:blipFill>
        <p:spPr bwMode="auto">
          <a:xfrm>
            <a:off x="457200" y="261258"/>
            <a:ext cx="2220686"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856166"/>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motorcycle, photo, sitting, bird&#10;&#10;Description automatically generated">
            <a:extLst>
              <a:ext uri="{FF2B5EF4-FFF2-40B4-BE49-F238E27FC236}">
                <a16:creationId xmlns:a16="http://schemas.microsoft.com/office/drawing/2014/main" id="{142B3962-2835-4E4A-96D8-5DDA5681838E}"/>
              </a:ext>
            </a:extLst>
          </p:cNvPr>
          <p:cNvPicPr>
            <a:picLocks noChangeAspect="1"/>
          </p:cNvPicPr>
          <p:nvPr/>
        </p:nvPicPr>
        <p:blipFill>
          <a:blip r:embed="rId3"/>
          <a:stretch>
            <a:fillRect/>
          </a:stretch>
        </p:blipFill>
        <p:spPr>
          <a:xfrm>
            <a:off x="-3" y="-114622"/>
            <a:ext cx="13349285" cy="10011964"/>
          </a:xfrm>
          <a:prstGeom prst="rect">
            <a:avLst/>
          </a:prstGeom>
        </p:spPr>
      </p:pic>
      <p:sp>
        <p:nvSpPr>
          <p:cNvPr id="12" name="Freeform 37"/>
          <p:cNvSpPr>
            <a:spLocks noChangeAspect="1"/>
          </p:cNvSpPr>
          <p:nvPr/>
        </p:nvSpPr>
        <p:spPr bwMode="auto">
          <a:xfrm rot="1888444" flipH="1" flipV="1">
            <a:off x="-6334177" y="-3420565"/>
            <a:ext cx="15918201" cy="17051532"/>
          </a:xfrm>
          <a:custGeom>
            <a:avLst/>
            <a:gdLst>
              <a:gd name="T0" fmla="*/ 1854 w 1854"/>
              <a:gd name="T1" fmla="*/ 722 h 1985"/>
              <a:gd name="T2" fmla="*/ 1741 w 1854"/>
              <a:gd name="T3" fmla="*/ 715 h 1985"/>
              <a:gd name="T4" fmla="*/ 1632 w 1854"/>
              <a:gd name="T5" fmla="*/ 704 h 1985"/>
              <a:gd name="T6" fmla="*/ 1525 w 1854"/>
              <a:gd name="T7" fmla="*/ 687 h 1985"/>
              <a:gd name="T8" fmla="*/ 1420 w 1854"/>
              <a:gd name="T9" fmla="*/ 665 h 1985"/>
              <a:gd name="T10" fmla="*/ 1318 w 1854"/>
              <a:gd name="T11" fmla="*/ 639 h 1985"/>
              <a:gd name="T12" fmla="*/ 1220 w 1854"/>
              <a:gd name="T13" fmla="*/ 608 h 1985"/>
              <a:gd name="T14" fmla="*/ 1123 w 1854"/>
              <a:gd name="T15" fmla="*/ 575 h 1985"/>
              <a:gd name="T16" fmla="*/ 1029 w 1854"/>
              <a:gd name="T17" fmla="*/ 538 h 1985"/>
              <a:gd name="T18" fmla="*/ 939 w 1854"/>
              <a:gd name="T19" fmla="*/ 498 h 1985"/>
              <a:gd name="T20" fmla="*/ 851 w 1854"/>
              <a:gd name="T21" fmla="*/ 454 h 1985"/>
              <a:gd name="T22" fmla="*/ 767 w 1854"/>
              <a:gd name="T23" fmla="*/ 408 h 1985"/>
              <a:gd name="T24" fmla="*/ 608 w 1854"/>
              <a:gd name="T25" fmla="*/ 312 h 1985"/>
              <a:gd name="T26" fmla="*/ 460 w 1854"/>
              <a:gd name="T27" fmla="*/ 209 h 1985"/>
              <a:gd name="T28" fmla="*/ 393 w 1854"/>
              <a:gd name="T29" fmla="*/ 157 h 1985"/>
              <a:gd name="T30" fmla="*/ 309 w 1854"/>
              <a:gd name="T31" fmla="*/ 85 h 1985"/>
              <a:gd name="T32" fmla="*/ 224 w 1854"/>
              <a:gd name="T33" fmla="*/ 0 h 1985"/>
              <a:gd name="T34" fmla="*/ 202 w 1854"/>
              <a:gd name="T35" fmla="*/ 31 h 1985"/>
              <a:gd name="T36" fmla="*/ 162 w 1854"/>
              <a:gd name="T37" fmla="*/ 99 h 1985"/>
              <a:gd name="T38" fmla="*/ 126 w 1854"/>
              <a:gd name="T39" fmla="*/ 168 h 1985"/>
              <a:gd name="T40" fmla="*/ 95 w 1854"/>
              <a:gd name="T41" fmla="*/ 238 h 1985"/>
              <a:gd name="T42" fmla="*/ 69 w 1854"/>
              <a:gd name="T43" fmla="*/ 312 h 1985"/>
              <a:gd name="T44" fmla="*/ 45 w 1854"/>
              <a:gd name="T45" fmla="*/ 385 h 1985"/>
              <a:gd name="T46" fmla="*/ 27 w 1854"/>
              <a:gd name="T47" fmla="*/ 461 h 1985"/>
              <a:gd name="T48" fmla="*/ 13 w 1854"/>
              <a:gd name="T49" fmla="*/ 538 h 1985"/>
              <a:gd name="T50" fmla="*/ 4 w 1854"/>
              <a:gd name="T51" fmla="*/ 615 h 1985"/>
              <a:gd name="T52" fmla="*/ 0 w 1854"/>
              <a:gd name="T53" fmla="*/ 694 h 1985"/>
              <a:gd name="T54" fmla="*/ 1 w 1854"/>
              <a:gd name="T55" fmla="*/ 773 h 1985"/>
              <a:gd name="T56" fmla="*/ 6 w 1854"/>
              <a:gd name="T57" fmla="*/ 851 h 1985"/>
              <a:gd name="T58" fmla="*/ 16 w 1854"/>
              <a:gd name="T59" fmla="*/ 930 h 1985"/>
              <a:gd name="T60" fmla="*/ 33 w 1854"/>
              <a:gd name="T61" fmla="*/ 1010 h 1985"/>
              <a:gd name="T62" fmla="*/ 53 w 1854"/>
              <a:gd name="T63" fmla="*/ 1089 h 1985"/>
              <a:gd name="T64" fmla="*/ 81 w 1854"/>
              <a:gd name="T65" fmla="*/ 1166 h 1985"/>
              <a:gd name="T66" fmla="*/ 96 w 1854"/>
              <a:gd name="T67" fmla="*/ 1206 h 1985"/>
              <a:gd name="T68" fmla="*/ 136 w 1854"/>
              <a:gd name="T69" fmla="*/ 1293 h 1985"/>
              <a:gd name="T70" fmla="*/ 180 w 1854"/>
              <a:gd name="T71" fmla="*/ 1376 h 1985"/>
              <a:gd name="T72" fmla="*/ 231 w 1854"/>
              <a:gd name="T73" fmla="*/ 1453 h 1985"/>
              <a:gd name="T74" fmla="*/ 285 w 1854"/>
              <a:gd name="T75" fmla="*/ 1526 h 1985"/>
              <a:gd name="T76" fmla="*/ 345 w 1854"/>
              <a:gd name="T77" fmla="*/ 1595 h 1985"/>
              <a:gd name="T78" fmla="*/ 408 w 1854"/>
              <a:gd name="T79" fmla="*/ 1658 h 1985"/>
              <a:gd name="T80" fmla="*/ 476 w 1854"/>
              <a:gd name="T81" fmla="*/ 1716 h 1985"/>
              <a:gd name="T82" fmla="*/ 547 w 1854"/>
              <a:gd name="T83" fmla="*/ 1768 h 1985"/>
              <a:gd name="T84" fmla="*/ 622 w 1854"/>
              <a:gd name="T85" fmla="*/ 1815 h 1985"/>
              <a:gd name="T86" fmla="*/ 701 w 1854"/>
              <a:gd name="T87" fmla="*/ 1856 h 1985"/>
              <a:gd name="T88" fmla="*/ 782 w 1854"/>
              <a:gd name="T89" fmla="*/ 1892 h 1985"/>
              <a:gd name="T90" fmla="*/ 866 w 1854"/>
              <a:gd name="T91" fmla="*/ 1923 h 1985"/>
              <a:gd name="T92" fmla="*/ 955 w 1854"/>
              <a:gd name="T93" fmla="*/ 1947 h 1985"/>
              <a:gd name="T94" fmla="*/ 1044 w 1854"/>
              <a:gd name="T95" fmla="*/ 1965 h 1985"/>
              <a:gd name="T96" fmla="*/ 1137 w 1854"/>
              <a:gd name="T97" fmla="*/ 1978 h 1985"/>
              <a:gd name="T98" fmla="*/ 1231 w 1854"/>
              <a:gd name="T99" fmla="*/ 1985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4" h="1985">
                <a:moveTo>
                  <a:pt x="1854" y="722"/>
                </a:moveTo>
                <a:lnTo>
                  <a:pt x="1854" y="722"/>
                </a:lnTo>
                <a:lnTo>
                  <a:pt x="1798" y="719"/>
                </a:lnTo>
                <a:lnTo>
                  <a:pt x="1741" y="715"/>
                </a:lnTo>
                <a:lnTo>
                  <a:pt x="1686" y="711"/>
                </a:lnTo>
                <a:lnTo>
                  <a:pt x="1632" y="704"/>
                </a:lnTo>
                <a:lnTo>
                  <a:pt x="1578" y="695"/>
                </a:lnTo>
                <a:lnTo>
                  <a:pt x="1525" y="687"/>
                </a:lnTo>
                <a:lnTo>
                  <a:pt x="1472" y="676"/>
                </a:lnTo>
                <a:lnTo>
                  <a:pt x="1420" y="665"/>
                </a:lnTo>
                <a:lnTo>
                  <a:pt x="1369" y="653"/>
                </a:lnTo>
                <a:lnTo>
                  <a:pt x="1318" y="639"/>
                </a:lnTo>
                <a:lnTo>
                  <a:pt x="1268" y="625"/>
                </a:lnTo>
                <a:lnTo>
                  <a:pt x="1220" y="608"/>
                </a:lnTo>
                <a:lnTo>
                  <a:pt x="1170" y="593"/>
                </a:lnTo>
                <a:lnTo>
                  <a:pt x="1123" y="575"/>
                </a:lnTo>
                <a:lnTo>
                  <a:pt x="1076" y="557"/>
                </a:lnTo>
                <a:lnTo>
                  <a:pt x="1029" y="538"/>
                </a:lnTo>
                <a:lnTo>
                  <a:pt x="984" y="517"/>
                </a:lnTo>
                <a:lnTo>
                  <a:pt x="939" y="498"/>
                </a:lnTo>
                <a:lnTo>
                  <a:pt x="895" y="476"/>
                </a:lnTo>
                <a:lnTo>
                  <a:pt x="851" y="454"/>
                </a:lnTo>
                <a:lnTo>
                  <a:pt x="810" y="432"/>
                </a:lnTo>
                <a:lnTo>
                  <a:pt x="767" y="408"/>
                </a:lnTo>
                <a:lnTo>
                  <a:pt x="685" y="361"/>
                </a:lnTo>
                <a:lnTo>
                  <a:pt x="608" y="312"/>
                </a:lnTo>
                <a:lnTo>
                  <a:pt x="532" y="260"/>
                </a:lnTo>
                <a:lnTo>
                  <a:pt x="460" y="209"/>
                </a:lnTo>
                <a:lnTo>
                  <a:pt x="393" y="157"/>
                </a:lnTo>
                <a:lnTo>
                  <a:pt x="393" y="157"/>
                </a:lnTo>
                <a:lnTo>
                  <a:pt x="351" y="122"/>
                </a:lnTo>
                <a:lnTo>
                  <a:pt x="309" y="85"/>
                </a:lnTo>
                <a:lnTo>
                  <a:pt x="266" y="44"/>
                </a:lnTo>
                <a:lnTo>
                  <a:pt x="224" y="0"/>
                </a:lnTo>
                <a:lnTo>
                  <a:pt x="224" y="0"/>
                </a:lnTo>
                <a:lnTo>
                  <a:pt x="202" y="31"/>
                </a:lnTo>
                <a:lnTo>
                  <a:pt x="182" y="64"/>
                </a:lnTo>
                <a:lnTo>
                  <a:pt x="162" y="99"/>
                </a:lnTo>
                <a:lnTo>
                  <a:pt x="144" y="133"/>
                </a:lnTo>
                <a:lnTo>
                  <a:pt x="126" y="168"/>
                </a:lnTo>
                <a:lnTo>
                  <a:pt x="110" y="203"/>
                </a:lnTo>
                <a:lnTo>
                  <a:pt x="95" y="238"/>
                </a:lnTo>
                <a:lnTo>
                  <a:pt x="81" y="274"/>
                </a:lnTo>
                <a:lnTo>
                  <a:pt x="69" y="312"/>
                </a:lnTo>
                <a:lnTo>
                  <a:pt x="56" y="347"/>
                </a:lnTo>
                <a:lnTo>
                  <a:pt x="45" y="385"/>
                </a:lnTo>
                <a:lnTo>
                  <a:pt x="35" y="423"/>
                </a:lnTo>
                <a:lnTo>
                  <a:pt x="27" y="461"/>
                </a:lnTo>
                <a:lnTo>
                  <a:pt x="19" y="499"/>
                </a:lnTo>
                <a:lnTo>
                  <a:pt x="13" y="538"/>
                </a:lnTo>
                <a:lnTo>
                  <a:pt x="8" y="577"/>
                </a:lnTo>
                <a:lnTo>
                  <a:pt x="4" y="615"/>
                </a:lnTo>
                <a:lnTo>
                  <a:pt x="1" y="654"/>
                </a:lnTo>
                <a:lnTo>
                  <a:pt x="0" y="694"/>
                </a:lnTo>
                <a:lnTo>
                  <a:pt x="0" y="733"/>
                </a:lnTo>
                <a:lnTo>
                  <a:pt x="1" y="773"/>
                </a:lnTo>
                <a:lnTo>
                  <a:pt x="2" y="811"/>
                </a:lnTo>
                <a:lnTo>
                  <a:pt x="6" y="851"/>
                </a:lnTo>
                <a:lnTo>
                  <a:pt x="11" y="891"/>
                </a:lnTo>
                <a:lnTo>
                  <a:pt x="16" y="930"/>
                </a:lnTo>
                <a:lnTo>
                  <a:pt x="24" y="970"/>
                </a:lnTo>
                <a:lnTo>
                  <a:pt x="33" y="1010"/>
                </a:lnTo>
                <a:lnTo>
                  <a:pt x="42" y="1049"/>
                </a:lnTo>
                <a:lnTo>
                  <a:pt x="53" y="1089"/>
                </a:lnTo>
                <a:lnTo>
                  <a:pt x="67" y="1127"/>
                </a:lnTo>
                <a:lnTo>
                  <a:pt x="81" y="1166"/>
                </a:lnTo>
                <a:lnTo>
                  <a:pt x="96" y="1206"/>
                </a:lnTo>
                <a:lnTo>
                  <a:pt x="96" y="1206"/>
                </a:lnTo>
                <a:lnTo>
                  <a:pt x="115" y="1250"/>
                </a:lnTo>
                <a:lnTo>
                  <a:pt x="136" y="1293"/>
                </a:lnTo>
                <a:lnTo>
                  <a:pt x="158" y="1335"/>
                </a:lnTo>
                <a:lnTo>
                  <a:pt x="180" y="1376"/>
                </a:lnTo>
                <a:lnTo>
                  <a:pt x="205" y="1416"/>
                </a:lnTo>
                <a:lnTo>
                  <a:pt x="231" y="1453"/>
                </a:lnTo>
                <a:lnTo>
                  <a:pt x="258" y="1491"/>
                </a:lnTo>
                <a:lnTo>
                  <a:pt x="285" y="1526"/>
                </a:lnTo>
                <a:lnTo>
                  <a:pt x="314" y="1561"/>
                </a:lnTo>
                <a:lnTo>
                  <a:pt x="345" y="1595"/>
                </a:lnTo>
                <a:lnTo>
                  <a:pt x="376" y="1627"/>
                </a:lnTo>
                <a:lnTo>
                  <a:pt x="408" y="1658"/>
                </a:lnTo>
                <a:lnTo>
                  <a:pt x="441" y="1688"/>
                </a:lnTo>
                <a:lnTo>
                  <a:pt x="476" y="1716"/>
                </a:lnTo>
                <a:lnTo>
                  <a:pt x="510" y="1742"/>
                </a:lnTo>
                <a:lnTo>
                  <a:pt x="547" y="1768"/>
                </a:lnTo>
                <a:lnTo>
                  <a:pt x="583" y="1791"/>
                </a:lnTo>
                <a:lnTo>
                  <a:pt x="622" y="1815"/>
                </a:lnTo>
                <a:lnTo>
                  <a:pt x="661" y="1837"/>
                </a:lnTo>
                <a:lnTo>
                  <a:pt x="701" y="1856"/>
                </a:lnTo>
                <a:lnTo>
                  <a:pt x="741" y="1876"/>
                </a:lnTo>
                <a:lnTo>
                  <a:pt x="782" y="1892"/>
                </a:lnTo>
                <a:lnTo>
                  <a:pt x="823" y="1909"/>
                </a:lnTo>
                <a:lnTo>
                  <a:pt x="866" y="1923"/>
                </a:lnTo>
                <a:lnTo>
                  <a:pt x="910" y="1935"/>
                </a:lnTo>
                <a:lnTo>
                  <a:pt x="955" y="1947"/>
                </a:lnTo>
                <a:lnTo>
                  <a:pt x="999" y="1957"/>
                </a:lnTo>
                <a:lnTo>
                  <a:pt x="1044" y="1965"/>
                </a:lnTo>
                <a:lnTo>
                  <a:pt x="1090" y="1972"/>
                </a:lnTo>
                <a:lnTo>
                  <a:pt x="1137" y="1978"/>
                </a:lnTo>
                <a:lnTo>
                  <a:pt x="1184" y="1982"/>
                </a:lnTo>
                <a:lnTo>
                  <a:pt x="1231" y="1985"/>
                </a:lnTo>
                <a:lnTo>
                  <a:pt x="1854" y="722"/>
                </a:lnTo>
                <a:close/>
              </a:path>
            </a:pathLst>
          </a:custGeom>
          <a:solidFill>
            <a:schemeClr val="bg1">
              <a:alpha val="96000"/>
            </a:schemeClr>
          </a:solidFill>
          <a:ln>
            <a:noFill/>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a:ea typeface="+mn-ea"/>
              <a:cs typeface="+mn-cs"/>
            </a:endParaRPr>
          </a:p>
        </p:txBody>
      </p:sp>
      <p:sp>
        <p:nvSpPr>
          <p:cNvPr id="10" name="TextBox 11"/>
          <p:cNvSpPr txBox="1"/>
          <p:nvPr/>
        </p:nvSpPr>
        <p:spPr>
          <a:xfrm>
            <a:off x="381508" y="3232659"/>
            <a:ext cx="5598877" cy="646331"/>
          </a:xfrm>
          <a:prstGeom prst="rect">
            <a:avLst/>
          </a:prstGeom>
          <a:noFill/>
        </p:spPr>
        <p:txBody>
          <a:bodyPr wrap="square" rtlCol="0">
            <a:spAutoFit/>
          </a:bodyPr>
          <a:lstStyle/>
          <a:p>
            <a:pPr lvl="0" defTabSz="609585">
              <a:defRPr/>
            </a:pPr>
            <a:r>
              <a:rPr kumimoji="0" lang="en-GB" sz="3600" b="1" i="0" u="none" strike="noStrike" kern="1200" cap="none" spc="0" normalizeH="0" baseline="0" noProof="0" dirty="0" smtClean="0">
                <a:ln>
                  <a:noFill/>
                </a:ln>
                <a:solidFill>
                  <a:srgbClr val="000000">
                    <a:lumMod val="85000"/>
                    <a:lumOff val="15000"/>
                  </a:srgbClr>
                </a:solidFill>
                <a:effectLst/>
                <a:uLnTx/>
                <a:uFillTx/>
                <a:latin typeface="Calibri" panose="020F0502020204030204" pitchFamily="34" charset="0"/>
                <a:ea typeface="Noto Sans CJK SC Bold" panose="020B0800000000000000" pitchFamily="34" charset="-128"/>
                <a:cs typeface="Calibri" panose="020F0502020204030204" pitchFamily="34" charset="0"/>
              </a:rPr>
              <a:t>2022 </a:t>
            </a:r>
            <a:r>
              <a:rPr lang="en-US" altLang="zh-TW" sz="3600" b="1" dirty="0">
                <a:solidFill>
                  <a:srgbClr val="000000">
                    <a:lumMod val="85000"/>
                    <a:lumOff val="15000"/>
                  </a:srgbClr>
                </a:solidFill>
                <a:latin typeface="Calibri" panose="020F0502020204030204" pitchFamily="34" charset="0"/>
                <a:ea typeface="Noto Sans CJK SC Bold" panose="020B0800000000000000" pitchFamily="34" charset="-128"/>
                <a:cs typeface="Calibri" panose="020F0502020204030204" pitchFamily="34" charset="0"/>
              </a:rPr>
              <a:t>New </a:t>
            </a:r>
            <a:r>
              <a:rPr lang="en-US" altLang="zh-TW" sz="3600" b="1" dirty="0" smtClean="0">
                <a:solidFill>
                  <a:srgbClr val="000000">
                    <a:lumMod val="85000"/>
                    <a:lumOff val="15000"/>
                  </a:srgbClr>
                </a:solidFill>
                <a:latin typeface="Calibri" panose="020F0502020204030204" pitchFamily="34" charset="0"/>
                <a:ea typeface="Noto Sans CJK SC Bold" panose="020B0800000000000000" pitchFamily="34" charset="-128"/>
                <a:cs typeface="Calibri" panose="020F0502020204030204" pitchFamily="34" charset="0"/>
              </a:rPr>
              <a:t>Challenges</a:t>
            </a:r>
            <a:r>
              <a:rPr kumimoji="0" lang="zh-TW" altLang="en-US" sz="3600" b="1" i="0" u="none" strike="noStrike" kern="1200" cap="none" spc="0" normalizeH="0" baseline="0" noProof="0" dirty="0" smtClean="0">
                <a:ln>
                  <a:noFill/>
                </a:ln>
                <a:solidFill>
                  <a:srgbClr val="000000">
                    <a:lumMod val="85000"/>
                    <a:lumOff val="15000"/>
                  </a:srgbClr>
                </a:solidFill>
                <a:effectLst/>
                <a:uLnTx/>
                <a:uFillTx/>
                <a:latin typeface="Calibri" panose="020F0502020204030204" pitchFamily="34" charset="0"/>
                <a:ea typeface="Noto Sans CJK SC Bold" panose="020B0800000000000000" pitchFamily="34" charset="-128"/>
                <a:cs typeface="Calibri" panose="020F0502020204030204" pitchFamily="34" charset="0"/>
              </a:rPr>
              <a:t> </a:t>
            </a:r>
            <a:endParaRPr kumimoji="0" lang="en-GB" sz="36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Noto Sans CJK SC Bold" panose="020B0800000000000000" pitchFamily="34" charset="-128"/>
              <a:cs typeface="Calibri" panose="020F0502020204030204" pitchFamily="34" charset="0"/>
            </a:endParaRPr>
          </a:p>
        </p:txBody>
      </p:sp>
      <p:sp>
        <p:nvSpPr>
          <p:cNvPr id="11" name="TextBox 13"/>
          <p:cNvSpPr txBox="1"/>
          <p:nvPr/>
        </p:nvSpPr>
        <p:spPr>
          <a:xfrm>
            <a:off x="381509" y="3878990"/>
            <a:ext cx="9176783" cy="2308324"/>
          </a:xfrm>
          <a:prstGeom prst="rect">
            <a:avLst/>
          </a:prstGeom>
          <a:noFill/>
        </p:spPr>
        <p:txBody>
          <a:bodyPr wrap="square" rtlCol="0">
            <a:spAutoFit/>
          </a:bodyPr>
          <a:lstStyle/>
          <a:p>
            <a:pPr marL="342900" lvl="0" indent="-342900" defTabSz="609585">
              <a:lnSpc>
                <a:spcPct val="150000"/>
              </a:lnSpc>
              <a:buFont typeface="Arial" panose="020B0604020202020204" pitchFamily="34" charset="0"/>
              <a:buChar char="•"/>
              <a:defRPr/>
            </a:pPr>
            <a:r>
              <a:rPr lang="en-US" altLang="zh-TW" sz="2400" dirty="0">
                <a:solidFill>
                  <a:srgbClr val="666666"/>
                </a:solidFill>
                <a:latin typeface="Calibri" panose="020F0502020204030204" pitchFamily="34" charset="0"/>
                <a:ea typeface="Noto Sans CJK SC Regular" panose="020B0500000000000000" pitchFamily="34" charset="-128"/>
                <a:cs typeface="Calibri" panose="020F0502020204030204" pitchFamily="34" charset="0"/>
              </a:rPr>
              <a:t>Main chip cost continues rising</a:t>
            </a:r>
          </a:p>
          <a:p>
            <a:pPr marL="342900" lvl="0" indent="-342900" defTabSz="609585">
              <a:lnSpc>
                <a:spcPct val="150000"/>
              </a:lnSpc>
              <a:buFont typeface="Arial" panose="020B0604020202020204" pitchFamily="34" charset="0"/>
              <a:buChar char="•"/>
              <a:defRPr/>
            </a:pPr>
            <a:r>
              <a:rPr lang="en-US" altLang="zh-TW" sz="2400" dirty="0">
                <a:solidFill>
                  <a:srgbClr val="666666"/>
                </a:solidFill>
                <a:latin typeface="Calibri" panose="020F0502020204030204" pitchFamily="34" charset="0"/>
                <a:ea typeface="Noto Sans CJK SC Regular" panose="020B0500000000000000" pitchFamily="34" charset="-128"/>
                <a:cs typeface="Calibri" panose="020F0502020204030204" pitchFamily="34" charset="0"/>
              </a:rPr>
              <a:t>Inflation and personnel costs increasing</a:t>
            </a:r>
          </a:p>
          <a:p>
            <a:pPr marL="342900" lvl="0" indent="-342900" defTabSz="609585">
              <a:lnSpc>
                <a:spcPct val="150000"/>
              </a:lnSpc>
              <a:buFont typeface="Arial" panose="020B0604020202020204" pitchFamily="34" charset="0"/>
              <a:buChar char="•"/>
              <a:defRPr/>
            </a:pPr>
            <a:r>
              <a:rPr lang="en-US" altLang="zh-TW" sz="2400" dirty="0">
                <a:solidFill>
                  <a:srgbClr val="666666"/>
                </a:solidFill>
                <a:latin typeface="Calibri" panose="020F0502020204030204" pitchFamily="34" charset="0"/>
                <a:ea typeface="Noto Sans CJK SC Regular" panose="020B0500000000000000" pitchFamily="34" charset="-128"/>
                <a:cs typeface="Calibri" panose="020F0502020204030204" pitchFamily="34" charset="0"/>
              </a:rPr>
              <a:t>Material supply still unstable</a:t>
            </a:r>
            <a:r>
              <a:rPr kumimoji="0" lang="en-GB" sz="2400" b="0" i="0" u="none" strike="noStrike" kern="1200" cap="none" spc="0" normalizeH="0" baseline="0" noProof="0" dirty="0">
                <a:ln>
                  <a:noFill/>
                </a:ln>
                <a:solidFill>
                  <a:srgbClr val="666666"/>
                </a:solidFill>
                <a:effectLst/>
                <a:uLnTx/>
                <a:uFillTx/>
                <a:latin typeface="Noto Sans CJK SC Regular" panose="020B0500000000000000" pitchFamily="34" charset="-128"/>
                <a:ea typeface="Noto Sans CJK SC Regular" panose="020B0500000000000000" pitchFamily="34" charset="-128"/>
                <a:cs typeface="+mn-cs"/>
              </a:rPr>
              <a:t/>
            </a:r>
            <a:br>
              <a:rPr kumimoji="0" lang="en-GB" sz="2400" b="0" i="0" u="none" strike="noStrike" kern="1200" cap="none" spc="0" normalizeH="0" baseline="0" noProof="0" dirty="0">
                <a:ln>
                  <a:noFill/>
                </a:ln>
                <a:solidFill>
                  <a:srgbClr val="666666"/>
                </a:solidFill>
                <a:effectLst/>
                <a:uLnTx/>
                <a:uFillTx/>
                <a:latin typeface="Noto Sans CJK SC Regular" panose="020B0500000000000000" pitchFamily="34" charset="-128"/>
                <a:ea typeface="Noto Sans CJK SC Regular" panose="020B0500000000000000" pitchFamily="34" charset="-128"/>
                <a:cs typeface="+mn-cs"/>
              </a:rPr>
            </a:br>
            <a:endParaRPr kumimoji="0" lang="en-GB" sz="2400" b="0" i="0" u="none" strike="noStrike" kern="1200" cap="none" spc="0" normalizeH="0" baseline="0" noProof="0" dirty="0">
              <a:ln>
                <a:noFill/>
              </a:ln>
              <a:solidFill>
                <a:srgbClr val="666666"/>
              </a:solidFill>
              <a:effectLst/>
              <a:uLnTx/>
              <a:uFillTx/>
              <a:latin typeface="Noto Sans CJK SC Regular" panose="020B0500000000000000" pitchFamily="34" charset="-128"/>
              <a:ea typeface="Noto Sans CJK SC Regular" panose="020B0500000000000000" pitchFamily="34" charset="-128"/>
              <a:cs typeface="+mn-cs"/>
            </a:endParaRPr>
          </a:p>
        </p:txBody>
      </p:sp>
      <p:pic>
        <p:nvPicPr>
          <p:cNvPr id="14" name="Picture 2" descr="認識我們- 合勤基金會"/>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96000" contrast="100000"/>
                    </a14:imgEffect>
                  </a14:imgLayer>
                </a14:imgProps>
              </a:ext>
              <a:ext uri="{28A0092B-C50C-407E-A947-70E740481C1C}">
                <a14:useLocalDpi xmlns:a14="http://schemas.microsoft.com/office/drawing/2010/main" val="0"/>
              </a:ext>
            </a:extLst>
          </a:blip>
          <a:srcRect l="8911" t="14363" r="4791" b="14701"/>
          <a:stretch/>
        </p:blipFill>
        <p:spPr bwMode="auto">
          <a:xfrm>
            <a:off x="359229" y="326572"/>
            <a:ext cx="2416628" cy="117565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5014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20745" y="448194"/>
            <a:ext cx="446449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2pPr>
            <a:lvl3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3pPr>
            <a:lvl4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4pPr>
            <a:lvl5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5pPr>
            <a:lvl6pPr marL="457200" algn="l" rtl="0" fontAlgn="base">
              <a:spcBef>
                <a:spcPct val="0"/>
              </a:spcBef>
              <a:spcAft>
                <a:spcPct val="0"/>
              </a:spcAft>
              <a:defRPr kumimoji="1" sz="3600" b="1">
                <a:solidFill>
                  <a:srgbClr val="00357F"/>
                </a:solidFill>
                <a:latin typeface="Arial" pitchFamily="34" charset="0"/>
                <a:ea typeface="華康儷粗黑"/>
                <a:cs typeface="華康儷粗黑"/>
              </a:defRPr>
            </a:lvl6pPr>
            <a:lvl7pPr marL="914400" algn="l" rtl="0" fontAlgn="base">
              <a:spcBef>
                <a:spcPct val="0"/>
              </a:spcBef>
              <a:spcAft>
                <a:spcPct val="0"/>
              </a:spcAft>
              <a:defRPr kumimoji="1" sz="3600" b="1">
                <a:solidFill>
                  <a:srgbClr val="00357F"/>
                </a:solidFill>
                <a:latin typeface="Arial" pitchFamily="34" charset="0"/>
                <a:ea typeface="華康儷粗黑"/>
                <a:cs typeface="華康儷粗黑"/>
              </a:defRPr>
            </a:lvl7pPr>
            <a:lvl8pPr marL="1371600" algn="l" rtl="0" fontAlgn="base">
              <a:spcBef>
                <a:spcPct val="0"/>
              </a:spcBef>
              <a:spcAft>
                <a:spcPct val="0"/>
              </a:spcAft>
              <a:defRPr kumimoji="1" sz="3600" b="1">
                <a:solidFill>
                  <a:srgbClr val="00357F"/>
                </a:solidFill>
                <a:latin typeface="Arial" pitchFamily="34" charset="0"/>
                <a:ea typeface="華康儷粗黑"/>
                <a:cs typeface="華康儷粗黑"/>
              </a:defRPr>
            </a:lvl8pPr>
            <a:lvl9pPr marL="1828800" algn="l" rtl="0" fontAlgn="base">
              <a:spcBef>
                <a:spcPct val="0"/>
              </a:spcBef>
              <a:spcAft>
                <a:spcPct val="0"/>
              </a:spcAft>
              <a:defRPr kumimoji="1" sz="3600" b="1">
                <a:solidFill>
                  <a:srgbClr val="00357F"/>
                </a:solidFill>
                <a:latin typeface="Arial" pitchFamily="34" charset="0"/>
                <a:ea typeface="華康儷粗黑"/>
                <a:cs typeface="華康儷粗黑"/>
              </a:defRPr>
            </a:lvl9pPr>
          </a:lstStyle>
          <a:p>
            <a:r>
              <a:rPr lang="en-US" altLang="zh-TW" dirty="0">
                <a:latin typeface="Calibri" panose="020F0502020204030204" pitchFamily="34" charset="0"/>
                <a:ea typeface="標楷體" pitchFamily="65" charset="-120"/>
                <a:cs typeface="Calibri" panose="020F0502020204030204" pitchFamily="34" charset="0"/>
              </a:rPr>
              <a:t>Safe Harbor Notice</a:t>
            </a:r>
            <a:endParaRPr lang="zh-TW" altLang="en-US" kern="0" dirty="0" smtClean="0">
              <a:latin typeface="Calibri" panose="020F0502020204030204" pitchFamily="34" charset="0"/>
              <a:ea typeface="標楷體" pitchFamily="65" charset="-120"/>
              <a:cs typeface="Calibri" panose="020F0502020204030204" pitchFamily="34" charset="0"/>
            </a:endParaRPr>
          </a:p>
        </p:txBody>
      </p:sp>
      <p:sp>
        <p:nvSpPr>
          <p:cNvPr id="7" name="矩形 6"/>
          <p:cNvSpPr/>
          <p:nvPr/>
        </p:nvSpPr>
        <p:spPr>
          <a:xfrm>
            <a:off x="757087" y="1298174"/>
            <a:ext cx="10298840" cy="4339650"/>
          </a:xfrm>
          <a:prstGeom prst="rect">
            <a:avLst/>
          </a:prstGeom>
        </p:spPr>
        <p:txBody>
          <a:bodyPr wrap="square">
            <a:spAutoFit/>
          </a:bodyPr>
          <a:lstStyle/>
          <a:p>
            <a:pPr fontAlgn="base">
              <a:spcBef>
                <a:spcPct val="0"/>
              </a:spcBef>
              <a:spcAft>
                <a:spcPct val="0"/>
              </a:spcAft>
              <a:defRPr/>
            </a:pPr>
            <a:endParaRPr kumimoji="1" lang="zh-TW" altLang="en-US" sz="2400" dirty="0">
              <a:solidFill>
                <a:srgbClr val="000000"/>
              </a:solidFill>
              <a:latin typeface="Times New Roman" pitchFamily="18" charset="0"/>
            </a:endParaRPr>
          </a:p>
          <a:p>
            <a:pPr marL="457200" indent="-457200">
              <a:buFont typeface="Wingdings" panose="05000000000000000000" pitchFamily="2" charset="2"/>
              <a:buChar char="Ø"/>
              <a:defRPr/>
            </a:pPr>
            <a:r>
              <a:rPr lang="en-US" altLang="zh-TW" sz="2800" b="1" dirty="0">
                <a:latin typeface="Calibri" panose="020F0502020204030204" pitchFamily="34" charset="0"/>
                <a:ea typeface="標楷體" pitchFamily="65" charset="-120"/>
                <a:cs typeface="Calibri" panose="020F0502020204030204" pitchFamily="34" charset="0"/>
              </a:rPr>
              <a:t>The statements contains historical information and forward-looking statements.</a:t>
            </a:r>
          </a:p>
          <a:p>
            <a:pPr eaLnBrk="0" fontAlgn="base" hangingPunct="0">
              <a:spcBef>
                <a:spcPct val="0"/>
              </a:spcBef>
              <a:spcAft>
                <a:spcPct val="0"/>
              </a:spcAft>
              <a:defRPr/>
            </a:pPr>
            <a:endParaRPr kumimoji="1" lang="en-US" altLang="zh-TW" sz="2800" b="1" dirty="0">
              <a:solidFill>
                <a:srgbClr val="000000"/>
              </a:solidFill>
              <a:latin typeface="Calibri" panose="020F0502020204030204" pitchFamily="34" charset="0"/>
              <a:ea typeface="標楷體" pitchFamily="65" charset="-120"/>
              <a:cs typeface="Calibri" panose="020F0502020204030204" pitchFamily="34" charset="0"/>
            </a:endParaRPr>
          </a:p>
          <a:p>
            <a:pPr marL="457200" indent="-457200">
              <a:buFont typeface="Wingdings" panose="05000000000000000000" pitchFamily="2" charset="2"/>
              <a:buChar char="Ø"/>
            </a:pPr>
            <a:r>
              <a:rPr lang="en-US" altLang="zh-TW" sz="2800" b="1" dirty="0">
                <a:latin typeface="Calibri" panose="020F0502020204030204" pitchFamily="34" charset="0"/>
                <a:ea typeface="標楷體" panose="03000509000000000000" pitchFamily="65" charset="-120"/>
                <a:cs typeface="Calibri" panose="020F0502020204030204" pitchFamily="34" charset="0"/>
              </a:rPr>
              <a:t>Such forward-looking statements involve unknown risks and uncertainties , which may cause the actual performance, financial condition or results of forecast of </a:t>
            </a:r>
            <a:r>
              <a:rPr lang="en-US" altLang="zh-TW" sz="2800" b="1" dirty="0" err="1">
                <a:latin typeface="Calibri" panose="020F0502020204030204" pitchFamily="34" charset="0"/>
                <a:ea typeface="標楷體" panose="03000509000000000000" pitchFamily="65" charset="-120"/>
                <a:cs typeface="Calibri" panose="020F0502020204030204" pitchFamily="34" charset="0"/>
              </a:rPr>
              <a:t>Unizyx</a:t>
            </a:r>
            <a:r>
              <a:rPr lang="en-US" altLang="zh-TW" sz="2800" b="1" dirty="0">
                <a:latin typeface="Calibri" panose="020F0502020204030204" pitchFamily="34" charset="0"/>
                <a:ea typeface="標楷體" panose="03000509000000000000" pitchFamily="65" charset="-120"/>
                <a:cs typeface="Calibri" panose="020F0502020204030204" pitchFamily="34" charset="0"/>
              </a:rPr>
              <a:t> Holding Corporation to be materially different from any future performance, financial condition or results of operations implied by such forward-looking statements.</a:t>
            </a:r>
            <a:endParaRPr lang="zh-TW" altLang="en-US" sz="2800" b="1" dirty="0">
              <a:latin typeface="Calibri" panose="020F0502020204030204" pitchFamily="34" charset="0"/>
              <a:ea typeface="標楷體" pitchFamily="65" charset="-120"/>
              <a:cs typeface="Calibri" panose="020F0502020204030204" pitchFamily="34" charset="0"/>
            </a:endParaRPr>
          </a:p>
        </p:txBody>
      </p:sp>
    </p:spTree>
    <p:extLst>
      <p:ext uri="{BB962C8B-B14F-4D97-AF65-F5344CB8AC3E}">
        <p14:creationId xmlns:p14="http://schemas.microsoft.com/office/powerpoint/2010/main" val="1792185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on a table&#10;&#10;Description automatically generated">
            <a:extLst>
              <a:ext uri="{FF2B5EF4-FFF2-40B4-BE49-F238E27FC236}">
                <a16:creationId xmlns:a16="http://schemas.microsoft.com/office/drawing/2014/main" id="{9553D069-DBA1-4549-8152-08D9EB92363B}"/>
              </a:ext>
            </a:extLst>
          </p:cNvPr>
          <p:cNvPicPr>
            <a:picLocks noChangeAspect="1"/>
          </p:cNvPicPr>
          <p:nvPr/>
        </p:nvPicPr>
        <p:blipFill rotWithShape="1">
          <a:blip r:embed="rId3">
            <a:extLst>
              <a:ext uri="{28A0092B-C50C-407E-A947-70E740481C1C}">
                <a14:useLocalDpi xmlns:a14="http://schemas.microsoft.com/office/drawing/2010/main" val="0"/>
              </a:ext>
            </a:extLst>
          </a:blip>
          <a:srcRect t="15497" b="-71"/>
          <a:stretch/>
        </p:blipFill>
        <p:spPr>
          <a:xfrm>
            <a:off x="0" y="0"/>
            <a:ext cx="12192000" cy="6876000"/>
          </a:xfrm>
          <a:prstGeom prst="rect">
            <a:avLst/>
          </a:prstGeom>
        </p:spPr>
      </p:pic>
      <p:sp>
        <p:nvSpPr>
          <p:cNvPr id="6" name="Rectangle 5">
            <a:extLst>
              <a:ext uri="{FF2B5EF4-FFF2-40B4-BE49-F238E27FC236}">
                <a16:creationId xmlns:a16="http://schemas.microsoft.com/office/drawing/2014/main" id="{8126C3CF-D581-4B09-BBB3-7326830CC16A}"/>
              </a:ext>
            </a:extLst>
          </p:cNvPr>
          <p:cNvSpPr/>
          <p:nvPr/>
        </p:nvSpPr>
        <p:spPr>
          <a:xfrm>
            <a:off x="3383088" y="0"/>
            <a:ext cx="2193364" cy="6858000"/>
          </a:xfrm>
          <a:prstGeom prst="rect">
            <a:avLst/>
          </a:prstGeom>
          <a:solidFill>
            <a:schemeClr val="accent1">
              <a:lumMod val="75000"/>
              <a:alpha val="25000"/>
            </a:schemeClr>
          </a:solidFill>
        </p:spPr>
        <p:txBody>
          <a:bodyPr anchor="ctr">
            <a:noAutofit/>
          </a:bodyPr>
          <a:lstStyle/>
          <a:p>
            <a:pPr marL="0" marR="0" lvl="0" indent="0" algn="ctr" defTabSz="609585" rtl="0" eaLnBrk="1" fontAlgn="auto" latinLnBrk="0" hangingPunct="1">
              <a:lnSpc>
                <a:spcPct val="100000"/>
              </a:lnSpc>
              <a:spcBef>
                <a:spcPct val="2000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Helvetica Light"/>
              <a:cs typeface="+mn-cs"/>
            </a:endParaRPr>
          </a:p>
        </p:txBody>
      </p:sp>
      <p:sp>
        <p:nvSpPr>
          <p:cNvPr id="3" name="Rectangle 2">
            <a:extLst>
              <a:ext uri="{FF2B5EF4-FFF2-40B4-BE49-F238E27FC236}">
                <a16:creationId xmlns:a16="http://schemas.microsoft.com/office/drawing/2014/main" id="{820E6B7F-6B78-4379-AAB8-74485BECF6AC}"/>
              </a:ext>
            </a:extLst>
          </p:cNvPr>
          <p:cNvSpPr/>
          <p:nvPr/>
        </p:nvSpPr>
        <p:spPr>
          <a:xfrm>
            <a:off x="2581289" y="-675172"/>
            <a:ext cx="3508615" cy="7533172"/>
          </a:xfrm>
          <a:prstGeom prst="rect">
            <a:avLst/>
          </a:prstGeom>
          <a:solidFill>
            <a:schemeClr val="accent1">
              <a:lumMod val="75000"/>
              <a:alpha val="76000"/>
            </a:schemeClr>
          </a:solidFill>
          <a:effectLst>
            <a:outerShdw blurRad="1270000" dist="635000" dir="3600000" rotWithShape="0">
              <a:srgbClr val="000000">
                <a:alpha val="25000"/>
              </a:srgbClr>
            </a:outerShdw>
          </a:effectLst>
        </p:spPr>
        <p:txBody>
          <a:bodyPr anchor="ctr">
            <a:noAutofit/>
          </a:bodyPr>
          <a:lstStyle/>
          <a:p>
            <a:pPr marL="0" marR="0" lvl="0" indent="0" algn="ctr" defTabSz="609585" rtl="0" eaLnBrk="1" fontAlgn="auto" latinLnBrk="0" hangingPunct="1">
              <a:lnSpc>
                <a:spcPct val="100000"/>
              </a:lnSpc>
              <a:spcBef>
                <a:spcPct val="2000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Helvetica Light"/>
              <a:cs typeface="+mn-cs"/>
            </a:endParaRPr>
          </a:p>
        </p:txBody>
      </p:sp>
      <p:sp>
        <p:nvSpPr>
          <p:cNvPr id="2" name="Rectangle 1">
            <a:extLst>
              <a:ext uri="{FF2B5EF4-FFF2-40B4-BE49-F238E27FC236}">
                <a16:creationId xmlns:a16="http://schemas.microsoft.com/office/drawing/2014/main" id="{81D1029F-A714-4E5D-B79D-D3F9838DEA06}"/>
              </a:ext>
            </a:extLst>
          </p:cNvPr>
          <p:cNvSpPr/>
          <p:nvPr/>
        </p:nvSpPr>
        <p:spPr>
          <a:xfrm>
            <a:off x="1" y="0"/>
            <a:ext cx="3977106" cy="6858000"/>
          </a:xfrm>
          <a:prstGeom prst="rect">
            <a:avLst/>
          </a:prstGeom>
          <a:solidFill>
            <a:schemeClr val="accent1">
              <a:lumMod val="75000"/>
            </a:schemeClr>
          </a:solidFill>
          <a:ln>
            <a:noFill/>
          </a:ln>
          <a:effectLst/>
        </p:spPr>
        <p:txBody>
          <a:bodyPr anchor="ctr">
            <a:noAutofit/>
          </a:bodyPr>
          <a:lstStyle/>
          <a:p>
            <a:pPr marL="0" marR="0" lvl="0" indent="0" algn="ctr" defTabSz="609585" rtl="0" eaLnBrk="1" fontAlgn="auto" latinLnBrk="0" hangingPunct="1">
              <a:lnSpc>
                <a:spcPct val="100000"/>
              </a:lnSpc>
              <a:spcBef>
                <a:spcPct val="2000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Helvetica Light"/>
              <a:cs typeface="+mn-cs"/>
            </a:endParaRPr>
          </a:p>
        </p:txBody>
      </p:sp>
      <p:pic>
        <p:nvPicPr>
          <p:cNvPr id="7" name="Picture 6" descr="A picture containing envelope&#10;&#10;Description automatically generated">
            <a:extLst>
              <a:ext uri="{FF2B5EF4-FFF2-40B4-BE49-F238E27FC236}">
                <a16:creationId xmlns:a16="http://schemas.microsoft.com/office/drawing/2014/main" id="{4E3FACBA-6DCA-4004-BFA5-C50B7B1D6D17}"/>
              </a:ext>
            </a:extLst>
          </p:cNvPr>
          <p:cNvPicPr>
            <a:picLocks noChangeAspect="1"/>
          </p:cNvPicPr>
          <p:nvPr/>
        </p:nvPicPr>
        <p:blipFill rotWithShape="1">
          <a:blip r:embed="rId4">
            <a:alphaModFix amt="15000"/>
          </a:blip>
          <a:srcRect l="1" t="725" r="-19" b="51708"/>
          <a:stretch/>
        </p:blipFill>
        <p:spPr>
          <a:xfrm rot="5400000">
            <a:off x="-865450" y="-180574"/>
            <a:ext cx="7552944" cy="6524203"/>
          </a:xfrm>
          <a:prstGeom prst="rect">
            <a:avLst/>
          </a:prstGeom>
          <a:noFill/>
          <a:effectLst/>
        </p:spPr>
      </p:pic>
      <p:sp>
        <p:nvSpPr>
          <p:cNvPr id="10" name="TextBox 9">
            <a:extLst>
              <a:ext uri="{FF2B5EF4-FFF2-40B4-BE49-F238E27FC236}">
                <a16:creationId xmlns:a16="http://schemas.microsoft.com/office/drawing/2014/main" id="{99CDB9D2-A003-4763-8CDA-FD916BD93188}"/>
              </a:ext>
            </a:extLst>
          </p:cNvPr>
          <p:cNvSpPr txBox="1"/>
          <p:nvPr/>
        </p:nvSpPr>
        <p:spPr>
          <a:xfrm>
            <a:off x="411188" y="4291503"/>
            <a:ext cx="354584" cy="83099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grpSp>
        <p:nvGrpSpPr>
          <p:cNvPr id="33" name="Group 32">
            <a:extLst>
              <a:ext uri="{FF2B5EF4-FFF2-40B4-BE49-F238E27FC236}">
                <a16:creationId xmlns:a16="http://schemas.microsoft.com/office/drawing/2014/main" id="{6E86B1AE-714A-4F50-AE47-22EE59E942BC}"/>
              </a:ext>
            </a:extLst>
          </p:cNvPr>
          <p:cNvGrpSpPr/>
          <p:nvPr/>
        </p:nvGrpSpPr>
        <p:grpSpPr>
          <a:xfrm>
            <a:off x="9892486" y="261258"/>
            <a:ext cx="3614617" cy="1489201"/>
            <a:chOff x="1061251" y="1531708"/>
            <a:chExt cx="3614617" cy="1489201"/>
          </a:xfrm>
          <a:solidFill>
            <a:schemeClr val="bg1"/>
          </a:solidFill>
        </p:grpSpPr>
        <p:sp>
          <p:nvSpPr>
            <p:cNvPr id="34" name="Oval 33">
              <a:extLst>
                <a:ext uri="{FF2B5EF4-FFF2-40B4-BE49-F238E27FC236}">
                  <a16:creationId xmlns:a16="http://schemas.microsoft.com/office/drawing/2014/main" id="{1188853F-0226-4192-A348-DC6443FADAAE}"/>
                </a:ext>
              </a:extLst>
            </p:cNvPr>
            <p:cNvSpPr/>
            <p:nvPr/>
          </p:nvSpPr>
          <p:spPr>
            <a:xfrm rot="1729922">
              <a:off x="1392047" y="2732909"/>
              <a:ext cx="288000" cy="288000"/>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cs typeface="+mn-cs"/>
              </a:endParaRPr>
            </a:p>
          </p:txBody>
        </p:sp>
        <p:sp>
          <p:nvSpPr>
            <p:cNvPr id="35" name="Oval 34">
              <a:extLst>
                <a:ext uri="{FF2B5EF4-FFF2-40B4-BE49-F238E27FC236}">
                  <a16:creationId xmlns:a16="http://schemas.microsoft.com/office/drawing/2014/main" id="{A368EC3E-8358-4FDA-94D0-BCFC868D79EE}"/>
                </a:ext>
              </a:extLst>
            </p:cNvPr>
            <p:cNvSpPr>
              <a:spLocks noChangeAspect="1"/>
            </p:cNvSpPr>
            <p:nvPr/>
          </p:nvSpPr>
          <p:spPr>
            <a:xfrm rot="1729922">
              <a:off x="3927861" y="1616656"/>
              <a:ext cx="180000" cy="180000"/>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cs typeface="+mn-cs"/>
              </a:endParaRPr>
            </a:p>
          </p:txBody>
        </p:sp>
        <p:sp>
          <p:nvSpPr>
            <p:cNvPr id="36" name="Rectangle: Rounded Corners 35">
              <a:extLst>
                <a:ext uri="{FF2B5EF4-FFF2-40B4-BE49-F238E27FC236}">
                  <a16:creationId xmlns:a16="http://schemas.microsoft.com/office/drawing/2014/main" id="{0BB42A2C-F2FE-4388-BA64-4A3AA9184EE2}"/>
                </a:ext>
              </a:extLst>
            </p:cNvPr>
            <p:cNvSpPr/>
            <p:nvPr/>
          </p:nvSpPr>
          <p:spPr>
            <a:xfrm rot="17700">
              <a:off x="1602073" y="2385435"/>
              <a:ext cx="2010655" cy="265626"/>
            </a:xfrm>
            <a:prstGeom prst="roundRect">
              <a:avLst>
                <a:gd name="adj" fmla="val 5000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cs typeface="+mn-cs"/>
              </a:endParaRPr>
            </a:p>
          </p:txBody>
        </p:sp>
        <p:sp>
          <p:nvSpPr>
            <p:cNvPr id="37" name="Rectangle: Rounded Corners 36">
              <a:extLst>
                <a:ext uri="{FF2B5EF4-FFF2-40B4-BE49-F238E27FC236}">
                  <a16:creationId xmlns:a16="http://schemas.microsoft.com/office/drawing/2014/main" id="{D7B16536-AEAF-4723-98BB-D056BFFABA29}"/>
                </a:ext>
              </a:extLst>
            </p:cNvPr>
            <p:cNvSpPr/>
            <p:nvPr/>
          </p:nvSpPr>
          <p:spPr>
            <a:xfrm rot="17700">
              <a:off x="1382596" y="1792180"/>
              <a:ext cx="760382" cy="148243"/>
            </a:xfrm>
            <a:prstGeom prst="roundRect">
              <a:avLst>
                <a:gd name="adj" fmla="val 5000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cs typeface="+mn-cs"/>
              </a:endParaRPr>
            </a:p>
          </p:txBody>
        </p:sp>
        <p:sp>
          <p:nvSpPr>
            <p:cNvPr id="38" name="Rectangle: Rounded Corners 37">
              <a:extLst>
                <a:ext uri="{FF2B5EF4-FFF2-40B4-BE49-F238E27FC236}">
                  <a16:creationId xmlns:a16="http://schemas.microsoft.com/office/drawing/2014/main" id="{DC247874-B6D1-4340-94BC-3581417A5958}"/>
                </a:ext>
              </a:extLst>
            </p:cNvPr>
            <p:cNvSpPr/>
            <p:nvPr/>
          </p:nvSpPr>
          <p:spPr>
            <a:xfrm rot="17700">
              <a:off x="2714795" y="2007526"/>
              <a:ext cx="1486855" cy="291851"/>
            </a:xfrm>
            <a:prstGeom prst="roundRect">
              <a:avLst>
                <a:gd name="adj" fmla="val 5000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cs typeface="+mn-cs"/>
              </a:endParaRPr>
            </a:p>
          </p:txBody>
        </p:sp>
        <p:sp>
          <p:nvSpPr>
            <p:cNvPr id="39" name="Oval 38">
              <a:extLst>
                <a:ext uri="{FF2B5EF4-FFF2-40B4-BE49-F238E27FC236}">
                  <a16:creationId xmlns:a16="http://schemas.microsoft.com/office/drawing/2014/main" id="{446F2902-F4CE-4FC7-A1F0-1D66D04E5D79}"/>
                </a:ext>
              </a:extLst>
            </p:cNvPr>
            <p:cNvSpPr/>
            <p:nvPr/>
          </p:nvSpPr>
          <p:spPr>
            <a:xfrm rot="1729922">
              <a:off x="1061251" y="2081567"/>
              <a:ext cx="288000" cy="288000"/>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cs typeface="+mn-cs"/>
              </a:endParaRPr>
            </a:p>
          </p:txBody>
        </p:sp>
        <p:sp>
          <p:nvSpPr>
            <p:cNvPr id="40" name="Rectangle: Rounded Corners 39">
              <a:extLst>
                <a:ext uri="{FF2B5EF4-FFF2-40B4-BE49-F238E27FC236}">
                  <a16:creationId xmlns:a16="http://schemas.microsoft.com/office/drawing/2014/main" id="{6C3440FE-CC2D-4CA2-AED6-F1BA72814FD8}"/>
                </a:ext>
              </a:extLst>
            </p:cNvPr>
            <p:cNvSpPr/>
            <p:nvPr/>
          </p:nvSpPr>
          <p:spPr>
            <a:xfrm rot="17700">
              <a:off x="2970463" y="1531708"/>
              <a:ext cx="760382" cy="148243"/>
            </a:xfrm>
            <a:prstGeom prst="roundRect">
              <a:avLst>
                <a:gd name="adj" fmla="val 5000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a:cs typeface="+mn-cs"/>
              </a:endParaRPr>
            </a:p>
          </p:txBody>
        </p:sp>
        <p:sp>
          <p:nvSpPr>
            <p:cNvPr id="41" name="Oval 40">
              <a:extLst>
                <a:ext uri="{FF2B5EF4-FFF2-40B4-BE49-F238E27FC236}">
                  <a16:creationId xmlns:a16="http://schemas.microsoft.com/office/drawing/2014/main" id="{251ECC03-7E7D-46D5-8CAB-EAE623184099}"/>
                </a:ext>
              </a:extLst>
            </p:cNvPr>
            <p:cNvSpPr/>
            <p:nvPr/>
          </p:nvSpPr>
          <p:spPr>
            <a:xfrm rot="1729922">
              <a:off x="4387868" y="1660236"/>
              <a:ext cx="288000" cy="288000"/>
            </a:xfrm>
            <a:prstGeom prst="ellipse">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cs typeface="+mn-cs"/>
              </a:endParaRPr>
            </a:p>
          </p:txBody>
        </p:sp>
      </p:grpSp>
      <p:sp>
        <p:nvSpPr>
          <p:cNvPr id="21" name="TextBox 11"/>
          <p:cNvSpPr txBox="1"/>
          <p:nvPr/>
        </p:nvSpPr>
        <p:spPr>
          <a:xfrm>
            <a:off x="381508" y="3232659"/>
            <a:ext cx="3522671" cy="646331"/>
          </a:xfrm>
          <a:prstGeom prst="rect">
            <a:avLst/>
          </a:prstGeom>
          <a:noFill/>
        </p:spPr>
        <p:txBody>
          <a:bodyPr wrap="square" rtlCol="0">
            <a:spAutoFit/>
          </a:bodyPr>
          <a:lstStyle/>
          <a:p>
            <a:pPr lvl="0" defTabSz="609585">
              <a:defRPr/>
            </a:pPr>
            <a:r>
              <a:rPr kumimoji="0" lang="en-GB" sz="3600" b="1"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Bold" panose="020B0800000000000000" pitchFamily="34" charset="-128"/>
                <a:cs typeface="Calibri" panose="020F0502020204030204" pitchFamily="34" charset="0"/>
              </a:rPr>
              <a:t>2022</a:t>
            </a:r>
            <a:r>
              <a:rPr kumimoji="0" lang="zh-TW" altLang="en-US" sz="3600" b="1"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Bold" panose="020B0800000000000000" pitchFamily="34" charset="-128"/>
                <a:cs typeface="Calibri" panose="020F0502020204030204" pitchFamily="34" charset="0"/>
              </a:rPr>
              <a:t> </a:t>
            </a:r>
            <a:r>
              <a:rPr lang="en-US" altLang="zh-TW" sz="3600" b="1" dirty="0">
                <a:solidFill>
                  <a:srgbClr val="FFFFFF"/>
                </a:solidFill>
                <a:latin typeface="Calibri" panose="020F0502020204030204" pitchFamily="34" charset="0"/>
                <a:ea typeface="Noto Sans CJK SC Bold" panose="020B0800000000000000" pitchFamily="34" charset="-128"/>
                <a:cs typeface="Calibri" panose="020F0502020204030204" pitchFamily="34" charset="0"/>
              </a:rPr>
              <a:t>Prospects</a:t>
            </a:r>
          </a:p>
        </p:txBody>
      </p:sp>
      <p:sp>
        <p:nvSpPr>
          <p:cNvPr id="22" name="TextBox 13"/>
          <p:cNvSpPr txBox="1"/>
          <p:nvPr/>
        </p:nvSpPr>
        <p:spPr>
          <a:xfrm>
            <a:off x="381509" y="3878990"/>
            <a:ext cx="9176783" cy="2862322"/>
          </a:xfrm>
          <a:prstGeom prst="rect">
            <a:avLst/>
          </a:prstGeom>
          <a:noFill/>
        </p:spPr>
        <p:txBody>
          <a:bodyPr wrap="square" rtlCol="0">
            <a:spAutoFit/>
          </a:bodyPr>
          <a:lstStyle/>
          <a:p>
            <a:pPr marL="342900" lvl="0" indent="-342900" defTabSz="609585">
              <a:lnSpc>
                <a:spcPct val="150000"/>
              </a:lnSpc>
              <a:buFont typeface="Arial" panose="020B0604020202020204" pitchFamily="34" charset="0"/>
              <a:buChar char="•"/>
              <a:defRPr/>
            </a:pPr>
            <a:r>
              <a:rPr lang="en-US" altLang="zh-TW" sz="2400" dirty="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Order visibility is high. The growing potential is </a:t>
            </a:r>
            <a:r>
              <a:rPr lang="en-US" altLang="zh-TW" sz="2400" dirty="0" smtClean="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limited.</a:t>
            </a:r>
            <a:endParaRPr lang="en-US" altLang="zh-TW" sz="2400" dirty="0" smtClean="0">
              <a:solidFill>
                <a:srgbClr val="FFFFFF"/>
              </a:solidFill>
              <a:latin typeface="Calibri" panose="020F0502020204030204" pitchFamily="34" charset="0"/>
              <a:ea typeface="Noto Sans CJK SC Regular" panose="020B0500000000000000" pitchFamily="34" charset="-128"/>
              <a:cs typeface="Calibri" panose="020F0502020204030204" pitchFamily="34" charset="0"/>
            </a:endParaRPr>
          </a:p>
          <a:p>
            <a:pPr marL="342900" lvl="0" indent="-342900" defTabSz="609585">
              <a:lnSpc>
                <a:spcPct val="150000"/>
              </a:lnSpc>
              <a:buFont typeface="Arial" panose="020B0604020202020204" pitchFamily="34" charset="0"/>
              <a:buChar char="•"/>
              <a:defRPr/>
            </a:pPr>
            <a:r>
              <a:rPr lang="en-US" altLang="zh-TW" sz="2400" dirty="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Continuously improve/control long/ short lead-time materials delivery schedule. Watch the level of inventory status </a:t>
            </a:r>
            <a:r>
              <a:rPr lang="en-US" altLang="zh-TW" sz="2400" dirty="0" smtClean="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closely.</a:t>
            </a:r>
            <a:r>
              <a:rPr kumimoji="0" lang="en-GB" sz="2400" b="0"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rPr>
              <a:t/>
            </a:r>
            <a:br>
              <a:rPr kumimoji="0" lang="en-GB" sz="2400" b="0"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rPr>
            </a:br>
            <a:r>
              <a:rPr kumimoji="0" lang="en-GB" sz="2400" b="0"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rPr>
              <a:t/>
            </a:r>
            <a:br>
              <a:rPr kumimoji="0" lang="en-GB" sz="2400" b="0"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rPr>
            </a:br>
            <a:r>
              <a:rPr kumimoji="0" lang="zh-TW" altLang="en-US" sz="2400" b="0"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rPr>
              <a:t> </a:t>
            </a:r>
            <a:endParaRPr kumimoji="0" lang="en-GB" sz="2400" b="0" i="0" u="none" strike="noStrike" kern="1200" cap="none" spc="0" normalizeH="0" baseline="0" noProof="0" dirty="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endParaRPr>
          </a:p>
        </p:txBody>
      </p:sp>
      <p:pic>
        <p:nvPicPr>
          <p:cNvPr id="27" name="Picture 2" descr="認識我們- 合勤基金會"/>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1244" t="10422" r="9456" b="6820"/>
          <a:stretch/>
        </p:blipFill>
        <p:spPr bwMode="auto">
          <a:xfrm>
            <a:off x="457200" y="261258"/>
            <a:ext cx="2220686"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979020"/>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566109-8B68-429F-BCF4-F96EBC81605E}"/>
              </a:ext>
            </a:extLst>
          </p:cNvPr>
          <p:cNvSpPr>
            <a:spLocks noChangeAspect="1"/>
          </p:cNvSpPr>
          <p:nvPr/>
        </p:nvSpPr>
        <p:spPr>
          <a:xfrm>
            <a:off x="1567543" y="-56104"/>
            <a:ext cx="12745880" cy="6876000"/>
          </a:xfrm>
          <a:prstGeom prst="rect">
            <a:avLst/>
          </a:prstGeom>
          <a:blipFill>
            <a:blip r:embed="rId3"/>
            <a:srcRect/>
            <a:stretch>
              <a:fillRect l="4326" t="-2688" r="-104" b="-1463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5">
            <a:extLst>
              <a:ext uri="{FF2B5EF4-FFF2-40B4-BE49-F238E27FC236}">
                <a16:creationId xmlns:a16="http://schemas.microsoft.com/office/drawing/2014/main" id="{8126C3CF-D581-4B09-BBB3-7326830CC16A}"/>
              </a:ext>
            </a:extLst>
          </p:cNvPr>
          <p:cNvSpPr/>
          <p:nvPr/>
        </p:nvSpPr>
        <p:spPr>
          <a:xfrm>
            <a:off x="3383087" y="-14146"/>
            <a:ext cx="2193365" cy="6910246"/>
          </a:xfrm>
          <a:prstGeom prst="rect">
            <a:avLst/>
          </a:prstGeom>
          <a:solidFill>
            <a:schemeClr val="accent1">
              <a:lumMod val="75000"/>
              <a:alpha val="25000"/>
            </a:schemeClr>
          </a:solidFill>
        </p:spPr>
        <p:txBody>
          <a:bodyPr anchor="ctr">
            <a:noAutofit/>
          </a:bodyPr>
          <a:lstStyle/>
          <a:p>
            <a:pPr marL="0" marR="0" lvl="0" indent="0" algn="ctr" defTabSz="609585" rtl="0" eaLnBrk="1" fontAlgn="auto" latinLnBrk="0" hangingPunct="1">
              <a:lnSpc>
                <a:spcPct val="100000"/>
              </a:lnSpc>
              <a:spcBef>
                <a:spcPct val="2000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Helvetica Light"/>
              <a:cs typeface="+mn-cs"/>
            </a:endParaRPr>
          </a:p>
        </p:txBody>
      </p:sp>
      <p:sp>
        <p:nvSpPr>
          <p:cNvPr id="27" name="Rectangle 2">
            <a:extLst>
              <a:ext uri="{FF2B5EF4-FFF2-40B4-BE49-F238E27FC236}">
                <a16:creationId xmlns:a16="http://schemas.microsoft.com/office/drawing/2014/main" id="{820E6B7F-6B78-4379-AAB8-74485BECF6AC}"/>
              </a:ext>
            </a:extLst>
          </p:cNvPr>
          <p:cNvSpPr/>
          <p:nvPr/>
        </p:nvSpPr>
        <p:spPr>
          <a:xfrm>
            <a:off x="2581289" y="-694462"/>
            <a:ext cx="3508616" cy="7590562"/>
          </a:xfrm>
          <a:prstGeom prst="rect">
            <a:avLst/>
          </a:prstGeom>
          <a:solidFill>
            <a:schemeClr val="accent1">
              <a:lumMod val="75000"/>
              <a:alpha val="76000"/>
            </a:schemeClr>
          </a:solidFill>
          <a:effectLst>
            <a:outerShdw blurRad="1270000" dist="635000" dir="3600000" rotWithShape="0">
              <a:srgbClr val="000000">
                <a:alpha val="25000"/>
              </a:srgbClr>
            </a:outerShdw>
          </a:effectLst>
        </p:spPr>
        <p:txBody>
          <a:bodyPr anchor="ctr">
            <a:noAutofit/>
          </a:bodyPr>
          <a:lstStyle/>
          <a:p>
            <a:pPr marL="0" marR="0" lvl="0" indent="0" algn="ctr" defTabSz="609585" rtl="0" eaLnBrk="1" fontAlgn="auto" latinLnBrk="0" hangingPunct="1">
              <a:lnSpc>
                <a:spcPct val="100000"/>
              </a:lnSpc>
              <a:spcBef>
                <a:spcPct val="2000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Helvetica Light"/>
              <a:cs typeface="+mn-cs"/>
            </a:endParaRPr>
          </a:p>
        </p:txBody>
      </p:sp>
      <p:sp>
        <p:nvSpPr>
          <p:cNvPr id="28" name="Rectangle 1">
            <a:extLst>
              <a:ext uri="{FF2B5EF4-FFF2-40B4-BE49-F238E27FC236}">
                <a16:creationId xmlns:a16="http://schemas.microsoft.com/office/drawing/2014/main" id="{81D1029F-A714-4E5D-B79D-D3F9838DEA06}"/>
              </a:ext>
            </a:extLst>
          </p:cNvPr>
          <p:cNvSpPr/>
          <p:nvPr/>
        </p:nvSpPr>
        <p:spPr>
          <a:xfrm>
            <a:off x="0" y="-14146"/>
            <a:ext cx="3977107" cy="6910246"/>
          </a:xfrm>
          <a:prstGeom prst="rect">
            <a:avLst/>
          </a:prstGeom>
          <a:solidFill>
            <a:schemeClr val="accent1">
              <a:lumMod val="75000"/>
            </a:schemeClr>
          </a:solidFill>
          <a:ln>
            <a:noFill/>
          </a:ln>
          <a:effectLst/>
        </p:spPr>
        <p:txBody>
          <a:bodyPr anchor="ctr">
            <a:noAutofit/>
          </a:bodyPr>
          <a:lstStyle/>
          <a:p>
            <a:pPr marL="0" marR="0" lvl="0" indent="0" algn="ctr" defTabSz="609585" rtl="0" eaLnBrk="1" fontAlgn="auto" latinLnBrk="0" hangingPunct="1">
              <a:lnSpc>
                <a:spcPct val="100000"/>
              </a:lnSpc>
              <a:spcBef>
                <a:spcPct val="20000"/>
              </a:spcBef>
              <a:spcAft>
                <a:spcPts val="0"/>
              </a:spcAft>
              <a:buClrTx/>
              <a:buSzTx/>
              <a:buFontTx/>
              <a:buNone/>
              <a:tabLst/>
              <a:defRPr/>
            </a:pPr>
            <a:endParaRPr kumimoji="0" lang="en-GB" sz="3200" b="0" i="0" u="none" strike="noStrike" kern="1200" cap="none" spc="0" normalizeH="0" baseline="0" noProof="0">
              <a:ln>
                <a:noFill/>
              </a:ln>
              <a:solidFill>
                <a:srgbClr val="FFFFFF"/>
              </a:solidFill>
              <a:effectLst/>
              <a:uLnTx/>
              <a:uFillTx/>
              <a:latin typeface="Helvetica Light"/>
              <a:cs typeface="+mn-cs"/>
            </a:endParaRPr>
          </a:p>
        </p:txBody>
      </p:sp>
      <p:pic>
        <p:nvPicPr>
          <p:cNvPr id="29" name="Picture 6" descr="A picture containing envelope&#10;&#10;Description automatically generated">
            <a:extLst>
              <a:ext uri="{FF2B5EF4-FFF2-40B4-BE49-F238E27FC236}">
                <a16:creationId xmlns:a16="http://schemas.microsoft.com/office/drawing/2014/main" id="{4E3FACBA-6DCA-4004-BFA5-C50B7B1D6D17}"/>
              </a:ext>
            </a:extLst>
          </p:cNvPr>
          <p:cNvPicPr>
            <a:picLocks noChangeAspect="1"/>
          </p:cNvPicPr>
          <p:nvPr/>
        </p:nvPicPr>
        <p:blipFill rotWithShape="1">
          <a:blip r:embed="rId4">
            <a:alphaModFix amt="15000"/>
          </a:blip>
          <a:srcRect l="1" t="725" r="-19" b="51708"/>
          <a:stretch/>
        </p:blipFill>
        <p:spPr>
          <a:xfrm rot="5400000">
            <a:off x="-877596" y="-267065"/>
            <a:ext cx="7651594" cy="6609416"/>
          </a:xfrm>
          <a:prstGeom prst="rect">
            <a:avLst/>
          </a:prstGeom>
          <a:noFill/>
          <a:effectLst/>
        </p:spPr>
      </p:pic>
      <p:sp>
        <p:nvSpPr>
          <p:cNvPr id="30" name="TextBox 9">
            <a:extLst>
              <a:ext uri="{FF2B5EF4-FFF2-40B4-BE49-F238E27FC236}">
                <a16:creationId xmlns:a16="http://schemas.microsoft.com/office/drawing/2014/main" id="{99CDB9D2-A003-4763-8CDA-FD916BD93188}"/>
              </a:ext>
            </a:extLst>
          </p:cNvPr>
          <p:cNvSpPr txBox="1"/>
          <p:nvPr/>
        </p:nvSpPr>
        <p:spPr>
          <a:xfrm>
            <a:off x="411188" y="4291503"/>
            <a:ext cx="354584" cy="83099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pic>
        <p:nvPicPr>
          <p:cNvPr id="34" name="Picture 2" descr="認識我們- 合勤基金會"/>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1244" t="10422" r="9456" b="6820"/>
          <a:stretch/>
        </p:blipFill>
        <p:spPr bwMode="auto">
          <a:xfrm>
            <a:off x="457200" y="261258"/>
            <a:ext cx="2220686" cy="13716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13"/>
          <p:cNvSpPr txBox="1"/>
          <p:nvPr/>
        </p:nvSpPr>
        <p:spPr>
          <a:xfrm>
            <a:off x="400693" y="2003461"/>
            <a:ext cx="8393986" cy="3416320"/>
          </a:xfrm>
          <a:prstGeom prst="rect">
            <a:avLst/>
          </a:prstGeom>
          <a:noFill/>
        </p:spPr>
        <p:txBody>
          <a:bodyPr wrap="square" rtlCol="0">
            <a:spAutoFit/>
          </a:bodyPr>
          <a:lstStyle/>
          <a:p>
            <a:pPr marL="342900" lvl="0" indent="-342900" defTabSz="609585">
              <a:lnSpc>
                <a:spcPct val="150000"/>
              </a:lnSpc>
              <a:buFont typeface="Arial" panose="020B0604020202020204" pitchFamily="34" charset="0"/>
              <a:buChar char="•"/>
              <a:defRPr/>
            </a:pPr>
            <a:r>
              <a:rPr lang="en-US" sz="2400" dirty="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2021 Optical fiber, </a:t>
            </a:r>
            <a:r>
              <a:rPr lang="en-US" sz="2400" dirty="0" smtClean="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Wi-Fi </a:t>
            </a:r>
            <a:r>
              <a:rPr lang="en-US" sz="2400" dirty="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6 and FWA grow </a:t>
            </a:r>
            <a:r>
              <a:rPr lang="en-US" sz="2400" dirty="0" smtClean="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rapidly</a:t>
            </a:r>
            <a:endParaRPr kumimoji="0" lang="en-US" altLang="zh-TW" sz="2400" b="0"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endParaRPr>
          </a:p>
          <a:p>
            <a:pPr marL="342900" lvl="0" indent="-342900" defTabSz="609585">
              <a:lnSpc>
                <a:spcPct val="150000"/>
              </a:lnSpc>
              <a:buFont typeface="Arial" panose="020B0604020202020204" pitchFamily="34" charset="0"/>
              <a:buChar char="•"/>
              <a:defRPr/>
            </a:pPr>
            <a:r>
              <a:rPr lang="en-US" sz="2400" dirty="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2022 assure Europe and the US market steadily </a:t>
            </a:r>
            <a:r>
              <a:rPr lang="en-US" sz="2400" dirty="0" smtClean="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growth</a:t>
            </a:r>
          </a:p>
          <a:p>
            <a:pPr marL="342900" lvl="0" indent="-342900" defTabSz="609585">
              <a:lnSpc>
                <a:spcPct val="150000"/>
              </a:lnSpc>
              <a:buFont typeface="Arial" panose="020B0604020202020204" pitchFamily="34" charset="0"/>
              <a:buChar char="•"/>
              <a:defRPr/>
            </a:pPr>
            <a:r>
              <a:rPr lang="en-US" sz="2400" dirty="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Continuingly develop emerging markets with Low-cost </a:t>
            </a:r>
            <a:r>
              <a:rPr lang="en-US" sz="2400" dirty="0" smtClean="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Wi-Fi </a:t>
            </a:r>
            <a:r>
              <a:rPr lang="en-US" sz="2400" dirty="0">
                <a:solidFill>
                  <a:srgbClr val="FFFFFF"/>
                </a:solidFill>
                <a:latin typeface="Calibri" panose="020F0502020204030204" pitchFamily="34" charset="0"/>
                <a:ea typeface="Noto Sans CJK SC Regular" panose="020B0500000000000000" pitchFamily="34" charset="-128"/>
                <a:cs typeface="Calibri" panose="020F0502020204030204" pitchFamily="34" charset="0"/>
              </a:rPr>
              <a:t>6, 5G FWA,  Multi-Gig broadband</a:t>
            </a:r>
            <a:endParaRPr kumimoji="0" lang="en-GB" sz="2400"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endParaRPr>
          </a:p>
          <a:p>
            <a:pPr lvl="0" defTabSz="609585">
              <a:lnSpc>
                <a:spcPct val="150000"/>
              </a:lnSpc>
              <a:defRPr/>
            </a:pPr>
            <a:r>
              <a:rPr kumimoji="0" lang="zh-TW" altLang="en-US" sz="2400"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rPr>
              <a:t>     </a:t>
            </a:r>
            <a:r>
              <a:rPr kumimoji="0" lang="en-GB" sz="2400" b="0" i="0" u="none" strike="noStrike" kern="1200" cap="none" spc="0" normalizeH="0" baseline="0" noProof="0" dirty="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rPr>
              <a:t/>
            </a:r>
            <a:br>
              <a:rPr kumimoji="0" lang="en-GB" sz="2400" b="0" i="0" u="none" strike="noStrike" kern="1200" cap="none" spc="0" normalizeH="0" baseline="0" noProof="0" dirty="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rPr>
            </a:br>
            <a:r>
              <a:rPr kumimoji="0" lang="zh-TW" altLang="en-US" sz="2400" b="0" i="0" u="none" strike="noStrike" kern="1200" cap="none" spc="0" normalizeH="0" baseline="0" noProof="0" dirty="0" smtClean="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rPr>
              <a:t> </a:t>
            </a:r>
            <a:endParaRPr kumimoji="0" lang="en-GB" sz="2400" b="0" i="0" u="none" strike="noStrike" kern="1200" cap="none" spc="0" normalizeH="0" baseline="0" noProof="0" dirty="0">
              <a:ln>
                <a:noFill/>
              </a:ln>
              <a:solidFill>
                <a:srgbClr val="FFFFFF"/>
              </a:solidFill>
              <a:effectLst/>
              <a:uLnTx/>
              <a:uFillTx/>
              <a:latin typeface="Calibri" panose="020F0502020204030204" pitchFamily="34" charset="0"/>
              <a:ea typeface="Noto Sans CJK SC Regular"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3008651770"/>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3048"/>
            <a:ext cx="12192000" cy="685190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p:cNvSpPr/>
          <p:nvPr/>
        </p:nvSpPr>
        <p:spPr>
          <a:xfrm>
            <a:off x="562213" y="635000"/>
            <a:ext cx="3813148" cy="5588000"/>
          </a:xfrm>
          <a:prstGeom prst="roundRect">
            <a:avLst>
              <a:gd name="adj" fmla="val 0"/>
            </a:avLst>
          </a:prstGeom>
          <a:solidFill>
            <a:schemeClr val="accent1">
              <a:alpha val="75000"/>
            </a:schemeClr>
          </a:solidFill>
          <a:ln w="12700">
            <a:miter lim="400000"/>
          </a:ln>
        </p:spPr>
        <p:txBody>
          <a:bodyPr lIns="0" tIns="0" rIns="0" bIns="0" anchor="ctr"/>
          <a:lstStyle/>
          <a:p>
            <a:pPr algn="ctr" defTabSz="609585"/>
            <a:endParaRPr sz="1600" dirty="0">
              <a:solidFill>
                <a:srgbClr val="FFFFFF"/>
              </a:solidFill>
              <a:latin typeface="Helvetica Light"/>
              <a:ea typeface="Helvetica Light"/>
              <a:cs typeface="Helvetica Light"/>
            </a:endParaRPr>
          </a:p>
        </p:txBody>
      </p:sp>
      <p:sp>
        <p:nvSpPr>
          <p:cNvPr id="15" name="extra large…"/>
          <p:cNvSpPr txBox="1"/>
          <p:nvPr/>
        </p:nvSpPr>
        <p:spPr>
          <a:xfrm>
            <a:off x="1064193" y="2697310"/>
            <a:ext cx="2977649" cy="637097"/>
          </a:xfrm>
          <a:prstGeom prst="rect">
            <a:avLst/>
          </a:prstGeom>
          <a:extLst>
            <a:ext uri="{C572A759-6A51-4108-AA02-DFA0A04FC94B}">
              <ma14:wrappingTextBoxFlag xmlns="" xmlns:ma14="http://schemas.microsoft.com/office/mac/drawingml/2011/main" val="1"/>
            </a:ext>
          </a:extLst>
        </p:spPr>
        <p:txBody>
          <a:bodyPr wrap="square" lIns="0" tIns="0" rIns="0" bIns="0">
            <a:spAutoFit/>
          </a:bodyPr>
          <a:lstStyle>
            <a:defPPr>
              <a:defRPr lang="en-US"/>
            </a:defPPr>
            <a:lvl1pPr>
              <a:lnSpc>
                <a:spcPct val="90000"/>
              </a:lnSpc>
              <a:spcBef>
                <a:spcPct val="0"/>
              </a:spcBef>
              <a:buNone/>
              <a:defRPr sz="3200" b="1" baseline="0">
                <a:solidFill>
                  <a:schemeClr val="bg1"/>
                </a:solidFill>
                <a:latin typeface="Century Gothic"/>
                <a:ea typeface="+mj-ea"/>
                <a:cs typeface="Century Gothic"/>
              </a:defRPr>
            </a:lvl1pPr>
          </a:lstStyle>
          <a:p>
            <a:pPr defTabSz="609585"/>
            <a:r>
              <a:rPr lang="en-US" altLang="zh-TW" sz="4600" dirty="0" smtClean="0">
                <a:solidFill>
                  <a:srgbClr val="FFFFFF"/>
                </a:solidFill>
              </a:rPr>
              <a:t>Q</a:t>
            </a:r>
            <a:r>
              <a:rPr lang="zh-TW" altLang="en-US" sz="4600" dirty="0" smtClean="0">
                <a:solidFill>
                  <a:srgbClr val="FFFFFF"/>
                </a:solidFill>
              </a:rPr>
              <a:t> </a:t>
            </a:r>
            <a:r>
              <a:rPr lang="en-US" altLang="zh-TW" sz="4600" dirty="0" smtClean="0">
                <a:solidFill>
                  <a:srgbClr val="FFFFFF"/>
                </a:solidFill>
              </a:rPr>
              <a:t>&amp;</a:t>
            </a:r>
            <a:r>
              <a:rPr lang="zh-TW" altLang="en-US" sz="4600" dirty="0" smtClean="0">
                <a:solidFill>
                  <a:srgbClr val="FFFFFF"/>
                </a:solidFill>
              </a:rPr>
              <a:t> </a:t>
            </a:r>
            <a:r>
              <a:rPr lang="en-US" altLang="zh-TW" sz="4600" dirty="0" smtClean="0">
                <a:solidFill>
                  <a:srgbClr val="FFFFFF"/>
                </a:solidFill>
              </a:rPr>
              <a:t>A</a:t>
            </a:r>
            <a:endParaRPr lang="en-GB" sz="4600" dirty="0">
              <a:solidFill>
                <a:srgbClr val="FFFFFF"/>
              </a:solidFill>
            </a:endParaRPr>
          </a:p>
        </p:txBody>
      </p:sp>
      <p:sp>
        <p:nvSpPr>
          <p:cNvPr id="7" name="Line"/>
          <p:cNvSpPr/>
          <p:nvPr/>
        </p:nvSpPr>
        <p:spPr>
          <a:xfrm flipV="1">
            <a:off x="0" y="3624760"/>
            <a:ext cx="2644112" cy="11637"/>
          </a:xfrm>
          <a:prstGeom prst="line">
            <a:avLst/>
          </a:prstGeom>
          <a:ln w="101600">
            <a:solidFill>
              <a:srgbClr val="FFFFFF"/>
            </a:solidFill>
            <a:miter lim="400000"/>
          </a:ln>
        </p:spPr>
        <p:txBody>
          <a:bodyPr lIns="0" tIns="0" rIns="0" bIns="0" anchor="ctr"/>
          <a:lstStyle/>
          <a:p>
            <a:pPr algn="ctr" defTabSz="609585">
              <a:defRPr sz="3200" spc="0">
                <a:solidFill>
                  <a:srgbClr val="FFFFFF"/>
                </a:solidFill>
                <a:latin typeface="Helvetica Neue Medium"/>
                <a:ea typeface="Helvetica Neue Medium"/>
                <a:cs typeface="Helvetica Neue Medium"/>
                <a:sym typeface="Helvetica Neue Medium"/>
              </a:defRPr>
            </a:pPr>
            <a:endParaRPr sz="1600" dirty="0">
              <a:solidFill>
                <a:srgbClr val="FFFFFF"/>
              </a:solidFill>
              <a:latin typeface="Helvetica Neue Medium"/>
              <a:sym typeface="Helvetica Neue Medium"/>
            </a:endParaRPr>
          </a:p>
        </p:txBody>
      </p:sp>
      <p:sp>
        <p:nvSpPr>
          <p:cNvPr id="8" name="Freeform 16"/>
          <p:cNvSpPr>
            <a:spLocks/>
          </p:cNvSpPr>
          <p:nvPr/>
        </p:nvSpPr>
        <p:spPr bwMode="auto">
          <a:xfrm>
            <a:off x="2726582" y="3444903"/>
            <a:ext cx="737975" cy="382989"/>
          </a:xfrm>
          <a:custGeom>
            <a:avLst/>
            <a:gdLst>
              <a:gd name="T0" fmla="*/ 595 w 792"/>
              <a:gd name="T1" fmla="*/ 11 h 411"/>
              <a:gd name="T2" fmla="*/ 510 w 792"/>
              <a:gd name="T3" fmla="*/ 31 h 411"/>
              <a:gd name="T4" fmla="*/ 490 w 792"/>
              <a:gd name="T5" fmla="*/ 0 h 411"/>
              <a:gd name="T6" fmla="*/ 442 w 792"/>
              <a:gd name="T7" fmla="*/ 134 h 411"/>
              <a:gd name="T8" fmla="*/ 578 w 792"/>
              <a:gd name="T9" fmla="*/ 131 h 411"/>
              <a:gd name="T10" fmla="*/ 558 w 792"/>
              <a:gd name="T11" fmla="*/ 100 h 411"/>
              <a:gd name="T12" fmla="*/ 595 w 792"/>
              <a:gd name="T13" fmla="*/ 94 h 411"/>
              <a:gd name="T14" fmla="*/ 709 w 792"/>
              <a:gd name="T15" fmla="*/ 209 h 411"/>
              <a:gd name="T16" fmla="*/ 595 w 792"/>
              <a:gd name="T17" fmla="*/ 324 h 411"/>
              <a:gd name="T18" fmla="*/ 513 w 792"/>
              <a:gd name="T19" fmla="*/ 289 h 411"/>
              <a:gd name="T20" fmla="*/ 427 w 792"/>
              <a:gd name="T21" fmla="*/ 182 h 411"/>
              <a:gd name="T22" fmla="*/ 337 w 792"/>
              <a:gd name="T23" fmla="*/ 69 h 411"/>
              <a:gd name="T24" fmla="*/ 198 w 792"/>
              <a:gd name="T25" fmla="*/ 11 h 411"/>
              <a:gd name="T26" fmla="*/ 0 w 792"/>
              <a:gd name="T27" fmla="*/ 209 h 411"/>
              <a:gd name="T28" fmla="*/ 198 w 792"/>
              <a:gd name="T29" fmla="*/ 406 h 411"/>
              <a:gd name="T30" fmla="*/ 289 w 792"/>
              <a:gd name="T31" fmla="*/ 384 h 411"/>
              <a:gd name="T32" fmla="*/ 312 w 792"/>
              <a:gd name="T33" fmla="*/ 411 h 411"/>
              <a:gd name="T34" fmla="*/ 345 w 792"/>
              <a:gd name="T35" fmla="*/ 273 h 411"/>
              <a:gd name="T36" fmla="*/ 204 w 792"/>
              <a:gd name="T37" fmla="*/ 292 h 411"/>
              <a:gd name="T38" fmla="*/ 230 w 792"/>
              <a:gd name="T39" fmla="*/ 319 h 411"/>
              <a:gd name="T40" fmla="*/ 198 w 792"/>
              <a:gd name="T41" fmla="*/ 324 h 411"/>
              <a:gd name="T42" fmla="*/ 83 w 792"/>
              <a:gd name="T43" fmla="*/ 209 h 411"/>
              <a:gd name="T44" fmla="*/ 198 w 792"/>
              <a:gd name="T45" fmla="*/ 94 h 411"/>
              <a:gd name="T46" fmla="*/ 279 w 792"/>
              <a:gd name="T47" fmla="*/ 128 h 411"/>
              <a:gd name="T48" fmla="*/ 360 w 792"/>
              <a:gd name="T49" fmla="*/ 231 h 411"/>
              <a:gd name="T50" fmla="*/ 456 w 792"/>
              <a:gd name="T51" fmla="*/ 349 h 411"/>
              <a:gd name="T52" fmla="*/ 595 w 792"/>
              <a:gd name="T53" fmla="*/ 406 h 411"/>
              <a:gd name="T54" fmla="*/ 792 w 792"/>
              <a:gd name="T55" fmla="*/ 209 h 411"/>
              <a:gd name="T56" fmla="*/ 595 w 792"/>
              <a:gd name="T57" fmla="*/ 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2" h="411">
                <a:moveTo>
                  <a:pt x="595" y="11"/>
                </a:moveTo>
                <a:cubicBezTo>
                  <a:pt x="565" y="11"/>
                  <a:pt x="536" y="18"/>
                  <a:pt x="510" y="31"/>
                </a:cubicBezTo>
                <a:cubicBezTo>
                  <a:pt x="490" y="0"/>
                  <a:pt x="490" y="0"/>
                  <a:pt x="490" y="0"/>
                </a:cubicBezTo>
                <a:cubicBezTo>
                  <a:pt x="442" y="134"/>
                  <a:pt x="442" y="134"/>
                  <a:pt x="442" y="134"/>
                </a:cubicBezTo>
                <a:cubicBezTo>
                  <a:pt x="578" y="131"/>
                  <a:pt x="578" y="131"/>
                  <a:pt x="578" y="131"/>
                </a:cubicBezTo>
                <a:cubicBezTo>
                  <a:pt x="558" y="100"/>
                  <a:pt x="558" y="100"/>
                  <a:pt x="558" y="100"/>
                </a:cubicBezTo>
                <a:cubicBezTo>
                  <a:pt x="569" y="96"/>
                  <a:pt x="583" y="94"/>
                  <a:pt x="595" y="94"/>
                </a:cubicBezTo>
                <a:cubicBezTo>
                  <a:pt x="658" y="94"/>
                  <a:pt x="709" y="146"/>
                  <a:pt x="709" y="209"/>
                </a:cubicBezTo>
                <a:cubicBezTo>
                  <a:pt x="709" y="272"/>
                  <a:pt x="658" y="324"/>
                  <a:pt x="595" y="324"/>
                </a:cubicBezTo>
                <a:cubicBezTo>
                  <a:pt x="565" y="324"/>
                  <a:pt x="536" y="311"/>
                  <a:pt x="513" y="289"/>
                </a:cubicBezTo>
                <a:cubicBezTo>
                  <a:pt x="488" y="266"/>
                  <a:pt x="457" y="223"/>
                  <a:pt x="427" y="182"/>
                </a:cubicBezTo>
                <a:cubicBezTo>
                  <a:pt x="397" y="140"/>
                  <a:pt x="366" y="97"/>
                  <a:pt x="337" y="69"/>
                </a:cubicBezTo>
                <a:cubicBezTo>
                  <a:pt x="300" y="32"/>
                  <a:pt x="250" y="11"/>
                  <a:pt x="198" y="11"/>
                </a:cubicBezTo>
                <a:cubicBezTo>
                  <a:pt x="89" y="11"/>
                  <a:pt x="0" y="100"/>
                  <a:pt x="0" y="209"/>
                </a:cubicBezTo>
                <a:cubicBezTo>
                  <a:pt x="0" y="318"/>
                  <a:pt x="89" y="406"/>
                  <a:pt x="198" y="406"/>
                </a:cubicBezTo>
                <a:cubicBezTo>
                  <a:pt x="230" y="406"/>
                  <a:pt x="261" y="399"/>
                  <a:pt x="289" y="384"/>
                </a:cubicBezTo>
                <a:cubicBezTo>
                  <a:pt x="312" y="411"/>
                  <a:pt x="312" y="411"/>
                  <a:pt x="312" y="411"/>
                </a:cubicBezTo>
                <a:cubicBezTo>
                  <a:pt x="345" y="273"/>
                  <a:pt x="345" y="273"/>
                  <a:pt x="345" y="273"/>
                </a:cubicBezTo>
                <a:cubicBezTo>
                  <a:pt x="204" y="292"/>
                  <a:pt x="204" y="292"/>
                  <a:pt x="204" y="292"/>
                </a:cubicBezTo>
                <a:cubicBezTo>
                  <a:pt x="230" y="319"/>
                  <a:pt x="230" y="319"/>
                  <a:pt x="230" y="319"/>
                </a:cubicBezTo>
                <a:cubicBezTo>
                  <a:pt x="219" y="322"/>
                  <a:pt x="209" y="324"/>
                  <a:pt x="198" y="324"/>
                </a:cubicBezTo>
                <a:cubicBezTo>
                  <a:pt x="135" y="324"/>
                  <a:pt x="83" y="272"/>
                  <a:pt x="83" y="209"/>
                </a:cubicBezTo>
                <a:cubicBezTo>
                  <a:pt x="83" y="146"/>
                  <a:pt x="135" y="94"/>
                  <a:pt x="198" y="94"/>
                </a:cubicBezTo>
                <a:cubicBezTo>
                  <a:pt x="228" y="94"/>
                  <a:pt x="257" y="106"/>
                  <a:pt x="279" y="128"/>
                </a:cubicBezTo>
                <a:cubicBezTo>
                  <a:pt x="302" y="151"/>
                  <a:pt x="332" y="192"/>
                  <a:pt x="360" y="231"/>
                </a:cubicBezTo>
                <a:cubicBezTo>
                  <a:pt x="392" y="275"/>
                  <a:pt x="426" y="321"/>
                  <a:pt x="456" y="349"/>
                </a:cubicBezTo>
                <a:cubicBezTo>
                  <a:pt x="494" y="386"/>
                  <a:pt x="544" y="406"/>
                  <a:pt x="595" y="406"/>
                </a:cubicBezTo>
                <a:cubicBezTo>
                  <a:pt x="704" y="406"/>
                  <a:pt x="792" y="318"/>
                  <a:pt x="792" y="209"/>
                </a:cubicBezTo>
                <a:cubicBezTo>
                  <a:pt x="792" y="100"/>
                  <a:pt x="704" y="11"/>
                  <a:pt x="59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srgbClr val="000000"/>
              </a:solidFill>
              <a:latin typeface="Century Gothic"/>
            </a:endParaRPr>
          </a:p>
        </p:txBody>
      </p:sp>
    </p:spTree>
    <p:extLst>
      <p:ext uri="{BB962C8B-B14F-4D97-AF65-F5344CB8AC3E}">
        <p14:creationId xmlns:p14="http://schemas.microsoft.com/office/powerpoint/2010/main" val="2904870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400" fill="hold"/>
                                        <p:tgtEl>
                                          <p:spTgt spid="12"/>
                                        </p:tgtEl>
                                        <p:attrNameLst>
                                          <p:attrName>ppt_x</p:attrName>
                                        </p:attrNameLst>
                                      </p:cBhvr>
                                      <p:tavLst>
                                        <p:tav tm="0">
                                          <p:val>
                                            <p:strVal val="0-#ppt_w/2"/>
                                          </p:val>
                                        </p:tav>
                                        <p:tav tm="100000">
                                          <p:val>
                                            <p:strVal val="#ppt_x"/>
                                          </p:val>
                                        </p:tav>
                                      </p:tavLst>
                                    </p:anim>
                                    <p:anim calcmode="lin" valueType="num">
                                      <p:cBhvr additive="base">
                                        <p:cTn id="8" dur="4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60000" fill="hold" grpId="0"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1" presetClass="entr" presetSubtype="2"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heel(2)">
                                      <p:cBhvr>
                                        <p:cTn id="15" dur="500"/>
                                        <p:tgtEl>
                                          <p:spTgt spid="8"/>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927648" y="3026842"/>
            <a:ext cx="64087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2pPr>
            <a:lvl3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3pPr>
            <a:lvl4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4pPr>
            <a:lvl5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5pPr>
            <a:lvl6pPr marL="457200" algn="l" rtl="0" fontAlgn="base">
              <a:spcBef>
                <a:spcPct val="0"/>
              </a:spcBef>
              <a:spcAft>
                <a:spcPct val="0"/>
              </a:spcAft>
              <a:defRPr kumimoji="1" sz="3600" b="1">
                <a:solidFill>
                  <a:srgbClr val="00357F"/>
                </a:solidFill>
                <a:latin typeface="Arial" pitchFamily="34" charset="0"/>
                <a:ea typeface="華康儷粗黑"/>
                <a:cs typeface="華康儷粗黑"/>
              </a:defRPr>
            </a:lvl6pPr>
            <a:lvl7pPr marL="914400" algn="l" rtl="0" fontAlgn="base">
              <a:spcBef>
                <a:spcPct val="0"/>
              </a:spcBef>
              <a:spcAft>
                <a:spcPct val="0"/>
              </a:spcAft>
              <a:defRPr kumimoji="1" sz="3600" b="1">
                <a:solidFill>
                  <a:srgbClr val="00357F"/>
                </a:solidFill>
                <a:latin typeface="Arial" pitchFamily="34" charset="0"/>
                <a:ea typeface="華康儷粗黑"/>
                <a:cs typeface="華康儷粗黑"/>
              </a:defRPr>
            </a:lvl7pPr>
            <a:lvl8pPr marL="1371600" algn="l" rtl="0" fontAlgn="base">
              <a:spcBef>
                <a:spcPct val="0"/>
              </a:spcBef>
              <a:spcAft>
                <a:spcPct val="0"/>
              </a:spcAft>
              <a:defRPr kumimoji="1" sz="3600" b="1">
                <a:solidFill>
                  <a:srgbClr val="00357F"/>
                </a:solidFill>
                <a:latin typeface="Arial" pitchFamily="34" charset="0"/>
                <a:ea typeface="華康儷粗黑"/>
                <a:cs typeface="華康儷粗黑"/>
              </a:defRPr>
            </a:lvl8pPr>
            <a:lvl9pPr marL="1828800" algn="l" rtl="0" fontAlgn="base">
              <a:spcBef>
                <a:spcPct val="0"/>
              </a:spcBef>
              <a:spcAft>
                <a:spcPct val="0"/>
              </a:spcAft>
              <a:defRPr kumimoji="1" sz="3600" b="1">
                <a:solidFill>
                  <a:srgbClr val="00357F"/>
                </a:solidFill>
                <a:latin typeface="Arial" pitchFamily="34" charset="0"/>
                <a:ea typeface="華康儷粗黑"/>
                <a:cs typeface="華康儷粗黑"/>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3600" b="1" i="0" u="none" strike="noStrike" kern="0" cap="none" spc="0" normalizeH="0" baseline="0" noProof="0" dirty="0" smtClean="0">
                <a:ln>
                  <a:noFill/>
                </a:ln>
                <a:solidFill>
                  <a:srgbClr val="3333CC"/>
                </a:solidFill>
                <a:effectLst/>
                <a:uLnTx/>
                <a:uFillTx/>
                <a:latin typeface="Calibri" pitchFamily="34" charset="0"/>
                <a:ea typeface="標楷體" pitchFamily="65" charset="-120"/>
                <a:cs typeface="+mj-cs"/>
              </a:rPr>
              <a:t>www.unizyx.com.tw</a:t>
            </a:r>
            <a:br>
              <a:rPr kumimoji="1" lang="en-US" altLang="zh-TW" sz="3600" b="1" i="0" u="none" strike="noStrike" kern="0" cap="none" spc="0" normalizeH="0" baseline="0" noProof="0" dirty="0" smtClean="0">
                <a:ln>
                  <a:noFill/>
                </a:ln>
                <a:solidFill>
                  <a:srgbClr val="3333CC"/>
                </a:solidFill>
                <a:effectLst/>
                <a:uLnTx/>
                <a:uFillTx/>
                <a:latin typeface="Calibri" pitchFamily="34" charset="0"/>
                <a:ea typeface="標楷體" pitchFamily="65" charset="-120"/>
                <a:cs typeface="+mj-cs"/>
              </a:rPr>
            </a:br>
            <a:r>
              <a:rPr kumimoji="1" lang="en-US" altLang="zh-TW" sz="3600" b="1" i="0" u="none" strike="noStrike" kern="0" cap="none" spc="0" normalizeH="0" baseline="0" noProof="0" dirty="0" smtClean="0">
                <a:ln>
                  <a:noFill/>
                </a:ln>
                <a:solidFill>
                  <a:srgbClr val="3333CC"/>
                </a:solidFill>
                <a:effectLst/>
                <a:uLnTx/>
                <a:uFillTx/>
                <a:latin typeface="Calibri" pitchFamily="34" charset="0"/>
                <a:ea typeface="標楷體" pitchFamily="65" charset="-120"/>
                <a:cs typeface="+mj-cs"/>
              </a:rPr>
              <a:t>ir@unizyx.com.tw</a:t>
            </a:r>
            <a:endParaRPr kumimoji="1" lang="zh-TW" altLang="en-US" sz="3600" b="1" i="0" u="none" strike="noStrike" kern="0" cap="none" spc="0" normalizeH="0" baseline="0" noProof="0" dirty="0" smtClean="0">
              <a:ln>
                <a:noFill/>
              </a:ln>
              <a:solidFill>
                <a:srgbClr val="3333CC"/>
              </a:solidFill>
              <a:effectLst/>
              <a:uLnTx/>
              <a:uFillTx/>
              <a:latin typeface="Calibri" pitchFamily="34" charset="0"/>
              <a:ea typeface="標楷體" pitchFamily="65" charset="-120"/>
              <a:cs typeface="+mj-cs"/>
            </a:endParaRPr>
          </a:p>
        </p:txBody>
      </p:sp>
      <p:sp>
        <p:nvSpPr>
          <p:cNvPr id="4" name="文字方塊 3"/>
          <p:cNvSpPr txBox="1"/>
          <p:nvPr/>
        </p:nvSpPr>
        <p:spPr>
          <a:xfrm>
            <a:off x="4655840" y="2289066"/>
            <a:ext cx="2650084"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000" b="1" i="0" u="none" strike="noStrike" kern="1200" cap="none" spc="0" normalizeH="0" baseline="0" noProof="0" dirty="0">
                <a:ln>
                  <a:noFill/>
                </a:ln>
                <a:solidFill>
                  <a:srgbClr val="000000"/>
                </a:solidFill>
                <a:effectLst/>
                <a:uLnTx/>
                <a:uFillTx/>
                <a:latin typeface="MV Boli" panose="02000500030200090000" pitchFamily="2" charset="0"/>
                <a:cs typeface="MV Boli" panose="02000500030200090000" pitchFamily="2" charset="0"/>
              </a:rPr>
              <a:t>Thank you</a:t>
            </a:r>
            <a:endParaRPr kumimoji="1" lang="zh-TW" altLang="en-US" sz="4000" b="1" i="0" u="none" strike="noStrike" kern="1200" cap="none" spc="0" normalizeH="0" baseline="0" noProof="0" dirty="0">
              <a:ln>
                <a:noFill/>
              </a:ln>
              <a:solidFill>
                <a:srgbClr val="000000"/>
              </a:solidFill>
              <a:effectLst/>
              <a:uLnTx/>
              <a:uFillTx/>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634691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32687" y="177030"/>
            <a:ext cx="1001716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2pPr>
            <a:lvl3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3pPr>
            <a:lvl4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4pPr>
            <a:lvl5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5pPr>
            <a:lvl6pPr marL="457200" algn="l" rtl="0" fontAlgn="base">
              <a:spcBef>
                <a:spcPct val="0"/>
              </a:spcBef>
              <a:spcAft>
                <a:spcPct val="0"/>
              </a:spcAft>
              <a:defRPr kumimoji="1" sz="3600" b="1">
                <a:solidFill>
                  <a:srgbClr val="00357F"/>
                </a:solidFill>
                <a:latin typeface="Arial" pitchFamily="34" charset="0"/>
                <a:ea typeface="華康儷粗黑"/>
                <a:cs typeface="華康儷粗黑"/>
              </a:defRPr>
            </a:lvl6pPr>
            <a:lvl7pPr marL="914400" algn="l" rtl="0" fontAlgn="base">
              <a:spcBef>
                <a:spcPct val="0"/>
              </a:spcBef>
              <a:spcAft>
                <a:spcPct val="0"/>
              </a:spcAft>
              <a:defRPr kumimoji="1" sz="3600" b="1">
                <a:solidFill>
                  <a:srgbClr val="00357F"/>
                </a:solidFill>
                <a:latin typeface="Arial" pitchFamily="34" charset="0"/>
                <a:ea typeface="華康儷粗黑"/>
                <a:cs typeface="華康儷粗黑"/>
              </a:defRPr>
            </a:lvl7pPr>
            <a:lvl8pPr marL="1371600" algn="l" rtl="0" fontAlgn="base">
              <a:spcBef>
                <a:spcPct val="0"/>
              </a:spcBef>
              <a:spcAft>
                <a:spcPct val="0"/>
              </a:spcAft>
              <a:defRPr kumimoji="1" sz="3600" b="1">
                <a:solidFill>
                  <a:srgbClr val="00357F"/>
                </a:solidFill>
                <a:latin typeface="Arial" pitchFamily="34" charset="0"/>
                <a:ea typeface="華康儷粗黑"/>
                <a:cs typeface="華康儷粗黑"/>
              </a:defRPr>
            </a:lvl8pPr>
            <a:lvl9pPr marL="1828800" algn="l" rtl="0" fontAlgn="base">
              <a:spcBef>
                <a:spcPct val="0"/>
              </a:spcBef>
              <a:spcAft>
                <a:spcPct val="0"/>
              </a:spcAft>
              <a:defRPr kumimoji="1" sz="3600" b="1">
                <a:solidFill>
                  <a:srgbClr val="00357F"/>
                </a:solidFill>
                <a:latin typeface="Arial" pitchFamily="34" charset="0"/>
                <a:ea typeface="華康儷粗黑"/>
                <a:cs typeface="華康儷粗黑"/>
              </a:defRPr>
            </a:lvl9pPr>
          </a:lstStyle>
          <a:p>
            <a:r>
              <a:rPr lang="en-US" altLang="zh-TW" dirty="0" smtClean="0">
                <a:latin typeface="Calibri" panose="020F0502020204030204" pitchFamily="34" charset="0"/>
                <a:cs typeface="Calibri" panose="020F0502020204030204" pitchFamily="34" charset="0"/>
              </a:rPr>
              <a:t>21Q4 </a:t>
            </a:r>
            <a:r>
              <a:rPr lang="en-US" altLang="zh-TW" dirty="0">
                <a:latin typeface="Calibri" panose="020F0502020204030204" pitchFamily="34" charset="0"/>
                <a:cs typeface="Calibri" panose="020F0502020204030204" pitchFamily="34" charset="0"/>
              </a:rPr>
              <a:t>Statements of Comprehensive Income </a:t>
            </a:r>
            <a:endParaRPr lang="zh-TW" altLang="en-US" kern="0" dirty="0" smtClean="0">
              <a:latin typeface="Calibri" panose="020F0502020204030204" pitchFamily="34" charset="0"/>
              <a:ea typeface="標楷體" pitchFamily="65" charset="-120"/>
              <a:cs typeface="Calibri" panose="020F0502020204030204" pitchFamily="34" charset="0"/>
            </a:endParaRPr>
          </a:p>
        </p:txBody>
      </p:sp>
      <p:pic>
        <p:nvPicPr>
          <p:cNvPr id="6" name="圖片 5"/>
          <p:cNvPicPr>
            <a:picLocks noChangeAspect="1"/>
          </p:cNvPicPr>
          <p:nvPr/>
        </p:nvPicPr>
        <p:blipFill>
          <a:blip r:embed="rId3"/>
          <a:stretch>
            <a:fillRect/>
          </a:stretch>
        </p:blipFill>
        <p:spPr>
          <a:xfrm>
            <a:off x="754592" y="1023697"/>
            <a:ext cx="10209742" cy="4575933"/>
          </a:xfrm>
          <a:prstGeom prst="rect">
            <a:avLst/>
          </a:prstGeom>
        </p:spPr>
      </p:pic>
    </p:spTree>
    <p:extLst>
      <p:ext uri="{BB962C8B-B14F-4D97-AF65-F5344CB8AC3E}">
        <p14:creationId xmlns:p14="http://schemas.microsoft.com/office/powerpoint/2010/main" val="3180516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3487" y="177031"/>
            <a:ext cx="1001716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2pPr>
            <a:lvl3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3pPr>
            <a:lvl4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4pPr>
            <a:lvl5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5pPr>
            <a:lvl6pPr marL="457200" algn="l" rtl="0" fontAlgn="base">
              <a:spcBef>
                <a:spcPct val="0"/>
              </a:spcBef>
              <a:spcAft>
                <a:spcPct val="0"/>
              </a:spcAft>
              <a:defRPr kumimoji="1" sz="3600" b="1">
                <a:solidFill>
                  <a:srgbClr val="00357F"/>
                </a:solidFill>
                <a:latin typeface="Arial" pitchFamily="34" charset="0"/>
                <a:ea typeface="華康儷粗黑"/>
                <a:cs typeface="華康儷粗黑"/>
              </a:defRPr>
            </a:lvl6pPr>
            <a:lvl7pPr marL="914400" algn="l" rtl="0" fontAlgn="base">
              <a:spcBef>
                <a:spcPct val="0"/>
              </a:spcBef>
              <a:spcAft>
                <a:spcPct val="0"/>
              </a:spcAft>
              <a:defRPr kumimoji="1" sz="3600" b="1">
                <a:solidFill>
                  <a:srgbClr val="00357F"/>
                </a:solidFill>
                <a:latin typeface="Arial" pitchFamily="34" charset="0"/>
                <a:ea typeface="華康儷粗黑"/>
                <a:cs typeface="華康儷粗黑"/>
              </a:defRPr>
            </a:lvl7pPr>
            <a:lvl8pPr marL="1371600" algn="l" rtl="0" fontAlgn="base">
              <a:spcBef>
                <a:spcPct val="0"/>
              </a:spcBef>
              <a:spcAft>
                <a:spcPct val="0"/>
              </a:spcAft>
              <a:defRPr kumimoji="1" sz="3600" b="1">
                <a:solidFill>
                  <a:srgbClr val="00357F"/>
                </a:solidFill>
                <a:latin typeface="Arial" pitchFamily="34" charset="0"/>
                <a:ea typeface="華康儷粗黑"/>
                <a:cs typeface="華康儷粗黑"/>
              </a:defRPr>
            </a:lvl8pPr>
            <a:lvl9pPr marL="1828800" algn="l" rtl="0" fontAlgn="base">
              <a:spcBef>
                <a:spcPct val="0"/>
              </a:spcBef>
              <a:spcAft>
                <a:spcPct val="0"/>
              </a:spcAft>
              <a:defRPr kumimoji="1" sz="3600" b="1">
                <a:solidFill>
                  <a:srgbClr val="00357F"/>
                </a:solidFill>
                <a:latin typeface="Arial" pitchFamily="34" charset="0"/>
                <a:ea typeface="華康儷粗黑"/>
                <a:cs typeface="華康儷粗黑"/>
              </a:defRPr>
            </a:lvl9pPr>
          </a:lstStyle>
          <a:p>
            <a:r>
              <a:rPr lang="en-US" altLang="zh-TW" dirty="0" smtClean="0">
                <a:latin typeface="Calibri" panose="020F0502020204030204" pitchFamily="34" charset="0"/>
                <a:cs typeface="Calibri" panose="020F0502020204030204" pitchFamily="34" charset="0"/>
              </a:rPr>
              <a:t>2021 </a:t>
            </a:r>
            <a:r>
              <a:rPr lang="en-US" altLang="zh-TW" dirty="0">
                <a:latin typeface="Calibri" panose="020F0502020204030204" pitchFamily="34" charset="0"/>
                <a:cs typeface="Calibri" panose="020F0502020204030204" pitchFamily="34" charset="0"/>
              </a:rPr>
              <a:t>Statements of Comprehensive Income </a:t>
            </a:r>
            <a:endParaRPr lang="zh-TW" altLang="en-US" kern="0" dirty="0" smtClean="0">
              <a:latin typeface="Calibri" panose="020F0502020204030204" pitchFamily="34" charset="0"/>
              <a:ea typeface="標楷體" pitchFamily="65" charset="-120"/>
              <a:cs typeface="Calibri" panose="020F0502020204030204" pitchFamily="34" charset="0"/>
            </a:endParaRPr>
          </a:p>
        </p:txBody>
      </p:sp>
      <p:pic>
        <p:nvPicPr>
          <p:cNvPr id="7" name="圖片 6"/>
          <p:cNvPicPr>
            <a:picLocks noChangeAspect="1"/>
          </p:cNvPicPr>
          <p:nvPr/>
        </p:nvPicPr>
        <p:blipFill>
          <a:blip r:embed="rId3"/>
          <a:stretch>
            <a:fillRect/>
          </a:stretch>
        </p:blipFill>
        <p:spPr>
          <a:xfrm>
            <a:off x="814387" y="1066031"/>
            <a:ext cx="8752946" cy="5176623"/>
          </a:xfrm>
          <a:prstGeom prst="rect">
            <a:avLst/>
          </a:prstGeom>
        </p:spPr>
      </p:pic>
    </p:spTree>
    <p:extLst>
      <p:ext uri="{BB962C8B-B14F-4D97-AF65-F5344CB8AC3E}">
        <p14:creationId xmlns:p14="http://schemas.microsoft.com/office/powerpoint/2010/main" val="1788031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735" y="133563"/>
            <a:ext cx="709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2pPr>
            <a:lvl3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3pPr>
            <a:lvl4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4pPr>
            <a:lvl5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5pPr>
            <a:lvl6pPr marL="457200" algn="l" rtl="0" fontAlgn="base">
              <a:spcBef>
                <a:spcPct val="0"/>
              </a:spcBef>
              <a:spcAft>
                <a:spcPct val="0"/>
              </a:spcAft>
              <a:defRPr kumimoji="1" sz="3600" b="1">
                <a:solidFill>
                  <a:srgbClr val="00357F"/>
                </a:solidFill>
                <a:latin typeface="Arial" pitchFamily="34" charset="0"/>
                <a:ea typeface="華康儷粗黑"/>
                <a:cs typeface="華康儷粗黑"/>
              </a:defRPr>
            </a:lvl6pPr>
            <a:lvl7pPr marL="914400" algn="l" rtl="0" fontAlgn="base">
              <a:spcBef>
                <a:spcPct val="0"/>
              </a:spcBef>
              <a:spcAft>
                <a:spcPct val="0"/>
              </a:spcAft>
              <a:defRPr kumimoji="1" sz="3600" b="1">
                <a:solidFill>
                  <a:srgbClr val="00357F"/>
                </a:solidFill>
                <a:latin typeface="Arial" pitchFamily="34" charset="0"/>
                <a:ea typeface="華康儷粗黑"/>
                <a:cs typeface="華康儷粗黑"/>
              </a:defRPr>
            </a:lvl7pPr>
            <a:lvl8pPr marL="1371600" algn="l" rtl="0" fontAlgn="base">
              <a:spcBef>
                <a:spcPct val="0"/>
              </a:spcBef>
              <a:spcAft>
                <a:spcPct val="0"/>
              </a:spcAft>
              <a:defRPr kumimoji="1" sz="3600" b="1">
                <a:solidFill>
                  <a:srgbClr val="00357F"/>
                </a:solidFill>
                <a:latin typeface="Arial" pitchFamily="34" charset="0"/>
                <a:ea typeface="華康儷粗黑"/>
                <a:cs typeface="華康儷粗黑"/>
              </a:defRPr>
            </a:lvl8pPr>
            <a:lvl9pPr marL="1828800" algn="l" rtl="0" fontAlgn="base">
              <a:spcBef>
                <a:spcPct val="0"/>
              </a:spcBef>
              <a:spcAft>
                <a:spcPct val="0"/>
              </a:spcAft>
              <a:defRPr kumimoji="1" sz="3600" b="1">
                <a:solidFill>
                  <a:srgbClr val="00357F"/>
                </a:solidFill>
                <a:latin typeface="Arial" pitchFamily="34" charset="0"/>
                <a:ea typeface="華康儷粗黑"/>
                <a:cs typeface="華康儷粗黑"/>
              </a:defRPr>
            </a:lvl9pPr>
          </a:lstStyle>
          <a:p>
            <a:r>
              <a:rPr lang="en-US" altLang="zh-TW" dirty="0" smtClean="0">
                <a:latin typeface="Calibri" panose="020F0502020204030204" pitchFamily="34" charset="0"/>
                <a:cs typeface="Calibri" panose="020F0502020204030204" pitchFamily="34" charset="0"/>
              </a:rPr>
              <a:t>2021 </a:t>
            </a:r>
            <a:r>
              <a:rPr lang="en-US" altLang="zh-TW" dirty="0">
                <a:latin typeface="Calibri" panose="020F0502020204030204" pitchFamily="34" charset="0"/>
                <a:cs typeface="Calibri" panose="020F0502020204030204" pitchFamily="34" charset="0"/>
              </a:rPr>
              <a:t>Revenue by Product </a:t>
            </a:r>
            <a:endParaRPr lang="zh-TW" altLang="en-US" kern="0" dirty="0" smtClean="0">
              <a:latin typeface="Calibri" panose="020F0502020204030204" pitchFamily="34" charset="0"/>
              <a:ea typeface="標楷體" pitchFamily="65" charset="-120"/>
              <a:cs typeface="Calibri" panose="020F0502020204030204" pitchFamily="34" charset="0"/>
            </a:endParaRPr>
          </a:p>
        </p:txBody>
      </p:sp>
      <p:sp>
        <p:nvSpPr>
          <p:cNvPr id="5" name="文字方塊 4"/>
          <p:cNvSpPr txBox="1"/>
          <p:nvPr/>
        </p:nvSpPr>
        <p:spPr>
          <a:xfrm>
            <a:off x="395735" y="6421519"/>
            <a:ext cx="10994130" cy="276999"/>
          </a:xfrm>
          <a:prstGeom prst="rect">
            <a:avLst/>
          </a:prstGeom>
          <a:noFill/>
        </p:spPr>
        <p:txBody>
          <a:bodyPr wrap="square" rtlCol="0">
            <a:spAutoFit/>
          </a:bodyPr>
          <a:lstStyle/>
          <a:p>
            <a:r>
              <a:rPr lang="en-US" altLang="zh-TW" sz="1200" dirty="0">
                <a:latin typeface="Calibri" panose="020F0502020204030204" pitchFamily="34" charset="0"/>
                <a:ea typeface="標楷體" panose="03000509000000000000" pitchFamily="65" charset="-120"/>
                <a:cs typeface="Calibri" panose="020F0502020204030204" pitchFamily="34" charset="0"/>
              </a:rPr>
              <a:t>Note</a:t>
            </a:r>
            <a:r>
              <a:rPr lang="zh-TW" altLang="en-US" sz="1200" dirty="0">
                <a:latin typeface="Calibri" panose="020F0502020204030204" pitchFamily="34" charset="0"/>
                <a:ea typeface="標楷體" panose="03000509000000000000" pitchFamily="65" charset="-120"/>
                <a:cs typeface="Calibri" panose="020F0502020204030204" pitchFamily="34" charset="0"/>
              </a:rPr>
              <a:t>：</a:t>
            </a:r>
            <a:r>
              <a:rPr lang="en-US" altLang="zh-TW" sz="1200" dirty="0">
                <a:latin typeface="Calibri" panose="020F0502020204030204" pitchFamily="34" charset="0"/>
                <a:ea typeface="標楷體" panose="03000509000000000000" pitchFamily="65" charset="-120"/>
                <a:cs typeface="Calibri" panose="020F0502020204030204" pitchFamily="34" charset="0"/>
              </a:rPr>
              <a:t>Ethernet gateway and wireless extender are based on fiber broadband applications, they are classified from </a:t>
            </a:r>
            <a:r>
              <a:rPr lang="en-US" altLang="zh-TW" sz="1200" dirty="0" smtClean="0">
                <a:latin typeface="Calibri" panose="020F0502020204030204" pitchFamily="34" charset="0"/>
                <a:ea typeface="標楷體" panose="03000509000000000000" pitchFamily="65" charset="-120"/>
                <a:cs typeface="Calibri" panose="020F0502020204030204" pitchFamily="34" charset="0"/>
              </a:rPr>
              <a:t>copper </a:t>
            </a:r>
            <a:r>
              <a:rPr lang="en-US" altLang="zh-TW" sz="1200" dirty="0">
                <a:latin typeface="Calibri" panose="020F0502020204030204" pitchFamily="34" charset="0"/>
                <a:ea typeface="標楷體" panose="03000509000000000000" pitchFamily="65" charset="-120"/>
                <a:cs typeface="Calibri" panose="020F0502020204030204" pitchFamily="34" charset="0"/>
              </a:rPr>
              <a:t>broadband to fiber broadband.</a:t>
            </a:r>
            <a:endParaRPr lang="zh-TW" altLang="en-US" sz="1200" dirty="0">
              <a:latin typeface="Calibri" panose="020F0502020204030204" pitchFamily="34" charset="0"/>
              <a:ea typeface="標楷體" panose="03000509000000000000" pitchFamily="65" charset="-120"/>
              <a:cs typeface="Calibri" panose="020F0502020204030204" pitchFamily="34" charset="0"/>
            </a:endParaRPr>
          </a:p>
        </p:txBody>
      </p:sp>
      <p:pic>
        <p:nvPicPr>
          <p:cNvPr id="2" name="圖片 1"/>
          <p:cNvPicPr>
            <a:picLocks noChangeAspect="1"/>
          </p:cNvPicPr>
          <p:nvPr/>
        </p:nvPicPr>
        <p:blipFill>
          <a:blip r:embed="rId3"/>
          <a:stretch>
            <a:fillRect/>
          </a:stretch>
        </p:blipFill>
        <p:spPr>
          <a:xfrm>
            <a:off x="3292475" y="895563"/>
            <a:ext cx="5200650" cy="2790825"/>
          </a:xfrm>
          <a:prstGeom prst="rect">
            <a:avLst/>
          </a:prstGeom>
        </p:spPr>
      </p:pic>
      <p:pic>
        <p:nvPicPr>
          <p:cNvPr id="3" name="圖片 2"/>
          <p:cNvPicPr>
            <a:picLocks noChangeAspect="1"/>
          </p:cNvPicPr>
          <p:nvPr/>
        </p:nvPicPr>
        <p:blipFill>
          <a:blip r:embed="rId4"/>
          <a:stretch>
            <a:fillRect/>
          </a:stretch>
        </p:blipFill>
        <p:spPr>
          <a:xfrm>
            <a:off x="76201" y="3722804"/>
            <a:ext cx="12014200" cy="2513129"/>
          </a:xfrm>
          <a:prstGeom prst="rect">
            <a:avLst/>
          </a:prstGeom>
        </p:spPr>
      </p:pic>
    </p:spTree>
    <p:extLst>
      <p:ext uri="{BB962C8B-B14F-4D97-AF65-F5344CB8AC3E}">
        <p14:creationId xmlns:p14="http://schemas.microsoft.com/office/powerpoint/2010/main" val="2960830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78558" y="131795"/>
            <a:ext cx="701444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2pPr>
            <a:lvl3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3pPr>
            <a:lvl4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4pPr>
            <a:lvl5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5pPr>
            <a:lvl6pPr marL="457200" algn="l" rtl="0" fontAlgn="base">
              <a:spcBef>
                <a:spcPct val="0"/>
              </a:spcBef>
              <a:spcAft>
                <a:spcPct val="0"/>
              </a:spcAft>
              <a:defRPr kumimoji="1" sz="3600" b="1">
                <a:solidFill>
                  <a:srgbClr val="00357F"/>
                </a:solidFill>
                <a:latin typeface="Arial" pitchFamily="34" charset="0"/>
                <a:ea typeface="華康儷粗黑"/>
                <a:cs typeface="華康儷粗黑"/>
              </a:defRPr>
            </a:lvl6pPr>
            <a:lvl7pPr marL="914400" algn="l" rtl="0" fontAlgn="base">
              <a:spcBef>
                <a:spcPct val="0"/>
              </a:spcBef>
              <a:spcAft>
                <a:spcPct val="0"/>
              </a:spcAft>
              <a:defRPr kumimoji="1" sz="3600" b="1">
                <a:solidFill>
                  <a:srgbClr val="00357F"/>
                </a:solidFill>
                <a:latin typeface="Arial" pitchFamily="34" charset="0"/>
                <a:ea typeface="華康儷粗黑"/>
                <a:cs typeface="華康儷粗黑"/>
              </a:defRPr>
            </a:lvl7pPr>
            <a:lvl8pPr marL="1371600" algn="l" rtl="0" fontAlgn="base">
              <a:spcBef>
                <a:spcPct val="0"/>
              </a:spcBef>
              <a:spcAft>
                <a:spcPct val="0"/>
              </a:spcAft>
              <a:defRPr kumimoji="1" sz="3600" b="1">
                <a:solidFill>
                  <a:srgbClr val="00357F"/>
                </a:solidFill>
                <a:latin typeface="Arial" pitchFamily="34" charset="0"/>
                <a:ea typeface="華康儷粗黑"/>
                <a:cs typeface="華康儷粗黑"/>
              </a:defRPr>
            </a:lvl8pPr>
            <a:lvl9pPr marL="1828800" algn="l" rtl="0" fontAlgn="base">
              <a:spcBef>
                <a:spcPct val="0"/>
              </a:spcBef>
              <a:spcAft>
                <a:spcPct val="0"/>
              </a:spcAft>
              <a:defRPr kumimoji="1" sz="3600" b="1">
                <a:solidFill>
                  <a:srgbClr val="00357F"/>
                </a:solidFill>
                <a:latin typeface="Arial" pitchFamily="34" charset="0"/>
                <a:ea typeface="華康儷粗黑"/>
                <a:cs typeface="華康儷粗黑"/>
              </a:defRPr>
            </a:lvl9pPr>
          </a:lstStyle>
          <a:p>
            <a:r>
              <a:rPr lang="en-US" altLang="zh-TW" dirty="0" smtClean="0">
                <a:latin typeface="Calibri" panose="020F0502020204030204" pitchFamily="34" charset="0"/>
                <a:cs typeface="Calibri" panose="020F0502020204030204" pitchFamily="34" charset="0"/>
              </a:rPr>
              <a:t>2021 </a:t>
            </a:r>
            <a:r>
              <a:rPr lang="en-US" altLang="zh-TW" dirty="0">
                <a:latin typeface="Calibri" panose="020F0502020204030204" pitchFamily="34" charset="0"/>
                <a:cs typeface="Calibri" panose="020F0502020204030204" pitchFamily="34" charset="0"/>
              </a:rPr>
              <a:t>Revenue by Region</a:t>
            </a:r>
            <a:endParaRPr lang="zh-TW" altLang="en-US" kern="0" dirty="0" smtClean="0">
              <a:latin typeface="Calibri" panose="020F0502020204030204" pitchFamily="34" charset="0"/>
              <a:ea typeface="標楷體" pitchFamily="65" charset="-120"/>
              <a:cs typeface="Calibri" panose="020F0502020204030204" pitchFamily="34" charset="0"/>
            </a:endParaRPr>
          </a:p>
        </p:txBody>
      </p:sp>
      <p:pic>
        <p:nvPicPr>
          <p:cNvPr id="2" name="圖片 1"/>
          <p:cNvPicPr>
            <a:picLocks noChangeAspect="1"/>
          </p:cNvPicPr>
          <p:nvPr/>
        </p:nvPicPr>
        <p:blipFill>
          <a:blip r:embed="rId3"/>
          <a:stretch>
            <a:fillRect/>
          </a:stretch>
        </p:blipFill>
        <p:spPr>
          <a:xfrm>
            <a:off x="3819773" y="986929"/>
            <a:ext cx="4524375" cy="2552700"/>
          </a:xfrm>
          <a:prstGeom prst="rect">
            <a:avLst/>
          </a:prstGeom>
        </p:spPr>
      </p:pic>
      <p:pic>
        <p:nvPicPr>
          <p:cNvPr id="4" name="圖片 3"/>
          <p:cNvPicPr>
            <a:picLocks noChangeAspect="1"/>
          </p:cNvPicPr>
          <p:nvPr/>
        </p:nvPicPr>
        <p:blipFill>
          <a:blip r:embed="rId4"/>
          <a:stretch>
            <a:fillRect/>
          </a:stretch>
        </p:blipFill>
        <p:spPr>
          <a:xfrm>
            <a:off x="1531937" y="3539629"/>
            <a:ext cx="8924925" cy="3019425"/>
          </a:xfrm>
          <a:prstGeom prst="rect">
            <a:avLst/>
          </a:prstGeom>
        </p:spPr>
      </p:pic>
    </p:spTree>
    <p:extLst>
      <p:ext uri="{BB962C8B-B14F-4D97-AF65-F5344CB8AC3E}">
        <p14:creationId xmlns:p14="http://schemas.microsoft.com/office/powerpoint/2010/main" val="2779635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78802" y="60853"/>
            <a:ext cx="709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2pPr>
            <a:lvl3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3pPr>
            <a:lvl4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4pPr>
            <a:lvl5pPr algn="l" rtl="0" eaLnBrk="0" fontAlgn="base" hangingPunct="0">
              <a:spcBef>
                <a:spcPct val="0"/>
              </a:spcBef>
              <a:spcAft>
                <a:spcPct val="0"/>
              </a:spcAft>
              <a:defRPr kumimoji="1" sz="3600" b="1">
                <a:solidFill>
                  <a:schemeClr val="tx1"/>
                </a:solidFill>
                <a:latin typeface="Arial" pitchFamily="34" charset="0"/>
                <a:ea typeface="華康中黑體" pitchFamily="49" charset="-120"/>
                <a:cs typeface="華康儷粗黑"/>
              </a:defRPr>
            </a:lvl5pPr>
            <a:lvl6pPr marL="457200" algn="l" rtl="0" fontAlgn="base">
              <a:spcBef>
                <a:spcPct val="0"/>
              </a:spcBef>
              <a:spcAft>
                <a:spcPct val="0"/>
              </a:spcAft>
              <a:defRPr kumimoji="1" sz="3600" b="1">
                <a:solidFill>
                  <a:srgbClr val="00357F"/>
                </a:solidFill>
                <a:latin typeface="Arial" pitchFamily="34" charset="0"/>
                <a:ea typeface="華康儷粗黑"/>
                <a:cs typeface="華康儷粗黑"/>
              </a:defRPr>
            </a:lvl6pPr>
            <a:lvl7pPr marL="914400" algn="l" rtl="0" fontAlgn="base">
              <a:spcBef>
                <a:spcPct val="0"/>
              </a:spcBef>
              <a:spcAft>
                <a:spcPct val="0"/>
              </a:spcAft>
              <a:defRPr kumimoji="1" sz="3600" b="1">
                <a:solidFill>
                  <a:srgbClr val="00357F"/>
                </a:solidFill>
                <a:latin typeface="Arial" pitchFamily="34" charset="0"/>
                <a:ea typeface="華康儷粗黑"/>
                <a:cs typeface="華康儷粗黑"/>
              </a:defRPr>
            </a:lvl7pPr>
            <a:lvl8pPr marL="1371600" algn="l" rtl="0" fontAlgn="base">
              <a:spcBef>
                <a:spcPct val="0"/>
              </a:spcBef>
              <a:spcAft>
                <a:spcPct val="0"/>
              </a:spcAft>
              <a:defRPr kumimoji="1" sz="3600" b="1">
                <a:solidFill>
                  <a:srgbClr val="00357F"/>
                </a:solidFill>
                <a:latin typeface="Arial" pitchFamily="34" charset="0"/>
                <a:ea typeface="華康儷粗黑"/>
                <a:cs typeface="華康儷粗黑"/>
              </a:defRPr>
            </a:lvl8pPr>
            <a:lvl9pPr marL="1828800" algn="l" rtl="0" fontAlgn="base">
              <a:spcBef>
                <a:spcPct val="0"/>
              </a:spcBef>
              <a:spcAft>
                <a:spcPct val="0"/>
              </a:spcAft>
              <a:defRPr kumimoji="1" sz="3600" b="1">
                <a:solidFill>
                  <a:srgbClr val="00357F"/>
                </a:solidFill>
                <a:latin typeface="Arial" pitchFamily="34" charset="0"/>
                <a:ea typeface="華康儷粗黑"/>
                <a:cs typeface="華康儷粗黑"/>
              </a:defRPr>
            </a:lvl9pPr>
          </a:lstStyle>
          <a:p>
            <a:r>
              <a:rPr lang="en-US" altLang="zh-TW" dirty="0">
                <a:latin typeface="Calibri" panose="020F0502020204030204" pitchFamily="34" charset="0"/>
                <a:cs typeface="Calibri" panose="020F0502020204030204" pitchFamily="34" charset="0"/>
              </a:rPr>
              <a:t>Balance Sheets &amp; Key Indices</a:t>
            </a:r>
            <a:endParaRPr lang="zh-TW" altLang="en-US" kern="0" dirty="0" smtClean="0">
              <a:latin typeface="Calibri" panose="020F0502020204030204" pitchFamily="34" charset="0"/>
              <a:ea typeface="標楷體" pitchFamily="65" charset="-120"/>
              <a:cs typeface="Calibri" panose="020F0502020204030204" pitchFamily="34" charset="0"/>
            </a:endParaRPr>
          </a:p>
        </p:txBody>
      </p:sp>
      <p:pic>
        <p:nvPicPr>
          <p:cNvPr id="6" name="圖片 5"/>
          <p:cNvPicPr>
            <a:picLocks noChangeAspect="1"/>
          </p:cNvPicPr>
          <p:nvPr/>
        </p:nvPicPr>
        <p:blipFill>
          <a:blip r:embed="rId3"/>
          <a:stretch>
            <a:fillRect/>
          </a:stretch>
        </p:blipFill>
        <p:spPr>
          <a:xfrm>
            <a:off x="982132" y="822853"/>
            <a:ext cx="8398933" cy="5470972"/>
          </a:xfrm>
          <a:prstGeom prst="rect">
            <a:avLst/>
          </a:prstGeom>
        </p:spPr>
      </p:pic>
    </p:spTree>
    <p:extLst>
      <p:ext uri="{BB962C8B-B14F-4D97-AF65-F5344CB8AC3E}">
        <p14:creationId xmlns:p14="http://schemas.microsoft.com/office/powerpoint/2010/main" val="1354641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765171" y="1909314"/>
            <a:ext cx="551688" cy="9326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sp>
        <p:nvSpPr>
          <p:cNvPr id="44" name="矩形 43"/>
          <p:cNvSpPr/>
          <p:nvPr/>
        </p:nvSpPr>
        <p:spPr>
          <a:xfrm>
            <a:off x="2480930" y="2314353"/>
            <a:ext cx="6145619" cy="808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53" name="矩形 52"/>
          <p:cNvSpPr/>
          <p:nvPr/>
        </p:nvSpPr>
        <p:spPr>
          <a:xfrm>
            <a:off x="1750633" y="2826205"/>
            <a:ext cx="517647" cy="287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55" name="矩形 54"/>
          <p:cNvSpPr/>
          <p:nvPr/>
        </p:nvSpPr>
        <p:spPr>
          <a:xfrm>
            <a:off x="1771899" y="1690472"/>
            <a:ext cx="517647" cy="287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entury Gothic"/>
              <a:cs typeface="+mn-cs"/>
            </a:endParaRPr>
          </a:p>
        </p:txBody>
      </p:sp>
      <p:pic>
        <p:nvPicPr>
          <p:cNvPr id="5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9442" t="55425" b="7292"/>
          <a:stretch/>
        </p:blipFill>
        <p:spPr bwMode="auto">
          <a:xfrm>
            <a:off x="2358967" y="2867247"/>
            <a:ext cx="8280673" cy="142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idx="4294967295"/>
          </p:nvPr>
        </p:nvSpPr>
        <p:spPr>
          <a:xfrm>
            <a:off x="1524001" y="185739"/>
            <a:ext cx="8651875" cy="646935"/>
          </a:xfrm>
          <a:prstGeom prst="rect">
            <a:avLst/>
          </a:prstGeom>
        </p:spPr>
        <p:txBody>
          <a:bodyPr/>
          <a:lstStyle/>
          <a:p>
            <a:pPr marL="285750" indent="-285750" algn="l"/>
            <a:r>
              <a:rPr lang="en-US" altLang="zh-TW" sz="3600" b="1" dirty="0" smtClean="0">
                <a:latin typeface="Century Gothic" panose="020B0502020202020204" pitchFamily="34" charset="0"/>
                <a:ea typeface="+mn-ea"/>
              </a:rPr>
              <a:t> </a:t>
            </a:r>
            <a:r>
              <a:rPr lang="en-US" altLang="zh-TW" sz="3600" b="1" dirty="0" err="1" smtClean="0">
                <a:latin typeface="Century Gothic" panose="020B0502020202020204" pitchFamily="34" charset="0"/>
                <a:ea typeface="+mn-ea"/>
              </a:rPr>
              <a:t>WiFi</a:t>
            </a:r>
            <a:r>
              <a:rPr lang="en-US" altLang="zh-TW" sz="3600" b="1" dirty="0" smtClean="0">
                <a:latin typeface="Century Gothic" panose="020B0502020202020204" pitchFamily="34" charset="0"/>
                <a:ea typeface="+mn-ea"/>
              </a:rPr>
              <a:t> 7 Introduction</a:t>
            </a:r>
            <a:endParaRPr lang="en-US" altLang="zh-TW" sz="3600" b="1" dirty="0">
              <a:latin typeface="Century Gothic" panose="020B0502020202020204" pitchFamily="34" charset="0"/>
              <a:ea typeface="+mn-ea"/>
            </a:endParaRPr>
          </a:p>
        </p:txBody>
      </p:sp>
      <p:grpSp>
        <p:nvGrpSpPr>
          <p:cNvPr id="8" name="群組 7"/>
          <p:cNvGrpSpPr/>
          <p:nvPr/>
        </p:nvGrpSpPr>
        <p:grpSpPr>
          <a:xfrm>
            <a:off x="7453743" y="2293116"/>
            <a:ext cx="1712389" cy="4199530"/>
            <a:chOff x="5929743" y="2293116"/>
            <a:chExt cx="1712389" cy="4199530"/>
          </a:xfrm>
        </p:grpSpPr>
        <p:sp>
          <p:nvSpPr>
            <p:cNvPr id="45" name="文字方塊 44"/>
            <p:cNvSpPr txBox="1"/>
            <p:nvPr/>
          </p:nvSpPr>
          <p:spPr>
            <a:xfrm>
              <a:off x="5929743" y="4706170"/>
              <a:ext cx="1712389"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rgbClr val="00B2FF"/>
                  </a:solidFill>
                  <a:effectLst/>
                  <a:uLnTx/>
                  <a:uFillTx/>
                  <a:latin typeface="Century Gothic"/>
                  <a:cs typeface="+mn-cs"/>
                </a:rPr>
                <a:t>Unizyx Wi-Fi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rgbClr val="00B2FF"/>
                  </a:solidFill>
                  <a:effectLst/>
                  <a:uLnTx/>
                  <a:uFillTx/>
                  <a:latin typeface="Century Gothic"/>
                  <a:cs typeface="+mn-cs"/>
                </a:rPr>
                <a:t>Technology Ready</a:t>
              </a:r>
              <a:endParaRPr kumimoji="0" lang="zh-TW" altLang="en-US" sz="1200" b="1" i="0" u="none" strike="noStrike" kern="1200" cap="none" spc="0" normalizeH="0" baseline="0" noProof="0" dirty="0">
                <a:ln>
                  <a:noFill/>
                </a:ln>
                <a:solidFill>
                  <a:srgbClr val="00B2FF"/>
                </a:solidFill>
                <a:effectLst/>
                <a:uLnTx/>
                <a:uFillTx/>
                <a:latin typeface="Century Gothic"/>
                <a:cs typeface="+mn-cs"/>
              </a:endParaRPr>
            </a:p>
          </p:txBody>
        </p:sp>
        <p:pic>
          <p:nvPicPr>
            <p:cNvPr id="4" name="圖片 3"/>
            <p:cNvPicPr>
              <a:picLocks noChangeAspect="1"/>
            </p:cNvPicPr>
            <p:nvPr/>
          </p:nvPicPr>
          <p:blipFill>
            <a:blip r:embed="rId4"/>
            <a:stretch>
              <a:fillRect/>
            </a:stretch>
          </p:blipFill>
          <p:spPr>
            <a:xfrm>
              <a:off x="6385632" y="5175796"/>
              <a:ext cx="835224" cy="1316850"/>
            </a:xfrm>
            <a:prstGeom prst="rect">
              <a:avLst/>
            </a:prstGeom>
          </p:spPr>
        </p:pic>
        <p:cxnSp>
          <p:nvCxnSpPr>
            <p:cNvPr id="46" name="直線單箭頭接點 45"/>
            <p:cNvCxnSpPr>
              <a:stCxn id="65" idx="2"/>
            </p:cNvCxnSpPr>
            <p:nvPr/>
          </p:nvCxnSpPr>
          <p:spPr>
            <a:xfrm>
              <a:off x="6791157" y="2293116"/>
              <a:ext cx="8785" cy="2397237"/>
            </a:xfrm>
            <a:prstGeom prst="straightConnector1">
              <a:avLst/>
            </a:prstGeom>
            <a:ln w="38100">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grpSp>
      <p:grpSp>
        <p:nvGrpSpPr>
          <p:cNvPr id="9" name="群組 8"/>
          <p:cNvGrpSpPr/>
          <p:nvPr/>
        </p:nvGrpSpPr>
        <p:grpSpPr>
          <a:xfrm>
            <a:off x="2842669" y="2293116"/>
            <a:ext cx="3957633" cy="4070851"/>
            <a:chOff x="1318669" y="2293116"/>
            <a:chExt cx="3957633" cy="4070851"/>
          </a:xfrm>
        </p:grpSpPr>
        <p:sp>
          <p:nvSpPr>
            <p:cNvPr id="22" name="文字方塊 21"/>
            <p:cNvSpPr txBox="1"/>
            <p:nvPr/>
          </p:nvSpPr>
          <p:spPr>
            <a:xfrm>
              <a:off x="1318669" y="4709461"/>
              <a:ext cx="1368000" cy="27699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rgbClr val="00B2FF"/>
                  </a:solidFill>
                  <a:effectLst/>
                  <a:uLnTx/>
                  <a:uFillTx/>
                  <a:latin typeface="Century Gothic"/>
                  <a:cs typeface="+mn-cs"/>
                </a:rPr>
                <a:t>Unizyx Wi-Fi 6</a:t>
              </a:r>
              <a:endParaRPr kumimoji="0" lang="zh-TW" altLang="en-US" sz="1200" b="1" i="0" u="none" strike="noStrike" kern="1200" cap="none" spc="0" normalizeH="0" baseline="0" noProof="0" dirty="0">
                <a:ln>
                  <a:noFill/>
                </a:ln>
                <a:solidFill>
                  <a:srgbClr val="00B2FF"/>
                </a:solidFill>
                <a:effectLst/>
                <a:uLnTx/>
                <a:uFillTx/>
                <a:latin typeface="Century Gothic"/>
                <a:cs typeface="+mn-cs"/>
              </a:endParaRPr>
            </a:p>
          </p:txBody>
        </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0611" y="5009220"/>
              <a:ext cx="904115" cy="135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圖片 14"/>
            <p:cNvPicPr>
              <a:picLocks noChangeAspect="1"/>
            </p:cNvPicPr>
            <p:nvPr/>
          </p:nvPicPr>
          <p:blipFill>
            <a:blip r:embed="rId6"/>
            <a:stretch>
              <a:fillRect/>
            </a:stretch>
          </p:blipFill>
          <p:spPr>
            <a:xfrm>
              <a:off x="3808434" y="5111139"/>
              <a:ext cx="1467868" cy="1235816"/>
            </a:xfrm>
            <a:prstGeom prst="rect">
              <a:avLst/>
            </a:prstGeom>
          </p:spPr>
        </p:pic>
        <p:sp>
          <p:nvSpPr>
            <p:cNvPr id="16" name="文字方塊 15"/>
            <p:cNvSpPr txBox="1"/>
            <p:nvPr/>
          </p:nvSpPr>
          <p:spPr>
            <a:xfrm>
              <a:off x="3858368" y="4709461"/>
              <a:ext cx="1368000" cy="27699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rgbClr val="00B2FF"/>
                  </a:solidFill>
                  <a:effectLst/>
                  <a:uLnTx/>
                  <a:uFillTx/>
                  <a:latin typeface="Century Gothic"/>
                  <a:cs typeface="+mn-cs"/>
                </a:rPr>
                <a:t>Unizyx Wi-Fi 6E</a:t>
              </a:r>
              <a:endParaRPr kumimoji="0" lang="zh-TW" altLang="en-US" sz="1200" b="1" i="0" u="none" strike="noStrike" kern="1200" cap="none" spc="0" normalizeH="0" baseline="0" noProof="0" dirty="0">
                <a:ln>
                  <a:noFill/>
                </a:ln>
                <a:solidFill>
                  <a:srgbClr val="00B2FF"/>
                </a:solidFill>
                <a:effectLst/>
                <a:uLnTx/>
                <a:uFillTx/>
                <a:latin typeface="Century Gothic"/>
                <a:cs typeface="+mn-cs"/>
              </a:endParaRPr>
            </a:p>
          </p:txBody>
        </p:sp>
        <p:cxnSp>
          <p:nvCxnSpPr>
            <p:cNvPr id="17" name="直線單箭頭接點 16"/>
            <p:cNvCxnSpPr/>
            <p:nvPr/>
          </p:nvCxnSpPr>
          <p:spPr>
            <a:xfrm>
              <a:off x="2011406" y="2293116"/>
              <a:ext cx="0" cy="2397237"/>
            </a:xfrm>
            <a:prstGeom prst="straightConnector1">
              <a:avLst/>
            </a:prstGeom>
            <a:ln w="38100">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18" name="直線單箭頭接點 17"/>
            <p:cNvCxnSpPr/>
            <p:nvPr/>
          </p:nvCxnSpPr>
          <p:spPr>
            <a:xfrm>
              <a:off x="4542368" y="2293116"/>
              <a:ext cx="0" cy="2397237"/>
            </a:xfrm>
            <a:prstGeom prst="straightConnector1">
              <a:avLst/>
            </a:prstGeom>
            <a:ln w="38100">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grpSp>
      <p:sp>
        <p:nvSpPr>
          <p:cNvPr id="7" name="矩形 6"/>
          <p:cNvSpPr/>
          <p:nvPr/>
        </p:nvSpPr>
        <p:spPr>
          <a:xfrm rot="16200000">
            <a:off x="1595133" y="2189172"/>
            <a:ext cx="881798" cy="354281"/>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sp>
        <p:nvSpPr>
          <p:cNvPr id="6" name="文字方塊 5"/>
          <p:cNvSpPr txBox="1"/>
          <p:nvPr/>
        </p:nvSpPr>
        <p:spPr>
          <a:xfrm rot="16200000">
            <a:off x="1569688" y="2224378"/>
            <a:ext cx="9326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FF"/>
                </a:solidFill>
                <a:effectLst/>
                <a:uLnTx/>
                <a:uFillTx/>
                <a:latin typeface="Century Gothic"/>
                <a:cs typeface="+mn-cs"/>
              </a:rPr>
              <a:t>IEEE 802.11</a:t>
            </a:r>
          </a:p>
        </p:txBody>
      </p:sp>
      <p:sp>
        <p:nvSpPr>
          <p:cNvPr id="25" name="矩形 24"/>
          <p:cNvSpPr/>
          <p:nvPr/>
        </p:nvSpPr>
        <p:spPr>
          <a:xfrm rot="16200000">
            <a:off x="1254829" y="3442739"/>
            <a:ext cx="1555751" cy="354281"/>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sp>
        <p:nvSpPr>
          <p:cNvPr id="26" name="文字方塊 25"/>
          <p:cNvSpPr txBox="1"/>
          <p:nvPr/>
        </p:nvSpPr>
        <p:spPr>
          <a:xfrm rot="16200000">
            <a:off x="1380006" y="3489074"/>
            <a:ext cx="130539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FFFFFF"/>
                </a:solidFill>
                <a:effectLst/>
                <a:uLnTx/>
                <a:uFillTx/>
                <a:latin typeface="Century Gothic"/>
                <a:cs typeface="+mn-cs"/>
              </a:rPr>
              <a:t>WFA</a:t>
            </a:r>
          </a:p>
        </p:txBody>
      </p:sp>
      <p:sp>
        <p:nvSpPr>
          <p:cNvPr id="27" name="矩形 26"/>
          <p:cNvSpPr/>
          <p:nvPr/>
        </p:nvSpPr>
        <p:spPr>
          <a:xfrm rot="16200000">
            <a:off x="954799" y="5339288"/>
            <a:ext cx="2155811" cy="354281"/>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sp>
        <p:nvSpPr>
          <p:cNvPr id="28" name="文字方塊 27"/>
          <p:cNvSpPr txBox="1"/>
          <p:nvPr/>
        </p:nvSpPr>
        <p:spPr>
          <a:xfrm rot="16200000">
            <a:off x="1128256" y="5385623"/>
            <a:ext cx="180889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100" b="0" i="0" u="none" strike="noStrike" kern="1200" cap="none" spc="0" normalizeH="0" baseline="0" noProof="0" dirty="0" err="1">
                <a:ln>
                  <a:noFill/>
                </a:ln>
                <a:solidFill>
                  <a:srgbClr val="FFFFFF"/>
                </a:solidFill>
                <a:effectLst/>
                <a:uLnTx/>
                <a:uFillTx/>
                <a:latin typeface="Century Gothic"/>
                <a:cs typeface="+mn-cs"/>
              </a:rPr>
              <a:t>Unizyx</a:t>
            </a:r>
            <a:endParaRPr kumimoji="0" lang="zh-TW" altLang="en-US" sz="1100" b="0" i="0" u="none" strike="noStrike" kern="1200" cap="none" spc="0" normalizeH="0" baseline="0" noProof="0" dirty="0">
              <a:ln>
                <a:noFill/>
              </a:ln>
              <a:solidFill>
                <a:srgbClr val="FFFFFF"/>
              </a:solidFill>
              <a:effectLst/>
              <a:uLnTx/>
              <a:uFillTx/>
              <a:latin typeface="Century Gothic"/>
              <a:cs typeface="+mn-cs"/>
            </a:endParaRPr>
          </a:p>
        </p:txBody>
      </p:sp>
      <p:cxnSp>
        <p:nvCxnSpPr>
          <p:cNvPr id="12" name="直線接點 11"/>
          <p:cNvCxnSpPr/>
          <p:nvPr/>
        </p:nvCxnSpPr>
        <p:spPr>
          <a:xfrm>
            <a:off x="1591056" y="1419483"/>
            <a:ext cx="858482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a:off x="10175876" y="1318899"/>
            <a:ext cx="0" cy="2011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直線接點 34"/>
          <p:cNvCxnSpPr/>
          <p:nvPr/>
        </p:nvCxnSpPr>
        <p:spPr>
          <a:xfrm>
            <a:off x="9295004" y="1318899"/>
            <a:ext cx="0" cy="2011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文字方塊 22"/>
          <p:cNvSpPr txBox="1"/>
          <p:nvPr/>
        </p:nvSpPr>
        <p:spPr>
          <a:xfrm>
            <a:off x="9930568" y="1462889"/>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entury Gothic"/>
                <a:cs typeface="+mn-cs"/>
              </a:rPr>
              <a:t>May</a:t>
            </a:r>
          </a:p>
        </p:txBody>
      </p:sp>
      <p:sp>
        <p:nvSpPr>
          <p:cNvPr id="37" name="文字方塊 36"/>
          <p:cNvSpPr txBox="1"/>
          <p:nvPr/>
        </p:nvSpPr>
        <p:spPr>
          <a:xfrm>
            <a:off x="9092245" y="1462889"/>
            <a:ext cx="43313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entury Gothic"/>
                <a:cs typeface="+mn-cs"/>
              </a:rPr>
              <a:t>Nov</a:t>
            </a:r>
          </a:p>
        </p:txBody>
      </p:sp>
      <p:sp>
        <p:nvSpPr>
          <p:cNvPr id="38" name="文字方塊 37"/>
          <p:cNvSpPr txBox="1"/>
          <p:nvPr/>
        </p:nvSpPr>
        <p:spPr>
          <a:xfrm>
            <a:off x="7656214" y="1462889"/>
            <a:ext cx="43313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entury Gothic"/>
                <a:cs typeface="+mn-cs"/>
              </a:rPr>
              <a:t>Nov</a:t>
            </a:r>
          </a:p>
        </p:txBody>
      </p:sp>
      <p:sp>
        <p:nvSpPr>
          <p:cNvPr id="39" name="文字方塊 38"/>
          <p:cNvSpPr txBox="1"/>
          <p:nvPr/>
        </p:nvSpPr>
        <p:spPr>
          <a:xfrm>
            <a:off x="6657806" y="1462889"/>
            <a:ext cx="4267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entury Gothic"/>
                <a:cs typeface="+mn-cs"/>
              </a:rPr>
              <a:t>Mar</a:t>
            </a:r>
          </a:p>
        </p:txBody>
      </p:sp>
      <p:sp>
        <p:nvSpPr>
          <p:cNvPr id="40" name="文字方塊 39"/>
          <p:cNvSpPr txBox="1"/>
          <p:nvPr/>
        </p:nvSpPr>
        <p:spPr>
          <a:xfrm>
            <a:off x="5345609" y="1462889"/>
            <a:ext cx="45878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entury Gothic"/>
                <a:cs typeface="+mn-cs"/>
              </a:rPr>
              <a:t>May</a:t>
            </a:r>
          </a:p>
        </p:txBody>
      </p:sp>
      <p:sp>
        <p:nvSpPr>
          <p:cNvPr id="41" name="文字方塊 40"/>
          <p:cNvSpPr txBox="1"/>
          <p:nvPr/>
        </p:nvSpPr>
        <p:spPr>
          <a:xfrm>
            <a:off x="4326749" y="1462889"/>
            <a:ext cx="41870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entury Gothic"/>
                <a:cs typeface="+mn-cs"/>
              </a:rPr>
              <a:t>Sep</a:t>
            </a:r>
          </a:p>
        </p:txBody>
      </p:sp>
      <p:sp>
        <p:nvSpPr>
          <p:cNvPr id="43" name="文字方塊 42"/>
          <p:cNvSpPr txBox="1"/>
          <p:nvPr/>
        </p:nvSpPr>
        <p:spPr>
          <a:xfrm>
            <a:off x="2298435" y="1462889"/>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entury Gothic"/>
                <a:cs typeface="+mn-cs"/>
              </a:rPr>
              <a:t>May</a:t>
            </a:r>
          </a:p>
        </p:txBody>
      </p:sp>
      <p:sp>
        <p:nvSpPr>
          <p:cNvPr id="24" name="文字方塊 23"/>
          <p:cNvSpPr txBox="1"/>
          <p:nvPr/>
        </p:nvSpPr>
        <p:spPr>
          <a:xfrm>
            <a:off x="1792356" y="112321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entury Gothic"/>
                <a:cs typeface="+mn-cs"/>
              </a:rPr>
              <a:t>2019</a:t>
            </a:r>
          </a:p>
        </p:txBody>
      </p:sp>
      <p:sp>
        <p:nvSpPr>
          <p:cNvPr id="47" name="文字方塊 46"/>
          <p:cNvSpPr txBox="1"/>
          <p:nvPr/>
        </p:nvSpPr>
        <p:spPr>
          <a:xfrm>
            <a:off x="3291442" y="1112102"/>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entury Gothic"/>
                <a:cs typeface="+mn-cs"/>
              </a:rPr>
              <a:t>2020</a:t>
            </a:r>
          </a:p>
        </p:txBody>
      </p:sp>
      <p:sp>
        <p:nvSpPr>
          <p:cNvPr id="48" name="文字方塊 47"/>
          <p:cNvSpPr txBox="1"/>
          <p:nvPr/>
        </p:nvSpPr>
        <p:spPr>
          <a:xfrm>
            <a:off x="4811019" y="1099940"/>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entury Gothic"/>
                <a:cs typeface="+mn-cs"/>
              </a:rPr>
              <a:t>2021</a:t>
            </a:r>
          </a:p>
        </p:txBody>
      </p:sp>
      <p:sp>
        <p:nvSpPr>
          <p:cNvPr id="49" name="文字方塊 48"/>
          <p:cNvSpPr txBox="1"/>
          <p:nvPr/>
        </p:nvSpPr>
        <p:spPr>
          <a:xfrm>
            <a:off x="6346663" y="1096225"/>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entury Gothic"/>
                <a:cs typeface="+mn-cs"/>
              </a:rPr>
              <a:t>2022</a:t>
            </a:r>
          </a:p>
        </p:txBody>
      </p:sp>
      <p:sp>
        <p:nvSpPr>
          <p:cNvPr id="50" name="文字方塊 49"/>
          <p:cNvSpPr txBox="1"/>
          <p:nvPr/>
        </p:nvSpPr>
        <p:spPr>
          <a:xfrm>
            <a:off x="7854492" y="1101755"/>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entury Gothic"/>
                <a:cs typeface="+mn-cs"/>
              </a:rPr>
              <a:t>2023</a:t>
            </a:r>
          </a:p>
        </p:txBody>
      </p:sp>
      <p:sp>
        <p:nvSpPr>
          <p:cNvPr id="51" name="文字方塊 50"/>
          <p:cNvSpPr txBox="1"/>
          <p:nvPr/>
        </p:nvSpPr>
        <p:spPr>
          <a:xfrm>
            <a:off x="9377987" y="111897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entury Gothic"/>
                <a:cs typeface="+mn-cs"/>
              </a:rPr>
              <a:t>2024</a:t>
            </a:r>
          </a:p>
        </p:txBody>
      </p:sp>
      <p:cxnSp>
        <p:nvCxnSpPr>
          <p:cNvPr id="52" name="直線接點 51"/>
          <p:cNvCxnSpPr/>
          <p:nvPr/>
        </p:nvCxnSpPr>
        <p:spPr>
          <a:xfrm>
            <a:off x="7877480" y="1318899"/>
            <a:ext cx="0" cy="2011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直線接點 56"/>
          <p:cNvCxnSpPr/>
          <p:nvPr/>
        </p:nvCxnSpPr>
        <p:spPr>
          <a:xfrm>
            <a:off x="6871166" y="1318899"/>
            <a:ext cx="0" cy="2011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直線接點 57"/>
          <p:cNvCxnSpPr/>
          <p:nvPr/>
        </p:nvCxnSpPr>
        <p:spPr>
          <a:xfrm>
            <a:off x="5566829" y="1318899"/>
            <a:ext cx="0" cy="2011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直線接點 58"/>
          <p:cNvCxnSpPr/>
          <p:nvPr/>
        </p:nvCxnSpPr>
        <p:spPr>
          <a:xfrm>
            <a:off x="4522042" y="1318899"/>
            <a:ext cx="0" cy="2011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直線接點 59"/>
          <p:cNvCxnSpPr/>
          <p:nvPr/>
        </p:nvCxnSpPr>
        <p:spPr>
          <a:xfrm>
            <a:off x="2521340" y="1318899"/>
            <a:ext cx="0" cy="20116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橢圓 29"/>
          <p:cNvSpPr>
            <a:spLocks noChangeAspect="1"/>
          </p:cNvSpPr>
          <p:nvPr/>
        </p:nvSpPr>
        <p:spPr>
          <a:xfrm>
            <a:off x="3480948" y="1365483"/>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sp>
        <p:nvSpPr>
          <p:cNvPr id="61" name="橢圓 60"/>
          <p:cNvSpPr>
            <a:spLocks noChangeAspect="1"/>
          </p:cNvSpPr>
          <p:nvPr/>
        </p:nvSpPr>
        <p:spPr>
          <a:xfrm>
            <a:off x="5012471" y="1365483"/>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sp>
        <p:nvSpPr>
          <p:cNvPr id="62" name="橢圓 61"/>
          <p:cNvSpPr>
            <a:spLocks noChangeAspect="1"/>
          </p:cNvSpPr>
          <p:nvPr/>
        </p:nvSpPr>
        <p:spPr>
          <a:xfrm>
            <a:off x="6553049" y="1365483"/>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sp>
        <p:nvSpPr>
          <p:cNvPr id="63" name="橢圓 62"/>
          <p:cNvSpPr>
            <a:spLocks noChangeAspect="1"/>
          </p:cNvSpPr>
          <p:nvPr/>
        </p:nvSpPr>
        <p:spPr>
          <a:xfrm>
            <a:off x="8066993" y="1365483"/>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sp>
        <p:nvSpPr>
          <p:cNvPr id="64" name="橢圓 63"/>
          <p:cNvSpPr>
            <a:spLocks noChangeAspect="1"/>
          </p:cNvSpPr>
          <p:nvPr/>
        </p:nvSpPr>
        <p:spPr>
          <a:xfrm>
            <a:off x="9604514" y="1365483"/>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grpSp>
        <p:nvGrpSpPr>
          <p:cNvPr id="34" name="群組 33"/>
          <p:cNvGrpSpPr/>
          <p:nvPr/>
        </p:nvGrpSpPr>
        <p:grpSpPr>
          <a:xfrm>
            <a:off x="2494437" y="1932902"/>
            <a:ext cx="7636064" cy="369332"/>
            <a:chOff x="2521340" y="2367332"/>
            <a:chExt cx="7636064" cy="369332"/>
          </a:xfrm>
        </p:grpSpPr>
        <p:sp>
          <p:nvSpPr>
            <p:cNvPr id="31" name="五邊形 30"/>
            <p:cNvSpPr/>
            <p:nvPr/>
          </p:nvSpPr>
          <p:spPr>
            <a:xfrm>
              <a:off x="2521340" y="2376451"/>
              <a:ext cx="2000702" cy="35109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sp>
          <p:nvSpPr>
            <p:cNvPr id="32" name="＞形箭號 31"/>
            <p:cNvSpPr/>
            <p:nvPr/>
          </p:nvSpPr>
          <p:spPr>
            <a:xfrm>
              <a:off x="4387274" y="2376451"/>
              <a:ext cx="2456184" cy="351095"/>
            </a:xfrm>
            <a:prstGeom prst="chevro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cs typeface="+mn-cs"/>
              </a:endParaRPr>
            </a:p>
          </p:txBody>
        </p:sp>
        <p:sp>
          <p:nvSpPr>
            <p:cNvPr id="65" name="＞形箭號 64"/>
            <p:cNvSpPr/>
            <p:nvPr/>
          </p:nvSpPr>
          <p:spPr>
            <a:xfrm>
              <a:off x="6702263" y="2376451"/>
              <a:ext cx="3455141" cy="351095"/>
            </a:xfrm>
            <a:prstGeom prst="chevro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cs typeface="+mn-cs"/>
              </a:endParaRPr>
            </a:p>
          </p:txBody>
        </p:sp>
        <p:sp>
          <p:nvSpPr>
            <p:cNvPr id="33" name="文字方塊 32"/>
            <p:cNvSpPr txBox="1"/>
            <p:nvPr/>
          </p:nvSpPr>
          <p:spPr>
            <a:xfrm>
              <a:off x="2580728" y="2367332"/>
              <a:ext cx="1053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FFFF"/>
                  </a:solidFill>
                  <a:effectLst/>
                  <a:uLnTx/>
                  <a:uFillTx/>
                  <a:latin typeface="Century Gothic"/>
                  <a:cs typeface="+mn-cs"/>
                </a:rPr>
                <a:t>802.11be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FFFF"/>
                  </a:solidFill>
                  <a:effectLst/>
                  <a:uLnTx/>
                  <a:uFillTx/>
                  <a:latin typeface="Century Gothic"/>
                  <a:cs typeface="+mn-cs"/>
                </a:rPr>
                <a:t>Task group (TG)</a:t>
              </a:r>
            </a:p>
          </p:txBody>
        </p:sp>
        <p:sp>
          <p:nvSpPr>
            <p:cNvPr id="66" name="文字方塊 65"/>
            <p:cNvSpPr txBox="1"/>
            <p:nvPr/>
          </p:nvSpPr>
          <p:spPr>
            <a:xfrm>
              <a:off x="4588900" y="2367332"/>
              <a:ext cx="12057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FFFF"/>
                  </a:solidFill>
                  <a:effectLst/>
                  <a:uLnTx/>
                  <a:uFillTx/>
                  <a:latin typeface="Century Gothic"/>
                  <a:cs typeface="+mn-cs"/>
                </a:rPr>
                <a:t>802.11be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FFFF"/>
                  </a:solidFill>
                  <a:effectLst/>
                  <a:uLnTx/>
                  <a:uFillTx/>
                  <a:latin typeface="Century Gothic"/>
                  <a:cs typeface="+mn-cs"/>
                </a:rPr>
                <a:t>Release 1 features</a:t>
              </a:r>
            </a:p>
          </p:txBody>
        </p:sp>
        <p:sp>
          <p:nvSpPr>
            <p:cNvPr id="67" name="文字方塊 66"/>
            <p:cNvSpPr txBox="1"/>
            <p:nvPr/>
          </p:nvSpPr>
          <p:spPr>
            <a:xfrm>
              <a:off x="6929689" y="2367332"/>
              <a:ext cx="12057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FFFF"/>
                  </a:solidFill>
                  <a:effectLst/>
                  <a:uLnTx/>
                  <a:uFillTx/>
                  <a:latin typeface="Century Gothic"/>
                  <a:cs typeface="+mn-cs"/>
                </a:rPr>
                <a:t>802.11be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FFFFFF"/>
                  </a:solidFill>
                  <a:effectLst/>
                  <a:uLnTx/>
                  <a:uFillTx/>
                  <a:latin typeface="Century Gothic"/>
                  <a:cs typeface="+mn-cs"/>
                </a:rPr>
                <a:t>Release 2 features</a:t>
              </a:r>
            </a:p>
          </p:txBody>
        </p:sp>
      </p:grpSp>
      <p:sp>
        <p:nvSpPr>
          <p:cNvPr id="68" name="文字方塊 67"/>
          <p:cNvSpPr txBox="1"/>
          <p:nvPr/>
        </p:nvSpPr>
        <p:spPr>
          <a:xfrm>
            <a:off x="4232375" y="1645762"/>
            <a:ext cx="59984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entury Gothic"/>
                <a:cs typeface="+mn-cs"/>
              </a:rPr>
              <a:t>Draft 1.0</a:t>
            </a:r>
          </a:p>
        </p:txBody>
      </p:sp>
      <p:sp>
        <p:nvSpPr>
          <p:cNvPr id="70" name="文字方塊 69"/>
          <p:cNvSpPr txBox="1"/>
          <p:nvPr/>
        </p:nvSpPr>
        <p:spPr>
          <a:xfrm>
            <a:off x="5265841" y="1645762"/>
            <a:ext cx="59984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entury Gothic"/>
                <a:cs typeface="+mn-cs"/>
              </a:rPr>
              <a:t>Draft 1.0</a:t>
            </a:r>
          </a:p>
        </p:txBody>
      </p:sp>
      <p:sp>
        <p:nvSpPr>
          <p:cNvPr id="71" name="文字方塊 70"/>
          <p:cNvSpPr txBox="1"/>
          <p:nvPr/>
        </p:nvSpPr>
        <p:spPr>
          <a:xfrm>
            <a:off x="6561912" y="1645762"/>
            <a:ext cx="59984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entury Gothic"/>
                <a:cs typeface="+mn-cs"/>
              </a:rPr>
              <a:t>Draft 2.0</a:t>
            </a:r>
          </a:p>
        </p:txBody>
      </p:sp>
      <p:sp>
        <p:nvSpPr>
          <p:cNvPr id="72" name="文字方塊 71"/>
          <p:cNvSpPr txBox="1"/>
          <p:nvPr/>
        </p:nvSpPr>
        <p:spPr>
          <a:xfrm>
            <a:off x="7593541" y="1645762"/>
            <a:ext cx="59984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entury Gothic"/>
                <a:cs typeface="+mn-cs"/>
              </a:rPr>
              <a:t>Draft 3.0</a:t>
            </a:r>
          </a:p>
        </p:txBody>
      </p:sp>
      <p:sp>
        <p:nvSpPr>
          <p:cNvPr id="73" name="文字方塊 72"/>
          <p:cNvSpPr txBox="1"/>
          <p:nvPr/>
        </p:nvSpPr>
        <p:spPr>
          <a:xfrm>
            <a:off x="9017819" y="1645762"/>
            <a:ext cx="59984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entury Gothic"/>
                <a:cs typeface="+mn-cs"/>
              </a:rPr>
              <a:t>Draft 4.0</a:t>
            </a:r>
          </a:p>
        </p:txBody>
      </p:sp>
      <p:sp>
        <p:nvSpPr>
          <p:cNvPr id="74" name="文字方塊 73"/>
          <p:cNvSpPr txBox="1"/>
          <p:nvPr/>
        </p:nvSpPr>
        <p:spPr>
          <a:xfrm>
            <a:off x="9641567" y="1645762"/>
            <a:ext cx="106631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entury Gothic"/>
                <a:cs typeface="+mn-cs"/>
              </a:rPr>
              <a:t>Final amendment</a:t>
            </a:r>
          </a:p>
        </p:txBody>
      </p:sp>
      <p:pic>
        <p:nvPicPr>
          <p:cNvPr id="1026" name="Picture 2" descr="Wi-Fi 7(802.11be)前瞻1：展望下一代的Wi-Fi技术- 知乎"/>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839" t="22259" r="16629" b="34105"/>
          <a:stretch/>
        </p:blipFill>
        <p:spPr bwMode="auto">
          <a:xfrm>
            <a:off x="10049922" y="298346"/>
            <a:ext cx="1721602" cy="63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5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154095E-B021-4592-9F55-78825E55FF9D}"/>
              </a:ext>
            </a:extLst>
          </p:cNvPr>
          <p:cNvSpPr/>
          <p:nvPr/>
        </p:nvSpPr>
        <p:spPr>
          <a:xfrm>
            <a:off x="5920359" y="3842966"/>
            <a:ext cx="6271641" cy="301503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cs typeface="+mn-cs"/>
            </a:endParaRPr>
          </a:p>
        </p:txBody>
      </p:sp>
      <p:sp>
        <p:nvSpPr>
          <p:cNvPr id="2" name="Title 1">
            <a:extLst>
              <a:ext uri="{FF2B5EF4-FFF2-40B4-BE49-F238E27FC236}">
                <a16:creationId xmlns:a16="http://schemas.microsoft.com/office/drawing/2014/main" id="{F5953C78-F463-44A4-9155-5BD60002CE10}"/>
              </a:ext>
            </a:extLst>
          </p:cNvPr>
          <p:cNvSpPr>
            <a:spLocks noGrp="1"/>
          </p:cNvSpPr>
          <p:nvPr>
            <p:ph type="title" idx="4294967295"/>
          </p:nvPr>
        </p:nvSpPr>
        <p:spPr>
          <a:xfrm>
            <a:off x="1524000" y="261939"/>
            <a:ext cx="9144000" cy="720725"/>
          </a:xfrm>
          <a:prstGeom prst="rect">
            <a:avLst/>
          </a:prstGeom>
        </p:spPr>
        <p:txBody>
          <a:bodyPr/>
          <a:lstStyle/>
          <a:p>
            <a:pPr marL="285750" indent="-285750"/>
            <a:r>
              <a:rPr lang="en-US" sz="3600" b="1" dirty="0">
                <a:latin typeface="Century Gothic" panose="020B0502020202020204" pitchFamily="34" charset="0"/>
              </a:rPr>
              <a:t>Open Broadband Projects Ongoing</a:t>
            </a:r>
            <a:endParaRPr lang="en-GB" sz="3600" b="1" dirty="0">
              <a:latin typeface="Century Gothic" panose="020B0502020202020204" pitchFamily="34" charset="0"/>
            </a:endParaRPr>
          </a:p>
        </p:txBody>
      </p:sp>
      <p:sp>
        <p:nvSpPr>
          <p:cNvPr id="3" name="Rectangle 2">
            <a:extLst>
              <a:ext uri="{FF2B5EF4-FFF2-40B4-BE49-F238E27FC236}">
                <a16:creationId xmlns:a16="http://schemas.microsoft.com/office/drawing/2014/main" id="{738D2A85-37FE-4850-852B-FBD9B744643A}"/>
              </a:ext>
            </a:extLst>
          </p:cNvPr>
          <p:cNvSpPr/>
          <p:nvPr/>
        </p:nvSpPr>
        <p:spPr>
          <a:xfrm>
            <a:off x="1" y="3842156"/>
            <a:ext cx="5920358" cy="30150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a:cs typeface="+mn-cs"/>
            </a:endParaRPr>
          </a:p>
        </p:txBody>
      </p:sp>
      <p:pic>
        <p:nvPicPr>
          <p:cNvPr id="17" name="Picture 2" descr="Confluence Mobile - BBF Wiki">
            <a:extLst>
              <a:ext uri="{FF2B5EF4-FFF2-40B4-BE49-F238E27FC236}">
                <a16:creationId xmlns:a16="http://schemas.microsoft.com/office/drawing/2014/main" id="{5E8082CC-0A13-4029-AF98-5C3791D8CDE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074983" y="4655741"/>
            <a:ext cx="3662762" cy="759999"/>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10">
            <a:extLst>
              <a:ext uri="{FF2B5EF4-FFF2-40B4-BE49-F238E27FC236}">
                <a16:creationId xmlns:a16="http://schemas.microsoft.com/office/drawing/2014/main" id="{FEA1CE1F-14E5-4B09-8294-9E73AD8758E3}"/>
              </a:ext>
            </a:extLst>
          </p:cNvPr>
          <p:cNvSpPr/>
          <p:nvPr/>
        </p:nvSpPr>
        <p:spPr>
          <a:xfrm>
            <a:off x="0" y="3165757"/>
            <a:ext cx="5920359" cy="9857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19" name="矩形 2">
            <a:extLst>
              <a:ext uri="{FF2B5EF4-FFF2-40B4-BE49-F238E27FC236}">
                <a16:creationId xmlns:a16="http://schemas.microsoft.com/office/drawing/2014/main" id="{7C42C9BD-758B-4CB6-80B3-F1940C243950}"/>
              </a:ext>
            </a:extLst>
          </p:cNvPr>
          <p:cNvSpPr/>
          <p:nvPr/>
        </p:nvSpPr>
        <p:spPr>
          <a:xfrm>
            <a:off x="788067" y="3268030"/>
            <a:ext cx="4083902"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FFFFFF"/>
                </a:solidFill>
                <a:effectLst/>
                <a:uLnTx/>
                <a:uFillTx/>
                <a:latin typeface="Century Gothic" panose="020B0502020202020204" pitchFamily="34" charset="0"/>
                <a:cs typeface="+mn-cs"/>
              </a:rPr>
              <a:t>BBF </a:t>
            </a:r>
            <a:r>
              <a:rPr kumimoji="0" lang="en-US" altLang="zh-TW" sz="1600" b="1" i="0" u="none" strike="noStrike" kern="1200" cap="none" spc="0" normalizeH="0" baseline="0" noProof="0" dirty="0" err="1">
                <a:ln>
                  <a:noFill/>
                </a:ln>
                <a:solidFill>
                  <a:srgbClr val="FFFFFF"/>
                </a:solidFill>
                <a:effectLst/>
                <a:uLnTx/>
                <a:uFillTx/>
                <a:latin typeface="Century Gothic" panose="020B0502020202020204" pitchFamily="34" charset="0"/>
                <a:cs typeface="+mn-cs"/>
              </a:rPr>
              <a:t>CloudCO</a:t>
            </a:r>
            <a:r>
              <a:rPr kumimoji="0" lang="en-US" altLang="zh-TW" sz="1600" b="1" i="0" u="none" strike="noStrike" kern="1200" cap="none" spc="0" normalizeH="0" baseline="0" noProof="0" dirty="0">
                <a:ln>
                  <a:noFill/>
                </a:ln>
                <a:solidFill>
                  <a:srgbClr val="FFFFFF"/>
                </a:solidFill>
                <a:effectLst/>
                <a:uLnTx/>
                <a:uFillTx/>
                <a:latin typeface="Century Gothic" panose="020B0502020202020204" pitchFamily="34" charset="0"/>
                <a:cs typeface="+mn-cs"/>
              </a:rPr>
              <a:t> / OB-BAA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srgbClr val="FFFFFF"/>
                </a:solidFill>
                <a:effectLst/>
                <a:uLnTx/>
                <a:uFillTx/>
                <a:latin typeface="Century Gothic" panose="020B0502020202020204" pitchFamily="34" charset="0"/>
                <a:cs typeface="+mn-cs"/>
              </a:rPr>
              <a:t>Cloud Central Office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srgbClr val="FFFFFF"/>
                </a:solidFill>
                <a:effectLst/>
                <a:uLnTx/>
                <a:uFillTx/>
                <a:latin typeface="Century Gothic" panose="020B0502020202020204" pitchFamily="34" charset="0"/>
                <a:cs typeface="+mn-cs"/>
              </a:rPr>
              <a:t>Open-Broadband Access Abstraction</a:t>
            </a:r>
          </a:p>
        </p:txBody>
      </p:sp>
      <p:pic>
        <p:nvPicPr>
          <p:cNvPr id="18" name="Picture 4" descr="VOLTHA - Open Networking Foundation">
            <a:extLst>
              <a:ext uri="{FF2B5EF4-FFF2-40B4-BE49-F238E27FC236}">
                <a16:creationId xmlns:a16="http://schemas.microsoft.com/office/drawing/2014/main" id="{A769B6DF-66DE-483A-88F5-5B454571A4B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26456" y="4527483"/>
            <a:ext cx="3493944" cy="1115158"/>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11">
            <a:extLst>
              <a:ext uri="{FF2B5EF4-FFF2-40B4-BE49-F238E27FC236}">
                <a16:creationId xmlns:a16="http://schemas.microsoft.com/office/drawing/2014/main" id="{068047A3-7C26-41BE-B171-9585A2B58A2C}"/>
              </a:ext>
            </a:extLst>
          </p:cNvPr>
          <p:cNvSpPr/>
          <p:nvPr/>
        </p:nvSpPr>
        <p:spPr>
          <a:xfrm>
            <a:off x="5920358" y="3165757"/>
            <a:ext cx="6271641" cy="98571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entury Gothic"/>
              <a:cs typeface="+mn-cs"/>
            </a:endParaRPr>
          </a:p>
        </p:txBody>
      </p:sp>
      <p:sp>
        <p:nvSpPr>
          <p:cNvPr id="21" name="矩形 2">
            <a:extLst>
              <a:ext uri="{FF2B5EF4-FFF2-40B4-BE49-F238E27FC236}">
                <a16:creationId xmlns:a16="http://schemas.microsoft.com/office/drawing/2014/main" id="{AA520576-14C4-4E8A-85E8-9B0E7C457112}"/>
              </a:ext>
            </a:extLst>
          </p:cNvPr>
          <p:cNvSpPr/>
          <p:nvPr/>
        </p:nvSpPr>
        <p:spPr>
          <a:xfrm>
            <a:off x="6565550" y="3268030"/>
            <a:ext cx="502030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FFFFFF"/>
                </a:solidFill>
                <a:effectLst/>
                <a:uLnTx/>
                <a:uFillTx/>
                <a:latin typeface="Century Gothic" panose="020B0502020202020204" pitchFamily="34" charset="0"/>
                <a:cs typeface="+mn-cs"/>
              </a:rPr>
              <a:t>ONF’s SEBA / VOLTHA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srgbClr val="FFFFFF"/>
                </a:solidFill>
                <a:effectLst/>
                <a:uLnTx/>
                <a:uFillTx/>
                <a:latin typeface="Century Gothic" panose="020B0502020202020204" pitchFamily="34" charset="0"/>
                <a:cs typeface="+mn-cs"/>
              </a:rPr>
              <a:t>SDN Enabled Broadband Access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srgbClr val="FFFFFF"/>
                </a:solidFill>
                <a:effectLst/>
                <a:uLnTx/>
                <a:uFillTx/>
                <a:latin typeface="Century Gothic" panose="020B0502020202020204" pitchFamily="34" charset="0"/>
                <a:cs typeface="+mn-cs"/>
              </a:rPr>
              <a:t>Virtual OLT Hardware Abstraction</a:t>
            </a:r>
            <a:endParaRPr kumimoji="0" lang="zh-TW" altLang="en-US" sz="1400" b="0" i="0" u="none" strike="noStrike" kern="1200" cap="none" spc="0" normalizeH="0" baseline="0" noProof="0" dirty="0">
              <a:ln>
                <a:noFill/>
              </a:ln>
              <a:solidFill>
                <a:srgbClr val="FFFFFF"/>
              </a:solidFill>
              <a:effectLst/>
              <a:uLnTx/>
              <a:uFillTx/>
              <a:latin typeface="Century Gothic" panose="020B0502020202020204" pitchFamily="34" charset="0"/>
              <a:cs typeface="+mn-cs"/>
            </a:endParaRPr>
          </a:p>
        </p:txBody>
      </p:sp>
      <p:grpSp>
        <p:nvGrpSpPr>
          <p:cNvPr id="7" name="群組 6"/>
          <p:cNvGrpSpPr/>
          <p:nvPr/>
        </p:nvGrpSpPr>
        <p:grpSpPr>
          <a:xfrm>
            <a:off x="8519402" y="5815261"/>
            <a:ext cx="1217301" cy="567826"/>
            <a:chOff x="7700083" y="3087532"/>
            <a:chExt cx="1371600" cy="639801"/>
          </a:xfrm>
        </p:grpSpPr>
        <p:sp>
          <p:nvSpPr>
            <p:cNvPr id="20" name="圓角矩形 19"/>
            <p:cNvSpPr/>
            <p:nvPr/>
          </p:nvSpPr>
          <p:spPr>
            <a:xfrm>
              <a:off x="7700083" y="3087532"/>
              <a:ext cx="1371600" cy="63980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pic>
          <p:nvPicPr>
            <p:cNvPr id="12" name="Picture 2" descr="Contact of Turk Telekom customer service">
              <a:extLst>
                <a:ext uri="{FF2B5EF4-FFF2-40B4-BE49-F238E27FC236}">
                  <a16:creationId xmlns:a16="http://schemas.microsoft.com/office/drawing/2014/main" id="{2C5D97F0-BD7E-DD4A-91DF-354E1EF74A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2" t="26168" r="-712" b="21324"/>
            <a:stretch/>
          </p:blipFill>
          <p:spPr bwMode="auto">
            <a:xfrm>
              <a:off x="7914251" y="3153044"/>
              <a:ext cx="955429" cy="50875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圖片 4"/>
          <p:cNvPicPr>
            <a:picLocks noChangeAspect="1"/>
          </p:cNvPicPr>
          <p:nvPr/>
        </p:nvPicPr>
        <p:blipFill>
          <a:blip r:embed="rId6"/>
          <a:stretch>
            <a:fillRect/>
          </a:stretch>
        </p:blipFill>
        <p:spPr>
          <a:xfrm rot="10800000" flipH="1" flipV="1">
            <a:off x="2534486" y="1659063"/>
            <a:ext cx="7123028" cy="715712"/>
          </a:xfrm>
          <a:prstGeom prst="rect">
            <a:avLst/>
          </a:prstGeom>
        </p:spPr>
      </p:pic>
      <p:grpSp>
        <p:nvGrpSpPr>
          <p:cNvPr id="6" name="群組 5"/>
          <p:cNvGrpSpPr/>
          <p:nvPr/>
        </p:nvGrpSpPr>
        <p:grpSpPr>
          <a:xfrm>
            <a:off x="7273050" y="5815261"/>
            <a:ext cx="1217301" cy="567826"/>
            <a:chOff x="6192648" y="2966342"/>
            <a:chExt cx="1371600" cy="639801"/>
          </a:xfrm>
        </p:grpSpPr>
        <p:sp>
          <p:nvSpPr>
            <p:cNvPr id="4" name="圓角矩形 3"/>
            <p:cNvSpPr/>
            <p:nvPr/>
          </p:nvSpPr>
          <p:spPr>
            <a:xfrm>
              <a:off x="6192648" y="2966342"/>
              <a:ext cx="1371600" cy="63980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pic>
          <p:nvPicPr>
            <p:cNvPr id="11" name="圖片 10">
              <a:extLst>
                <a:ext uri="{FF2B5EF4-FFF2-40B4-BE49-F238E27FC236}">
                  <a16:creationId xmlns:a16="http://schemas.microsoft.com/office/drawing/2014/main" id="{32D18B0A-297F-DC49-A623-83DF0C77680F}"/>
                </a:ext>
              </a:extLst>
            </p:cNvPr>
            <p:cNvPicPr>
              <a:picLocks noChangeAspect="1"/>
            </p:cNvPicPr>
            <p:nvPr/>
          </p:nvPicPr>
          <p:blipFill>
            <a:blip r:embed="rId7"/>
            <a:stretch>
              <a:fillRect/>
            </a:stretch>
          </p:blipFill>
          <p:spPr>
            <a:xfrm>
              <a:off x="6314117" y="2989423"/>
              <a:ext cx="1149726" cy="579320"/>
            </a:xfrm>
            <a:prstGeom prst="rect">
              <a:avLst/>
            </a:prstGeom>
          </p:spPr>
        </p:pic>
      </p:grpSp>
      <p:grpSp>
        <p:nvGrpSpPr>
          <p:cNvPr id="9" name="群組 8"/>
          <p:cNvGrpSpPr/>
          <p:nvPr/>
        </p:nvGrpSpPr>
        <p:grpSpPr>
          <a:xfrm>
            <a:off x="9765024" y="5818317"/>
            <a:ext cx="1217301" cy="567826"/>
            <a:chOff x="10083580" y="3276274"/>
            <a:chExt cx="1371600" cy="639801"/>
          </a:xfrm>
        </p:grpSpPr>
        <p:sp>
          <p:nvSpPr>
            <p:cNvPr id="22" name="圓角矩形 21"/>
            <p:cNvSpPr/>
            <p:nvPr/>
          </p:nvSpPr>
          <p:spPr>
            <a:xfrm>
              <a:off x="10083580" y="3276274"/>
              <a:ext cx="1371600" cy="639801"/>
            </a:xfrm>
            <a:prstGeom prst="roundRect">
              <a:avLst/>
            </a:prstGeom>
            <a:solidFill>
              <a:srgbClr val="093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cs typeface="+mn-cs"/>
              </a:endParaRPr>
            </a:p>
          </p:txBody>
        </p:sp>
        <p:pic>
          <p:nvPicPr>
            <p:cNvPr id="8" name="Picture 2" descr="Telecom Italia plays down merger talks as new brand debuted - Mobile World  L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53661" y="3279305"/>
              <a:ext cx="1049772" cy="629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526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3">
      <a:majorFont>
        <a:latin typeface="Century Gothic"/>
        <a:ea typeface="新細明體"/>
        <a:cs typeface=""/>
      </a:majorFont>
      <a:minorFont>
        <a:latin typeface="Century Gothic"/>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zyxel_communications">
      <a:dk1>
        <a:srgbClr val="000000"/>
      </a:dk1>
      <a:lt1>
        <a:srgbClr val="FFFFFF"/>
      </a:lt1>
      <a:dk2>
        <a:srgbClr val="BFBFBF"/>
      </a:dk2>
      <a:lt2>
        <a:srgbClr val="FFFFFF"/>
      </a:lt2>
      <a:accent1>
        <a:srgbClr val="00B2FF"/>
      </a:accent1>
      <a:accent2>
        <a:srgbClr val="009AFF"/>
      </a:accent2>
      <a:accent3>
        <a:srgbClr val="0079FF"/>
      </a:accent3>
      <a:accent4>
        <a:srgbClr val="FFC800"/>
      </a:accent4>
      <a:accent5>
        <a:srgbClr val="FFA700"/>
      </a:accent5>
      <a:accent6>
        <a:srgbClr val="E88000"/>
      </a:accent6>
      <a:hlink>
        <a:srgbClr val="003EAB"/>
      </a:hlink>
      <a:folHlink>
        <a:srgbClr val="00B2FF"/>
      </a:folHlink>
    </a:clrScheme>
    <a:fontScheme name="Zyxel Networks font">
      <a:majorFont>
        <a:latin typeface="Century Gothic"/>
        <a:ea typeface="Noto Sans CJK TC Regular"/>
        <a:cs typeface=""/>
      </a:majorFont>
      <a:minorFont>
        <a:latin typeface="Century Gothic"/>
        <a:ea typeface="Noto Sans CJK TC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theme>
</file>

<file path=ppt/theme/theme3.xml><?xml version="1.0" encoding="utf-8"?>
<a:theme xmlns:a="http://schemas.openxmlformats.org/drawingml/2006/main" name="2_Office Theme">
  <a:themeElements>
    <a:clrScheme name="zyxel_communications">
      <a:dk1>
        <a:srgbClr val="000000"/>
      </a:dk1>
      <a:lt1>
        <a:srgbClr val="FFFFFF"/>
      </a:lt1>
      <a:dk2>
        <a:srgbClr val="BFBFBF"/>
      </a:dk2>
      <a:lt2>
        <a:srgbClr val="FFFFFF"/>
      </a:lt2>
      <a:accent1>
        <a:srgbClr val="00B2FF"/>
      </a:accent1>
      <a:accent2>
        <a:srgbClr val="009AFF"/>
      </a:accent2>
      <a:accent3>
        <a:srgbClr val="0079FF"/>
      </a:accent3>
      <a:accent4>
        <a:srgbClr val="FFC800"/>
      </a:accent4>
      <a:accent5>
        <a:srgbClr val="FFA700"/>
      </a:accent5>
      <a:accent6>
        <a:srgbClr val="E88000"/>
      </a:accent6>
      <a:hlink>
        <a:srgbClr val="003EAB"/>
      </a:hlink>
      <a:folHlink>
        <a:srgbClr val="00B2FF"/>
      </a:folHlink>
    </a:clrScheme>
    <a:fontScheme name="Zyxel Networks font">
      <a:majorFont>
        <a:latin typeface="Century Gothic"/>
        <a:ea typeface="Noto Sans CJK TC Regular"/>
        <a:cs typeface=""/>
      </a:majorFont>
      <a:minorFont>
        <a:latin typeface="Century Gothic"/>
        <a:ea typeface="Noto Sans CJK TC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theme>
</file>

<file path=ppt/theme/theme4.xml><?xml version="1.0" encoding="utf-8"?>
<a:theme xmlns:a="http://schemas.openxmlformats.org/drawingml/2006/main" name="3_Office Theme">
  <a:themeElements>
    <a:clrScheme name="zyxel_communications">
      <a:dk1>
        <a:srgbClr val="000000"/>
      </a:dk1>
      <a:lt1>
        <a:srgbClr val="FFFFFF"/>
      </a:lt1>
      <a:dk2>
        <a:srgbClr val="BFBFBF"/>
      </a:dk2>
      <a:lt2>
        <a:srgbClr val="FFFFFF"/>
      </a:lt2>
      <a:accent1>
        <a:srgbClr val="00B2FF"/>
      </a:accent1>
      <a:accent2>
        <a:srgbClr val="009AFF"/>
      </a:accent2>
      <a:accent3>
        <a:srgbClr val="0079FF"/>
      </a:accent3>
      <a:accent4>
        <a:srgbClr val="FFC800"/>
      </a:accent4>
      <a:accent5>
        <a:srgbClr val="FFA700"/>
      </a:accent5>
      <a:accent6>
        <a:srgbClr val="E88000"/>
      </a:accent6>
      <a:hlink>
        <a:srgbClr val="003EAB"/>
      </a:hlink>
      <a:folHlink>
        <a:srgbClr val="00B2FF"/>
      </a:folHlink>
    </a:clrScheme>
    <a:fontScheme name="Zyxel Networks font">
      <a:majorFont>
        <a:latin typeface="Century Gothic"/>
        <a:ea typeface="Noto Sans CJK TC Regular"/>
        <a:cs typeface=""/>
      </a:majorFont>
      <a:minorFont>
        <a:latin typeface="Century Gothic"/>
        <a:ea typeface="Noto Sans CJK TC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theme>
</file>

<file path=ppt/theme/theme5.xml><?xml version="1.0" encoding="utf-8"?>
<a:theme xmlns:a="http://schemas.openxmlformats.org/drawingml/2006/main" name="4_Office Theme">
  <a:themeElements>
    <a:clrScheme name="zyxel_communications">
      <a:dk1>
        <a:srgbClr val="000000"/>
      </a:dk1>
      <a:lt1>
        <a:srgbClr val="FFFFFF"/>
      </a:lt1>
      <a:dk2>
        <a:srgbClr val="BFBFBF"/>
      </a:dk2>
      <a:lt2>
        <a:srgbClr val="FFFFFF"/>
      </a:lt2>
      <a:accent1>
        <a:srgbClr val="00B2FF"/>
      </a:accent1>
      <a:accent2>
        <a:srgbClr val="009AFF"/>
      </a:accent2>
      <a:accent3>
        <a:srgbClr val="0079FF"/>
      </a:accent3>
      <a:accent4>
        <a:srgbClr val="FFC800"/>
      </a:accent4>
      <a:accent5>
        <a:srgbClr val="FFA700"/>
      </a:accent5>
      <a:accent6>
        <a:srgbClr val="E88000"/>
      </a:accent6>
      <a:hlink>
        <a:srgbClr val="003EAB"/>
      </a:hlink>
      <a:folHlink>
        <a:srgbClr val="00B2FF"/>
      </a:folHlink>
    </a:clrScheme>
    <a:fontScheme name="Zyxel Networks font">
      <a:majorFont>
        <a:latin typeface="Century Gothic"/>
        <a:ea typeface="Noto Sans CJK TC Regular"/>
        <a:cs typeface=""/>
      </a:majorFont>
      <a:minorFont>
        <a:latin typeface="Century Gothic"/>
        <a:ea typeface="Noto Sans CJK TC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theme>
</file>

<file path=ppt/theme/theme6.xml><?xml version="1.0" encoding="utf-8"?>
<a:theme xmlns:a="http://schemas.openxmlformats.org/drawingml/2006/main" name="5_Office Theme">
  <a:themeElements>
    <a:clrScheme name="zyxel_communications">
      <a:dk1>
        <a:srgbClr val="000000"/>
      </a:dk1>
      <a:lt1>
        <a:srgbClr val="FFFFFF"/>
      </a:lt1>
      <a:dk2>
        <a:srgbClr val="BFBFBF"/>
      </a:dk2>
      <a:lt2>
        <a:srgbClr val="FFFFFF"/>
      </a:lt2>
      <a:accent1>
        <a:srgbClr val="00B2FF"/>
      </a:accent1>
      <a:accent2>
        <a:srgbClr val="009AFF"/>
      </a:accent2>
      <a:accent3>
        <a:srgbClr val="0079FF"/>
      </a:accent3>
      <a:accent4>
        <a:srgbClr val="FFC800"/>
      </a:accent4>
      <a:accent5>
        <a:srgbClr val="FFA700"/>
      </a:accent5>
      <a:accent6>
        <a:srgbClr val="E88000"/>
      </a:accent6>
      <a:hlink>
        <a:srgbClr val="003EAB"/>
      </a:hlink>
      <a:folHlink>
        <a:srgbClr val="00B2FF"/>
      </a:folHlink>
    </a:clrScheme>
    <a:fontScheme name="Zyxel Networks font">
      <a:majorFont>
        <a:latin typeface="Century Gothic"/>
        <a:ea typeface="Noto Sans CJK TC Regular"/>
        <a:cs typeface=""/>
      </a:majorFont>
      <a:minorFont>
        <a:latin typeface="Century Gothic"/>
        <a:ea typeface="Noto Sans CJK TC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theme>
</file>

<file path=ppt/theme/theme7.xml><?xml version="1.0" encoding="utf-8"?>
<a:theme xmlns:a="http://schemas.openxmlformats.org/drawingml/2006/main" name="6_Office Theme">
  <a:themeElements>
    <a:clrScheme name="zyxel_communications">
      <a:dk1>
        <a:srgbClr val="000000"/>
      </a:dk1>
      <a:lt1>
        <a:srgbClr val="FFFFFF"/>
      </a:lt1>
      <a:dk2>
        <a:srgbClr val="BFBFBF"/>
      </a:dk2>
      <a:lt2>
        <a:srgbClr val="FFFFFF"/>
      </a:lt2>
      <a:accent1>
        <a:srgbClr val="00B2FF"/>
      </a:accent1>
      <a:accent2>
        <a:srgbClr val="009AFF"/>
      </a:accent2>
      <a:accent3>
        <a:srgbClr val="0079FF"/>
      </a:accent3>
      <a:accent4>
        <a:srgbClr val="FFC800"/>
      </a:accent4>
      <a:accent5>
        <a:srgbClr val="FFA700"/>
      </a:accent5>
      <a:accent6>
        <a:srgbClr val="E88000"/>
      </a:accent6>
      <a:hlink>
        <a:srgbClr val="003EAB"/>
      </a:hlink>
      <a:folHlink>
        <a:srgbClr val="00B2FF"/>
      </a:folHlink>
    </a:clrScheme>
    <a:fontScheme name="Zyxel Networks font">
      <a:majorFont>
        <a:latin typeface="Century Gothic"/>
        <a:ea typeface="Noto Sans CJK TC Regular"/>
        <a:cs typeface=""/>
      </a:majorFont>
      <a:minorFont>
        <a:latin typeface="Century Gothic"/>
        <a:ea typeface="Noto Sans CJK TC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theme>
</file>

<file path=ppt/theme/theme8.xml><?xml version="1.0" encoding="utf-8"?>
<a:theme xmlns:a="http://schemas.openxmlformats.org/drawingml/2006/main" name="7_Office Theme">
  <a:themeElements>
    <a:clrScheme name="zyxel_communications">
      <a:dk1>
        <a:srgbClr val="000000"/>
      </a:dk1>
      <a:lt1>
        <a:srgbClr val="FFFFFF"/>
      </a:lt1>
      <a:dk2>
        <a:srgbClr val="BFBFBF"/>
      </a:dk2>
      <a:lt2>
        <a:srgbClr val="FFFFFF"/>
      </a:lt2>
      <a:accent1>
        <a:srgbClr val="00B2FF"/>
      </a:accent1>
      <a:accent2>
        <a:srgbClr val="009AFF"/>
      </a:accent2>
      <a:accent3>
        <a:srgbClr val="0079FF"/>
      </a:accent3>
      <a:accent4>
        <a:srgbClr val="FFC800"/>
      </a:accent4>
      <a:accent5>
        <a:srgbClr val="FFA700"/>
      </a:accent5>
      <a:accent6>
        <a:srgbClr val="E88000"/>
      </a:accent6>
      <a:hlink>
        <a:srgbClr val="003EAB"/>
      </a:hlink>
      <a:folHlink>
        <a:srgbClr val="00B2FF"/>
      </a:folHlink>
    </a:clrScheme>
    <a:fontScheme name="Zyxel Networks font">
      <a:majorFont>
        <a:latin typeface="Century Gothic"/>
        <a:ea typeface="Noto Sans CJK TC Regular"/>
        <a:cs typeface=""/>
      </a:majorFont>
      <a:minorFont>
        <a:latin typeface="Century Gothic"/>
        <a:ea typeface="Noto Sans CJK TC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theme>
</file>

<file path=ppt/theme/theme9.xml><?xml version="1.0" encoding="utf-8"?>
<a:theme xmlns:a="http://schemas.openxmlformats.org/drawingml/2006/main" name="8_Office Theme">
  <a:themeElements>
    <a:clrScheme name="zyxel_communications">
      <a:dk1>
        <a:srgbClr val="000000"/>
      </a:dk1>
      <a:lt1>
        <a:srgbClr val="FFFFFF"/>
      </a:lt1>
      <a:dk2>
        <a:srgbClr val="BFBFBF"/>
      </a:dk2>
      <a:lt2>
        <a:srgbClr val="FFFFFF"/>
      </a:lt2>
      <a:accent1>
        <a:srgbClr val="00B2FF"/>
      </a:accent1>
      <a:accent2>
        <a:srgbClr val="009AFF"/>
      </a:accent2>
      <a:accent3>
        <a:srgbClr val="0079FF"/>
      </a:accent3>
      <a:accent4>
        <a:srgbClr val="FFC800"/>
      </a:accent4>
      <a:accent5>
        <a:srgbClr val="FFA700"/>
      </a:accent5>
      <a:accent6>
        <a:srgbClr val="E88000"/>
      </a:accent6>
      <a:hlink>
        <a:srgbClr val="003EAB"/>
      </a:hlink>
      <a:folHlink>
        <a:srgbClr val="00B2FF"/>
      </a:folHlink>
    </a:clrScheme>
    <a:fontScheme name="Zyxel Networks font">
      <a:majorFont>
        <a:latin typeface="Century Gothic"/>
        <a:ea typeface="Noto Sans CJK TC Regular"/>
        <a:cs typeface=""/>
      </a:majorFont>
      <a:minorFont>
        <a:latin typeface="Century Gothic"/>
        <a:ea typeface="Noto Sans CJK TC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331</TotalTime>
  <Words>2501</Words>
  <Application>Microsoft Office PowerPoint</Application>
  <PresentationFormat>寬螢幕</PresentationFormat>
  <Paragraphs>257</Paragraphs>
  <Slides>23</Slides>
  <Notes>22</Notes>
  <HiddenSlides>0</HiddenSlides>
  <MMClips>0</MMClips>
  <ScaleCrop>false</ScaleCrop>
  <HeadingPairs>
    <vt:vector size="6" baseType="variant">
      <vt:variant>
        <vt:lpstr>使用字型</vt:lpstr>
      </vt:variant>
      <vt:variant>
        <vt:i4>18</vt:i4>
      </vt:variant>
      <vt:variant>
        <vt:lpstr>佈景主題</vt:lpstr>
      </vt:variant>
      <vt:variant>
        <vt:i4>9</vt:i4>
      </vt:variant>
      <vt:variant>
        <vt:lpstr>投影片標題</vt:lpstr>
      </vt:variant>
      <vt:variant>
        <vt:i4>23</vt:i4>
      </vt:variant>
    </vt:vector>
  </HeadingPairs>
  <TitlesOfParts>
    <vt:vector size="50" baseType="lpstr">
      <vt:lpstr>Helvetica Light</vt:lpstr>
      <vt:lpstr>Helvetica Neue Medium</vt:lpstr>
      <vt:lpstr>Microsoft YaHei</vt:lpstr>
      <vt:lpstr>Noto Sans CJK SC Bold</vt:lpstr>
      <vt:lpstr>Noto Sans CJK SC Regular</vt:lpstr>
      <vt:lpstr>Noto Sans CJK TC Regular</vt:lpstr>
      <vt:lpstr>poppins</vt:lpstr>
      <vt:lpstr>Yu Gothic UI Semilight</vt:lpstr>
      <vt:lpstr>微軟正黑體</vt:lpstr>
      <vt:lpstr>新細明體</vt:lpstr>
      <vt:lpstr>標楷體</vt:lpstr>
      <vt:lpstr>Arial</vt:lpstr>
      <vt:lpstr>Calibri</vt:lpstr>
      <vt:lpstr>Century Gothic</vt:lpstr>
      <vt:lpstr>MV Boli</vt:lpstr>
      <vt:lpstr>Tahoma</vt:lpstr>
      <vt:lpstr>Times New Roman</vt:lpstr>
      <vt:lpstr>Wingdings</vt:lpstr>
      <vt:lpstr>Office 佈景主題</vt:lpstr>
      <vt:lpstr>Office Theme</vt:lpstr>
      <vt:lpstr>2_Office Theme</vt:lpstr>
      <vt:lpstr>3_Office Theme</vt:lpstr>
      <vt:lpstr>4_Office Theme</vt:lpstr>
      <vt:lpstr>5_Office Theme</vt:lpstr>
      <vt:lpstr>6_Office Theme</vt:lpstr>
      <vt:lpstr>7_Office Theme</vt:lpstr>
      <vt:lpstr>8_Office Theme</vt:lpstr>
      <vt:lpstr>PowerPoint 簡報</vt:lpstr>
      <vt:lpstr>PowerPoint 簡報</vt:lpstr>
      <vt:lpstr>PowerPoint 簡報</vt:lpstr>
      <vt:lpstr>PowerPoint 簡報</vt:lpstr>
      <vt:lpstr>PowerPoint 簡報</vt:lpstr>
      <vt:lpstr>PowerPoint 簡報</vt:lpstr>
      <vt:lpstr>PowerPoint 簡報</vt:lpstr>
      <vt:lpstr> WiFi 7 Introduction</vt:lpstr>
      <vt:lpstr>Open Broadband Projects Ongoing</vt:lpstr>
      <vt:lpstr>WB Customers and Eco-System</vt:lpstr>
      <vt:lpstr>PowerPoint 簡報</vt:lpstr>
      <vt:lpstr>Responding to the United Nations Sustainable Development Goals (SDGs)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Emily Chen-陳姿儀</dc:creator>
  <cp:lastModifiedBy>Yufen Chen-陳郁芬</cp:lastModifiedBy>
  <cp:revision>57</cp:revision>
  <dcterms:created xsi:type="dcterms:W3CDTF">2021-02-03T06:54:54Z</dcterms:created>
  <dcterms:modified xsi:type="dcterms:W3CDTF">2022-03-24T09:52:26Z</dcterms:modified>
</cp:coreProperties>
</file>