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Lst>
  <p:notesMasterIdLst>
    <p:notesMasterId r:id="rId22"/>
  </p:notesMasterIdLst>
  <p:handoutMasterIdLst>
    <p:handoutMasterId r:id="rId23"/>
  </p:handoutMasterIdLst>
  <p:sldIdLst>
    <p:sldId id="325" r:id="rId3"/>
    <p:sldId id="444" r:id="rId4"/>
    <p:sldId id="475" r:id="rId5"/>
    <p:sldId id="435" r:id="rId6"/>
    <p:sldId id="442" r:id="rId7"/>
    <p:sldId id="443" r:id="rId8"/>
    <p:sldId id="452" r:id="rId9"/>
    <p:sldId id="445" r:id="rId10"/>
    <p:sldId id="446" r:id="rId11"/>
    <p:sldId id="447" r:id="rId12"/>
    <p:sldId id="448" r:id="rId13"/>
    <p:sldId id="449" r:id="rId14"/>
    <p:sldId id="450" r:id="rId15"/>
    <p:sldId id="480" r:id="rId16"/>
    <p:sldId id="1044" r:id="rId17"/>
    <p:sldId id="1046" r:id="rId18"/>
    <p:sldId id="1045" r:id="rId19"/>
    <p:sldId id="392" r:id="rId20"/>
    <p:sldId id="473" r:id="rId21"/>
  </p:sldIdLst>
  <p:sldSz cx="9144000" cy="6858000" type="screen4x3"/>
  <p:notesSz cx="6735763" cy="9866313"/>
  <p:defaultTextStyle>
    <a:defPPr>
      <a:defRPr lang="zh-TW"/>
    </a:defPPr>
    <a:lvl1pPr algn="l" rtl="0" eaLnBrk="0" fontAlgn="base" hangingPunct="0">
      <a:spcBef>
        <a:spcPct val="0"/>
      </a:spcBef>
      <a:spcAft>
        <a:spcPct val="0"/>
      </a:spcAft>
      <a:defRPr sz="1200" kern="1200">
        <a:solidFill>
          <a:srgbClr val="000000"/>
        </a:solidFill>
        <a:latin typeface="Arial" pitchFamily="34" charset="0"/>
        <a:ea typeface="新細明體" pitchFamily="18" charset="-120"/>
        <a:cs typeface="+mn-cs"/>
        <a:sym typeface="Arial" pitchFamily="34" charset="0"/>
      </a:defRPr>
    </a:lvl1pPr>
    <a:lvl2pPr marL="457200" algn="l" rtl="0" eaLnBrk="0" fontAlgn="base" hangingPunct="0">
      <a:spcBef>
        <a:spcPct val="0"/>
      </a:spcBef>
      <a:spcAft>
        <a:spcPct val="0"/>
      </a:spcAft>
      <a:defRPr sz="1200" kern="1200">
        <a:solidFill>
          <a:srgbClr val="000000"/>
        </a:solidFill>
        <a:latin typeface="Arial" pitchFamily="34" charset="0"/>
        <a:ea typeface="新細明體" pitchFamily="18" charset="-120"/>
        <a:cs typeface="+mn-cs"/>
        <a:sym typeface="Arial" pitchFamily="34" charset="0"/>
      </a:defRPr>
    </a:lvl2pPr>
    <a:lvl3pPr marL="914400" algn="l" rtl="0" eaLnBrk="0" fontAlgn="base" hangingPunct="0">
      <a:spcBef>
        <a:spcPct val="0"/>
      </a:spcBef>
      <a:spcAft>
        <a:spcPct val="0"/>
      </a:spcAft>
      <a:defRPr sz="1200" kern="1200">
        <a:solidFill>
          <a:srgbClr val="000000"/>
        </a:solidFill>
        <a:latin typeface="Arial" pitchFamily="34" charset="0"/>
        <a:ea typeface="新細明體" pitchFamily="18" charset="-120"/>
        <a:cs typeface="+mn-cs"/>
        <a:sym typeface="Arial" pitchFamily="34" charset="0"/>
      </a:defRPr>
    </a:lvl3pPr>
    <a:lvl4pPr marL="1371600" algn="l" rtl="0" eaLnBrk="0" fontAlgn="base" hangingPunct="0">
      <a:spcBef>
        <a:spcPct val="0"/>
      </a:spcBef>
      <a:spcAft>
        <a:spcPct val="0"/>
      </a:spcAft>
      <a:defRPr sz="1200" kern="1200">
        <a:solidFill>
          <a:srgbClr val="000000"/>
        </a:solidFill>
        <a:latin typeface="Arial" pitchFamily="34" charset="0"/>
        <a:ea typeface="新細明體" pitchFamily="18" charset="-120"/>
        <a:cs typeface="+mn-cs"/>
        <a:sym typeface="Arial" pitchFamily="34" charset="0"/>
      </a:defRPr>
    </a:lvl4pPr>
    <a:lvl5pPr marL="1828800" algn="l" rtl="0" eaLnBrk="0" fontAlgn="base" hangingPunct="0">
      <a:spcBef>
        <a:spcPct val="0"/>
      </a:spcBef>
      <a:spcAft>
        <a:spcPct val="0"/>
      </a:spcAft>
      <a:defRPr sz="1200" kern="1200">
        <a:solidFill>
          <a:srgbClr val="000000"/>
        </a:solidFill>
        <a:latin typeface="Arial" pitchFamily="34" charset="0"/>
        <a:ea typeface="新細明體" pitchFamily="18" charset="-120"/>
        <a:cs typeface="+mn-cs"/>
        <a:sym typeface="Arial" pitchFamily="34" charset="0"/>
      </a:defRPr>
    </a:lvl5pPr>
    <a:lvl6pPr marL="2286000" algn="l" defTabSz="914400" rtl="0" eaLnBrk="1" latinLnBrk="0" hangingPunct="1">
      <a:defRPr sz="1200" kern="1200">
        <a:solidFill>
          <a:srgbClr val="000000"/>
        </a:solidFill>
        <a:latin typeface="Arial" pitchFamily="34" charset="0"/>
        <a:ea typeface="新細明體" pitchFamily="18" charset="-120"/>
        <a:cs typeface="+mn-cs"/>
        <a:sym typeface="Arial" pitchFamily="34" charset="0"/>
      </a:defRPr>
    </a:lvl6pPr>
    <a:lvl7pPr marL="2743200" algn="l" defTabSz="914400" rtl="0" eaLnBrk="1" latinLnBrk="0" hangingPunct="1">
      <a:defRPr sz="1200" kern="1200">
        <a:solidFill>
          <a:srgbClr val="000000"/>
        </a:solidFill>
        <a:latin typeface="Arial" pitchFamily="34" charset="0"/>
        <a:ea typeface="新細明體" pitchFamily="18" charset="-120"/>
        <a:cs typeface="+mn-cs"/>
        <a:sym typeface="Arial" pitchFamily="34" charset="0"/>
      </a:defRPr>
    </a:lvl7pPr>
    <a:lvl8pPr marL="3200400" algn="l" defTabSz="914400" rtl="0" eaLnBrk="1" latinLnBrk="0" hangingPunct="1">
      <a:defRPr sz="1200" kern="1200">
        <a:solidFill>
          <a:srgbClr val="000000"/>
        </a:solidFill>
        <a:latin typeface="Arial" pitchFamily="34" charset="0"/>
        <a:ea typeface="新細明體" pitchFamily="18" charset="-120"/>
        <a:cs typeface="+mn-cs"/>
        <a:sym typeface="Arial" pitchFamily="34" charset="0"/>
      </a:defRPr>
    </a:lvl8pPr>
    <a:lvl9pPr marL="3657600" algn="l" defTabSz="914400" rtl="0" eaLnBrk="1" latinLnBrk="0" hangingPunct="1">
      <a:defRPr sz="1200" kern="1200">
        <a:solidFill>
          <a:srgbClr val="000000"/>
        </a:solidFill>
        <a:latin typeface="Arial" pitchFamily="34" charset="0"/>
        <a:ea typeface="新細明體" pitchFamily="18" charset="-120"/>
        <a:cs typeface="+mn-cs"/>
        <a:sym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565656"/>
    <a:srgbClr val="0000CC"/>
    <a:srgbClr val="66FF66"/>
    <a:srgbClr val="FC9204"/>
    <a:srgbClr val="F8EC54"/>
    <a:srgbClr val="CCCC00"/>
    <a:srgbClr val="DAD63E"/>
    <a:srgbClr val="DDDA4E"/>
    <a:srgbClr val="DFDF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44" autoAdjust="0"/>
    <p:restoredTop sz="91885" autoAdjust="0"/>
  </p:normalViewPr>
  <p:slideViewPr>
    <p:cSldViewPr>
      <p:cViewPr varScale="1">
        <p:scale>
          <a:sx n="100" d="100"/>
          <a:sy n="100" d="100"/>
        </p:scale>
        <p:origin x="1890" y="90"/>
      </p:cViewPr>
      <p:guideLst>
        <p:guide orient="horz" pos="2160"/>
        <p:guide pos="2880"/>
      </p:guideLst>
    </p:cSldViewPr>
  </p:slideViewPr>
  <p:outlineViewPr>
    <p:cViewPr>
      <p:scale>
        <a:sx n="33" d="100"/>
        <a:sy n="33" d="100"/>
      </p:scale>
      <p:origin x="0" y="451"/>
    </p:cViewPr>
  </p:outlineViewPr>
  <p:notesTextViewPr>
    <p:cViewPr>
      <p:scale>
        <a:sx n="100" d="100"/>
        <a:sy n="100" d="100"/>
      </p:scale>
      <p:origin x="0" y="0"/>
    </p:cViewPr>
  </p:notesTextViewPr>
  <p:sorterViewPr>
    <p:cViewPr>
      <p:scale>
        <a:sx n="66" d="100"/>
        <a:sy n="66" d="100"/>
      </p:scale>
      <p:origin x="0" y="154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image" Target="../media/image21.jpeg"/></Relationships>
</file>

<file path=ppt/diagrams/_rels/data2.xml.rels><?xml version="1.0" encoding="UTF-8" standalone="yes"?>
<Relationships xmlns="http://schemas.openxmlformats.org/package/2006/relationships"><Relationship Id="rId1" Type="http://schemas.openxmlformats.org/officeDocument/2006/relationships/image" Target="../media/image22.png"/></Relationships>
</file>

<file path=ppt/diagrams/_rels/data3.xml.rels><?xml version="1.0" encoding="UTF-8" standalone="yes"?>
<Relationships xmlns="http://schemas.openxmlformats.org/package/2006/relationships"><Relationship Id="rId1" Type="http://schemas.openxmlformats.org/officeDocument/2006/relationships/image" Target="../media/image23.png"/></Relationships>
</file>

<file path=ppt/diagrams/_rels/drawing1.xml.rels><?xml version="1.0" encoding="UTF-8" standalone="yes"?>
<Relationships xmlns="http://schemas.openxmlformats.org/package/2006/relationships"><Relationship Id="rId1" Type="http://schemas.openxmlformats.org/officeDocument/2006/relationships/image" Target="../media/image2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22.png"/></Relationships>
</file>

<file path=ppt/diagrams/_rels/drawing3.xml.rels><?xml version="1.0" encoding="UTF-8" standalone="yes"?>
<Relationships xmlns="http://schemas.openxmlformats.org/package/2006/relationships"><Relationship Id="rId1"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1A6EE8-D437-4D2B-A14D-3C517152D42F}" type="doc">
      <dgm:prSet loTypeId="urn:microsoft.com/office/officeart/2005/8/layout/vList3" loCatId="list" qsTypeId="urn:microsoft.com/office/officeart/2005/8/quickstyle/simple5" qsCatId="simple" csTypeId="urn:microsoft.com/office/officeart/2005/8/colors/accent1_2" csCatId="accent1" phldr="1"/>
      <dgm:spPr/>
      <dgm:t>
        <a:bodyPr/>
        <a:lstStyle/>
        <a:p>
          <a:endParaRPr lang="zh-TW" altLang="en-US"/>
        </a:p>
      </dgm:t>
    </dgm:pt>
    <dgm:pt modelId="{B24E00DA-0FCA-4FA6-8844-71529B5E09E5}">
      <dgm:prSet phldrT="[文字]" custT="1"/>
      <dgm:spPr/>
      <dgm:t>
        <a:bodyPr/>
        <a:lstStyle/>
        <a:p>
          <a:pPr marL="809625" lvl="1" indent="-95250" algn="l" defTabSz="488950">
            <a:lnSpc>
              <a:spcPct val="90000"/>
            </a:lnSpc>
            <a:spcBef>
              <a:spcPct val="0"/>
            </a:spcBef>
            <a:spcAft>
              <a:spcPct val="15000"/>
            </a:spcAft>
            <a:buChar char="•"/>
          </a:pPr>
          <a:r>
            <a:rPr lang="en-US" altLang="zh-TW" sz="1300" kern="1200" dirty="0">
              <a:solidFill>
                <a:prstClr val="white"/>
              </a:solidFill>
              <a:latin typeface="微軟正黑體" panose="020B0604030504040204" pitchFamily="34" charset="-120"/>
              <a:ea typeface="微軟正黑體" panose="020B0604030504040204" pitchFamily="34" charset="-120"/>
              <a:cs typeface="+mn-cs"/>
            </a:rPr>
            <a:t>1.In 2023, our company successfully completed the ISO 14064-1 GHG inventory and assurance status ahead of schedule. We will continue to promote the completion of GHG inventories across all subsidiaries within the group.</a:t>
          </a:r>
          <a:endParaRPr lang="zh-TW" altLang="zh-TW" sz="1300" kern="1200" dirty="0">
            <a:solidFill>
              <a:prstClr val="white"/>
            </a:solidFill>
            <a:latin typeface="微軟正黑體" panose="020B0604030504040204" pitchFamily="34" charset="-120"/>
            <a:ea typeface="微軟正黑體" panose="020B0604030504040204" pitchFamily="34" charset="-120"/>
            <a:cs typeface="+mn-cs"/>
          </a:endParaRPr>
        </a:p>
        <a:p>
          <a:pPr marL="809625" indent="-95250"/>
          <a:r>
            <a:rPr lang="en-US" altLang="zh-TW" sz="1300" kern="1200" dirty="0">
              <a:solidFill>
                <a:prstClr val="white"/>
              </a:solidFill>
              <a:latin typeface="微軟正黑體" panose="020B0604030504040204" pitchFamily="34" charset="-120"/>
              <a:ea typeface="微軟正黑體" panose="020B0604030504040204" pitchFamily="34" charset="-120"/>
              <a:cs typeface="+mn-cs"/>
            </a:rPr>
            <a:t>2.In 2023, our company implemented a smart energy-saving system for cooling water pumps in office buildings. In 2024, we replaced office lighting with energy-efficient fixtures. In 2025, we completed the replacement of elevators with energy-saving models, continuing to implement energy conservation and carbon reduction measures to protect the planet through concrete actions. </a:t>
          </a:r>
          <a:endParaRPr lang="zh-TW" altLang="zh-TW" sz="1300" kern="1200" dirty="0">
            <a:solidFill>
              <a:prstClr val="white"/>
            </a:solidFill>
            <a:latin typeface="微軟正黑體" panose="020B0604030504040204" pitchFamily="34" charset="-120"/>
            <a:ea typeface="微軟正黑體" panose="020B0604030504040204" pitchFamily="34" charset="-120"/>
            <a:cs typeface="+mn-cs"/>
          </a:endParaRPr>
        </a:p>
        <a:p>
          <a:pPr marL="809625" indent="-95250"/>
          <a:r>
            <a:rPr lang="en-US" altLang="zh-TW" sz="1300" kern="1200" dirty="0">
              <a:solidFill>
                <a:prstClr val="white"/>
              </a:solidFill>
              <a:latin typeface="微軟正黑體" panose="020B0604030504040204" pitchFamily="34" charset="-120"/>
              <a:ea typeface="微軟正黑體" panose="020B0604030504040204" pitchFamily="34" charset="-120"/>
              <a:cs typeface="+mn-cs"/>
            </a:rPr>
            <a:t>3.To reduce paper consumption, customer orders are approved online, supplier purchase orders are issued via email, and our ERP processes are continually optimized to minimize environmental burden.</a:t>
          </a:r>
          <a:endParaRPr lang="zh-TW" altLang="zh-TW" sz="1300" kern="1200" dirty="0">
            <a:solidFill>
              <a:prstClr val="white"/>
            </a:solidFill>
            <a:latin typeface="微軟正黑體" panose="020B0604030504040204" pitchFamily="34" charset="-120"/>
            <a:ea typeface="微軟正黑體" panose="020B0604030504040204" pitchFamily="34" charset="-120"/>
            <a:cs typeface="+mn-cs"/>
          </a:endParaRPr>
        </a:p>
      </dgm:t>
    </dgm:pt>
    <dgm:pt modelId="{5DA036B9-76A5-4692-9EA5-D05920A22126}" type="parTrans" cxnId="{0ECD45C2-21C8-4DBF-B7FD-99F15D64B5A9}">
      <dgm:prSet/>
      <dgm:spPr/>
      <dgm:t>
        <a:bodyPr/>
        <a:lstStyle/>
        <a:p>
          <a:endParaRPr lang="zh-TW" altLang="en-US"/>
        </a:p>
      </dgm:t>
    </dgm:pt>
    <dgm:pt modelId="{CA9A58FC-4171-4B98-85FB-0A152BAFAC7B}" type="sibTrans" cxnId="{0ECD45C2-21C8-4DBF-B7FD-99F15D64B5A9}">
      <dgm:prSet/>
      <dgm:spPr/>
      <dgm:t>
        <a:bodyPr/>
        <a:lstStyle/>
        <a:p>
          <a:endParaRPr lang="zh-TW" altLang="en-US"/>
        </a:p>
      </dgm:t>
    </dgm:pt>
    <dgm:pt modelId="{B45BE40C-3470-46EE-8E35-BE33B4B5966B}" type="pres">
      <dgm:prSet presAssocID="{1A1A6EE8-D437-4D2B-A14D-3C517152D42F}" presName="linearFlow" presStyleCnt="0">
        <dgm:presLayoutVars>
          <dgm:dir/>
          <dgm:resizeHandles val="exact"/>
        </dgm:presLayoutVars>
      </dgm:prSet>
      <dgm:spPr/>
    </dgm:pt>
    <dgm:pt modelId="{D07F9903-B51D-4F82-AF85-73D232F94449}" type="pres">
      <dgm:prSet presAssocID="{B24E00DA-0FCA-4FA6-8844-71529B5E09E5}" presName="composite" presStyleCnt="0"/>
      <dgm:spPr/>
    </dgm:pt>
    <dgm:pt modelId="{4AE4B0E2-4E32-46D1-BF00-BB1C4ADD8F2D}" type="pres">
      <dgm:prSet presAssocID="{B24E00DA-0FCA-4FA6-8844-71529B5E09E5}" presName="imgShp" presStyleLbl="fgImgPlace1" presStyleIdx="0" presStyleCnt="1" custScaleX="188030" custScaleY="188010" custLinFactNeighborX="-61460" custLinFactNeighborY="-2008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7000" r="-17000"/>
          </a:stretch>
        </a:blipFill>
      </dgm:spPr>
    </dgm:pt>
    <dgm:pt modelId="{463E35E6-ED94-4DA7-ACE2-B3C1CD18201F}" type="pres">
      <dgm:prSet presAssocID="{B24E00DA-0FCA-4FA6-8844-71529B5E09E5}" presName="txShp" presStyleLbl="node1" presStyleIdx="0" presStyleCnt="1" custScaleX="132489" custScaleY="544822" custLinFactNeighborX="6007" custLinFactNeighborY="15099">
        <dgm:presLayoutVars>
          <dgm:bulletEnabled val="1"/>
        </dgm:presLayoutVars>
      </dgm:prSet>
      <dgm:spPr/>
    </dgm:pt>
  </dgm:ptLst>
  <dgm:cxnLst>
    <dgm:cxn modelId="{0ECD45C2-21C8-4DBF-B7FD-99F15D64B5A9}" srcId="{1A1A6EE8-D437-4D2B-A14D-3C517152D42F}" destId="{B24E00DA-0FCA-4FA6-8844-71529B5E09E5}" srcOrd="0" destOrd="0" parTransId="{5DA036B9-76A5-4692-9EA5-D05920A22126}" sibTransId="{CA9A58FC-4171-4B98-85FB-0A152BAFAC7B}"/>
    <dgm:cxn modelId="{0505BDFC-E872-4DD9-A566-C1603861F07A}" type="presOf" srcId="{B24E00DA-0FCA-4FA6-8844-71529B5E09E5}" destId="{463E35E6-ED94-4DA7-ACE2-B3C1CD18201F}" srcOrd="0" destOrd="0" presId="urn:microsoft.com/office/officeart/2005/8/layout/vList3"/>
    <dgm:cxn modelId="{D8527DFE-DABD-46B6-BE62-70E694309BA3}" type="presOf" srcId="{1A1A6EE8-D437-4D2B-A14D-3C517152D42F}" destId="{B45BE40C-3470-46EE-8E35-BE33B4B5966B}" srcOrd="0" destOrd="0" presId="urn:microsoft.com/office/officeart/2005/8/layout/vList3"/>
    <dgm:cxn modelId="{B809F930-E108-4D43-86DA-4566F9ABB603}" type="presParOf" srcId="{B45BE40C-3470-46EE-8E35-BE33B4B5966B}" destId="{D07F9903-B51D-4F82-AF85-73D232F94449}" srcOrd="0" destOrd="0" presId="urn:microsoft.com/office/officeart/2005/8/layout/vList3"/>
    <dgm:cxn modelId="{0471B792-8A0C-4AC7-A42A-F5D97A72B94C}" type="presParOf" srcId="{D07F9903-B51D-4F82-AF85-73D232F94449}" destId="{4AE4B0E2-4E32-46D1-BF00-BB1C4ADD8F2D}" srcOrd="0" destOrd="0" presId="urn:microsoft.com/office/officeart/2005/8/layout/vList3"/>
    <dgm:cxn modelId="{4E2D5415-550C-48E4-9C5E-EFA3F3FB971E}" type="presParOf" srcId="{D07F9903-B51D-4F82-AF85-73D232F94449}" destId="{463E35E6-ED94-4DA7-ACE2-B3C1CD18201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1A6EE8-D437-4D2B-A14D-3C517152D42F}" type="doc">
      <dgm:prSet loTypeId="urn:microsoft.com/office/officeart/2005/8/layout/vList3" loCatId="list" qsTypeId="urn:microsoft.com/office/officeart/2005/8/quickstyle/simple5" qsCatId="simple" csTypeId="urn:microsoft.com/office/officeart/2005/8/colors/accent1_2" csCatId="accent1" phldr="1"/>
      <dgm:spPr/>
      <dgm:t>
        <a:bodyPr/>
        <a:lstStyle/>
        <a:p>
          <a:endParaRPr lang="zh-TW" altLang="en-US"/>
        </a:p>
      </dgm:t>
    </dgm:pt>
    <dgm:pt modelId="{9CCB42C1-077F-43AE-BFBC-862FBCA594A2}">
      <dgm:prSet phldrT="[文字]" custT="1"/>
      <dgm:spPr/>
      <dgm:t>
        <a:bodyPr/>
        <a:lstStyle/>
        <a:p>
          <a:pPr marL="628650" lvl="1" indent="-85725" algn="l" defTabSz="488950">
            <a:lnSpc>
              <a:spcPct val="90000"/>
            </a:lnSpc>
            <a:spcBef>
              <a:spcPct val="0"/>
            </a:spcBef>
            <a:spcAft>
              <a:spcPct val="15000"/>
            </a:spcAft>
            <a:buNone/>
          </a:pPr>
          <a:r>
            <a:rPr lang="en-US" altLang="zh-TW" sz="1200" kern="1200" dirty="0">
              <a:solidFill>
                <a:prstClr val="white"/>
              </a:solidFill>
              <a:latin typeface="微軟正黑體" panose="020B0604030504040204" pitchFamily="34" charset="-120"/>
              <a:ea typeface="微軟正黑體" panose="020B0604030504040204" pitchFamily="34" charset="-120"/>
              <a:cs typeface="+mn-cs"/>
            </a:rPr>
            <a:t>1.In 2023, we visited Taipei </a:t>
          </a:r>
          <a:r>
            <a:rPr lang="en-US" altLang="zh-TW" sz="1200" kern="1200" dirty="0" err="1">
              <a:solidFill>
                <a:prstClr val="white"/>
              </a:solidFill>
              <a:latin typeface="微軟正黑體" panose="020B0604030504040204" pitchFamily="34" charset="-120"/>
              <a:ea typeface="微軟正黑體" panose="020B0604030504040204" pitchFamily="34" charset="-120"/>
              <a:cs typeface="+mn-cs"/>
            </a:rPr>
            <a:t>Zhaoru</a:t>
          </a:r>
          <a:r>
            <a:rPr lang="en-US" altLang="zh-TW" sz="1200" kern="1200" dirty="0">
              <a:solidFill>
                <a:prstClr val="white"/>
              </a:solidFill>
              <a:latin typeface="微軟正黑體" panose="020B0604030504040204" pitchFamily="34" charset="-120"/>
              <a:ea typeface="微軟正黑體" panose="020B0604030504040204" pitchFamily="34" charset="-120"/>
              <a:cs typeface="+mn-cs"/>
            </a:rPr>
            <a:t> Senior Care Center to accompany the elderly in a dumpling-making event. In 2024, we organized a Dragon Boat Festival rice dumpling-making activity at Zhongli Smart Aging Academy for seniors with dementia and a recreational event at Bali Nursing Home. In 2025, we will collaborate with the Excelsior Foundation to host a joint public welfare event for World Alzheimer's Day.</a:t>
          </a:r>
          <a:endParaRPr lang="zh-TW" altLang="zh-TW" sz="1200" kern="1200" dirty="0">
            <a:solidFill>
              <a:prstClr val="white"/>
            </a:solidFill>
            <a:latin typeface="微軟正黑體" panose="020B0604030504040204" pitchFamily="34" charset="-120"/>
            <a:ea typeface="微軟正黑體" panose="020B0604030504040204" pitchFamily="34" charset="-120"/>
            <a:cs typeface="+mn-cs"/>
          </a:endParaRPr>
        </a:p>
        <a:p>
          <a:pPr marL="628650" indent="-114300"/>
          <a:r>
            <a:rPr lang="en-US" altLang="zh-TW" sz="1200" kern="1200" dirty="0">
              <a:solidFill>
                <a:prstClr val="white"/>
              </a:solidFill>
              <a:latin typeface="微軟正黑體" panose="020B0604030504040204" pitchFamily="34" charset="-120"/>
              <a:ea typeface="微軟正黑體" panose="020B0604030504040204" pitchFamily="34" charset="-120"/>
              <a:cs typeface="+mn-cs"/>
            </a:rPr>
            <a:t>2.Every year, through the Excelsior Foundation, we organize winter relief programs to support underprivileged individuals and elderly people living alone. We also provide scholarships for students from economically disadvantaged families and dialysis patients, encouraging them to complete their education.</a:t>
          </a:r>
          <a:endParaRPr lang="zh-TW" altLang="zh-TW" sz="1200" kern="1200" dirty="0">
            <a:solidFill>
              <a:prstClr val="white"/>
            </a:solidFill>
            <a:latin typeface="微軟正黑體" panose="020B0604030504040204" pitchFamily="34" charset="-120"/>
            <a:ea typeface="微軟正黑體" panose="020B0604030504040204" pitchFamily="34" charset="-120"/>
            <a:cs typeface="+mn-cs"/>
          </a:endParaRPr>
        </a:p>
        <a:p>
          <a:pPr marL="628650" indent="-123825"/>
          <a:r>
            <a:rPr lang="en-US" altLang="zh-TW" sz="1200" kern="1200" dirty="0">
              <a:solidFill>
                <a:prstClr val="white"/>
              </a:solidFill>
              <a:latin typeface="微軟正黑體" panose="020B0604030504040204" pitchFamily="34" charset="-120"/>
              <a:ea typeface="微軟正黑體" panose="020B0604030504040204" pitchFamily="34" charset="-120"/>
              <a:cs typeface="+mn-cs"/>
            </a:rPr>
            <a:t>3.We continue to host annual blood donation drives within our office parks and donate medical resources to healthcare institutions to support patient care.</a:t>
          </a:r>
          <a:endParaRPr lang="zh-TW" altLang="zh-TW" sz="1200" kern="1200" dirty="0">
            <a:solidFill>
              <a:prstClr val="white"/>
            </a:solidFill>
            <a:latin typeface="微軟正黑體" panose="020B0604030504040204" pitchFamily="34" charset="-120"/>
            <a:ea typeface="微軟正黑體" panose="020B0604030504040204" pitchFamily="34" charset="-120"/>
            <a:cs typeface="+mn-cs"/>
          </a:endParaRPr>
        </a:p>
        <a:p>
          <a:pPr marL="628650" indent="-152400"/>
          <a:r>
            <a:rPr lang="en-US" altLang="zh-TW" sz="1200" kern="1200" dirty="0">
              <a:solidFill>
                <a:prstClr val="white"/>
              </a:solidFill>
              <a:latin typeface="微軟正黑體" panose="020B0604030504040204" pitchFamily="34" charset="-120"/>
              <a:ea typeface="微軟正黑體" panose="020B0604030504040204" pitchFamily="34" charset="-120"/>
              <a:cs typeface="+mn-cs"/>
            </a:rPr>
            <a:t>4.Our group holds an annual Family Day to emphasize the importance of family support for employees, foster team cohesion, and strengthen corporate culture.</a:t>
          </a:r>
          <a:endParaRPr lang="zh-TW" altLang="zh-TW" sz="1200" kern="1200" dirty="0">
            <a:solidFill>
              <a:prstClr val="white"/>
            </a:solidFill>
            <a:latin typeface="微軟正黑體" panose="020B0604030504040204" pitchFamily="34" charset="-120"/>
            <a:ea typeface="微軟正黑體" panose="020B0604030504040204" pitchFamily="34" charset="-120"/>
            <a:cs typeface="+mn-cs"/>
          </a:endParaRPr>
        </a:p>
      </dgm:t>
    </dgm:pt>
    <dgm:pt modelId="{26D946D6-4C9C-4A42-8CAF-6CC75EAAED6B}" type="parTrans" cxnId="{0D3484A8-B179-4B41-BA2A-DB8B788CE343}">
      <dgm:prSet/>
      <dgm:spPr/>
      <dgm:t>
        <a:bodyPr/>
        <a:lstStyle/>
        <a:p>
          <a:endParaRPr lang="zh-TW" altLang="en-US"/>
        </a:p>
      </dgm:t>
    </dgm:pt>
    <dgm:pt modelId="{F69C3774-198E-4CB5-BAB0-1CBFCF053881}" type="sibTrans" cxnId="{0D3484A8-B179-4B41-BA2A-DB8B788CE343}">
      <dgm:prSet/>
      <dgm:spPr/>
      <dgm:t>
        <a:bodyPr/>
        <a:lstStyle/>
        <a:p>
          <a:endParaRPr lang="zh-TW" altLang="en-US"/>
        </a:p>
      </dgm:t>
    </dgm:pt>
    <dgm:pt modelId="{B45BE40C-3470-46EE-8E35-BE33B4B5966B}" type="pres">
      <dgm:prSet presAssocID="{1A1A6EE8-D437-4D2B-A14D-3C517152D42F}" presName="linearFlow" presStyleCnt="0">
        <dgm:presLayoutVars>
          <dgm:dir/>
          <dgm:resizeHandles val="exact"/>
        </dgm:presLayoutVars>
      </dgm:prSet>
      <dgm:spPr/>
    </dgm:pt>
    <dgm:pt modelId="{328B8D40-8738-4BE2-8B49-DDD1CD21A062}" type="pres">
      <dgm:prSet presAssocID="{9CCB42C1-077F-43AE-BFBC-862FBCA594A2}" presName="composite" presStyleCnt="0"/>
      <dgm:spPr/>
    </dgm:pt>
    <dgm:pt modelId="{D9DBBC5A-58E1-4D82-BE39-6E8E758AE25B}" type="pres">
      <dgm:prSet presAssocID="{9CCB42C1-077F-43AE-BFBC-862FBCA594A2}" presName="imgShp" presStyleLbl="fgImgPlace1" presStyleIdx="0" presStyleCnt="1" custScaleX="180883" custScaleY="180883" custLinFactNeighborX="-47212" custLinFactNeighborY="2677"/>
      <dgm:spPr>
        <a:blipFill rotWithShape="1">
          <a:blip xmlns:r="http://schemas.openxmlformats.org/officeDocument/2006/relationships" r:embed="rId1"/>
          <a:stretch>
            <a:fillRect/>
          </a:stretch>
        </a:blipFill>
      </dgm:spPr>
    </dgm:pt>
    <dgm:pt modelId="{49FC1D49-DFF4-424D-9F71-6221179507E5}" type="pres">
      <dgm:prSet presAssocID="{9CCB42C1-077F-43AE-BFBC-862FBCA594A2}" presName="txShp" presStyleLbl="node1" presStyleIdx="0" presStyleCnt="1" custScaleX="132489" custScaleY="551346" custLinFactNeighborX="6007" custLinFactNeighborY="-16003">
        <dgm:presLayoutVars>
          <dgm:bulletEnabled val="1"/>
        </dgm:presLayoutVars>
      </dgm:prSet>
      <dgm:spPr/>
    </dgm:pt>
  </dgm:ptLst>
  <dgm:cxnLst>
    <dgm:cxn modelId="{61385F70-2ABE-408F-87DB-E1AE3AF7059A}" type="presOf" srcId="{9CCB42C1-077F-43AE-BFBC-862FBCA594A2}" destId="{49FC1D49-DFF4-424D-9F71-6221179507E5}" srcOrd="0" destOrd="0" presId="urn:microsoft.com/office/officeart/2005/8/layout/vList3"/>
    <dgm:cxn modelId="{0D3484A8-B179-4B41-BA2A-DB8B788CE343}" srcId="{1A1A6EE8-D437-4D2B-A14D-3C517152D42F}" destId="{9CCB42C1-077F-43AE-BFBC-862FBCA594A2}" srcOrd="0" destOrd="0" parTransId="{26D946D6-4C9C-4A42-8CAF-6CC75EAAED6B}" sibTransId="{F69C3774-198E-4CB5-BAB0-1CBFCF053881}"/>
    <dgm:cxn modelId="{D8527DFE-DABD-46B6-BE62-70E694309BA3}" type="presOf" srcId="{1A1A6EE8-D437-4D2B-A14D-3C517152D42F}" destId="{B45BE40C-3470-46EE-8E35-BE33B4B5966B}" srcOrd="0" destOrd="0" presId="urn:microsoft.com/office/officeart/2005/8/layout/vList3"/>
    <dgm:cxn modelId="{3D8115B8-D1F1-4BE4-9891-C5606695BA9D}" type="presParOf" srcId="{B45BE40C-3470-46EE-8E35-BE33B4B5966B}" destId="{328B8D40-8738-4BE2-8B49-DDD1CD21A062}" srcOrd="0" destOrd="0" presId="urn:microsoft.com/office/officeart/2005/8/layout/vList3"/>
    <dgm:cxn modelId="{CBE854C9-C03C-446F-ACB5-8C86CD0BCCDA}" type="presParOf" srcId="{328B8D40-8738-4BE2-8B49-DDD1CD21A062}" destId="{D9DBBC5A-58E1-4D82-BE39-6E8E758AE25B}" srcOrd="0" destOrd="0" presId="urn:microsoft.com/office/officeart/2005/8/layout/vList3"/>
    <dgm:cxn modelId="{960525BC-1303-4443-B39E-BDABE4F52EDB}" type="presParOf" srcId="{328B8D40-8738-4BE2-8B49-DDD1CD21A062}" destId="{49FC1D49-DFF4-424D-9F71-6221179507E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1A6EE8-D437-4D2B-A14D-3C517152D42F}" type="doc">
      <dgm:prSet loTypeId="urn:microsoft.com/office/officeart/2005/8/layout/vList3" loCatId="list" qsTypeId="urn:microsoft.com/office/officeart/2005/8/quickstyle/simple5" qsCatId="simple" csTypeId="urn:microsoft.com/office/officeart/2005/8/colors/accent1_2" csCatId="accent1" phldr="1"/>
      <dgm:spPr/>
      <dgm:t>
        <a:bodyPr/>
        <a:lstStyle/>
        <a:p>
          <a:endParaRPr lang="zh-TW" altLang="en-US"/>
        </a:p>
      </dgm:t>
    </dgm:pt>
    <dgm:pt modelId="{7E8C83C9-DFB3-4F8F-B9F6-61AB638F175A}">
      <dgm:prSet phldrT="[文字]" custT="1"/>
      <dgm:spPr/>
      <dgm:t>
        <a:bodyPr rIns="72000"/>
        <a:lstStyle/>
        <a:p>
          <a:pPr marL="85725" lvl="1" indent="-85725" algn="l" defTabSz="488950">
            <a:lnSpc>
              <a:spcPct val="90000"/>
            </a:lnSpc>
            <a:spcBef>
              <a:spcPct val="0"/>
            </a:spcBef>
            <a:spcAft>
              <a:spcPct val="15000"/>
            </a:spcAft>
            <a:buNone/>
          </a:pPr>
          <a:r>
            <a:rPr lang="en-US" altLang="zh-TW" sz="1200" kern="1200" dirty="0">
              <a:solidFill>
                <a:prstClr val="white"/>
              </a:solidFill>
              <a:latin typeface="微軟正黑體" panose="020B0604030504040204" pitchFamily="34" charset="-120"/>
              <a:ea typeface="微軟正黑體" panose="020B0604030504040204" pitchFamily="34" charset="-120"/>
              <a:cs typeface="+mn-cs"/>
            </a:rPr>
            <a:t>1.In 2022, we published our first Sustainability Report. In 2023, we emphasized SASB (Sustainability Accounting Standards Board) and TCFD (Task Force on Climate-Related Financial Disclosures) standards.</a:t>
          </a:r>
          <a:endParaRPr lang="zh-TW" altLang="zh-TW" sz="1200" kern="1200" dirty="0">
            <a:solidFill>
              <a:prstClr val="white"/>
            </a:solidFill>
            <a:latin typeface="微軟正黑體" panose="020B0604030504040204" pitchFamily="34" charset="-120"/>
            <a:ea typeface="微軟正黑體" panose="020B0604030504040204" pitchFamily="34" charset="-120"/>
            <a:cs typeface="+mn-cs"/>
          </a:endParaRPr>
        </a:p>
        <a:p>
          <a:pPr marL="85725" indent="-85725"/>
          <a:r>
            <a:rPr lang="en-US" altLang="zh-TW" sz="1200" kern="1200" dirty="0">
              <a:solidFill>
                <a:prstClr val="white"/>
              </a:solidFill>
              <a:latin typeface="微軟正黑體" panose="020B0604030504040204" pitchFamily="34" charset="-120"/>
              <a:ea typeface="微軟正黑體" panose="020B0604030504040204" pitchFamily="34" charset="-120"/>
              <a:cs typeface="+mn-cs"/>
            </a:rPr>
            <a:t>2.In 2023, we established the Sustainability Development Committee under the Board of Directors to drive sustainability initiatives, strengthen supplier management, enhance risk management, engage with stakeholders, ensure information security, and uphold ethical business practices, including a whistleblower system for unethical conduct. In 2024, we obtained ISO 27001 certification for our information security management system.</a:t>
          </a:r>
          <a:endParaRPr lang="zh-TW" altLang="zh-TW" sz="1200" kern="1200" dirty="0">
            <a:solidFill>
              <a:prstClr val="white"/>
            </a:solidFill>
            <a:latin typeface="微軟正黑體" panose="020B0604030504040204" pitchFamily="34" charset="-120"/>
            <a:ea typeface="微軟正黑體" panose="020B0604030504040204" pitchFamily="34" charset="-120"/>
            <a:cs typeface="+mn-cs"/>
          </a:endParaRPr>
        </a:p>
        <a:p>
          <a:pPr marL="85725" indent="-85725"/>
          <a:r>
            <a:rPr lang="en-US" altLang="zh-TW" sz="1200" kern="1200" dirty="0">
              <a:solidFill>
                <a:prstClr val="white"/>
              </a:solidFill>
              <a:latin typeface="微軟正黑體" panose="020B0604030504040204" pitchFamily="34" charset="-120"/>
              <a:ea typeface="微軟正黑體" panose="020B0604030504040204" pitchFamily="34" charset="-120"/>
              <a:cs typeface="+mn-cs"/>
            </a:rPr>
            <a:t>3.In 2024, we ranked within the top 21%–35% (upper-mid tier) in the 10th Corporate Governance Evaluation for listed companies, demonstrating our commitment to corporate governance. We will continue our efforts to enhance overall governance standards.</a:t>
          </a:r>
          <a:endParaRPr lang="zh-TW" altLang="zh-TW" sz="1200" kern="1200" dirty="0">
            <a:solidFill>
              <a:prstClr val="white"/>
            </a:solidFill>
            <a:latin typeface="微軟正黑體" panose="020B0604030504040204" pitchFamily="34" charset="-120"/>
            <a:ea typeface="微軟正黑體" panose="020B0604030504040204" pitchFamily="34" charset="-120"/>
            <a:cs typeface="+mn-cs"/>
          </a:endParaRPr>
        </a:p>
      </dgm:t>
    </dgm:pt>
    <dgm:pt modelId="{6457D4B4-B157-47F2-A63D-94693BFEF40E}" type="parTrans" cxnId="{1750B77B-072F-4EAC-B329-06EC7719C470}">
      <dgm:prSet/>
      <dgm:spPr/>
      <dgm:t>
        <a:bodyPr/>
        <a:lstStyle/>
        <a:p>
          <a:endParaRPr lang="zh-TW" altLang="en-US"/>
        </a:p>
      </dgm:t>
    </dgm:pt>
    <dgm:pt modelId="{468270F8-0D77-419E-BB5C-D165A762BAEE}" type="sibTrans" cxnId="{1750B77B-072F-4EAC-B329-06EC7719C470}">
      <dgm:prSet/>
      <dgm:spPr/>
      <dgm:t>
        <a:bodyPr/>
        <a:lstStyle/>
        <a:p>
          <a:endParaRPr lang="zh-TW" altLang="en-US"/>
        </a:p>
      </dgm:t>
    </dgm:pt>
    <dgm:pt modelId="{B45BE40C-3470-46EE-8E35-BE33B4B5966B}" type="pres">
      <dgm:prSet presAssocID="{1A1A6EE8-D437-4D2B-A14D-3C517152D42F}" presName="linearFlow" presStyleCnt="0">
        <dgm:presLayoutVars>
          <dgm:dir/>
          <dgm:resizeHandles val="exact"/>
        </dgm:presLayoutVars>
      </dgm:prSet>
      <dgm:spPr/>
    </dgm:pt>
    <dgm:pt modelId="{A457372B-5090-413A-82EC-A4D1D1B0F994}" type="pres">
      <dgm:prSet presAssocID="{7E8C83C9-DFB3-4F8F-B9F6-61AB638F175A}" presName="composite" presStyleCnt="0"/>
      <dgm:spPr/>
    </dgm:pt>
    <dgm:pt modelId="{9800835A-E465-4297-8C24-F69DCE359077}" type="pres">
      <dgm:prSet presAssocID="{7E8C83C9-DFB3-4F8F-B9F6-61AB638F175A}" presName="imgShp" presStyleLbl="fgImgPlace1" presStyleIdx="0" presStyleCnt="1" custScaleX="48978" custScaleY="48978" custLinFactNeighborX="-18544" custLinFactNeighborY="-8580"/>
      <dgm:spPr>
        <a:blipFill rotWithShape="1">
          <a:blip xmlns:r="http://schemas.openxmlformats.org/officeDocument/2006/relationships" r:embed="rId1"/>
          <a:stretch>
            <a:fillRect/>
          </a:stretch>
        </a:blipFill>
      </dgm:spPr>
    </dgm:pt>
    <dgm:pt modelId="{99AAADAE-D422-4FB0-8B8F-0DB3DFDEBF2E}" type="pres">
      <dgm:prSet presAssocID="{7E8C83C9-DFB3-4F8F-B9F6-61AB638F175A}" presName="txShp" presStyleLbl="node1" presStyleIdx="0" presStyleCnt="1" custScaleX="135570" custScaleY="131832" custLinFactNeighborX="6380" custLinFactNeighborY="-8792">
        <dgm:presLayoutVars>
          <dgm:bulletEnabled val="1"/>
        </dgm:presLayoutVars>
      </dgm:prSet>
      <dgm:spPr/>
    </dgm:pt>
  </dgm:ptLst>
  <dgm:cxnLst>
    <dgm:cxn modelId="{1750B77B-072F-4EAC-B329-06EC7719C470}" srcId="{1A1A6EE8-D437-4D2B-A14D-3C517152D42F}" destId="{7E8C83C9-DFB3-4F8F-B9F6-61AB638F175A}" srcOrd="0" destOrd="0" parTransId="{6457D4B4-B157-47F2-A63D-94693BFEF40E}" sibTransId="{468270F8-0D77-419E-BB5C-D165A762BAEE}"/>
    <dgm:cxn modelId="{3240F17E-CF19-4DD9-AF9F-9B959AB1E0BC}" type="presOf" srcId="{7E8C83C9-DFB3-4F8F-B9F6-61AB638F175A}" destId="{99AAADAE-D422-4FB0-8B8F-0DB3DFDEBF2E}" srcOrd="0" destOrd="0" presId="urn:microsoft.com/office/officeart/2005/8/layout/vList3"/>
    <dgm:cxn modelId="{D8527DFE-DABD-46B6-BE62-70E694309BA3}" type="presOf" srcId="{1A1A6EE8-D437-4D2B-A14D-3C517152D42F}" destId="{B45BE40C-3470-46EE-8E35-BE33B4B5966B}" srcOrd="0" destOrd="0" presId="urn:microsoft.com/office/officeart/2005/8/layout/vList3"/>
    <dgm:cxn modelId="{1E934D6A-6EE9-47A6-8ADE-5F7156A965B9}" type="presParOf" srcId="{B45BE40C-3470-46EE-8E35-BE33B4B5966B}" destId="{A457372B-5090-413A-82EC-A4D1D1B0F994}" srcOrd="0" destOrd="0" presId="urn:microsoft.com/office/officeart/2005/8/layout/vList3"/>
    <dgm:cxn modelId="{02BE83D8-6945-42C8-ADBA-AF84D3D60ADE}" type="presParOf" srcId="{A457372B-5090-413A-82EC-A4D1D1B0F994}" destId="{9800835A-E465-4297-8C24-F69DCE359077}" srcOrd="0" destOrd="0" presId="urn:microsoft.com/office/officeart/2005/8/layout/vList3"/>
    <dgm:cxn modelId="{E7F62308-F1FD-4777-A92E-D6B344C4D29E}" type="presParOf" srcId="{A457372B-5090-413A-82EC-A4D1D1B0F994}" destId="{99AAADAE-D422-4FB0-8B8F-0DB3DFDEBF2E}"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E35E6-ED94-4DA7-ACE2-B3C1CD18201F}">
      <dsp:nvSpPr>
        <dsp:cNvPr id="0" name=""/>
        <dsp:cNvSpPr/>
      </dsp:nvSpPr>
      <dsp:spPr>
        <a:xfrm rot="10800000">
          <a:off x="879834" y="4412"/>
          <a:ext cx="7796972" cy="4172051"/>
        </a:xfrm>
        <a:prstGeom prst="homePlat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37681" tIns="49530" rIns="92456" bIns="49530" numCol="1" spcCol="1270" anchor="ctr" anchorCtr="0">
          <a:noAutofit/>
        </a:bodyPr>
        <a:lstStyle/>
        <a:p>
          <a:pPr marL="809625" lvl="1" indent="-95250" algn="l" defTabSz="488950">
            <a:lnSpc>
              <a:spcPct val="90000"/>
            </a:lnSpc>
            <a:spcBef>
              <a:spcPct val="0"/>
            </a:spcBef>
            <a:spcAft>
              <a:spcPct val="15000"/>
            </a:spcAft>
            <a:buNone/>
          </a:pPr>
          <a:r>
            <a:rPr lang="en-US" altLang="zh-TW" sz="1300" kern="1200" dirty="0">
              <a:solidFill>
                <a:prstClr val="white"/>
              </a:solidFill>
              <a:latin typeface="微軟正黑體" panose="020B0604030504040204" pitchFamily="34" charset="-120"/>
              <a:ea typeface="微軟正黑體" panose="020B0604030504040204" pitchFamily="34" charset="-120"/>
              <a:cs typeface="+mn-cs"/>
            </a:rPr>
            <a:t>1.In 2023, our company successfully completed the ISO 14064-1 GHG inventory and assurance status ahead of schedule. We will continue to promote the completion of GHG inventories across all subsidiaries within the group.</a:t>
          </a:r>
          <a:endParaRPr lang="zh-TW" altLang="zh-TW" sz="1300" kern="1200" dirty="0">
            <a:solidFill>
              <a:prstClr val="white"/>
            </a:solidFill>
            <a:latin typeface="微軟正黑體" panose="020B0604030504040204" pitchFamily="34" charset="-120"/>
            <a:ea typeface="微軟正黑體" panose="020B0604030504040204" pitchFamily="34" charset="-120"/>
            <a:cs typeface="+mn-cs"/>
          </a:endParaRPr>
        </a:p>
        <a:p>
          <a:pPr marL="809625" indent="-95250">
            <a:spcBef>
              <a:spcPct val="0"/>
            </a:spcBef>
            <a:buNone/>
          </a:pPr>
          <a:r>
            <a:rPr lang="en-US" altLang="zh-TW" sz="1300" kern="1200" dirty="0">
              <a:solidFill>
                <a:prstClr val="white"/>
              </a:solidFill>
              <a:latin typeface="微軟正黑體" panose="020B0604030504040204" pitchFamily="34" charset="-120"/>
              <a:ea typeface="微軟正黑體" panose="020B0604030504040204" pitchFamily="34" charset="-120"/>
              <a:cs typeface="+mn-cs"/>
            </a:rPr>
            <a:t>2.In 2023, our company implemented a smart energy-saving system for cooling water pumps in office buildings. In 2024, we replaced office lighting with energy-efficient fixtures. In 2025, we completed the replacement of elevators with energy-saving models, continuing to implement energy conservation and carbon reduction measures to protect the planet through concrete actions. </a:t>
          </a:r>
          <a:endParaRPr lang="zh-TW" altLang="zh-TW" sz="1300" kern="1200" dirty="0">
            <a:solidFill>
              <a:prstClr val="white"/>
            </a:solidFill>
            <a:latin typeface="微軟正黑體" panose="020B0604030504040204" pitchFamily="34" charset="-120"/>
            <a:ea typeface="微軟正黑體" panose="020B0604030504040204" pitchFamily="34" charset="-120"/>
            <a:cs typeface="+mn-cs"/>
          </a:endParaRPr>
        </a:p>
        <a:p>
          <a:pPr marL="809625" indent="-95250">
            <a:spcBef>
              <a:spcPct val="0"/>
            </a:spcBef>
            <a:buNone/>
          </a:pPr>
          <a:r>
            <a:rPr lang="en-US" altLang="zh-TW" sz="1300" kern="1200" dirty="0">
              <a:solidFill>
                <a:prstClr val="white"/>
              </a:solidFill>
              <a:latin typeface="微軟正黑體" panose="020B0604030504040204" pitchFamily="34" charset="-120"/>
              <a:ea typeface="微軟正黑體" panose="020B0604030504040204" pitchFamily="34" charset="-120"/>
              <a:cs typeface="+mn-cs"/>
            </a:rPr>
            <a:t>3.To reduce paper consumption, customer orders are approved online, supplier purchase orders are issued via email, and our ERP processes are continually optimized to minimize environmental burden.</a:t>
          </a:r>
          <a:endParaRPr lang="zh-TW" altLang="zh-TW" sz="1300" kern="1200" dirty="0">
            <a:solidFill>
              <a:prstClr val="white"/>
            </a:solidFill>
            <a:latin typeface="微軟正黑體" panose="020B0604030504040204" pitchFamily="34" charset="-120"/>
            <a:ea typeface="微軟正黑體" panose="020B0604030504040204" pitchFamily="34" charset="-120"/>
            <a:cs typeface="+mn-cs"/>
          </a:endParaRPr>
        </a:p>
      </dsp:txBody>
      <dsp:txXfrm rot="10800000">
        <a:off x="1922847" y="4412"/>
        <a:ext cx="6753959" cy="4172051"/>
      </dsp:txXfrm>
    </dsp:sp>
    <dsp:sp modelId="{4AE4B0E2-4E32-46D1-BF00-BB1C4ADD8F2D}">
      <dsp:nvSpPr>
        <dsp:cNvPr id="0" name=""/>
        <dsp:cNvSpPr/>
      </dsp:nvSpPr>
      <dsp:spPr>
        <a:xfrm>
          <a:off x="291739" y="1214594"/>
          <a:ext cx="1439866" cy="1439713"/>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7000" r="-17000"/>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C1D49-DFF4-424D-9F71-6221179507E5}">
      <dsp:nvSpPr>
        <dsp:cNvPr id="0" name=""/>
        <dsp:cNvSpPr/>
      </dsp:nvSpPr>
      <dsp:spPr>
        <a:xfrm rot="10800000">
          <a:off x="873407" y="0"/>
          <a:ext cx="7740019" cy="4389240"/>
        </a:xfrm>
        <a:prstGeom prst="homePlat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51056" tIns="45720" rIns="85344" bIns="45720" numCol="1" spcCol="1270" anchor="ctr" anchorCtr="0">
          <a:noAutofit/>
        </a:bodyPr>
        <a:lstStyle/>
        <a:p>
          <a:pPr marL="628650" lvl="1" indent="-85725" algn="l" defTabSz="488950">
            <a:lnSpc>
              <a:spcPct val="90000"/>
            </a:lnSpc>
            <a:spcBef>
              <a:spcPct val="0"/>
            </a:spcBef>
            <a:spcAft>
              <a:spcPct val="15000"/>
            </a:spcAft>
            <a:buNone/>
          </a:pPr>
          <a:r>
            <a:rPr lang="en-US" altLang="zh-TW" sz="1200" kern="1200" dirty="0">
              <a:solidFill>
                <a:prstClr val="white"/>
              </a:solidFill>
              <a:latin typeface="微軟正黑體" panose="020B0604030504040204" pitchFamily="34" charset="-120"/>
              <a:ea typeface="微軟正黑體" panose="020B0604030504040204" pitchFamily="34" charset="-120"/>
              <a:cs typeface="+mn-cs"/>
            </a:rPr>
            <a:t>1.In 2023, we visited Taipei </a:t>
          </a:r>
          <a:r>
            <a:rPr lang="en-US" altLang="zh-TW" sz="1200" kern="1200" dirty="0" err="1">
              <a:solidFill>
                <a:prstClr val="white"/>
              </a:solidFill>
              <a:latin typeface="微軟正黑體" panose="020B0604030504040204" pitchFamily="34" charset="-120"/>
              <a:ea typeface="微軟正黑體" panose="020B0604030504040204" pitchFamily="34" charset="-120"/>
              <a:cs typeface="+mn-cs"/>
            </a:rPr>
            <a:t>Zhaoru</a:t>
          </a:r>
          <a:r>
            <a:rPr lang="en-US" altLang="zh-TW" sz="1200" kern="1200" dirty="0">
              <a:solidFill>
                <a:prstClr val="white"/>
              </a:solidFill>
              <a:latin typeface="微軟正黑體" panose="020B0604030504040204" pitchFamily="34" charset="-120"/>
              <a:ea typeface="微軟正黑體" panose="020B0604030504040204" pitchFamily="34" charset="-120"/>
              <a:cs typeface="+mn-cs"/>
            </a:rPr>
            <a:t> Senior Care Center to accompany the elderly in a dumpling-making event. In 2024, we organized a Dragon Boat Festival rice dumpling-making activity at Zhongli Smart Aging Academy for seniors with dementia and a recreational event at Bali Nursing Home. In 2025, we will collaborate with the Excelsior Foundation to host a joint public welfare event for World Alzheimer's Day.</a:t>
          </a:r>
          <a:endParaRPr lang="zh-TW" altLang="zh-TW" sz="1200" kern="1200" dirty="0">
            <a:solidFill>
              <a:prstClr val="white"/>
            </a:solidFill>
            <a:latin typeface="微軟正黑體" panose="020B0604030504040204" pitchFamily="34" charset="-120"/>
            <a:ea typeface="微軟正黑體" panose="020B0604030504040204" pitchFamily="34" charset="-120"/>
            <a:cs typeface="+mn-cs"/>
          </a:endParaRPr>
        </a:p>
        <a:p>
          <a:pPr marL="628650" indent="-114300">
            <a:spcBef>
              <a:spcPct val="0"/>
            </a:spcBef>
            <a:buNone/>
          </a:pPr>
          <a:r>
            <a:rPr lang="en-US" altLang="zh-TW" sz="1200" kern="1200" dirty="0">
              <a:solidFill>
                <a:prstClr val="white"/>
              </a:solidFill>
              <a:latin typeface="微軟正黑體" panose="020B0604030504040204" pitchFamily="34" charset="-120"/>
              <a:ea typeface="微軟正黑體" panose="020B0604030504040204" pitchFamily="34" charset="-120"/>
              <a:cs typeface="+mn-cs"/>
            </a:rPr>
            <a:t>2.Every year, through the Excelsior Foundation, we organize winter relief programs to support underprivileged individuals and elderly people living alone. We also provide scholarships for students from economically disadvantaged families and dialysis patients, encouraging them to complete their education.</a:t>
          </a:r>
          <a:endParaRPr lang="zh-TW" altLang="zh-TW" sz="1200" kern="1200" dirty="0">
            <a:solidFill>
              <a:prstClr val="white"/>
            </a:solidFill>
            <a:latin typeface="微軟正黑體" panose="020B0604030504040204" pitchFamily="34" charset="-120"/>
            <a:ea typeface="微軟正黑體" panose="020B0604030504040204" pitchFamily="34" charset="-120"/>
            <a:cs typeface="+mn-cs"/>
          </a:endParaRPr>
        </a:p>
        <a:p>
          <a:pPr marL="628650" indent="-123825">
            <a:spcBef>
              <a:spcPct val="0"/>
            </a:spcBef>
            <a:buNone/>
          </a:pPr>
          <a:r>
            <a:rPr lang="en-US" altLang="zh-TW" sz="1200" kern="1200" dirty="0">
              <a:solidFill>
                <a:prstClr val="white"/>
              </a:solidFill>
              <a:latin typeface="微軟正黑體" panose="020B0604030504040204" pitchFamily="34" charset="-120"/>
              <a:ea typeface="微軟正黑體" panose="020B0604030504040204" pitchFamily="34" charset="-120"/>
              <a:cs typeface="+mn-cs"/>
            </a:rPr>
            <a:t>3.We continue to host annual blood donation drives within our office parks and donate medical resources to healthcare institutions to support patient care.</a:t>
          </a:r>
          <a:endParaRPr lang="zh-TW" altLang="zh-TW" sz="1200" kern="1200" dirty="0">
            <a:solidFill>
              <a:prstClr val="white"/>
            </a:solidFill>
            <a:latin typeface="微軟正黑體" panose="020B0604030504040204" pitchFamily="34" charset="-120"/>
            <a:ea typeface="微軟正黑體" panose="020B0604030504040204" pitchFamily="34" charset="-120"/>
            <a:cs typeface="+mn-cs"/>
          </a:endParaRPr>
        </a:p>
        <a:p>
          <a:pPr marL="628650" indent="-152400">
            <a:spcBef>
              <a:spcPct val="0"/>
            </a:spcBef>
            <a:buNone/>
          </a:pPr>
          <a:r>
            <a:rPr lang="en-US" altLang="zh-TW" sz="1200" kern="1200" dirty="0">
              <a:solidFill>
                <a:prstClr val="white"/>
              </a:solidFill>
              <a:latin typeface="微軟正黑體" panose="020B0604030504040204" pitchFamily="34" charset="-120"/>
              <a:ea typeface="微軟正黑體" panose="020B0604030504040204" pitchFamily="34" charset="-120"/>
              <a:cs typeface="+mn-cs"/>
            </a:rPr>
            <a:t>4.Our group holds an annual Family Day to emphasize the importance of family support for employees, foster team cohesion, and strengthen corporate culture.</a:t>
          </a:r>
          <a:endParaRPr lang="zh-TW" altLang="zh-TW" sz="1200" kern="1200" dirty="0">
            <a:solidFill>
              <a:prstClr val="white"/>
            </a:solidFill>
            <a:latin typeface="微軟正黑體" panose="020B0604030504040204" pitchFamily="34" charset="-120"/>
            <a:ea typeface="微軟正黑體" panose="020B0604030504040204" pitchFamily="34" charset="-120"/>
            <a:cs typeface="+mn-cs"/>
          </a:endParaRPr>
        </a:p>
      </dsp:txBody>
      <dsp:txXfrm rot="10800000">
        <a:off x="1970717" y="0"/>
        <a:ext cx="6642709" cy="4389240"/>
      </dsp:txXfrm>
    </dsp:sp>
    <dsp:sp modelId="{D9DBBC5A-58E1-4D82-BE39-6E8E758AE25B}">
      <dsp:nvSpPr>
        <dsp:cNvPr id="0" name=""/>
        <dsp:cNvSpPr/>
      </dsp:nvSpPr>
      <dsp:spPr>
        <a:xfrm>
          <a:off x="375630" y="1497554"/>
          <a:ext cx="1440001" cy="1440001"/>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AAADAE-D422-4FB0-8B8F-0DB3DFDEBF2E}">
      <dsp:nvSpPr>
        <dsp:cNvPr id="0" name=""/>
        <dsp:cNvSpPr/>
      </dsp:nvSpPr>
      <dsp:spPr>
        <a:xfrm rot="10800000">
          <a:off x="805202" y="827851"/>
          <a:ext cx="7920011" cy="3875983"/>
        </a:xfrm>
        <a:prstGeom prst="homePlat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96499" tIns="45720" rIns="72000" bIns="45720" numCol="1" spcCol="1270" anchor="ctr" anchorCtr="0">
          <a:noAutofit/>
        </a:bodyPr>
        <a:lstStyle/>
        <a:p>
          <a:pPr marL="85725" lvl="1" indent="-85725" algn="l" defTabSz="488950">
            <a:lnSpc>
              <a:spcPct val="90000"/>
            </a:lnSpc>
            <a:spcBef>
              <a:spcPct val="0"/>
            </a:spcBef>
            <a:spcAft>
              <a:spcPct val="15000"/>
            </a:spcAft>
            <a:buNone/>
          </a:pPr>
          <a:r>
            <a:rPr lang="en-US" altLang="zh-TW" sz="1200" kern="1200" dirty="0">
              <a:solidFill>
                <a:prstClr val="white"/>
              </a:solidFill>
              <a:latin typeface="微軟正黑體" panose="020B0604030504040204" pitchFamily="34" charset="-120"/>
              <a:ea typeface="微軟正黑體" panose="020B0604030504040204" pitchFamily="34" charset="-120"/>
              <a:cs typeface="+mn-cs"/>
            </a:rPr>
            <a:t>1.In 2022, we published our first Sustainability Report. In 2023, we emphasized SASB (Sustainability Accounting Standards Board) and TCFD (Task Force on Climate-Related Financial Disclosures) standards.</a:t>
          </a:r>
          <a:endParaRPr lang="zh-TW" altLang="zh-TW" sz="1200" kern="1200" dirty="0">
            <a:solidFill>
              <a:prstClr val="white"/>
            </a:solidFill>
            <a:latin typeface="微軟正黑體" panose="020B0604030504040204" pitchFamily="34" charset="-120"/>
            <a:ea typeface="微軟正黑體" panose="020B0604030504040204" pitchFamily="34" charset="-120"/>
            <a:cs typeface="+mn-cs"/>
          </a:endParaRPr>
        </a:p>
        <a:p>
          <a:pPr marL="85725" indent="-85725">
            <a:spcBef>
              <a:spcPct val="0"/>
            </a:spcBef>
            <a:buNone/>
          </a:pPr>
          <a:r>
            <a:rPr lang="en-US" altLang="zh-TW" sz="1200" kern="1200" dirty="0">
              <a:solidFill>
                <a:prstClr val="white"/>
              </a:solidFill>
              <a:latin typeface="微軟正黑體" panose="020B0604030504040204" pitchFamily="34" charset="-120"/>
              <a:ea typeface="微軟正黑體" panose="020B0604030504040204" pitchFamily="34" charset="-120"/>
              <a:cs typeface="+mn-cs"/>
            </a:rPr>
            <a:t>2.In 2023, we established the Sustainability Development Committee under the Board of Directors to drive sustainability initiatives, strengthen supplier management, enhance risk management, engage with stakeholders, ensure information security, and uphold ethical business practices, including a whistleblower system for unethical conduct. In 2024, we obtained ISO 27001 certification for our information security management system.</a:t>
          </a:r>
          <a:endParaRPr lang="zh-TW" altLang="zh-TW" sz="1200" kern="1200" dirty="0">
            <a:solidFill>
              <a:prstClr val="white"/>
            </a:solidFill>
            <a:latin typeface="微軟正黑體" panose="020B0604030504040204" pitchFamily="34" charset="-120"/>
            <a:ea typeface="微軟正黑體" panose="020B0604030504040204" pitchFamily="34" charset="-120"/>
            <a:cs typeface="+mn-cs"/>
          </a:endParaRPr>
        </a:p>
        <a:p>
          <a:pPr marL="85725" indent="-85725">
            <a:spcBef>
              <a:spcPct val="0"/>
            </a:spcBef>
            <a:buNone/>
          </a:pPr>
          <a:r>
            <a:rPr lang="en-US" altLang="zh-TW" sz="1200" kern="1200" dirty="0">
              <a:solidFill>
                <a:prstClr val="white"/>
              </a:solidFill>
              <a:latin typeface="微軟正黑體" panose="020B0604030504040204" pitchFamily="34" charset="-120"/>
              <a:ea typeface="微軟正黑體" panose="020B0604030504040204" pitchFamily="34" charset="-120"/>
              <a:cs typeface="+mn-cs"/>
            </a:rPr>
            <a:t>3.In 2024, we ranked within the top 21%–35% (upper-mid tier) in the 10th Corporate Governance Evaluation for listed companies, demonstrating our commitment to corporate governance. We will continue our efforts to enhance overall governance standards.</a:t>
          </a:r>
          <a:endParaRPr lang="zh-TW" altLang="zh-TW" sz="1200" kern="1200" dirty="0">
            <a:solidFill>
              <a:prstClr val="white"/>
            </a:solidFill>
            <a:latin typeface="微軟正黑體" panose="020B0604030504040204" pitchFamily="34" charset="-120"/>
            <a:ea typeface="微軟正黑體" panose="020B0604030504040204" pitchFamily="34" charset="-120"/>
            <a:cs typeface="+mn-cs"/>
          </a:endParaRPr>
        </a:p>
      </dsp:txBody>
      <dsp:txXfrm rot="10800000">
        <a:off x="1774198" y="827851"/>
        <a:ext cx="6951015" cy="3875983"/>
      </dsp:txXfrm>
    </dsp:sp>
    <dsp:sp modelId="{9800835A-E465-4297-8C24-F69DCE359077}">
      <dsp:nvSpPr>
        <dsp:cNvPr id="0" name=""/>
        <dsp:cNvSpPr/>
      </dsp:nvSpPr>
      <dsp:spPr>
        <a:xfrm>
          <a:off x="206273" y="2052076"/>
          <a:ext cx="1439998" cy="1439998"/>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826" name="Rectangle 2">
            <a:extLst/>
          </p:cNvPr>
          <p:cNvSpPr>
            <a:spLocks noGrp="1" noChangeArrowheads="1"/>
          </p:cNvSpPr>
          <p:nvPr>
            <p:ph type="hdr" sz="quarter"/>
          </p:nvPr>
        </p:nvSpPr>
        <p:spPr bwMode="auto">
          <a:xfrm>
            <a:off x="0" y="1"/>
            <a:ext cx="2919233" cy="492780"/>
          </a:xfrm>
          <a:prstGeom prst="rect">
            <a:avLst/>
          </a:prstGeom>
          <a:noFill/>
          <a:ln w="9525">
            <a:noFill/>
            <a:miter lim="800000"/>
            <a:headEnd/>
            <a:tailEnd/>
          </a:ln>
        </p:spPr>
        <p:txBody>
          <a:bodyPr vert="horz" wrap="square" lIns="87553" tIns="43777" rIns="87553" bIns="43777" numCol="1" anchor="t" anchorCtr="0" compatLnSpc="1">
            <a:prstTxWarp prst="textNoShape">
              <a:avLst/>
            </a:prstTxWarp>
          </a:bodyPr>
          <a:lstStyle>
            <a:lvl1pPr defTabSz="875963" eaLnBrk="1" hangingPunct="1">
              <a:defRPr kumimoji="1">
                <a:solidFill>
                  <a:schemeClr val="tx1"/>
                </a:solidFill>
              </a:defRPr>
            </a:lvl1pPr>
          </a:lstStyle>
          <a:p>
            <a:pPr>
              <a:defRPr/>
            </a:pPr>
            <a:endParaRPr lang="en-US" altLang="zh-TW"/>
          </a:p>
        </p:txBody>
      </p:sp>
      <p:sp>
        <p:nvSpPr>
          <p:cNvPr id="205827" name="Rectangle 3">
            <a:extLst/>
          </p:cNvPr>
          <p:cNvSpPr>
            <a:spLocks noGrp="1" noChangeArrowheads="1"/>
          </p:cNvSpPr>
          <p:nvPr>
            <p:ph type="dt" sz="quarter" idx="1"/>
          </p:nvPr>
        </p:nvSpPr>
        <p:spPr bwMode="auto">
          <a:xfrm>
            <a:off x="3815026" y="1"/>
            <a:ext cx="2919233" cy="492780"/>
          </a:xfrm>
          <a:prstGeom prst="rect">
            <a:avLst/>
          </a:prstGeom>
          <a:noFill/>
          <a:ln w="9525">
            <a:noFill/>
            <a:miter lim="800000"/>
            <a:headEnd/>
            <a:tailEnd/>
          </a:ln>
        </p:spPr>
        <p:txBody>
          <a:bodyPr vert="horz" wrap="square" lIns="87553" tIns="43777" rIns="87553" bIns="43777" numCol="1" anchor="t" anchorCtr="0" compatLnSpc="1">
            <a:prstTxWarp prst="textNoShape">
              <a:avLst/>
            </a:prstTxWarp>
          </a:bodyPr>
          <a:lstStyle>
            <a:lvl1pPr algn="r" defTabSz="875963" eaLnBrk="1" hangingPunct="1">
              <a:defRPr kumimoji="1">
                <a:solidFill>
                  <a:schemeClr val="tx1"/>
                </a:solidFill>
              </a:defRPr>
            </a:lvl1pPr>
          </a:lstStyle>
          <a:p>
            <a:pPr>
              <a:defRPr/>
            </a:pPr>
            <a:endParaRPr lang="en-US" altLang="zh-TW"/>
          </a:p>
        </p:txBody>
      </p:sp>
      <p:sp>
        <p:nvSpPr>
          <p:cNvPr id="205828" name="Rectangle 4">
            <a:extLst/>
          </p:cNvPr>
          <p:cNvSpPr>
            <a:spLocks noGrp="1" noChangeArrowheads="1"/>
          </p:cNvSpPr>
          <p:nvPr>
            <p:ph type="ftr" sz="quarter" idx="2"/>
          </p:nvPr>
        </p:nvSpPr>
        <p:spPr bwMode="auto">
          <a:xfrm>
            <a:off x="0" y="9372003"/>
            <a:ext cx="2919233" cy="492780"/>
          </a:xfrm>
          <a:prstGeom prst="rect">
            <a:avLst/>
          </a:prstGeom>
          <a:noFill/>
          <a:ln w="9525">
            <a:noFill/>
            <a:miter lim="800000"/>
            <a:headEnd/>
            <a:tailEnd/>
          </a:ln>
        </p:spPr>
        <p:txBody>
          <a:bodyPr vert="horz" wrap="square" lIns="87553" tIns="43777" rIns="87553" bIns="43777" numCol="1" anchor="b" anchorCtr="0" compatLnSpc="1">
            <a:prstTxWarp prst="textNoShape">
              <a:avLst/>
            </a:prstTxWarp>
          </a:bodyPr>
          <a:lstStyle>
            <a:lvl1pPr defTabSz="875963" eaLnBrk="1" hangingPunct="1">
              <a:defRPr kumimoji="1">
                <a:solidFill>
                  <a:schemeClr val="tx1"/>
                </a:solidFill>
              </a:defRPr>
            </a:lvl1pPr>
          </a:lstStyle>
          <a:p>
            <a:pPr>
              <a:defRPr/>
            </a:pPr>
            <a:endParaRPr lang="en-US" altLang="zh-TW"/>
          </a:p>
        </p:txBody>
      </p:sp>
      <p:sp>
        <p:nvSpPr>
          <p:cNvPr id="205829" name="Rectangle 5">
            <a:extLst/>
          </p:cNvPr>
          <p:cNvSpPr>
            <a:spLocks noGrp="1" noChangeArrowheads="1"/>
          </p:cNvSpPr>
          <p:nvPr>
            <p:ph type="sldNum" sz="quarter" idx="3"/>
          </p:nvPr>
        </p:nvSpPr>
        <p:spPr bwMode="auto">
          <a:xfrm>
            <a:off x="3815026" y="9372003"/>
            <a:ext cx="2919233" cy="492780"/>
          </a:xfrm>
          <a:prstGeom prst="rect">
            <a:avLst/>
          </a:prstGeom>
          <a:noFill/>
          <a:ln w="9525">
            <a:noFill/>
            <a:miter lim="800000"/>
            <a:headEnd/>
            <a:tailEnd/>
          </a:ln>
        </p:spPr>
        <p:txBody>
          <a:bodyPr vert="horz" wrap="square" lIns="87553" tIns="43777" rIns="87553" bIns="43777" numCol="1" anchor="b" anchorCtr="0" compatLnSpc="1">
            <a:prstTxWarp prst="textNoShape">
              <a:avLst/>
            </a:prstTxWarp>
          </a:bodyPr>
          <a:lstStyle>
            <a:lvl1pPr algn="r" eaLnBrk="1" hangingPunct="1">
              <a:defRPr kumimoji="1" smtClean="0">
                <a:solidFill>
                  <a:schemeClr val="tx1"/>
                </a:solidFill>
              </a:defRPr>
            </a:lvl1pPr>
          </a:lstStyle>
          <a:p>
            <a:pPr>
              <a:defRPr/>
            </a:pPr>
            <a:fld id="{DB614BBA-FF87-495D-9528-F41DC937BF0A}"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p:cNvPr>
          <p:cNvSpPr>
            <a:spLocks noGrp="1" noChangeArrowheads="1"/>
          </p:cNvSpPr>
          <p:nvPr>
            <p:ph type="hdr" sz="quarter"/>
          </p:nvPr>
        </p:nvSpPr>
        <p:spPr bwMode="auto">
          <a:xfrm>
            <a:off x="0" y="1"/>
            <a:ext cx="2919233" cy="492780"/>
          </a:xfrm>
          <a:prstGeom prst="rect">
            <a:avLst/>
          </a:prstGeom>
          <a:noFill/>
          <a:ln w="9525">
            <a:noFill/>
            <a:miter lim="800000"/>
            <a:headEnd/>
            <a:tailEnd/>
          </a:ln>
        </p:spPr>
        <p:txBody>
          <a:bodyPr vert="horz" wrap="square" lIns="94838" tIns="47419" rIns="94838" bIns="47419" numCol="1" anchor="t" anchorCtr="0" compatLnSpc="1">
            <a:prstTxWarp prst="textNoShape">
              <a:avLst/>
            </a:prstTxWarp>
          </a:bodyPr>
          <a:lstStyle>
            <a:lvl1pPr defTabSz="948436" eaLnBrk="1" hangingPunct="1">
              <a:defRPr kumimoji="1" sz="1300">
                <a:solidFill>
                  <a:schemeClr val="tx1"/>
                </a:solidFill>
              </a:defRPr>
            </a:lvl1pPr>
          </a:lstStyle>
          <a:p>
            <a:pPr>
              <a:defRPr/>
            </a:pPr>
            <a:endParaRPr lang="en-US" altLang="zh-TW"/>
          </a:p>
        </p:txBody>
      </p:sp>
      <p:sp>
        <p:nvSpPr>
          <p:cNvPr id="4099" name="Rectangle 3">
            <a:extLst/>
          </p:cNvPr>
          <p:cNvSpPr>
            <a:spLocks noGrp="1" noChangeArrowheads="1"/>
          </p:cNvSpPr>
          <p:nvPr>
            <p:ph type="dt" idx="1"/>
          </p:nvPr>
        </p:nvSpPr>
        <p:spPr bwMode="auto">
          <a:xfrm>
            <a:off x="3815026" y="1"/>
            <a:ext cx="2919233" cy="492780"/>
          </a:xfrm>
          <a:prstGeom prst="rect">
            <a:avLst/>
          </a:prstGeom>
          <a:noFill/>
          <a:ln w="9525">
            <a:noFill/>
            <a:miter lim="800000"/>
            <a:headEnd/>
            <a:tailEnd/>
          </a:ln>
        </p:spPr>
        <p:txBody>
          <a:bodyPr vert="horz" wrap="square" lIns="94838" tIns="47419" rIns="94838" bIns="47419" numCol="1" anchor="t" anchorCtr="0" compatLnSpc="1">
            <a:prstTxWarp prst="textNoShape">
              <a:avLst/>
            </a:prstTxWarp>
          </a:bodyPr>
          <a:lstStyle>
            <a:lvl1pPr algn="r" defTabSz="948436" eaLnBrk="1" hangingPunct="1">
              <a:defRPr kumimoji="1" sz="1300">
                <a:solidFill>
                  <a:schemeClr val="tx1"/>
                </a:solidFill>
              </a:defRPr>
            </a:lvl1pPr>
          </a:lstStyle>
          <a:p>
            <a:pPr>
              <a:defRPr/>
            </a:pPr>
            <a:endParaRPr lang="en-US" altLang="zh-TW"/>
          </a:p>
        </p:txBody>
      </p:sp>
      <p:sp>
        <p:nvSpPr>
          <p:cNvPr id="36868" name="Rectangle 4"/>
          <p:cNvSpPr>
            <a:spLocks noGrp="1" noRot="1" noChangeAspect="1" noChangeArrowheads="1" noTextEdit="1"/>
          </p:cNvSpPr>
          <p:nvPr>
            <p:ph type="sldImg" idx="2"/>
          </p:nvPr>
        </p:nvSpPr>
        <p:spPr bwMode="auto">
          <a:xfrm>
            <a:off x="901700" y="739775"/>
            <a:ext cx="4933950" cy="3700463"/>
          </a:xfrm>
          <a:prstGeom prst="rect">
            <a:avLst/>
          </a:prstGeom>
          <a:noFill/>
          <a:ln w="9525">
            <a:solidFill>
              <a:srgbClr val="000000"/>
            </a:solidFill>
            <a:miter lim="800000"/>
            <a:headEnd/>
            <a:tailEnd/>
          </a:ln>
        </p:spPr>
      </p:sp>
      <p:sp>
        <p:nvSpPr>
          <p:cNvPr id="4101" name="Rectangle 5">
            <a:extLst/>
          </p:cNvPr>
          <p:cNvSpPr>
            <a:spLocks noGrp="1" noChangeArrowheads="1"/>
          </p:cNvSpPr>
          <p:nvPr>
            <p:ph type="body" sz="quarter" idx="3"/>
          </p:nvPr>
        </p:nvSpPr>
        <p:spPr bwMode="auto">
          <a:xfrm>
            <a:off x="672975" y="4686002"/>
            <a:ext cx="5389814" cy="4439611"/>
          </a:xfrm>
          <a:prstGeom prst="rect">
            <a:avLst/>
          </a:prstGeom>
          <a:noFill/>
          <a:ln w="9525">
            <a:noFill/>
            <a:miter lim="800000"/>
            <a:headEnd/>
            <a:tailEnd/>
          </a:ln>
        </p:spPr>
        <p:txBody>
          <a:bodyPr vert="horz" wrap="square" lIns="94838" tIns="47419" rIns="94838" bIns="47419" numCol="1" anchor="t" anchorCtr="0" compatLnSpc="1">
            <a:prstTxWarp prst="textNoShape">
              <a:avLst/>
            </a:prstTxWarp>
          </a:bodyPr>
          <a:lstStyle/>
          <a:p>
            <a:pPr lvl="0"/>
            <a:r>
              <a:rPr lang="zh-TW" altLang="en-US" noProof="0"/>
              <a:t>按一下以編輯母片</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4102" name="Rectangle 6">
            <a:extLst/>
          </p:cNvPr>
          <p:cNvSpPr>
            <a:spLocks noGrp="1" noChangeArrowheads="1"/>
          </p:cNvSpPr>
          <p:nvPr>
            <p:ph type="ftr" sz="quarter" idx="4"/>
          </p:nvPr>
        </p:nvSpPr>
        <p:spPr bwMode="auto">
          <a:xfrm>
            <a:off x="0" y="9372003"/>
            <a:ext cx="2919233" cy="492780"/>
          </a:xfrm>
          <a:prstGeom prst="rect">
            <a:avLst/>
          </a:prstGeom>
          <a:noFill/>
          <a:ln w="9525">
            <a:noFill/>
            <a:miter lim="800000"/>
            <a:headEnd/>
            <a:tailEnd/>
          </a:ln>
        </p:spPr>
        <p:txBody>
          <a:bodyPr vert="horz" wrap="square" lIns="94838" tIns="47419" rIns="94838" bIns="47419" numCol="1" anchor="b" anchorCtr="0" compatLnSpc="1">
            <a:prstTxWarp prst="textNoShape">
              <a:avLst/>
            </a:prstTxWarp>
          </a:bodyPr>
          <a:lstStyle>
            <a:lvl1pPr defTabSz="948436" eaLnBrk="1" hangingPunct="1">
              <a:defRPr kumimoji="1" sz="1300">
                <a:solidFill>
                  <a:schemeClr val="tx1"/>
                </a:solidFill>
              </a:defRPr>
            </a:lvl1pPr>
          </a:lstStyle>
          <a:p>
            <a:pPr>
              <a:defRPr/>
            </a:pPr>
            <a:endParaRPr lang="en-US" altLang="zh-TW"/>
          </a:p>
        </p:txBody>
      </p:sp>
      <p:sp>
        <p:nvSpPr>
          <p:cNvPr id="4103" name="Rectangle 7">
            <a:extLst/>
          </p:cNvPr>
          <p:cNvSpPr>
            <a:spLocks noGrp="1" noChangeArrowheads="1"/>
          </p:cNvSpPr>
          <p:nvPr>
            <p:ph type="sldNum" sz="quarter" idx="5"/>
          </p:nvPr>
        </p:nvSpPr>
        <p:spPr bwMode="auto">
          <a:xfrm>
            <a:off x="3815026" y="9372003"/>
            <a:ext cx="2919233" cy="492780"/>
          </a:xfrm>
          <a:prstGeom prst="rect">
            <a:avLst/>
          </a:prstGeom>
          <a:noFill/>
          <a:ln w="9525">
            <a:noFill/>
            <a:miter lim="800000"/>
            <a:headEnd/>
            <a:tailEnd/>
          </a:ln>
        </p:spPr>
        <p:txBody>
          <a:bodyPr vert="horz" wrap="square" lIns="94838" tIns="47419" rIns="94838" bIns="47419" numCol="1" anchor="b" anchorCtr="0" compatLnSpc="1">
            <a:prstTxWarp prst="textNoShape">
              <a:avLst/>
            </a:prstTxWarp>
          </a:bodyPr>
          <a:lstStyle>
            <a:lvl1pPr algn="r" defTabSz="946942" eaLnBrk="1" hangingPunct="1">
              <a:defRPr kumimoji="1" sz="1300" smtClean="0">
                <a:solidFill>
                  <a:schemeClr val="tx1"/>
                </a:solidFill>
              </a:defRPr>
            </a:lvl1pPr>
          </a:lstStyle>
          <a:p>
            <a:pPr>
              <a:defRPr/>
            </a:pPr>
            <a:fld id="{1B7426AC-3C47-412D-81A7-0D9A820391FF}"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pPr defTabSz="945422"/>
            <a:fld id="{796B43B7-9E5E-428E-A641-BEE11086DE91}" type="slidenum">
              <a:rPr lang="en-US" altLang="zh-TW"/>
              <a:pPr defTabSz="945422"/>
              <a:t>1</a:t>
            </a:fld>
            <a:endParaRPr lang="en-US" altLang="zh-TW" dirty="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zh-TW" altLang="zh-TW">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pPr defTabSz="945422"/>
            <a:fld id="{11593849-1137-4C6D-89A4-B16D5238E720}" type="slidenum">
              <a:rPr lang="en-US" altLang="zh-TW"/>
              <a:pPr defTabSz="945422"/>
              <a:t>2</a:t>
            </a:fld>
            <a:endParaRPr lang="en-US" altLang="zh-TW" dirty="0"/>
          </a:p>
        </p:txBody>
      </p:sp>
      <p:sp>
        <p:nvSpPr>
          <p:cNvPr id="38915" name="Rectangle 2"/>
          <p:cNvSpPr>
            <a:spLocks noGrp="1" noRot="1" noChangeAspect="1" noChangeArrowheads="1" noTextEdit="1"/>
          </p:cNvSpPr>
          <p:nvPr>
            <p:ph type="sldImg"/>
          </p:nvPr>
        </p:nvSpPr>
        <p:spPr>
          <a:xfrm>
            <a:off x="901700" y="739775"/>
            <a:ext cx="4932363" cy="3700463"/>
          </a:xfrm>
          <a:ln/>
        </p:spPr>
      </p:sp>
      <p:sp>
        <p:nvSpPr>
          <p:cNvPr id="38916" name="Rectangle 3"/>
          <p:cNvSpPr>
            <a:spLocks noGrp="1" noChangeArrowheads="1"/>
          </p:cNvSpPr>
          <p:nvPr>
            <p:ph type="body" idx="1"/>
          </p:nvPr>
        </p:nvSpPr>
        <p:spPr>
          <a:noFill/>
          <a:ln/>
        </p:spPr>
        <p:txBody>
          <a:bodyPr/>
          <a:lstStyle/>
          <a:p>
            <a:pPr eaLnBrk="1" hangingPunct="1"/>
            <a:endParaRPr lang="zh-TW" altLang="zh-TW">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投影片圖像版面配置區 1"/>
          <p:cNvSpPr>
            <a:spLocks noGrp="1" noRot="1" noChangeAspect="1" noChangeArrowheads="1" noTextEdit="1"/>
          </p:cNvSpPr>
          <p:nvPr>
            <p:ph type="sldImg"/>
          </p:nvPr>
        </p:nvSpPr>
        <p:spPr>
          <a:ln/>
        </p:spPr>
      </p:sp>
      <p:sp>
        <p:nvSpPr>
          <p:cNvPr id="46083" name="備忘稿版面配置區 2"/>
          <p:cNvSpPr>
            <a:spLocks noGrp="1"/>
          </p:cNvSpPr>
          <p:nvPr>
            <p:ph type="body" idx="1"/>
          </p:nvPr>
        </p:nvSpPr>
        <p:spPr>
          <a:noFill/>
          <a:ln/>
        </p:spPr>
        <p:txBody>
          <a:bodyPr/>
          <a:lstStyle/>
          <a:p>
            <a:pPr eaLnBrk="1" hangingPunct="1">
              <a:spcBef>
                <a:spcPct val="0"/>
              </a:spcBef>
            </a:pPr>
            <a:endParaRPr lang="zh-TW" altLang="en-US">
              <a:latin typeface="Arial" pitchFamily="34" charset="0"/>
            </a:endParaRPr>
          </a:p>
        </p:txBody>
      </p:sp>
      <p:sp>
        <p:nvSpPr>
          <p:cNvPr id="46084" name="投影片編號版面配置區 3"/>
          <p:cNvSpPr>
            <a:spLocks noGrp="1"/>
          </p:cNvSpPr>
          <p:nvPr>
            <p:ph type="sldNum" sz="quarter" idx="5"/>
          </p:nvPr>
        </p:nvSpPr>
        <p:spPr>
          <a:noFill/>
        </p:spPr>
        <p:txBody>
          <a:bodyPr/>
          <a:lstStyle/>
          <a:p>
            <a:pPr defTabSz="945422"/>
            <a:fld id="{0F7AFB7C-8690-492B-9AAB-968C726C8411}" type="slidenum">
              <a:rPr lang="zh-TW" altLang="en-US"/>
              <a:pPr defTabSz="945422"/>
              <a:t>5</a:t>
            </a:fld>
            <a:endParaRPr lang="en-US" altLang="zh-TW"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投影片圖像版面配置區 1"/>
          <p:cNvSpPr>
            <a:spLocks noGrp="1" noRot="1" noChangeAspect="1" noChangeArrowheads="1" noTextEdit="1"/>
          </p:cNvSpPr>
          <p:nvPr>
            <p:ph type="sldImg"/>
          </p:nvPr>
        </p:nvSpPr>
        <p:spPr>
          <a:ln/>
        </p:spPr>
      </p:sp>
      <p:sp>
        <p:nvSpPr>
          <p:cNvPr id="47107" name="備忘稿版面配置區 2"/>
          <p:cNvSpPr>
            <a:spLocks noGrp="1"/>
          </p:cNvSpPr>
          <p:nvPr>
            <p:ph type="body" idx="1"/>
          </p:nvPr>
        </p:nvSpPr>
        <p:spPr>
          <a:noFill/>
          <a:ln/>
        </p:spPr>
        <p:txBody>
          <a:bodyPr/>
          <a:lstStyle/>
          <a:p>
            <a:pPr eaLnBrk="1" hangingPunct="1">
              <a:spcBef>
                <a:spcPct val="0"/>
              </a:spcBef>
            </a:pPr>
            <a:endParaRPr lang="zh-TW" altLang="en-US">
              <a:latin typeface="Arial" pitchFamily="34" charset="0"/>
            </a:endParaRPr>
          </a:p>
        </p:txBody>
      </p:sp>
      <p:sp>
        <p:nvSpPr>
          <p:cNvPr id="47108" name="投影片編號版面配置區 3"/>
          <p:cNvSpPr>
            <a:spLocks noGrp="1"/>
          </p:cNvSpPr>
          <p:nvPr>
            <p:ph type="sldNum" sz="quarter" idx="5"/>
          </p:nvPr>
        </p:nvSpPr>
        <p:spPr>
          <a:noFill/>
        </p:spPr>
        <p:txBody>
          <a:bodyPr/>
          <a:lstStyle/>
          <a:p>
            <a:pPr defTabSz="945422"/>
            <a:fld id="{BBAF313E-1BA4-4253-94D9-1E9A54147284}" type="slidenum">
              <a:rPr lang="zh-TW" altLang="en-US"/>
              <a:pPr defTabSz="945422"/>
              <a:t>6</a:t>
            </a:fld>
            <a:endParaRPr lang="en-US" altLang="zh-TW"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投影片圖像版面配置區 1"/>
          <p:cNvSpPr>
            <a:spLocks noGrp="1" noRot="1" noChangeAspect="1" noChangeArrowheads="1" noTextEdit="1"/>
          </p:cNvSpPr>
          <p:nvPr>
            <p:ph type="sldImg"/>
          </p:nvPr>
        </p:nvSpPr>
        <p:spPr>
          <a:ln/>
        </p:spPr>
      </p:sp>
      <p:sp>
        <p:nvSpPr>
          <p:cNvPr id="48131" name="備忘稿版面配置區 2"/>
          <p:cNvSpPr>
            <a:spLocks noGrp="1"/>
          </p:cNvSpPr>
          <p:nvPr>
            <p:ph type="body" idx="1"/>
          </p:nvPr>
        </p:nvSpPr>
        <p:spPr>
          <a:noFill/>
          <a:ln/>
        </p:spPr>
        <p:txBody>
          <a:bodyPr/>
          <a:lstStyle/>
          <a:p>
            <a:pPr eaLnBrk="1" hangingPunct="1">
              <a:spcBef>
                <a:spcPct val="0"/>
              </a:spcBef>
            </a:pPr>
            <a:endParaRPr lang="zh-TW" altLang="en-US">
              <a:latin typeface="Arial" pitchFamily="34" charset="0"/>
            </a:endParaRPr>
          </a:p>
        </p:txBody>
      </p:sp>
      <p:sp>
        <p:nvSpPr>
          <p:cNvPr id="48132" name="投影片編號版面配置區 3"/>
          <p:cNvSpPr>
            <a:spLocks noGrp="1"/>
          </p:cNvSpPr>
          <p:nvPr>
            <p:ph type="sldNum" sz="quarter" idx="5"/>
          </p:nvPr>
        </p:nvSpPr>
        <p:spPr>
          <a:noFill/>
        </p:spPr>
        <p:txBody>
          <a:bodyPr/>
          <a:lstStyle/>
          <a:p>
            <a:pPr defTabSz="945422"/>
            <a:fld id="{42C806EB-CB9B-4DE7-93A5-B0979483276D}" type="slidenum">
              <a:rPr lang="zh-TW" altLang="en-US"/>
              <a:pPr defTabSz="945422"/>
              <a:t>7</a:t>
            </a:fld>
            <a:endParaRPr lang="en-US" altLang="zh-TW"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投影片圖像版面配置區 1"/>
          <p:cNvSpPr>
            <a:spLocks noGrp="1" noRot="1" noChangeAspect="1" noChangeArrowheads="1" noTextEdit="1"/>
          </p:cNvSpPr>
          <p:nvPr>
            <p:ph type="sldImg"/>
          </p:nvPr>
        </p:nvSpPr>
        <p:spPr>
          <a:ln/>
        </p:spPr>
      </p:sp>
      <p:sp>
        <p:nvSpPr>
          <p:cNvPr id="54275" name="備忘稿版面配置區 2"/>
          <p:cNvSpPr>
            <a:spLocks noGrp="1"/>
          </p:cNvSpPr>
          <p:nvPr>
            <p:ph type="body" idx="1"/>
          </p:nvPr>
        </p:nvSpPr>
        <p:spPr>
          <a:noFill/>
          <a:ln/>
        </p:spPr>
        <p:txBody>
          <a:bodyPr/>
          <a:lstStyle/>
          <a:p>
            <a:endParaRPr lang="zh-TW" altLang="en-US">
              <a:latin typeface="Arial" pitchFamily="34" charset="0"/>
            </a:endParaRPr>
          </a:p>
        </p:txBody>
      </p:sp>
      <p:sp>
        <p:nvSpPr>
          <p:cNvPr id="54276" name="投影片編號版面配置區 3"/>
          <p:cNvSpPr>
            <a:spLocks noGrp="1"/>
          </p:cNvSpPr>
          <p:nvPr>
            <p:ph type="sldNum" sz="quarter" idx="5"/>
          </p:nvPr>
        </p:nvSpPr>
        <p:spPr>
          <a:noFill/>
        </p:spPr>
        <p:txBody>
          <a:bodyPr/>
          <a:lstStyle/>
          <a:p>
            <a:pPr defTabSz="945422"/>
            <a:fld id="{49261810-F088-44A8-8FF4-3B84411B1DF8}" type="slidenum">
              <a:rPr lang="zh-TW" altLang="en-US"/>
              <a:pPr defTabSz="945422"/>
              <a:t>8</a:t>
            </a:fld>
            <a:endParaRPr lang="en-US" altLang="zh-TW"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投影片圖像版面配置區 1"/>
          <p:cNvSpPr>
            <a:spLocks noGrp="1" noRot="1" noChangeAspect="1" noChangeArrowheads="1" noTextEdit="1"/>
          </p:cNvSpPr>
          <p:nvPr>
            <p:ph type="sldImg"/>
          </p:nvPr>
        </p:nvSpPr>
        <p:spPr>
          <a:ln/>
        </p:spPr>
      </p:sp>
      <p:sp>
        <p:nvSpPr>
          <p:cNvPr id="55299" name="備忘稿版面配置區 2"/>
          <p:cNvSpPr>
            <a:spLocks noGrp="1"/>
          </p:cNvSpPr>
          <p:nvPr>
            <p:ph type="body" idx="1"/>
          </p:nvPr>
        </p:nvSpPr>
        <p:spPr>
          <a:noFill/>
          <a:ln/>
        </p:spPr>
        <p:txBody>
          <a:bodyPr/>
          <a:lstStyle/>
          <a:p>
            <a:endParaRPr lang="zh-TW" altLang="en-US">
              <a:latin typeface="Arial" pitchFamily="34" charset="0"/>
            </a:endParaRPr>
          </a:p>
        </p:txBody>
      </p:sp>
      <p:sp>
        <p:nvSpPr>
          <p:cNvPr id="55300" name="投影片編號版面配置區 3"/>
          <p:cNvSpPr>
            <a:spLocks noGrp="1"/>
          </p:cNvSpPr>
          <p:nvPr>
            <p:ph type="sldNum" sz="quarter" idx="5"/>
          </p:nvPr>
        </p:nvSpPr>
        <p:spPr>
          <a:noFill/>
        </p:spPr>
        <p:txBody>
          <a:bodyPr/>
          <a:lstStyle/>
          <a:p>
            <a:pPr defTabSz="945422"/>
            <a:fld id="{F9918A9F-0F4F-4728-9C47-CE3F2E2DAFEC}" type="slidenum">
              <a:rPr lang="zh-TW" altLang="en-US"/>
              <a:pPr defTabSz="945422"/>
              <a:t>9</a:t>
            </a:fld>
            <a:endParaRPr lang="en-US" altLang="zh-TW"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投影片圖像版面配置區 1"/>
          <p:cNvSpPr>
            <a:spLocks noGrp="1" noRot="1" noChangeAspect="1" noChangeArrowheads="1" noTextEdit="1"/>
          </p:cNvSpPr>
          <p:nvPr>
            <p:ph type="sldImg"/>
          </p:nvPr>
        </p:nvSpPr>
        <p:spPr>
          <a:ln/>
        </p:spPr>
      </p:sp>
      <p:sp>
        <p:nvSpPr>
          <p:cNvPr id="56323" name="備忘稿版面配置區 2"/>
          <p:cNvSpPr>
            <a:spLocks noGrp="1"/>
          </p:cNvSpPr>
          <p:nvPr>
            <p:ph type="body" idx="1"/>
          </p:nvPr>
        </p:nvSpPr>
        <p:spPr>
          <a:noFill/>
          <a:ln/>
        </p:spPr>
        <p:txBody>
          <a:bodyPr/>
          <a:lstStyle/>
          <a:p>
            <a:endParaRPr lang="zh-TW" altLang="en-US">
              <a:latin typeface="Arial" pitchFamily="34" charset="0"/>
            </a:endParaRPr>
          </a:p>
        </p:txBody>
      </p:sp>
      <p:sp>
        <p:nvSpPr>
          <p:cNvPr id="56324" name="投影片編號版面配置區 3"/>
          <p:cNvSpPr>
            <a:spLocks noGrp="1"/>
          </p:cNvSpPr>
          <p:nvPr>
            <p:ph type="sldNum" sz="quarter" idx="5"/>
          </p:nvPr>
        </p:nvSpPr>
        <p:spPr>
          <a:noFill/>
        </p:spPr>
        <p:txBody>
          <a:bodyPr/>
          <a:lstStyle/>
          <a:p>
            <a:pPr defTabSz="945422"/>
            <a:fld id="{2CB287DF-6A52-46C6-871A-A3EEC712BDE2}" type="slidenum">
              <a:rPr lang="zh-TW" altLang="en-US"/>
              <a:pPr defTabSz="945422"/>
              <a:t>10</a:t>
            </a:fld>
            <a:endParaRPr lang="en-US" altLang="zh-TW"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投影片圖像版面配置區 1"/>
          <p:cNvSpPr>
            <a:spLocks noGrp="1" noRot="1" noChangeAspect="1" noChangeArrowheads="1" noTextEdit="1"/>
          </p:cNvSpPr>
          <p:nvPr>
            <p:ph type="sldImg"/>
          </p:nvPr>
        </p:nvSpPr>
        <p:spPr>
          <a:ln/>
        </p:spPr>
      </p:sp>
      <p:sp>
        <p:nvSpPr>
          <p:cNvPr id="57347" name="備忘稿版面配置區 2"/>
          <p:cNvSpPr>
            <a:spLocks noGrp="1"/>
          </p:cNvSpPr>
          <p:nvPr>
            <p:ph type="body" idx="1"/>
          </p:nvPr>
        </p:nvSpPr>
        <p:spPr>
          <a:noFill/>
          <a:ln/>
        </p:spPr>
        <p:txBody>
          <a:bodyPr/>
          <a:lstStyle/>
          <a:p>
            <a:endParaRPr lang="zh-TW" altLang="en-US">
              <a:latin typeface="Arial" pitchFamily="34" charset="0"/>
            </a:endParaRPr>
          </a:p>
        </p:txBody>
      </p:sp>
      <p:sp>
        <p:nvSpPr>
          <p:cNvPr id="57348" name="投影片編號版面配置區 3"/>
          <p:cNvSpPr>
            <a:spLocks noGrp="1"/>
          </p:cNvSpPr>
          <p:nvPr>
            <p:ph type="sldNum" sz="quarter" idx="5"/>
          </p:nvPr>
        </p:nvSpPr>
        <p:spPr>
          <a:noFill/>
        </p:spPr>
        <p:txBody>
          <a:bodyPr/>
          <a:lstStyle/>
          <a:p>
            <a:pPr defTabSz="945422"/>
            <a:fld id="{718DA678-94CF-4F3D-99CF-0CB15D4A8854}" type="slidenum">
              <a:rPr lang="zh-TW" altLang="en-US"/>
              <a:pPr defTabSz="945422"/>
              <a:t>11</a:t>
            </a:fld>
            <a:endParaRPr lang="en-US" altLang="zh-TW"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Text Box 4">
            <a:extLst/>
          </p:cNvPr>
          <p:cNvSpPr txBox="1">
            <a:spLocks noGrp="1" noChangeArrowheads="1"/>
          </p:cNvSpPr>
          <p:nvPr>
            <p:ph type="sldNum" sz="quarter" idx="10"/>
          </p:nvPr>
        </p:nvSpPr>
        <p:spPr>
          <a:ln/>
        </p:spPr>
        <p:txBody>
          <a:bodyPr/>
          <a:lstStyle>
            <a:lvl1pPr>
              <a:defRPr/>
            </a:lvl1pPr>
          </a:lstStyle>
          <a:p>
            <a:pPr>
              <a:defRPr/>
            </a:pPr>
            <a:fld id="{38C35549-2B84-4167-BC4C-16065F08BCF7}" type="slidenum">
              <a:rPr lang="en-US" altLang="zh-TW"/>
              <a:pPr>
                <a:defRPr/>
              </a:pPr>
              <a:t>‹#›</a:t>
            </a:fld>
            <a:endParaRPr lang="en-US" altLang="zh-TW"/>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Text Box 4">
            <a:extLst/>
          </p:cNvPr>
          <p:cNvSpPr txBox="1">
            <a:spLocks noGrp="1" noChangeArrowheads="1"/>
          </p:cNvSpPr>
          <p:nvPr>
            <p:ph type="sldNum" sz="quarter" idx="10"/>
          </p:nvPr>
        </p:nvSpPr>
        <p:spPr>
          <a:ln/>
        </p:spPr>
        <p:txBody>
          <a:bodyPr/>
          <a:lstStyle>
            <a:lvl1pPr>
              <a:defRPr/>
            </a:lvl1pPr>
          </a:lstStyle>
          <a:p>
            <a:pPr>
              <a:defRPr/>
            </a:pPr>
            <a:fld id="{EC73FBD7-A4FF-4F86-B7DB-00B6C9183499}" type="slidenum">
              <a:rPr lang="en-US" altLang="zh-TW"/>
              <a:pPr>
                <a:defRPr/>
              </a:pPr>
              <a:t>‹#›</a:t>
            </a:fld>
            <a:endParaRPr lang="en-US" altLang="zh-TW"/>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90488"/>
            <a:ext cx="2057400" cy="6767512"/>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90488"/>
            <a:ext cx="6019800" cy="6767512"/>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Text Box 4">
            <a:extLst/>
          </p:cNvPr>
          <p:cNvSpPr txBox="1">
            <a:spLocks noGrp="1" noChangeArrowheads="1"/>
          </p:cNvSpPr>
          <p:nvPr>
            <p:ph type="sldNum" sz="quarter" idx="10"/>
          </p:nvPr>
        </p:nvSpPr>
        <p:spPr>
          <a:ln/>
        </p:spPr>
        <p:txBody>
          <a:bodyPr/>
          <a:lstStyle>
            <a:lvl1pPr>
              <a:defRPr/>
            </a:lvl1pPr>
          </a:lstStyle>
          <a:p>
            <a:pPr>
              <a:defRPr/>
            </a:pPr>
            <a:fld id="{56041EFD-018E-4EE5-8D03-BAEA5532A1DE}" type="slidenum">
              <a:rPr lang="en-US" altLang="zh-TW"/>
              <a:pPr>
                <a:defRPr/>
              </a:pPr>
              <a:t>‹#›</a:t>
            </a:fld>
            <a:endParaRPr lang="en-US" altLang="zh-TW"/>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457200" y="90488"/>
            <a:ext cx="8229600" cy="6767512"/>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Text Box 4">
            <a:extLst/>
          </p:cNvPr>
          <p:cNvSpPr txBox="1">
            <a:spLocks noGrp="1" noChangeArrowheads="1"/>
          </p:cNvSpPr>
          <p:nvPr>
            <p:ph type="sldNum" sz="quarter" idx="10"/>
          </p:nvPr>
        </p:nvSpPr>
        <p:spPr>
          <a:ln/>
        </p:spPr>
        <p:txBody>
          <a:bodyPr/>
          <a:lstStyle>
            <a:lvl1pPr>
              <a:defRPr/>
            </a:lvl1pPr>
          </a:lstStyle>
          <a:p>
            <a:pPr>
              <a:defRPr/>
            </a:pPr>
            <a:fld id="{44BF2D06-F85F-4D37-B60F-ACF314E196E8}" type="slidenum">
              <a:rPr lang="en-US" altLang="zh-TW"/>
              <a:pPr>
                <a:defRPr/>
              </a:pPr>
              <a:t>‹#›</a:t>
            </a:fld>
            <a:endParaRPr lang="en-US" altLang="zh-TW"/>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表格版面配置區 2"/>
          <p:cNvSpPr>
            <a:spLocks noGrp="1"/>
          </p:cNvSpPr>
          <p:nvPr>
            <p:ph type="tbl" idx="1"/>
          </p:nvPr>
        </p:nvSpPr>
        <p:spPr>
          <a:xfrm>
            <a:off x="457200" y="1600202"/>
            <a:ext cx="8229600" cy="4525963"/>
          </a:xfrm>
        </p:spPr>
        <p:txBody>
          <a:bodyPr/>
          <a:lstStyle/>
          <a:p>
            <a:pPr lvl="0"/>
            <a:endParaRPr lang="zh-TW" altLang="en-US" noProof="0"/>
          </a:p>
        </p:txBody>
      </p:sp>
      <p:sp>
        <p:nvSpPr>
          <p:cNvPr id="4" name="Rectangle 4">
            <a:extLst>
              <a:ext uri="{FF2B5EF4-FFF2-40B4-BE49-F238E27FC236}">
                <a16:creationId xmlns:a16="http://schemas.microsoft.com/office/drawing/2014/main" id="{BDF90919-0012-40EA-93A3-43487F890D59}"/>
              </a:ext>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a:ext uri="{FF2B5EF4-FFF2-40B4-BE49-F238E27FC236}">
                <a16:creationId xmlns:a16="http://schemas.microsoft.com/office/drawing/2014/main" id="{D8EAB0D8-021B-487C-9207-B73712FEDAD8}"/>
              </a:ext>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a:ext uri="{FF2B5EF4-FFF2-40B4-BE49-F238E27FC236}">
                <a16:creationId xmlns:a16="http://schemas.microsoft.com/office/drawing/2014/main" id="{700F2A02-3D1C-459D-BAC6-C28D69F05A33}"/>
              </a:ext>
            </a:extLst>
          </p:cNvPr>
          <p:cNvSpPr>
            <a:spLocks noGrp="1" noChangeArrowheads="1"/>
          </p:cNvSpPr>
          <p:nvPr>
            <p:ph type="sldNum" sz="quarter" idx="12"/>
          </p:nvPr>
        </p:nvSpPr>
        <p:spPr>
          <a:ln/>
        </p:spPr>
        <p:txBody>
          <a:bodyPr/>
          <a:lstStyle>
            <a:lvl1pPr>
              <a:defRPr/>
            </a:lvl1pPr>
          </a:lstStyle>
          <a:p>
            <a:pPr>
              <a:defRPr/>
            </a:pPr>
            <a:fld id="{0AC56859-B1E9-4B89-9B32-0E6C6340EFFE}" type="slidenum">
              <a:rPr lang="en-US" altLang="zh-TW"/>
              <a:pPr>
                <a:defRPr/>
              </a:pPr>
              <a:t>‹#›</a:t>
            </a:fld>
            <a:endParaRPr lang="en-US" altLang="zh-TW"/>
          </a:p>
        </p:txBody>
      </p:sp>
    </p:spTree>
    <p:extLst>
      <p:ext uri="{BB962C8B-B14F-4D97-AF65-F5344CB8AC3E}">
        <p14:creationId xmlns:p14="http://schemas.microsoft.com/office/powerpoint/2010/main" val="2899094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p:cNvPr>
          <p:cNvSpPr>
            <a:spLocks noGrp="1" noChangeArrowheads="1"/>
          </p:cNvSpPr>
          <p:nvPr>
            <p:ph type="sldNum" sz="quarter" idx="12"/>
          </p:nvPr>
        </p:nvSpPr>
        <p:spPr>
          <a:ln/>
        </p:spPr>
        <p:txBody>
          <a:bodyPr/>
          <a:lstStyle>
            <a:lvl1pPr>
              <a:defRPr/>
            </a:lvl1pPr>
          </a:lstStyle>
          <a:p>
            <a:pPr>
              <a:defRPr/>
            </a:pPr>
            <a:fld id="{91F820FE-C92E-4182-A806-49D5396B8DBC}" type="slidenum">
              <a:rPr lang="en-US" altLang="zh-TW"/>
              <a:pPr>
                <a:defRPr/>
              </a:pPr>
              <a:t>‹#›</a:t>
            </a:fld>
            <a:endParaRPr lang="en-US" altLang="zh-TW"/>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p:cNvPr>
          <p:cNvSpPr>
            <a:spLocks noGrp="1" noChangeArrowheads="1"/>
          </p:cNvSpPr>
          <p:nvPr>
            <p:ph type="sldNum" sz="quarter" idx="12"/>
          </p:nvPr>
        </p:nvSpPr>
        <p:spPr>
          <a:ln/>
        </p:spPr>
        <p:txBody>
          <a:bodyPr/>
          <a:lstStyle>
            <a:lvl1pPr>
              <a:defRPr/>
            </a:lvl1pPr>
          </a:lstStyle>
          <a:p>
            <a:pPr>
              <a:defRPr/>
            </a:pPr>
            <a:fld id="{E4C700C9-E52E-459D-A7C6-557880F8BA87}" type="slidenum">
              <a:rPr lang="en-US" altLang="zh-TW"/>
              <a:pPr>
                <a:defRPr/>
              </a:pPr>
              <a:t>‹#›</a:t>
            </a:fld>
            <a:endParaRPr lang="en-US" altLang="zh-TW"/>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p:cNvPr>
          <p:cNvSpPr>
            <a:spLocks noGrp="1" noChangeArrowheads="1"/>
          </p:cNvSpPr>
          <p:nvPr>
            <p:ph type="sldNum" sz="quarter" idx="12"/>
          </p:nvPr>
        </p:nvSpPr>
        <p:spPr>
          <a:ln/>
        </p:spPr>
        <p:txBody>
          <a:bodyPr/>
          <a:lstStyle>
            <a:lvl1pPr>
              <a:defRPr/>
            </a:lvl1pPr>
          </a:lstStyle>
          <a:p>
            <a:pPr>
              <a:defRPr/>
            </a:pPr>
            <a:fld id="{F8E92568-9B4A-4728-B41E-78BDB64C3185}" type="slidenum">
              <a:rPr lang="en-US" altLang="zh-TW"/>
              <a:pPr>
                <a:defRPr/>
              </a:pPr>
              <a:t>‹#›</a:t>
            </a:fld>
            <a:endParaRPr lang="en-US" altLang="zh-TW"/>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14388" y="1585913"/>
            <a:ext cx="2847975"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3814763" y="1585913"/>
            <a:ext cx="2847975"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p:cNvPr>
          <p:cNvSpPr>
            <a:spLocks noGrp="1" noChangeArrowheads="1"/>
          </p:cNvSpPr>
          <p:nvPr>
            <p:ph type="sldNum" sz="quarter" idx="12"/>
          </p:nvPr>
        </p:nvSpPr>
        <p:spPr>
          <a:ln/>
        </p:spPr>
        <p:txBody>
          <a:bodyPr/>
          <a:lstStyle>
            <a:lvl1pPr>
              <a:defRPr/>
            </a:lvl1pPr>
          </a:lstStyle>
          <a:p>
            <a:pPr>
              <a:defRPr/>
            </a:pPr>
            <a:fld id="{C3840295-15E1-46DE-840D-BDD0CA8A3F8C}" type="slidenum">
              <a:rPr lang="en-US" altLang="zh-TW"/>
              <a:pPr>
                <a:defRPr/>
              </a:pPr>
              <a:t>‹#›</a:t>
            </a:fld>
            <a:endParaRPr lang="en-US" altLang="zh-TW"/>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a:extLst/>
          </p:cNvPr>
          <p:cNvSpPr>
            <a:spLocks noGrp="1" noChangeArrowheads="1"/>
          </p:cNvSpPr>
          <p:nvPr>
            <p:ph type="sldNum" sz="quarter" idx="12"/>
          </p:nvPr>
        </p:nvSpPr>
        <p:spPr>
          <a:ln/>
        </p:spPr>
        <p:txBody>
          <a:bodyPr/>
          <a:lstStyle>
            <a:lvl1pPr>
              <a:defRPr/>
            </a:lvl1pPr>
          </a:lstStyle>
          <a:p>
            <a:pPr>
              <a:defRPr/>
            </a:pPr>
            <a:fld id="{E00CA6B8-EE26-4D37-9B12-5DC6D09B6327}" type="slidenum">
              <a:rPr lang="en-US" altLang="zh-TW"/>
              <a:pPr>
                <a:defRPr/>
              </a:pPr>
              <a:t>‹#›</a:t>
            </a:fld>
            <a:endParaRPr lang="en-US" altLang="zh-TW"/>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a:extLst/>
          </p:cNvPr>
          <p:cNvSpPr>
            <a:spLocks noGrp="1" noChangeArrowheads="1"/>
          </p:cNvSpPr>
          <p:nvPr>
            <p:ph type="sldNum" sz="quarter" idx="12"/>
          </p:nvPr>
        </p:nvSpPr>
        <p:spPr>
          <a:ln/>
        </p:spPr>
        <p:txBody>
          <a:bodyPr/>
          <a:lstStyle>
            <a:lvl1pPr>
              <a:defRPr/>
            </a:lvl1pPr>
          </a:lstStyle>
          <a:p>
            <a:pPr>
              <a:defRPr/>
            </a:pPr>
            <a:fld id="{5545D1A0-F8D1-4A15-B3CB-9C1A54FD2A58}" type="slidenum">
              <a:rPr lang="en-US" altLang="zh-TW"/>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Text Box 4">
            <a:extLst/>
          </p:cNvPr>
          <p:cNvSpPr txBox="1">
            <a:spLocks noGrp="1" noChangeArrowheads="1"/>
          </p:cNvSpPr>
          <p:nvPr>
            <p:ph type="sldNum" sz="quarter" idx="10"/>
          </p:nvPr>
        </p:nvSpPr>
        <p:spPr>
          <a:ln/>
        </p:spPr>
        <p:txBody>
          <a:bodyPr/>
          <a:lstStyle>
            <a:lvl1pPr>
              <a:defRPr/>
            </a:lvl1pPr>
          </a:lstStyle>
          <a:p>
            <a:pPr>
              <a:defRPr/>
            </a:pPr>
            <a:fld id="{7F020200-14F6-42C5-8C5C-DD9408840126}" type="slidenum">
              <a:rPr lang="en-US" altLang="zh-TW"/>
              <a:pPr>
                <a:defRPr/>
              </a:pPr>
              <a:t>‹#›</a:t>
            </a:fld>
            <a:endParaRPr lang="en-US" altLang="zh-TW"/>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a:extLst/>
          </p:cNvPr>
          <p:cNvSpPr>
            <a:spLocks noGrp="1" noChangeArrowheads="1"/>
          </p:cNvSpPr>
          <p:nvPr>
            <p:ph type="sldNum" sz="quarter" idx="12"/>
          </p:nvPr>
        </p:nvSpPr>
        <p:spPr>
          <a:ln/>
        </p:spPr>
        <p:txBody>
          <a:bodyPr/>
          <a:lstStyle>
            <a:lvl1pPr>
              <a:defRPr/>
            </a:lvl1pPr>
          </a:lstStyle>
          <a:p>
            <a:pPr>
              <a:defRPr/>
            </a:pPr>
            <a:fld id="{5137F226-E7A5-4A1A-8864-57ED68D5D8D5}" type="slidenum">
              <a:rPr lang="en-US" altLang="zh-TW"/>
              <a:pPr>
                <a:defRPr/>
              </a:pPr>
              <a:t>‹#›</a:t>
            </a:fld>
            <a:endParaRPr lang="en-US" altLang="zh-TW"/>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p:cNvPr>
          <p:cNvSpPr>
            <a:spLocks noGrp="1" noChangeArrowheads="1"/>
          </p:cNvSpPr>
          <p:nvPr>
            <p:ph type="sldNum" sz="quarter" idx="12"/>
          </p:nvPr>
        </p:nvSpPr>
        <p:spPr>
          <a:ln/>
        </p:spPr>
        <p:txBody>
          <a:bodyPr/>
          <a:lstStyle>
            <a:lvl1pPr>
              <a:defRPr/>
            </a:lvl1pPr>
          </a:lstStyle>
          <a:p>
            <a:pPr>
              <a:defRPr/>
            </a:pPr>
            <a:fld id="{6F8927C6-9E70-4EC1-8616-625F3AFAC60D}" type="slidenum">
              <a:rPr lang="en-US" altLang="zh-TW"/>
              <a:pPr>
                <a:defRPr/>
              </a:pPr>
              <a:t>‹#›</a:t>
            </a:fld>
            <a:endParaRPr lang="en-US" altLang="zh-TW"/>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a:extLst/>
          </p:cNvPr>
          <p:cNvSpPr>
            <a:spLocks noGrp="1" noChangeArrowheads="1"/>
          </p:cNvSpPr>
          <p:nvPr>
            <p:ph type="sldNum" sz="quarter" idx="12"/>
          </p:nvPr>
        </p:nvSpPr>
        <p:spPr>
          <a:ln/>
        </p:spPr>
        <p:txBody>
          <a:bodyPr/>
          <a:lstStyle>
            <a:lvl1pPr>
              <a:defRPr/>
            </a:lvl1pPr>
          </a:lstStyle>
          <a:p>
            <a:pPr>
              <a:defRPr/>
            </a:pPr>
            <a:fld id="{3F573052-F346-4081-B2C7-DA493D1AA9AC}" type="slidenum">
              <a:rPr lang="en-US" altLang="zh-TW"/>
              <a:pPr>
                <a:defRPr/>
              </a:pPr>
              <a:t>‹#›</a:t>
            </a:fld>
            <a:endParaRPr lang="en-US" altLang="zh-TW"/>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p:cNvPr>
          <p:cNvSpPr>
            <a:spLocks noGrp="1" noChangeArrowheads="1"/>
          </p:cNvSpPr>
          <p:nvPr>
            <p:ph type="sldNum" sz="quarter" idx="12"/>
          </p:nvPr>
        </p:nvSpPr>
        <p:spPr>
          <a:ln/>
        </p:spPr>
        <p:txBody>
          <a:bodyPr/>
          <a:lstStyle>
            <a:lvl1pPr>
              <a:defRPr/>
            </a:lvl1pPr>
          </a:lstStyle>
          <a:p>
            <a:pPr>
              <a:defRPr/>
            </a:pPr>
            <a:fld id="{7F6FB83E-C2D3-4F5D-98F2-A7053495A04D}" type="slidenum">
              <a:rPr lang="en-US" altLang="zh-TW"/>
              <a:pPr>
                <a:defRPr/>
              </a:pPr>
              <a:t>‹#›</a:t>
            </a:fld>
            <a:endParaRPr lang="en-US" altLang="zh-TW"/>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62713" y="587375"/>
            <a:ext cx="1881187" cy="57991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14388" y="587375"/>
            <a:ext cx="5495925" cy="57991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p:cNvPr>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a:extLst/>
          </p:cNvPr>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a:extLst/>
          </p:cNvPr>
          <p:cNvSpPr>
            <a:spLocks noGrp="1" noChangeArrowheads="1"/>
          </p:cNvSpPr>
          <p:nvPr>
            <p:ph type="sldNum" sz="quarter" idx="12"/>
          </p:nvPr>
        </p:nvSpPr>
        <p:spPr>
          <a:ln/>
        </p:spPr>
        <p:txBody>
          <a:bodyPr/>
          <a:lstStyle>
            <a:lvl1pPr>
              <a:defRPr/>
            </a:lvl1pPr>
          </a:lstStyle>
          <a:p>
            <a:pPr>
              <a:defRPr/>
            </a:pPr>
            <a:fld id="{EC0CFD71-1FE2-4298-AD11-FD9AC3D061DB}" type="slidenum">
              <a:rPr lang="en-US" altLang="zh-TW"/>
              <a:pPr>
                <a:defRPr/>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Text Box 4">
            <a:extLst/>
          </p:cNvPr>
          <p:cNvSpPr txBox="1">
            <a:spLocks noGrp="1" noChangeArrowheads="1"/>
          </p:cNvSpPr>
          <p:nvPr>
            <p:ph type="sldNum" sz="quarter" idx="10"/>
          </p:nvPr>
        </p:nvSpPr>
        <p:spPr>
          <a:ln/>
        </p:spPr>
        <p:txBody>
          <a:bodyPr/>
          <a:lstStyle>
            <a:lvl1pPr>
              <a:defRPr/>
            </a:lvl1pPr>
          </a:lstStyle>
          <a:p>
            <a:pPr>
              <a:defRPr/>
            </a:pPr>
            <a:fld id="{993D508F-5729-41F2-BE5C-3C71E9C09A45}" type="slidenum">
              <a:rPr lang="en-US" altLang="zh-TW"/>
              <a:pPr>
                <a:defRPr/>
              </a:pPr>
              <a:t>‹#›</a:t>
            </a:fld>
            <a:endParaRPr lang="en-US" altLang="zh-TW"/>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Text Box 4">
            <a:extLst/>
          </p:cNvPr>
          <p:cNvSpPr txBox="1">
            <a:spLocks noGrp="1" noChangeArrowheads="1"/>
          </p:cNvSpPr>
          <p:nvPr>
            <p:ph type="sldNum" sz="quarter" idx="10"/>
          </p:nvPr>
        </p:nvSpPr>
        <p:spPr>
          <a:ln/>
        </p:spPr>
        <p:txBody>
          <a:bodyPr/>
          <a:lstStyle>
            <a:lvl1pPr>
              <a:defRPr/>
            </a:lvl1pPr>
          </a:lstStyle>
          <a:p>
            <a:pPr>
              <a:defRPr/>
            </a:pPr>
            <a:fld id="{D0C64B8A-D83F-48BB-AF3C-08278E225F44}" type="slidenum">
              <a:rPr lang="en-US" altLang="zh-TW"/>
              <a:pPr>
                <a:defRPr/>
              </a:pPr>
              <a:t>‹#›</a:t>
            </a:fld>
            <a:endParaRPr lang="en-US" altLang="zh-TW"/>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Text Box 4">
            <a:extLst/>
          </p:cNvPr>
          <p:cNvSpPr txBox="1">
            <a:spLocks noGrp="1" noChangeArrowheads="1"/>
          </p:cNvSpPr>
          <p:nvPr>
            <p:ph type="sldNum" sz="quarter" idx="10"/>
          </p:nvPr>
        </p:nvSpPr>
        <p:spPr>
          <a:ln/>
        </p:spPr>
        <p:txBody>
          <a:bodyPr/>
          <a:lstStyle>
            <a:lvl1pPr>
              <a:defRPr/>
            </a:lvl1pPr>
          </a:lstStyle>
          <a:p>
            <a:pPr>
              <a:defRPr/>
            </a:pPr>
            <a:fld id="{10110AB2-386A-4851-A0B5-F3B986181393}" type="slidenum">
              <a:rPr lang="en-US" altLang="zh-TW"/>
              <a:pPr>
                <a:defRPr/>
              </a:pPr>
              <a:t>‹#›</a:t>
            </a:fld>
            <a:endParaRPr lang="en-US" altLang="zh-TW"/>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Text Box 4">
            <a:extLst/>
          </p:cNvPr>
          <p:cNvSpPr txBox="1">
            <a:spLocks noGrp="1" noChangeArrowheads="1"/>
          </p:cNvSpPr>
          <p:nvPr>
            <p:ph type="sldNum" sz="quarter" idx="10"/>
          </p:nvPr>
        </p:nvSpPr>
        <p:spPr>
          <a:ln/>
        </p:spPr>
        <p:txBody>
          <a:bodyPr/>
          <a:lstStyle>
            <a:lvl1pPr>
              <a:defRPr/>
            </a:lvl1pPr>
          </a:lstStyle>
          <a:p>
            <a:pPr>
              <a:defRPr/>
            </a:pPr>
            <a:fld id="{BA751704-E929-463E-9A77-5CC5D8AA7324}" type="slidenum">
              <a:rPr lang="en-US" altLang="zh-TW"/>
              <a:pPr>
                <a:defRPr/>
              </a:pPr>
              <a:t>‹#›</a:t>
            </a:fld>
            <a:endParaRPr lang="en-US" altLang="zh-TW"/>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Text Box 4">
            <a:extLst/>
          </p:cNvPr>
          <p:cNvSpPr txBox="1">
            <a:spLocks noGrp="1" noChangeArrowheads="1"/>
          </p:cNvSpPr>
          <p:nvPr>
            <p:ph type="sldNum" sz="quarter" idx="10"/>
          </p:nvPr>
        </p:nvSpPr>
        <p:spPr>
          <a:ln/>
        </p:spPr>
        <p:txBody>
          <a:bodyPr/>
          <a:lstStyle>
            <a:lvl1pPr>
              <a:defRPr/>
            </a:lvl1pPr>
          </a:lstStyle>
          <a:p>
            <a:pPr>
              <a:defRPr/>
            </a:pPr>
            <a:fld id="{99DF8004-C74B-45BB-B47B-0FF676C9C271}" type="slidenum">
              <a:rPr lang="en-US" altLang="zh-TW"/>
              <a:pPr>
                <a:defRPr/>
              </a:pPr>
              <a:t>‹#›</a:t>
            </a:fld>
            <a:endParaRPr lang="en-US" altLang="zh-TW"/>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Text Box 4">
            <a:extLst/>
          </p:cNvPr>
          <p:cNvSpPr txBox="1">
            <a:spLocks noGrp="1" noChangeArrowheads="1"/>
          </p:cNvSpPr>
          <p:nvPr>
            <p:ph type="sldNum" sz="quarter" idx="10"/>
          </p:nvPr>
        </p:nvSpPr>
        <p:spPr>
          <a:ln/>
        </p:spPr>
        <p:txBody>
          <a:bodyPr/>
          <a:lstStyle>
            <a:lvl1pPr>
              <a:defRPr/>
            </a:lvl1pPr>
          </a:lstStyle>
          <a:p>
            <a:pPr>
              <a:defRPr/>
            </a:pPr>
            <a:fld id="{CAC69754-B909-40B4-8AAF-BECBB16A427B}" type="slidenum">
              <a:rPr lang="en-US" altLang="zh-TW"/>
              <a:pPr>
                <a:defRPr/>
              </a:pPr>
              <a:t>‹#›</a:t>
            </a:fld>
            <a:endParaRPr lang="en-US" altLang="zh-TW"/>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sym typeface="Arial" charset="0"/>
            </a:endParaRP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Text Box 4">
            <a:extLst/>
          </p:cNvPr>
          <p:cNvSpPr txBox="1">
            <a:spLocks noGrp="1" noChangeArrowheads="1"/>
          </p:cNvSpPr>
          <p:nvPr>
            <p:ph type="sldNum" sz="quarter" idx="10"/>
          </p:nvPr>
        </p:nvSpPr>
        <p:spPr>
          <a:ln/>
        </p:spPr>
        <p:txBody>
          <a:bodyPr/>
          <a:lstStyle>
            <a:lvl1pPr>
              <a:defRPr/>
            </a:lvl1pPr>
          </a:lstStyle>
          <a:p>
            <a:pPr>
              <a:defRPr/>
            </a:pPr>
            <a:fld id="{F69E8820-79CF-46AA-94E8-E9F8A3381852}" type="slidenum">
              <a:rPr lang="en-US" altLang="zh-TW"/>
              <a:pPr>
                <a:defRPr/>
              </a:pPr>
              <a:t>‹#›</a:t>
            </a:fld>
            <a:endParaRPr lang="en-US" altLang="zh-TW"/>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90488"/>
            <a:ext cx="8229600" cy="1509712"/>
          </a:xfrm>
          <a:prstGeom prst="rect">
            <a:avLst/>
          </a:prstGeom>
          <a:noFill/>
          <a:ln w="12700">
            <a:noFill/>
            <a:miter lim="800000"/>
            <a:headEnd/>
            <a:tailEnd/>
          </a:ln>
        </p:spPr>
        <p:txBody>
          <a:bodyPr vert="horz" wrap="square" lIns="50800" tIns="50800" rIns="91440" bIns="50800" numCol="1" anchor="ctr" anchorCtr="0" compatLnSpc="1">
            <a:prstTxWarp prst="textNoShape">
              <a:avLst/>
            </a:prstTxWarp>
          </a:bodyPr>
          <a:lstStyle/>
          <a:p>
            <a:pPr lvl="0"/>
            <a:r>
              <a:rPr lang="zh-TW" altLang="en-US">
                <a:sym typeface="Arial" pitchFamily="34" charset="0"/>
              </a:rPr>
              <a:t>按一下以編輯母片標題樣式</a:t>
            </a:r>
          </a:p>
        </p:txBody>
      </p:sp>
      <p:sp>
        <p:nvSpPr>
          <p:cNvPr id="1027" name="Rectangle 3"/>
          <p:cNvSpPr>
            <a:spLocks noGrp="1" noChangeArrowheads="1"/>
          </p:cNvSpPr>
          <p:nvPr>
            <p:ph type="body" idx="1"/>
          </p:nvPr>
        </p:nvSpPr>
        <p:spPr bwMode="auto">
          <a:xfrm>
            <a:off x="457200" y="1600200"/>
            <a:ext cx="8229600" cy="5257800"/>
          </a:xfrm>
          <a:prstGeom prst="rect">
            <a:avLst/>
          </a:prstGeom>
          <a:noFill/>
          <a:ln w="12700">
            <a:noFill/>
            <a:miter lim="800000"/>
            <a:headEnd/>
            <a:tailEnd/>
          </a:ln>
        </p:spPr>
        <p:txBody>
          <a:bodyPr vert="horz" wrap="square" lIns="50800" tIns="50800" rIns="91440" bIns="50800" numCol="1" anchor="t" anchorCtr="0" compatLnSpc="1">
            <a:prstTxWarp prst="textNoShape">
              <a:avLst/>
            </a:prstTxWarp>
          </a:bodyPr>
          <a:lstStyle/>
          <a:p>
            <a:pPr lvl="0"/>
            <a:r>
              <a:rPr lang="zh-TW" altLang="en-US">
                <a:sym typeface="Arial" pitchFamily="34" charset="0"/>
              </a:rPr>
              <a:t>按一下以編輯母片</a:t>
            </a:r>
          </a:p>
          <a:p>
            <a:pPr lvl="1"/>
            <a:r>
              <a:rPr lang="zh-TW" altLang="en-US">
                <a:sym typeface="Arial" pitchFamily="34" charset="0"/>
              </a:rPr>
              <a:t>第二層</a:t>
            </a:r>
          </a:p>
          <a:p>
            <a:pPr lvl="2"/>
            <a:r>
              <a:rPr lang="zh-TW" altLang="en-US">
                <a:sym typeface="Arial" pitchFamily="34" charset="0"/>
              </a:rPr>
              <a:t>第三層</a:t>
            </a:r>
          </a:p>
          <a:p>
            <a:pPr lvl="3"/>
            <a:r>
              <a:rPr lang="zh-TW" altLang="en-US">
                <a:sym typeface="Arial" pitchFamily="34" charset="0"/>
              </a:rPr>
              <a:t>第四層</a:t>
            </a:r>
          </a:p>
          <a:p>
            <a:pPr lvl="4"/>
            <a:r>
              <a:rPr lang="zh-TW" altLang="en-US">
                <a:sym typeface="Arial" pitchFamily="34" charset="0"/>
              </a:rPr>
              <a:t>第五層</a:t>
            </a:r>
          </a:p>
        </p:txBody>
      </p:sp>
      <p:sp>
        <p:nvSpPr>
          <p:cNvPr id="40964" name="Text Box 4">
            <a:extLst/>
          </p:cNvPr>
          <p:cNvSpPr txBox="1">
            <a:spLocks noGrp="1" noChangeArrowheads="1"/>
          </p:cNvSpPr>
          <p:nvPr>
            <p:ph type="sldNum" sz="quarter" idx="4"/>
          </p:nvPr>
        </p:nvSpPr>
        <p:spPr bwMode="auto">
          <a:xfrm>
            <a:off x="8788400" y="6553200"/>
            <a:ext cx="312738" cy="304800"/>
          </a:xfrm>
          <a:prstGeom prst="rect">
            <a:avLst/>
          </a:prstGeom>
          <a:noFill/>
          <a:ln w="12700">
            <a:noFill/>
            <a:miter lim="800000"/>
            <a:headEnd/>
            <a:tailEnd/>
          </a:ln>
          <a:effectLst/>
        </p:spPr>
        <p:txBody>
          <a:bodyPr vert="horz" wrap="none" lIns="91440" tIns="45720" rIns="91440" bIns="45720" numCol="1" anchor="t" anchorCtr="0" compatLnSpc="1">
            <a:prstTxWarp prst="textNoShape">
              <a:avLst/>
            </a:prstTxWarp>
          </a:bodyPr>
          <a:lstStyle>
            <a:lvl1pPr algn="ctr" eaLnBrk="1" hangingPunct="1">
              <a:defRPr sz="1400" smtClean="0">
                <a:solidFill>
                  <a:schemeClr val="tx1"/>
                </a:solidFill>
                <a:cs typeface="Arial" pitchFamily="34" charset="0"/>
              </a:defRPr>
            </a:lvl1pPr>
          </a:lstStyle>
          <a:p>
            <a:pPr>
              <a:defRPr/>
            </a:pPr>
            <a:fld id="{9A6745EC-5B8B-473A-88F0-D60187840AA4}"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74" r:id="rId13"/>
  </p:sldLayoutIdLst>
  <p:transition/>
  <p:hf hdr="0" ftr="0" dt="0"/>
  <p:txStyles>
    <p:titleStyle>
      <a:lvl1pPr marL="39688" indent="-39688" algn="ctr" rtl="0" eaLnBrk="0" fontAlgn="base" hangingPunct="0">
        <a:spcBef>
          <a:spcPct val="0"/>
        </a:spcBef>
        <a:spcAft>
          <a:spcPct val="0"/>
        </a:spcAft>
        <a:defRPr sz="4400">
          <a:solidFill>
            <a:schemeClr val="tx1"/>
          </a:solidFill>
          <a:latin typeface="+mj-lt"/>
          <a:ea typeface="+mj-ea"/>
          <a:cs typeface="+mj-cs"/>
          <a:sym typeface="Arial" pitchFamily="34" charset="0"/>
        </a:defRPr>
      </a:lvl1pPr>
      <a:lvl2pPr marL="39688" indent="-39688" algn="ctr" rtl="0" eaLnBrk="0" fontAlgn="base" hangingPunct="0">
        <a:spcBef>
          <a:spcPct val="0"/>
        </a:spcBef>
        <a:spcAft>
          <a:spcPct val="0"/>
        </a:spcAft>
        <a:defRPr sz="4400">
          <a:solidFill>
            <a:schemeClr val="tx1"/>
          </a:solidFill>
          <a:latin typeface="Arial" charset="0"/>
          <a:sym typeface="Arial" pitchFamily="34" charset="0"/>
        </a:defRPr>
      </a:lvl2pPr>
      <a:lvl3pPr marL="39688" indent="-39688" algn="ctr" rtl="0" eaLnBrk="0" fontAlgn="base" hangingPunct="0">
        <a:spcBef>
          <a:spcPct val="0"/>
        </a:spcBef>
        <a:spcAft>
          <a:spcPct val="0"/>
        </a:spcAft>
        <a:defRPr sz="4400">
          <a:solidFill>
            <a:schemeClr val="tx1"/>
          </a:solidFill>
          <a:latin typeface="Arial" charset="0"/>
          <a:sym typeface="Arial" pitchFamily="34" charset="0"/>
        </a:defRPr>
      </a:lvl3pPr>
      <a:lvl4pPr marL="39688" indent="-39688" algn="ctr" rtl="0" eaLnBrk="0" fontAlgn="base" hangingPunct="0">
        <a:spcBef>
          <a:spcPct val="0"/>
        </a:spcBef>
        <a:spcAft>
          <a:spcPct val="0"/>
        </a:spcAft>
        <a:defRPr sz="4400">
          <a:solidFill>
            <a:schemeClr val="tx1"/>
          </a:solidFill>
          <a:latin typeface="Arial" charset="0"/>
          <a:sym typeface="Arial" pitchFamily="34" charset="0"/>
        </a:defRPr>
      </a:lvl4pPr>
      <a:lvl5pPr marL="39688" indent="-39688" algn="ctr" rtl="0" eaLnBrk="0" fontAlgn="base" hangingPunct="0">
        <a:spcBef>
          <a:spcPct val="0"/>
        </a:spcBef>
        <a:spcAft>
          <a:spcPct val="0"/>
        </a:spcAft>
        <a:defRPr sz="4400">
          <a:solidFill>
            <a:schemeClr val="tx1"/>
          </a:solidFill>
          <a:latin typeface="Arial" charset="0"/>
          <a:sym typeface="Arial" pitchFamily="34" charset="0"/>
        </a:defRPr>
      </a:lvl5pPr>
      <a:lvl6pPr marL="496888" algn="ctr" rtl="0" fontAlgn="base">
        <a:spcBef>
          <a:spcPct val="0"/>
        </a:spcBef>
        <a:spcAft>
          <a:spcPct val="0"/>
        </a:spcAft>
        <a:defRPr sz="4400">
          <a:solidFill>
            <a:schemeClr val="tx1"/>
          </a:solidFill>
          <a:latin typeface="Arial" charset="0"/>
          <a:sym typeface="Arial" charset="0"/>
        </a:defRPr>
      </a:lvl6pPr>
      <a:lvl7pPr marL="954088" algn="ctr" rtl="0" fontAlgn="base">
        <a:spcBef>
          <a:spcPct val="0"/>
        </a:spcBef>
        <a:spcAft>
          <a:spcPct val="0"/>
        </a:spcAft>
        <a:defRPr sz="4400">
          <a:solidFill>
            <a:schemeClr val="tx1"/>
          </a:solidFill>
          <a:latin typeface="Arial" charset="0"/>
          <a:sym typeface="Arial" charset="0"/>
        </a:defRPr>
      </a:lvl7pPr>
      <a:lvl8pPr marL="1411288" algn="ctr" rtl="0" fontAlgn="base">
        <a:spcBef>
          <a:spcPct val="0"/>
        </a:spcBef>
        <a:spcAft>
          <a:spcPct val="0"/>
        </a:spcAft>
        <a:defRPr sz="4400">
          <a:solidFill>
            <a:schemeClr val="tx1"/>
          </a:solidFill>
          <a:latin typeface="Arial" charset="0"/>
          <a:sym typeface="Arial" charset="0"/>
        </a:defRPr>
      </a:lvl8pPr>
      <a:lvl9pPr marL="1868488" algn="ctr" rtl="0" fontAlgn="base">
        <a:spcBef>
          <a:spcPct val="0"/>
        </a:spcBef>
        <a:spcAft>
          <a:spcPct val="0"/>
        </a:spcAft>
        <a:defRPr sz="4400">
          <a:solidFill>
            <a:schemeClr val="tx1"/>
          </a:solidFill>
          <a:latin typeface="Arial" charset="0"/>
          <a:sym typeface="Arial" charset="0"/>
        </a:defRPr>
      </a:lvl9pPr>
    </p:titleStyle>
    <p:bodyStyle>
      <a:lvl1pPr marL="382588" indent="-342900" algn="l" rtl="0" eaLnBrk="0" fontAlgn="base" hangingPunct="0">
        <a:spcBef>
          <a:spcPts val="700"/>
        </a:spcBef>
        <a:spcAft>
          <a:spcPct val="0"/>
        </a:spcAft>
        <a:buClr>
          <a:srgbClr val="000000"/>
        </a:buClr>
        <a:buSzPct val="100000"/>
        <a:buFont typeface="Arial" pitchFamily="34" charset="0"/>
        <a:buChar char="•"/>
        <a:defRPr sz="3200">
          <a:solidFill>
            <a:schemeClr val="tx1"/>
          </a:solidFill>
          <a:latin typeface="+mn-lt"/>
          <a:ea typeface="+mn-ea"/>
          <a:cs typeface="+mn-cs"/>
          <a:sym typeface="Arial" pitchFamily="34" charset="0"/>
        </a:defRPr>
      </a:lvl1pPr>
      <a:lvl2pPr marL="427038" indent="-285750" algn="l" rtl="0" eaLnBrk="0" fontAlgn="base" hangingPunct="0">
        <a:spcBef>
          <a:spcPts val="600"/>
        </a:spcBef>
        <a:spcAft>
          <a:spcPct val="0"/>
        </a:spcAft>
        <a:buClr>
          <a:srgbClr val="000000"/>
        </a:buClr>
        <a:buSzPct val="100000"/>
        <a:buFont typeface="Arial" pitchFamily="34" charset="0"/>
        <a:buChar char="–"/>
        <a:defRPr sz="2800">
          <a:solidFill>
            <a:schemeClr val="tx1"/>
          </a:solidFill>
          <a:latin typeface="+mn-lt"/>
          <a:sym typeface="Arial" pitchFamily="34" charset="0"/>
        </a:defRPr>
      </a:lvl2pPr>
      <a:lvl3pPr marL="827088" indent="-228600" algn="l" rtl="0" eaLnBrk="0" fontAlgn="base" hangingPunct="0">
        <a:spcBef>
          <a:spcPts val="600"/>
        </a:spcBef>
        <a:spcAft>
          <a:spcPct val="0"/>
        </a:spcAft>
        <a:buClr>
          <a:srgbClr val="000000"/>
        </a:buClr>
        <a:buSzPct val="100000"/>
        <a:buFont typeface="Arial" pitchFamily="34" charset="0"/>
        <a:buChar char="•"/>
        <a:defRPr sz="2400">
          <a:solidFill>
            <a:schemeClr val="tx1"/>
          </a:solidFill>
          <a:latin typeface="+mn-lt"/>
          <a:sym typeface="Arial" pitchFamily="34" charset="0"/>
        </a:defRPr>
      </a:lvl3pPr>
      <a:lvl4pPr marL="1284288" indent="-228600" algn="l" rtl="0" eaLnBrk="0" fontAlgn="base" hangingPunct="0">
        <a:spcBef>
          <a:spcPts val="500"/>
        </a:spcBef>
        <a:spcAft>
          <a:spcPct val="0"/>
        </a:spcAft>
        <a:buClr>
          <a:srgbClr val="000000"/>
        </a:buClr>
        <a:buSzPct val="100000"/>
        <a:buFont typeface="Arial" pitchFamily="34" charset="0"/>
        <a:buChar char="–"/>
        <a:defRPr sz="2000">
          <a:solidFill>
            <a:schemeClr val="tx1"/>
          </a:solidFill>
          <a:latin typeface="+mn-lt"/>
          <a:sym typeface="Arial" pitchFamily="34" charset="0"/>
        </a:defRPr>
      </a:lvl4pPr>
      <a:lvl5pPr marL="1741488" indent="-228600" algn="l" rtl="0" eaLnBrk="0" fontAlgn="base" hangingPunct="0">
        <a:spcBef>
          <a:spcPts val="500"/>
        </a:spcBef>
        <a:spcAft>
          <a:spcPct val="0"/>
        </a:spcAft>
        <a:buClr>
          <a:srgbClr val="000000"/>
        </a:buClr>
        <a:buSzPct val="100000"/>
        <a:buFont typeface="Arial" pitchFamily="34" charset="0"/>
        <a:buChar char="»"/>
        <a:defRPr sz="2000">
          <a:solidFill>
            <a:schemeClr val="tx1"/>
          </a:solidFill>
          <a:latin typeface="+mn-lt"/>
          <a:sym typeface="Arial" pitchFamily="34" charset="0"/>
        </a:defRPr>
      </a:lvl5pPr>
      <a:lvl6pPr marL="2198688" indent="-228600" algn="l" rtl="0" fontAlgn="base">
        <a:spcBef>
          <a:spcPts val="500"/>
        </a:spcBef>
        <a:spcAft>
          <a:spcPct val="0"/>
        </a:spcAft>
        <a:buClr>
          <a:srgbClr val="000000"/>
        </a:buClr>
        <a:buSzPct val="100000"/>
        <a:buFont typeface="Arial" charset="0"/>
        <a:buChar char="»"/>
        <a:defRPr sz="2000">
          <a:solidFill>
            <a:schemeClr val="tx1"/>
          </a:solidFill>
          <a:latin typeface="+mn-lt"/>
          <a:sym typeface="Arial" charset="0"/>
        </a:defRPr>
      </a:lvl6pPr>
      <a:lvl7pPr marL="2655888" indent="-228600" algn="l" rtl="0" fontAlgn="base">
        <a:spcBef>
          <a:spcPts val="500"/>
        </a:spcBef>
        <a:spcAft>
          <a:spcPct val="0"/>
        </a:spcAft>
        <a:buClr>
          <a:srgbClr val="000000"/>
        </a:buClr>
        <a:buSzPct val="100000"/>
        <a:buFont typeface="Arial" charset="0"/>
        <a:buChar char="»"/>
        <a:defRPr sz="2000">
          <a:solidFill>
            <a:schemeClr val="tx1"/>
          </a:solidFill>
          <a:latin typeface="+mn-lt"/>
          <a:sym typeface="Arial" charset="0"/>
        </a:defRPr>
      </a:lvl7pPr>
      <a:lvl8pPr marL="3113088" indent="-228600" algn="l" rtl="0" fontAlgn="base">
        <a:spcBef>
          <a:spcPts val="500"/>
        </a:spcBef>
        <a:spcAft>
          <a:spcPct val="0"/>
        </a:spcAft>
        <a:buClr>
          <a:srgbClr val="000000"/>
        </a:buClr>
        <a:buSzPct val="100000"/>
        <a:buFont typeface="Arial" charset="0"/>
        <a:buChar char="»"/>
        <a:defRPr sz="2000">
          <a:solidFill>
            <a:schemeClr val="tx1"/>
          </a:solidFill>
          <a:latin typeface="+mn-lt"/>
          <a:sym typeface="Arial" charset="0"/>
        </a:defRPr>
      </a:lvl8pPr>
      <a:lvl9pPr marL="3570288" indent="-228600" algn="l" rtl="0" fontAlgn="base">
        <a:spcBef>
          <a:spcPts val="500"/>
        </a:spcBef>
        <a:spcAft>
          <a:spcPct val="0"/>
        </a:spcAft>
        <a:buClr>
          <a:srgbClr val="000000"/>
        </a:buClr>
        <a:buSzPct val="100000"/>
        <a:buFont typeface="Arial" charset="0"/>
        <a:buChar char="»"/>
        <a:defRPr sz="2000">
          <a:solidFill>
            <a:schemeClr val="tx1"/>
          </a:solidFill>
          <a:latin typeface="+mn-lt"/>
          <a:sym typeface="Arial"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814388" y="1585913"/>
            <a:ext cx="5848350" cy="4800600"/>
          </a:xfrm>
          <a:prstGeom prst="rect">
            <a:avLst/>
          </a:prstGeom>
          <a:noFill/>
          <a:ln w="9525">
            <a:noFill/>
            <a:miter lim="800000"/>
            <a:headEnd/>
            <a:tailEnd/>
          </a:ln>
        </p:spPr>
        <p:txBody>
          <a:bodyPr vert="horz" wrap="square" lIns="87264" tIns="43632" rIns="87264" bIns="43632" numCol="1" anchor="t" anchorCtr="0" compatLnSpc="1">
            <a:prstTxWarp prst="textNoShape">
              <a:avLst/>
            </a:prstTxWarp>
          </a:bodyPr>
          <a:lstStyle/>
          <a:p>
            <a:pPr lvl="0"/>
            <a:r>
              <a:rPr lang="en-US" altLang="zh-TW"/>
              <a:t>T1</a:t>
            </a:r>
          </a:p>
          <a:p>
            <a:pPr lvl="1"/>
            <a:r>
              <a:rPr lang="en-US" altLang="zh-TW"/>
              <a:t>T2</a:t>
            </a:r>
          </a:p>
          <a:p>
            <a:pPr lvl="2"/>
            <a:r>
              <a:rPr lang="en-US" altLang="zh-TW"/>
              <a:t>T3</a:t>
            </a:r>
          </a:p>
          <a:p>
            <a:pPr lvl="3"/>
            <a:r>
              <a:rPr lang="en-US" altLang="zh-TW"/>
              <a:t>T4</a:t>
            </a:r>
          </a:p>
          <a:p>
            <a:pPr lvl="3"/>
            <a:r>
              <a:rPr lang="en-US" altLang="zh-TW"/>
              <a:t>T5</a:t>
            </a:r>
          </a:p>
        </p:txBody>
      </p:sp>
      <p:sp>
        <p:nvSpPr>
          <p:cNvPr id="2051" name="Rectangle 2"/>
          <p:cNvSpPr>
            <a:spLocks noGrp="1" noChangeArrowheads="1"/>
          </p:cNvSpPr>
          <p:nvPr>
            <p:ph type="title"/>
          </p:nvPr>
        </p:nvSpPr>
        <p:spPr bwMode="invGray">
          <a:xfrm>
            <a:off x="814388" y="587375"/>
            <a:ext cx="7529512" cy="436563"/>
          </a:xfrm>
          <a:prstGeom prst="rect">
            <a:avLst/>
          </a:prstGeom>
          <a:solidFill>
            <a:schemeClr val="accent1"/>
          </a:solidFill>
          <a:ln w="9525">
            <a:noFill/>
            <a:miter lim="800000"/>
            <a:headEnd/>
            <a:tailEnd/>
          </a:ln>
        </p:spPr>
        <p:txBody>
          <a:bodyPr vert="horz" wrap="square" lIns="87264" tIns="43632" rIns="87264" bIns="43632" numCol="1" anchor="ctr" anchorCtr="0" compatLnSpc="1">
            <a:prstTxWarp prst="textNoShape">
              <a:avLst/>
            </a:prstTxWarp>
          </a:bodyPr>
          <a:lstStyle/>
          <a:p>
            <a:pPr lvl="0"/>
            <a:r>
              <a:rPr lang="en-US" altLang="zh-TW"/>
              <a:t>Master </a:t>
            </a:r>
            <a:r>
              <a:rPr lang="zh-TW" altLang="en-US"/>
              <a:t>标楷体</a:t>
            </a:r>
          </a:p>
        </p:txBody>
      </p:sp>
      <p:sp>
        <p:nvSpPr>
          <p:cNvPr id="28676" name="Rectangle 4">
            <a:extLst/>
          </p:cNvPr>
          <p:cNvSpPr>
            <a:spLocks noGrp="1" noChangeArrowheads="1"/>
          </p:cNvSpPr>
          <p:nvPr>
            <p:ph type="dt" sz="half" idx="2"/>
          </p:nvPr>
        </p:nvSpPr>
        <p:spPr bwMode="auto">
          <a:xfrm>
            <a:off x="2090738" y="6386513"/>
            <a:ext cx="1062037" cy="476250"/>
          </a:xfrm>
          <a:prstGeom prst="rect">
            <a:avLst/>
          </a:prstGeom>
          <a:noFill/>
          <a:ln w="9525">
            <a:noFill/>
            <a:miter lim="800000"/>
            <a:headEnd/>
            <a:tailEnd/>
          </a:ln>
          <a:effectLst/>
        </p:spPr>
        <p:txBody>
          <a:bodyPr vert="horz" wrap="square" lIns="87264" tIns="43632" rIns="87264" bIns="43632" numCol="1" anchor="t" anchorCtr="0" compatLnSpc="1">
            <a:prstTxWarp prst="textNoShape">
              <a:avLst/>
            </a:prstTxWarp>
          </a:bodyPr>
          <a:lstStyle>
            <a:lvl1pPr eaLnBrk="1" hangingPunct="1">
              <a:defRPr sz="800">
                <a:solidFill>
                  <a:schemeClr val="tx1"/>
                </a:solidFill>
                <a:latin typeface="Arial" charset="0"/>
                <a:sym typeface="Arial" charset="0"/>
              </a:defRPr>
            </a:lvl1pPr>
          </a:lstStyle>
          <a:p>
            <a:pPr>
              <a:defRPr/>
            </a:pPr>
            <a:endParaRPr lang="en-US" altLang="zh-TW"/>
          </a:p>
        </p:txBody>
      </p:sp>
      <p:sp>
        <p:nvSpPr>
          <p:cNvPr id="28677" name="Rectangle 5">
            <a:extLst/>
          </p:cNvPr>
          <p:cNvSpPr>
            <a:spLocks noGrp="1" noChangeArrowheads="1"/>
          </p:cNvSpPr>
          <p:nvPr>
            <p:ph type="ftr" sz="quarter" idx="3"/>
          </p:nvPr>
        </p:nvSpPr>
        <p:spPr bwMode="auto">
          <a:xfrm>
            <a:off x="3152775" y="6381750"/>
            <a:ext cx="2908300" cy="476250"/>
          </a:xfrm>
          <a:prstGeom prst="rect">
            <a:avLst/>
          </a:prstGeom>
          <a:noFill/>
          <a:ln w="9525">
            <a:noFill/>
            <a:miter lim="800000"/>
            <a:headEnd/>
            <a:tailEnd/>
          </a:ln>
          <a:effectLst/>
        </p:spPr>
        <p:txBody>
          <a:bodyPr vert="horz" wrap="square" lIns="87264" tIns="43632" rIns="87264" bIns="43632" numCol="1" anchor="t" anchorCtr="0" compatLnSpc="1">
            <a:prstTxWarp prst="textNoShape">
              <a:avLst/>
            </a:prstTxWarp>
          </a:bodyPr>
          <a:lstStyle>
            <a:lvl1pPr eaLnBrk="1" hangingPunct="1">
              <a:defRPr sz="800">
                <a:solidFill>
                  <a:schemeClr val="tx1"/>
                </a:solidFill>
                <a:latin typeface="Arial" charset="0"/>
                <a:sym typeface="Arial" charset="0"/>
              </a:defRPr>
            </a:lvl1pPr>
          </a:lstStyle>
          <a:p>
            <a:pPr>
              <a:defRPr/>
            </a:pPr>
            <a:endParaRPr lang="en-US" altLang="zh-TW"/>
          </a:p>
        </p:txBody>
      </p:sp>
      <p:sp>
        <p:nvSpPr>
          <p:cNvPr id="28678" name="Rectangle 6">
            <a:extLst/>
          </p:cNvPr>
          <p:cNvSpPr>
            <a:spLocks noGrp="1" noChangeArrowheads="1"/>
          </p:cNvSpPr>
          <p:nvPr>
            <p:ph type="sldNum" sz="quarter" idx="4"/>
          </p:nvPr>
        </p:nvSpPr>
        <p:spPr bwMode="auto">
          <a:xfrm>
            <a:off x="825500" y="6392863"/>
            <a:ext cx="7524750" cy="246062"/>
          </a:xfrm>
          <a:prstGeom prst="rect">
            <a:avLst/>
          </a:prstGeom>
          <a:noFill/>
          <a:ln w="9525">
            <a:noFill/>
            <a:miter lim="800000"/>
            <a:headEnd/>
            <a:tailEnd/>
          </a:ln>
          <a:effectLst/>
        </p:spPr>
        <p:txBody>
          <a:bodyPr vert="horz" wrap="square" lIns="87264" tIns="43632" rIns="87264" bIns="43632" numCol="1" anchor="t" anchorCtr="0" compatLnSpc="1">
            <a:prstTxWarp prst="textNoShape">
              <a:avLst/>
            </a:prstTxWarp>
          </a:bodyPr>
          <a:lstStyle>
            <a:lvl1pPr algn="ctr" eaLnBrk="1" hangingPunct="1">
              <a:defRPr sz="1000" smtClean="0">
                <a:solidFill>
                  <a:schemeClr val="tx1"/>
                </a:solidFill>
              </a:defRPr>
            </a:lvl1pPr>
          </a:lstStyle>
          <a:p>
            <a:pPr>
              <a:defRPr/>
            </a:pPr>
            <a:fld id="{9A9F6CA4-FE56-4989-B4AA-DA516C9BBACA}"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l" defTabSz="871538" rtl="0" eaLnBrk="0" fontAlgn="base" hangingPunct="0">
        <a:spcBef>
          <a:spcPct val="0"/>
        </a:spcBef>
        <a:spcAft>
          <a:spcPct val="0"/>
        </a:spcAft>
        <a:defRPr kumimoji="1" sz="4400" b="1">
          <a:solidFill>
            <a:srgbClr val="000066"/>
          </a:solidFill>
          <a:latin typeface="+mj-lt"/>
          <a:ea typeface="+mj-ea"/>
          <a:cs typeface="+mj-cs"/>
        </a:defRPr>
      </a:lvl1pPr>
      <a:lvl2pPr algn="l" defTabSz="871538" rtl="0" eaLnBrk="0" fontAlgn="base" hangingPunct="0">
        <a:spcBef>
          <a:spcPct val="0"/>
        </a:spcBef>
        <a:spcAft>
          <a:spcPct val="0"/>
        </a:spcAft>
        <a:defRPr kumimoji="1" sz="4400" b="1">
          <a:solidFill>
            <a:srgbClr val="000066"/>
          </a:solidFill>
          <a:latin typeface="Times New Roman" pitchFamily="18" charset="0"/>
          <a:ea typeface="新細明體" pitchFamily="18" charset="-120"/>
        </a:defRPr>
      </a:lvl2pPr>
      <a:lvl3pPr algn="l" defTabSz="871538" rtl="0" eaLnBrk="0" fontAlgn="base" hangingPunct="0">
        <a:spcBef>
          <a:spcPct val="0"/>
        </a:spcBef>
        <a:spcAft>
          <a:spcPct val="0"/>
        </a:spcAft>
        <a:defRPr kumimoji="1" sz="4400" b="1">
          <a:solidFill>
            <a:srgbClr val="000066"/>
          </a:solidFill>
          <a:latin typeface="Times New Roman" pitchFamily="18" charset="0"/>
          <a:ea typeface="新細明體" pitchFamily="18" charset="-120"/>
        </a:defRPr>
      </a:lvl3pPr>
      <a:lvl4pPr algn="l" defTabSz="871538" rtl="0" eaLnBrk="0" fontAlgn="base" hangingPunct="0">
        <a:spcBef>
          <a:spcPct val="0"/>
        </a:spcBef>
        <a:spcAft>
          <a:spcPct val="0"/>
        </a:spcAft>
        <a:defRPr kumimoji="1" sz="4400" b="1">
          <a:solidFill>
            <a:srgbClr val="000066"/>
          </a:solidFill>
          <a:latin typeface="Times New Roman" pitchFamily="18" charset="0"/>
          <a:ea typeface="新細明體" pitchFamily="18" charset="-120"/>
        </a:defRPr>
      </a:lvl4pPr>
      <a:lvl5pPr algn="l" defTabSz="871538" rtl="0" eaLnBrk="0" fontAlgn="base" hangingPunct="0">
        <a:spcBef>
          <a:spcPct val="0"/>
        </a:spcBef>
        <a:spcAft>
          <a:spcPct val="0"/>
        </a:spcAft>
        <a:defRPr kumimoji="1" sz="4400" b="1">
          <a:solidFill>
            <a:srgbClr val="000066"/>
          </a:solidFill>
          <a:latin typeface="Times New Roman" pitchFamily="18" charset="0"/>
          <a:ea typeface="新細明體" pitchFamily="18" charset="-120"/>
        </a:defRPr>
      </a:lvl5pPr>
      <a:lvl6pPr marL="457200" algn="l" defTabSz="871538" rtl="0" fontAlgn="base">
        <a:spcBef>
          <a:spcPct val="0"/>
        </a:spcBef>
        <a:spcAft>
          <a:spcPct val="0"/>
        </a:spcAft>
        <a:defRPr kumimoji="1" b="1">
          <a:solidFill>
            <a:srgbClr val="000066"/>
          </a:solidFill>
          <a:latin typeface="Times New Roman" pitchFamily="18" charset="0"/>
          <a:ea typeface="新細明體" pitchFamily="18" charset="-120"/>
        </a:defRPr>
      </a:lvl6pPr>
      <a:lvl7pPr marL="914400" algn="l" defTabSz="871538" rtl="0" fontAlgn="base">
        <a:spcBef>
          <a:spcPct val="0"/>
        </a:spcBef>
        <a:spcAft>
          <a:spcPct val="0"/>
        </a:spcAft>
        <a:defRPr kumimoji="1" b="1">
          <a:solidFill>
            <a:srgbClr val="000066"/>
          </a:solidFill>
          <a:latin typeface="Times New Roman" pitchFamily="18" charset="0"/>
          <a:ea typeface="新細明體" pitchFamily="18" charset="-120"/>
        </a:defRPr>
      </a:lvl7pPr>
      <a:lvl8pPr marL="1371600" algn="l" defTabSz="871538" rtl="0" fontAlgn="base">
        <a:spcBef>
          <a:spcPct val="0"/>
        </a:spcBef>
        <a:spcAft>
          <a:spcPct val="0"/>
        </a:spcAft>
        <a:defRPr kumimoji="1" b="1">
          <a:solidFill>
            <a:srgbClr val="000066"/>
          </a:solidFill>
          <a:latin typeface="Times New Roman" pitchFamily="18" charset="0"/>
          <a:ea typeface="新細明體" pitchFamily="18" charset="-120"/>
        </a:defRPr>
      </a:lvl8pPr>
      <a:lvl9pPr marL="1828800" algn="l" defTabSz="871538" rtl="0" fontAlgn="base">
        <a:spcBef>
          <a:spcPct val="0"/>
        </a:spcBef>
        <a:spcAft>
          <a:spcPct val="0"/>
        </a:spcAft>
        <a:defRPr kumimoji="1" b="1">
          <a:solidFill>
            <a:srgbClr val="000066"/>
          </a:solidFill>
          <a:latin typeface="Times New Roman" pitchFamily="18" charset="0"/>
          <a:ea typeface="新細明體" pitchFamily="18" charset="-120"/>
        </a:defRPr>
      </a:lvl9pPr>
    </p:titleStyle>
    <p:bodyStyle>
      <a:lvl1pPr marL="300038" indent="-300038" algn="l" defTabSz="871538" rtl="0" eaLnBrk="0" fontAlgn="base" hangingPunct="0">
        <a:lnSpc>
          <a:spcPct val="110000"/>
        </a:lnSpc>
        <a:spcBef>
          <a:spcPct val="20000"/>
        </a:spcBef>
        <a:spcAft>
          <a:spcPct val="0"/>
        </a:spcAft>
        <a:buChar char="•"/>
        <a:defRPr kumimoji="1" sz="1100">
          <a:solidFill>
            <a:schemeClr val="tx1"/>
          </a:solidFill>
          <a:latin typeface="+mn-lt"/>
          <a:ea typeface="+mn-ea"/>
          <a:cs typeface="+mn-cs"/>
        </a:defRPr>
      </a:lvl1pPr>
      <a:lvl2pPr marL="255588" indent="-1588" algn="l" defTabSz="871538" rtl="0" eaLnBrk="0" fontAlgn="base" hangingPunct="0">
        <a:lnSpc>
          <a:spcPct val="110000"/>
        </a:lnSpc>
        <a:spcBef>
          <a:spcPct val="20000"/>
        </a:spcBef>
        <a:spcAft>
          <a:spcPct val="0"/>
        </a:spcAft>
        <a:buChar char="–"/>
        <a:defRPr kumimoji="1" sz="1100">
          <a:solidFill>
            <a:schemeClr val="tx1"/>
          </a:solidFill>
          <a:latin typeface="+mn-lt"/>
          <a:ea typeface="+mn-ea"/>
        </a:defRPr>
      </a:lvl2pPr>
      <a:lvl3pPr marL="511175" indent="403225" algn="l" defTabSz="871538" rtl="0" eaLnBrk="0" fontAlgn="base" hangingPunct="0">
        <a:lnSpc>
          <a:spcPct val="110000"/>
        </a:lnSpc>
        <a:spcBef>
          <a:spcPct val="20000"/>
        </a:spcBef>
        <a:spcAft>
          <a:spcPct val="0"/>
        </a:spcAft>
        <a:buChar char="•"/>
        <a:defRPr kumimoji="1" sz="900">
          <a:solidFill>
            <a:schemeClr val="tx1"/>
          </a:solidFill>
          <a:latin typeface="+mn-lt"/>
          <a:ea typeface="+mn-ea"/>
        </a:defRPr>
      </a:lvl3pPr>
      <a:lvl4pPr marL="769938" indent="601663" algn="l" defTabSz="871538" rtl="0" eaLnBrk="0" fontAlgn="base" hangingPunct="0">
        <a:lnSpc>
          <a:spcPct val="110000"/>
        </a:lnSpc>
        <a:spcBef>
          <a:spcPct val="20000"/>
        </a:spcBef>
        <a:spcAft>
          <a:spcPct val="0"/>
        </a:spcAft>
        <a:buChar char="–"/>
        <a:defRPr kumimoji="1" sz="900">
          <a:solidFill>
            <a:schemeClr val="tx1"/>
          </a:solidFill>
          <a:latin typeface="+mn-lt"/>
          <a:ea typeface="+mn-ea"/>
        </a:defRPr>
      </a:lvl4pPr>
      <a:lvl5pPr marL="1962150" indent="-217488" algn="l" defTabSz="871538" rtl="0" eaLnBrk="0" fontAlgn="base" hangingPunct="0">
        <a:spcBef>
          <a:spcPct val="20000"/>
        </a:spcBef>
        <a:spcAft>
          <a:spcPct val="0"/>
        </a:spcAft>
        <a:buChar char="»"/>
        <a:defRPr kumimoji="1" sz="1900">
          <a:solidFill>
            <a:schemeClr val="tx1"/>
          </a:solidFill>
          <a:latin typeface="+mn-lt"/>
          <a:ea typeface="+mn-ea"/>
        </a:defRPr>
      </a:lvl5pPr>
      <a:lvl6pPr marL="2419350" indent="-217488" algn="l" defTabSz="871538" rtl="0" fontAlgn="base">
        <a:spcBef>
          <a:spcPct val="20000"/>
        </a:spcBef>
        <a:spcAft>
          <a:spcPct val="0"/>
        </a:spcAft>
        <a:buChar char="»"/>
        <a:defRPr kumimoji="1" sz="1900">
          <a:solidFill>
            <a:schemeClr val="tx1"/>
          </a:solidFill>
          <a:latin typeface="+mn-lt"/>
          <a:ea typeface="+mn-ea"/>
        </a:defRPr>
      </a:lvl6pPr>
      <a:lvl7pPr marL="2876550" indent="-217488" algn="l" defTabSz="871538" rtl="0" fontAlgn="base">
        <a:spcBef>
          <a:spcPct val="20000"/>
        </a:spcBef>
        <a:spcAft>
          <a:spcPct val="0"/>
        </a:spcAft>
        <a:buChar char="»"/>
        <a:defRPr kumimoji="1" sz="1900">
          <a:solidFill>
            <a:schemeClr val="tx1"/>
          </a:solidFill>
          <a:latin typeface="+mn-lt"/>
          <a:ea typeface="+mn-ea"/>
        </a:defRPr>
      </a:lvl7pPr>
      <a:lvl8pPr marL="3333750" indent="-217488" algn="l" defTabSz="871538" rtl="0" fontAlgn="base">
        <a:spcBef>
          <a:spcPct val="20000"/>
        </a:spcBef>
        <a:spcAft>
          <a:spcPct val="0"/>
        </a:spcAft>
        <a:buChar char="»"/>
        <a:defRPr kumimoji="1" sz="1900">
          <a:solidFill>
            <a:schemeClr val="tx1"/>
          </a:solidFill>
          <a:latin typeface="+mn-lt"/>
          <a:ea typeface="+mn-ea"/>
        </a:defRPr>
      </a:lvl8pPr>
      <a:lvl9pPr marL="3790950" indent="-217488" algn="l" defTabSz="871538" rtl="0" fontAlgn="base">
        <a:spcBef>
          <a:spcPct val="20000"/>
        </a:spcBef>
        <a:spcAft>
          <a:spcPct val="0"/>
        </a:spcAft>
        <a:buChar char="»"/>
        <a:defRPr kumimoji="1" sz="19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01_佳醫公司簡介ppt_封面"/>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Text Box 4">
            <a:extLst/>
          </p:cNvPr>
          <p:cNvSpPr txBox="1">
            <a:spLocks noChangeArrowheads="1"/>
          </p:cNvSpPr>
          <p:nvPr/>
        </p:nvSpPr>
        <p:spPr bwMode="auto">
          <a:xfrm>
            <a:off x="2528888" y="4941888"/>
            <a:ext cx="4086225" cy="1553054"/>
          </a:xfrm>
          <a:prstGeom prst="rect">
            <a:avLst/>
          </a:prstGeom>
          <a:noFill/>
          <a:ln>
            <a:noFill/>
          </a:ln>
          <a:extLst/>
        </p:spPr>
        <p:txBody>
          <a:bodyPr>
            <a:spAutoFit/>
          </a:bodyPr>
          <a:lstStyle>
            <a:lvl1pPr eaLnBrk="0" hangingPunct="0">
              <a:defRPr sz="1200">
                <a:solidFill>
                  <a:srgbClr val="000000"/>
                </a:solidFill>
                <a:latin typeface="Arial" pitchFamily="34" charset="0"/>
                <a:ea typeface="新細明體" pitchFamily="18" charset="-120"/>
                <a:sym typeface="Arial" pitchFamily="34" charset="0"/>
              </a:defRPr>
            </a:lvl1pPr>
            <a:lvl2pPr marL="742950" indent="-285750" eaLnBrk="0" hangingPunct="0">
              <a:defRPr sz="1200">
                <a:solidFill>
                  <a:srgbClr val="000000"/>
                </a:solidFill>
                <a:latin typeface="Arial" pitchFamily="34" charset="0"/>
                <a:ea typeface="新細明體" pitchFamily="18" charset="-120"/>
                <a:sym typeface="Arial" pitchFamily="34" charset="0"/>
              </a:defRPr>
            </a:lvl2pPr>
            <a:lvl3pPr marL="1143000" indent="-228600" eaLnBrk="0" hangingPunct="0">
              <a:defRPr sz="1200">
                <a:solidFill>
                  <a:srgbClr val="000000"/>
                </a:solidFill>
                <a:latin typeface="Arial" pitchFamily="34" charset="0"/>
                <a:ea typeface="新細明體" pitchFamily="18" charset="-120"/>
                <a:sym typeface="Arial" pitchFamily="34" charset="0"/>
              </a:defRPr>
            </a:lvl3pPr>
            <a:lvl4pPr marL="1600200" indent="-228600" eaLnBrk="0" hangingPunct="0">
              <a:defRPr sz="1200">
                <a:solidFill>
                  <a:srgbClr val="000000"/>
                </a:solidFill>
                <a:latin typeface="Arial" pitchFamily="34" charset="0"/>
                <a:ea typeface="新細明體" pitchFamily="18" charset="-120"/>
                <a:sym typeface="Arial" pitchFamily="34" charset="0"/>
              </a:defRPr>
            </a:lvl4pPr>
            <a:lvl5pPr marL="2057400" indent="-228600" eaLnBrk="0" hangingPunct="0">
              <a:defRPr sz="1200">
                <a:solidFill>
                  <a:srgbClr val="000000"/>
                </a:solidFill>
                <a:latin typeface="Arial" pitchFamily="34" charset="0"/>
                <a:ea typeface="新細明體" pitchFamily="18" charset="-120"/>
                <a:sym typeface="Arial" pitchFamily="34" charset="0"/>
              </a:defRPr>
            </a:lvl5pPr>
            <a:lvl6pPr marL="2514600" indent="-228600" eaLnBrk="0" fontAlgn="base" hangingPunct="0">
              <a:spcBef>
                <a:spcPct val="0"/>
              </a:spcBef>
              <a:spcAft>
                <a:spcPct val="0"/>
              </a:spcAft>
              <a:defRPr sz="1200">
                <a:solidFill>
                  <a:srgbClr val="000000"/>
                </a:solidFill>
                <a:latin typeface="Arial" pitchFamily="34" charset="0"/>
                <a:ea typeface="新細明體" pitchFamily="18" charset="-120"/>
                <a:sym typeface="Arial" pitchFamily="34" charset="0"/>
              </a:defRPr>
            </a:lvl6pPr>
            <a:lvl7pPr marL="2971800" indent="-228600" eaLnBrk="0" fontAlgn="base" hangingPunct="0">
              <a:spcBef>
                <a:spcPct val="0"/>
              </a:spcBef>
              <a:spcAft>
                <a:spcPct val="0"/>
              </a:spcAft>
              <a:defRPr sz="1200">
                <a:solidFill>
                  <a:srgbClr val="000000"/>
                </a:solidFill>
                <a:latin typeface="Arial" pitchFamily="34" charset="0"/>
                <a:ea typeface="新細明體" pitchFamily="18" charset="-120"/>
                <a:sym typeface="Arial" pitchFamily="34" charset="0"/>
              </a:defRPr>
            </a:lvl7pPr>
            <a:lvl8pPr marL="3429000" indent="-228600" eaLnBrk="0" fontAlgn="base" hangingPunct="0">
              <a:spcBef>
                <a:spcPct val="0"/>
              </a:spcBef>
              <a:spcAft>
                <a:spcPct val="0"/>
              </a:spcAft>
              <a:defRPr sz="1200">
                <a:solidFill>
                  <a:srgbClr val="000000"/>
                </a:solidFill>
                <a:latin typeface="Arial" pitchFamily="34" charset="0"/>
                <a:ea typeface="新細明體" pitchFamily="18" charset="-120"/>
                <a:sym typeface="Arial" pitchFamily="34" charset="0"/>
              </a:defRPr>
            </a:lvl8pPr>
            <a:lvl9pPr marL="3886200" indent="-228600" eaLnBrk="0" fontAlgn="base" hangingPunct="0">
              <a:spcBef>
                <a:spcPct val="0"/>
              </a:spcBef>
              <a:spcAft>
                <a:spcPct val="0"/>
              </a:spcAft>
              <a:defRPr sz="1200">
                <a:solidFill>
                  <a:srgbClr val="000000"/>
                </a:solidFill>
                <a:latin typeface="Arial" pitchFamily="34" charset="0"/>
                <a:ea typeface="新細明體" pitchFamily="18" charset="-120"/>
                <a:sym typeface="Arial" pitchFamily="34" charset="0"/>
              </a:defRPr>
            </a:lvl9pPr>
          </a:lstStyle>
          <a:p>
            <a:pPr algn="ctr" eaLnBrk="1" fontAlgn="auto" hangingPunct="1">
              <a:lnSpc>
                <a:spcPct val="150000"/>
              </a:lnSpc>
              <a:spcBef>
                <a:spcPts val="0"/>
              </a:spcBef>
              <a:spcAft>
                <a:spcPts val="0"/>
              </a:spcAft>
              <a:defRPr/>
            </a:pPr>
            <a:r>
              <a:rPr lang="en-US" altLang="en-US" sz="2200" b="1" dirty="0">
                <a:solidFill>
                  <a:schemeClr val="tx2">
                    <a:lumMod val="75000"/>
                  </a:schemeClr>
                </a:solidFill>
                <a:effectLst>
                  <a:outerShdw blurRad="38100" dist="38100" dir="2700000" algn="tl">
                    <a:srgbClr val="000000">
                      <a:alpha val="43137"/>
                    </a:srgbClr>
                  </a:outerShdw>
                </a:effectLst>
                <a:ea typeface="華康儷中黑"/>
              </a:rPr>
              <a:t>Excelsior Medical Co., Ltd.</a:t>
            </a:r>
          </a:p>
          <a:p>
            <a:pPr algn="ctr" eaLnBrk="1" fontAlgn="auto" hangingPunct="1">
              <a:lnSpc>
                <a:spcPct val="150000"/>
              </a:lnSpc>
              <a:spcBef>
                <a:spcPts val="0"/>
              </a:spcBef>
              <a:spcAft>
                <a:spcPts val="0"/>
              </a:spcAft>
              <a:defRPr/>
            </a:pPr>
            <a:r>
              <a:rPr lang="en-US" altLang="zh-TW" sz="2200" b="1" dirty="0">
                <a:solidFill>
                  <a:schemeClr val="tx2">
                    <a:lumMod val="75000"/>
                  </a:schemeClr>
                </a:solidFill>
                <a:effectLst>
                  <a:outerShdw blurRad="38100" dist="38100" dir="2700000" algn="tl">
                    <a:srgbClr val="000000">
                      <a:alpha val="43137"/>
                    </a:srgbClr>
                  </a:outerShdw>
                </a:effectLst>
                <a:ea typeface="華康儷中黑"/>
              </a:rPr>
              <a:t> Investor Conference</a:t>
            </a:r>
          </a:p>
          <a:p>
            <a:pPr algn="ctr" eaLnBrk="1" fontAlgn="auto" hangingPunct="1">
              <a:lnSpc>
                <a:spcPct val="150000"/>
              </a:lnSpc>
              <a:spcBef>
                <a:spcPts val="0"/>
              </a:spcBef>
              <a:spcAft>
                <a:spcPts val="0"/>
              </a:spcAft>
              <a:defRPr/>
            </a:pPr>
            <a:r>
              <a:rPr lang="en-US" altLang="zh-TW" sz="2200" b="1" dirty="0">
                <a:solidFill>
                  <a:schemeClr val="tx2">
                    <a:lumMod val="75000"/>
                  </a:schemeClr>
                </a:solidFill>
                <a:effectLst>
                  <a:outerShdw blurRad="38100" dist="38100" dir="2700000" algn="tl">
                    <a:srgbClr val="000000">
                      <a:alpha val="43137"/>
                    </a:srgbClr>
                  </a:outerShdw>
                </a:effectLst>
                <a:ea typeface="華康儷中黑"/>
              </a:rPr>
              <a:t>2025/5/28</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9"/>
          <p:cNvSpPr txBox="1">
            <a:spLocks noChangeArrowheads="1"/>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9F045335-9A93-490D-9B5D-35AD9C3C271D}" type="slidenum">
              <a:rPr lang="en-US" altLang="zh-TW" sz="1400">
                <a:solidFill>
                  <a:schemeClr val="tx1"/>
                </a:solidFill>
                <a:cs typeface="Arial" pitchFamily="34" charset="0"/>
              </a:rPr>
              <a:pPr algn="ctr" eaLnBrk="1" hangingPunct="1"/>
              <a:t>10</a:t>
            </a:fld>
            <a:endParaRPr lang="en-US" altLang="zh-TW" sz="1400">
              <a:solidFill>
                <a:schemeClr val="tx1"/>
              </a:solidFill>
              <a:cs typeface="Arial" pitchFamily="34" charset="0"/>
            </a:endParaRPr>
          </a:p>
        </p:txBody>
      </p:sp>
      <p:sp>
        <p:nvSpPr>
          <p:cNvPr id="30723" name="AutoShape 2"/>
          <p:cNvSpPr>
            <a:spLocks noChangeArrowheads="1"/>
          </p:cNvSpPr>
          <p:nvPr/>
        </p:nvSpPr>
        <p:spPr bwMode="auto">
          <a:xfrm>
            <a:off x="285750" y="693738"/>
            <a:ext cx="8429625" cy="719137"/>
          </a:xfrm>
          <a:prstGeom prst="roundRect">
            <a:avLst>
              <a:gd name="adj" fmla="val 16667"/>
            </a:avLst>
          </a:prstGeom>
          <a:gradFill rotWithShape="1">
            <a:gsLst>
              <a:gs pos="0">
                <a:schemeClr val="hlink"/>
              </a:gs>
              <a:gs pos="100000">
                <a:srgbClr val="79E5FF">
                  <a:alpha val="60001"/>
                </a:srgbClr>
              </a:gs>
            </a:gsLst>
            <a:lin ang="0" scaled="1"/>
          </a:gradFill>
          <a:ln w="9525" algn="ctr">
            <a:noFill/>
            <a:round/>
            <a:headEnd/>
            <a:tailEnd/>
          </a:ln>
        </p:spPr>
        <p:txBody>
          <a:bodyPr wrap="none" anchor="ctr"/>
          <a:lstStyle/>
          <a:p>
            <a:pPr eaLnBrk="1" hangingPunct="1"/>
            <a:r>
              <a:rPr lang="en-US" altLang="zh-TW" sz="2400"/>
              <a:t>                    Statement of Comprehensive Income </a:t>
            </a:r>
            <a:endParaRPr kumimoji="1" lang="zh-TW" altLang="en-US" sz="2400" b="1">
              <a:solidFill>
                <a:schemeClr val="bg1"/>
              </a:solidFill>
              <a:ea typeface="華康儷中黑"/>
              <a:cs typeface="華康儷中黑"/>
            </a:endParaRPr>
          </a:p>
        </p:txBody>
      </p:sp>
      <p:pic>
        <p:nvPicPr>
          <p:cNvPr id="4" name="圖片 3">
            <a:extLst>
              <a:ext uri="{FF2B5EF4-FFF2-40B4-BE49-F238E27FC236}">
                <a16:creationId xmlns:a16="http://schemas.microsoft.com/office/drawing/2014/main" id="{F49EB651-8424-4FC2-8421-FE1476380835}"/>
              </a:ext>
            </a:extLst>
          </p:cNvPr>
          <p:cNvPicPr>
            <a:picLocks noChangeAspect="1"/>
          </p:cNvPicPr>
          <p:nvPr/>
        </p:nvPicPr>
        <p:blipFill>
          <a:blip r:embed="rId3"/>
          <a:stretch>
            <a:fillRect/>
          </a:stretch>
        </p:blipFill>
        <p:spPr>
          <a:xfrm>
            <a:off x="285750" y="1412875"/>
            <a:ext cx="8429625" cy="3744317"/>
          </a:xfrm>
          <a:prstGeom prst="rect">
            <a:avLst/>
          </a:prstGeom>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9"/>
          <p:cNvSpPr txBox="1">
            <a:spLocks noChangeArrowheads="1"/>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969DC3E3-4804-461B-873B-1F420AC4DA72}" type="slidenum">
              <a:rPr lang="en-US" altLang="zh-TW" sz="1400">
                <a:solidFill>
                  <a:schemeClr val="tx1"/>
                </a:solidFill>
                <a:cs typeface="Arial" pitchFamily="34" charset="0"/>
              </a:rPr>
              <a:pPr algn="ctr" eaLnBrk="1" hangingPunct="1"/>
              <a:t>11</a:t>
            </a:fld>
            <a:endParaRPr lang="en-US" altLang="zh-TW" sz="1400">
              <a:solidFill>
                <a:schemeClr val="tx1"/>
              </a:solidFill>
              <a:cs typeface="Arial" pitchFamily="34" charset="0"/>
            </a:endParaRPr>
          </a:p>
        </p:txBody>
      </p:sp>
      <p:sp>
        <p:nvSpPr>
          <p:cNvPr id="31747" name="AutoShape 2"/>
          <p:cNvSpPr>
            <a:spLocks noChangeArrowheads="1"/>
          </p:cNvSpPr>
          <p:nvPr/>
        </p:nvSpPr>
        <p:spPr bwMode="auto">
          <a:xfrm>
            <a:off x="285750" y="714375"/>
            <a:ext cx="8429625" cy="719138"/>
          </a:xfrm>
          <a:prstGeom prst="roundRect">
            <a:avLst>
              <a:gd name="adj" fmla="val 16667"/>
            </a:avLst>
          </a:prstGeom>
          <a:gradFill rotWithShape="1">
            <a:gsLst>
              <a:gs pos="0">
                <a:schemeClr val="hlink"/>
              </a:gs>
              <a:gs pos="100000">
                <a:srgbClr val="79E5FF">
                  <a:alpha val="60001"/>
                </a:srgbClr>
              </a:gs>
            </a:gsLst>
            <a:lin ang="0" scaled="1"/>
          </a:gradFill>
          <a:ln w="9525" algn="ctr">
            <a:noFill/>
            <a:round/>
            <a:headEnd/>
            <a:tailEnd/>
          </a:ln>
        </p:spPr>
        <p:txBody>
          <a:bodyPr wrap="none" anchor="ctr"/>
          <a:lstStyle/>
          <a:p>
            <a:pPr eaLnBrk="1" hangingPunct="1"/>
            <a:endParaRPr kumimoji="1" lang="zh-TW" altLang="en-US" sz="2400" b="1">
              <a:solidFill>
                <a:schemeClr val="bg1"/>
              </a:solidFill>
              <a:ea typeface="華康儷中黑"/>
              <a:cs typeface="華康儷中黑"/>
            </a:endParaRPr>
          </a:p>
        </p:txBody>
      </p:sp>
      <p:sp>
        <p:nvSpPr>
          <p:cNvPr id="7" name="標題 4">
            <a:extLst/>
          </p:cNvPr>
          <p:cNvSpPr txBox="1">
            <a:spLocks/>
          </p:cNvSpPr>
          <p:nvPr/>
        </p:nvSpPr>
        <p:spPr bwMode="auto">
          <a:xfrm>
            <a:off x="285749" y="895709"/>
            <a:ext cx="8429625" cy="373051"/>
          </a:xfrm>
          <a:prstGeom prst="rect">
            <a:avLst/>
          </a:prstGeom>
          <a:noFill/>
          <a:ln w="12700">
            <a:noFill/>
            <a:miter lim="800000"/>
            <a:headEnd/>
            <a:tailEnd/>
          </a:ln>
          <a:scene3d>
            <a:camera prst="perspectiveAbove"/>
            <a:lightRig rig="threePt" dir="t"/>
          </a:scene3d>
        </p:spPr>
        <p:txBody>
          <a:bodyPr lIns="50800" tIns="50800" bIns="50800" anchor="ctr"/>
          <a:lstStyle/>
          <a:p>
            <a:pPr algn="ctr">
              <a:defRPr/>
            </a:pPr>
            <a:r>
              <a:rPr lang="en-US" sz="2400" dirty="0"/>
              <a:t>Statements </a:t>
            </a:r>
            <a:r>
              <a:rPr lang="en-US" altLang="zh-TW" sz="2400" dirty="0"/>
              <a:t>o</a:t>
            </a:r>
            <a:r>
              <a:rPr lang="en-US" sz="2400" dirty="0"/>
              <a:t>f Cash Flows</a:t>
            </a:r>
            <a:endParaRPr lang="zh-TW" altLang="en-US" sz="2400" dirty="0"/>
          </a:p>
        </p:txBody>
      </p:sp>
      <p:pic>
        <p:nvPicPr>
          <p:cNvPr id="3" name="圖片 2">
            <a:extLst>
              <a:ext uri="{FF2B5EF4-FFF2-40B4-BE49-F238E27FC236}">
                <a16:creationId xmlns:a16="http://schemas.microsoft.com/office/drawing/2014/main" id="{71750D97-858A-488F-8B5D-3FA725C6C935}"/>
              </a:ext>
            </a:extLst>
          </p:cNvPr>
          <p:cNvPicPr>
            <a:picLocks noChangeAspect="1"/>
          </p:cNvPicPr>
          <p:nvPr/>
        </p:nvPicPr>
        <p:blipFill>
          <a:blip r:embed="rId3"/>
          <a:stretch>
            <a:fillRect/>
          </a:stretch>
        </p:blipFill>
        <p:spPr>
          <a:xfrm>
            <a:off x="285749" y="1433514"/>
            <a:ext cx="8429625" cy="3579662"/>
          </a:xfrm>
          <a:prstGeom prst="rect">
            <a:avLst/>
          </a:prstGeom>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AutoShape 2"/>
          <p:cNvSpPr>
            <a:spLocks noChangeArrowheads="1"/>
          </p:cNvSpPr>
          <p:nvPr/>
        </p:nvSpPr>
        <p:spPr bwMode="auto">
          <a:xfrm>
            <a:off x="291157" y="711947"/>
            <a:ext cx="8429625" cy="719137"/>
          </a:xfrm>
          <a:prstGeom prst="roundRect">
            <a:avLst>
              <a:gd name="adj" fmla="val 16667"/>
            </a:avLst>
          </a:prstGeom>
          <a:gradFill rotWithShape="1">
            <a:gsLst>
              <a:gs pos="0">
                <a:schemeClr val="hlink"/>
              </a:gs>
              <a:gs pos="100000">
                <a:srgbClr val="79E5FF">
                  <a:alpha val="60001"/>
                </a:srgbClr>
              </a:gs>
            </a:gsLst>
            <a:lin ang="0" scaled="1"/>
          </a:gradFill>
          <a:ln w="9525" algn="ctr">
            <a:noFill/>
            <a:round/>
            <a:headEnd/>
            <a:tailEnd/>
          </a:ln>
        </p:spPr>
        <p:txBody>
          <a:bodyPr wrap="none" anchor="ctr"/>
          <a:lstStyle/>
          <a:p>
            <a:pPr eaLnBrk="1" hangingPunct="1"/>
            <a:endParaRPr kumimoji="1" lang="zh-TW" altLang="en-US" sz="2400" b="1">
              <a:solidFill>
                <a:schemeClr val="bg1"/>
              </a:solidFill>
              <a:ea typeface="華康儷中黑"/>
              <a:cs typeface="華康儷中黑"/>
            </a:endParaRPr>
          </a:p>
        </p:txBody>
      </p:sp>
      <p:sp>
        <p:nvSpPr>
          <p:cNvPr id="32772" name="投影片編號版面配置區 11"/>
          <p:cNvSpPr txBox="1">
            <a:spLocks/>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83AF6ECA-5CE5-41B2-85AC-762489811C32}" type="slidenum">
              <a:rPr lang="en-US" altLang="zh-TW" sz="1400">
                <a:solidFill>
                  <a:schemeClr val="tx1"/>
                </a:solidFill>
                <a:cs typeface="Arial" pitchFamily="34" charset="0"/>
              </a:rPr>
              <a:pPr algn="ctr" eaLnBrk="1" hangingPunct="1"/>
              <a:t>12</a:t>
            </a:fld>
            <a:endParaRPr lang="en-US" altLang="zh-TW" sz="1400">
              <a:solidFill>
                <a:schemeClr val="tx1"/>
              </a:solidFill>
              <a:cs typeface="Arial" pitchFamily="34" charset="0"/>
            </a:endParaRPr>
          </a:p>
        </p:txBody>
      </p:sp>
      <p:sp>
        <p:nvSpPr>
          <p:cNvPr id="7" name="標題 4">
            <a:extLst/>
          </p:cNvPr>
          <p:cNvSpPr txBox="1">
            <a:spLocks/>
          </p:cNvSpPr>
          <p:nvPr/>
        </p:nvSpPr>
        <p:spPr bwMode="auto">
          <a:xfrm>
            <a:off x="291156" y="884989"/>
            <a:ext cx="8429625" cy="373051"/>
          </a:xfrm>
          <a:prstGeom prst="rect">
            <a:avLst/>
          </a:prstGeom>
          <a:noFill/>
          <a:ln w="12700">
            <a:noFill/>
            <a:miter lim="800000"/>
            <a:headEnd/>
            <a:tailEnd/>
          </a:ln>
          <a:scene3d>
            <a:camera prst="perspectiveAbove"/>
            <a:lightRig rig="threePt" dir="t"/>
          </a:scene3d>
        </p:spPr>
        <p:txBody>
          <a:bodyPr lIns="50800" tIns="50800" bIns="50800" anchor="ctr"/>
          <a:lstStyle/>
          <a:p>
            <a:pPr algn="ctr">
              <a:defRPr/>
            </a:pPr>
            <a:r>
              <a:rPr lang="en-US" sz="2400" dirty="0"/>
              <a:t>Statements </a:t>
            </a:r>
            <a:r>
              <a:rPr lang="en-US" altLang="zh-TW" sz="2400" dirty="0"/>
              <a:t>o</a:t>
            </a:r>
            <a:r>
              <a:rPr lang="en-US" sz="2400" dirty="0"/>
              <a:t>f Cash Flows</a:t>
            </a:r>
            <a:endParaRPr lang="zh-TW" altLang="en-US" sz="2400" dirty="0"/>
          </a:p>
        </p:txBody>
      </p:sp>
      <p:pic>
        <p:nvPicPr>
          <p:cNvPr id="2" name="圖片 1">
            <a:extLst>
              <a:ext uri="{FF2B5EF4-FFF2-40B4-BE49-F238E27FC236}">
                <a16:creationId xmlns:a16="http://schemas.microsoft.com/office/drawing/2014/main" id="{69A427C5-0726-4FB6-B902-6FBDB140D5FB}"/>
              </a:ext>
            </a:extLst>
          </p:cNvPr>
          <p:cNvPicPr>
            <a:picLocks noChangeAspect="1"/>
          </p:cNvPicPr>
          <p:nvPr/>
        </p:nvPicPr>
        <p:blipFill>
          <a:blip r:embed="rId2"/>
          <a:stretch>
            <a:fillRect/>
          </a:stretch>
        </p:blipFill>
        <p:spPr>
          <a:xfrm>
            <a:off x="291156" y="1433762"/>
            <a:ext cx="8429625" cy="4443510"/>
          </a:xfrm>
          <a:prstGeom prst="rect">
            <a:avLst/>
          </a:prstGeom>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投影片編號版面配置區 11"/>
          <p:cNvSpPr txBox="1">
            <a:spLocks/>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DFC350A3-93D1-45D2-9790-438733DE94F2}" type="slidenum">
              <a:rPr lang="en-US" altLang="zh-TW" sz="1400">
                <a:solidFill>
                  <a:schemeClr val="tx1"/>
                </a:solidFill>
                <a:cs typeface="Arial" pitchFamily="34" charset="0"/>
              </a:rPr>
              <a:pPr algn="ctr" eaLnBrk="1" hangingPunct="1"/>
              <a:t>13</a:t>
            </a:fld>
            <a:endParaRPr lang="en-US" altLang="zh-TW" sz="1400">
              <a:solidFill>
                <a:schemeClr val="tx1"/>
              </a:solidFill>
              <a:cs typeface="Arial" pitchFamily="34" charset="0"/>
            </a:endParaRPr>
          </a:p>
        </p:txBody>
      </p:sp>
      <p:sp>
        <p:nvSpPr>
          <p:cNvPr id="33796" name="AutoShape 2"/>
          <p:cNvSpPr>
            <a:spLocks noChangeArrowheads="1"/>
          </p:cNvSpPr>
          <p:nvPr/>
        </p:nvSpPr>
        <p:spPr bwMode="auto">
          <a:xfrm>
            <a:off x="285748" y="700939"/>
            <a:ext cx="8429625" cy="719137"/>
          </a:xfrm>
          <a:prstGeom prst="roundRect">
            <a:avLst>
              <a:gd name="adj" fmla="val 16667"/>
            </a:avLst>
          </a:prstGeom>
          <a:gradFill rotWithShape="1">
            <a:gsLst>
              <a:gs pos="0">
                <a:schemeClr val="hlink"/>
              </a:gs>
              <a:gs pos="100000">
                <a:srgbClr val="79E5FF">
                  <a:alpha val="60001"/>
                </a:srgbClr>
              </a:gs>
            </a:gsLst>
            <a:lin ang="0" scaled="1"/>
          </a:gradFill>
          <a:ln w="9525" algn="ctr">
            <a:noFill/>
            <a:round/>
            <a:headEnd/>
            <a:tailEnd/>
          </a:ln>
        </p:spPr>
        <p:txBody>
          <a:bodyPr wrap="none" anchor="ctr"/>
          <a:lstStyle/>
          <a:p>
            <a:pPr eaLnBrk="1" hangingPunct="1"/>
            <a:endParaRPr kumimoji="1" lang="zh-TW" altLang="en-US" sz="2400" b="1">
              <a:solidFill>
                <a:schemeClr val="bg1"/>
              </a:solidFill>
              <a:ea typeface="華康儷中黑"/>
              <a:cs typeface="華康儷中黑"/>
            </a:endParaRPr>
          </a:p>
        </p:txBody>
      </p:sp>
      <p:sp>
        <p:nvSpPr>
          <p:cNvPr id="10" name="標題 4">
            <a:extLst/>
          </p:cNvPr>
          <p:cNvSpPr txBox="1">
            <a:spLocks/>
          </p:cNvSpPr>
          <p:nvPr/>
        </p:nvSpPr>
        <p:spPr bwMode="auto">
          <a:xfrm>
            <a:off x="285749" y="895709"/>
            <a:ext cx="8429625" cy="373051"/>
          </a:xfrm>
          <a:prstGeom prst="rect">
            <a:avLst/>
          </a:prstGeom>
          <a:noFill/>
          <a:ln w="12700">
            <a:noFill/>
            <a:miter lim="800000"/>
            <a:headEnd/>
            <a:tailEnd/>
          </a:ln>
          <a:scene3d>
            <a:camera prst="perspectiveAbove"/>
            <a:lightRig rig="threePt" dir="t"/>
          </a:scene3d>
        </p:spPr>
        <p:txBody>
          <a:bodyPr lIns="50800" tIns="50800" bIns="50800" anchor="ctr"/>
          <a:lstStyle/>
          <a:p>
            <a:pPr algn="ctr">
              <a:defRPr/>
            </a:pPr>
            <a:r>
              <a:rPr lang="en-US" sz="2400" dirty="0"/>
              <a:t>Statements </a:t>
            </a:r>
            <a:r>
              <a:rPr lang="en-US" altLang="zh-TW" sz="2400" dirty="0"/>
              <a:t>o</a:t>
            </a:r>
            <a:r>
              <a:rPr lang="en-US" sz="2400" dirty="0"/>
              <a:t>f Cash Flows</a:t>
            </a:r>
            <a:endParaRPr lang="zh-TW" altLang="en-US" sz="2400" dirty="0"/>
          </a:p>
        </p:txBody>
      </p:sp>
      <p:pic>
        <p:nvPicPr>
          <p:cNvPr id="2" name="圖片 1">
            <a:extLst>
              <a:ext uri="{FF2B5EF4-FFF2-40B4-BE49-F238E27FC236}">
                <a16:creationId xmlns:a16="http://schemas.microsoft.com/office/drawing/2014/main" id="{37F43DA9-F407-4CED-A0BC-6ADB88D35805}"/>
              </a:ext>
            </a:extLst>
          </p:cNvPr>
          <p:cNvPicPr>
            <a:picLocks noChangeAspect="1"/>
          </p:cNvPicPr>
          <p:nvPr/>
        </p:nvPicPr>
        <p:blipFill>
          <a:blip r:embed="rId2"/>
          <a:stretch>
            <a:fillRect/>
          </a:stretch>
        </p:blipFill>
        <p:spPr>
          <a:xfrm>
            <a:off x="285748" y="1440267"/>
            <a:ext cx="8429625" cy="3932949"/>
          </a:xfrm>
          <a:prstGeom prst="rect">
            <a:avLst/>
          </a:prstGeom>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C7E5B7B7-AA55-4CAC-BAF0-BFC7AE718471}"/>
              </a:ext>
            </a:extLst>
          </p:cNvPr>
          <p:cNvSpPr>
            <a:spLocks noGrp="1"/>
          </p:cNvSpPr>
          <p:nvPr>
            <p:ph type="sldNum" sz="quarter" idx="10"/>
          </p:nvPr>
        </p:nvSpPr>
        <p:spPr/>
        <p:txBody>
          <a:bodyPr/>
          <a:lstStyle/>
          <a:p>
            <a:pPr>
              <a:defRPr/>
            </a:pPr>
            <a:fld id="{934940FF-967A-47BF-BA5F-496719AF9095}" type="slidenum">
              <a:rPr lang="en-US" altLang="zh-TW" smtClean="0"/>
              <a:pPr>
                <a:defRPr/>
              </a:pPr>
              <a:t>14</a:t>
            </a:fld>
            <a:endParaRPr lang="en-US" altLang="zh-TW" dirty="0"/>
          </a:p>
        </p:txBody>
      </p:sp>
      <p:pic>
        <p:nvPicPr>
          <p:cNvPr id="5" name="圖片 4">
            <a:extLst>
              <a:ext uri="{FF2B5EF4-FFF2-40B4-BE49-F238E27FC236}">
                <a16:creationId xmlns:a16="http://schemas.microsoft.com/office/drawing/2014/main" id="{FF46E091-EC20-43E4-84A0-59F314D64A08}"/>
              </a:ext>
            </a:extLst>
          </p:cNvPr>
          <p:cNvPicPr>
            <a:picLocks noChangeAspect="1"/>
          </p:cNvPicPr>
          <p:nvPr/>
        </p:nvPicPr>
        <p:blipFill>
          <a:blip r:embed="rId2"/>
          <a:stretch>
            <a:fillRect/>
          </a:stretch>
        </p:blipFill>
        <p:spPr>
          <a:xfrm>
            <a:off x="342371" y="3789040"/>
            <a:ext cx="2060084" cy="2691103"/>
          </a:xfrm>
          <a:prstGeom prst="rect">
            <a:avLst/>
          </a:prstGeom>
        </p:spPr>
      </p:pic>
      <p:pic>
        <p:nvPicPr>
          <p:cNvPr id="6" name="圖片 5">
            <a:extLst>
              <a:ext uri="{FF2B5EF4-FFF2-40B4-BE49-F238E27FC236}">
                <a16:creationId xmlns:a16="http://schemas.microsoft.com/office/drawing/2014/main" id="{6134D975-AA54-45A7-819E-03273F1C3144}"/>
              </a:ext>
            </a:extLst>
          </p:cNvPr>
          <p:cNvPicPr>
            <a:picLocks noChangeAspect="1"/>
          </p:cNvPicPr>
          <p:nvPr/>
        </p:nvPicPr>
        <p:blipFill>
          <a:blip r:embed="rId3"/>
          <a:stretch>
            <a:fillRect/>
          </a:stretch>
        </p:blipFill>
        <p:spPr>
          <a:xfrm>
            <a:off x="2367607" y="3789040"/>
            <a:ext cx="2060085" cy="2709907"/>
          </a:xfrm>
          <a:prstGeom prst="rect">
            <a:avLst/>
          </a:prstGeom>
        </p:spPr>
      </p:pic>
      <p:sp>
        <p:nvSpPr>
          <p:cNvPr id="7" name="文字方塊 7">
            <a:extLst>
              <a:ext uri="{FF2B5EF4-FFF2-40B4-BE49-F238E27FC236}">
                <a16:creationId xmlns:a16="http://schemas.microsoft.com/office/drawing/2014/main" id="{BAB0FE89-AF8C-459B-B252-AA5C6FBFAC66}"/>
              </a:ext>
            </a:extLst>
          </p:cNvPr>
          <p:cNvSpPr txBox="1">
            <a:spLocks noChangeArrowheads="1"/>
          </p:cNvSpPr>
          <p:nvPr/>
        </p:nvSpPr>
        <p:spPr bwMode="auto">
          <a:xfrm>
            <a:off x="119336" y="-31721"/>
            <a:ext cx="882047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700"/>
              </a:spcBef>
              <a:buClr>
                <a:srgbClr val="000000"/>
              </a:buClr>
              <a:buSzPct val="100000"/>
              <a:buFont typeface="Arial" panose="020B0604020202020204" pitchFamily="34" charset="0"/>
              <a:buChar char="•"/>
              <a:defRPr sz="3200">
                <a:solidFill>
                  <a:schemeClr val="tx1"/>
                </a:solidFill>
                <a:latin typeface="Arial" panose="020B0604020202020204" pitchFamily="34" charset="0"/>
                <a:sym typeface="Arial" panose="020B0604020202020204" pitchFamily="34" charset="0"/>
              </a:defRPr>
            </a:lvl1pPr>
            <a:lvl2pPr marL="742950" indent="-285750">
              <a:spcBef>
                <a:spcPts val="600"/>
              </a:spcBef>
              <a:buClr>
                <a:srgbClr val="000000"/>
              </a:buClr>
              <a:buSzPct val="100000"/>
              <a:buFont typeface="Arial" panose="020B0604020202020204" pitchFamily="34" charset="0"/>
              <a:buChar char="–"/>
              <a:defRPr sz="2800">
                <a:solidFill>
                  <a:schemeClr val="tx1"/>
                </a:solidFill>
                <a:latin typeface="Arial" panose="020B0604020202020204" pitchFamily="34" charset="0"/>
                <a:sym typeface="Arial" panose="020B0604020202020204" pitchFamily="34" charset="0"/>
              </a:defRPr>
            </a:lvl2pPr>
            <a:lvl3pPr marL="1143000" indent="-228600">
              <a:spcBef>
                <a:spcPts val="600"/>
              </a:spcBef>
              <a:buClr>
                <a:srgbClr val="000000"/>
              </a:buClr>
              <a:buSzPct val="100000"/>
              <a:buFont typeface="Arial" panose="020B0604020202020204" pitchFamily="34" charset="0"/>
              <a:buChar char="•"/>
              <a:defRPr sz="2400">
                <a:solidFill>
                  <a:schemeClr val="tx1"/>
                </a:solidFill>
                <a:latin typeface="Arial" panose="020B0604020202020204" pitchFamily="34" charset="0"/>
                <a:sym typeface="Arial" panose="020B0604020202020204" pitchFamily="34" charset="0"/>
              </a:defRPr>
            </a:lvl3pPr>
            <a:lvl4pPr marL="1600200" indent="-228600">
              <a:spcBef>
                <a:spcPts val="500"/>
              </a:spcBef>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4pPr>
            <a:lvl5pPr marL="2057400" indent="-228600">
              <a:spcBef>
                <a:spcPts val="500"/>
              </a:spcBef>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5pPr>
            <a:lvl6pPr marL="25146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6pPr>
            <a:lvl7pPr marL="29718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7pPr>
            <a:lvl8pPr marL="34290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8pPr>
            <a:lvl9pPr marL="3886200" indent="-228600" eaLnBrk="0" fontAlgn="base" hangingPunct="0">
              <a:spcBef>
                <a:spcPts val="500"/>
              </a:spcBef>
              <a:spcAft>
                <a:spcPct val="0"/>
              </a:spcAft>
              <a:buClr>
                <a:srgbClr val="000000"/>
              </a:buClr>
              <a:buSzPct val="100000"/>
              <a:buFont typeface="Arial" panose="020B0604020202020204" pitchFamily="34" charset="0"/>
              <a:buChar char="»"/>
              <a:defRPr sz="2000">
                <a:solidFill>
                  <a:schemeClr val="tx1"/>
                </a:solidFill>
                <a:latin typeface="Arial" panose="020B0604020202020204" pitchFamily="34" charset="0"/>
                <a:sym typeface="Arial" panose="020B0604020202020204" pitchFamily="34" charset="0"/>
              </a:defRPr>
            </a:lvl9pPr>
          </a:lstStyle>
          <a:p>
            <a:pPr algn="ctr" eaLnBrk="1" hangingPunct="1">
              <a:spcBef>
                <a:spcPct val="0"/>
              </a:spcBef>
              <a:buClrTx/>
              <a:buSzTx/>
              <a:buFontTx/>
              <a:buNone/>
            </a:pPr>
            <a:r>
              <a:rPr kumimoji="0" lang="en-US" altLang="zh-TW" sz="3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Sustainability Report</a:t>
            </a:r>
            <a:endParaRPr kumimoji="0" lang="zh-TW" altLang="en-US" sz="3600" dirty="0">
              <a:solidFill>
                <a:srgbClr val="000000"/>
              </a:solidFill>
              <a:latin typeface="標楷體" panose="03000509000000000000" pitchFamily="65" charset="-120"/>
              <a:ea typeface="標楷體" panose="03000509000000000000" pitchFamily="65" charset="-120"/>
            </a:endParaRPr>
          </a:p>
        </p:txBody>
      </p:sp>
      <p:pic>
        <p:nvPicPr>
          <p:cNvPr id="8" name="圖片 7">
            <a:extLst>
              <a:ext uri="{FF2B5EF4-FFF2-40B4-BE49-F238E27FC236}">
                <a16:creationId xmlns:a16="http://schemas.microsoft.com/office/drawing/2014/main" id="{59926EDD-FE57-4619-AFF2-F193D9EC62C8}"/>
              </a:ext>
            </a:extLst>
          </p:cNvPr>
          <p:cNvPicPr>
            <a:picLocks noChangeAspect="1"/>
          </p:cNvPicPr>
          <p:nvPr/>
        </p:nvPicPr>
        <p:blipFill>
          <a:blip r:embed="rId4"/>
          <a:stretch>
            <a:fillRect/>
          </a:stretch>
        </p:blipFill>
        <p:spPr>
          <a:xfrm>
            <a:off x="4930149" y="742227"/>
            <a:ext cx="4231520" cy="2974805"/>
          </a:xfrm>
          <a:prstGeom prst="rect">
            <a:avLst/>
          </a:prstGeom>
        </p:spPr>
      </p:pic>
      <p:pic>
        <p:nvPicPr>
          <p:cNvPr id="9" name="圖片 8">
            <a:extLst>
              <a:ext uri="{FF2B5EF4-FFF2-40B4-BE49-F238E27FC236}">
                <a16:creationId xmlns:a16="http://schemas.microsoft.com/office/drawing/2014/main" id="{09C0783F-12BF-4172-B58E-CBBAC433B50D}"/>
              </a:ext>
            </a:extLst>
          </p:cNvPr>
          <p:cNvPicPr>
            <a:picLocks noChangeAspect="1"/>
          </p:cNvPicPr>
          <p:nvPr/>
        </p:nvPicPr>
        <p:blipFill>
          <a:blip r:embed="rId5"/>
          <a:stretch>
            <a:fillRect/>
          </a:stretch>
        </p:blipFill>
        <p:spPr>
          <a:xfrm>
            <a:off x="4966745" y="3975588"/>
            <a:ext cx="4008375" cy="2376264"/>
          </a:xfrm>
          <a:prstGeom prst="rect">
            <a:avLst/>
          </a:prstGeom>
        </p:spPr>
      </p:pic>
      <p:pic>
        <p:nvPicPr>
          <p:cNvPr id="3" name="圖片 2">
            <a:extLst>
              <a:ext uri="{FF2B5EF4-FFF2-40B4-BE49-F238E27FC236}">
                <a16:creationId xmlns:a16="http://schemas.microsoft.com/office/drawing/2014/main" id="{8803B22B-19E0-4BCE-B3E6-44A53AE0EA10}"/>
              </a:ext>
            </a:extLst>
          </p:cNvPr>
          <p:cNvPicPr>
            <a:picLocks noChangeAspect="1"/>
          </p:cNvPicPr>
          <p:nvPr/>
        </p:nvPicPr>
        <p:blipFill>
          <a:blip r:embed="rId6"/>
          <a:stretch>
            <a:fillRect/>
          </a:stretch>
        </p:blipFill>
        <p:spPr>
          <a:xfrm>
            <a:off x="133702" y="670219"/>
            <a:ext cx="4732649" cy="3046813"/>
          </a:xfrm>
          <a:prstGeom prst="rect">
            <a:avLst/>
          </a:prstGeom>
        </p:spPr>
      </p:pic>
    </p:spTree>
    <p:extLst>
      <p:ext uri="{BB962C8B-B14F-4D97-AF65-F5344CB8AC3E}">
        <p14:creationId xmlns:p14="http://schemas.microsoft.com/office/powerpoint/2010/main" val="92870519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a:extLst>
              <a:ext uri="{FF2B5EF4-FFF2-40B4-BE49-F238E27FC236}">
                <a16:creationId xmlns:a16="http://schemas.microsoft.com/office/drawing/2014/main" id="{56AA7EE9-4051-450D-BF23-2E9D0C0614E1}"/>
              </a:ext>
            </a:extLst>
          </p:cNvPr>
          <p:cNvSpPr>
            <a:spLocks noGrp="1"/>
          </p:cNvSpPr>
          <p:nvPr>
            <p:ph type="ftr" sz="quarter" idx="11"/>
          </p:nvPr>
        </p:nvSpPr>
        <p:spPr/>
        <p:txBody>
          <a:bodyPr/>
          <a:lstStyle/>
          <a:p>
            <a:pPr>
              <a:defRPr/>
            </a:pPr>
            <a:endParaRPr lang="en-US" altLang="zh-TW" dirty="0"/>
          </a:p>
        </p:txBody>
      </p:sp>
      <p:sp>
        <p:nvSpPr>
          <p:cNvPr id="5" name="投影片編號版面配置區 4">
            <a:extLst>
              <a:ext uri="{FF2B5EF4-FFF2-40B4-BE49-F238E27FC236}">
                <a16:creationId xmlns:a16="http://schemas.microsoft.com/office/drawing/2014/main" id="{ABDF3C69-48E1-40C7-B875-41771DF9E0CB}"/>
              </a:ext>
            </a:extLst>
          </p:cNvPr>
          <p:cNvSpPr>
            <a:spLocks noGrp="1"/>
          </p:cNvSpPr>
          <p:nvPr>
            <p:ph type="sldNum" sz="quarter" idx="12"/>
          </p:nvPr>
        </p:nvSpPr>
        <p:spPr/>
        <p:txBody>
          <a:bodyPr/>
          <a:lstStyle/>
          <a:p>
            <a:pPr>
              <a:defRPr/>
            </a:pPr>
            <a:fld id="{0AC56859-B1E9-4B89-9B32-0E6C6340EFFE}" type="slidenum">
              <a:rPr lang="en-US" altLang="zh-TW" smtClean="0"/>
              <a:pPr>
                <a:defRPr/>
              </a:pPr>
              <a:t>15</a:t>
            </a:fld>
            <a:endParaRPr lang="en-US" altLang="zh-TW"/>
          </a:p>
        </p:txBody>
      </p:sp>
      <p:graphicFrame>
        <p:nvGraphicFramePr>
          <p:cNvPr id="7" name="資料庫圖表 6">
            <a:extLst>
              <a:ext uri="{FF2B5EF4-FFF2-40B4-BE49-F238E27FC236}">
                <a16:creationId xmlns:a16="http://schemas.microsoft.com/office/drawing/2014/main" id="{646AF5CA-DF68-4CCB-B8F3-46E521DD7D96}"/>
              </a:ext>
            </a:extLst>
          </p:cNvPr>
          <p:cNvGraphicFramePr/>
          <p:nvPr>
            <p:extLst>
              <p:ext uri="{D42A27DB-BD31-4B8C-83A1-F6EECF244321}">
                <p14:modId xmlns:p14="http://schemas.microsoft.com/office/powerpoint/2010/main" val="3298000202"/>
              </p:ext>
            </p:extLst>
          </p:nvPr>
        </p:nvGraphicFramePr>
        <p:xfrm>
          <a:off x="42862" y="1556792"/>
          <a:ext cx="8849618"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文字方塊 8"/>
          <p:cNvSpPr txBox="1"/>
          <p:nvPr/>
        </p:nvSpPr>
        <p:spPr>
          <a:xfrm>
            <a:off x="1043608" y="125411"/>
            <a:ext cx="7485340" cy="523220"/>
          </a:xfrm>
          <a:prstGeom prst="rect">
            <a:avLst/>
          </a:prstGeom>
          <a:noFill/>
        </p:spPr>
        <p:txBody>
          <a:bodyPr wrap="square" rtlCol="0">
            <a:spAutoFit/>
          </a:bodyPr>
          <a:lstStyle/>
          <a:p>
            <a:pPr algn="ctr"/>
            <a:r>
              <a:rPr lang="en-US" altLang="zh-TW" sz="2800" b="1" dirty="0">
                <a:solidFill>
                  <a:srgbClr val="7030A0"/>
                </a:solidFill>
                <a:latin typeface="微軟正黑體" panose="020B0604030504040204" pitchFamily="34" charset="-120"/>
                <a:ea typeface="微軟正黑體" panose="020B0604030504040204" pitchFamily="34" charset="-120"/>
              </a:rPr>
              <a:t>Concrete ESG Implementation Results</a:t>
            </a:r>
            <a:endParaRPr lang="zh-TW" altLang="en-US" sz="2800" b="1" dirty="0">
              <a:solidFill>
                <a:srgbClr val="7030A0"/>
              </a:solidFill>
              <a:latin typeface="微軟正黑體" panose="020B0604030504040204" pitchFamily="34" charset="-120"/>
              <a:ea typeface="微軟正黑體" panose="020B0604030504040204" pitchFamily="34" charset="-120"/>
            </a:endParaRPr>
          </a:p>
        </p:txBody>
      </p:sp>
      <p:sp>
        <p:nvSpPr>
          <p:cNvPr id="2" name="文字方塊 1">
            <a:extLst>
              <a:ext uri="{FF2B5EF4-FFF2-40B4-BE49-F238E27FC236}">
                <a16:creationId xmlns:a16="http://schemas.microsoft.com/office/drawing/2014/main" id="{F571CD1B-A61B-440D-B558-A98B4F27DFE3}"/>
              </a:ext>
            </a:extLst>
          </p:cNvPr>
          <p:cNvSpPr txBox="1"/>
          <p:nvPr/>
        </p:nvSpPr>
        <p:spPr>
          <a:xfrm>
            <a:off x="131850" y="3275692"/>
            <a:ext cx="1823516" cy="369332"/>
          </a:xfrm>
          <a:prstGeom prst="rect">
            <a:avLst/>
          </a:prstGeom>
          <a:noFill/>
        </p:spPr>
        <p:txBody>
          <a:bodyPr wrap="square" rtlCol="0">
            <a:spAutoFit/>
          </a:bodyPr>
          <a:lstStyle/>
          <a:p>
            <a:r>
              <a:rPr lang="en-US" altLang="zh-TW" sz="1800" b="1" dirty="0">
                <a:solidFill>
                  <a:schemeClr val="accent6"/>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Environmental</a:t>
            </a:r>
            <a:endParaRPr lang="zh-TW" altLang="en-US" sz="1800" b="1" dirty="0">
              <a:solidFill>
                <a:schemeClr val="accent6"/>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393056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a:extLst>
              <a:ext uri="{FF2B5EF4-FFF2-40B4-BE49-F238E27FC236}">
                <a16:creationId xmlns:a16="http://schemas.microsoft.com/office/drawing/2014/main" id="{56AA7EE9-4051-450D-BF23-2E9D0C0614E1}"/>
              </a:ext>
            </a:extLst>
          </p:cNvPr>
          <p:cNvSpPr>
            <a:spLocks noGrp="1"/>
          </p:cNvSpPr>
          <p:nvPr>
            <p:ph type="ftr" sz="quarter" idx="11"/>
          </p:nvPr>
        </p:nvSpPr>
        <p:spPr/>
        <p:txBody>
          <a:bodyPr/>
          <a:lstStyle/>
          <a:p>
            <a:pPr>
              <a:defRPr/>
            </a:pPr>
            <a:endParaRPr lang="en-US" altLang="zh-TW" dirty="0"/>
          </a:p>
        </p:txBody>
      </p:sp>
      <p:sp>
        <p:nvSpPr>
          <p:cNvPr id="5" name="投影片編號版面配置區 4">
            <a:extLst>
              <a:ext uri="{FF2B5EF4-FFF2-40B4-BE49-F238E27FC236}">
                <a16:creationId xmlns:a16="http://schemas.microsoft.com/office/drawing/2014/main" id="{ABDF3C69-48E1-40C7-B875-41771DF9E0CB}"/>
              </a:ext>
            </a:extLst>
          </p:cNvPr>
          <p:cNvSpPr>
            <a:spLocks noGrp="1"/>
          </p:cNvSpPr>
          <p:nvPr>
            <p:ph type="sldNum" sz="quarter" idx="12"/>
          </p:nvPr>
        </p:nvSpPr>
        <p:spPr/>
        <p:txBody>
          <a:bodyPr/>
          <a:lstStyle/>
          <a:p>
            <a:pPr>
              <a:defRPr/>
            </a:pPr>
            <a:fld id="{0AC56859-B1E9-4B89-9B32-0E6C6340EFFE}" type="slidenum">
              <a:rPr lang="en-US" altLang="zh-TW" smtClean="0"/>
              <a:pPr>
                <a:defRPr/>
              </a:pPr>
              <a:t>16</a:t>
            </a:fld>
            <a:endParaRPr lang="en-US" altLang="zh-TW"/>
          </a:p>
        </p:txBody>
      </p:sp>
      <p:graphicFrame>
        <p:nvGraphicFramePr>
          <p:cNvPr id="7" name="資料庫圖表 6">
            <a:extLst>
              <a:ext uri="{FF2B5EF4-FFF2-40B4-BE49-F238E27FC236}">
                <a16:creationId xmlns:a16="http://schemas.microsoft.com/office/drawing/2014/main" id="{646AF5CA-DF68-4CCB-B8F3-46E521DD7D96}"/>
              </a:ext>
            </a:extLst>
          </p:cNvPr>
          <p:cNvGraphicFramePr/>
          <p:nvPr>
            <p:extLst/>
          </p:nvPr>
        </p:nvGraphicFramePr>
        <p:xfrm>
          <a:off x="42862" y="1268760"/>
          <a:ext cx="8784976"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文字方塊 8"/>
          <p:cNvSpPr txBox="1"/>
          <p:nvPr/>
        </p:nvSpPr>
        <p:spPr>
          <a:xfrm>
            <a:off x="1043608" y="125411"/>
            <a:ext cx="7485340" cy="523220"/>
          </a:xfrm>
          <a:prstGeom prst="rect">
            <a:avLst/>
          </a:prstGeom>
          <a:noFill/>
        </p:spPr>
        <p:txBody>
          <a:bodyPr wrap="square" rtlCol="0">
            <a:spAutoFit/>
          </a:bodyPr>
          <a:lstStyle/>
          <a:p>
            <a:pPr algn="ctr"/>
            <a:r>
              <a:rPr lang="en-US" altLang="zh-TW" sz="2800" b="1" dirty="0">
                <a:solidFill>
                  <a:srgbClr val="7030A0"/>
                </a:solidFill>
                <a:latin typeface="微軟正黑體" panose="020B0604030504040204" pitchFamily="34" charset="-120"/>
                <a:ea typeface="微軟正黑體" panose="020B0604030504040204" pitchFamily="34" charset="-120"/>
              </a:rPr>
              <a:t>Concrete ESG Implementation Results</a:t>
            </a:r>
            <a:endParaRPr lang="zh-TW" altLang="en-US" sz="2800" b="1" dirty="0">
              <a:solidFill>
                <a:srgbClr val="7030A0"/>
              </a:solidFill>
              <a:latin typeface="微軟正黑體" panose="020B0604030504040204" pitchFamily="34" charset="-120"/>
              <a:ea typeface="微軟正黑體" panose="020B0604030504040204" pitchFamily="34" charset="-120"/>
            </a:endParaRPr>
          </a:p>
        </p:txBody>
      </p:sp>
      <p:sp>
        <p:nvSpPr>
          <p:cNvPr id="10" name="文字方塊 9">
            <a:extLst>
              <a:ext uri="{FF2B5EF4-FFF2-40B4-BE49-F238E27FC236}">
                <a16:creationId xmlns:a16="http://schemas.microsoft.com/office/drawing/2014/main" id="{5E11E769-00E6-470D-A659-AF9F9FED18D8}"/>
              </a:ext>
            </a:extLst>
          </p:cNvPr>
          <p:cNvSpPr txBox="1"/>
          <p:nvPr/>
        </p:nvSpPr>
        <p:spPr>
          <a:xfrm>
            <a:off x="683568" y="3264949"/>
            <a:ext cx="1008111" cy="400110"/>
          </a:xfrm>
          <a:prstGeom prst="rect">
            <a:avLst/>
          </a:prstGeom>
          <a:noFill/>
        </p:spPr>
        <p:txBody>
          <a:bodyPr wrap="square" rtlCol="0">
            <a:spAutoFit/>
          </a:bodyPr>
          <a:lstStyle/>
          <a:p>
            <a:r>
              <a:rPr lang="en-US" altLang="zh-TW" sz="2000" b="1" dirty="0">
                <a:solidFill>
                  <a:schemeClr val="accent6"/>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Social</a:t>
            </a:r>
            <a:endParaRPr lang="zh-TW" altLang="en-US" sz="2000" b="1" dirty="0">
              <a:solidFill>
                <a:schemeClr val="accent6"/>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30942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頁尾版面配置區 3">
            <a:extLst>
              <a:ext uri="{FF2B5EF4-FFF2-40B4-BE49-F238E27FC236}">
                <a16:creationId xmlns:a16="http://schemas.microsoft.com/office/drawing/2014/main" id="{56AA7EE9-4051-450D-BF23-2E9D0C0614E1}"/>
              </a:ext>
            </a:extLst>
          </p:cNvPr>
          <p:cNvSpPr>
            <a:spLocks noGrp="1"/>
          </p:cNvSpPr>
          <p:nvPr>
            <p:ph type="ftr" sz="quarter" idx="11"/>
          </p:nvPr>
        </p:nvSpPr>
        <p:spPr/>
        <p:txBody>
          <a:bodyPr/>
          <a:lstStyle/>
          <a:p>
            <a:pPr>
              <a:defRPr/>
            </a:pPr>
            <a:endParaRPr lang="en-US" altLang="zh-TW" dirty="0"/>
          </a:p>
        </p:txBody>
      </p:sp>
      <p:sp>
        <p:nvSpPr>
          <p:cNvPr id="5" name="投影片編號版面配置區 4">
            <a:extLst>
              <a:ext uri="{FF2B5EF4-FFF2-40B4-BE49-F238E27FC236}">
                <a16:creationId xmlns:a16="http://schemas.microsoft.com/office/drawing/2014/main" id="{ABDF3C69-48E1-40C7-B875-41771DF9E0CB}"/>
              </a:ext>
            </a:extLst>
          </p:cNvPr>
          <p:cNvSpPr>
            <a:spLocks noGrp="1"/>
          </p:cNvSpPr>
          <p:nvPr>
            <p:ph type="sldNum" sz="quarter" idx="12"/>
          </p:nvPr>
        </p:nvSpPr>
        <p:spPr/>
        <p:txBody>
          <a:bodyPr/>
          <a:lstStyle/>
          <a:p>
            <a:pPr>
              <a:defRPr/>
            </a:pPr>
            <a:fld id="{0AC56859-B1E9-4B89-9B32-0E6C6340EFFE}" type="slidenum">
              <a:rPr lang="en-US" altLang="zh-TW" smtClean="0"/>
              <a:pPr>
                <a:defRPr/>
              </a:pPr>
              <a:t>17</a:t>
            </a:fld>
            <a:endParaRPr lang="en-US" altLang="zh-TW"/>
          </a:p>
        </p:txBody>
      </p:sp>
      <p:graphicFrame>
        <p:nvGraphicFramePr>
          <p:cNvPr id="7" name="資料庫圖表 6">
            <a:extLst>
              <a:ext uri="{FF2B5EF4-FFF2-40B4-BE49-F238E27FC236}">
                <a16:creationId xmlns:a16="http://schemas.microsoft.com/office/drawing/2014/main" id="{646AF5CA-DF68-4CCB-B8F3-46E521DD7D96}"/>
              </a:ext>
            </a:extLst>
          </p:cNvPr>
          <p:cNvGraphicFramePr/>
          <p:nvPr>
            <p:extLst>
              <p:ext uri="{D42A27DB-BD31-4B8C-83A1-F6EECF244321}">
                <p14:modId xmlns:p14="http://schemas.microsoft.com/office/powerpoint/2010/main" val="2017919793"/>
              </p:ext>
            </p:extLst>
          </p:nvPr>
        </p:nvGraphicFramePr>
        <p:xfrm>
          <a:off x="42862" y="656928"/>
          <a:ext cx="8784976" cy="6048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文字方塊 8"/>
          <p:cNvSpPr txBox="1"/>
          <p:nvPr/>
        </p:nvSpPr>
        <p:spPr>
          <a:xfrm>
            <a:off x="1043608" y="125411"/>
            <a:ext cx="7485340" cy="523220"/>
          </a:xfrm>
          <a:prstGeom prst="rect">
            <a:avLst/>
          </a:prstGeom>
          <a:noFill/>
        </p:spPr>
        <p:txBody>
          <a:bodyPr wrap="square" rtlCol="0">
            <a:spAutoFit/>
          </a:bodyPr>
          <a:lstStyle/>
          <a:p>
            <a:pPr algn="ctr"/>
            <a:r>
              <a:rPr lang="en-US" altLang="zh-TW" sz="2800" b="1" dirty="0">
                <a:solidFill>
                  <a:srgbClr val="7030A0"/>
                </a:solidFill>
                <a:latin typeface="微軟正黑體" panose="020B0604030504040204" pitchFamily="34" charset="-120"/>
                <a:ea typeface="微軟正黑體" panose="020B0604030504040204" pitchFamily="34" charset="-120"/>
              </a:rPr>
              <a:t>Concrete ESG Implementation Results</a:t>
            </a:r>
            <a:endParaRPr lang="zh-TW" altLang="en-US" sz="2800" b="1" dirty="0">
              <a:solidFill>
                <a:srgbClr val="7030A0"/>
              </a:solidFill>
              <a:latin typeface="微軟正黑體" panose="020B0604030504040204" pitchFamily="34" charset="-120"/>
              <a:ea typeface="微軟正黑體" panose="020B0604030504040204" pitchFamily="34" charset="-120"/>
            </a:endParaRPr>
          </a:p>
        </p:txBody>
      </p:sp>
      <p:sp>
        <p:nvSpPr>
          <p:cNvPr id="11" name="文字方塊 10">
            <a:extLst>
              <a:ext uri="{FF2B5EF4-FFF2-40B4-BE49-F238E27FC236}">
                <a16:creationId xmlns:a16="http://schemas.microsoft.com/office/drawing/2014/main" id="{27D41D0C-1124-413D-A2EA-7B237175711B}"/>
              </a:ext>
            </a:extLst>
          </p:cNvPr>
          <p:cNvSpPr txBox="1"/>
          <p:nvPr/>
        </p:nvSpPr>
        <p:spPr>
          <a:xfrm>
            <a:off x="107504" y="3228945"/>
            <a:ext cx="1663550" cy="400110"/>
          </a:xfrm>
          <a:prstGeom prst="rect">
            <a:avLst/>
          </a:prstGeom>
          <a:noFill/>
        </p:spPr>
        <p:txBody>
          <a:bodyPr wrap="square" rtlCol="0">
            <a:spAutoFit/>
          </a:bodyPr>
          <a:lstStyle/>
          <a:p>
            <a:r>
              <a:rPr lang="en-US" altLang="zh-TW" sz="2000" b="1" dirty="0">
                <a:solidFill>
                  <a:schemeClr val="accent6"/>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Governance</a:t>
            </a:r>
            <a:endParaRPr lang="zh-TW" altLang="en-US" sz="2000" b="1" dirty="0">
              <a:solidFill>
                <a:schemeClr val="accent6"/>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309391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p:cNvPr>
          <p:cNvSpPr txBox="1">
            <a:spLocks noChangeArrowheads="1"/>
          </p:cNvSpPr>
          <p:nvPr/>
        </p:nvSpPr>
        <p:spPr bwMode="auto">
          <a:xfrm>
            <a:off x="388938" y="531813"/>
            <a:ext cx="8755062" cy="542925"/>
          </a:xfrm>
          <a:prstGeom prst="rect">
            <a:avLst/>
          </a:prstGeom>
          <a:noFill/>
          <a:ln w="9525">
            <a:noFill/>
            <a:miter lim="800000"/>
            <a:headEnd/>
            <a:tailEnd/>
          </a:ln>
          <a:effectLst/>
        </p:spPr>
        <p:txBody>
          <a:bodyPr>
            <a:spAutoFit/>
          </a:bodyPr>
          <a:lstStyle/>
          <a:p>
            <a:pPr eaLnBrk="1" fontAlgn="auto" hangingPunct="1">
              <a:lnSpc>
                <a:spcPct val="125000"/>
              </a:lnSpc>
              <a:spcBef>
                <a:spcPts val="0"/>
              </a:spcBef>
              <a:spcAft>
                <a:spcPts val="0"/>
              </a:spcAft>
              <a:defRPr/>
            </a:pPr>
            <a:r>
              <a:rPr lang="en-US" altLang="zh-TW"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Growing up with Long-term partners </a:t>
            </a:r>
            <a:endParaRPr lang="zh-TW"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sp>
        <p:nvSpPr>
          <p:cNvPr id="34819" name="Rectangle 7"/>
          <p:cNvSpPr>
            <a:spLocks noChangeArrowheads="1"/>
          </p:cNvSpPr>
          <p:nvPr/>
        </p:nvSpPr>
        <p:spPr bwMode="auto">
          <a:xfrm>
            <a:off x="309563" y="1096963"/>
            <a:ext cx="8159750" cy="28575"/>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latin typeface="Calibri" pitchFamily="34" charset="0"/>
            </a:endParaRPr>
          </a:p>
        </p:txBody>
      </p:sp>
      <p:pic>
        <p:nvPicPr>
          <p:cNvPr id="34820" name="Picture 2" descr="http://iap.esa.int/c/sme/news/183/picture/Public-Private.jpg"/>
          <p:cNvPicPr>
            <a:picLocks noChangeAspect="1" noChangeArrowheads="1"/>
          </p:cNvPicPr>
          <p:nvPr/>
        </p:nvPicPr>
        <p:blipFill>
          <a:blip r:embed="rId2" cstate="print"/>
          <a:srcRect t="4466" b="28535"/>
          <a:stretch>
            <a:fillRect/>
          </a:stretch>
        </p:blipFill>
        <p:spPr bwMode="auto">
          <a:xfrm>
            <a:off x="250825" y="3786188"/>
            <a:ext cx="8688388" cy="2790825"/>
          </a:xfrm>
          <a:prstGeom prst="rect">
            <a:avLst/>
          </a:prstGeom>
          <a:blipFill dpi="0" rotWithShape="1">
            <a:blip r:embed="rId3" cstate="print">
              <a:alphaModFix amt="93000"/>
            </a:blip>
            <a:srcRect t="4466" b="28535"/>
            <a:stretch>
              <a:fillRect/>
            </a:stretch>
          </a:blipFill>
          <a:ln w="9525">
            <a:solidFill>
              <a:schemeClr val="accent1">
                <a:alpha val="10980"/>
              </a:schemeClr>
            </a:solidFill>
            <a:miter lim="800000"/>
            <a:headEnd/>
            <a:tailEnd/>
          </a:ln>
        </p:spPr>
      </p:pic>
      <p:sp>
        <p:nvSpPr>
          <p:cNvPr id="3" name="Text Box 6"/>
          <p:cNvSpPr txBox="1">
            <a:spLocks noChangeArrowheads="1"/>
          </p:cNvSpPr>
          <p:nvPr/>
        </p:nvSpPr>
        <p:spPr bwMode="auto">
          <a:xfrm>
            <a:off x="285750" y="1214438"/>
            <a:ext cx="8558213" cy="2786062"/>
          </a:xfrm>
          <a:prstGeom prst="rect">
            <a:avLst/>
          </a:prstGeom>
          <a:noFill/>
          <a:ln w="9525">
            <a:noFill/>
            <a:miter lim="800000"/>
            <a:headEnd/>
            <a:tailEnd/>
          </a:ln>
        </p:spPr>
        <p:txBody>
          <a:bodyPr>
            <a:spAutoFit/>
          </a:bodyPr>
          <a:lstStyle/>
          <a:p>
            <a:pPr algn="just" eaLnBrk="1" hangingPunct="1">
              <a:lnSpc>
                <a:spcPts val="3500"/>
              </a:lnSpc>
              <a:defRPr/>
            </a:pPr>
            <a:r>
              <a:rPr lang="en-US" altLang="zh-TW" sz="1800" dirty="0">
                <a:solidFill>
                  <a:schemeClr val="tx1">
                    <a:lumMod val="85000"/>
                    <a:lumOff val="15000"/>
                  </a:schemeClr>
                </a:solidFill>
                <a:ea typeface="華康儷中黑"/>
                <a:cs typeface="華康儷中黑"/>
              </a:rPr>
              <a:t>Excelsior has been operating for 30 years, accumulated core competitiveness with new ideas created, new models to integrate various professional medical fields. Excelsior will keep taking root in the Asia market, the business scope includes Taiwan, Hong Kong, China, Philippines and Malaysia.  Through  continuously cooperate and integrate with long-term partners, Excelsior expects to become the Asia's most valuable Integrated medical healthcare group.</a:t>
            </a:r>
          </a:p>
        </p:txBody>
      </p:sp>
      <p:sp>
        <p:nvSpPr>
          <p:cNvPr id="34822" name="投影片編號版面配置區 6"/>
          <p:cNvSpPr>
            <a:spLocks noGrp="1"/>
          </p:cNvSpPr>
          <p:nvPr>
            <p:ph type="sldNum" sz="quarter" idx="10"/>
          </p:nvPr>
        </p:nvSpPr>
        <p:spPr>
          <a:noFill/>
        </p:spPr>
        <p:txBody>
          <a:bodyPr/>
          <a:lstStyle/>
          <a:p>
            <a:fld id="{37AE1894-56C7-4773-BAD6-AA2EAEDE89A7}" type="slidenum">
              <a:rPr lang="en-US" altLang="zh-TW"/>
              <a:pPr/>
              <a:t>18</a:t>
            </a:fld>
            <a:endParaRPr lang="en-US" altLang="zh-TW"/>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p:cNvPr>
          <p:cNvSpPr txBox="1">
            <a:spLocks noChangeArrowheads="1"/>
          </p:cNvSpPr>
          <p:nvPr/>
        </p:nvSpPr>
        <p:spPr bwMode="auto">
          <a:xfrm>
            <a:off x="388938" y="531813"/>
            <a:ext cx="8755062" cy="542925"/>
          </a:xfrm>
          <a:prstGeom prst="rect">
            <a:avLst/>
          </a:prstGeom>
          <a:noFill/>
          <a:ln w="9525">
            <a:noFill/>
            <a:miter lim="800000"/>
            <a:headEnd/>
            <a:tailEnd/>
          </a:ln>
          <a:effectLst/>
        </p:spPr>
        <p:txBody>
          <a:bodyPr>
            <a:spAutoFit/>
          </a:bodyPr>
          <a:lstStyle/>
          <a:p>
            <a:pPr eaLnBrk="1" fontAlgn="auto" hangingPunct="1">
              <a:lnSpc>
                <a:spcPct val="125000"/>
              </a:lnSpc>
              <a:spcBef>
                <a:spcPts val="0"/>
              </a:spcBef>
              <a:spcAft>
                <a:spcPts val="0"/>
              </a:spcAft>
              <a:defRPr/>
            </a:pPr>
            <a:r>
              <a:rPr lang="en-US" altLang="zh-TW"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Growing up with Long-term partners </a:t>
            </a:r>
            <a:endParaRPr lang="zh-TW"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sp>
        <p:nvSpPr>
          <p:cNvPr id="35843" name="Rectangle 7"/>
          <p:cNvSpPr>
            <a:spLocks noChangeArrowheads="1"/>
          </p:cNvSpPr>
          <p:nvPr/>
        </p:nvSpPr>
        <p:spPr bwMode="auto">
          <a:xfrm>
            <a:off x="309563" y="1096963"/>
            <a:ext cx="8159750" cy="28575"/>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latin typeface="Calibri" pitchFamily="34" charset="0"/>
            </a:endParaRPr>
          </a:p>
        </p:txBody>
      </p:sp>
      <p:pic>
        <p:nvPicPr>
          <p:cNvPr id="35844" name="Picture 2" descr="http://iap.esa.int/c/sme/news/183/picture/Public-Private.jpg"/>
          <p:cNvPicPr>
            <a:picLocks noChangeAspect="1" noChangeArrowheads="1"/>
          </p:cNvPicPr>
          <p:nvPr/>
        </p:nvPicPr>
        <p:blipFill>
          <a:blip r:embed="rId2" cstate="print"/>
          <a:srcRect t="4466" b="28535"/>
          <a:stretch>
            <a:fillRect/>
          </a:stretch>
        </p:blipFill>
        <p:spPr bwMode="auto">
          <a:xfrm>
            <a:off x="250825" y="3786188"/>
            <a:ext cx="8688388" cy="2790825"/>
          </a:xfrm>
          <a:prstGeom prst="rect">
            <a:avLst/>
          </a:prstGeom>
          <a:blipFill dpi="0" rotWithShape="1">
            <a:blip r:embed="rId3" cstate="print">
              <a:alphaModFix amt="93000"/>
            </a:blip>
            <a:srcRect t="4466" b="28535"/>
            <a:stretch>
              <a:fillRect/>
            </a:stretch>
          </a:blipFill>
          <a:ln w="9525">
            <a:solidFill>
              <a:schemeClr val="accent1">
                <a:alpha val="10980"/>
              </a:schemeClr>
            </a:solidFill>
            <a:miter lim="800000"/>
            <a:headEnd/>
            <a:tailEnd/>
          </a:ln>
        </p:spPr>
      </p:pic>
      <p:sp>
        <p:nvSpPr>
          <p:cNvPr id="3" name="Text Box 6"/>
          <p:cNvSpPr txBox="1">
            <a:spLocks noChangeArrowheads="1"/>
          </p:cNvSpPr>
          <p:nvPr/>
        </p:nvSpPr>
        <p:spPr bwMode="auto">
          <a:xfrm>
            <a:off x="285750" y="1214438"/>
            <a:ext cx="8558213" cy="2786062"/>
          </a:xfrm>
          <a:prstGeom prst="rect">
            <a:avLst/>
          </a:prstGeom>
          <a:noFill/>
          <a:ln w="9525">
            <a:noFill/>
            <a:miter lim="800000"/>
            <a:headEnd/>
            <a:tailEnd/>
          </a:ln>
        </p:spPr>
        <p:txBody>
          <a:bodyPr>
            <a:spAutoFit/>
          </a:bodyPr>
          <a:lstStyle/>
          <a:p>
            <a:pPr eaLnBrk="1" hangingPunct="1">
              <a:lnSpc>
                <a:spcPts val="3500"/>
              </a:lnSpc>
              <a:defRPr/>
            </a:pPr>
            <a:r>
              <a:rPr lang="en-US" altLang="zh-TW" sz="1800" dirty="0">
                <a:solidFill>
                  <a:schemeClr val="tx1">
                    <a:lumMod val="85000"/>
                    <a:lumOff val="15000"/>
                  </a:schemeClr>
                </a:solidFill>
                <a:ea typeface="華康儷中黑"/>
                <a:cs typeface="華康儷中黑"/>
              </a:rPr>
              <a:t>Excelsior has been operating for 30 years, accumulated core competitiveness with new ideas created, new models to integrate variously professional medical fields. Excelsior will keep take root in the Asia market, the business scope includes Taiwan, Hong Kong, China and Philippines regions .Through  continuously cooperate and integrate with long-term partners, Excelsior expect to become Asia's most valuable Total healthcare solution provider.</a:t>
            </a:r>
          </a:p>
        </p:txBody>
      </p:sp>
      <p:sp>
        <p:nvSpPr>
          <p:cNvPr id="35846" name="投影片編號版面配置區 6"/>
          <p:cNvSpPr>
            <a:spLocks noGrp="1"/>
          </p:cNvSpPr>
          <p:nvPr>
            <p:ph type="sldNum" sz="quarter" idx="10"/>
          </p:nvPr>
        </p:nvSpPr>
        <p:spPr>
          <a:noFill/>
        </p:spPr>
        <p:txBody>
          <a:bodyPr/>
          <a:lstStyle/>
          <a:p>
            <a:fld id="{5868C77A-F96E-460A-9D89-2167AE700A29}" type="slidenum">
              <a:rPr lang="en-US" altLang="zh-TW"/>
              <a:pPr/>
              <a:t>19</a:t>
            </a:fld>
            <a:endParaRPr lang="en-US" altLang="zh-TW"/>
          </a:p>
        </p:txBody>
      </p:sp>
      <p:pic>
        <p:nvPicPr>
          <p:cNvPr id="35847" name="Picture 2" descr="bg"/>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9682" name="Text Box 2">
            <a:extLst/>
          </p:cNvPr>
          <p:cNvSpPr txBox="1">
            <a:spLocks noChangeArrowheads="1"/>
          </p:cNvSpPr>
          <p:nvPr/>
        </p:nvSpPr>
        <p:spPr bwMode="auto">
          <a:xfrm>
            <a:off x="285750" y="428625"/>
            <a:ext cx="4876800" cy="542925"/>
          </a:xfrm>
          <a:prstGeom prst="rect">
            <a:avLst/>
          </a:prstGeom>
          <a:noFill/>
          <a:ln w="9525">
            <a:noFill/>
            <a:miter lim="800000"/>
            <a:headEnd/>
            <a:tailEnd/>
          </a:ln>
          <a:effectLst/>
        </p:spPr>
        <p:txBody>
          <a:bodyPr>
            <a:spAutoFit/>
          </a:bodyPr>
          <a:lstStyle/>
          <a:p>
            <a:pPr>
              <a:lnSpc>
                <a:spcPct val="125000"/>
              </a:lnSpc>
              <a:defRPr/>
            </a:pPr>
            <a:r>
              <a:rPr kumimoji="1" lang="en-US" altLang="zh-TW"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Disclaimer</a:t>
            </a:r>
            <a:endParaRPr kumimoji="1" lang="zh-TW"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sp>
        <p:nvSpPr>
          <p:cNvPr id="4099" name="Text Box 6"/>
          <p:cNvSpPr txBox="1">
            <a:spLocks noChangeArrowheads="1"/>
          </p:cNvSpPr>
          <p:nvPr/>
        </p:nvSpPr>
        <p:spPr bwMode="auto">
          <a:xfrm>
            <a:off x="428625" y="1000125"/>
            <a:ext cx="8424863" cy="5575309"/>
          </a:xfrm>
          <a:prstGeom prst="rect">
            <a:avLst/>
          </a:prstGeom>
          <a:noFill/>
          <a:ln w="9525">
            <a:noFill/>
            <a:miter lim="800000"/>
            <a:headEnd/>
            <a:tailEnd/>
          </a:ln>
        </p:spPr>
        <p:txBody>
          <a:bodyPr>
            <a:spAutoFit/>
          </a:bodyPr>
          <a:lstStyle/>
          <a:p>
            <a:pPr eaLnBrk="1" hangingPunct="1">
              <a:lnSpc>
                <a:spcPct val="150000"/>
              </a:lnSpc>
            </a:pPr>
            <a:r>
              <a:rPr kumimoji="1" lang="en-US" altLang="zh-TW" sz="2000" b="1" dirty="0">
                <a:solidFill>
                  <a:schemeClr val="tx1"/>
                </a:solidFill>
              </a:rPr>
              <a:t>This presentation is prepared according to the audited</a:t>
            </a:r>
            <a:r>
              <a:rPr kumimoji="1" lang="zh-TW" altLang="en-US" sz="2000" b="1" dirty="0">
                <a:solidFill>
                  <a:schemeClr val="tx1"/>
                </a:solidFill>
              </a:rPr>
              <a:t> </a:t>
            </a:r>
            <a:r>
              <a:rPr kumimoji="1" lang="en-US" altLang="zh-TW" sz="2000" b="1" dirty="0">
                <a:solidFill>
                  <a:schemeClr val="tx1"/>
                </a:solidFill>
              </a:rPr>
              <a:t>or reviewed financial statements by CPA and the financial figures hereby are based on IFRS, please refer to the published financial statements for full content. </a:t>
            </a:r>
          </a:p>
          <a:p>
            <a:pPr eaLnBrk="1" hangingPunct="1">
              <a:lnSpc>
                <a:spcPct val="150000"/>
              </a:lnSpc>
            </a:pPr>
            <a:r>
              <a:rPr kumimoji="1" lang="en-US" altLang="zh-TW" sz="2000" b="1" dirty="0">
                <a:solidFill>
                  <a:schemeClr val="tx1"/>
                </a:solidFill>
              </a:rPr>
              <a:t>The presentation may contain forward-looking information and may differ  materially from the actual results. Excelsior does not warranty as to the  accuracy or completeness of such information and nor assume any undertaking further information becomes available or in light of changing circumstances. You shall not place undue reliance on any forward-looking information.</a:t>
            </a:r>
          </a:p>
          <a:p>
            <a:pPr eaLnBrk="1" hangingPunct="1">
              <a:lnSpc>
                <a:spcPct val="150000"/>
              </a:lnSpc>
            </a:pPr>
            <a:r>
              <a:rPr kumimoji="1" lang="en-US" altLang="zh-TW" sz="2000" b="1" dirty="0">
                <a:solidFill>
                  <a:schemeClr val="tx1"/>
                </a:solidFill>
              </a:rPr>
              <a:t>The presentation and its contents may not be reproduced to a third party without the prior written consent by Excelsior.</a:t>
            </a:r>
            <a:endParaRPr kumimoji="1" lang="zh-TW" altLang="en-US" sz="2000" b="1" dirty="0">
              <a:solidFill>
                <a:schemeClr val="tx1"/>
              </a:solidFill>
            </a:endParaRPr>
          </a:p>
        </p:txBody>
      </p:sp>
      <p:sp>
        <p:nvSpPr>
          <p:cNvPr id="4100" name="Rectangle 7"/>
          <p:cNvSpPr>
            <a:spLocks noChangeArrowheads="1"/>
          </p:cNvSpPr>
          <p:nvPr/>
        </p:nvSpPr>
        <p:spPr bwMode="auto">
          <a:xfrm>
            <a:off x="285750" y="928688"/>
            <a:ext cx="8064500" cy="36512"/>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p>
        </p:txBody>
      </p:sp>
      <p:sp>
        <p:nvSpPr>
          <p:cNvPr id="4101" name="Text Box 9"/>
          <p:cNvSpPr txBox="1">
            <a:spLocks noChangeArrowheads="1"/>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41841CA3-01CA-49A1-9424-E72EC8CE741B}" type="slidenum">
              <a:rPr lang="en-US" altLang="zh-TW" sz="1400">
                <a:solidFill>
                  <a:schemeClr val="tx1"/>
                </a:solidFill>
                <a:cs typeface="Arial" pitchFamily="34" charset="0"/>
              </a:rPr>
              <a:pPr algn="ctr" eaLnBrk="1" hangingPunct="1"/>
              <a:t>2</a:t>
            </a:fld>
            <a:endParaRPr lang="en-US" altLang="zh-TW" sz="1400">
              <a:solidFill>
                <a:schemeClr val="tx1"/>
              </a:solidFill>
              <a:cs typeface="Arial" pitchFamily="34" charset="0"/>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ext Box 2">
            <a:extLst/>
          </p:cNvPr>
          <p:cNvSpPr txBox="1">
            <a:spLocks noChangeArrowheads="1"/>
          </p:cNvSpPr>
          <p:nvPr/>
        </p:nvSpPr>
        <p:spPr bwMode="auto">
          <a:xfrm>
            <a:off x="179388" y="620713"/>
            <a:ext cx="3387725" cy="592137"/>
          </a:xfrm>
          <a:prstGeom prst="rect">
            <a:avLst/>
          </a:prstGeom>
          <a:noFill/>
          <a:ln w="9525">
            <a:noFill/>
            <a:miter lim="800000"/>
            <a:headEnd/>
            <a:tailEnd/>
          </a:ln>
          <a:effectLst/>
        </p:spPr>
        <p:txBody>
          <a:bodyPr wrap="none">
            <a:spAutoFit/>
          </a:bodyPr>
          <a:lstStyle/>
          <a:p>
            <a:pPr eaLnBrk="1" hangingPunct="1">
              <a:lnSpc>
                <a:spcPct val="125000"/>
              </a:lnSpc>
              <a:defRPr/>
            </a:pPr>
            <a:r>
              <a:rPr kumimoji="1" lang="en-US" altLang="zh-TW"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The Business Types</a:t>
            </a:r>
            <a:endParaRPr kumimoji="1" lang="zh-TW"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sp>
        <p:nvSpPr>
          <p:cNvPr id="9219" name="Rectangle 7"/>
          <p:cNvSpPr>
            <a:spLocks noChangeArrowheads="1"/>
          </p:cNvSpPr>
          <p:nvPr/>
        </p:nvSpPr>
        <p:spPr bwMode="auto">
          <a:xfrm>
            <a:off x="250825" y="1196975"/>
            <a:ext cx="8064500" cy="36513"/>
          </a:xfrm>
          <a:prstGeom prst="rect">
            <a:avLst/>
          </a:prstGeom>
          <a:gradFill rotWithShape="1">
            <a:gsLst>
              <a:gs pos="0">
                <a:schemeClr val="hlink"/>
              </a:gs>
              <a:gs pos="100000">
                <a:schemeClr val="bg1"/>
              </a:gs>
            </a:gsLst>
            <a:lin ang="0" scaled="1"/>
          </a:gradFill>
          <a:ln w="9525">
            <a:noFill/>
            <a:miter lim="800000"/>
            <a:headEnd/>
            <a:tailEnd/>
          </a:ln>
        </p:spPr>
        <p:txBody>
          <a:bodyPr wrap="none" anchor="ctr"/>
          <a:lstStyle/>
          <a:p>
            <a:pPr eaLnBrk="1" hangingPunct="1"/>
            <a:endParaRPr lang="zh-TW" altLang="en-US"/>
          </a:p>
        </p:txBody>
      </p:sp>
      <p:sp>
        <p:nvSpPr>
          <p:cNvPr id="9220" name="投影片編號版面配置區 70"/>
          <p:cNvSpPr>
            <a:spLocks noGrp="1"/>
          </p:cNvSpPr>
          <p:nvPr>
            <p:ph type="sldNum" sz="quarter" idx="10"/>
          </p:nvPr>
        </p:nvSpPr>
        <p:spPr>
          <a:noFill/>
        </p:spPr>
        <p:txBody>
          <a:bodyPr/>
          <a:lstStyle/>
          <a:p>
            <a:fld id="{921DE1B7-FD69-46A7-AD2C-749884CEE831}" type="slidenum">
              <a:rPr lang="en-US" altLang="zh-TW"/>
              <a:pPr/>
              <a:t>3</a:t>
            </a:fld>
            <a:endParaRPr lang="en-US" altLang="zh-TW"/>
          </a:p>
        </p:txBody>
      </p:sp>
      <p:grpSp>
        <p:nvGrpSpPr>
          <p:cNvPr id="9221" name="群組 1"/>
          <p:cNvGrpSpPr>
            <a:grpSpLocks/>
          </p:cNvGrpSpPr>
          <p:nvPr/>
        </p:nvGrpSpPr>
        <p:grpSpPr bwMode="auto">
          <a:xfrm>
            <a:off x="214313" y="1411288"/>
            <a:ext cx="8869815" cy="4700549"/>
            <a:chOff x="217235" y="1411997"/>
            <a:chExt cx="8666210" cy="4700419"/>
          </a:xfrm>
        </p:grpSpPr>
        <p:grpSp>
          <p:nvGrpSpPr>
            <p:cNvPr id="9222" name="群組 61"/>
            <p:cNvGrpSpPr>
              <a:grpSpLocks/>
            </p:cNvGrpSpPr>
            <p:nvPr/>
          </p:nvGrpSpPr>
          <p:grpSpPr bwMode="auto">
            <a:xfrm>
              <a:off x="3271270" y="3005803"/>
              <a:ext cx="2528228" cy="2373246"/>
              <a:chOff x="3272857" y="3016021"/>
              <a:chExt cx="2528228" cy="2373247"/>
            </a:xfrm>
          </p:grpSpPr>
          <p:sp>
            <p:nvSpPr>
              <p:cNvPr id="7" name="橢圓 6">
                <a:extLst/>
              </p:cNvPr>
              <p:cNvSpPr/>
              <p:nvPr/>
            </p:nvSpPr>
            <p:spPr bwMode="auto">
              <a:xfrm>
                <a:off x="3561354" y="3266839"/>
                <a:ext cx="1949682" cy="1949397"/>
              </a:xfrm>
              <a:prstGeom prst="ellipse">
                <a:avLst/>
              </a:prstGeom>
              <a:solidFill>
                <a:sysClr val="window" lastClr="FFFFFF"/>
              </a:solidFill>
              <a:ln w="25400" cap="flat" cmpd="sng" algn="ctr">
                <a:solidFill>
                  <a:srgbClr val="4F81BD"/>
                </a:solidFill>
                <a:prstDash val="solid"/>
              </a:ln>
              <a:effectLst/>
            </p:spPr>
            <p:txBody>
              <a:bodyPr wrap="none" anchor="ctr"/>
              <a:lstStyle/>
              <a:p>
                <a:pPr algn="ctr" eaLnBrk="1" fontAlgn="auto" hangingPunct="1">
                  <a:spcBef>
                    <a:spcPts val="0"/>
                  </a:spcBef>
                  <a:spcAft>
                    <a:spcPts val="0"/>
                  </a:spcAft>
                  <a:defRPr/>
                </a:pPr>
                <a:endParaRPr lang="zh-TW" altLang="en-US" sz="800" kern="0" dirty="0">
                  <a:solidFill>
                    <a:sysClr val="windowText" lastClr="000000"/>
                  </a:solidFill>
                  <a:latin typeface="新細明體" pitchFamily="18" charset="-120"/>
                  <a:ea typeface="新細明體"/>
                </a:endParaRPr>
              </a:p>
            </p:txBody>
          </p:sp>
          <p:pic>
            <p:nvPicPr>
              <p:cNvPr id="9278" name="Picture 3"/>
              <p:cNvPicPr>
                <a:picLocks noChangeAspect="1" noChangeArrowheads="1"/>
              </p:cNvPicPr>
              <p:nvPr/>
            </p:nvPicPr>
            <p:blipFill>
              <a:blip r:embed="rId2" cstate="print"/>
              <a:srcRect/>
              <a:stretch>
                <a:fillRect/>
              </a:stretch>
            </p:blipFill>
            <p:spPr bwMode="auto">
              <a:xfrm>
                <a:off x="3902075" y="3637656"/>
                <a:ext cx="1268413" cy="1077913"/>
              </a:xfrm>
              <a:prstGeom prst="rect">
                <a:avLst/>
              </a:prstGeom>
              <a:noFill/>
              <a:ln w="9525">
                <a:noFill/>
                <a:miter lim="800000"/>
                <a:headEnd/>
                <a:tailEnd/>
              </a:ln>
            </p:spPr>
          </p:pic>
          <p:sp>
            <p:nvSpPr>
              <p:cNvPr id="9" name="橢圓 8">
                <a:extLst/>
              </p:cNvPr>
              <p:cNvSpPr/>
              <p:nvPr/>
            </p:nvSpPr>
            <p:spPr bwMode="auto">
              <a:xfrm>
                <a:off x="4200391" y="3016021"/>
                <a:ext cx="671609" cy="669907"/>
              </a:xfrm>
              <a:prstGeom prst="ellipse">
                <a:avLst/>
              </a:prstGeom>
              <a:solidFill>
                <a:sysClr val="window" lastClr="FFFFFF"/>
              </a:solidFill>
              <a:ln w="25400" cap="flat" cmpd="sng" algn="ctr">
                <a:solidFill>
                  <a:srgbClr val="4F81BD"/>
                </a:solidFill>
                <a:prstDash val="solid"/>
              </a:ln>
              <a:effectLst/>
            </p:spPr>
            <p:txBody>
              <a:bodyPr wrap="none" anchor="ctr"/>
              <a:lstStyle/>
              <a:p>
                <a:pPr algn="ctr" eaLnBrk="1" fontAlgn="auto" hangingPunct="1">
                  <a:spcBef>
                    <a:spcPts val="0"/>
                  </a:spcBef>
                  <a:spcAft>
                    <a:spcPts val="0"/>
                  </a:spcAft>
                  <a:defRPr/>
                </a:pPr>
                <a:r>
                  <a:rPr lang="en-US" altLang="zh-TW" sz="1100" kern="0" dirty="0">
                    <a:solidFill>
                      <a:sysClr val="windowText" lastClr="000000"/>
                    </a:solidFill>
                    <a:latin typeface="新細明體" pitchFamily="18" charset="-120"/>
                    <a:ea typeface="新細明體"/>
                  </a:rPr>
                  <a:t>Product </a:t>
                </a:r>
              </a:p>
              <a:p>
                <a:pPr algn="ctr" eaLnBrk="1" fontAlgn="auto" hangingPunct="1">
                  <a:spcBef>
                    <a:spcPts val="0"/>
                  </a:spcBef>
                  <a:spcAft>
                    <a:spcPts val="0"/>
                  </a:spcAft>
                  <a:defRPr/>
                </a:pPr>
                <a:r>
                  <a:rPr lang="en-US" altLang="zh-TW" sz="1100" kern="0" dirty="0">
                    <a:solidFill>
                      <a:sysClr val="windowText" lastClr="000000"/>
                    </a:solidFill>
                    <a:latin typeface="新細明體" pitchFamily="18" charset="-120"/>
                    <a:ea typeface="新細明體"/>
                  </a:rPr>
                  <a:t>Planning</a:t>
                </a:r>
                <a:endParaRPr lang="zh-TW" altLang="en-US" sz="1100" kern="0" dirty="0">
                  <a:solidFill>
                    <a:sysClr val="windowText" lastClr="000000"/>
                  </a:solidFill>
                  <a:latin typeface="新細明體" pitchFamily="18" charset="-120"/>
                  <a:ea typeface="新細明體"/>
                </a:endParaRPr>
              </a:p>
            </p:txBody>
          </p:sp>
          <p:sp>
            <p:nvSpPr>
              <p:cNvPr id="10" name="橢圓 9">
                <a:extLst/>
              </p:cNvPr>
              <p:cNvSpPr/>
              <p:nvPr/>
            </p:nvSpPr>
            <p:spPr bwMode="auto">
              <a:xfrm>
                <a:off x="5131027" y="3538294"/>
                <a:ext cx="670058" cy="669907"/>
              </a:xfrm>
              <a:prstGeom prst="ellipse">
                <a:avLst/>
              </a:prstGeom>
              <a:solidFill>
                <a:sysClr val="window" lastClr="FFFFFF"/>
              </a:solidFill>
              <a:ln w="25400" cap="flat" cmpd="sng" algn="ctr">
                <a:solidFill>
                  <a:srgbClr val="4F81BD"/>
                </a:solidFill>
                <a:prstDash val="solid"/>
              </a:ln>
              <a:effectLst/>
            </p:spPr>
            <p:txBody>
              <a:bodyPr wrap="none" anchor="ctr"/>
              <a:lstStyle/>
              <a:p>
                <a:pPr algn="ctr" eaLnBrk="1" fontAlgn="auto" hangingPunct="1">
                  <a:spcBef>
                    <a:spcPts val="0"/>
                  </a:spcBef>
                  <a:spcAft>
                    <a:spcPts val="0"/>
                  </a:spcAft>
                  <a:defRPr/>
                </a:pPr>
                <a:r>
                  <a:rPr lang="en-US" altLang="zh-TW" sz="1100" kern="0" dirty="0">
                    <a:solidFill>
                      <a:sysClr val="windowText" lastClr="000000"/>
                    </a:solidFill>
                    <a:latin typeface="新細明體" pitchFamily="18" charset="-120"/>
                    <a:ea typeface="新細明體"/>
                  </a:rPr>
                  <a:t>Sales </a:t>
                </a:r>
              </a:p>
              <a:p>
                <a:pPr algn="ctr" eaLnBrk="1" fontAlgn="auto" hangingPunct="1">
                  <a:spcBef>
                    <a:spcPts val="0"/>
                  </a:spcBef>
                  <a:spcAft>
                    <a:spcPts val="0"/>
                  </a:spcAft>
                  <a:defRPr/>
                </a:pPr>
                <a:r>
                  <a:rPr lang="en-US" altLang="zh-TW" sz="1100" kern="0" dirty="0">
                    <a:solidFill>
                      <a:sysClr val="windowText" lastClr="000000"/>
                    </a:solidFill>
                    <a:latin typeface="新細明體" pitchFamily="18" charset="-120"/>
                    <a:ea typeface="新細明體"/>
                  </a:rPr>
                  <a:t>Promotion</a:t>
                </a:r>
                <a:endParaRPr lang="zh-TW" altLang="en-US" sz="1100" kern="0" dirty="0">
                  <a:solidFill>
                    <a:sysClr val="windowText" lastClr="000000"/>
                  </a:solidFill>
                  <a:latin typeface="新細明體" pitchFamily="18" charset="-120"/>
                  <a:ea typeface="新細明體"/>
                </a:endParaRPr>
              </a:p>
            </p:txBody>
          </p:sp>
          <p:sp>
            <p:nvSpPr>
              <p:cNvPr id="11" name="橢圓 10">
                <a:extLst/>
              </p:cNvPr>
              <p:cNvSpPr/>
              <p:nvPr/>
            </p:nvSpPr>
            <p:spPr bwMode="auto">
              <a:xfrm>
                <a:off x="4733956" y="4720949"/>
                <a:ext cx="670058" cy="668319"/>
              </a:xfrm>
              <a:prstGeom prst="ellipse">
                <a:avLst/>
              </a:prstGeom>
              <a:solidFill>
                <a:sysClr val="window" lastClr="FFFFFF"/>
              </a:solidFill>
              <a:ln w="25400" cap="flat" cmpd="sng" algn="ctr">
                <a:solidFill>
                  <a:srgbClr val="4F81BD"/>
                </a:solidFill>
                <a:prstDash val="solid"/>
              </a:ln>
              <a:effectLst/>
            </p:spPr>
            <p:txBody>
              <a:bodyPr wrap="none" anchor="ctr"/>
              <a:lstStyle/>
              <a:p>
                <a:pPr algn="ctr" eaLnBrk="1" fontAlgn="auto" hangingPunct="1">
                  <a:spcBef>
                    <a:spcPts val="0"/>
                  </a:spcBef>
                  <a:spcAft>
                    <a:spcPts val="0"/>
                  </a:spcAft>
                  <a:defRPr/>
                </a:pPr>
                <a:r>
                  <a:rPr lang="en-US" altLang="zh-TW" sz="1000" kern="0" dirty="0">
                    <a:solidFill>
                      <a:sysClr val="windowText" lastClr="000000"/>
                    </a:solidFill>
                    <a:latin typeface="新細明體" pitchFamily="18" charset="-120"/>
                    <a:ea typeface="新細明體"/>
                  </a:rPr>
                  <a:t>Creative </a:t>
                </a:r>
              </a:p>
              <a:p>
                <a:pPr algn="ctr" eaLnBrk="1" fontAlgn="auto" hangingPunct="1">
                  <a:spcBef>
                    <a:spcPts val="0"/>
                  </a:spcBef>
                  <a:spcAft>
                    <a:spcPts val="0"/>
                  </a:spcAft>
                  <a:defRPr/>
                </a:pPr>
                <a:r>
                  <a:rPr lang="en-US" altLang="zh-TW" sz="1000" kern="0" dirty="0">
                    <a:solidFill>
                      <a:sysClr val="windowText" lastClr="000000"/>
                    </a:solidFill>
                    <a:latin typeface="新細明體" pitchFamily="18" charset="-120"/>
                    <a:ea typeface="新細明體"/>
                  </a:rPr>
                  <a:t>Development</a:t>
                </a:r>
                <a:endParaRPr lang="zh-TW" altLang="en-US" sz="1000" kern="0" dirty="0">
                  <a:solidFill>
                    <a:sysClr val="windowText" lastClr="000000"/>
                  </a:solidFill>
                  <a:latin typeface="新細明體" pitchFamily="18" charset="-120"/>
                  <a:ea typeface="新細明體"/>
                </a:endParaRPr>
              </a:p>
            </p:txBody>
          </p:sp>
          <p:sp>
            <p:nvSpPr>
              <p:cNvPr id="12" name="橢圓 11">
                <a:extLst/>
              </p:cNvPr>
              <p:cNvSpPr/>
              <p:nvPr/>
            </p:nvSpPr>
            <p:spPr bwMode="auto">
              <a:xfrm>
                <a:off x="3668378" y="4720949"/>
                <a:ext cx="670058" cy="668319"/>
              </a:xfrm>
              <a:prstGeom prst="ellipse">
                <a:avLst/>
              </a:prstGeom>
              <a:solidFill>
                <a:sysClr val="window" lastClr="FFFFFF"/>
              </a:solidFill>
              <a:ln w="25400" cap="flat" cmpd="sng" algn="ctr">
                <a:solidFill>
                  <a:srgbClr val="4F81BD"/>
                </a:solidFill>
                <a:prstDash val="solid"/>
              </a:ln>
              <a:effectLst/>
            </p:spPr>
            <p:txBody>
              <a:bodyPr wrap="none" anchor="ctr"/>
              <a:lstStyle/>
              <a:p>
                <a:pPr algn="ctr" eaLnBrk="1" fontAlgn="auto" hangingPunct="1">
                  <a:spcBef>
                    <a:spcPts val="0"/>
                  </a:spcBef>
                  <a:spcAft>
                    <a:spcPts val="0"/>
                  </a:spcAft>
                  <a:defRPr/>
                </a:pPr>
                <a:r>
                  <a:rPr lang="en-US" altLang="zh-TW" sz="1000" kern="0" dirty="0">
                    <a:solidFill>
                      <a:sysClr val="windowText" lastClr="000000"/>
                    </a:solidFill>
                    <a:latin typeface="新細明體" pitchFamily="18" charset="-120"/>
                    <a:ea typeface="新細明體"/>
                  </a:rPr>
                  <a:t>Market</a:t>
                </a:r>
              </a:p>
              <a:p>
                <a:pPr algn="ctr" eaLnBrk="1" fontAlgn="auto" hangingPunct="1">
                  <a:spcBef>
                    <a:spcPts val="0"/>
                  </a:spcBef>
                  <a:spcAft>
                    <a:spcPts val="0"/>
                  </a:spcAft>
                  <a:defRPr/>
                </a:pPr>
                <a:r>
                  <a:rPr lang="en-US" altLang="zh-TW" sz="1000" kern="0" dirty="0">
                    <a:solidFill>
                      <a:sysClr val="windowText" lastClr="000000"/>
                    </a:solidFill>
                    <a:latin typeface="新細明體" pitchFamily="18" charset="-120"/>
                    <a:ea typeface="新細明體"/>
                  </a:rPr>
                  <a:t> Management</a:t>
                </a:r>
              </a:p>
            </p:txBody>
          </p:sp>
          <p:sp>
            <p:nvSpPr>
              <p:cNvPr id="13" name="橢圓 12">
                <a:extLst/>
              </p:cNvPr>
              <p:cNvSpPr/>
              <p:nvPr/>
            </p:nvSpPr>
            <p:spPr bwMode="auto">
              <a:xfrm>
                <a:off x="3272857" y="3609730"/>
                <a:ext cx="668507" cy="669907"/>
              </a:xfrm>
              <a:prstGeom prst="ellipse">
                <a:avLst/>
              </a:prstGeom>
              <a:solidFill>
                <a:sysClr val="window" lastClr="FFFFFF"/>
              </a:solidFill>
              <a:ln w="25400" cap="flat" cmpd="sng" algn="ctr">
                <a:solidFill>
                  <a:srgbClr val="4F81BD"/>
                </a:solidFill>
                <a:prstDash val="solid"/>
              </a:ln>
              <a:effectLst/>
            </p:spPr>
            <p:txBody>
              <a:bodyPr wrap="none" anchor="ctr"/>
              <a:lstStyle/>
              <a:p>
                <a:pPr algn="ctr" eaLnBrk="1" fontAlgn="auto" hangingPunct="1">
                  <a:spcBef>
                    <a:spcPts val="0"/>
                  </a:spcBef>
                  <a:spcAft>
                    <a:spcPts val="0"/>
                  </a:spcAft>
                  <a:defRPr/>
                </a:pPr>
                <a:r>
                  <a:rPr lang="en-US" altLang="zh-TW" sz="1000" kern="0" dirty="0">
                    <a:solidFill>
                      <a:sysClr val="windowText" lastClr="000000"/>
                    </a:solidFill>
                    <a:latin typeface="新細明體" pitchFamily="18" charset="-120"/>
                    <a:ea typeface="新細明體"/>
                  </a:rPr>
                  <a:t>Information </a:t>
                </a:r>
              </a:p>
              <a:p>
                <a:pPr algn="ctr" eaLnBrk="1" fontAlgn="auto" hangingPunct="1">
                  <a:spcBef>
                    <a:spcPts val="0"/>
                  </a:spcBef>
                  <a:spcAft>
                    <a:spcPts val="0"/>
                  </a:spcAft>
                  <a:defRPr/>
                </a:pPr>
                <a:r>
                  <a:rPr lang="en-US" altLang="zh-TW" sz="1000" kern="0" dirty="0">
                    <a:solidFill>
                      <a:sysClr val="windowText" lastClr="000000"/>
                    </a:solidFill>
                    <a:latin typeface="新細明體" pitchFamily="18" charset="-120"/>
                    <a:ea typeface="新細明體"/>
                  </a:rPr>
                  <a:t>Analysis</a:t>
                </a:r>
                <a:endParaRPr lang="zh-TW" altLang="en-US" sz="1000" kern="0" dirty="0">
                  <a:solidFill>
                    <a:sysClr val="windowText" lastClr="000000"/>
                  </a:solidFill>
                  <a:latin typeface="新細明體" pitchFamily="18" charset="-120"/>
                  <a:ea typeface="新細明體"/>
                </a:endParaRPr>
              </a:p>
            </p:txBody>
          </p:sp>
        </p:grpSp>
        <p:sp>
          <p:nvSpPr>
            <p:cNvPr id="14" name="Oval 20">
              <a:extLst/>
            </p:cNvPr>
            <p:cNvSpPr>
              <a:spLocks noChangeArrowheads="1"/>
            </p:cNvSpPr>
            <p:nvPr/>
          </p:nvSpPr>
          <p:spPr bwMode="auto">
            <a:xfrm>
              <a:off x="2122948" y="4599469"/>
              <a:ext cx="1512948" cy="1512947"/>
            </a:xfrm>
            <a:prstGeom prst="ellipse">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algn="ctr" eaLnBrk="1" fontAlgn="auto" hangingPunct="1">
                <a:spcBef>
                  <a:spcPts val="0"/>
                </a:spcBef>
                <a:spcAft>
                  <a:spcPts val="0"/>
                </a:spcAft>
                <a:defRPr/>
              </a:pPr>
              <a:endParaRPr lang="zh-TW" altLang="zh-TW" sz="1800" kern="0">
                <a:solidFill>
                  <a:srgbClr val="CCFF33"/>
                </a:solidFill>
                <a:latin typeface="新細明體" pitchFamily="18" charset="-120"/>
                <a:ea typeface="新細明體"/>
              </a:endParaRPr>
            </a:p>
          </p:txBody>
        </p:sp>
        <p:sp>
          <p:nvSpPr>
            <p:cNvPr id="15" name="Rectangle 25">
              <a:extLst/>
            </p:cNvPr>
            <p:cNvSpPr>
              <a:spLocks noChangeArrowheads="1"/>
            </p:cNvSpPr>
            <p:nvPr/>
          </p:nvSpPr>
          <p:spPr bwMode="auto">
            <a:xfrm>
              <a:off x="2168468" y="5269515"/>
              <a:ext cx="1422321" cy="173032"/>
            </a:xfrm>
            <a:prstGeom prst="rect">
              <a:avLst/>
            </a:prstGeom>
            <a:noFill/>
            <a:ln w="9525">
              <a:noFill/>
              <a:miter lim="800000"/>
              <a:headEnd/>
              <a:tailEnd/>
            </a:ln>
          </p:spPr>
          <p:txBody>
            <a:bodyPr wrap="none" anchor="ctr"/>
            <a:lstStyle/>
            <a:p>
              <a:pPr algn="ctr" eaLnBrk="1" fontAlgn="auto" hangingPunct="1">
                <a:spcBef>
                  <a:spcPts val="0"/>
                </a:spcBef>
                <a:spcAft>
                  <a:spcPts val="0"/>
                </a:spcAft>
                <a:defRPr/>
              </a:pPr>
              <a:r>
                <a:rPr lang="en-US" altLang="zh-TW" sz="1600" b="1" kern="0" dirty="0">
                  <a:solidFill>
                    <a:sysClr val="window" lastClr="FFFFFF"/>
                  </a:solidFill>
                  <a:latin typeface="新細明體" pitchFamily="18" charset="-120"/>
                  <a:ea typeface="華康儷中黑"/>
                  <a:cs typeface="華康儷中黑"/>
                </a:rPr>
                <a:t>Medical Service</a:t>
              </a:r>
            </a:p>
            <a:p>
              <a:pPr algn="ctr" eaLnBrk="1" fontAlgn="auto" hangingPunct="1">
                <a:spcBef>
                  <a:spcPts val="0"/>
                </a:spcBef>
                <a:spcAft>
                  <a:spcPts val="0"/>
                </a:spcAft>
                <a:defRPr/>
              </a:pPr>
              <a:r>
                <a:rPr lang="en-US" altLang="zh-TW" sz="1600" b="1" kern="0" dirty="0">
                  <a:solidFill>
                    <a:sysClr val="window" lastClr="FFFFFF"/>
                  </a:solidFill>
                  <a:latin typeface="新細明體" pitchFamily="18" charset="-120"/>
                  <a:ea typeface="華康儷中黑"/>
                  <a:cs typeface="華康儷中黑"/>
                </a:rPr>
                <a:t> Provider</a:t>
              </a:r>
              <a:endParaRPr lang="zh-TW" altLang="en-US" sz="1600" b="1" kern="0" dirty="0">
                <a:solidFill>
                  <a:sysClr val="window" lastClr="FFFFFF"/>
                </a:solidFill>
                <a:latin typeface="新細明體" pitchFamily="18" charset="-120"/>
                <a:ea typeface="華康儷中黑"/>
                <a:cs typeface="華康儷中黑"/>
              </a:endParaRPr>
            </a:p>
          </p:txBody>
        </p:sp>
        <p:sp>
          <p:nvSpPr>
            <p:cNvPr id="16" name="AutoShape 21">
              <a:extLst/>
            </p:cNvPr>
            <p:cNvSpPr>
              <a:spLocks noChangeArrowheads="1"/>
            </p:cNvSpPr>
            <p:nvPr/>
          </p:nvSpPr>
          <p:spPr bwMode="auto">
            <a:xfrm>
              <a:off x="217235" y="4572622"/>
              <a:ext cx="1535549" cy="287330"/>
            </a:xfrm>
            <a:prstGeom prst="roundRect">
              <a:avLst>
                <a:gd name="adj" fmla="val 16667"/>
              </a:avLst>
            </a:prstGeom>
            <a:solidFill>
              <a:sysClr val="window" lastClr="FFFFFF"/>
            </a:solidFill>
            <a:ln w="25400" cap="flat" cmpd="sng" algn="ctr">
              <a:solidFill>
                <a:srgbClr val="4F81BD"/>
              </a:solidFill>
              <a:prstDash val="solid"/>
              <a:headEnd/>
              <a:tailEnd/>
            </a:ln>
            <a:effectLst/>
          </p:spPr>
          <p:txBody>
            <a:bodyPr wrap="none" anchor="ctr"/>
            <a:lstStyle/>
            <a:p>
              <a:pPr algn="ctr" eaLnBrk="1" fontAlgn="auto" hangingPunct="1">
                <a:spcBef>
                  <a:spcPts val="0"/>
                </a:spcBef>
                <a:spcAft>
                  <a:spcPts val="0"/>
                </a:spcAft>
                <a:defRPr/>
              </a:pPr>
              <a:r>
                <a:rPr lang="en-US" altLang="zh-TW" sz="1150" kern="0" dirty="0" err="1">
                  <a:solidFill>
                    <a:srgbClr val="005A58"/>
                  </a:solidFill>
                  <a:latin typeface="新細明體" pitchFamily="18" charset="-120"/>
                  <a:ea typeface="華康儷中黑"/>
                  <a:cs typeface="華康儷中黑"/>
                </a:rPr>
                <a:t>Hemodialysis</a:t>
              </a:r>
              <a:r>
                <a:rPr lang="en-US" altLang="zh-TW" sz="1150" kern="0" dirty="0">
                  <a:solidFill>
                    <a:srgbClr val="005A58"/>
                  </a:solidFill>
                  <a:latin typeface="新細明體" pitchFamily="18" charset="-120"/>
                  <a:ea typeface="華康儷中黑"/>
                  <a:cs typeface="華康儷中黑"/>
                </a:rPr>
                <a:t> channel</a:t>
              </a:r>
              <a:endParaRPr lang="zh-TW" altLang="en-US" sz="1150" kern="0" dirty="0">
                <a:solidFill>
                  <a:srgbClr val="005A58"/>
                </a:solidFill>
                <a:latin typeface="新細明體" pitchFamily="18" charset="-120"/>
                <a:ea typeface="華康儷中黑"/>
                <a:cs typeface="華康儷中黑"/>
              </a:endParaRPr>
            </a:p>
          </p:txBody>
        </p:sp>
        <p:sp>
          <p:nvSpPr>
            <p:cNvPr id="17" name="AutoShape 22">
              <a:extLst/>
            </p:cNvPr>
            <p:cNvSpPr>
              <a:spLocks noChangeArrowheads="1"/>
            </p:cNvSpPr>
            <p:nvPr/>
          </p:nvSpPr>
          <p:spPr bwMode="auto">
            <a:xfrm>
              <a:off x="217235" y="5787027"/>
              <a:ext cx="1535550" cy="214306"/>
            </a:xfrm>
            <a:prstGeom prst="roundRect">
              <a:avLst>
                <a:gd name="adj" fmla="val 16667"/>
              </a:avLst>
            </a:prstGeom>
            <a:solidFill>
              <a:sysClr val="window" lastClr="FFFFFF"/>
            </a:solidFill>
            <a:ln w="25400" cap="flat" cmpd="sng" algn="ctr">
              <a:solidFill>
                <a:srgbClr val="4F81BD"/>
              </a:solidFill>
              <a:prstDash val="solid"/>
              <a:headEnd/>
              <a:tailEnd/>
            </a:ln>
            <a:effectLst/>
          </p:spPr>
          <p:txBody>
            <a:bodyPr wrap="none" anchor="ctr"/>
            <a:lstStyle/>
            <a:p>
              <a:pPr algn="ctr" eaLnBrk="1" fontAlgn="auto" hangingPunct="1">
                <a:spcBef>
                  <a:spcPts val="0"/>
                </a:spcBef>
                <a:spcAft>
                  <a:spcPts val="0"/>
                </a:spcAft>
                <a:defRPr/>
              </a:pPr>
              <a:r>
                <a:rPr lang="en-US" altLang="zh-TW" sz="1150" kern="0" dirty="0">
                  <a:solidFill>
                    <a:srgbClr val="005A58"/>
                  </a:solidFill>
                  <a:latin typeface="新細明體" pitchFamily="18" charset="-120"/>
                  <a:ea typeface="華康儷中黑"/>
                  <a:cs typeface="華康儷中黑"/>
                </a:rPr>
                <a:t>Hair Care Center</a:t>
              </a:r>
            </a:p>
          </p:txBody>
        </p:sp>
        <p:sp>
          <p:nvSpPr>
            <p:cNvPr id="18" name="AutoShape 23">
              <a:extLst/>
            </p:cNvPr>
            <p:cNvSpPr>
              <a:spLocks noChangeArrowheads="1"/>
            </p:cNvSpPr>
            <p:nvPr/>
          </p:nvSpPr>
          <p:spPr bwMode="auto">
            <a:xfrm>
              <a:off x="217235" y="4917100"/>
              <a:ext cx="1535549" cy="227006"/>
            </a:xfrm>
            <a:prstGeom prst="roundRect">
              <a:avLst>
                <a:gd name="adj" fmla="val 16667"/>
              </a:avLst>
            </a:prstGeom>
            <a:solidFill>
              <a:sysClr val="window" lastClr="FFFFFF"/>
            </a:solidFill>
            <a:ln w="25400" cap="flat" cmpd="sng" algn="ctr">
              <a:solidFill>
                <a:srgbClr val="4F81BD"/>
              </a:solidFill>
              <a:prstDash val="solid"/>
              <a:headEnd/>
              <a:tailEnd/>
            </a:ln>
            <a:effectLst/>
          </p:spPr>
          <p:txBody>
            <a:bodyPr wrap="none" anchor="ctr"/>
            <a:lstStyle/>
            <a:p>
              <a:pPr algn="ctr" eaLnBrk="1" fontAlgn="auto" hangingPunct="1">
                <a:spcBef>
                  <a:spcPts val="0"/>
                </a:spcBef>
                <a:spcAft>
                  <a:spcPts val="0"/>
                </a:spcAft>
                <a:defRPr/>
              </a:pPr>
              <a:r>
                <a:rPr lang="en-US" altLang="zh-TW" sz="1150" kern="0" dirty="0">
                  <a:solidFill>
                    <a:srgbClr val="005A58"/>
                  </a:solidFill>
                  <a:latin typeface="新細明體" pitchFamily="18" charset="-120"/>
                  <a:ea typeface="華康儷中黑"/>
                  <a:cs typeface="華康儷中黑"/>
                </a:rPr>
                <a:t>Aesthetic Medical channel</a:t>
              </a:r>
              <a:endParaRPr lang="zh-TW" altLang="en-US" sz="1150" kern="0" dirty="0">
                <a:solidFill>
                  <a:srgbClr val="005A58"/>
                </a:solidFill>
                <a:latin typeface="新細明體" pitchFamily="18" charset="-120"/>
                <a:ea typeface="華康儷中黑"/>
                <a:cs typeface="華康儷中黑"/>
              </a:endParaRPr>
            </a:p>
          </p:txBody>
        </p:sp>
        <p:sp>
          <p:nvSpPr>
            <p:cNvPr id="19" name="AutoShape 24">
              <a:extLst/>
            </p:cNvPr>
            <p:cNvSpPr>
              <a:spLocks noChangeArrowheads="1"/>
            </p:cNvSpPr>
            <p:nvPr/>
          </p:nvSpPr>
          <p:spPr bwMode="auto">
            <a:xfrm>
              <a:off x="217235" y="5215542"/>
              <a:ext cx="1535549" cy="214306"/>
            </a:xfrm>
            <a:prstGeom prst="roundRect">
              <a:avLst>
                <a:gd name="adj" fmla="val 16667"/>
              </a:avLst>
            </a:prstGeom>
            <a:solidFill>
              <a:sysClr val="window" lastClr="FFFFFF"/>
            </a:solidFill>
            <a:ln w="25400" cap="flat" cmpd="sng" algn="ctr">
              <a:solidFill>
                <a:srgbClr val="4F81BD"/>
              </a:solidFill>
              <a:prstDash val="solid"/>
              <a:headEnd/>
              <a:tailEnd/>
            </a:ln>
            <a:effectLst/>
          </p:spPr>
          <p:txBody>
            <a:bodyPr wrap="none" anchor="ctr"/>
            <a:lstStyle/>
            <a:p>
              <a:pPr algn="ctr" eaLnBrk="1" fontAlgn="auto" hangingPunct="1">
                <a:spcBef>
                  <a:spcPts val="0"/>
                </a:spcBef>
                <a:spcAft>
                  <a:spcPts val="0"/>
                </a:spcAft>
                <a:defRPr/>
              </a:pPr>
              <a:r>
                <a:rPr lang="en-US" altLang="zh-TW" sz="1150" kern="0" dirty="0">
                  <a:solidFill>
                    <a:srgbClr val="005A58"/>
                  </a:solidFill>
                  <a:latin typeface="新細明體" pitchFamily="18" charset="-120"/>
                  <a:ea typeface="華康儷中黑"/>
                  <a:cs typeface="華康儷中黑"/>
                </a:rPr>
                <a:t>Long-term Care channel</a:t>
              </a:r>
              <a:endParaRPr lang="zh-TW" altLang="en-US" sz="1150" kern="0" dirty="0">
                <a:solidFill>
                  <a:srgbClr val="005A58"/>
                </a:solidFill>
                <a:latin typeface="新細明體" pitchFamily="18" charset="-120"/>
                <a:ea typeface="華康儷中黑"/>
                <a:cs typeface="華康儷中黑"/>
              </a:endParaRPr>
            </a:p>
          </p:txBody>
        </p:sp>
        <p:sp>
          <p:nvSpPr>
            <p:cNvPr id="20" name="AutoShape 24">
              <a:extLst/>
            </p:cNvPr>
            <p:cNvSpPr>
              <a:spLocks noChangeArrowheads="1"/>
            </p:cNvSpPr>
            <p:nvPr/>
          </p:nvSpPr>
          <p:spPr bwMode="auto">
            <a:xfrm>
              <a:off x="217235" y="5501284"/>
              <a:ext cx="1535549" cy="214306"/>
            </a:xfrm>
            <a:prstGeom prst="roundRect">
              <a:avLst>
                <a:gd name="adj" fmla="val 16667"/>
              </a:avLst>
            </a:prstGeom>
            <a:solidFill>
              <a:sysClr val="window" lastClr="FFFFFF"/>
            </a:solidFill>
            <a:ln w="25400" cap="flat" cmpd="sng" algn="ctr">
              <a:solidFill>
                <a:srgbClr val="4F81BD"/>
              </a:solidFill>
              <a:prstDash val="solid"/>
              <a:headEnd/>
              <a:tailEnd/>
            </a:ln>
            <a:effectLst/>
          </p:spPr>
          <p:txBody>
            <a:bodyPr wrap="none" anchor="ctr"/>
            <a:lstStyle/>
            <a:p>
              <a:pPr algn="ctr" eaLnBrk="1" fontAlgn="auto" hangingPunct="1">
                <a:spcBef>
                  <a:spcPts val="0"/>
                </a:spcBef>
                <a:spcAft>
                  <a:spcPts val="0"/>
                </a:spcAft>
                <a:defRPr/>
              </a:pPr>
              <a:r>
                <a:rPr lang="en-US" altLang="zh-TW" sz="1150" kern="0" dirty="0">
                  <a:solidFill>
                    <a:srgbClr val="005A58"/>
                  </a:solidFill>
                  <a:latin typeface="新細明體" pitchFamily="18" charset="-120"/>
                  <a:ea typeface="華康儷中黑"/>
                  <a:cs typeface="華康儷中黑"/>
                </a:rPr>
                <a:t>District Hospital channel</a:t>
              </a:r>
              <a:endParaRPr lang="zh-TW" altLang="en-US" sz="1150" kern="0" dirty="0">
                <a:solidFill>
                  <a:srgbClr val="005A58"/>
                </a:solidFill>
                <a:latin typeface="新細明體" pitchFamily="18" charset="-120"/>
                <a:ea typeface="華康儷中黑"/>
                <a:cs typeface="華康儷中黑"/>
              </a:endParaRPr>
            </a:p>
          </p:txBody>
        </p:sp>
        <p:sp>
          <p:nvSpPr>
            <p:cNvPr id="21" name="Oval 14">
              <a:extLst/>
            </p:cNvPr>
            <p:cNvSpPr>
              <a:spLocks noChangeArrowheads="1"/>
            </p:cNvSpPr>
            <p:nvPr/>
          </p:nvSpPr>
          <p:spPr bwMode="auto">
            <a:xfrm>
              <a:off x="5436096" y="4599469"/>
              <a:ext cx="1512948" cy="1512947"/>
            </a:xfrm>
            <a:prstGeom prst="ellipse">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algn="ctr" eaLnBrk="1" fontAlgn="auto" hangingPunct="1">
                <a:spcBef>
                  <a:spcPts val="0"/>
                </a:spcBef>
                <a:spcAft>
                  <a:spcPts val="0"/>
                </a:spcAft>
                <a:defRPr/>
              </a:pPr>
              <a:endParaRPr lang="zh-TW" altLang="zh-TW" sz="1800" kern="0">
                <a:solidFill>
                  <a:srgbClr val="CCFF33"/>
                </a:solidFill>
                <a:latin typeface="新細明體" pitchFamily="18" charset="-120"/>
                <a:ea typeface="新細明體"/>
              </a:endParaRPr>
            </a:p>
          </p:txBody>
        </p:sp>
        <p:sp>
          <p:nvSpPr>
            <p:cNvPr id="22" name="Rectangle 19">
              <a:extLst/>
            </p:cNvPr>
            <p:cNvSpPr>
              <a:spLocks noChangeArrowheads="1"/>
            </p:cNvSpPr>
            <p:nvPr/>
          </p:nvSpPr>
          <p:spPr bwMode="auto">
            <a:xfrm>
              <a:off x="5481530" y="5269515"/>
              <a:ext cx="1422321" cy="173032"/>
            </a:xfrm>
            <a:prstGeom prst="rect">
              <a:avLst/>
            </a:prstGeom>
            <a:noFill/>
            <a:ln w="9525">
              <a:noFill/>
              <a:miter lim="800000"/>
              <a:headEnd/>
              <a:tailEnd/>
            </a:ln>
          </p:spPr>
          <p:txBody>
            <a:bodyPr wrap="none" anchor="ctr"/>
            <a:lstStyle/>
            <a:p>
              <a:pPr algn="ctr" eaLnBrk="1" fontAlgn="auto" hangingPunct="1">
                <a:spcBef>
                  <a:spcPts val="0"/>
                </a:spcBef>
                <a:spcAft>
                  <a:spcPts val="0"/>
                </a:spcAft>
                <a:defRPr/>
              </a:pPr>
              <a:r>
                <a:rPr lang="en-US" altLang="zh-TW" sz="1600" b="1" kern="0" dirty="0">
                  <a:solidFill>
                    <a:sysClr val="window" lastClr="FFFFFF"/>
                  </a:solidFill>
                  <a:latin typeface="新細明體" pitchFamily="18" charset="-120"/>
                  <a:ea typeface="華康儷中黑"/>
                  <a:cs typeface="華康儷中黑"/>
                </a:rPr>
                <a:t>Pharmaceutical</a:t>
              </a:r>
            </a:p>
            <a:p>
              <a:pPr algn="ctr" eaLnBrk="1" fontAlgn="auto" hangingPunct="1">
                <a:spcBef>
                  <a:spcPts val="0"/>
                </a:spcBef>
                <a:spcAft>
                  <a:spcPts val="0"/>
                </a:spcAft>
                <a:defRPr/>
              </a:pPr>
              <a:r>
                <a:rPr lang="en-US" altLang="zh-TW" sz="1600" b="1" kern="0" dirty="0">
                  <a:solidFill>
                    <a:sysClr val="window" lastClr="FFFFFF"/>
                  </a:solidFill>
                  <a:latin typeface="新細明體" pitchFamily="18" charset="-120"/>
                  <a:ea typeface="華康儷中黑"/>
                  <a:cs typeface="華康儷中黑"/>
                </a:rPr>
                <a:t>logistics</a:t>
              </a:r>
              <a:endParaRPr lang="zh-TW" altLang="en-US" sz="1600" b="1" kern="0" dirty="0">
                <a:solidFill>
                  <a:sysClr val="window" lastClr="FFFFFF"/>
                </a:solidFill>
                <a:latin typeface="新細明體" pitchFamily="18" charset="-120"/>
                <a:ea typeface="華康儷中黑"/>
                <a:cs typeface="華康儷中黑"/>
              </a:endParaRPr>
            </a:p>
          </p:txBody>
        </p:sp>
        <p:sp>
          <p:nvSpPr>
            <p:cNvPr id="23" name="AutoShape 15">
              <a:extLst/>
            </p:cNvPr>
            <p:cNvSpPr>
              <a:spLocks noChangeArrowheads="1"/>
            </p:cNvSpPr>
            <p:nvPr/>
          </p:nvSpPr>
          <p:spPr bwMode="auto">
            <a:xfrm>
              <a:off x="7418388" y="4607546"/>
              <a:ext cx="1465056" cy="252406"/>
            </a:xfrm>
            <a:prstGeom prst="roundRect">
              <a:avLst>
                <a:gd name="adj" fmla="val 16667"/>
              </a:avLst>
            </a:prstGeom>
            <a:solidFill>
              <a:sysClr val="window" lastClr="FFFFFF"/>
            </a:solidFill>
            <a:ln w="25400" cap="flat" cmpd="sng" algn="ctr">
              <a:solidFill>
                <a:srgbClr val="F79646"/>
              </a:solidFill>
              <a:prstDash val="solid"/>
              <a:headEnd/>
              <a:tailEnd/>
            </a:ln>
            <a:effectLst/>
          </p:spPr>
          <p:txBody>
            <a:bodyPr wrap="none" anchor="ctr"/>
            <a:lstStyle/>
            <a:p>
              <a:pPr algn="ctr" eaLnBrk="1" fontAlgn="auto" hangingPunct="1">
                <a:spcBef>
                  <a:spcPts val="0"/>
                </a:spcBef>
                <a:spcAft>
                  <a:spcPts val="0"/>
                </a:spcAft>
                <a:defRPr/>
              </a:pPr>
              <a:r>
                <a:rPr lang="en-US" altLang="zh-TW" sz="900" kern="0" dirty="0">
                  <a:solidFill>
                    <a:srgbClr val="FF3300"/>
                  </a:solidFill>
                  <a:latin typeface="新細明體" pitchFamily="18" charset="-120"/>
                  <a:ea typeface="華康儷中黑"/>
                  <a:cs typeface="華康儷中黑"/>
                </a:rPr>
                <a:t>Pharma. Sales and Promotion </a:t>
              </a:r>
              <a:endParaRPr lang="zh-TW" altLang="en-US" sz="900" kern="0" dirty="0">
                <a:solidFill>
                  <a:srgbClr val="FF3300"/>
                </a:solidFill>
                <a:latin typeface="新細明體" pitchFamily="18" charset="-120"/>
                <a:ea typeface="華康儷中黑"/>
                <a:cs typeface="華康儷中黑"/>
              </a:endParaRPr>
            </a:p>
          </p:txBody>
        </p:sp>
        <p:sp>
          <p:nvSpPr>
            <p:cNvPr id="24" name="AutoShape 16">
              <a:extLst/>
            </p:cNvPr>
            <p:cNvSpPr>
              <a:spLocks noChangeArrowheads="1"/>
            </p:cNvSpPr>
            <p:nvPr/>
          </p:nvSpPr>
          <p:spPr bwMode="auto">
            <a:xfrm>
              <a:off x="7418388" y="5787026"/>
              <a:ext cx="1465057" cy="189994"/>
            </a:xfrm>
            <a:prstGeom prst="roundRect">
              <a:avLst>
                <a:gd name="adj" fmla="val 16667"/>
              </a:avLst>
            </a:prstGeom>
            <a:solidFill>
              <a:sysClr val="window" lastClr="FFFFFF"/>
            </a:solidFill>
            <a:ln w="25400" cap="flat" cmpd="sng" algn="ctr">
              <a:solidFill>
                <a:srgbClr val="F79646"/>
              </a:solidFill>
              <a:prstDash val="solid"/>
              <a:headEnd/>
              <a:tailEnd/>
            </a:ln>
            <a:effectLst/>
          </p:spPr>
          <p:txBody>
            <a:bodyPr wrap="none" anchor="ctr"/>
            <a:lstStyle/>
            <a:p>
              <a:pPr algn="ctr" eaLnBrk="1" fontAlgn="auto" hangingPunct="1">
                <a:spcBef>
                  <a:spcPts val="0"/>
                </a:spcBef>
                <a:spcAft>
                  <a:spcPts val="0"/>
                </a:spcAft>
                <a:defRPr/>
              </a:pPr>
              <a:r>
                <a:rPr lang="en-US" altLang="zh-TW" sz="900" kern="0" dirty="0">
                  <a:solidFill>
                    <a:srgbClr val="FF3300"/>
                  </a:solidFill>
                  <a:latin typeface="新細明體" pitchFamily="18" charset="-120"/>
                  <a:ea typeface="華康儷中黑"/>
                  <a:cs typeface="華康儷中黑"/>
                </a:rPr>
                <a:t>Professional Maintenance</a:t>
              </a:r>
              <a:endParaRPr lang="zh-TW" altLang="en-US" sz="900" kern="0" dirty="0">
                <a:solidFill>
                  <a:srgbClr val="FF3300"/>
                </a:solidFill>
                <a:latin typeface="新細明體" pitchFamily="18" charset="-120"/>
                <a:ea typeface="華康儷中黑"/>
                <a:cs typeface="華康儷中黑"/>
              </a:endParaRPr>
            </a:p>
          </p:txBody>
        </p:sp>
        <p:sp>
          <p:nvSpPr>
            <p:cNvPr id="25" name="AutoShape 17">
              <a:extLst/>
            </p:cNvPr>
            <p:cNvSpPr>
              <a:spLocks noChangeArrowheads="1"/>
            </p:cNvSpPr>
            <p:nvPr/>
          </p:nvSpPr>
          <p:spPr bwMode="auto">
            <a:xfrm>
              <a:off x="7418389" y="4917099"/>
              <a:ext cx="1465056" cy="227007"/>
            </a:xfrm>
            <a:prstGeom prst="roundRect">
              <a:avLst>
                <a:gd name="adj" fmla="val 16667"/>
              </a:avLst>
            </a:prstGeom>
            <a:solidFill>
              <a:sysClr val="window" lastClr="FFFFFF"/>
            </a:solidFill>
            <a:ln w="25400" cap="flat" cmpd="sng" algn="ctr">
              <a:solidFill>
                <a:srgbClr val="F79646"/>
              </a:solidFill>
              <a:prstDash val="solid"/>
              <a:headEnd/>
              <a:tailEnd/>
            </a:ln>
            <a:effectLst/>
          </p:spPr>
          <p:txBody>
            <a:bodyPr wrap="none" anchor="ctr"/>
            <a:lstStyle/>
            <a:p>
              <a:pPr algn="ctr" eaLnBrk="1" fontAlgn="auto" hangingPunct="1">
                <a:spcBef>
                  <a:spcPts val="0"/>
                </a:spcBef>
                <a:spcAft>
                  <a:spcPts val="0"/>
                </a:spcAft>
                <a:defRPr/>
              </a:pPr>
              <a:r>
                <a:rPr lang="en-US" altLang="zh-TW" sz="800" kern="0" dirty="0">
                  <a:solidFill>
                    <a:srgbClr val="FF3300"/>
                  </a:solidFill>
                  <a:latin typeface="新細明體" pitchFamily="18" charset="-120"/>
                  <a:ea typeface="華康儷中黑"/>
                  <a:cs typeface="華康儷中黑"/>
                </a:rPr>
                <a:t>Pharma. Distribution and Logistics</a:t>
              </a:r>
              <a:endParaRPr lang="zh-TW" altLang="en-US" sz="800" kern="0" dirty="0">
                <a:solidFill>
                  <a:srgbClr val="FF3300"/>
                </a:solidFill>
                <a:latin typeface="新細明體" pitchFamily="18" charset="-120"/>
                <a:ea typeface="華康儷中黑"/>
                <a:cs typeface="華康儷中黑"/>
              </a:endParaRPr>
            </a:p>
          </p:txBody>
        </p:sp>
        <p:sp>
          <p:nvSpPr>
            <p:cNvPr id="26" name="AutoShape 18">
              <a:extLst/>
            </p:cNvPr>
            <p:cNvSpPr>
              <a:spLocks noChangeArrowheads="1"/>
            </p:cNvSpPr>
            <p:nvPr/>
          </p:nvSpPr>
          <p:spPr bwMode="auto">
            <a:xfrm>
              <a:off x="7418388" y="5201253"/>
              <a:ext cx="1465056" cy="279200"/>
            </a:xfrm>
            <a:prstGeom prst="roundRect">
              <a:avLst>
                <a:gd name="adj" fmla="val 16667"/>
              </a:avLst>
            </a:prstGeom>
            <a:solidFill>
              <a:sysClr val="window" lastClr="FFFFFF"/>
            </a:solidFill>
            <a:ln w="25400" cap="flat" cmpd="sng" algn="ctr">
              <a:solidFill>
                <a:srgbClr val="F79646"/>
              </a:solidFill>
              <a:prstDash val="solid"/>
              <a:headEnd/>
              <a:tailEnd/>
            </a:ln>
            <a:effectLst/>
          </p:spPr>
          <p:txBody>
            <a:bodyPr wrap="none" anchor="ctr"/>
            <a:lstStyle/>
            <a:p>
              <a:pPr algn="ctr" eaLnBrk="1" fontAlgn="auto" hangingPunct="1">
                <a:spcBef>
                  <a:spcPts val="0"/>
                </a:spcBef>
                <a:spcAft>
                  <a:spcPts val="0"/>
                </a:spcAft>
                <a:defRPr/>
              </a:pPr>
              <a:r>
                <a:rPr lang="en-US" altLang="zh-TW" sz="800" kern="0" dirty="0">
                  <a:solidFill>
                    <a:srgbClr val="FF3300"/>
                  </a:solidFill>
                  <a:latin typeface="新細明體" pitchFamily="18" charset="-120"/>
                  <a:ea typeface="華康儷中黑"/>
                </a:rPr>
                <a:t>Medical </a:t>
              </a:r>
              <a:r>
                <a:rPr lang="en-US" altLang="zh-TW" sz="900" kern="0" dirty="0">
                  <a:solidFill>
                    <a:srgbClr val="FF3300"/>
                  </a:solidFill>
                  <a:latin typeface="新細明體" pitchFamily="18" charset="-120"/>
                  <a:ea typeface="華康儷中黑"/>
                </a:rPr>
                <a:t>Supplies</a:t>
              </a:r>
              <a:r>
                <a:rPr lang="en-US" altLang="zh-TW" sz="800" kern="0" dirty="0">
                  <a:solidFill>
                    <a:srgbClr val="FF3300"/>
                  </a:solidFill>
                  <a:latin typeface="新細明體" pitchFamily="18" charset="-120"/>
                  <a:ea typeface="華康儷中黑"/>
                </a:rPr>
                <a:t> Distribution</a:t>
              </a:r>
              <a:r>
                <a:rPr lang="zh-TW" altLang="en-US" sz="800" kern="0" dirty="0">
                  <a:solidFill>
                    <a:srgbClr val="FF3300"/>
                  </a:solidFill>
                  <a:latin typeface="新細明體" pitchFamily="18" charset="-120"/>
                  <a:ea typeface="華康儷中黑"/>
                </a:rPr>
                <a:t> </a:t>
              </a:r>
              <a:endParaRPr lang="en-US" altLang="zh-TW" sz="800" kern="0" dirty="0">
                <a:solidFill>
                  <a:srgbClr val="FF3300"/>
                </a:solidFill>
                <a:latin typeface="新細明體" pitchFamily="18" charset="-120"/>
                <a:ea typeface="華康儷中黑"/>
              </a:endParaRPr>
            </a:p>
            <a:p>
              <a:pPr algn="ctr" eaLnBrk="1" fontAlgn="auto" hangingPunct="1">
                <a:spcBef>
                  <a:spcPts val="0"/>
                </a:spcBef>
                <a:spcAft>
                  <a:spcPts val="0"/>
                </a:spcAft>
                <a:defRPr/>
              </a:pPr>
              <a:r>
                <a:rPr lang="en-US" altLang="zh-TW" sz="800" kern="0" dirty="0">
                  <a:solidFill>
                    <a:srgbClr val="FF3300"/>
                  </a:solidFill>
                  <a:latin typeface="新細明體" pitchFamily="18" charset="-120"/>
                  <a:ea typeface="華康儷中黑"/>
                  <a:cs typeface="華康儷中黑"/>
                </a:rPr>
                <a:t>and Logistics</a:t>
              </a:r>
              <a:endParaRPr lang="zh-TW" altLang="en-US" sz="800" kern="0" dirty="0">
                <a:solidFill>
                  <a:srgbClr val="FF3300"/>
                </a:solidFill>
                <a:latin typeface="新細明體" pitchFamily="18" charset="-120"/>
                <a:ea typeface="華康儷中黑"/>
              </a:endParaRPr>
            </a:p>
          </p:txBody>
        </p:sp>
        <p:sp>
          <p:nvSpPr>
            <p:cNvPr id="27" name="AutoShape 18">
              <a:extLst/>
            </p:cNvPr>
            <p:cNvSpPr>
              <a:spLocks noChangeArrowheads="1"/>
            </p:cNvSpPr>
            <p:nvPr/>
          </p:nvSpPr>
          <p:spPr bwMode="auto">
            <a:xfrm>
              <a:off x="7418389" y="5537795"/>
              <a:ext cx="1465056" cy="201603"/>
            </a:xfrm>
            <a:prstGeom prst="roundRect">
              <a:avLst>
                <a:gd name="adj" fmla="val 16667"/>
              </a:avLst>
            </a:prstGeom>
            <a:solidFill>
              <a:sysClr val="window" lastClr="FFFFFF"/>
            </a:solidFill>
            <a:ln w="25400" cap="flat" cmpd="sng" algn="ctr">
              <a:solidFill>
                <a:srgbClr val="F79646"/>
              </a:solidFill>
              <a:prstDash val="solid"/>
              <a:headEnd/>
              <a:tailEnd/>
            </a:ln>
            <a:effectLst/>
          </p:spPr>
          <p:txBody>
            <a:bodyPr wrap="none" anchor="ctr"/>
            <a:lstStyle/>
            <a:p>
              <a:pPr algn="ctr" eaLnBrk="1" fontAlgn="auto" hangingPunct="1">
                <a:spcBef>
                  <a:spcPts val="0"/>
                </a:spcBef>
                <a:spcAft>
                  <a:spcPts val="0"/>
                </a:spcAft>
                <a:defRPr/>
              </a:pPr>
              <a:r>
                <a:rPr lang="en-US" altLang="zh-TW" sz="900" kern="0" dirty="0">
                  <a:solidFill>
                    <a:srgbClr val="FF3300"/>
                  </a:solidFill>
                  <a:latin typeface="新細明體" pitchFamily="18" charset="-120"/>
                  <a:ea typeface="華康儷中黑"/>
                  <a:cs typeface="華康儷中黑"/>
                </a:rPr>
                <a:t>GMP/GDP/ISO C</a:t>
              </a:r>
              <a:r>
                <a:rPr lang="en-US" altLang="zh-TW" sz="900" kern="0" dirty="0">
                  <a:solidFill>
                    <a:srgbClr val="FF3300"/>
                  </a:solidFill>
                  <a:latin typeface="新細明體" pitchFamily="18" charset="-120"/>
                  <a:ea typeface="華康儷中黑"/>
                </a:rPr>
                <a:t>ertification</a:t>
              </a:r>
              <a:endParaRPr lang="zh-TW" altLang="en-US" sz="900" kern="0" dirty="0">
                <a:solidFill>
                  <a:srgbClr val="FF3300"/>
                </a:solidFill>
                <a:latin typeface="新細明體" pitchFamily="18" charset="-120"/>
                <a:ea typeface="華康儷中黑"/>
              </a:endParaRPr>
            </a:p>
          </p:txBody>
        </p:sp>
        <p:sp>
          <p:nvSpPr>
            <p:cNvPr id="28" name="Oval 3">
              <a:extLst/>
            </p:cNvPr>
            <p:cNvSpPr>
              <a:spLocks noChangeArrowheads="1"/>
            </p:cNvSpPr>
            <p:nvPr/>
          </p:nvSpPr>
          <p:spPr bwMode="auto">
            <a:xfrm>
              <a:off x="3777703" y="1411997"/>
              <a:ext cx="1515173" cy="1512947"/>
            </a:xfrm>
            <a:prstGeom prst="ellipse">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nchor="ctr"/>
            <a:lstStyle/>
            <a:p>
              <a:pPr algn="ctr" eaLnBrk="1" fontAlgn="auto" hangingPunct="1">
                <a:spcBef>
                  <a:spcPts val="0"/>
                </a:spcBef>
                <a:spcAft>
                  <a:spcPts val="0"/>
                </a:spcAft>
                <a:defRPr/>
              </a:pPr>
              <a:endParaRPr lang="zh-TW" altLang="zh-TW" sz="1800" kern="0">
                <a:solidFill>
                  <a:srgbClr val="CCFF33"/>
                </a:solidFill>
                <a:latin typeface="新細明體" pitchFamily="18" charset="-120"/>
                <a:ea typeface="新細明體"/>
              </a:endParaRPr>
            </a:p>
          </p:txBody>
        </p:sp>
        <p:sp>
          <p:nvSpPr>
            <p:cNvPr id="29" name="Rectangle 8">
              <a:extLst/>
            </p:cNvPr>
            <p:cNvSpPr>
              <a:spLocks noChangeArrowheads="1"/>
            </p:cNvSpPr>
            <p:nvPr/>
          </p:nvSpPr>
          <p:spPr bwMode="auto">
            <a:xfrm>
              <a:off x="3786222" y="2072379"/>
              <a:ext cx="1425424" cy="173032"/>
            </a:xfrm>
            <a:prstGeom prst="rect">
              <a:avLst/>
            </a:prstGeom>
            <a:noFill/>
            <a:ln w="9525">
              <a:noFill/>
              <a:miter lim="800000"/>
              <a:headEnd/>
              <a:tailEnd/>
            </a:ln>
          </p:spPr>
          <p:txBody>
            <a:bodyPr wrap="none" anchor="ctr"/>
            <a:lstStyle/>
            <a:p>
              <a:pPr algn="ctr" eaLnBrk="1" fontAlgn="auto" hangingPunct="1">
                <a:spcBef>
                  <a:spcPts val="0"/>
                </a:spcBef>
                <a:spcAft>
                  <a:spcPts val="0"/>
                </a:spcAft>
                <a:defRPr/>
              </a:pPr>
              <a:r>
                <a:rPr lang="en-US" altLang="zh-TW" sz="1600" b="1" kern="0" dirty="0">
                  <a:solidFill>
                    <a:sysClr val="window" lastClr="FFFFFF"/>
                  </a:solidFill>
                  <a:latin typeface="新細明體" pitchFamily="18" charset="-120"/>
                  <a:ea typeface="華康儷中黑"/>
                  <a:cs typeface="華康儷中黑"/>
                </a:rPr>
                <a:t>Trading Business</a:t>
              </a:r>
              <a:endParaRPr lang="zh-TW" altLang="en-US" sz="1600" b="1" kern="0" dirty="0">
                <a:solidFill>
                  <a:sysClr val="window" lastClr="FFFFFF"/>
                </a:solidFill>
                <a:latin typeface="新細明體" pitchFamily="18" charset="-120"/>
                <a:ea typeface="華康儷中黑"/>
                <a:cs typeface="華康儷中黑"/>
              </a:endParaRPr>
            </a:p>
          </p:txBody>
        </p:sp>
        <p:sp>
          <p:nvSpPr>
            <p:cNvPr id="30" name="AutoShape 4">
              <a:extLst/>
            </p:cNvPr>
            <p:cNvSpPr>
              <a:spLocks noChangeArrowheads="1"/>
            </p:cNvSpPr>
            <p:nvPr/>
          </p:nvSpPr>
          <p:spPr bwMode="auto">
            <a:xfrm>
              <a:off x="5953053" y="1424697"/>
              <a:ext cx="1262562" cy="250818"/>
            </a:xfrm>
            <a:prstGeom prst="roundRect">
              <a:avLst>
                <a:gd name="adj" fmla="val 16667"/>
              </a:avLst>
            </a:prstGeom>
            <a:solidFill>
              <a:sysClr val="window" lastClr="FFFFFF"/>
            </a:solidFill>
            <a:ln w="25400" cap="flat" cmpd="sng" algn="ctr">
              <a:solidFill>
                <a:srgbClr val="9BBB59"/>
              </a:solidFill>
              <a:prstDash val="solid"/>
              <a:headEnd/>
              <a:tailEnd/>
            </a:ln>
            <a:effectLst/>
          </p:spPr>
          <p:txBody>
            <a:bodyPr wrap="none" anchor="ctr"/>
            <a:lstStyle/>
            <a:p>
              <a:pPr algn="ctr" eaLnBrk="1" fontAlgn="auto" hangingPunct="1">
                <a:spcBef>
                  <a:spcPts val="0"/>
                </a:spcBef>
                <a:spcAft>
                  <a:spcPts val="0"/>
                </a:spcAft>
                <a:defRPr/>
              </a:pPr>
              <a:r>
                <a:rPr lang="en-US" altLang="zh-TW" sz="1150" kern="0" dirty="0" err="1">
                  <a:solidFill>
                    <a:srgbClr val="009900"/>
                  </a:solidFill>
                  <a:latin typeface="新細明體" pitchFamily="18" charset="-120"/>
                  <a:ea typeface="華康儷中黑"/>
                  <a:cs typeface="華康儷中黑"/>
                </a:rPr>
                <a:t>Hemodialysis</a:t>
              </a:r>
              <a:endParaRPr lang="zh-TW" altLang="en-US" sz="1150" kern="0" dirty="0">
                <a:solidFill>
                  <a:srgbClr val="009900"/>
                </a:solidFill>
                <a:latin typeface="新細明體" pitchFamily="18" charset="-120"/>
                <a:ea typeface="華康儷中黑"/>
                <a:cs typeface="華康儷中黑"/>
              </a:endParaRPr>
            </a:p>
          </p:txBody>
        </p:sp>
        <p:sp>
          <p:nvSpPr>
            <p:cNvPr id="31" name="AutoShape 6">
              <a:extLst/>
            </p:cNvPr>
            <p:cNvSpPr>
              <a:spLocks noChangeArrowheads="1"/>
            </p:cNvSpPr>
            <p:nvPr/>
          </p:nvSpPr>
          <p:spPr bwMode="auto">
            <a:xfrm>
              <a:off x="5953053" y="1734250"/>
              <a:ext cx="1262562" cy="250818"/>
            </a:xfrm>
            <a:prstGeom prst="roundRect">
              <a:avLst>
                <a:gd name="adj" fmla="val 16667"/>
              </a:avLst>
            </a:prstGeom>
            <a:solidFill>
              <a:sysClr val="window" lastClr="FFFFFF"/>
            </a:solidFill>
            <a:ln w="25400" cap="flat" cmpd="sng" algn="ctr">
              <a:solidFill>
                <a:srgbClr val="9BBB59"/>
              </a:solidFill>
              <a:prstDash val="solid"/>
              <a:headEnd/>
              <a:tailEnd/>
            </a:ln>
            <a:effectLst/>
          </p:spPr>
          <p:txBody>
            <a:bodyPr wrap="none" anchor="ctr"/>
            <a:lstStyle/>
            <a:p>
              <a:pPr algn="ctr" eaLnBrk="1" fontAlgn="auto" hangingPunct="1">
                <a:spcBef>
                  <a:spcPts val="0"/>
                </a:spcBef>
                <a:spcAft>
                  <a:spcPts val="0"/>
                </a:spcAft>
                <a:defRPr/>
              </a:pPr>
              <a:r>
                <a:rPr lang="en-US" altLang="zh-TW" sz="1150" kern="0" dirty="0">
                  <a:solidFill>
                    <a:srgbClr val="009900"/>
                  </a:solidFill>
                  <a:latin typeface="新細明體" pitchFamily="18" charset="-120"/>
                  <a:ea typeface="華康儷中黑"/>
                  <a:cs typeface="華康儷中黑"/>
                </a:rPr>
                <a:t>Aesthetic Medical</a:t>
              </a:r>
              <a:endParaRPr lang="zh-TW" altLang="en-US" sz="1150" kern="0" dirty="0">
                <a:solidFill>
                  <a:srgbClr val="009900"/>
                </a:solidFill>
                <a:latin typeface="新細明體" pitchFamily="18" charset="-120"/>
                <a:ea typeface="華康儷中黑"/>
                <a:cs typeface="華康儷中黑"/>
              </a:endParaRPr>
            </a:p>
          </p:txBody>
        </p:sp>
        <p:sp>
          <p:nvSpPr>
            <p:cNvPr id="32" name="AutoShape 7">
              <a:extLst/>
            </p:cNvPr>
            <p:cNvSpPr>
              <a:spLocks noChangeArrowheads="1"/>
            </p:cNvSpPr>
            <p:nvPr/>
          </p:nvSpPr>
          <p:spPr bwMode="auto">
            <a:xfrm>
              <a:off x="5953053" y="2354946"/>
              <a:ext cx="1262562" cy="250818"/>
            </a:xfrm>
            <a:prstGeom prst="roundRect">
              <a:avLst>
                <a:gd name="adj" fmla="val 16667"/>
              </a:avLst>
            </a:prstGeom>
            <a:solidFill>
              <a:sysClr val="window" lastClr="FFFFFF"/>
            </a:solidFill>
            <a:ln w="25400" cap="flat" cmpd="sng" algn="ctr">
              <a:solidFill>
                <a:srgbClr val="9BBB59"/>
              </a:solidFill>
              <a:prstDash val="solid"/>
              <a:headEnd/>
              <a:tailEnd/>
            </a:ln>
            <a:effectLst/>
          </p:spPr>
          <p:txBody>
            <a:bodyPr wrap="none" anchor="ctr"/>
            <a:lstStyle/>
            <a:p>
              <a:pPr algn="ctr" eaLnBrk="1" fontAlgn="auto" hangingPunct="1">
                <a:spcBef>
                  <a:spcPts val="0"/>
                </a:spcBef>
                <a:spcAft>
                  <a:spcPts val="0"/>
                </a:spcAft>
                <a:defRPr/>
              </a:pPr>
              <a:r>
                <a:rPr lang="en-US" altLang="zh-TW" sz="1150" kern="0" dirty="0">
                  <a:solidFill>
                    <a:srgbClr val="009900"/>
                  </a:solidFill>
                  <a:latin typeface="新細明體" pitchFamily="18" charset="-120"/>
                  <a:ea typeface="華康儷中黑"/>
                  <a:cs typeface="華康儷中黑"/>
                </a:rPr>
                <a:t>Medical Consumables</a:t>
              </a:r>
              <a:endParaRPr lang="zh-TW" altLang="en-US" sz="1150" kern="0" dirty="0">
                <a:solidFill>
                  <a:srgbClr val="009900"/>
                </a:solidFill>
                <a:latin typeface="新細明體" pitchFamily="18" charset="-120"/>
                <a:ea typeface="華康儷中黑"/>
                <a:cs typeface="華康儷中黑"/>
              </a:endParaRPr>
            </a:p>
          </p:txBody>
        </p:sp>
        <p:sp>
          <p:nvSpPr>
            <p:cNvPr id="33" name="AutoShape 7">
              <a:extLst/>
            </p:cNvPr>
            <p:cNvSpPr>
              <a:spLocks noChangeArrowheads="1"/>
            </p:cNvSpPr>
            <p:nvPr/>
          </p:nvSpPr>
          <p:spPr bwMode="auto">
            <a:xfrm>
              <a:off x="5953053" y="2042217"/>
              <a:ext cx="1262562" cy="253993"/>
            </a:xfrm>
            <a:prstGeom prst="roundRect">
              <a:avLst>
                <a:gd name="adj" fmla="val 16667"/>
              </a:avLst>
            </a:prstGeom>
            <a:solidFill>
              <a:sysClr val="window" lastClr="FFFFFF"/>
            </a:solidFill>
            <a:ln w="25400" cap="flat" cmpd="sng" algn="ctr">
              <a:solidFill>
                <a:srgbClr val="9BBB59"/>
              </a:solidFill>
              <a:prstDash val="solid"/>
              <a:headEnd/>
              <a:tailEnd/>
            </a:ln>
            <a:effectLst/>
          </p:spPr>
          <p:txBody>
            <a:bodyPr wrap="none" anchor="ctr"/>
            <a:lstStyle/>
            <a:p>
              <a:pPr algn="ctr" eaLnBrk="1" fontAlgn="auto" hangingPunct="1">
                <a:spcBef>
                  <a:spcPts val="0"/>
                </a:spcBef>
                <a:spcAft>
                  <a:spcPts val="0"/>
                </a:spcAft>
                <a:defRPr/>
              </a:pPr>
              <a:r>
                <a:rPr lang="en-US" altLang="zh-TW" sz="1150" kern="0" dirty="0">
                  <a:solidFill>
                    <a:srgbClr val="009900"/>
                  </a:solidFill>
                  <a:latin typeface="新細明體" pitchFamily="18" charset="-120"/>
                  <a:ea typeface="華康儷中黑"/>
                  <a:cs typeface="華康儷中黑"/>
                </a:rPr>
                <a:t>Medical Devices</a:t>
              </a:r>
              <a:endParaRPr lang="zh-TW" altLang="en-US" sz="1150" kern="0" dirty="0">
                <a:solidFill>
                  <a:srgbClr val="009900"/>
                </a:solidFill>
                <a:latin typeface="新細明體" pitchFamily="18" charset="-120"/>
                <a:ea typeface="華康儷中黑"/>
                <a:cs typeface="華康儷中黑"/>
              </a:endParaRPr>
            </a:p>
          </p:txBody>
        </p:sp>
        <p:sp>
          <p:nvSpPr>
            <p:cNvPr id="34" name="AutoShape 7">
              <a:extLst/>
            </p:cNvPr>
            <p:cNvSpPr>
              <a:spLocks noChangeArrowheads="1"/>
            </p:cNvSpPr>
            <p:nvPr/>
          </p:nvSpPr>
          <p:spPr bwMode="auto">
            <a:xfrm>
              <a:off x="5953053" y="2662912"/>
              <a:ext cx="1262562" cy="252405"/>
            </a:xfrm>
            <a:prstGeom prst="roundRect">
              <a:avLst>
                <a:gd name="adj" fmla="val 16667"/>
              </a:avLst>
            </a:prstGeom>
            <a:solidFill>
              <a:sysClr val="window" lastClr="FFFFFF"/>
            </a:solidFill>
            <a:ln w="25400" cap="flat" cmpd="sng" algn="ctr">
              <a:solidFill>
                <a:srgbClr val="9BBB59"/>
              </a:solidFill>
              <a:prstDash val="solid"/>
              <a:headEnd/>
              <a:tailEnd/>
            </a:ln>
            <a:effectLst/>
          </p:spPr>
          <p:txBody>
            <a:bodyPr wrap="none" anchor="ctr"/>
            <a:lstStyle/>
            <a:p>
              <a:pPr algn="ctr" eaLnBrk="1" fontAlgn="auto" hangingPunct="1">
                <a:spcBef>
                  <a:spcPts val="0"/>
                </a:spcBef>
                <a:spcAft>
                  <a:spcPts val="0"/>
                </a:spcAft>
                <a:defRPr/>
              </a:pPr>
              <a:r>
                <a:rPr lang="en-US" altLang="zh-TW" sz="1150" kern="0" dirty="0">
                  <a:solidFill>
                    <a:srgbClr val="009900"/>
                  </a:solidFill>
                  <a:latin typeface="新細明體" pitchFamily="18" charset="-120"/>
                  <a:ea typeface="華康儷中黑"/>
                  <a:cs typeface="華康儷中黑"/>
                </a:rPr>
                <a:t>Home Appliances</a:t>
              </a:r>
              <a:endParaRPr lang="zh-TW" altLang="en-US" sz="1150" kern="0" dirty="0">
                <a:solidFill>
                  <a:srgbClr val="009900"/>
                </a:solidFill>
                <a:latin typeface="新細明體" pitchFamily="18" charset="-120"/>
                <a:ea typeface="華康儷中黑"/>
                <a:cs typeface="華康儷中黑"/>
              </a:endParaRPr>
            </a:p>
          </p:txBody>
        </p:sp>
        <p:cxnSp>
          <p:nvCxnSpPr>
            <p:cNvPr id="9250" name="肘形接點 121"/>
            <p:cNvCxnSpPr>
              <a:cxnSpLocks noChangeShapeType="1"/>
              <a:stCxn id="30" idx="1"/>
              <a:endCxn id="39" idx="0"/>
            </p:cNvCxnSpPr>
            <p:nvPr/>
          </p:nvCxnSpPr>
          <p:spPr bwMode="auto">
            <a:xfrm rot="10800000" flipV="1">
              <a:off x="5730875" y="1547813"/>
              <a:ext cx="222250" cy="520700"/>
            </a:xfrm>
            <a:prstGeom prst="bentConnector2">
              <a:avLst/>
            </a:prstGeom>
            <a:noFill/>
            <a:ln w="9525" algn="ctr">
              <a:solidFill>
                <a:srgbClr val="98B954"/>
              </a:solidFill>
              <a:miter lim="800000"/>
              <a:headEnd/>
              <a:tailEnd/>
            </a:ln>
          </p:spPr>
        </p:cxnSp>
        <p:cxnSp>
          <p:nvCxnSpPr>
            <p:cNvPr id="9251" name="肘形接點 124"/>
            <p:cNvCxnSpPr>
              <a:cxnSpLocks noChangeShapeType="1"/>
              <a:stCxn id="31" idx="1"/>
              <a:endCxn id="39" idx="0"/>
            </p:cNvCxnSpPr>
            <p:nvPr/>
          </p:nvCxnSpPr>
          <p:spPr bwMode="auto">
            <a:xfrm rot="10800000" flipV="1">
              <a:off x="5730875" y="1858963"/>
              <a:ext cx="222250" cy="209550"/>
            </a:xfrm>
            <a:prstGeom prst="bentConnector2">
              <a:avLst/>
            </a:prstGeom>
            <a:noFill/>
            <a:ln w="9525" algn="ctr">
              <a:solidFill>
                <a:srgbClr val="98B954"/>
              </a:solidFill>
              <a:miter lim="800000"/>
              <a:headEnd/>
              <a:tailEnd/>
            </a:ln>
          </p:spPr>
        </p:cxnSp>
        <p:cxnSp>
          <p:nvCxnSpPr>
            <p:cNvPr id="9252" name="肘形接點 125"/>
            <p:cNvCxnSpPr>
              <a:cxnSpLocks noChangeShapeType="1"/>
              <a:stCxn id="32" idx="1"/>
              <a:endCxn id="39" idx="4"/>
            </p:cNvCxnSpPr>
            <p:nvPr/>
          </p:nvCxnSpPr>
          <p:spPr bwMode="auto">
            <a:xfrm rot="10800000">
              <a:off x="5730875" y="2268538"/>
              <a:ext cx="222250" cy="209550"/>
            </a:xfrm>
            <a:prstGeom prst="bentConnector2">
              <a:avLst/>
            </a:prstGeom>
            <a:noFill/>
            <a:ln w="9525" algn="ctr">
              <a:solidFill>
                <a:srgbClr val="98B954"/>
              </a:solidFill>
              <a:miter lim="800000"/>
              <a:headEnd/>
              <a:tailEnd/>
            </a:ln>
          </p:spPr>
        </p:cxnSp>
        <p:cxnSp>
          <p:nvCxnSpPr>
            <p:cNvPr id="9253" name="肘形接點 126"/>
            <p:cNvCxnSpPr>
              <a:cxnSpLocks noChangeShapeType="1"/>
              <a:stCxn id="34" idx="1"/>
              <a:endCxn id="39" idx="4"/>
            </p:cNvCxnSpPr>
            <p:nvPr/>
          </p:nvCxnSpPr>
          <p:spPr bwMode="auto">
            <a:xfrm rot="10800000">
              <a:off x="5730875" y="2268538"/>
              <a:ext cx="222250" cy="520700"/>
            </a:xfrm>
            <a:prstGeom prst="bentConnector2">
              <a:avLst/>
            </a:prstGeom>
            <a:noFill/>
            <a:ln w="9525" algn="ctr">
              <a:solidFill>
                <a:srgbClr val="98B954"/>
              </a:solidFill>
              <a:miter lim="800000"/>
              <a:headEnd/>
              <a:tailEnd/>
            </a:ln>
          </p:spPr>
        </p:cxnSp>
        <p:sp>
          <p:nvSpPr>
            <p:cNvPr id="39" name="橢圓 38">
              <a:extLst/>
            </p:cNvPr>
            <p:cNvSpPr/>
            <p:nvPr/>
          </p:nvSpPr>
          <p:spPr>
            <a:xfrm>
              <a:off x="5630432" y="2069204"/>
              <a:ext cx="203188" cy="200019"/>
            </a:xfrm>
            <a:prstGeom prst="ellipse">
              <a:avLst/>
            </a:prstGeom>
            <a:noFill/>
            <a:ln w="25400" cap="flat" cmpd="sng" algn="ctr">
              <a:noFill/>
              <a:prstDash val="solid"/>
            </a:ln>
            <a:effectLst/>
          </p:spPr>
          <p:txBody>
            <a:bodyPr anchor="ctr"/>
            <a:lstStyle/>
            <a:p>
              <a:pPr algn="ctr" eaLnBrk="1" fontAlgn="auto" hangingPunct="1">
                <a:spcBef>
                  <a:spcPts val="0"/>
                </a:spcBef>
                <a:spcAft>
                  <a:spcPts val="0"/>
                </a:spcAft>
                <a:defRPr/>
              </a:pPr>
              <a:endParaRPr lang="zh-TW" altLang="en-US" sz="1800" kern="0">
                <a:solidFill>
                  <a:sysClr val="window" lastClr="FFFFFF"/>
                </a:solidFill>
                <a:latin typeface="新細明體" pitchFamily="18" charset="-120"/>
                <a:ea typeface="新細明體"/>
              </a:endParaRPr>
            </a:p>
          </p:txBody>
        </p:sp>
        <p:cxnSp>
          <p:nvCxnSpPr>
            <p:cNvPr id="9255" name="直線接點 132"/>
            <p:cNvCxnSpPr>
              <a:cxnSpLocks noChangeShapeType="1"/>
              <a:endCxn id="39" idx="2"/>
            </p:cNvCxnSpPr>
            <p:nvPr/>
          </p:nvCxnSpPr>
          <p:spPr bwMode="auto">
            <a:xfrm>
              <a:off x="5292725" y="2168525"/>
              <a:ext cx="338138" cy="0"/>
            </a:xfrm>
            <a:prstGeom prst="line">
              <a:avLst/>
            </a:prstGeom>
            <a:noFill/>
            <a:ln w="9525" algn="ctr">
              <a:solidFill>
                <a:srgbClr val="98B954"/>
              </a:solidFill>
              <a:round/>
              <a:headEnd/>
              <a:tailEnd/>
            </a:ln>
          </p:spPr>
        </p:cxnSp>
        <p:cxnSp>
          <p:nvCxnSpPr>
            <p:cNvPr id="9256" name="直線接點 133"/>
            <p:cNvCxnSpPr>
              <a:cxnSpLocks noChangeShapeType="1"/>
              <a:stCxn id="39" idx="6"/>
              <a:endCxn id="33" idx="1"/>
            </p:cNvCxnSpPr>
            <p:nvPr/>
          </p:nvCxnSpPr>
          <p:spPr bwMode="auto">
            <a:xfrm>
              <a:off x="5834063" y="2168525"/>
              <a:ext cx="119062" cy="0"/>
            </a:xfrm>
            <a:prstGeom prst="line">
              <a:avLst/>
            </a:prstGeom>
            <a:noFill/>
            <a:ln w="9525" algn="ctr">
              <a:solidFill>
                <a:srgbClr val="98B954"/>
              </a:solidFill>
              <a:round/>
              <a:headEnd/>
              <a:tailEnd/>
            </a:ln>
          </p:spPr>
        </p:cxnSp>
        <p:cxnSp>
          <p:nvCxnSpPr>
            <p:cNvPr id="9257" name="直線接點 134"/>
            <p:cNvCxnSpPr>
              <a:cxnSpLocks noChangeShapeType="1"/>
              <a:stCxn id="39" idx="2"/>
              <a:endCxn id="39" idx="6"/>
            </p:cNvCxnSpPr>
            <p:nvPr/>
          </p:nvCxnSpPr>
          <p:spPr bwMode="auto">
            <a:xfrm>
              <a:off x="5630863" y="2168525"/>
              <a:ext cx="203200" cy="0"/>
            </a:xfrm>
            <a:prstGeom prst="line">
              <a:avLst/>
            </a:prstGeom>
            <a:noFill/>
            <a:ln w="9525" algn="ctr">
              <a:solidFill>
                <a:srgbClr val="98B954"/>
              </a:solidFill>
              <a:round/>
              <a:headEnd/>
              <a:tailEnd/>
            </a:ln>
          </p:spPr>
        </p:cxnSp>
        <p:cxnSp>
          <p:nvCxnSpPr>
            <p:cNvPr id="9258" name="直線接點 135"/>
            <p:cNvCxnSpPr>
              <a:cxnSpLocks noChangeShapeType="1"/>
              <a:stCxn id="39" idx="4"/>
              <a:endCxn id="39" idx="0"/>
            </p:cNvCxnSpPr>
            <p:nvPr/>
          </p:nvCxnSpPr>
          <p:spPr bwMode="auto">
            <a:xfrm flipV="1">
              <a:off x="5730875" y="2068513"/>
              <a:ext cx="0" cy="200025"/>
            </a:xfrm>
            <a:prstGeom prst="line">
              <a:avLst/>
            </a:prstGeom>
            <a:noFill/>
            <a:ln w="9525" algn="ctr">
              <a:solidFill>
                <a:srgbClr val="98B954"/>
              </a:solidFill>
              <a:round/>
              <a:headEnd/>
              <a:tailEnd/>
            </a:ln>
          </p:spPr>
        </p:cxnSp>
        <p:cxnSp>
          <p:nvCxnSpPr>
            <p:cNvPr id="9259" name="肘形接點 121"/>
            <p:cNvCxnSpPr>
              <a:cxnSpLocks noChangeShapeType="1"/>
              <a:stCxn id="23" idx="1"/>
              <a:endCxn id="48" idx="0"/>
            </p:cNvCxnSpPr>
            <p:nvPr/>
          </p:nvCxnSpPr>
          <p:spPr bwMode="auto">
            <a:xfrm rot="10800000" flipV="1">
              <a:off x="7230522" y="4733749"/>
              <a:ext cx="187867" cy="515956"/>
            </a:xfrm>
            <a:prstGeom prst="bentConnector2">
              <a:avLst/>
            </a:prstGeom>
            <a:noFill/>
            <a:ln w="9525" algn="ctr">
              <a:solidFill>
                <a:srgbClr val="F69240"/>
              </a:solidFill>
              <a:miter lim="800000"/>
              <a:headEnd/>
              <a:tailEnd/>
            </a:ln>
          </p:spPr>
        </p:cxnSp>
        <p:cxnSp>
          <p:nvCxnSpPr>
            <p:cNvPr id="9260" name="肘形接點 124"/>
            <p:cNvCxnSpPr>
              <a:cxnSpLocks noChangeShapeType="1"/>
              <a:stCxn id="25" idx="1"/>
              <a:endCxn id="48" idx="0"/>
            </p:cNvCxnSpPr>
            <p:nvPr/>
          </p:nvCxnSpPr>
          <p:spPr bwMode="auto">
            <a:xfrm rot="10800000" flipV="1">
              <a:off x="7230521" y="5030603"/>
              <a:ext cx="187868" cy="219102"/>
            </a:xfrm>
            <a:prstGeom prst="bentConnector2">
              <a:avLst/>
            </a:prstGeom>
            <a:noFill/>
            <a:ln w="9525" algn="ctr">
              <a:solidFill>
                <a:srgbClr val="F69240"/>
              </a:solidFill>
              <a:miter lim="800000"/>
              <a:headEnd/>
              <a:tailEnd/>
            </a:ln>
          </p:spPr>
        </p:cxnSp>
        <p:cxnSp>
          <p:nvCxnSpPr>
            <p:cNvPr id="9261" name="肘形接點 125"/>
            <p:cNvCxnSpPr>
              <a:cxnSpLocks noChangeShapeType="1"/>
              <a:stCxn id="27" idx="1"/>
              <a:endCxn id="48" idx="4"/>
            </p:cNvCxnSpPr>
            <p:nvPr/>
          </p:nvCxnSpPr>
          <p:spPr bwMode="auto">
            <a:xfrm rot="10800000">
              <a:off x="7230521" y="5451312"/>
              <a:ext cx="187868" cy="187286"/>
            </a:xfrm>
            <a:prstGeom prst="bentConnector2">
              <a:avLst/>
            </a:prstGeom>
            <a:noFill/>
            <a:ln w="9525" algn="ctr">
              <a:solidFill>
                <a:srgbClr val="F69240"/>
              </a:solidFill>
              <a:miter lim="800000"/>
              <a:headEnd/>
              <a:tailEnd/>
            </a:ln>
          </p:spPr>
        </p:cxnSp>
        <p:cxnSp>
          <p:nvCxnSpPr>
            <p:cNvPr id="9262" name="肘形接點 126"/>
            <p:cNvCxnSpPr>
              <a:cxnSpLocks noChangeShapeType="1"/>
              <a:stCxn id="24" idx="1"/>
              <a:endCxn id="48" idx="4"/>
            </p:cNvCxnSpPr>
            <p:nvPr/>
          </p:nvCxnSpPr>
          <p:spPr bwMode="auto">
            <a:xfrm rot="10800000">
              <a:off x="7230522" y="5451311"/>
              <a:ext cx="187867" cy="430712"/>
            </a:xfrm>
            <a:prstGeom prst="bentConnector2">
              <a:avLst/>
            </a:prstGeom>
            <a:noFill/>
            <a:ln w="9525" algn="ctr">
              <a:solidFill>
                <a:srgbClr val="F69240"/>
              </a:solidFill>
              <a:miter lim="800000"/>
              <a:headEnd/>
              <a:tailEnd/>
            </a:ln>
          </p:spPr>
        </p:cxnSp>
        <p:sp>
          <p:nvSpPr>
            <p:cNvPr id="48" name="橢圓 47">
              <a:extLst/>
            </p:cNvPr>
            <p:cNvSpPr/>
            <p:nvPr/>
          </p:nvSpPr>
          <p:spPr>
            <a:xfrm>
              <a:off x="7129702" y="5249705"/>
              <a:ext cx="201638" cy="201606"/>
            </a:xfrm>
            <a:prstGeom prst="ellipse">
              <a:avLst/>
            </a:prstGeom>
            <a:noFill/>
            <a:ln w="25400" cap="flat" cmpd="sng" algn="ctr">
              <a:noFill/>
              <a:prstDash val="solid"/>
            </a:ln>
            <a:effectLst/>
          </p:spPr>
          <p:txBody>
            <a:bodyPr anchor="ctr"/>
            <a:lstStyle/>
            <a:p>
              <a:pPr algn="ctr" eaLnBrk="1" fontAlgn="auto" hangingPunct="1">
                <a:spcBef>
                  <a:spcPts val="0"/>
                </a:spcBef>
                <a:spcAft>
                  <a:spcPts val="0"/>
                </a:spcAft>
                <a:defRPr/>
              </a:pPr>
              <a:endParaRPr lang="zh-TW" altLang="en-US" sz="1800" kern="0">
                <a:solidFill>
                  <a:sysClr val="window" lastClr="FFFFFF"/>
                </a:solidFill>
                <a:latin typeface="新細明體" pitchFamily="18" charset="-120"/>
                <a:ea typeface="新細明體"/>
              </a:endParaRPr>
            </a:p>
          </p:txBody>
        </p:sp>
        <p:cxnSp>
          <p:nvCxnSpPr>
            <p:cNvPr id="9264" name="直線接點 141"/>
            <p:cNvCxnSpPr>
              <a:cxnSpLocks noChangeShapeType="1"/>
              <a:endCxn id="48" idx="2"/>
            </p:cNvCxnSpPr>
            <p:nvPr/>
          </p:nvCxnSpPr>
          <p:spPr bwMode="auto">
            <a:xfrm>
              <a:off x="6862612" y="5350702"/>
              <a:ext cx="266700" cy="0"/>
            </a:xfrm>
            <a:prstGeom prst="line">
              <a:avLst/>
            </a:prstGeom>
            <a:noFill/>
            <a:ln w="9525" algn="ctr">
              <a:solidFill>
                <a:srgbClr val="F69240"/>
              </a:solidFill>
              <a:round/>
              <a:headEnd/>
              <a:tailEnd/>
            </a:ln>
          </p:spPr>
        </p:cxnSp>
        <p:cxnSp>
          <p:nvCxnSpPr>
            <p:cNvPr id="9265" name="直線接點 142"/>
            <p:cNvCxnSpPr>
              <a:cxnSpLocks noChangeShapeType="1"/>
              <a:stCxn id="48" idx="6"/>
              <a:endCxn id="26" idx="1"/>
            </p:cNvCxnSpPr>
            <p:nvPr/>
          </p:nvCxnSpPr>
          <p:spPr bwMode="auto">
            <a:xfrm flipV="1">
              <a:off x="7331339" y="5340853"/>
              <a:ext cx="87049" cy="9655"/>
            </a:xfrm>
            <a:prstGeom prst="line">
              <a:avLst/>
            </a:prstGeom>
            <a:noFill/>
            <a:ln w="9525" algn="ctr">
              <a:solidFill>
                <a:srgbClr val="F69240"/>
              </a:solidFill>
              <a:round/>
              <a:headEnd/>
              <a:tailEnd/>
            </a:ln>
          </p:spPr>
        </p:cxnSp>
        <p:cxnSp>
          <p:nvCxnSpPr>
            <p:cNvPr id="9266" name="直線接點 143"/>
            <p:cNvCxnSpPr>
              <a:cxnSpLocks noChangeShapeType="1"/>
              <a:stCxn id="48" idx="2"/>
              <a:endCxn id="48" idx="6"/>
            </p:cNvCxnSpPr>
            <p:nvPr/>
          </p:nvCxnSpPr>
          <p:spPr bwMode="auto">
            <a:xfrm>
              <a:off x="7129702" y="5350508"/>
              <a:ext cx="201638" cy="0"/>
            </a:xfrm>
            <a:prstGeom prst="line">
              <a:avLst/>
            </a:prstGeom>
            <a:noFill/>
            <a:ln w="9525" algn="ctr">
              <a:solidFill>
                <a:srgbClr val="F69240"/>
              </a:solidFill>
              <a:round/>
              <a:headEnd/>
              <a:tailEnd/>
            </a:ln>
          </p:spPr>
        </p:cxnSp>
        <p:cxnSp>
          <p:nvCxnSpPr>
            <p:cNvPr id="9267" name="直線接點 144"/>
            <p:cNvCxnSpPr>
              <a:cxnSpLocks noChangeShapeType="1"/>
              <a:stCxn id="48" idx="4"/>
              <a:endCxn id="48" idx="0"/>
            </p:cNvCxnSpPr>
            <p:nvPr/>
          </p:nvCxnSpPr>
          <p:spPr bwMode="auto">
            <a:xfrm flipV="1">
              <a:off x="7230521" y="5249705"/>
              <a:ext cx="0" cy="201606"/>
            </a:xfrm>
            <a:prstGeom prst="line">
              <a:avLst/>
            </a:prstGeom>
            <a:noFill/>
            <a:ln w="9525" algn="ctr">
              <a:solidFill>
                <a:srgbClr val="F69240"/>
              </a:solidFill>
              <a:round/>
              <a:headEnd/>
              <a:tailEnd/>
            </a:ln>
          </p:spPr>
        </p:cxnSp>
        <p:cxnSp>
          <p:nvCxnSpPr>
            <p:cNvPr id="9268" name="肘形接點 121"/>
            <p:cNvCxnSpPr>
              <a:cxnSpLocks noChangeShapeType="1"/>
              <a:stCxn id="16" idx="3"/>
              <a:endCxn id="57" idx="0"/>
            </p:cNvCxnSpPr>
            <p:nvPr/>
          </p:nvCxnSpPr>
          <p:spPr bwMode="auto">
            <a:xfrm>
              <a:off x="1752784" y="4716287"/>
              <a:ext cx="207090" cy="499255"/>
            </a:xfrm>
            <a:prstGeom prst="bentConnector2">
              <a:avLst/>
            </a:prstGeom>
            <a:noFill/>
            <a:ln w="9525" algn="ctr">
              <a:solidFill>
                <a:srgbClr val="4A7EBB"/>
              </a:solidFill>
              <a:miter lim="800000"/>
              <a:headEnd/>
              <a:tailEnd/>
            </a:ln>
          </p:spPr>
        </p:cxnSp>
        <p:cxnSp>
          <p:nvCxnSpPr>
            <p:cNvPr id="9269" name="肘形接點 124"/>
            <p:cNvCxnSpPr>
              <a:cxnSpLocks noChangeShapeType="1"/>
              <a:stCxn id="18" idx="3"/>
              <a:endCxn id="57" idx="0"/>
            </p:cNvCxnSpPr>
            <p:nvPr/>
          </p:nvCxnSpPr>
          <p:spPr bwMode="auto">
            <a:xfrm>
              <a:off x="1752784" y="5030603"/>
              <a:ext cx="207090" cy="184939"/>
            </a:xfrm>
            <a:prstGeom prst="bentConnector2">
              <a:avLst/>
            </a:prstGeom>
            <a:noFill/>
            <a:ln w="9525" algn="ctr">
              <a:solidFill>
                <a:srgbClr val="4A7EBB"/>
              </a:solidFill>
              <a:miter lim="800000"/>
              <a:headEnd/>
              <a:tailEnd/>
            </a:ln>
          </p:spPr>
        </p:cxnSp>
        <p:cxnSp>
          <p:nvCxnSpPr>
            <p:cNvPr id="9270" name="肘形接點 125"/>
            <p:cNvCxnSpPr>
              <a:cxnSpLocks noChangeShapeType="1"/>
              <a:stCxn id="20" idx="3"/>
              <a:endCxn id="57" idx="4"/>
            </p:cNvCxnSpPr>
            <p:nvPr/>
          </p:nvCxnSpPr>
          <p:spPr bwMode="auto">
            <a:xfrm flipV="1">
              <a:off x="1752784" y="5417149"/>
              <a:ext cx="207090" cy="191289"/>
            </a:xfrm>
            <a:prstGeom prst="bentConnector2">
              <a:avLst/>
            </a:prstGeom>
            <a:noFill/>
            <a:ln w="9525" algn="ctr">
              <a:solidFill>
                <a:srgbClr val="4A7EBB"/>
              </a:solidFill>
              <a:miter lim="800000"/>
              <a:headEnd/>
              <a:tailEnd/>
            </a:ln>
          </p:spPr>
        </p:cxnSp>
        <p:cxnSp>
          <p:nvCxnSpPr>
            <p:cNvPr id="9271" name="肘形接點 126"/>
            <p:cNvCxnSpPr>
              <a:cxnSpLocks noChangeShapeType="1"/>
              <a:stCxn id="17" idx="3"/>
              <a:endCxn id="57" idx="4"/>
            </p:cNvCxnSpPr>
            <p:nvPr/>
          </p:nvCxnSpPr>
          <p:spPr bwMode="auto">
            <a:xfrm flipV="1">
              <a:off x="1752785" y="5417148"/>
              <a:ext cx="207089" cy="477032"/>
            </a:xfrm>
            <a:prstGeom prst="bentConnector2">
              <a:avLst/>
            </a:prstGeom>
            <a:noFill/>
            <a:ln w="9525" algn="ctr">
              <a:solidFill>
                <a:srgbClr val="4A7EBB"/>
              </a:solidFill>
              <a:miter lim="800000"/>
              <a:headEnd/>
              <a:tailEnd/>
            </a:ln>
          </p:spPr>
        </p:cxnSp>
        <p:sp>
          <p:nvSpPr>
            <p:cNvPr id="57" name="橢圓 56">
              <a:extLst/>
            </p:cNvPr>
            <p:cNvSpPr/>
            <p:nvPr/>
          </p:nvSpPr>
          <p:spPr>
            <a:xfrm>
              <a:off x="1858279" y="5215542"/>
              <a:ext cx="203188" cy="201606"/>
            </a:xfrm>
            <a:prstGeom prst="ellipse">
              <a:avLst/>
            </a:prstGeom>
            <a:noFill/>
            <a:ln w="25400" cap="flat" cmpd="sng" algn="ctr">
              <a:noFill/>
              <a:prstDash val="solid"/>
            </a:ln>
            <a:effectLst/>
          </p:spPr>
          <p:txBody>
            <a:bodyPr anchor="ctr"/>
            <a:lstStyle/>
            <a:p>
              <a:pPr algn="ctr" eaLnBrk="1" fontAlgn="auto" hangingPunct="1">
                <a:spcBef>
                  <a:spcPts val="0"/>
                </a:spcBef>
                <a:spcAft>
                  <a:spcPts val="0"/>
                </a:spcAft>
                <a:defRPr/>
              </a:pPr>
              <a:endParaRPr lang="zh-TW" altLang="en-US" sz="1800" kern="0">
                <a:solidFill>
                  <a:sysClr val="window" lastClr="FFFFFF"/>
                </a:solidFill>
                <a:latin typeface="新細明體" pitchFamily="18" charset="-120"/>
                <a:ea typeface="新細明體"/>
              </a:endParaRPr>
            </a:p>
          </p:txBody>
        </p:sp>
        <p:cxnSp>
          <p:nvCxnSpPr>
            <p:cNvPr id="9273" name="直線接點 150"/>
            <p:cNvCxnSpPr>
              <a:cxnSpLocks noChangeShapeType="1"/>
              <a:endCxn id="57" idx="6"/>
            </p:cNvCxnSpPr>
            <p:nvPr/>
          </p:nvCxnSpPr>
          <p:spPr bwMode="auto">
            <a:xfrm flipH="1">
              <a:off x="2062082" y="5316539"/>
              <a:ext cx="200025" cy="0"/>
            </a:xfrm>
            <a:prstGeom prst="line">
              <a:avLst/>
            </a:prstGeom>
            <a:noFill/>
            <a:ln w="9525" algn="ctr">
              <a:solidFill>
                <a:srgbClr val="4A7EBB"/>
              </a:solidFill>
              <a:round/>
              <a:headEnd/>
              <a:tailEnd/>
            </a:ln>
          </p:spPr>
        </p:cxnSp>
        <p:cxnSp>
          <p:nvCxnSpPr>
            <p:cNvPr id="9274" name="直線接點 151"/>
            <p:cNvCxnSpPr>
              <a:cxnSpLocks noChangeShapeType="1"/>
              <a:stCxn id="57" idx="2"/>
              <a:endCxn id="19" idx="3"/>
            </p:cNvCxnSpPr>
            <p:nvPr/>
          </p:nvCxnSpPr>
          <p:spPr bwMode="auto">
            <a:xfrm flipH="1">
              <a:off x="1752784" y="5316345"/>
              <a:ext cx="105495" cy="6350"/>
            </a:xfrm>
            <a:prstGeom prst="line">
              <a:avLst/>
            </a:prstGeom>
            <a:noFill/>
            <a:ln w="9525" algn="ctr">
              <a:solidFill>
                <a:srgbClr val="4A7EBB"/>
              </a:solidFill>
              <a:round/>
              <a:headEnd/>
              <a:tailEnd/>
            </a:ln>
          </p:spPr>
        </p:cxnSp>
        <p:cxnSp>
          <p:nvCxnSpPr>
            <p:cNvPr id="9275" name="直線接點 152"/>
            <p:cNvCxnSpPr>
              <a:cxnSpLocks noChangeShapeType="1"/>
              <a:stCxn id="57" idx="2"/>
              <a:endCxn id="57" idx="6"/>
            </p:cNvCxnSpPr>
            <p:nvPr/>
          </p:nvCxnSpPr>
          <p:spPr bwMode="auto">
            <a:xfrm>
              <a:off x="1858279" y="5316345"/>
              <a:ext cx="203188" cy="0"/>
            </a:xfrm>
            <a:prstGeom prst="line">
              <a:avLst/>
            </a:prstGeom>
            <a:noFill/>
            <a:ln w="9525" algn="ctr">
              <a:solidFill>
                <a:srgbClr val="4A7EBB"/>
              </a:solidFill>
              <a:round/>
              <a:headEnd/>
              <a:tailEnd/>
            </a:ln>
          </p:spPr>
        </p:cxnSp>
        <p:cxnSp>
          <p:nvCxnSpPr>
            <p:cNvPr id="9276" name="直線接點 153"/>
            <p:cNvCxnSpPr>
              <a:cxnSpLocks noChangeShapeType="1"/>
              <a:stCxn id="57" idx="4"/>
              <a:endCxn id="57" idx="0"/>
            </p:cNvCxnSpPr>
            <p:nvPr/>
          </p:nvCxnSpPr>
          <p:spPr bwMode="auto">
            <a:xfrm flipV="1">
              <a:off x="1959873" y="5215542"/>
              <a:ext cx="0" cy="201612"/>
            </a:xfrm>
            <a:prstGeom prst="line">
              <a:avLst/>
            </a:prstGeom>
            <a:noFill/>
            <a:ln w="9525" algn="ctr">
              <a:solidFill>
                <a:srgbClr val="4A7EBB"/>
              </a:solidFill>
              <a:round/>
              <a:headEnd/>
              <a:tailEnd/>
            </a:ln>
          </p:spPr>
        </p:cxnSp>
      </p:gr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投影片編號版面配置區 1"/>
          <p:cNvSpPr>
            <a:spLocks noGrp="1" noChangeArrowheads="1"/>
          </p:cNvSpPr>
          <p:nvPr>
            <p:ph type="sldNum" sz="quarter" idx="10"/>
          </p:nvPr>
        </p:nvSpPr>
        <p:spPr>
          <a:noFill/>
        </p:spPr>
        <p:txBody>
          <a:bodyPr/>
          <a:lstStyle/>
          <a:p>
            <a:fld id="{33439DD6-B359-431B-ABBE-848905D6EF2B}" type="slidenum">
              <a:rPr lang="en-US" altLang="zh-TW"/>
              <a:pPr/>
              <a:t>4</a:t>
            </a:fld>
            <a:endParaRPr lang="en-US" altLang="zh-TW"/>
          </a:p>
        </p:txBody>
      </p:sp>
      <p:sp>
        <p:nvSpPr>
          <p:cNvPr id="95" name="Text Box 2">
            <a:extLst/>
          </p:cNvPr>
          <p:cNvSpPr txBox="1">
            <a:spLocks noChangeArrowheads="1"/>
          </p:cNvSpPr>
          <p:nvPr/>
        </p:nvSpPr>
        <p:spPr bwMode="auto">
          <a:xfrm>
            <a:off x="3014662" y="19472"/>
            <a:ext cx="3155031" cy="543354"/>
          </a:xfrm>
          <a:prstGeom prst="rect">
            <a:avLst/>
          </a:prstGeom>
          <a:noFill/>
          <a:ln w="9525">
            <a:noFill/>
            <a:miter lim="800000"/>
            <a:headEnd/>
            <a:tailEnd/>
          </a:ln>
          <a:effectLst/>
        </p:spPr>
        <p:txBody>
          <a:bodyPr wrap="none">
            <a:spAutoFit/>
          </a:bodyPr>
          <a:lstStyle/>
          <a:p>
            <a:pPr eaLnBrk="1" hangingPunct="1">
              <a:lnSpc>
                <a:spcPct val="125000"/>
              </a:lnSpc>
              <a:defRPr/>
            </a:pPr>
            <a:r>
              <a:rPr kumimoji="1" lang="en-US" altLang="zh-TW" sz="2600" b="1" dirty="0">
                <a:solidFill>
                  <a:srgbClr val="003366"/>
                </a:solidFill>
                <a:effectLst>
                  <a:outerShdw blurRad="38100" dist="38100" dir="2700000" algn="tl">
                    <a:srgbClr val="C0C0C0"/>
                  </a:outerShdw>
                </a:effectLst>
                <a:latin typeface="Arial" charset="0"/>
                <a:ea typeface="華康儷中黑" pitchFamily="49" charset="-120"/>
                <a:sym typeface="Arial" charset="0"/>
              </a:rPr>
              <a:t>Revenue Overview</a:t>
            </a:r>
            <a:endParaRPr kumimoji="1" lang="zh-TW" altLang="en-US" sz="2600" b="1" dirty="0">
              <a:solidFill>
                <a:srgbClr val="003366"/>
              </a:solidFill>
              <a:effectLst>
                <a:outerShdw blurRad="38100" dist="38100" dir="2700000" algn="tl">
                  <a:srgbClr val="C0C0C0"/>
                </a:outerShdw>
              </a:effectLst>
              <a:latin typeface="Arial" charset="0"/>
              <a:ea typeface="華康儷中黑" pitchFamily="49" charset="-120"/>
              <a:sym typeface="Arial" charset="0"/>
            </a:endParaRPr>
          </a:p>
        </p:txBody>
      </p:sp>
      <p:sp>
        <p:nvSpPr>
          <p:cNvPr id="9222" name="文字方塊 97"/>
          <p:cNvSpPr txBox="1">
            <a:spLocks noChangeArrowheads="1"/>
          </p:cNvSpPr>
          <p:nvPr/>
        </p:nvSpPr>
        <p:spPr bwMode="auto">
          <a:xfrm>
            <a:off x="107155" y="597643"/>
            <a:ext cx="8929687" cy="1631216"/>
          </a:xfrm>
          <a:prstGeom prst="rect">
            <a:avLst/>
          </a:prstGeom>
          <a:noFill/>
          <a:ln w="9525">
            <a:noFill/>
            <a:miter lim="800000"/>
            <a:headEnd/>
            <a:tailEnd/>
          </a:ln>
        </p:spPr>
        <p:txBody>
          <a:bodyPr wrap="square">
            <a:spAutoFit/>
          </a:bodyPr>
          <a:lstStyle/>
          <a:p>
            <a:pPr eaLnBrk="1" hangingPunct="1">
              <a:defRPr/>
            </a:pPr>
            <a:r>
              <a:rPr lang="en-US" altLang="zh-TW" sz="2000" dirty="0"/>
              <a:t>Excelsior yearly consolidated sales is more than NT $ 8.5 billion in 2024, the primary </a:t>
            </a:r>
            <a:r>
              <a:rPr lang="en-US" altLang="zh-TW" sz="2000" dirty="0">
                <a:sym typeface="Arial" charset="0"/>
              </a:rPr>
              <a:t>revenue</a:t>
            </a:r>
            <a:r>
              <a:rPr lang="en-US" altLang="zh-TW" sz="2000" dirty="0"/>
              <a:t> comes from Excelsior (Hemodialysis), Dynamic (Aesthetic Medical),  </a:t>
            </a:r>
            <a:r>
              <a:rPr lang="en-US" altLang="zh-TW" sz="2000" dirty="0" err="1"/>
              <a:t>Arich</a:t>
            </a:r>
            <a:r>
              <a:rPr lang="en-US" altLang="zh-TW" sz="2000" dirty="0"/>
              <a:t> (Pharmaceutical Logistics) and others. </a:t>
            </a:r>
            <a:endParaRPr lang="en-US" altLang="zh-TW" sz="2000" strike="dblStrike" dirty="0">
              <a:solidFill>
                <a:srgbClr val="00B0F0"/>
              </a:solidFill>
            </a:endParaRPr>
          </a:p>
          <a:p>
            <a:pPr eaLnBrk="1" hangingPunct="1">
              <a:defRPr/>
            </a:pPr>
            <a:r>
              <a:rPr lang="en-US" altLang="zh-TW" sz="2000" dirty="0"/>
              <a:t>According to the company’s function, the business type can be characterized as a trading business, medical service provider </a:t>
            </a:r>
            <a:r>
              <a:rPr lang="en-US" altLang="zh-TW" sz="2000" dirty="0">
                <a:solidFill>
                  <a:schemeClr val="tx1">
                    <a:lumMod val="85000"/>
                    <a:lumOff val="15000"/>
                  </a:schemeClr>
                </a:solidFill>
              </a:rPr>
              <a:t>and</a:t>
            </a:r>
            <a:r>
              <a:rPr lang="en-US" altLang="zh-TW" sz="2000" dirty="0"/>
              <a:t> pharmaceutical logistics</a:t>
            </a:r>
            <a:r>
              <a:rPr lang="en-US" altLang="zh-TW" sz="2000" dirty="0">
                <a:solidFill>
                  <a:schemeClr val="tx1">
                    <a:lumMod val="85000"/>
                    <a:lumOff val="15000"/>
                  </a:schemeClr>
                </a:solidFill>
              </a:rPr>
              <a:t>.</a:t>
            </a:r>
            <a:endParaRPr lang="zh-TW" altLang="en-US" sz="2000" dirty="0">
              <a:solidFill>
                <a:schemeClr val="tx1">
                  <a:lumMod val="85000"/>
                  <a:lumOff val="15000"/>
                </a:schemeClr>
              </a:solidFill>
              <a:latin typeface="標楷體" pitchFamily="65" charset="-120"/>
              <a:ea typeface="標楷體" pitchFamily="65" charset="-120"/>
            </a:endParaRPr>
          </a:p>
        </p:txBody>
      </p:sp>
      <p:pic>
        <p:nvPicPr>
          <p:cNvPr id="2" name="圖片 1">
            <a:extLst>
              <a:ext uri="{FF2B5EF4-FFF2-40B4-BE49-F238E27FC236}">
                <a16:creationId xmlns:a16="http://schemas.microsoft.com/office/drawing/2014/main" id="{38D4E2D0-4E68-4869-9C67-1138E13BE459}"/>
              </a:ext>
            </a:extLst>
          </p:cNvPr>
          <p:cNvPicPr>
            <a:picLocks noChangeAspect="1"/>
          </p:cNvPicPr>
          <p:nvPr/>
        </p:nvPicPr>
        <p:blipFill>
          <a:blip r:embed="rId2"/>
          <a:stretch>
            <a:fillRect/>
          </a:stretch>
        </p:blipFill>
        <p:spPr>
          <a:xfrm>
            <a:off x="539552" y="2251447"/>
            <a:ext cx="6573960" cy="4405684"/>
          </a:xfrm>
          <a:prstGeom prst="rect">
            <a:avLst/>
          </a:prstGeom>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投影片編號版面配置區 11"/>
          <p:cNvSpPr>
            <a:spLocks noGrp="1"/>
          </p:cNvSpPr>
          <p:nvPr>
            <p:ph type="sldNum" sz="quarter" idx="10"/>
          </p:nvPr>
        </p:nvSpPr>
        <p:spPr>
          <a:noFill/>
        </p:spPr>
        <p:txBody>
          <a:bodyPr/>
          <a:lstStyle/>
          <a:p>
            <a:fld id="{26F3B7AD-9ABB-402B-9EF5-8D98B6071318}" type="slidenum">
              <a:rPr lang="en-US" altLang="zh-TW"/>
              <a:pPr/>
              <a:t>5</a:t>
            </a:fld>
            <a:endParaRPr lang="en-US" altLang="zh-TW"/>
          </a:p>
        </p:txBody>
      </p:sp>
      <p:sp>
        <p:nvSpPr>
          <p:cNvPr id="16390" name="文字方塊 7"/>
          <p:cNvSpPr txBox="1">
            <a:spLocks noChangeArrowheads="1"/>
          </p:cNvSpPr>
          <p:nvPr/>
        </p:nvSpPr>
        <p:spPr bwMode="auto">
          <a:xfrm>
            <a:off x="2555776" y="-99392"/>
            <a:ext cx="5733827" cy="646331"/>
          </a:xfrm>
          <a:prstGeom prst="rect">
            <a:avLst/>
          </a:prstGeom>
          <a:noFill/>
          <a:ln w="9525">
            <a:noFill/>
            <a:miter lim="800000"/>
            <a:headEnd/>
            <a:tailEnd/>
          </a:ln>
        </p:spPr>
        <p:txBody>
          <a:bodyPr wrap="square">
            <a:spAutoFit/>
          </a:bodyPr>
          <a:lstStyle/>
          <a:p>
            <a:pPr eaLnBrk="1" hangingPunct="1"/>
            <a:r>
              <a:rPr lang="en-US" altLang="zh-TW" sz="3600" dirty="0">
                <a:latin typeface="Times New Roman" panose="02020603050405020304" pitchFamily="18" charset="0"/>
                <a:ea typeface="標楷體" pitchFamily="65" charset="-120"/>
                <a:cs typeface="Times New Roman" panose="02020603050405020304" pitchFamily="18" charset="0"/>
              </a:rPr>
              <a:t>Operating  Overview</a:t>
            </a:r>
            <a:endParaRPr lang="zh-TW" altLang="en-US" sz="3600" dirty="0">
              <a:latin typeface="Times New Roman" panose="02020603050405020304" pitchFamily="18" charset="0"/>
              <a:ea typeface="標楷體" pitchFamily="65" charset="-120"/>
              <a:cs typeface="Times New Roman" panose="02020603050405020304" pitchFamily="18" charset="0"/>
            </a:endParaRPr>
          </a:p>
        </p:txBody>
      </p:sp>
      <p:pic>
        <p:nvPicPr>
          <p:cNvPr id="3077" name="Picture 5"/>
          <p:cNvPicPr>
            <a:picLocks noChangeAspect="1" noChangeArrowheads="1"/>
          </p:cNvPicPr>
          <p:nvPr/>
        </p:nvPicPr>
        <p:blipFill>
          <a:blip r:embed="rId3" cstate="print"/>
          <a:srcRect/>
          <a:stretch>
            <a:fillRect/>
          </a:stretch>
        </p:blipFill>
        <p:spPr bwMode="auto">
          <a:xfrm>
            <a:off x="8604448" y="3212976"/>
            <a:ext cx="400050" cy="180975"/>
          </a:xfrm>
          <a:prstGeom prst="rect">
            <a:avLst/>
          </a:prstGeom>
          <a:noFill/>
          <a:ln w="9525">
            <a:noFill/>
            <a:miter lim="800000"/>
            <a:headEnd/>
            <a:tailEnd/>
          </a:ln>
        </p:spPr>
      </p:pic>
      <p:pic>
        <p:nvPicPr>
          <p:cNvPr id="3078" name="Picture 6"/>
          <p:cNvPicPr>
            <a:picLocks noChangeAspect="1" noChangeArrowheads="1"/>
          </p:cNvPicPr>
          <p:nvPr/>
        </p:nvPicPr>
        <p:blipFill>
          <a:blip r:embed="rId3" cstate="print"/>
          <a:srcRect/>
          <a:stretch>
            <a:fillRect/>
          </a:stretch>
        </p:blipFill>
        <p:spPr bwMode="auto">
          <a:xfrm>
            <a:off x="4211960" y="3284984"/>
            <a:ext cx="400050" cy="180975"/>
          </a:xfrm>
          <a:prstGeom prst="rect">
            <a:avLst/>
          </a:prstGeom>
          <a:noFill/>
          <a:ln w="9525">
            <a:noFill/>
            <a:miter lim="800000"/>
            <a:headEnd/>
            <a:tailEnd/>
          </a:ln>
        </p:spPr>
      </p:pic>
      <p:pic>
        <p:nvPicPr>
          <p:cNvPr id="14" name="Picture 6"/>
          <p:cNvPicPr>
            <a:picLocks noChangeAspect="1" noChangeArrowheads="1"/>
          </p:cNvPicPr>
          <p:nvPr/>
        </p:nvPicPr>
        <p:blipFill>
          <a:blip r:embed="rId4" cstate="print"/>
          <a:srcRect/>
          <a:stretch>
            <a:fillRect/>
          </a:stretch>
        </p:blipFill>
        <p:spPr bwMode="auto">
          <a:xfrm>
            <a:off x="8676456" y="3191374"/>
            <a:ext cx="236599" cy="165619"/>
          </a:xfrm>
          <a:prstGeom prst="rect">
            <a:avLst/>
          </a:prstGeom>
          <a:noFill/>
          <a:ln w="9525">
            <a:noFill/>
            <a:miter lim="800000"/>
            <a:headEnd/>
            <a:tailEnd/>
          </a:ln>
        </p:spPr>
      </p:pic>
      <p:pic>
        <p:nvPicPr>
          <p:cNvPr id="15" name="Picture 6"/>
          <p:cNvPicPr>
            <a:picLocks noChangeAspect="1" noChangeArrowheads="1"/>
          </p:cNvPicPr>
          <p:nvPr/>
        </p:nvPicPr>
        <p:blipFill>
          <a:blip r:embed="rId4" cstate="print"/>
          <a:srcRect/>
          <a:stretch>
            <a:fillRect/>
          </a:stretch>
        </p:blipFill>
        <p:spPr bwMode="auto">
          <a:xfrm>
            <a:off x="4644008" y="3140968"/>
            <a:ext cx="236599" cy="165619"/>
          </a:xfrm>
          <a:prstGeom prst="rect">
            <a:avLst/>
          </a:prstGeom>
          <a:noFill/>
          <a:ln w="9525">
            <a:noFill/>
            <a:miter lim="800000"/>
            <a:headEnd/>
            <a:tailEnd/>
          </a:ln>
        </p:spPr>
      </p:pic>
      <p:sp>
        <p:nvSpPr>
          <p:cNvPr id="2" name="文字方塊 9"/>
          <p:cNvSpPr txBox="1">
            <a:spLocks noChangeArrowheads="1"/>
          </p:cNvSpPr>
          <p:nvPr/>
        </p:nvSpPr>
        <p:spPr bwMode="auto">
          <a:xfrm>
            <a:off x="6754439" y="695338"/>
            <a:ext cx="2277443" cy="276999"/>
          </a:xfrm>
          <a:prstGeom prst="rect">
            <a:avLst/>
          </a:prstGeom>
          <a:noFill/>
          <a:ln w="9525">
            <a:noFill/>
            <a:miter lim="800000"/>
            <a:headEnd/>
            <a:tailEnd/>
          </a:ln>
        </p:spPr>
        <p:txBody>
          <a:bodyPr wrap="square">
            <a:spAutoFit/>
          </a:bodyPr>
          <a:lstStyle/>
          <a:p>
            <a:pPr>
              <a:defRPr/>
            </a:pPr>
            <a:r>
              <a:rPr lang="en-US" altLang="zh-TW" dirty="0">
                <a:solidFill>
                  <a:schemeClr val="accent2"/>
                </a:solidFill>
                <a:latin typeface="+mj-lt"/>
                <a:ea typeface="標楷體" pitchFamily="65" charset="-120"/>
              </a:rPr>
              <a:t>Unit: NTD in thousands</a:t>
            </a:r>
            <a:endParaRPr lang="zh-TW" altLang="en-US" dirty="0">
              <a:solidFill>
                <a:schemeClr val="accent2"/>
              </a:solidFill>
              <a:latin typeface="+mj-lt"/>
              <a:ea typeface="標楷體" pitchFamily="65" charset="-120"/>
            </a:endParaRPr>
          </a:p>
        </p:txBody>
      </p:sp>
      <p:pic>
        <p:nvPicPr>
          <p:cNvPr id="3" name="圖片 2">
            <a:extLst>
              <a:ext uri="{FF2B5EF4-FFF2-40B4-BE49-F238E27FC236}">
                <a16:creationId xmlns:a16="http://schemas.microsoft.com/office/drawing/2014/main" id="{EA9617BC-E74B-41A1-92E1-CDC808BD1DD5}"/>
              </a:ext>
            </a:extLst>
          </p:cNvPr>
          <p:cNvPicPr>
            <a:picLocks noChangeAspect="1"/>
          </p:cNvPicPr>
          <p:nvPr/>
        </p:nvPicPr>
        <p:blipFill>
          <a:blip r:embed="rId5"/>
          <a:stretch>
            <a:fillRect/>
          </a:stretch>
        </p:blipFill>
        <p:spPr>
          <a:xfrm>
            <a:off x="755576" y="1086430"/>
            <a:ext cx="7680226" cy="4934857"/>
          </a:xfrm>
          <a:prstGeom prst="rect">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編號版面配置區 11"/>
          <p:cNvSpPr>
            <a:spLocks noGrp="1"/>
          </p:cNvSpPr>
          <p:nvPr>
            <p:ph type="sldNum" sz="quarter" idx="10"/>
          </p:nvPr>
        </p:nvSpPr>
        <p:spPr>
          <a:noFill/>
        </p:spPr>
        <p:txBody>
          <a:bodyPr/>
          <a:lstStyle/>
          <a:p>
            <a:fld id="{96E8E74D-0388-4DCB-892B-C1DD25671F98}" type="slidenum">
              <a:rPr lang="en-US" altLang="zh-TW"/>
              <a:pPr/>
              <a:t>6</a:t>
            </a:fld>
            <a:endParaRPr lang="en-US" altLang="zh-TW"/>
          </a:p>
        </p:txBody>
      </p:sp>
      <p:sp>
        <p:nvSpPr>
          <p:cNvPr id="17413" name="文字方塊 11"/>
          <p:cNvSpPr txBox="1">
            <a:spLocks noChangeArrowheads="1"/>
          </p:cNvSpPr>
          <p:nvPr/>
        </p:nvSpPr>
        <p:spPr bwMode="auto">
          <a:xfrm>
            <a:off x="6588224" y="746687"/>
            <a:ext cx="1800200" cy="276999"/>
          </a:xfrm>
          <a:prstGeom prst="rect">
            <a:avLst/>
          </a:prstGeom>
          <a:noFill/>
          <a:ln w="9525">
            <a:noFill/>
            <a:miter lim="800000"/>
            <a:headEnd/>
            <a:tailEnd/>
          </a:ln>
        </p:spPr>
        <p:txBody>
          <a:bodyPr wrap="square">
            <a:spAutoFit/>
          </a:bodyPr>
          <a:lstStyle/>
          <a:p>
            <a:pPr>
              <a:defRPr/>
            </a:pPr>
            <a:r>
              <a:rPr lang="en-US" altLang="zh-TW" dirty="0">
                <a:solidFill>
                  <a:schemeClr val="accent2"/>
                </a:solidFill>
                <a:latin typeface="+mj-lt"/>
                <a:ea typeface="標楷體" pitchFamily="65" charset="-120"/>
              </a:rPr>
              <a:t>Unit: NTD in thousands</a:t>
            </a:r>
            <a:endParaRPr lang="zh-TW" altLang="en-US" dirty="0">
              <a:solidFill>
                <a:schemeClr val="accent2"/>
              </a:solidFill>
              <a:latin typeface="+mj-lt"/>
              <a:ea typeface="標楷體" pitchFamily="65" charset="-120"/>
            </a:endParaRPr>
          </a:p>
        </p:txBody>
      </p:sp>
      <p:sp>
        <p:nvSpPr>
          <p:cNvPr id="6" name="文字方塊 7">
            <a:extLst>
              <a:ext uri="{FF2B5EF4-FFF2-40B4-BE49-F238E27FC236}">
                <a16:creationId xmlns:a16="http://schemas.microsoft.com/office/drawing/2014/main" id="{1BFFFDFD-9AB3-4030-946B-BD9B329B7AF2}"/>
              </a:ext>
            </a:extLst>
          </p:cNvPr>
          <p:cNvSpPr txBox="1">
            <a:spLocks noChangeArrowheads="1"/>
          </p:cNvSpPr>
          <p:nvPr/>
        </p:nvSpPr>
        <p:spPr bwMode="auto">
          <a:xfrm>
            <a:off x="2843808" y="-26125"/>
            <a:ext cx="5733827" cy="646331"/>
          </a:xfrm>
          <a:prstGeom prst="rect">
            <a:avLst/>
          </a:prstGeom>
          <a:noFill/>
          <a:ln w="9525">
            <a:noFill/>
            <a:miter lim="800000"/>
            <a:headEnd/>
            <a:tailEnd/>
          </a:ln>
        </p:spPr>
        <p:txBody>
          <a:bodyPr wrap="square">
            <a:spAutoFit/>
          </a:bodyPr>
          <a:lstStyle/>
          <a:p>
            <a:pPr eaLnBrk="1" hangingPunct="1"/>
            <a:r>
              <a:rPr lang="en-US" altLang="zh-TW" sz="3600" dirty="0">
                <a:latin typeface="Times New Roman" panose="02020603050405020304" pitchFamily="18" charset="0"/>
                <a:ea typeface="標楷體" pitchFamily="65" charset="-120"/>
                <a:cs typeface="Times New Roman" panose="02020603050405020304" pitchFamily="18" charset="0"/>
              </a:rPr>
              <a:t>Investment Overview </a:t>
            </a:r>
            <a:endParaRPr lang="zh-TW" altLang="en-US" sz="3600" dirty="0">
              <a:latin typeface="Times New Roman" panose="02020603050405020304" pitchFamily="18" charset="0"/>
              <a:ea typeface="標楷體" pitchFamily="65" charset="-120"/>
              <a:cs typeface="Times New Roman" panose="02020603050405020304" pitchFamily="18" charset="0"/>
            </a:endParaRPr>
          </a:p>
        </p:txBody>
      </p:sp>
      <p:pic>
        <p:nvPicPr>
          <p:cNvPr id="3" name="圖片 2">
            <a:extLst>
              <a:ext uri="{FF2B5EF4-FFF2-40B4-BE49-F238E27FC236}">
                <a16:creationId xmlns:a16="http://schemas.microsoft.com/office/drawing/2014/main" id="{AD388129-AE40-42CA-86DB-7BA6BC6DAE08}"/>
              </a:ext>
            </a:extLst>
          </p:cNvPr>
          <p:cNvPicPr>
            <a:picLocks noChangeAspect="1"/>
          </p:cNvPicPr>
          <p:nvPr/>
        </p:nvPicPr>
        <p:blipFill>
          <a:blip r:embed="rId3"/>
          <a:stretch>
            <a:fillRect/>
          </a:stretch>
        </p:blipFill>
        <p:spPr>
          <a:xfrm>
            <a:off x="251520" y="1006551"/>
            <a:ext cx="8326115" cy="5031339"/>
          </a:xfrm>
          <a:prstGeom prst="rect">
            <a:avLst/>
          </a:prstGeo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投影片編號版面配置區 11"/>
          <p:cNvSpPr>
            <a:spLocks noGrp="1"/>
          </p:cNvSpPr>
          <p:nvPr>
            <p:ph type="sldNum" sz="quarter" idx="10"/>
          </p:nvPr>
        </p:nvSpPr>
        <p:spPr>
          <a:noFill/>
        </p:spPr>
        <p:txBody>
          <a:bodyPr/>
          <a:lstStyle/>
          <a:p>
            <a:fld id="{DC4DE362-C77E-423C-8BE5-F326F56F4168}" type="slidenum">
              <a:rPr lang="en-US" altLang="zh-TW"/>
              <a:pPr/>
              <a:t>7</a:t>
            </a:fld>
            <a:endParaRPr lang="en-US" altLang="zh-TW"/>
          </a:p>
        </p:txBody>
      </p:sp>
      <p:sp>
        <p:nvSpPr>
          <p:cNvPr id="18443" name="文字方塊 11"/>
          <p:cNvSpPr txBox="1">
            <a:spLocks noChangeArrowheads="1"/>
          </p:cNvSpPr>
          <p:nvPr/>
        </p:nvSpPr>
        <p:spPr bwMode="auto">
          <a:xfrm>
            <a:off x="6155179" y="809749"/>
            <a:ext cx="2808312" cy="461665"/>
          </a:xfrm>
          <a:prstGeom prst="rect">
            <a:avLst/>
          </a:prstGeom>
          <a:noFill/>
          <a:ln w="9525">
            <a:noFill/>
            <a:miter lim="800000"/>
            <a:headEnd/>
            <a:tailEnd/>
          </a:ln>
        </p:spPr>
        <p:txBody>
          <a:bodyPr wrap="square">
            <a:spAutoFit/>
          </a:bodyPr>
          <a:lstStyle/>
          <a:p>
            <a:pPr>
              <a:defRPr/>
            </a:pPr>
            <a:r>
              <a:rPr lang="en-US" altLang="zh-TW" dirty="0">
                <a:solidFill>
                  <a:schemeClr val="accent2"/>
                </a:solidFill>
                <a:latin typeface="+mj-lt"/>
                <a:ea typeface="標楷體" pitchFamily="65" charset="-120"/>
              </a:rPr>
              <a:t>Unit: NTD in thousands/ </a:t>
            </a:r>
            <a:r>
              <a:rPr lang="zh-TW" altLang="en-US" dirty="0">
                <a:solidFill>
                  <a:schemeClr val="accent2"/>
                </a:solidFill>
                <a:latin typeface="+mj-lt"/>
                <a:ea typeface="標楷體" pitchFamily="65" charset="-120"/>
              </a:rPr>
              <a:t>          </a:t>
            </a:r>
            <a:endParaRPr lang="en-US" altLang="zh-TW" dirty="0">
              <a:solidFill>
                <a:schemeClr val="accent2"/>
              </a:solidFill>
              <a:latin typeface="+mj-lt"/>
              <a:ea typeface="標楷體" pitchFamily="65" charset="-120"/>
            </a:endParaRPr>
          </a:p>
          <a:p>
            <a:pPr>
              <a:defRPr/>
            </a:pPr>
            <a:r>
              <a:rPr lang="zh-TW" altLang="en-US" dirty="0">
                <a:solidFill>
                  <a:schemeClr val="accent2"/>
                </a:solidFill>
                <a:latin typeface="+mj-lt"/>
                <a:ea typeface="標楷體" pitchFamily="65" charset="-120"/>
              </a:rPr>
              <a:t>        </a:t>
            </a:r>
            <a:r>
              <a:rPr lang="en-US" altLang="zh-TW" dirty="0">
                <a:solidFill>
                  <a:schemeClr val="accent2"/>
                </a:solidFill>
                <a:latin typeface="+mj-lt"/>
                <a:ea typeface="標楷體" pitchFamily="65" charset="-120"/>
              </a:rPr>
              <a:t>EPS:</a:t>
            </a:r>
            <a:r>
              <a:rPr lang="zh-TW" altLang="en-US" dirty="0">
                <a:solidFill>
                  <a:schemeClr val="accent2"/>
                </a:solidFill>
                <a:latin typeface="+mj-lt"/>
                <a:ea typeface="標楷體" pitchFamily="65" charset="-120"/>
              </a:rPr>
              <a:t> </a:t>
            </a:r>
            <a:r>
              <a:rPr lang="en-US" altLang="zh-TW" dirty="0">
                <a:solidFill>
                  <a:schemeClr val="accent2"/>
                </a:solidFill>
                <a:latin typeface="+mj-lt"/>
                <a:ea typeface="標楷體" pitchFamily="65" charset="-120"/>
              </a:rPr>
              <a:t>NTD in Dollars</a:t>
            </a:r>
            <a:endParaRPr lang="zh-TW" altLang="en-US" dirty="0">
              <a:solidFill>
                <a:schemeClr val="accent2"/>
              </a:solidFill>
              <a:latin typeface="+mj-lt"/>
              <a:ea typeface="標楷體" pitchFamily="65" charset="-120"/>
            </a:endParaRPr>
          </a:p>
        </p:txBody>
      </p:sp>
      <p:sp>
        <p:nvSpPr>
          <p:cNvPr id="7" name="文字方塊 7">
            <a:extLst>
              <a:ext uri="{FF2B5EF4-FFF2-40B4-BE49-F238E27FC236}">
                <a16:creationId xmlns:a16="http://schemas.microsoft.com/office/drawing/2014/main" id="{49AB4888-DFE4-48D7-B27D-2746CFAD31C2}"/>
              </a:ext>
            </a:extLst>
          </p:cNvPr>
          <p:cNvSpPr txBox="1">
            <a:spLocks noChangeArrowheads="1"/>
          </p:cNvSpPr>
          <p:nvPr/>
        </p:nvSpPr>
        <p:spPr bwMode="auto">
          <a:xfrm>
            <a:off x="2013693" y="-31512"/>
            <a:ext cx="5733827" cy="646331"/>
          </a:xfrm>
          <a:prstGeom prst="rect">
            <a:avLst/>
          </a:prstGeom>
          <a:noFill/>
          <a:ln w="9525">
            <a:noFill/>
            <a:miter lim="800000"/>
            <a:headEnd/>
            <a:tailEnd/>
          </a:ln>
        </p:spPr>
        <p:txBody>
          <a:bodyPr wrap="square">
            <a:spAutoFit/>
          </a:bodyPr>
          <a:lstStyle/>
          <a:p>
            <a:pPr eaLnBrk="1" hangingPunct="1"/>
            <a:r>
              <a:rPr lang="en-US" altLang="zh-TW" sz="3600" dirty="0">
                <a:latin typeface="Times New Roman" panose="02020603050405020304" pitchFamily="18" charset="0"/>
                <a:ea typeface="標楷體" pitchFamily="65" charset="-120"/>
                <a:cs typeface="Times New Roman" panose="02020603050405020304" pitchFamily="18" charset="0"/>
              </a:rPr>
              <a:t>Profit after Tax Overview</a:t>
            </a:r>
            <a:endParaRPr lang="zh-TW" altLang="en-US" sz="3600" dirty="0">
              <a:latin typeface="Times New Roman" panose="02020603050405020304" pitchFamily="18" charset="0"/>
              <a:ea typeface="標楷體" pitchFamily="65" charset="-120"/>
              <a:cs typeface="Times New Roman" panose="02020603050405020304" pitchFamily="18" charset="0"/>
            </a:endParaRPr>
          </a:p>
        </p:txBody>
      </p:sp>
      <p:pic>
        <p:nvPicPr>
          <p:cNvPr id="2" name="圖片 1">
            <a:extLst>
              <a:ext uri="{FF2B5EF4-FFF2-40B4-BE49-F238E27FC236}">
                <a16:creationId xmlns:a16="http://schemas.microsoft.com/office/drawing/2014/main" id="{A9015ECE-7839-433F-BE91-86D1EEA6CC2D}"/>
              </a:ext>
            </a:extLst>
          </p:cNvPr>
          <p:cNvPicPr>
            <a:picLocks noChangeAspect="1"/>
          </p:cNvPicPr>
          <p:nvPr/>
        </p:nvPicPr>
        <p:blipFill>
          <a:blip r:embed="rId3"/>
          <a:stretch>
            <a:fillRect/>
          </a:stretch>
        </p:blipFill>
        <p:spPr>
          <a:xfrm>
            <a:off x="537049" y="1466344"/>
            <a:ext cx="8069901" cy="4481026"/>
          </a:xfrm>
          <a:prstGeom prst="rect">
            <a:avLst/>
          </a:prstGeom>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p:cNvSpPr>
            <a:spLocks noChangeArrowheads="1"/>
          </p:cNvSpPr>
          <p:nvPr/>
        </p:nvSpPr>
        <p:spPr bwMode="auto">
          <a:xfrm>
            <a:off x="285750" y="693738"/>
            <a:ext cx="8429625" cy="719137"/>
          </a:xfrm>
          <a:prstGeom prst="roundRect">
            <a:avLst>
              <a:gd name="adj" fmla="val 16667"/>
            </a:avLst>
          </a:prstGeom>
          <a:gradFill rotWithShape="1">
            <a:gsLst>
              <a:gs pos="0">
                <a:schemeClr val="hlink"/>
              </a:gs>
              <a:gs pos="100000">
                <a:srgbClr val="79E5FF">
                  <a:alpha val="60001"/>
                </a:srgbClr>
              </a:gs>
            </a:gsLst>
            <a:lin ang="0" scaled="1"/>
          </a:gradFill>
          <a:ln w="9525" algn="ctr">
            <a:noFill/>
            <a:round/>
            <a:headEnd/>
            <a:tailEnd/>
          </a:ln>
        </p:spPr>
        <p:txBody>
          <a:bodyPr wrap="none" anchor="ctr"/>
          <a:lstStyle/>
          <a:p>
            <a:pPr eaLnBrk="1" hangingPunct="1"/>
            <a:endParaRPr kumimoji="1" lang="zh-TW" altLang="en-US" sz="2400" b="1">
              <a:solidFill>
                <a:schemeClr val="bg1"/>
              </a:solidFill>
              <a:ea typeface="華康儷中黑"/>
              <a:cs typeface="華康儷中黑"/>
            </a:endParaRPr>
          </a:p>
        </p:txBody>
      </p:sp>
      <p:sp>
        <p:nvSpPr>
          <p:cNvPr id="28675" name="Text Box 9"/>
          <p:cNvSpPr txBox="1">
            <a:spLocks noChangeArrowheads="1"/>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C1C2F6C8-05D8-4434-8260-A67B99326698}" type="slidenum">
              <a:rPr lang="en-US" altLang="zh-TW" sz="1400">
                <a:solidFill>
                  <a:schemeClr val="tx1"/>
                </a:solidFill>
                <a:cs typeface="Arial" pitchFamily="34" charset="0"/>
              </a:rPr>
              <a:pPr algn="ctr" eaLnBrk="1" hangingPunct="1"/>
              <a:t>8</a:t>
            </a:fld>
            <a:endParaRPr lang="en-US" altLang="zh-TW" sz="1400">
              <a:solidFill>
                <a:schemeClr val="tx1"/>
              </a:solidFill>
              <a:cs typeface="Arial" pitchFamily="34" charset="0"/>
            </a:endParaRPr>
          </a:p>
        </p:txBody>
      </p:sp>
      <p:sp>
        <p:nvSpPr>
          <p:cNvPr id="7" name="標題 4">
            <a:extLst/>
          </p:cNvPr>
          <p:cNvSpPr txBox="1">
            <a:spLocks/>
          </p:cNvSpPr>
          <p:nvPr/>
        </p:nvSpPr>
        <p:spPr bwMode="auto">
          <a:xfrm>
            <a:off x="3491880" y="895709"/>
            <a:ext cx="2508880" cy="373051"/>
          </a:xfrm>
          <a:prstGeom prst="rect">
            <a:avLst/>
          </a:prstGeom>
          <a:noFill/>
          <a:ln w="12700">
            <a:noFill/>
            <a:miter lim="800000"/>
            <a:headEnd/>
            <a:tailEnd/>
          </a:ln>
          <a:scene3d>
            <a:camera prst="perspectiveAbove"/>
            <a:lightRig rig="threePt" dir="t"/>
          </a:scene3d>
        </p:spPr>
        <p:txBody>
          <a:bodyPr lIns="50800" tIns="50800" bIns="50800" anchor="ctr"/>
          <a:lstStyle/>
          <a:p>
            <a:pPr>
              <a:defRPr/>
            </a:pPr>
            <a:r>
              <a:rPr lang="en-US" altLang="zh-TW" sz="2600" kern="0" dirty="0">
                <a:solidFill>
                  <a:schemeClr val="tx1"/>
                </a:solidFill>
                <a:latin typeface="+mj-lt"/>
                <a:ea typeface="標楷體" pitchFamily="65" charset="-120"/>
              </a:rPr>
              <a:t>Balance Sheet</a:t>
            </a:r>
          </a:p>
        </p:txBody>
      </p:sp>
      <p:pic>
        <p:nvPicPr>
          <p:cNvPr id="3" name="圖片 2">
            <a:extLst>
              <a:ext uri="{FF2B5EF4-FFF2-40B4-BE49-F238E27FC236}">
                <a16:creationId xmlns:a16="http://schemas.microsoft.com/office/drawing/2014/main" id="{E899F247-FDD9-4731-8A0A-029C857641D7}"/>
              </a:ext>
            </a:extLst>
          </p:cNvPr>
          <p:cNvPicPr>
            <a:picLocks noChangeAspect="1"/>
          </p:cNvPicPr>
          <p:nvPr/>
        </p:nvPicPr>
        <p:blipFill>
          <a:blip r:embed="rId3"/>
          <a:stretch>
            <a:fillRect/>
          </a:stretch>
        </p:blipFill>
        <p:spPr>
          <a:xfrm>
            <a:off x="302171" y="1412875"/>
            <a:ext cx="8413204" cy="3960341"/>
          </a:xfrm>
          <a:prstGeom prst="rect">
            <a:avLst/>
          </a:prstGeom>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9"/>
          <p:cNvSpPr txBox="1">
            <a:spLocks noChangeArrowheads="1"/>
          </p:cNvSpPr>
          <p:nvPr/>
        </p:nvSpPr>
        <p:spPr bwMode="auto">
          <a:xfrm>
            <a:off x="8788400" y="6553200"/>
            <a:ext cx="312738" cy="304800"/>
          </a:xfrm>
          <a:prstGeom prst="rect">
            <a:avLst/>
          </a:prstGeom>
          <a:noFill/>
          <a:ln w="12700">
            <a:noFill/>
            <a:miter lim="800000"/>
            <a:headEnd/>
            <a:tailEnd/>
          </a:ln>
        </p:spPr>
        <p:txBody>
          <a:bodyPr wrap="none"/>
          <a:lstStyle/>
          <a:p>
            <a:pPr algn="ctr" eaLnBrk="1" hangingPunct="1"/>
            <a:fld id="{C4375327-6666-4226-B5A5-52A99F26B405}" type="slidenum">
              <a:rPr lang="en-US" altLang="zh-TW" sz="1400">
                <a:solidFill>
                  <a:schemeClr val="tx1"/>
                </a:solidFill>
                <a:cs typeface="Arial" pitchFamily="34" charset="0"/>
              </a:rPr>
              <a:pPr algn="ctr" eaLnBrk="1" hangingPunct="1"/>
              <a:t>9</a:t>
            </a:fld>
            <a:endParaRPr lang="en-US" altLang="zh-TW" sz="1400">
              <a:solidFill>
                <a:schemeClr val="tx1"/>
              </a:solidFill>
              <a:cs typeface="Arial" pitchFamily="34" charset="0"/>
            </a:endParaRPr>
          </a:p>
        </p:txBody>
      </p:sp>
      <p:sp>
        <p:nvSpPr>
          <p:cNvPr id="29700" name="AutoShape 2"/>
          <p:cNvSpPr>
            <a:spLocks noChangeArrowheads="1"/>
          </p:cNvSpPr>
          <p:nvPr/>
        </p:nvSpPr>
        <p:spPr bwMode="auto">
          <a:xfrm>
            <a:off x="285750" y="622300"/>
            <a:ext cx="8429625" cy="719138"/>
          </a:xfrm>
          <a:prstGeom prst="roundRect">
            <a:avLst>
              <a:gd name="adj" fmla="val 16667"/>
            </a:avLst>
          </a:prstGeom>
          <a:gradFill rotWithShape="1">
            <a:gsLst>
              <a:gs pos="0">
                <a:schemeClr val="hlink"/>
              </a:gs>
              <a:gs pos="100000">
                <a:srgbClr val="79E5FF">
                  <a:alpha val="60001"/>
                </a:srgbClr>
              </a:gs>
            </a:gsLst>
            <a:lin ang="0" scaled="1"/>
          </a:gradFill>
          <a:ln w="9525" algn="ctr">
            <a:noFill/>
            <a:round/>
            <a:headEnd/>
            <a:tailEnd/>
          </a:ln>
        </p:spPr>
        <p:txBody>
          <a:bodyPr wrap="none" anchor="ctr"/>
          <a:lstStyle/>
          <a:p>
            <a:pPr eaLnBrk="1" hangingPunct="1"/>
            <a:endParaRPr kumimoji="1" lang="zh-TW" altLang="en-US" sz="2400" b="1">
              <a:solidFill>
                <a:schemeClr val="bg1"/>
              </a:solidFill>
              <a:ea typeface="華康儷中黑"/>
              <a:cs typeface="華康儷中黑"/>
            </a:endParaRPr>
          </a:p>
        </p:txBody>
      </p:sp>
      <p:sp>
        <p:nvSpPr>
          <p:cNvPr id="9" name="標題 4">
            <a:extLst/>
          </p:cNvPr>
          <p:cNvSpPr txBox="1">
            <a:spLocks/>
          </p:cNvSpPr>
          <p:nvPr/>
        </p:nvSpPr>
        <p:spPr bwMode="auto">
          <a:xfrm>
            <a:off x="3491880" y="794722"/>
            <a:ext cx="2508880" cy="373051"/>
          </a:xfrm>
          <a:prstGeom prst="rect">
            <a:avLst/>
          </a:prstGeom>
          <a:noFill/>
          <a:ln w="12700">
            <a:noFill/>
            <a:miter lim="800000"/>
            <a:headEnd/>
            <a:tailEnd/>
          </a:ln>
          <a:scene3d>
            <a:camera prst="perspectiveAbove"/>
            <a:lightRig rig="threePt" dir="t"/>
          </a:scene3d>
        </p:spPr>
        <p:txBody>
          <a:bodyPr lIns="50800" tIns="50800" bIns="50800" anchor="ctr"/>
          <a:lstStyle/>
          <a:p>
            <a:pPr>
              <a:defRPr/>
            </a:pPr>
            <a:r>
              <a:rPr lang="en-US" altLang="zh-TW" sz="2600" kern="0" dirty="0">
                <a:solidFill>
                  <a:schemeClr val="tx1"/>
                </a:solidFill>
                <a:latin typeface="+mj-lt"/>
                <a:ea typeface="標楷體" pitchFamily="65" charset="-120"/>
              </a:rPr>
              <a:t>Balance Sheet</a:t>
            </a:r>
          </a:p>
        </p:txBody>
      </p:sp>
      <p:pic>
        <p:nvPicPr>
          <p:cNvPr id="4" name="圖片 3">
            <a:extLst>
              <a:ext uri="{FF2B5EF4-FFF2-40B4-BE49-F238E27FC236}">
                <a16:creationId xmlns:a16="http://schemas.microsoft.com/office/drawing/2014/main" id="{DC0CD83D-691D-4047-A67B-83A682C64B1D}"/>
              </a:ext>
            </a:extLst>
          </p:cNvPr>
          <p:cNvPicPr>
            <a:picLocks noChangeAspect="1"/>
          </p:cNvPicPr>
          <p:nvPr/>
        </p:nvPicPr>
        <p:blipFill>
          <a:blip r:embed="rId3"/>
          <a:stretch>
            <a:fillRect/>
          </a:stretch>
        </p:blipFill>
        <p:spPr>
          <a:xfrm>
            <a:off x="283071" y="1340196"/>
            <a:ext cx="8429625" cy="4465068"/>
          </a:xfrm>
          <a:prstGeom prst="rect">
            <a:avLst/>
          </a:prstGeom>
        </p:spPr>
      </p:pic>
    </p:spTree>
  </p:cSld>
  <p:clrMapOvr>
    <a:masterClrMapping/>
  </p:clrMapOvr>
  <p:transition/>
</p:sld>
</file>

<file path=ppt/theme/theme1.xml><?xml version="1.0" encoding="utf-8"?>
<a:theme xmlns:a="http://schemas.openxmlformats.org/drawingml/2006/main" name="excelsio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xcelsio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defRPr sz="1400" dirty="0" smtClean="0"/>
        </a:defPPr>
      </a:lstStyle>
      <a:style>
        <a:lnRef idx="2">
          <a:schemeClr val="accent1"/>
        </a:lnRef>
        <a:fillRef idx="1">
          <a:schemeClr val="lt1"/>
        </a:fillRef>
        <a:effectRef idx="0">
          <a:schemeClr val="accent1"/>
        </a:effectRef>
        <a:fontRef idx="minor">
          <a:schemeClr val="dk1"/>
        </a:fontRef>
      </a:style>
    </a:spDef>
    <a:lnDef>
      <a:spPr bwMode="auto">
        <a:xfrm>
          <a:off x="0" y="0"/>
          <a:ext cx="1" cy="1"/>
        </a:xfrm>
        <a:custGeom>
          <a:avLst/>
          <a:gdLst/>
          <a:ahLst/>
          <a:cxnLst/>
          <a:rect l="0" t="0" r="0" b="0"/>
          <a:pathLst/>
        </a:custGeom>
        <a:solidFill>
          <a:srgbClr val="BBE0E3"/>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TW" altLang="en-US" sz="1200" b="0" i="0" u="none" strike="noStrike" cap="none" normalizeH="0" baseline="0" smtClean="0">
            <a:ln>
              <a:noFill/>
            </a:ln>
            <a:solidFill>
              <a:srgbClr val="000000"/>
            </a:solidFill>
            <a:effectLst/>
            <a:latin typeface="Arial" charset="0"/>
            <a:ea typeface="新細明體" pitchFamily="18" charset="-120"/>
            <a:sym typeface="Arial" charset="0"/>
          </a:defRPr>
        </a:defPPr>
      </a:lstStyle>
    </a:lnDef>
  </a:objectDefaults>
  <a:extraClrSchemeLst>
    <a:extraClrScheme>
      <a:clrScheme name="excelsi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NORMAL-BAR">
  <a:themeElements>
    <a:clrScheme name="NORMAL-BA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ORMAL-BAR">
      <a:majorFont>
        <a:latin typeface="Times New Roman"/>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BBE0E3"/>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TW" altLang="en-US" sz="1200" b="0" i="0" u="none" strike="noStrike" cap="none" normalizeH="0" baseline="0" smtClean="0">
            <a:ln>
              <a:noFill/>
            </a:ln>
            <a:solidFill>
              <a:srgbClr val="000000"/>
            </a:solidFill>
            <a:effectLst/>
            <a:latin typeface="Arial" charset="0"/>
            <a:ea typeface="新細明體" pitchFamily="18" charset="-120"/>
            <a:sym typeface="Arial" charset="0"/>
          </a:defRPr>
        </a:defPPr>
      </a:lstStyle>
    </a:spDef>
    <a:lnDef>
      <a:spPr bwMode="auto">
        <a:xfrm>
          <a:off x="0" y="0"/>
          <a:ext cx="1" cy="1"/>
        </a:xfrm>
        <a:custGeom>
          <a:avLst/>
          <a:gdLst/>
          <a:ahLst/>
          <a:cxnLst/>
          <a:rect l="0" t="0" r="0" b="0"/>
          <a:pathLst/>
        </a:custGeom>
        <a:solidFill>
          <a:srgbClr val="BBE0E3"/>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TW" altLang="en-US" sz="1200" b="0" i="0" u="none" strike="noStrike" cap="none" normalizeH="0" baseline="0" smtClean="0">
            <a:ln>
              <a:noFill/>
            </a:ln>
            <a:solidFill>
              <a:srgbClr val="000000"/>
            </a:solidFill>
            <a:effectLst/>
            <a:latin typeface="Arial" charset="0"/>
            <a:ea typeface="新細明體" pitchFamily="18" charset="-120"/>
            <a:sym typeface="Arial" charset="0"/>
          </a:defRPr>
        </a:defPPr>
      </a:lstStyle>
    </a:lnDef>
  </a:objectDefaults>
  <a:extraClrSchemeLst>
    <a:extraClrScheme>
      <a:clrScheme name="NORMAL-BA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ORMAL-BA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ORMAL-BA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ORMAL-BA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ORMAL-BA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ORMAL-BA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ORMAL-BA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ORMAL-BA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ORMAL-BA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ORMAL-BA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ORMAL-BA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ORMAL-BA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excelsior</Template>
  <TotalTime>17918</TotalTime>
  <Words>953</Words>
  <Application>Microsoft Office PowerPoint</Application>
  <PresentationFormat>如螢幕大小 (4:3)</PresentationFormat>
  <Paragraphs>103</Paragraphs>
  <Slides>19</Slides>
  <Notes>9</Notes>
  <HiddenSlides>0</HiddenSlides>
  <MMClips>0</MMClips>
  <ScaleCrop>false</ScaleCrop>
  <HeadingPairs>
    <vt:vector size="6" baseType="variant">
      <vt:variant>
        <vt:lpstr>使用字型</vt:lpstr>
      </vt:variant>
      <vt:variant>
        <vt:i4>7</vt:i4>
      </vt:variant>
      <vt:variant>
        <vt:lpstr>佈景主題</vt:lpstr>
      </vt:variant>
      <vt:variant>
        <vt:i4>2</vt:i4>
      </vt:variant>
      <vt:variant>
        <vt:lpstr>投影片標題</vt:lpstr>
      </vt:variant>
      <vt:variant>
        <vt:i4>19</vt:i4>
      </vt:variant>
    </vt:vector>
  </HeadingPairs>
  <TitlesOfParts>
    <vt:vector size="28" baseType="lpstr">
      <vt:lpstr>華康儷中黑</vt:lpstr>
      <vt:lpstr>微軟正黑體</vt:lpstr>
      <vt:lpstr>新細明體</vt:lpstr>
      <vt:lpstr>標楷體</vt:lpstr>
      <vt:lpstr>Arial</vt:lpstr>
      <vt:lpstr>Calibri</vt:lpstr>
      <vt:lpstr>Times New Roman</vt:lpstr>
      <vt:lpstr>excelsior</vt:lpstr>
      <vt:lpstr>NORMAL-BAR</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USER1</dc:creator>
  <cp:lastModifiedBy>彭育祺</cp:lastModifiedBy>
  <cp:revision>1237</cp:revision>
  <cp:lastPrinted>2025-05-16T11:38:16Z</cp:lastPrinted>
  <dcterms:created xsi:type="dcterms:W3CDTF">2010-04-15T14:04:57Z</dcterms:created>
  <dcterms:modified xsi:type="dcterms:W3CDTF">2025-05-21T06:49:13Z</dcterms:modified>
</cp:coreProperties>
</file>