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4"/>
  </p:notesMasterIdLst>
  <p:handoutMasterIdLst>
    <p:handoutMasterId r:id="rId15"/>
  </p:handoutMasterIdLst>
  <p:sldIdLst>
    <p:sldId id="257" r:id="rId2"/>
    <p:sldId id="409" r:id="rId3"/>
    <p:sldId id="310" r:id="rId4"/>
    <p:sldId id="268" r:id="rId5"/>
    <p:sldId id="325" r:id="rId6"/>
    <p:sldId id="411" r:id="rId7"/>
    <p:sldId id="412" r:id="rId8"/>
    <p:sldId id="413" r:id="rId9"/>
    <p:sldId id="414" r:id="rId10"/>
    <p:sldId id="415" r:id="rId11"/>
    <p:sldId id="416" r:id="rId12"/>
    <p:sldId id="258" r:id="rId13"/>
  </p:sldIdLst>
  <p:sldSz cx="9144000" cy="6858000" type="screen4x3"/>
  <p:notesSz cx="6797675" cy="9926638"/>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3366FF"/>
    <a:srgbClr val="0000FF"/>
    <a:srgbClr val="CC0066"/>
    <a:srgbClr val="A50021"/>
    <a:srgbClr val="00CC66"/>
    <a:srgbClr val="66FF66"/>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83" autoAdjust="0"/>
    <p:restoredTop sz="90539" autoAdjust="0"/>
  </p:normalViewPr>
  <p:slideViewPr>
    <p:cSldViewPr>
      <p:cViewPr varScale="1">
        <p:scale>
          <a:sx n="100" d="100"/>
          <a:sy n="100" d="100"/>
        </p:scale>
        <p:origin x="193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layout>
        <c:manualLayout>
          <c:xMode val="edge"/>
          <c:yMode val="edge"/>
          <c:x val="9.7208227544301441E-4"/>
          <c:y val="0.89713785128320767"/>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'[法說簡報數據檔(營收&amp;淨利)-20251223.xlsx]Consolidated Revenue'!$B$23</c:f>
              <c:strCache>
                <c:ptCount val="1"/>
                <c:pt idx="0">
                  <c:v>NT$/,000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'[3]Consolidated Revenue'!$C$22:$J$22</c:f>
              <c:strCache>
                <c:ptCount val="8"/>
                <c:pt idx="0">
                  <c:v>2018</c:v>
                </c:pt>
                <c:pt idx="1">
                  <c:v>2019</c:v>
                </c:pt>
                <c:pt idx="2">
                  <c:v>2020</c:v>
                </c:pt>
                <c:pt idx="3">
                  <c:v>2021</c:v>
                </c:pt>
                <c:pt idx="4">
                  <c:v>2022</c:v>
                </c:pt>
                <c:pt idx="5">
                  <c:v>2023</c:v>
                </c:pt>
                <c:pt idx="6">
                  <c:v>2024</c:v>
                </c:pt>
                <c:pt idx="7">
                  <c:v>2025 1~9</c:v>
                </c:pt>
              </c:strCache>
            </c:strRef>
          </c:cat>
          <c:val>
            <c:numRef>
              <c:f>'[3]Consolidated Revenue'!$C$23:$J$23</c:f>
              <c:numCache>
                <c:formatCode>_-* #,##0_-;\-* #,##0_-;_-* "-"??_-;_-@_-</c:formatCode>
                <c:ptCount val="8"/>
                <c:pt idx="0">
                  <c:v>1462</c:v>
                </c:pt>
                <c:pt idx="1">
                  <c:v>2301</c:v>
                </c:pt>
                <c:pt idx="2">
                  <c:v>1217</c:v>
                </c:pt>
                <c:pt idx="3">
                  <c:v>643</c:v>
                </c:pt>
                <c:pt idx="4">
                  <c:v>1398</c:v>
                </c:pt>
                <c:pt idx="5" formatCode="General">
                  <c:v>1292</c:v>
                </c:pt>
                <c:pt idx="6" formatCode="General">
                  <c:v>970</c:v>
                </c:pt>
                <c:pt idx="7" formatCode="General">
                  <c:v>652</c:v>
                </c:pt>
              </c:numCache>
            </c:numRef>
          </c:val>
          <c:extLst>
            <c:ext xmlns:c16="http://schemas.microsoft.com/office/drawing/2014/chart" uri="{C3380CC4-5D6E-409C-BE32-E72D297353CC}">
              <c16:uniqueId val="{00000000-5CAE-45DE-BCA3-3AA5DB92D9BD}"/>
            </c:ext>
          </c:extLst>
        </c:ser>
        <c:dLbls>
          <c:dLblPos val="outEnd"/>
          <c:showLegendKey val="0"/>
          <c:showVal val="1"/>
          <c:showCatName val="0"/>
          <c:showSerName val="0"/>
          <c:showPercent val="0"/>
          <c:showBubbleSize val="0"/>
        </c:dLbls>
        <c:gapWidth val="219"/>
        <c:overlap val="-27"/>
        <c:axId val="1860679584"/>
        <c:axId val="1860669600"/>
      </c:barChart>
      <c:catAx>
        <c:axId val="1860679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zh-TW"/>
          </a:p>
        </c:txPr>
        <c:crossAx val="1860669600"/>
        <c:crosses val="autoZero"/>
        <c:auto val="1"/>
        <c:lblAlgn val="ctr"/>
        <c:lblOffset val="100"/>
        <c:noMultiLvlLbl val="0"/>
      </c:catAx>
      <c:valAx>
        <c:axId val="1860669600"/>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606795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4"/>
    </mc:Choice>
    <mc:Fallback>
      <c:style val="4"/>
    </mc:Fallback>
  </mc:AlternateContent>
  <c:chart>
    <c:title>
      <c:layout>
        <c:manualLayout>
          <c:xMode val="edge"/>
          <c:yMode val="edge"/>
          <c:x val="1.4116390458115221E-2"/>
          <c:y val="0.89713785128320767"/>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5.3399730712041647E-2"/>
          <c:y val="6.4878594901402256E-2"/>
          <c:w val="0.93299301303701343"/>
          <c:h val="0.79665767394716969"/>
        </c:manualLayout>
      </c:layout>
      <c:barChart>
        <c:barDir val="col"/>
        <c:grouping val="clustered"/>
        <c:varyColors val="0"/>
        <c:ser>
          <c:idx val="0"/>
          <c:order val="0"/>
          <c:tx>
            <c:strRef>
              <c:f>'[法說簡報數據檔(營收&amp;淨利)-20251223.xlsx]Consolidated Net Income'!$B$26</c:f>
              <c:strCache>
                <c:ptCount val="1"/>
                <c:pt idx="0">
                  <c:v>NT$/,000</c:v>
                </c:pt>
              </c:strCache>
            </c:strRef>
          </c:tx>
          <c:spPr>
            <a:solidFill>
              <a:schemeClr val="accent2"/>
            </a:solidFill>
            <a:ln>
              <a:noFill/>
            </a:ln>
            <a:effectLst/>
          </c:spPr>
          <c:invertIfNegative val="0"/>
          <c:dLbls>
            <c:dLbl>
              <c:idx val="0"/>
              <c:layout>
                <c:manualLayout>
                  <c:x val="0"/>
                  <c:y val="1.719777200832399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AB4-4C98-A8C3-8BB956D9288D}"/>
                </c:ext>
              </c:extLst>
            </c:dLbl>
            <c:dLbl>
              <c:idx val="2"/>
              <c:layout>
                <c:manualLayout>
                  <c:x val="0"/>
                  <c:y val="8.598886004161995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AB4-4C98-A8C3-8BB956D9288D}"/>
                </c:ext>
              </c:extLst>
            </c:dLbl>
            <c:dLbl>
              <c:idx val="4"/>
              <c:layout>
                <c:manualLayout>
                  <c:x val="-1.1087265901209635E-16"/>
                  <c:y val="-4.729387302289098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AB4-4C98-A8C3-8BB956D9288D}"/>
                </c:ext>
              </c:extLst>
            </c:dLbl>
            <c:dLbl>
              <c:idx val="5"/>
              <c:layout>
                <c:manualLayout>
                  <c:x val="-3.0238347224322108E-3"/>
                  <c:y val="4.299443002080997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B4-4C98-A8C3-8BB956D9288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'[3]Consolidated Net Income'!$C$25:$J$25</c:f>
              <c:strCache>
                <c:ptCount val="8"/>
                <c:pt idx="0">
                  <c:v>2018</c:v>
                </c:pt>
                <c:pt idx="1">
                  <c:v>2019</c:v>
                </c:pt>
                <c:pt idx="2">
                  <c:v>2020</c:v>
                </c:pt>
                <c:pt idx="3">
                  <c:v>2021</c:v>
                </c:pt>
                <c:pt idx="4">
                  <c:v>2022</c:v>
                </c:pt>
                <c:pt idx="5">
                  <c:v>2023</c:v>
                </c:pt>
                <c:pt idx="6">
                  <c:v>2024</c:v>
                </c:pt>
                <c:pt idx="7">
                  <c:v>2025 1~9</c:v>
                </c:pt>
              </c:strCache>
            </c:strRef>
          </c:cat>
          <c:val>
            <c:numRef>
              <c:f>'[3]Consolidated Net Income'!$C$26:$J$26</c:f>
              <c:numCache>
                <c:formatCode>_-* #,##0_-;\-* #,##0_-;_-* "-"??_-;_-@_-</c:formatCode>
                <c:ptCount val="8"/>
                <c:pt idx="0">
                  <c:v>308</c:v>
                </c:pt>
                <c:pt idx="1">
                  <c:v>364</c:v>
                </c:pt>
                <c:pt idx="2">
                  <c:v>-109</c:v>
                </c:pt>
                <c:pt idx="3">
                  <c:v>-372</c:v>
                </c:pt>
                <c:pt idx="4">
                  <c:v>-79</c:v>
                </c:pt>
                <c:pt idx="5" formatCode="General">
                  <c:v>-42</c:v>
                </c:pt>
                <c:pt idx="6" formatCode="General">
                  <c:v>-236</c:v>
                </c:pt>
                <c:pt idx="7" formatCode="General">
                  <c:v>-402</c:v>
                </c:pt>
              </c:numCache>
            </c:numRef>
          </c:val>
          <c:extLst>
            <c:ext xmlns:c16="http://schemas.microsoft.com/office/drawing/2014/chart" uri="{C3380CC4-5D6E-409C-BE32-E72D297353CC}">
              <c16:uniqueId val="{00000004-EAB4-4C98-A8C3-8BB956D9288D}"/>
            </c:ext>
          </c:extLst>
        </c:ser>
        <c:dLbls>
          <c:dLblPos val="outEnd"/>
          <c:showLegendKey val="0"/>
          <c:showVal val="1"/>
          <c:showCatName val="0"/>
          <c:showSerName val="0"/>
          <c:showPercent val="0"/>
          <c:showBubbleSize val="0"/>
        </c:dLbls>
        <c:gapWidth val="219"/>
        <c:overlap val="-27"/>
        <c:axId val="1860679584"/>
        <c:axId val="1860669600"/>
      </c:barChart>
      <c:catAx>
        <c:axId val="1860679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zh-TW"/>
          </a:p>
        </c:txPr>
        <c:crossAx val="1860669600"/>
        <c:crosses val="autoZero"/>
        <c:auto val="1"/>
        <c:lblAlgn val="ctr"/>
        <c:lblOffset val="100"/>
        <c:noMultiLvlLbl val="0"/>
      </c:catAx>
      <c:valAx>
        <c:axId val="1860669600"/>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606795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8316"/>
          </a:xfrm>
          <a:prstGeom prst="rect">
            <a:avLst/>
          </a:prstGeom>
        </p:spPr>
        <p:txBody>
          <a:bodyPr vert="horz" lIns="91440" tIns="45720" rIns="91440" bIns="45720" rtlCol="0"/>
          <a:lstStyle>
            <a:lvl1pPr algn="l">
              <a:defRPr sz="1200"/>
            </a:lvl1pPr>
          </a:lstStyle>
          <a:p>
            <a:pPr>
              <a:defRPr/>
            </a:pPr>
            <a:endParaRPr lang="zh-TW" altLang="en-US"/>
          </a:p>
        </p:txBody>
      </p:sp>
      <p:sp>
        <p:nvSpPr>
          <p:cNvPr id="3" name="日期版面配置區 2"/>
          <p:cNvSpPr>
            <a:spLocks noGrp="1"/>
          </p:cNvSpPr>
          <p:nvPr>
            <p:ph type="dt" sz="quarter" idx="1"/>
          </p:nvPr>
        </p:nvSpPr>
        <p:spPr>
          <a:xfrm>
            <a:off x="3849688" y="0"/>
            <a:ext cx="2946400" cy="498316"/>
          </a:xfrm>
          <a:prstGeom prst="rect">
            <a:avLst/>
          </a:prstGeom>
        </p:spPr>
        <p:txBody>
          <a:bodyPr vert="horz" lIns="91440" tIns="45720" rIns="91440" bIns="45720" rtlCol="0"/>
          <a:lstStyle>
            <a:lvl1pPr algn="r">
              <a:defRPr sz="1200"/>
            </a:lvl1pPr>
          </a:lstStyle>
          <a:p>
            <a:pPr>
              <a:defRPr/>
            </a:pPr>
            <a:fld id="{7A9A4869-7FC4-4397-AEE2-FE78830E7442}" type="datetimeFigureOut">
              <a:rPr lang="zh-TW" altLang="en-US"/>
              <a:pPr>
                <a:defRPr/>
              </a:pPr>
              <a:t>2025/12/15</a:t>
            </a:fld>
            <a:endParaRPr lang="zh-TW" altLang="en-US"/>
          </a:p>
        </p:txBody>
      </p:sp>
      <p:sp>
        <p:nvSpPr>
          <p:cNvPr id="4" name="頁尾版面配置區 3"/>
          <p:cNvSpPr>
            <a:spLocks noGrp="1"/>
          </p:cNvSpPr>
          <p:nvPr>
            <p:ph type="ftr" sz="quarter" idx="2"/>
          </p:nvPr>
        </p:nvSpPr>
        <p:spPr>
          <a:xfrm>
            <a:off x="0" y="9428323"/>
            <a:ext cx="2946400" cy="498316"/>
          </a:xfrm>
          <a:prstGeom prst="rect">
            <a:avLst/>
          </a:prstGeom>
        </p:spPr>
        <p:txBody>
          <a:bodyPr vert="horz" lIns="91440" tIns="45720" rIns="91440" bIns="45720" rtlCol="0" anchor="b"/>
          <a:lstStyle>
            <a:lvl1pPr algn="l">
              <a:defRPr sz="1200"/>
            </a:lvl1pPr>
          </a:lstStyle>
          <a:p>
            <a:pPr>
              <a:defRPr/>
            </a:pPr>
            <a:endParaRPr lang="zh-TW" altLang="en-US"/>
          </a:p>
        </p:txBody>
      </p:sp>
      <p:sp>
        <p:nvSpPr>
          <p:cNvPr id="5" name="投影片編號版面配置區 4"/>
          <p:cNvSpPr>
            <a:spLocks noGrp="1"/>
          </p:cNvSpPr>
          <p:nvPr>
            <p:ph type="sldNum" sz="quarter" idx="3"/>
          </p:nvPr>
        </p:nvSpPr>
        <p:spPr>
          <a:xfrm>
            <a:off x="3849688" y="9428323"/>
            <a:ext cx="2946400" cy="498316"/>
          </a:xfrm>
          <a:prstGeom prst="rect">
            <a:avLst/>
          </a:prstGeom>
        </p:spPr>
        <p:txBody>
          <a:bodyPr vert="horz" lIns="91440" tIns="45720" rIns="91440" bIns="45720" rtlCol="0" anchor="b"/>
          <a:lstStyle>
            <a:lvl1pPr algn="r">
              <a:defRPr sz="1200"/>
            </a:lvl1pPr>
          </a:lstStyle>
          <a:p>
            <a:pPr>
              <a:defRPr/>
            </a:pPr>
            <a:fld id="{EDAD1A36-9009-46A5-85CE-DB4BD8971A21}" type="slidenum">
              <a:rPr lang="zh-TW" altLang="en-US"/>
              <a:pPr>
                <a:defRPr/>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46400" cy="496729"/>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zh-TW"/>
          </a:p>
        </p:txBody>
      </p:sp>
      <p:sp>
        <p:nvSpPr>
          <p:cNvPr id="35843" name="Rectangle 3"/>
          <p:cNvSpPr>
            <a:spLocks noGrp="1" noChangeArrowheads="1"/>
          </p:cNvSpPr>
          <p:nvPr>
            <p:ph type="dt" idx="1"/>
          </p:nvPr>
        </p:nvSpPr>
        <p:spPr bwMode="auto">
          <a:xfrm>
            <a:off x="3849688" y="0"/>
            <a:ext cx="2946400" cy="496729"/>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zh-TW"/>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679450" y="4714955"/>
            <a:ext cx="5438775" cy="4467383"/>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35846" name="Rectangle 6"/>
          <p:cNvSpPr>
            <a:spLocks noGrp="1" noChangeArrowheads="1"/>
          </p:cNvSpPr>
          <p:nvPr>
            <p:ph type="ftr" sz="quarter" idx="4"/>
          </p:nvPr>
        </p:nvSpPr>
        <p:spPr bwMode="auto">
          <a:xfrm>
            <a:off x="0" y="9428323"/>
            <a:ext cx="2946400" cy="496728"/>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zh-TW"/>
          </a:p>
        </p:txBody>
      </p:sp>
      <p:sp>
        <p:nvSpPr>
          <p:cNvPr id="35847" name="Rectangle 7"/>
          <p:cNvSpPr>
            <a:spLocks noGrp="1" noChangeArrowheads="1"/>
          </p:cNvSpPr>
          <p:nvPr>
            <p:ph type="sldNum" sz="quarter" idx="5"/>
          </p:nvPr>
        </p:nvSpPr>
        <p:spPr bwMode="auto">
          <a:xfrm>
            <a:off x="3849688" y="9428323"/>
            <a:ext cx="2946400" cy="496728"/>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44757F7-92FF-44C9-91E3-E405400F6801}"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2" name="Picture 9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516563"/>
            <a:ext cx="9144000"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26"/>
          <p:cNvSpPr txBox="1">
            <a:spLocks noChangeArrowheads="1"/>
          </p:cNvSpPr>
          <p:nvPr userDrawn="1"/>
        </p:nvSpPr>
        <p:spPr bwMode="auto">
          <a:xfrm>
            <a:off x="4878388" y="6461125"/>
            <a:ext cx="4265612" cy="396875"/>
          </a:xfrm>
          <a:prstGeom prst="rect">
            <a:avLst/>
          </a:prstGeom>
          <a:noFill/>
          <a:ln>
            <a:noFill/>
          </a:ln>
          <a:effec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20000"/>
              </a:spcBef>
              <a:buClr>
                <a:schemeClr val="hlink"/>
              </a:buClr>
              <a:buSzPct val="110000"/>
              <a:buFont typeface="Wingdings" panose="05000000000000000000" pitchFamily="2" charset="2"/>
              <a:buNone/>
              <a:defRPr/>
            </a:pPr>
            <a:r>
              <a:rPr lang="en-US" altLang="zh-TW" sz="2000" b="1">
                <a:solidFill>
                  <a:schemeClr val="bg1"/>
                </a:solidFill>
              </a:rPr>
              <a:t>LI-CHENG ENTERPRISE CO.,LTD.</a:t>
            </a:r>
          </a:p>
        </p:txBody>
      </p:sp>
      <p:pic>
        <p:nvPicPr>
          <p:cNvPr id="4" name="Picture 76" descr="3723858136_aac1d7aa5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019925" y="0"/>
            <a:ext cx="212407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8" descr="Air-Mesh-Fabric"/>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643438" y="0"/>
            <a:ext cx="2449512" cy="163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3" descr="dg506-1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627313" y="0"/>
            <a:ext cx="2016125"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5" descr="spacer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262731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86"/>
          <p:cNvSpPr>
            <a:spLocks noChangeShapeType="1"/>
          </p:cNvSpPr>
          <p:nvPr userDrawn="1"/>
        </p:nvSpPr>
        <p:spPr bwMode="auto">
          <a:xfrm>
            <a:off x="0" y="1628775"/>
            <a:ext cx="9144000" cy="0"/>
          </a:xfrm>
          <a:prstGeom prst="line">
            <a:avLst/>
          </a:prstGeom>
          <a:noFill/>
          <a:ln w="76200">
            <a:solidFill>
              <a:schemeClr val="bg1"/>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9" name="Line 87"/>
          <p:cNvSpPr>
            <a:spLocks noChangeShapeType="1"/>
          </p:cNvSpPr>
          <p:nvPr userDrawn="1"/>
        </p:nvSpPr>
        <p:spPr bwMode="auto">
          <a:xfrm>
            <a:off x="3995738" y="4581525"/>
            <a:ext cx="4824412" cy="0"/>
          </a:xfrm>
          <a:prstGeom prst="line">
            <a:avLst/>
          </a:prstGeom>
          <a:noFill/>
          <a:ln w="25400">
            <a:solidFill>
              <a:srgbClr val="80808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0" name="Freeform 91"/>
          <p:cNvSpPr>
            <a:spLocks/>
          </p:cNvSpPr>
          <p:nvPr userDrawn="1"/>
        </p:nvSpPr>
        <p:spPr bwMode="auto">
          <a:xfrm>
            <a:off x="323850" y="1916113"/>
            <a:ext cx="1944688" cy="1943100"/>
          </a:xfrm>
          <a:custGeom>
            <a:avLst/>
            <a:gdLst>
              <a:gd name="T0" fmla="*/ 2147483646 w 1225"/>
              <a:gd name="T1" fmla="*/ 0 h 1224"/>
              <a:gd name="T2" fmla="*/ 0 w 1225"/>
              <a:gd name="T3" fmla="*/ 0 h 1224"/>
              <a:gd name="T4" fmla="*/ 0 w 1225"/>
              <a:gd name="T5" fmla="*/ 2147483646 h 1224"/>
              <a:gd name="T6" fmla="*/ 0 60000 65536"/>
              <a:gd name="T7" fmla="*/ 0 60000 65536"/>
              <a:gd name="T8" fmla="*/ 0 60000 65536"/>
            </a:gdLst>
            <a:ahLst/>
            <a:cxnLst>
              <a:cxn ang="T6">
                <a:pos x="T0" y="T1"/>
              </a:cxn>
              <a:cxn ang="T7">
                <a:pos x="T2" y="T3"/>
              </a:cxn>
              <a:cxn ang="T8">
                <a:pos x="T4" y="T5"/>
              </a:cxn>
            </a:cxnLst>
            <a:rect l="0" t="0" r="r" b="b"/>
            <a:pathLst>
              <a:path w="1225" h="1224">
                <a:moveTo>
                  <a:pt x="1225" y="0"/>
                </a:moveTo>
                <a:lnTo>
                  <a:pt x="0" y="0"/>
                </a:lnTo>
                <a:lnTo>
                  <a:pt x="0" y="1224"/>
                </a:lnTo>
              </a:path>
            </a:pathLst>
          </a:custGeom>
          <a:noFill/>
          <a:ln w="25400" cap="flat" cmpd="sng">
            <a:solidFill>
              <a:srgbClr val="80808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pic>
        <p:nvPicPr>
          <p:cNvPr id="11" name="Picture 92" descr="LOGO"/>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4448175" y="6462713"/>
            <a:ext cx="3603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7622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628650" y="1825625"/>
            <a:ext cx="7886700" cy="4351338"/>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9"/>
          <p:cNvSpPr>
            <a:spLocks noGrp="1" noChangeArrowheads="1"/>
          </p:cNvSpPr>
          <p:nvPr>
            <p:ph type="sldNum" sz="quarter" idx="10"/>
          </p:nvPr>
        </p:nvSpPr>
        <p:spPr>
          <a:ln/>
        </p:spPr>
        <p:txBody>
          <a:bodyPr/>
          <a:lstStyle>
            <a:lvl1pPr>
              <a:defRPr/>
            </a:lvl1pPr>
          </a:lstStyle>
          <a:p>
            <a:pPr>
              <a:defRPr/>
            </a:pPr>
            <a:fld id="{104AC88C-F887-43BB-861A-BBF482CE11E6}" type="slidenum">
              <a:rPr lang="en-US" altLang="zh-TW"/>
              <a:pPr>
                <a:defRPr/>
              </a:pPr>
              <a:t>‹#›</a:t>
            </a:fld>
            <a:endParaRPr lang="en-US" altLang="zh-TW"/>
          </a:p>
        </p:txBody>
      </p:sp>
    </p:spTree>
    <p:extLst>
      <p:ext uri="{BB962C8B-B14F-4D97-AF65-F5344CB8AC3E}">
        <p14:creationId xmlns:p14="http://schemas.microsoft.com/office/powerpoint/2010/main" val="696738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a:prstGeom prst="rect">
            <a:avLst/>
          </a:prstGeo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28650" y="365125"/>
            <a:ext cx="5762625" cy="5811838"/>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9"/>
          <p:cNvSpPr>
            <a:spLocks noGrp="1" noChangeArrowheads="1"/>
          </p:cNvSpPr>
          <p:nvPr>
            <p:ph type="sldNum" sz="quarter" idx="10"/>
          </p:nvPr>
        </p:nvSpPr>
        <p:spPr>
          <a:ln/>
        </p:spPr>
        <p:txBody>
          <a:bodyPr/>
          <a:lstStyle>
            <a:lvl1pPr>
              <a:defRPr/>
            </a:lvl1pPr>
          </a:lstStyle>
          <a:p>
            <a:pPr>
              <a:defRPr/>
            </a:pPr>
            <a:fld id="{04056177-F46B-4C52-A9DE-93028394FD9B}" type="slidenum">
              <a:rPr lang="en-US" altLang="zh-TW"/>
              <a:pPr>
                <a:defRPr/>
              </a:pPr>
              <a:t>‹#›</a:t>
            </a:fld>
            <a:endParaRPr lang="en-US" altLang="zh-TW"/>
          </a:p>
        </p:txBody>
      </p:sp>
    </p:spTree>
    <p:extLst>
      <p:ext uri="{BB962C8B-B14F-4D97-AF65-F5344CB8AC3E}">
        <p14:creationId xmlns:p14="http://schemas.microsoft.com/office/powerpoint/2010/main" val="3624025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表格版面配置區 2"/>
          <p:cNvSpPr>
            <a:spLocks noGrp="1"/>
          </p:cNvSpPr>
          <p:nvPr>
            <p:ph type="tbl" idx="1"/>
          </p:nvPr>
        </p:nvSpPr>
        <p:spPr>
          <a:xfrm>
            <a:off x="628650" y="1825625"/>
            <a:ext cx="7886700" cy="4351338"/>
          </a:xfrm>
          <a:prstGeom prst="rect">
            <a:avLst/>
          </a:prstGeom>
        </p:spPr>
        <p:txBody>
          <a:bodyPr/>
          <a:lstStyle/>
          <a:p>
            <a:pPr lvl="0"/>
            <a:endParaRPr lang="zh-TW" altLang="en-US" noProof="0"/>
          </a:p>
        </p:txBody>
      </p:sp>
      <p:sp>
        <p:nvSpPr>
          <p:cNvPr id="4" name="Rectangle 29"/>
          <p:cNvSpPr>
            <a:spLocks noGrp="1" noChangeArrowheads="1"/>
          </p:cNvSpPr>
          <p:nvPr>
            <p:ph type="sldNum" sz="quarter" idx="10"/>
          </p:nvPr>
        </p:nvSpPr>
        <p:spPr>
          <a:ln/>
        </p:spPr>
        <p:txBody>
          <a:bodyPr/>
          <a:lstStyle>
            <a:lvl1pPr>
              <a:defRPr/>
            </a:lvl1pPr>
          </a:lstStyle>
          <a:p>
            <a:pPr>
              <a:defRPr/>
            </a:pPr>
            <a:fld id="{EA99AC31-4917-4F46-A837-4FD86A60DC6D}" type="slidenum">
              <a:rPr lang="en-US" altLang="zh-TW"/>
              <a:pPr>
                <a:defRPr/>
              </a:pPr>
              <a:t>‹#›</a:t>
            </a:fld>
            <a:endParaRPr lang="en-US" altLang="zh-TW"/>
          </a:p>
        </p:txBody>
      </p:sp>
    </p:spTree>
    <p:extLst>
      <p:ext uri="{BB962C8B-B14F-4D97-AF65-F5344CB8AC3E}">
        <p14:creationId xmlns:p14="http://schemas.microsoft.com/office/powerpoint/2010/main" val="3367522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標題，文字及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文字版面配置區 2"/>
          <p:cNvSpPr>
            <a:spLocks noGrp="1"/>
          </p:cNvSpPr>
          <p:nvPr>
            <p:ph type="body" sz="half" idx="1"/>
          </p:nvPr>
        </p:nvSpPr>
        <p:spPr>
          <a:xfrm>
            <a:off x="628650" y="1825625"/>
            <a:ext cx="3867150" cy="435133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quarter" idx="2"/>
          </p:nvPr>
        </p:nvSpPr>
        <p:spPr>
          <a:xfrm>
            <a:off x="4648200" y="1825625"/>
            <a:ext cx="3867150" cy="2098675"/>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內容版面配置區 4"/>
          <p:cNvSpPr>
            <a:spLocks noGrp="1"/>
          </p:cNvSpPr>
          <p:nvPr>
            <p:ph sz="quarter" idx="3"/>
          </p:nvPr>
        </p:nvSpPr>
        <p:spPr>
          <a:xfrm>
            <a:off x="4648200" y="4076700"/>
            <a:ext cx="3867150" cy="210026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Rectangle 29"/>
          <p:cNvSpPr>
            <a:spLocks noGrp="1" noChangeArrowheads="1"/>
          </p:cNvSpPr>
          <p:nvPr>
            <p:ph type="sldNum" sz="quarter" idx="10"/>
          </p:nvPr>
        </p:nvSpPr>
        <p:spPr>
          <a:ln/>
        </p:spPr>
        <p:txBody>
          <a:bodyPr/>
          <a:lstStyle>
            <a:lvl1pPr>
              <a:defRPr/>
            </a:lvl1pPr>
          </a:lstStyle>
          <a:p>
            <a:pPr>
              <a:defRPr/>
            </a:pPr>
            <a:fld id="{4A92207E-E3F5-4D55-8927-A7CBBCC20820}" type="slidenum">
              <a:rPr lang="en-US" altLang="zh-TW"/>
              <a:pPr>
                <a:defRPr/>
              </a:pPr>
              <a:t>‹#›</a:t>
            </a:fld>
            <a:endParaRPr lang="en-US" altLang="zh-TW"/>
          </a:p>
        </p:txBody>
      </p:sp>
    </p:spTree>
    <p:extLst>
      <p:ext uri="{BB962C8B-B14F-4D97-AF65-F5344CB8AC3E}">
        <p14:creationId xmlns:p14="http://schemas.microsoft.com/office/powerpoint/2010/main" val="1630936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內容版面配置區 2"/>
          <p:cNvSpPr>
            <a:spLocks noGrp="1"/>
          </p:cNvSpPr>
          <p:nvPr>
            <p:ph idx="1"/>
          </p:nvPr>
        </p:nvSpPr>
        <p:spPr>
          <a:xfrm>
            <a:off x="628650" y="1825625"/>
            <a:ext cx="7886700" cy="435133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29"/>
          <p:cNvSpPr>
            <a:spLocks noGrp="1" noChangeArrowheads="1"/>
          </p:cNvSpPr>
          <p:nvPr>
            <p:ph type="sldNum" sz="quarter" idx="10"/>
          </p:nvPr>
        </p:nvSpPr>
        <p:spPr>
          <a:ln/>
        </p:spPr>
        <p:txBody>
          <a:bodyPr/>
          <a:lstStyle>
            <a:lvl1pPr>
              <a:defRPr/>
            </a:lvl1pPr>
          </a:lstStyle>
          <a:p>
            <a:pPr>
              <a:defRPr/>
            </a:pPr>
            <a:fld id="{0813439D-C4A5-46E5-BA05-977F12E55F69}" type="slidenum">
              <a:rPr lang="en-US" altLang="zh-TW"/>
              <a:pPr>
                <a:defRPr/>
              </a:pPr>
              <a:t>‹#›</a:t>
            </a:fld>
            <a:endParaRPr lang="en-US" altLang="zh-TW"/>
          </a:p>
        </p:txBody>
      </p:sp>
    </p:spTree>
    <p:extLst>
      <p:ext uri="{BB962C8B-B14F-4D97-AF65-F5344CB8AC3E}">
        <p14:creationId xmlns:p14="http://schemas.microsoft.com/office/powerpoint/2010/main" val="289310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a:prstGeom prst="rect">
            <a:avLst/>
          </a:prstGeo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a:t>按一下以編輯母片文字樣式</a:t>
            </a:r>
          </a:p>
        </p:txBody>
      </p:sp>
      <p:sp>
        <p:nvSpPr>
          <p:cNvPr id="4" name="Rectangle 29"/>
          <p:cNvSpPr>
            <a:spLocks noGrp="1" noChangeArrowheads="1"/>
          </p:cNvSpPr>
          <p:nvPr>
            <p:ph type="sldNum" sz="quarter" idx="10"/>
          </p:nvPr>
        </p:nvSpPr>
        <p:spPr>
          <a:ln/>
        </p:spPr>
        <p:txBody>
          <a:bodyPr/>
          <a:lstStyle>
            <a:lvl1pPr>
              <a:defRPr/>
            </a:lvl1pPr>
          </a:lstStyle>
          <a:p>
            <a:pPr>
              <a:defRPr/>
            </a:pPr>
            <a:fld id="{CDC4724A-418D-472A-9AFB-B0BF81F0FD80}" type="slidenum">
              <a:rPr lang="en-US" altLang="zh-TW"/>
              <a:pPr>
                <a:defRPr/>
              </a:pPr>
              <a:t>‹#›</a:t>
            </a:fld>
            <a:endParaRPr lang="en-US" altLang="zh-TW"/>
          </a:p>
        </p:txBody>
      </p:sp>
    </p:spTree>
    <p:extLst>
      <p:ext uri="{BB962C8B-B14F-4D97-AF65-F5344CB8AC3E}">
        <p14:creationId xmlns:p14="http://schemas.microsoft.com/office/powerpoint/2010/main" val="2857649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內容版面配置區 2"/>
          <p:cNvSpPr>
            <a:spLocks noGrp="1"/>
          </p:cNvSpPr>
          <p:nvPr>
            <p:ph sz="half" idx="1"/>
          </p:nvPr>
        </p:nvSpPr>
        <p:spPr>
          <a:xfrm>
            <a:off x="628650" y="1825625"/>
            <a:ext cx="3867150" cy="435133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825625"/>
            <a:ext cx="3867150" cy="435133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29"/>
          <p:cNvSpPr>
            <a:spLocks noGrp="1" noChangeArrowheads="1"/>
          </p:cNvSpPr>
          <p:nvPr>
            <p:ph type="sldNum" sz="quarter" idx="10"/>
          </p:nvPr>
        </p:nvSpPr>
        <p:spPr>
          <a:ln/>
        </p:spPr>
        <p:txBody>
          <a:bodyPr/>
          <a:lstStyle>
            <a:lvl1pPr>
              <a:defRPr/>
            </a:lvl1pPr>
          </a:lstStyle>
          <a:p>
            <a:pPr>
              <a:defRPr/>
            </a:pPr>
            <a:fld id="{A747B324-FD0C-4291-8854-CA51027C4833}" type="slidenum">
              <a:rPr lang="en-US" altLang="zh-TW"/>
              <a:pPr>
                <a:defRPr/>
              </a:pPr>
              <a:t>‹#›</a:t>
            </a:fld>
            <a:endParaRPr lang="en-US" altLang="zh-TW"/>
          </a:p>
        </p:txBody>
      </p:sp>
    </p:spTree>
    <p:extLst>
      <p:ext uri="{BB962C8B-B14F-4D97-AF65-F5344CB8AC3E}">
        <p14:creationId xmlns:p14="http://schemas.microsoft.com/office/powerpoint/2010/main" val="2415495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a:prstGeom prst="rect">
            <a:avLst/>
          </a:prstGeo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30238" y="2505075"/>
            <a:ext cx="3868737" cy="368458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29150" y="2505075"/>
            <a:ext cx="3887788" cy="368458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29"/>
          <p:cNvSpPr>
            <a:spLocks noGrp="1" noChangeArrowheads="1"/>
          </p:cNvSpPr>
          <p:nvPr>
            <p:ph type="sldNum" sz="quarter" idx="10"/>
          </p:nvPr>
        </p:nvSpPr>
        <p:spPr>
          <a:ln/>
        </p:spPr>
        <p:txBody>
          <a:bodyPr/>
          <a:lstStyle>
            <a:lvl1pPr>
              <a:defRPr/>
            </a:lvl1pPr>
          </a:lstStyle>
          <a:p>
            <a:pPr>
              <a:defRPr/>
            </a:pPr>
            <a:fld id="{CC6C4C7B-F800-4A0E-A933-B770AFFF1686}" type="slidenum">
              <a:rPr lang="en-US" altLang="zh-TW"/>
              <a:pPr>
                <a:defRPr/>
              </a:pPr>
              <a:t>‹#›</a:t>
            </a:fld>
            <a:endParaRPr lang="en-US" altLang="zh-TW"/>
          </a:p>
        </p:txBody>
      </p:sp>
    </p:spTree>
    <p:extLst>
      <p:ext uri="{BB962C8B-B14F-4D97-AF65-F5344CB8AC3E}">
        <p14:creationId xmlns:p14="http://schemas.microsoft.com/office/powerpoint/2010/main" val="1252087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5"/>
            <a:ext cx="7886700" cy="1325563"/>
          </a:xfrm>
          <a:prstGeom prst="rect">
            <a:avLst/>
          </a:prstGeom>
        </p:spPr>
        <p:txBody>
          <a:bodyPr/>
          <a:lstStyle/>
          <a:p>
            <a:r>
              <a:rPr lang="zh-TW" altLang="en-US"/>
              <a:t>按一下以編輯母片標題樣式</a:t>
            </a:r>
          </a:p>
        </p:txBody>
      </p:sp>
      <p:sp>
        <p:nvSpPr>
          <p:cNvPr id="3" name="Rectangle 29"/>
          <p:cNvSpPr>
            <a:spLocks noGrp="1" noChangeArrowheads="1"/>
          </p:cNvSpPr>
          <p:nvPr>
            <p:ph type="sldNum" sz="quarter" idx="10"/>
          </p:nvPr>
        </p:nvSpPr>
        <p:spPr>
          <a:ln/>
        </p:spPr>
        <p:txBody>
          <a:bodyPr/>
          <a:lstStyle>
            <a:lvl1pPr>
              <a:defRPr/>
            </a:lvl1pPr>
          </a:lstStyle>
          <a:p>
            <a:pPr>
              <a:defRPr/>
            </a:pPr>
            <a:fld id="{DCA8248F-0849-4E87-ABCD-BAF2B007DFBE}" type="slidenum">
              <a:rPr lang="en-US" altLang="zh-TW"/>
              <a:pPr>
                <a:defRPr/>
              </a:pPr>
              <a:t>‹#›</a:t>
            </a:fld>
            <a:endParaRPr lang="en-US" altLang="zh-TW"/>
          </a:p>
        </p:txBody>
      </p:sp>
    </p:spTree>
    <p:extLst>
      <p:ext uri="{BB962C8B-B14F-4D97-AF65-F5344CB8AC3E}">
        <p14:creationId xmlns:p14="http://schemas.microsoft.com/office/powerpoint/2010/main" val="930171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29"/>
          <p:cNvSpPr>
            <a:spLocks noGrp="1" noChangeArrowheads="1"/>
          </p:cNvSpPr>
          <p:nvPr>
            <p:ph type="sldNum" sz="quarter" idx="10"/>
          </p:nvPr>
        </p:nvSpPr>
        <p:spPr>
          <a:ln/>
        </p:spPr>
        <p:txBody>
          <a:bodyPr/>
          <a:lstStyle>
            <a:lvl1pPr>
              <a:defRPr/>
            </a:lvl1pPr>
          </a:lstStyle>
          <a:p>
            <a:pPr>
              <a:defRPr/>
            </a:pPr>
            <a:fld id="{B7D9934E-ECDF-42E3-9087-9F966829D961}" type="slidenum">
              <a:rPr lang="en-US" altLang="zh-TW"/>
              <a:pPr>
                <a:defRPr/>
              </a:pPr>
              <a:t>‹#›</a:t>
            </a:fld>
            <a:endParaRPr lang="en-US" altLang="zh-TW"/>
          </a:p>
        </p:txBody>
      </p:sp>
    </p:spTree>
    <p:extLst>
      <p:ext uri="{BB962C8B-B14F-4D97-AF65-F5344CB8AC3E}">
        <p14:creationId xmlns:p14="http://schemas.microsoft.com/office/powerpoint/2010/main" val="3430389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a:prstGeom prst="rect">
            <a:avLst/>
          </a:prstGeo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Rectangle 29"/>
          <p:cNvSpPr>
            <a:spLocks noGrp="1" noChangeArrowheads="1"/>
          </p:cNvSpPr>
          <p:nvPr>
            <p:ph type="sldNum" sz="quarter" idx="10"/>
          </p:nvPr>
        </p:nvSpPr>
        <p:spPr>
          <a:ln/>
        </p:spPr>
        <p:txBody>
          <a:bodyPr/>
          <a:lstStyle>
            <a:lvl1pPr>
              <a:defRPr/>
            </a:lvl1pPr>
          </a:lstStyle>
          <a:p>
            <a:pPr>
              <a:defRPr/>
            </a:pPr>
            <a:fld id="{E2AB56F8-9BE3-4B5C-B0BE-29F608777839}" type="slidenum">
              <a:rPr lang="en-US" altLang="zh-TW"/>
              <a:pPr>
                <a:defRPr/>
              </a:pPr>
              <a:t>‹#›</a:t>
            </a:fld>
            <a:endParaRPr lang="en-US" altLang="zh-TW"/>
          </a:p>
        </p:txBody>
      </p:sp>
    </p:spTree>
    <p:extLst>
      <p:ext uri="{BB962C8B-B14F-4D97-AF65-F5344CB8AC3E}">
        <p14:creationId xmlns:p14="http://schemas.microsoft.com/office/powerpoint/2010/main" val="2073734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a:prstGeom prst="rect">
            <a:avLst/>
          </a:prstGeo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Rectangle 29"/>
          <p:cNvSpPr>
            <a:spLocks noGrp="1" noChangeArrowheads="1"/>
          </p:cNvSpPr>
          <p:nvPr>
            <p:ph type="sldNum" sz="quarter" idx="10"/>
          </p:nvPr>
        </p:nvSpPr>
        <p:spPr>
          <a:ln/>
        </p:spPr>
        <p:txBody>
          <a:bodyPr/>
          <a:lstStyle>
            <a:lvl1pPr>
              <a:defRPr/>
            </a:lvl1pPr>
          </a:lstStyle>
          <a:p>
            <a:pPr>
              <a:defRPr/>
            </a:pPr>
            <a:fld id="{C79F1F0E-CA64-4504-8303-217A32C3E725}" type="slidenum">
              <a:rPr lang="en-US" altLang="zh-TW"/>
              <a:pPr>
                <a:defRPr/>
              </a:pPr>
              <a:t>‹#›</a:t>
            </a:fld>
            <a:endParaRPr lang="en-US" altLang="zh-TW"/>
          </a:p>
        </p:txBody>
      </p:sp>
    </p:spTree>
    <p:extLst>
      <p:ext uri="{BB962C8B-B14F-4D97-AF65-F5344CB8AC3E}">
        <p14:creationId xmlns:p14="http://schemas.microsoft.com/office/powerpoint/2010/main" val="342455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250825" y="908050"/>
            <a:ext cx="7239000" cy="101600"/>
          </a:xfrm>
          <a:prstGeom prst="rect">
            <a:avLst/>
          </a:prstGeom>
          <a:gradFill rotWithShape="1">
            <a:gsLst>
              <a:gs pos="0">
                <a:srgbClr val="000066"/>
              </a:gs>
              <a:gs pos="100000">
                <a:schemeClr val="bg1"/>
              </a:gs>
            </a:gsLst>
            <a:lin ang="0" scaled="1"/>
          </a:gradFill>
          <a:ln>
            <a:noFill/>
          </a:ln>
          <a:effec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defRPr/>
            </a:pPr>
            <a:endParaRPr kumimoji="0" lang="zh-TW" altLang="zh-TW" sz="2400">
              <a:latin typeface="Times New Roman" panose="02020603050405020304" pitchFamily="18" charset="0"/>
            </a:endParaRPr>
          </a:p>
        </p:txBody>
      </p:sp>
      <p:sp>
        <p:nvSpPr>
          <p:cNvPr id="1027" name="Text Box 16"/>
          <p:cNvSpPr txBox="1">
            <a:spLocks noChangeArrowheads="1"/>
          </p:cNvSpPr>
          <p:nvPr userDrawn="1"/>
        </p:nvSpPr>
        <p:spPr bwMode="auto">
          <a:xfrm>
            <a:off x="6056313" y="6553200"/>
            <a:ext cx="3087687" cy="304800"/>
          </a:xfrm>
          <a:prstGeom prst="rect">
            <a:avLst/>
          </a:prstGeom>
          <a:noFill/>
          <a:ln>
            <a:noFill/>
          </a:ln>
          <a:effec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20000"/>
              </a:spcBef>
              <a:buClr>
                <a:schemeClr val="hlink"/>
              </a:buClr>
              <a:buSzPct val="110000"/>
              <a:buFont typeface="Wingdings" panose="05000000000000000000" pitchFamily="2" charset="2"/>
              <a:buNone/>
              <a:defRPr/>
            </a:pPr>
            <a:r>
              <a:rPr lang="en-US" altLang="zh-TW" sz="1400" b="1">
                <a:solidFill>
                  <a:srgbClr val="000066"/>
                </a:solidFill>
              </a:rPr>
              <a:t> LI-CHENG ENTERPRISE CO.,LTD.</a:t>
            </a:r>
          </a:p>
        </p:txBody>
      </p:sp>
      <p:sp>
        <p:nvSpPr>
          <p:cNvPr id="1028" name="Rectangle 27"/>
          <p:cNvSpPr>
            <a:spLocks noChangeArrowheads="1"/>
          </p:cNvSpPr>
          <p:nvPr userDrawn="1"/>
        </p:nvSpPr>
        <p:spPr bwMode="auto">
          <a:xfrm rot="10800000">
            <a:off x="3600450" y="6453188"/>
            <a:ext cx="5543550" cy="88900"/>
          </a:xfrm>
          <a:prstGeom prst="rect">
            <a:avLst/>
          </a:prstGeom>
          <a:gradFill rotWithShape="1">
            <a:gsLst>
              <a:gs pos="0">
                <a:srgbClr val="000066"/>
              </a:gs>
              <a:gs pos="100000">
                <a:schemeClr val="bg1"/>
              </a:gs>
            </a:gsLst>
            <a:lin ang="0" scaled="1"/>
          </a:gradFill>
          <a:ln>
            <a:noFill/>
          </a:ln>
          <a:effectLst/>
        </p:spPr>
        <p:txBody>
          <a:bodyPr rot="10800000"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defRPr/>
            </a:pPr>
            <a:endParaRPr kumimoji="0" lang="zh-TW" altLang="zh-TW" sz="2400">
              <a:latin typeface="Times New Roman" panose="02020603050405020304" pitchFamily="18" charset="0"/>
            </a:endParaRPr>
          </a:p>
        </p:txBody>
      </p:sp>
      <p:sp>
        <p:nvSpPr>
          <p:cNvPr id="7197" name="Rectangle 29"/>
          <p:cNvSpPr>
            <a:spLocks noGrp="1" noChangeArrowheads="1"/>
          </p:cNvSpPr>
          <p:nvPr>
            <p:ph type="sldNum" sz="quarter" idx="4"/>
          </p:nvPr>
        </p:nvSpPr>
        <p:spPr bwMode="auto">
          <a:xfrm>
            <a:off x="2509838" y="65246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600">
                <a:latin typeface="標楷體" panose="03000509000000000000" pitchFamily="65" charset="-120"/>
                <a:ea typeface="標楷體" panose="03000509000000000000" pitchFamily="65" charset="-120"/>
              </a:defRPr>
            </a:lvl1pPr>
          </a:lstStyle>
          <a:p>
            <a:pPr>
              <a:defRPr/>
            </a:pPr>
            <a:fld id="{7C7FA420-7F0A-4009-BFF3-2F60274DA78F}"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4056"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 id="2147484055" r:id="rId13"/>
  </p:sldLayoutIdLst>
  <p:hf hdr="0" ftr="0" dt="0"/>
  <p:txStyles>
    <p:titleStyle>
      <a:lvl1pPr algn="l" rtl="0" eaLnBrk="0" fontAlgn="base" hangingPunct="0">
        <a:spcBef>
          <a:spcPct val="0"/>
        </a:spcBef>
        <a:spcAft>
          <a:spcPct val="0"/>
        </a:spcAft>
        <a:defRPr kumimoji="1" sz="4000" kern="12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Arial" panose="020B0604020202020204" pitchFamily="34" charset="0"/>
          <a:ea typeface="新細明體" panose="02020500000000000000" pitchFamily="18" charset="-120"/>
        </a:defRPr>
      </a:lvl2pPr>
      <a:lvl3pPr algn="l" rtl="0" eaLnBrk="0" fontAlgn="base" hangingPunct="0">
        <a:spcBef>
          <a:spcPct val="0"/>
        </a:spcBef>
        <a:spcAft>
          <a:spcPct val="0"/>
        </a:spcAft>
        <a:defRPr kumimoji="1" sz="4000">
          <a:solidFill>
            <a:schemeClr val="tx2"/>
          </a:solidFill>
          <a:latin typeface="Arial" panose="020B0604020202020204" pitchFamily="34" charset="0"/>
          <a:ea typeface="新細明體" panose="02020500000000000000" pitchFamily="18" charset="-120"/>
        </a:defRPr>
      </a:lvl3pPr>
      <a:lvl4pPr algn="l" rtl="0" eaLnBrk="0" fontAlgn="base" hangingPunct="0">
        <a:spcBef>
          <a:spcPct val="0"/>
        </a:spcBef>
        <a:spcAft>
          <a:spcPct val="0"/>
        </a:spcAft>
        <a:defRPr kumimoji="1" sz="4000">
          <a:solidFill>
            <a:schemeClr val="tx2"/>
          </a:solidFill>
          <a:latin typeface="Arial" panose="020B0604020202020204" pitchFamily="34" charset="0"/>
          <a:ea typeface="新細明體" panose="02020500000000000000" pitchFamily="18" charset="-120"/>
        </a:defRPr>
      </a:lvl4pPr>
      <a:lvl5pPr algn="l" rtl="0" eaLnBrk="0" fontAlgn="base" hangingPunct="0">
        <a:spcBef>
          <a:spcPct val="0"/>
        </a:spcBef>
        <a:spcAft>
          <a:spcPct val="0"/>
        </a:spcAft>
        <a:defRPr kumimoji="1" sz="4000">
          <a:solidFill>
            <a:schemeClr val="tx2"/>
          </a:solidFill>
          <a:latin typeface="Arial" panose="020B0604020202020204" pitchFamily="34" charset="0"/>
          <a:ea typeface="新細明體" panose="02020500000000000000" pitchFamily="18" charset="-120"/>
        </a:defRPr>
      </a:lvl5pPr>
      <a:lvl6pPr marL="457200" algn="l" rtl="0" fontAlgn="base">
        <a:spcBef>
          <a:spcPct val="0"/>
        </a:spcBef>
        <a:spcAft>
          <a:spcPct val="0"/>
        </a:spcAft>
        <a:defRPr kumimoji="1" sz="4000">
          <a:solidFill>
            <a:schemeClr val="tx2"/>
          </a:solidFill>
          <a:latin typeface="Arial" panose="020B0604020202020204" pitchFamily="34" charset="0"/>
          <a:ea typeface="新細明體" panose="02020500000000000000" pitchFamily="18" charset="-120"/>
        </a:defRPr>
      </a:lvl6pPr>
      <a:lvl7pPr marL="914400" algn="l" rtl="0" fontAlgn="base">
        <a:spcBef>
          <a:spcPct val="0"/>
        </a:spcBef>
        <a:spcAft>
          <a:spcPct val="0"/>
        </a:spcAft>
        <a:defRPr kumimoji="1" sz="4000">
          <a:solidFill>
            <a:schemeClr val="tx2"/>
          </a:solidFill>
          <a:latin typeface="Arial" panose="020B0604020202020204" pitchFamily="34" charset="0"/>
          <a:ea typeface="新細明體" panose="02020500000000000000" pitchFamily="18" charset="-120"/>
        </a:defRPr>
      </a:lvl7pPr>
      <a:lvl8pPr marL="1371600" algn="l" rtl="0" fontAlgn="base">
        <a:spcBef>
          <a:spcPct val="0"/>
        </a:spcBef>
        <a:spcAft>
          <a:spcPct val="0"/>
        </a:spcAft>
        <a:defRPr kumimoji="1" sz="4000">
          <a:solidFill>
            <a:schemeClr val="tx2"/>
          </a:solidFill>
          <a:latin typeface="Arial" panose="020B0604020202020204" pitchFamily="34" charset="0"/>
          <a:ea typeface="新細明體" panose="02020500000000000000" pitchFamily="18" charset="-120"/>
        </a:defRPr>
      </a:lvl8pPr>
      <a:lvl9pPr marL="1828800" algn="l" rtl="0" fontAlgn="base">
        <a:spcBef>
          <a:spcPct val="0"/>
        </a:spcBef>
        <a:spcAft>
          <a:spcPct val="0"/>
        </a:spcAft>
        <a:defRPr kumimoji="1" sz="4000">
          <a:solidFill>
            <a:schemeClr val="tx2"/>
          </a:solidFill>
          <a:latin typeface="Arial" panose="020B0604020202020204" pitchFamily="34" charset="0"/>
          <a:ea typeface="新細明體" panose="02020500000000000000" pitchFamily="18" charset="-120"/>
        </a:defRPr>
      </a:lvl9pPr>
    </p:titleStyle>
    <p:bodyStyle>
      <a:lvl1pPr marL="447675" indent="-447675" algn="l" rtl="0" eaLnBrk="0" fontAlgn="base" hangingPunct="0">
        <a:spcBef>
          <a:spcPct val="20000"/>
        </a:spcBef>
        <a:spcAft>
          <a:spcPct val="0"/>
        </a:spcAft>
        <a:buClr>
          <a:schemeClr val="accent1"/>
        </a:buClr>
        <a:buSzPct val="70000"/>
        <a:buFont typeface="Wingdings" panose="05000000000000000000" pitchFamily="2" charset="2"/>
        <a:buChar char="n"/>
        <a:defRPr kumimoji="1" sz="3200" kern="1200">
          <a:solidFill>
            <a:schemeClr val="tx1"/>
          </a:solidFill>
          <a:latin typeface="+mn-lt"/>
          <a:ea typeface="+mn-ea"/>
          <a:cs typeface="+mn-cs"/>
        </a:defRPr>
      </a:lvl1pPr>
      <a:lvl2pPr marL="889000" indent="-439738" algn="l" rtl="0" eaLnBrk="0" fontAlgn="base" hangingPunct="0">
        <a:spcBef>
          <a:spcPct val="20000"/>
        </a:spcBef>
        <a:spcAft>
          <a:spcPct val="0"/>
        </a:spcAft>
        <a:buClr>
          <a:schemeClr val="hlink"/>
        </a:buClr>
        <a:buSzPct val="65000"/>
        <a:buFont typeface="Wingdings" panose="05000000000000000000" pitchFamily="2" charset="2"/>
        <a:buChar char="¡"/>
        <a:defRPr kumimoji="1" sz="2800" kern="1200">
          <a:solidFill>
            <a:schemeClr val="tx1"/>
          </a:solidFill>
          <a:latin typeface="+mn-lt"/>
          <a:ea typeface="+mn-ea"/>
          <a:cs typeface="+mn-cs"/>
        </a:defRPr>
      </a:lvl2pPr>
      <a:lvl3pPr marL="1293813" indent="-403225" algn="l" rtl="0" eaLnBrk="0" fontAlgn="base" hangingPunct="0">
        <a:spcBef>
          <a:spcPct val="20000"/>
        </a:spcBef>
        <a:spcAft>
          <a:spcPct val="0"/>
        </a:spcAft>
        <a:buClr>
          <a:schemeClr val="accent1"/>
        </a:buClr>
        <a:buSzPct val="70000"/>
        <a:buFont typeface="Wingdings" panose="05000000000000000000" pitchFamily="2" charset="2"/>
        <a:buChar char="n"/>
        <a:defRPr kumimoji="1" sz="2400" kern="1200">
          <a:solidFill>
            <a:schemeClr val="tx1"/>
          </a:solidFill>
          <a:latin typeface="+mn-lt"/>
          <a:ea typeface="+mn-ea"/>
          <a:cs typeface="+mn-cs"/>
        </a:defRPr>
      </a:lvl3pPr>
      <a:lvl4pPr marL="1681163" indent="-385763" algn="l" rtl="0" eaLnBrk="0" fontAlgn="base" hangingPunct="0">
        <a:spcBef>
          <a:spcPct val="20000"/>
        </a:spcBef>
        <a:spcAft>
          <a:spcPct val="0"/>
        </a:spcAft>
        <a:buClr>
          <a:schemeClr val="hlink"/>
        </a:buClr>
        <a:buSzPct val="75000"/>
        <a:buFont typeface="Wingdings" panose="05000000000000000000" pitchFamily="2" charset="2"/>
        <a:buChar char="¡"/>
        <a:defRPr kumimoji="1" sz="2000" kern="1200">
          <a:solidFill>
            <a:schemeClr val="tx1"/>
          </a:solidFill>
          <a:latin typeface="+mn-lt"/>
          <a:ea typeface="+mn-ea"/>
          <a:cs typeface="+mn-cs"/>
        </a:defRPr>
      </a:lvl4pPr>
      <a:lvl5pPr marL="2070100" indent="-387350" algn="l" rtl="0" eaLnBrk="0" fontAlgn="base" hangingPunct="0">
        <a:spcBef>
          <a:spcPct val="20000"/>
        </a:spcBef>
        <a:spcAft>
          <a:spcPct val="0"/>
        </a:spcAft>
        <a:buClr>
          <a:schemeClr val="accent1"/>
        </a:buClr>
        <a:buSzPct val="70000"/>
        <a:buFont typeface="Wingdings" panose="05000000000000000000" pitchFamily="2" charset="2"/>
        <a:buChar char="n"/>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8"/>
          <p:cNvSpPr txBox="1">
            <a:spLocks noChangeArrowheads="1"/>
          </p:cNvSpPr>
          <p:nvPr/>
        </p:nvSpPr>
        <p:spPr bwMode="auto">
          <a:xfrm>
            <a:off x="250825" y="2060575"/>
            <a:ext cx="8642350" cy="174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lnSpc>
                <a:spcPct val="80000"/>
              </a:lnSpc>
            </a:pPr>
            <a:r>
              <a:rPr lang="en-US" altLang="zh-TW" sz="4400" b="1" dirty="0">
                <a:latin typeface="Calibri" panose="020F0502020204030204" pitchFamily="34" charset="0"/>
                <a:ea typeface="標楷體" panose="03000509000000000000" pitchFamily="65" charset="-120"/>
                <a:cs typeface="Calibri" panose="020F0502020204030204" pitchFamily="34" charset="0"/>
              </a:rPr>
              <a:t>LI-CHENG ENTERPRISE CO.,LTD</a:t>
            </a:r>
            <a:endParaRPr lang="zh-TW" altLang="en-US" sz="4400" b="1" dirty="0">
              <a:latin typeface="Calibri" panose="020F0502020204030204" pitchFamily="34" charset="0"/>
              <a:ea typeface="標楷體" panose="03000509000000000000" pitchFamily="65" charset="-120"/>
              <a:cs typeface="Calibri" panose="020F0502020204030204" pitchFamily="34" charset="0"/>
            </a:endParaRPr>
          </a:p>
          <a:p>
            <a:endParaRPr lang="zh-TW" altLang="en-US" sz="3600" dirty="0">
              <a:ea typeface="標楷體" panose="03000509000000000000" pitchFamily="65" charset="-120"/>
              <a:cs typeface="Calibri" panose="020F0502020204030204" pitchFamily="34" charset="0"/>
            </a:endParaRPr>
          </a:p>
          <a:p>
            <a:pPr algn="ctr"/>
            <a:r>
              <a:rPr lang="en-US" altLang="zh-TW" sz="3600" dirty="0">
                <a:ea typeface="標楷體" panose="03000509000000000000" pitchFamily="65" charset="-120"/>
                <a:cs typeface="Calibri" panose="020F0502020204030204" pitchFamily="34" charset="0"/>
              </a:rPr>
              <a:t> </a:t>
            </a:r>
            <a:r>
              <a:rPr lang="en-US" altLang="zh-TW" sz="3600" b="1" dirty="0">
                <a:ea typeface="標楷體" panose="03000509000000000000" pitchFamily="65" charset="-120"/>
                <a:cs typeface="Calibri" panose="020F0502020204030204" pitchFamily="34" charset="0"/>
              </a:rPr>
              <a:t>2025 Investor Conference </a:t>
            </a:r>
            <a:endParaRPr lang="zh-TW" altLang="en-US" sz="3600" b="1" dirty="0">
              <a:solidFill>
                <a:srgbClr val="4D4D4D"/>
              </a:solidFill>
              <a:latin typeface="標楷體" panose="03000509000000000000" pitchFamily="65" charset="-120"/>
              <a:ea typeface="標楷體" panose="03000509000000000000" pitchFamily="65" charset="-120"/>
              <a:cs typeface="Calibri" panose="020F0502020204030204" pitchFamily="34" charset="0"/>
            </a:endParaRPr>
          </a:p>
        </p:txBody>
      </p:sp>
      <p:sp>
        <p:nvSpPr>
          <p:cNvPr id="5123" name="Text Box 13"/>
          <p:cNvSpPr txBox="1">
            <a:spLocks noChangeArrowheads="1"/>
          </p:cNvSpPr>
          <p:nvPr/>
        </p:nvSpPr>
        <p:spPr bwMode="auto">
          <a:xfrm>
            <a:off x="3563938" y="4627563"/>
            <a:ext cx="18716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spcBef>
                <a:spcPct val="50000"/>
              </a:spcBef>
            </a:pPr>
            <a:r>
              <a:rPr lang="en-US" altLang="zh-TW" sz="2000" b="1" dirty="0">
                <a:solidFill>
                  <a:srgbClr val="0000FF"/>
                </a:solidFill>
              </a:rPr>
              <a:t>Dec. 23, 2025</a:t>
            </a:r>
            <a:endParaRPr lang="zh-TW" altLang="en-US" sz="2000" b="1" dirty="0">
              <a:solidFill>
                <a:srgbClr val="0000FF"/>
              </a:solidFill>
              <a:latin typeface="標楷體" panose="03000509000000000000" pitchFamily="65" charset="-120"/>
              <a:ea typeface="標楷體" panose="03000509000000000000" pitchFamily="65"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標題 7"/>
          <p:cNvSpPr>
            <a:spLocks noGrp="1"/>
          </p:cNvSpPr>
          <p:nvPr>
            <p:ph type="title"/>
          </p:nvPr>
        </p:nvSpPr>
        <p:spPr bwMode="auto">
          <a:xfrm>
            <a:off x="323528" y="0"/>
            <a:ext cx="8280920" cy="981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zh-TW" sz="2800" b="1" dirty="0">
                <a:solidFill>
                  <a:srgbClr val="0066CC"/>
                </a:solidFill>
              </a:rPr>
              <a:t>Consolidated Revenue &amp; Profit Attributable to Owners of Parent</a:t>
            </a:r>
            <a:endParaRPr lang="zh-TW" altLang="en-US" sz="2800" b="1" dirty="0">
              <a:solidFill>
                <a:srgbClr val="0066CC"/>
              </a:solidFill>
            </a:endParaRPr>
          </a:p>
        </p:txBody>
      </p:sp>
      <p:sp>
        <p:nvSpPr>
          <p:cNvPr id="14341" name="投影片編號版面配置區 1"/>
          <p:cNvSpPr>
            <a:spLocks noGrp="1"/>
          </p:cNvSpPr>
          <p:nvPr>
            <p:ph type="sldNum" sz="quarter" idx="10"/>
          </p:nvPr>
        </p:nvSpPr>
        <p:spPr>
          <a:xfrm>
            <a:off x="4114800" y="6524625"/>
            <a:ext cx="528638"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948988F-48CA-4989-A233-3F570F21F4C5}" type="slidenum">
              <a:rPr lang="en-US" altLang="zh-TW" smtClean="0">
                <a:latin typeface="Berlin Sans FB" panose="020E0602020502020306" pitchFamily="34" charset="0"/>
                <a:ea typeface="標楷體" panose="03000509000000000000" pitchFamily="65" charset="-120"/>
              </a:rPr>
              <a:pPr/>
              <a:t>10</a:t>
            </a:fld>
            <a:endParaRPr lang="en-US" altLang="zh-TW" dirty="0">
              <a:latin typeface="Berlin Sans FB" panose="020E0602020502020306" pitchFamily="34" charset="0"/>
              <a:ea typeface="標楷體" panose="03000509000000000000" pitchFamily="65" charset="-120"/>
            </a:endParaRPr>
          </a:p>
        </p:txBody>
      </p:sp>
      <p:sp>
        <p:nvSpPr>
          <p:cNvPr id="14342" name="矩形 17"/>
          <p:cNvSpPr>
            <a:spLocks noChangeArrowheads="1"/>
          </p:cNvSpPr>
          <p:nvPr/>
        </p:nvSpPr>
        <p:spPr bwMode="auto">
          <a:xfrm>
            <a:off x="7019925" y="2997200"/>
            <a:ext cx="1081088"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sp>
        <p:nvSpPr>
          <p:cNvPr id="12" name="矩形 11"/>
          <p:cNvSpPr/>
          <p:nvPr/>
        </p:nvSpPr>
        <p:spPr>
          <a:xfrm>
            <a:off x="2807494" y="941662"/>
            <a:ext cx="3143250" cy="49053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en-US" altLang="zh-TW" sz="1600" b="1" dirty="0"/>
              <a:t>Consolidated Revenue</a:t>
            </a:r>
            <a:endParaRPr lang="zh-TW" altLang="en-US" sz="1600" b="1" dirty="0"/>
          </a:p>
        </p:txBody>
      </p:sp>
      <p:sp>
        <p:nvSpPr>
          <p:cNvPr id="13" name="矩形 12"/>
          <p:cNvSpPr/>
          <p:nvPr/>
        </p:nvSpPr>
        <p:spPr>
          <a:xfrm>
            <a:off x="3111724" y="4023917"/>
            <a:ext cx="2697807" cy="476250"/>
          </a:xfrm>
          <a:prstGeom prst="rect">
            <a:avLst/>
          </a:prstGeom>
          <a:noFill/>
          <a:ln w="25400" cap="flat" cmpd="sng" algn="ctr">
            <a:noFill/>
            <a:prstDash val="solid"/>
          </a:ln>
          <a:effectLst/>
        </p:spPr>
        <p:style>
          <a:lnRef idx="2">
            <a:schemeClr val="accent6"/>
          </a:lnRef>
          <a:fillRef idx="1">
            <a:schemeClr val="lt1"/>
          </a:fillRef>
          <a:effectRef idx="0">
            <a:schemeClr val="accent6"/>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en-US" altLang="zh-TW" sz="1600" b="1" dirty="0"/>
              <a:t>Consolidated Net Income</a:t>
            </a:r>
            <a:endParaRPr lang="zh-TW" altLang="en-US" sz="1600" b="1" dirty="0"/>
          </a:p>
        </p:txBody>
      </p:sp>
      <p:graphicFrame>
        <p:nvGraphicFramePr>
          <p:cNvPr id="4" name="圖表 3">
            <a:extLst>
              <a:ext uri="{FF2B5EF4-FFF2-40B4-BE49-F238E27FC236}">
                <a16:creationId xmlns:a16="http://schemas.microsoft.com/office/drawing/2014/main" id="{FA3E04E9-146A-4735-BFFE-5B075AB9E553}"/>
              </a:ext>
            </a:extLst>
          </p:cNvPr>
          <p:cNvGraphicFramePr>
            <a:graphicFrameLocks/>
          </p:cNvGraphicFramePr>
          <p:nvPr>
            <p:extLst>
              <p:ext uri="{D42A27DB-BD31-4B8C-83A1-F6EECF244321}">
                <p14:modId xmlns:p14="http://schemas.microsoft.com/office/powerpoint/2010/main" val="3979088561"/>
              </p:ext>
            </p:extLst>
          </p:nvPr>
        </p:nvGraphicFramePr>
        <p:xfrm>
          <a:off x="298054" y="1040912"/>
          <a:ext cx="8594910" cy="25639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圖表 5">
            <a:extLst>
              <a:ext uri="{FF2B5EF4-FFF2-40B4-BE49-F238E27FC236}">
                <a16:creationId xmlns:a16="http://schemas.microsoft.com/office/drawing/2014/main" id="{9917C7D4-D5A4-4ED7-B0EA-9DF6811B8C5F}"/>
              </a:ext>
            </a:extLst>
          </p:cNvPr>
          <p:cNvGraphicFramePr>
            <a:graphicFrameLocks/>
          </p:cNvGraphicFramePr>
          <p:nvPr>
            <p:extLst>
              <p:ext uri="{D42A27DB-BD31-4B8C-83A1-F6EECF244321}">
                <p14:modId xmlns:p14="http://schemas.microsoft.com/office/powerpoint/2010/main" val="2230491231"/>
              </p:ext>
            </p:extLst>
          </p:nvPr>
        </p:nvGraphicFramePr>
        <p:xfrm>
          <a:off x="206771" y="3789040"/>
          <a:ext cx="8639175" cy="273558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2"/>
          <p:cNvSpPr>
            <a:spLocks noGrp="1"/>
          </p:cNvSpPr>
          <p:nvPr>
            <p:ph type="title"/>
          </p:nvPr>
        </p:nvSpPr>
        <p:spPr bwMode="auto">
          <a:xfrm>
            <a:off x="628650" y="188641"/>
            <a:ext cx="7886700" cy="792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zh-TW" b="1" dirty="0">
                <a:solidFill>
                  <a:srgbClr val="0070C0"/>
                </a:solidFill>
              </a:rPr>
              <a:t>Earnings Per Share</a:t>
            </a:r>
            <a:endParaRPr lang="zh-TW" altLang="en-US" b="1" dirty="0">
              <a:solidFill>
                <a:srgbClr val="0070C0"/>
              </a:solidFill>
            </a:endParaRPr>
          </a:p>
        </p:txBody>
      </p:sp>
      <p:sp>
        <p:nvSpPr>
          <p:cNvPr id="15363" name="投影片編號版面配置區 1"/>
          <p:cNvSpPr>
            <a:spLocks noGrp="1"/>
          </p:cNvSpPr>
          <p:nvPr>
            <p:ph type="sldNum" sz="quarter" idx="10"/>
          </p:nvPr>
        </p:nvSpPr>
        <p:spPr>
          <a:xfrm>
            <a:off x="4139952" y="6524625"/>
            <a:ext cx="503486"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2B66C2CD-967B-4F6B-B2D6-C381CB0A6507}" type="slidenum">
              <a:rPr lang="en-US" altLang="zh-TW" smtClean="0">
                <a:latin typeface="Berlin Sans FB" panose="020E0602020502020306" pitchFamily="34" charset="0"/>
                <a:ea typeface="標楷體" panose="03000509000000000000" pitchFamily="65" charset="-120"/>
              </a:rPr>
              <a:pPr/>
              <a:t>11</a:t>
            </a:fld>
            <a:endParaRPr lang="en-US" altLang="zh-TW" dirty="0">
              <a:latin typeface="Berlin Sans FB" panose="020E0602020502020306" pitchFamily="34" charset="0"/>
              <a:ea typeface="標楷體" panose="03000509000000000000" pitchFamily="65" charset="-120"/>
            </a:endParaRPr>
          </a:p>
        </p:txBody>
      </p:sp>
      <p:pic>
        <p:nvPicPr>
          <p:cNvPr id="2" name="圖片 1">
            <a:extLst>
              <a:ext uri="{FF2B5EF4-FFF2-40B4-BE49-F238E27FC236}">
                <a16:creationId xmlns:a16="http://schemas.microsoft.com/office/drawing/2014/main" id="{BE67D801-BD51-36D6-0063-0FA095A39D7A}"/>
              </a:ext>
            </a:extLst>
          </p:cNvPr>
          <p:cNvPicPr>
            <a:picLocks noChangeAspect="1"/>
          </p:cNvPicPr>
          <p:nvPr/>
        </p:nvPicPr>
        <p:blipFill>
          <a:blip r:embed="rId2"/>
          <a:stretch>
            <a:fillRect/>
          </a:stretch>
        </p:blipFill>
        <p:spPr>
          <a:xfrm>
            <a:off x="395536" y="1124744"/>
            <a:ext cx="8352928" cy="518457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850" y="1865313"/>
            <a:ext cx="8351838" cy="1236662"/>
          </a:xfrm>
        </p:spPr>
        <p:txBody>
          <a:bodyPr/>
          <a:lstStyle/>
          <a:p>
            <a:pPr algn="ctr">
              <a:defRPr/>
            </a:pPr>
            <a:r>
              <a:rPr lang="en-US" altLang="zh-TW" sz="6600" b="1" dirty="0">
                <a:solidFill>
                  <a:schemeClr val="accent1">
                    <a:lumMod val="60000"/>
                    <a:lumOff val="40000"/>
                  </a:schemeClr>
                </a:solidFill>
                <a:effectLst>
                  <a:outerShdw blurRad="38100" dist="38100" dir="2700000" algn="tl">
                    <a:srgbClr val="000000">
                      <a:alpha val="43137"/>
                    </a:srgbClr>
                  </a:outerShdw>
                </a:effectLst>
                <a:latin typeface="+mn-lt"/>
              </a:rPr>
              <a:t>Q&amp;A</a:t>
            </a:r>
            <a:endParaRPr lang="zh-TW" altLang="en-US" sz="6600" b="1" dirty="0">
              <a:latin typeface="+mn-lt"/>
            </a:endParaRPr>
          </a:p>
        </p:txBody>
      </p:sp>
      <p:sp>
        <p:nvSpPr>
          <p:cNvPr id="16387" name="投影片編號版面配置區 1"/>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BB0E782-71F1-4B89-8047-7C0D5FE6B3A6}" type="slidenum">
              <a:rPr lang="en-US" altLang="zh-TW" smtClean="0">
                <a:latin typeface="標楷體" panose="03000509000000000000" pitchFamily="65" charset="-120"/>
                <a:ea typeface="標楷體" panose="03000509000000000000" pitchFamily="65" charset="-120"/>
              </a:rPr>
              <a:pPr/>
              <a:t>12</a:t>
            </a:fld>
            <a:endParaRPr lang="en-US" altLang="zh-TW">
              <a:latin typeface="標楷體" panose="03000509000000000000" pitchFamily="65" charset="-120"/>
              <a:ea typeface="標楷體" panose="03000509000000000000" pitchFamily="65" charset="-120"/>
            </a:endParaRPr>
          </a:p>
        </p:txBody>
      </p:sp>
      <p:grpSp>
        <p:nvGrpSpPr>
          <p:cNvPr id="16388" name="Group 11"/>
          <p:cNvGrpSpPr>
            <a:grpSpLocks/>
          </p:cNvGrpSpPr>
          <p:nvPr/>
        </p:nvGrpSpPr>
        <p:grpSpPr bwMode="auto">
          <a:xfrm>
            <a:off x="0" y="0"/>
            <a:ext cx="9144000" cy="6858000"/>
            <a:chOff x="0" y="0"/>
            <a:chExt cx="5760" cy="4320"/>
          </a:xfrm>
        </p:grpSpPr>
        <p:pic>
          <p:nvPicPr>
            <p:cNvPr id="1639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07"/>
              <a:ext cx="5760" cy="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 Box 3"/>
            <p:cNvSpPr txBox="1">
              <a:spLocks noChangeArrowheads="1"/>
            </p:cNvSpPr>
            <p:nvPr/>
          </p:nvSpPr>
          <p:spPr bwMode="auto">
            <a:xfrm>
              <a:off x="1701" y="2251"/>
              <a:ext cx="385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r" eaLnBrk="1" hangingPunct="1"/>
              <a:endParaRPr lang="en-US" altLang="zh-TW" sz="2400">
                <a:solidFill>
                  <a:srgbClr val="4D4D4D"/>
                </a:solidFill>
                <a:ea typeface="標楷體" panose="03000509000000000000" pitchFamily="65" charset="-120"/>
              </a:endParaRPr>
            </a:p>
          </p:txBody>
        </p:sp>
        <p:sp>
          <p:nvSpPr>
            <p:cNvPr id="16392" name="Text Box 6"/>
            <p:cNvSpPr txBox="1">
              <a:spLocks noChangeArrowheads="1"/>
            </p:cNvSpPr>
            <p:nvPr/>
          </p:nvSpPr>
          <p:spPr bwMode="auto">
            <a:xfrm>
              <a:off x="3073" y="4070"/>
              <a:ext cx="268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20000"/>
                </a:spcBef>
                <a:buClr>
                  <a:schemeClr val="hlink"/>
                </a:buClr>
                <a:buSzPct val="110000"/>
                <a:buFont typeface="Wingdings" panose="05000000000000000000" pitchFamily="2" charset="2"/>
                <a:buNone/>
              </a:pPr>
              <a:r>
                <a:rPr lang="en-US" altLang="zh-TW" sz="2000" b="1">
                  <a:solidFill>
                    <a:schemeClr val="bg1"/>
                  </a:solidFill>
                </a:rPr>
                <a:t>LI-CHENG ENTERPRISE CO.,LTD.</a:t>
              </a:r>
            </a:p>
          </p:txBody>
        </p:sp>
        <p:pic>
          <p:nvPicPr>
            <p:cNvPr id="16393" name="Picture 7" descr="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2" y="4071"/>
              <a:ext cx="227"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 y="0"/>
              <a:ext cx="5758"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389" name="矩形 4"/>
          <p:cNvSpPr>
            <a:spLocks noChangeArrowheads="1"/>
          </p:cNvSpPr>
          <p:nvPr/>
        </p:nvSpPr>
        <p:spPr bwMode="auto">
          <a:xfrm>
            <a:off x="3398838" y="3244850"/>
            <a:ext cx="2346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en-US" altLang="zh-TW" sz="3200" b="1">
                <a:solidFill>
                  <a:srgbClr val="4D4D4D"/>
                </a:solidFill>
                <a:ea typeface="標楷體" panose="03000509000000000000" pitchFamily="65" charset="-12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2"/>
          <p:cNvSpPr>
            <a:spLocks noGrp="1"/>
          </p:cNvSpPr>
          <p:nvPr>
            <p:ph type="title"/>
          </p:nvPr>
        </p:nvSpPr>
        <p:spPr bwMode="auto">
          <a:xfrm>
            <a:off x="628650" y="115888"/>
            <a:ext cx="7886700" cy="792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zh-TW" b="1">
                <a:solidFill>
                  <a:srgbClr val="CC0066"/>
                </a:solidFill>
              </a:rPr>
              <a:t>Safe Harbor Notice </a:t>
            </a:r>
            <a:endParaRPr lang="zh-TW" altLang="en-US">
              <a:solidFill>
                <a:srgbClr val="CC0066"/>
              </a:solidFill>
            </a:endParaRPr>
          </a:p>
        </p:txBody>
      </p:sp>
      <p:sp>
        <p:nvSpPr>
          <p:cNvPr id="6147" name="內容版面配置區 3"/>
          <p:cNvSpPr>
            <a:spLocks noGrp="1"/>
          </p:cNvSpPr>
          <p:nvPr>
            <p:ph idx="1"/>
          </p:nvPr>
        </p:nvSpPr>
        <p:spPr bwMode="auto">
          <a:xfrm>
            <a:off x="250825" y="981075"/>
            <a:ext cx="8569325" cy="5543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Clr>
                <a:srgbClr val="0070C0"/>
              </a:buClr>
              <a:buFont typeface="Wingdings" panose="05000000000000000000" pitchFamily="2" charset="2"/>
              <a:buChar char="l"/>
            </a:pPr>
            <a:r>
              <a:rPr lang="en-US" altLang="zh-TW" sz="1400" b="1"/>
              <a:t>This document is provided by Li-Cheng Enterprise Co., Ltd(the“Company"). Except for the numbers and information included in the Company's financial statements, the information contained in this document has not been audited or reviewed by any accountant or independent expert. The Company makes no express or implied representations or warranties as to the fairness, accuracy, completeness, or correctness of such information or opinions. </a:t>
            </a:r>
          </a:p>
          <a:p>
            <a:pPr>
              <a:buClr>
                <a:srgbClr val="0070C0"/>
              </a:buClr>
              <a:buFont typeface="Wingdings" panose="05000000000000000000" pitchFamily="2" charset="2"/>
              <a:buChar char="l"/>
            </a:pPr>
            <a:r>
              <a:rPr lang="en-US" altLang="zh-TW" sz="1400" b="1"/>
              <a:t>This document is provided as of the date herein and will not be updated to reflect any changes hereafter. The Company, its affiliates and their representatives undertake no obligation for any damage caused by their negligence or any other reasons, nor do they undertake obligation for any loss or damages arising from the use of this document or the information contained herein or anything related to this document. This document may contain forward-looking statements, including but not limited to all statements that address activities, events or developments that the Company expects or anticipates to take place in the future based on the projections of the Company toward the future, and various factors and uncertainness beyond the Company's control. Therefore, the actual results may differ materially from those contained in the forward-looking statements. </a:t>
            </a:r>
          </a:p>
          <a:p>
            <a:pPr>
              <a:buClr>
                <a:srgbClr val="0070C0"/>
              </a:buClr>
              <a:buFont typeface="Wingdings" panose="05000000000000000000" pitchFamily="2" charset="2"/>
              <a:buChar char="l"/>
            </a:pPr>
            <a:r>
              <a:rPr lang="en-US" altLang="zh-TW" sz="1400" b="1"/>
              <a:t>This document is not and cannot be construed as an offer to purchase or sell securities or other financial products or solicitation of an offer. </a:t>
            </a:r>
          </a:p>
          <a:p>
            <a:pPr>
              <a:buClr>
                <a:srgbClr val="0070C0"/>
              </a:buClr>
              <a:buFont typeface="Wingdings" panose="05000000000000000000" pitchFamily="2" charset="2"/>
              <a:buChar char="l"/>
            </a:pPr>
            <a:r>
              <a:rPr lang="en-US" altLang="zh-TW" sz="1400" b="1"/>
              <a:t>The copyright of this document is owned by the Company and / or our affiliates and may not be directly or indirectly reproduced, redistributed or forwarded to any other person and may not be published in whole or in part for any purpose. </a:t>
            </a:r>
          </a:p>
          <a:p>
            <a:pPr>
              <a:buClr>
                <a:srgbClr val="0070C0"/>
              </a:buClr>
              <a:buFont typeface="Wingdings" panose="05000000000000000000" pitchFamily="2" charset="2"/>
              <a:buChar char="l"/>
            </a:pPr>
            <a:r>
              <a:rPr lang="en-US" altLang="zh-TW" sz="1400" b="1"/>
              <a:t>For the convenience of readers, the slides have been translated into English from the original Chinese version. If there is any conflict between the English version and the original Chinese version or any difference in the interpretation of the two versions, the Chinese version shall prevail. </a:t>
            </a:r>
            <a:endParaRPr lang="zh-TW" altLang="en-US" sz="1400"/>
          </a:p>
        </p:txBody>
      </p:sp>
      <p:sp>
        <p:nvSpPr>
          <p:cNvPr id="6148" name="投影片編號版面配置區 1"/>
          <p:cNvSpPr>
            <a:spLocks noGrp="1"/>
          </p:cNvSpPr>
          <p:nvPr>
            <p:ph type="sldNum" sz="quarter" idx="10"/>
          </p:nvPr>
        </p:nvSpPr>
        <p:spPr>
          <a:xfrm>
            <a:off x="4355976" y="6524625"/>
            <a:ext cx="287462"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13345EFD-7966-4F90-9B07-5BA823FA7153}" type="slidenum">
              <a:rPr lang="en-US" altLang="zh-TW" smtClean="0">
                <a:latin typeface="Berlin Sans FB" panose="020E0602020502020306" pitchFamily="34" charset="0"/>
                <a:ea typeface="標楷體" panose="03000509000000000000" pitchFamily="65" charset="-120"/>
              </a:rPr>
              <a:pPr/>
              <a:t>2</a:t>
            </a:fld>
            <a:endParaRPr lang="en-US" altLang="zh-TW" dirty="0">
              <a:latin typeface="Berlin Sans FB" panose="020E0602020502020306" pitchFamily="34" charset="0"/>
              <a:ea typeface="標楷體" panose="03000509000000000000" pitchFamily="65"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編號版面配置區 3"/>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35AC88B6-B250-4CAC-8543-9EC6B7977957}" type="slidenum">
              <a:rPr lang="en-US" altLang="zh-TW" smtClean="0">
                <a:latin typeface="標楷體" panose="03000509000000000000" pitchFamily="65" charset="-120"/>
                <a:ea typeface="標楷體" panose="03000509000000000000" pitchFamily="65" charset="-120"/>
              </a:rPr>
              <a:pPr/>
              <a:t>3</a:t>
            </a:fld>
            <a:endParaRPr lang="en-US" altLang="zh-TW">
              <a:latin typeface="標楷體" panose="03000509000000000000" pitchFamily="65" charset="-120"/>
              <a:ea typeface="標楷體" panose="03000509000000000000" pitchFamily="65" charset="-120"/>
            </a:endParaRPr>
          </a:p>
        </p:txBody>
      </p:sp>
      <p:sp>
        <p:nvSpPr>
          <p:cNvPr id="7171" name="Rectangle 2"/>
          <p:cNvSpPr>
            <a:spLocks noGrp="1" noChangeArrowheads="1"/>
          </p:cNvSpPr>
          <p:nvPr>
            <p:ph type="title"/>
          </p:nvPr>
        </p:nvSpPr>
        <p:spPr bwMode="auto">
          <a:xfrm>
            <a:off x="457200" y="274638"/>
            <a:ext cx="8229600" cy="73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en-US" altLang="zh-TW" b="1">
                <a:solidFill>
                  <a:srgbClr val="FF6600"/>
                </a:solidFill>
                <a:ea typeface="標楷體" panose="03000509000000000000" pitchFamily="65" charset="-120"/>
              </a:rPr>
              <a:t>About Li-Cheng</a:t>
            </a:r>
            <a:endParaRPr lang="zh-TW" altLang="en-US" b="1">
              <a:solidFill>
                <a:srgbClr val="0099FF"/>
              </a:solidFill>
              <a:ea typeface="標楷體" panose="03000509000000000000" pitchFamily="65" charset="-120"/>
            </a:endParaRPr>
          </a:p>
        </p:txBody>
      </p:sp>
      <p:sp>
        <p:nvSpPr>
          <p:cNvPr id="175107" name="Rectangle 3"/>
          <p:cNvSpPr>
            <a:spLocks noGrp="1" noChangeArrowheads="1"/>
          </p:cNvSpPr>
          <p:nvPr>
            <p:ph type="body" idx="1"/>
          </p:nvPr>
        </p:nvSpPr>
        <p:spPr bwMode="auto">
          <a:xfrm>
            <a:off x="323850" y="1124744"/>
            <a:ext cx="8208963" cy="5399881"/>
          </a:xfrm>
        </p:spPr>
        <p:txBody>
          <a:bodyPr vert="horz" wrap="square" lIns="91440" tIns="45720" rIns="91440" bIns="45720" numCol="1" anchor="t" anchorCtr="0" compatLnSpc="1">
            <a:prstTxWarp prst="textNoShape">
              <a:avLst/>
            </a:prstTxWarp>
          </a:bodyPr>
          <a:lstStyle/>
          <a:p>
            <a:pPr eaLnBrk="1" hangingPunct="1">
              <a:spcBef>
                <a:spcPct val="30000"/>
              </a:spcBef>
              <a:buFont typeface="Wingdings" panose="05000000000000000000" pitchFamily="2" charset="2"/>
              <a:buNone/>
              <a:defRPr/>
            </a:pPr>
            <a:r>
              <a:rPr lang="en-US" altLang="zh-TW" b="1" dirty="0">
                <a:solidFill>
                  <a:srgbClr val="0070C0"/>
                </a:solidFill>
              </a:rPr>
              <a:t>Year of Establishment</a:t>
            </a:r>
            <a:r>
              <a:rPr lang="zh-TW" altLang="en-US" b="1" dirty="0">
                <a:solidFill>
                  <a:srgbClr val="0070C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rPr>
              <a:t>： </a:t>
            </a:r>
            <a:r>
              <a:rPr lang="en-US" altLang="zh-TW" b="1" dirty="0">
                <a:solidFill>
                  <a:srgbClr val="0070C0"/>
                </a:solidFill>
                <a:effectLst>
                  <a:outerShdw blurRad="38100" dist="38100" dir="2700000" algn="tl">
                    <a:srgbClr val="C0C0C0"/>
                  </a:outerShdw>
                </a:effectLst>
                <a:ea typeface="標楷體" panose="03000509000000000000" pitchFamily="65" charset="-120"/>
                <a:cs typeface="Times New Roman" panose="02020603050405020304" pitchFamily="18" charset="0"/>
              </a:rPr>
              <a:t>1997</a:t>
            </a:r>
            <a:r>
              <a:rPr lang="zh-TW" altLang="en-US" b="1" dirty="0">
                <a:solidFill>
                  <a:srgbClr val="0070C0"/>
                </a:solidFill>
                <a:effectLst>
                  <a:outerShdw blurRad="38100" dist="38100" dir="2700000" algn="tl">
                    <a:srgbClr val="C0C0C0"/>
                  </a:outerShdw>
                </a:effectLst>
                <a:ea typeface="標楷體" panose="03000509000000000000" pitchFamily="65" charset="-120"/>
                <a:cs typeface="Times New Roman" panose="02020603050405020304" pitchFamily="18" charset="0"/>
              </a:rPr>
              <a:t>年</a:t>
            </a:r>
          </a:p>
          <a:p>
            <a:pPr eaLnBrk="1" hangingPunct="1">
              <a:spcBef>
                <a:spcPct val="30000"/>
              </a:spcBef>
              <a:buFont typeface="Wingdings" panose="05000000000000000000" pitchFamily="2" charset="2"/>
              <a:buNone/>
              <a:defRPr/>
            </a:pPr>
            <a:r>
              <a:rPr lang="en-US" altLang="zh-TW" b="1" dirty="0">
                <a:solidFill>
                  <a:srgbClr val="0070C0"/>
                </a:solidFill>
              </a:rPr>
              <a:t>Capital</a:t>
            </a:r>
            <a:r>
              <a:rPr lang="zh-TW" altLang="en-US" b="1" dirty="0">
                <a:solidFill>
                  <a:srgbClr val="0070C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rPr>
              <a:t>  ： </a:t>
            </a:r>
            <a:r>
              <a:rPr lang="en-US" altLang="zh-TW" b="1" dirty="0">
                <a:solidFill>
                  <a:srgbClr val="0070C0"/>
                </a:solidFill>
              </a:rPr>
              <a:t>NTD 1,727 millions.</a:t>
            </a:r>
            <a:endParaRPr lang="en-US" altLang="zh-TW" b="1" dirty="0">
              <a:solidFill>
                <a:srgbClr val="0070C0"/>
              </a:solidFill>
              <a:effectLst>
                <a:outerShdw blurRad="38100" dist="38100" dir="2700000" algn="tl">
                  <a:srgbClr val="C0C0C0"/>
                </a:outerShdw>
              </a:effectLst>
              <a:ea typeface="標楷體" panose="03000509000000000000" pitchFamily="65" charset="-120"/>
              <a:cs typeface="Times New Roman" panose="02020603050405020304" pitchFamily="18" charset="0"/>
            </a:endParaRPr>
          </a:p>
          <a:p>
            <a:pPr marL="0" indent="0">
              <a:buFont typeface="Wingdings" panose="05000000000000000000" pitchFamily="2" charset="2"/>
              <a:buNone/>
              <a:defRPr/>
            </a:pPr>
            <a:r>
              <a:rPr lang="en-US" altLang="zh-TW" b="1" dirty="0">
                <a:solidFill>
                  <a:srgbClr val="0070C0"/>
                </a:solidFill>
              </a:rPr>
              <a:t>Headquarter</a:t>
            </a:r>
            <a:r>
              <a:rPr lang="zh-TW" altLang="en-US" b="1" dirty="0">
                <a:solidFill>
                  <a:srgbClr val="0070C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rPr>
              <a:t> ： </a:t>
            </a:r>
            <a:r>
              <a:rPr lang="en-US" altLang="zh-TW" b="1" dirty="0">
                <a:solidFill>
                  <a:srgbClr val="0070C0"/>
                </a:solidFill>
              </a:rPr>
              <a:t>Yunlin </a:t>
            </a:r>
            <a:r>
              <a:rPr lang="en-US" altLang="zh-TW" b="1" dirty="0" err="1">
                <a:solidFill>
                  <a:srgbClr val="0070C0"/>
                </a:solidFill>
              </a:rPr>
              <a:t>T</a:t>
            </a:r>
            <a:r>
              <a:rPr lang="en-US" altLang="zh-TW" b="1" dirty="0" err="1">
                <a:solidFill>
                  <a:srgbClr val="0070C0"/>
                </a:solidFill>
                <a:effectLst>
                  <a:outerShdw blurRad="38100" dist="38100" dir="2700000" algn="tl">
                    <a:srgbClr val="C0C0C0"/>
                  </a:outerShdw>
                </a:effectLst>
                <a:ea typeface="標楷體" panose="03000509000000000000" pitchFamily="65" charset="-120"/>
                <a:cs typeface="Times New Roman" panose="02020603050405020304" pitchFamily="18" charset="0"/>
              </a:rPr>
              <a:t>ouliu</a:t>
            </a:r>
            <a:endParaRPr lang="en-US" altLang="zh-TW" b="1" dirty="0">
              <a:solidFill>
                <a:srgbClr val="0070C0"/>
              </a:solidFill>
              <a:effectLst>
                <a:outerShdw blurRad="38100" dist="38100" dir="2700000" algn="tl">
                  <a:srgbClr val="C0C0C0"/>
                </a:outerShdw>
              </a:effectLst>
              <a:ea typeface="標楷體" panose="03000509000000000000" pitchFamily="65" charset="-120"/>
              <a:cs typeface="Times New Roman" panose="02020603050405020304" pitchFamily="18" charset="0"/>
            </a:endParaRPr>
          </a:p>
          <a:p>
            <a:pPr eaLnBrk="1" hangingPunct="1">
              <a:spcBef>
                <a:spcPct val="30000"/>
              </a:spcBef>
              <a:buFont typeface="Wingdings" panose="05000000000000000000" pitchFamily="2" charset="2"/>
              <a:buNone/>
              <a:defRPr/>
            </a:pPr>
            <a:r>
              <a:rPr lang="en-US" altLang="zh-TW" b="1" dirty="0">
                <a:solidFill>
                  <a:srgbClr val="0070C0"/>
                </a:solidFill>
              </a:rPr>
              <a:t>Main Business</a:t>
            </a:r>
            <a:r>
              <a:rPr lang="zh-TW" altLang="en-US" b="1" dirty="0">
                <a:solidFill>
                  <a:srgbClr val="0070C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rPr>
              <a:t>：</a:t>
            </a:r>
            <a:endParaRPr lang="en-US" altLang="zh-TW" b="1" dirty="0">
              <a:solidFill>
                <a:srgbClr val="0070C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endParaRPr>
          </a:p>
          <a:p>
            <a:pPr marL="0" indent="0" eaLnBrk="1" hangingPunct="1">
              <a:spcBef>
                <a:spcPct val="30000"/>
              </a:spcBef>
              <a:buClr>
                <a:schemeClr val="tx1"/>
              </a:buClr>
              <a:buFont typeface="Wingdings" panose="05000000000000000000" pitchFamily="2" charset="2"/>
              <a:buNone/>
              <a:defRPr/>
            </a:pPr>
            <a:r>
              <a:rPr lang="en-US" altLang="zh-TW" b="1" dirty="0">
                <a:solidFill>
                  <a:srgbClr val="0070C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rPr>
              <a:t>   -</a:t>
            </a:r>
            <a:r>
              <a:rPr lang="en-US" altLang="zh-TW" dirty="0"/>
              <a:t> </a:t>
            </a:r>
            <a:r>
              <a:rPr lang="en-US" altLang="zh-TW" b="1" dirty="0">
                <a:solidFill>
                  <a:srgbClr val="0070C0"/>
                </a:solidFill>
              </a:rPr>
              <a:t>Spacer fabric</a:t>
            </a:r>
            <a:r>
              <a:rPr lang="en-US" altLang="zh-TW" dirty="0"/>
              <a:t> </a:t>
            </a:r>
            <a:r>
              <a:rPr lang="zh-TW" altLang="en-US" b="1" dirty="0">
                <a:solidFill>
                  <a:srgbClr val="0070C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rPr>
              <a:t>：</a:t>
            </a:r>
            <a:r>
              <a:rPr lang="en-US" altLang="zh-TW" b="1" dirty="0">
                <a:solidFill>
                  <a:srgbClr val="0070C0"/>
                </a:solidFill>
                <a:effectLst>
                  <a:outerShdw blurRad="38100" dist="38100" dir="2700000" algn="tl">
                    <a:srgbClr val="C0C0C0"/>
                  </a:outerShdw>
                </a:effectLst>
                <a:ea typeface="標楷體" panose="03000509000000000000" pitchFamily="65" charset="-120"/>
                <a:cs typeface="Times New Roman" panose="02020603050405020304" pitchFamily="18" charset="0"/>
              </a:rPr>
              <a:t>99%</a:t>
            </a:r>
          </a:p>
          <a:p>
            <a:pPr marL="0" indent="0" eaLnBrk="1" hangingPunct="1">
              <a:spcBef>
                <a:spcPct val="30000"/>
              </a:spcBef>
              <a:buClr>
                <a:schemeClr val="tx1"/>
              </a:buClr>
              <a:buFont typeface="Wingdings" panose="05000000000000000000" pitchFamily="2" charset="2"/>
              <a:buNone/>
              <a:defRPr/>
            </a:pPr>
            <a:r>
              <a:rPr lang="en-US" altLang="zh-TW" b="1" dirty="0">
                <a:solidFill>
                  <a:srgbClr val="0070C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rPr>
              <a:t>   - </a:t>
            </a:r>
            <a:r>
              <a:rPr lang="en-US" altLang="zh-TW" b="1" dirty="0">
                <a:solidFill>
                  <a:srgbClr val="0070C0"/>
                </a:solidFill>
                <a:effectLst>
                  <a:outerShdw blurRad="38100" dist="38100" dir="2700000" algn="tl">
                    <a:srgbClr val="C0C0C0"/>
                  </a:outerShdw>
                </a:effectLst>
                <a:latin typeface="+mj-lt"/>
                <a:ea typeface="標楷體" panose="03000509000000000000" pitchFamily="65" charset="-120"/>
                <a:cs typeface="Times New Roman" panose="02020603050405020304" pitchFamily="18" charset="0"/>
              </a:rPr>
              <a:t>Other</a:t>
            </a:r>
            <a:r>
              <a:rPr lang="zh-TW" altLang="en-US" b="1" dirty="0">
                <a:solidFill>
                  <a:srgbClr val="0070C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rPr>
              <a:t>：</a:t>
            </a:r>
            <a:r>
              <a:rPr lang="en-US" altLang="zh-TW" b="1" dirty="0">
                <a:solidFill>
                  <a:srgbClr val="0070C0"/>
                </a:solidFill>
                <a:effectLst>
                  <a:outerShdw blurRad="38100" dist="38100" dir="2700000" algn="tl">
                    <a:srgbClr val="C0C0C0"/>
                  </a:outerShdw>
                </a:effectLst>
                <a:ea typeface="標楷體" panose="03000509000000000000" pitchFamily="65" charset="-120"/>
                <a:cs typeface="Times New Roman" panose="02020603050405020304" pitchFamily="18" charset="0"/>
              </a:rPr>
              <a:t>1%</a:t>
            </a:r>
            <a:endParaRPr lang="zh-TW" altLang="en-US" b="1" dirty="0">
              <a:solidFill>
                <a:srgbClr val="0070C0"/>
              </a:solidFill>
              <a:effectLst>
                <a:outerShdw blurRad="38100" dist="38100" dir="2700000" algn="tl">
                  <a:srgbClr val="C0C0C0"/>
                </a:outerShdw>
              </a:effectLst>
              <a:ea typeface="標楷體" panose="03000509000000000000" pitchFamily="65" charset="-120"/>
              <a:cs typeface="Times New Roman" panose="02020603050405020304" pitchFamily="18" charset="0"/>
            </a:endParaRPr>
          </a:p>
          <a:p>
            <a:pPr eaLnBrk="1" hangingPunct="1">
              <a:spcBef>
                <a:spcPct val="30000"/>
              </a:spcBef>
              <a:buFont typeface="Wingdings" panose="05000000000000000000" pitchFamily="2" charset="2"/>
              <a:buNone/>
              <a:defRPr/>
            </a:pPr>
            <a:r>
              <a:rPr lang="zh-TW" altLang="en-US" b="1" dirty="0">
                <a:solidFill>
                  <a:srgbClr val="0070C0"/>
                </a:solidFill>
                <a:effectLst>
                  <a:outerShdw blurRad="38100" dist="38100" dir="2700000" algn="tl">
                    <a:srgbClr val="C0C0C0"/>
                  </a:outerShdw>
                </a:effectLst>
                <a:ea typeface="標楷體" panose="03000509000000000000" pitchFamily="65" charset="-120"/>
                <a:cs typeface="Times New Roman" panose="02020603050405020304" pitchFamily="18" charset="0"/>
              </a:rPr>
              <a:t> </a:t>
            </a:r>
            <a:r>
              <a:rPr lang="en-US" altLang="zh-TW" b="1" dirty="0">
                <a:solidFill>
                  <a:srgbClr val="0070C0"/>
                </a:solidFill>
              </a:rPr>
              <a:t>Employee</a:t>
            </a:r>
            <a:r>
              <a:rPr lang="zh-TW" altLang="en-US" b="1" dirty="0">
                <a:solidFill>
                  <a:srgbClr val="0070C0"/>
                </a:solidFill>
                <a:effectLst>
                  <a:outerShdw blurRad="38100" dist="38100" dir="2700000" algn="tl">
                    <a:srgbClr val="C0C0C0"/>
                  </a:outerShdw>
                </a:effectLst>
                <a:latin typeface="Arial (本文)"/>
                <a:ea typeface="標楷體" panose="03000509000000000000" pitchFamily="65" charset="-120"/>
                <a:cs typeface="Times New Roman" panose="02020603050405020304" pitchFamily="18" charset="0"/>
              </a:rPr>
              <a:t>：</a:t>
            </a:r>
            <a:r>
              <a:rPr lang="en-US" altLang="zh-TW" b="1" dirty="0">
                <a:solidFill>
                  <a:srgbClr val="0070C0"/>
                </a:solidFill>
                <a:effectLst>
                  <a:outerShdw blurRad="38100" dist="38100" dir="2700000" algn="tl">
                    <a:srgbClr val="C0C0C0"/>
                  </a:outerShdw>
                </a:effectLst>
                <a:latin typeface="Arial (本文)"/>
                <a:ea typeface="標楷體" panose="03000509000000000000" pitchFamily="65" charset="-120"/>
                <a:cs typeface="Times New Roman" panose="02020603050405020304" pitchFamily="18" charset="0"/>
              </a:rPr>
              <a:t>568</a:t>
            </a:r>
            <a:endParaRPr lang="zh-TW" altLang="en-US" b="1" dirty="0">
              <a:solidFill>
                <a:srgbClr val="0070C0"/>
              </a:solidFill>
              <a:effectLst>
                <a:outerShdw blurRad="38100" dist="38100" dir="2700000" algn="tl">
                  <a:srgbClr val="C0C0C0"/>
                </a:outerShdw>
              </a:effectLst>
              <a:latin typeface="Arial (本文)"/>
              <a:ea typeface="標楷體" panose="03000509000000000000" pitchFamily="65" charset="-120"/>
              <a:cs typeface="Times New Roman" panose="02020603050405020304" pitchFamily="18" charset="0"/>
            </a:endParaRPr>
          </a:p>
          <a:p>
            <a:pPr eaLnBrk="1" hangingPunct="1">
              <a:spcBef>
                <a:spcPct val="30000"/>
              </a:spcBef>
              <a:buFont typeface="Wingdings" panose="05000000000000000000" pitchFamily="2" charset="2"/>
              <a:buNone/>
              <a:defRPr/>
            </a:pPr>
            <a:endParaRPr lang="zh-TW" altLang="en-US" b="1" dirty="0">
              <a:solidFill>
                <a:srgbClr val="0000FF"/>
              </a:solidFill>
              <a:effectLst>
                <a:outerShdw blurRad="38100" dist="38100" dir="2700000" algn="tl">
                  <a:srgbClr val="C0C0C0"/>
                </a:outerShdw>
              </a:effectLst>
              <a:latin typeface="標楷體" panose="03000509000000000000" pitchFamily="65" charset="-120"/>
              <a:ea typeface="標楷體" panose="03000509000000000000" pitchFamily="65" charset="-12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4"/>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zh-TW" b="1">
                <a:solidFill>
                  <a:srgbClr val="FF6600"/>
                </a:solidFill>
                <a:ea typeface="標楷體" panose="03000509000000000000" pitchFamily="65" charset="-120"/>
              </a:rPr>
              <a:t>Product</a:t>
            </a:r>
            <a:endParaRPr lang="zh-TW" altLang="en-US"/>
          </a:p>
        </p:txBody>
      </p:sp>
      <p:sp>
        <p:nvSpPr>
          <p:cNvPr id="8195" name="投影片編號版面配置區 3"/>
          <p:cNvSpPr>
            <a:spLocks noGrp="1"/>
          </p:cNvSpPr>
          <p:nvPr>
            <p:ph type="sldNum" sz="quarter" idx="10"/>
          </p:nvPr>
        </p:nvSpPr>
        <p:spPr>
          <a:xfrm>
            <a:off x="4355976" y="6524625"/>
            <a:ext cx="287462"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7580880-FBD2-4355-BD9F-13BB1B023618}" type="slidenum">
              <a:rPr lang="en-US" altLang="zh-TW" smtClean="0">
                <a:latin typeface="Berlin Sans FB" panose="020E0602020502020306" pitchFamily="34" charset="0"/>
                <a:ea typeface="標楷體" panose="03000509000000000000" pitchFamily="65" charset="-120"/>
              </a:rPr>
              <a:pPr/>
              <a:t>4</a:t>
            </a:fld>
            <a:endParaRPr lang="en-US" altLang="zh-TW" dirty="0">
              <a:latin typeface="Berlin Sans FB" panose="020E0602020502020306" pitchFamily="34" charset="0"/>
              <a:ea typeface="標楷體" panose="03000509000000000000" pitchFamily="65" charset="-120"/>
            </a:endParaRPr>
          </a:p>
        </p:txBody>
      </p:sp>
      <p:graphicFrame>
        <p:nvGraphicFramePr>
          <p:cNvPr id="62537" name="Group 73"/>
          <p:cNvGraphicFramePr>
            <a:graphicFrameLocks noGrp="1"/>
          </p:cNvGraphicFramePr>
          <p:nvPr>
            <p:ph idx="4294967295"/>
            <p:extLst>
              <p:ext uri="{D42A27DB-BD31-4B8C-83A1-F6EECF244321}">
                <p14:modId xmlns:p14="http://schemas.microsoft.com/office/powerpoint/2010/main" val="4030324840"/>
              </p:ext>
            </p:extLst>
          </p:nvPr>
        </p:nvGraphicFramePr>
        <p:xfrm>
          <a:off x="323850" y="1755775"/>
          <a:ext cx="8640763" cy="3456016"/>
        </p:xfrm>
        <a:graphic>
          <a:graphicData uri="http://schemas.openxmlformats.org/drawingml/2006/table">
            <a:tbl>
              <a:tblPr/>
              <a:tblGrid>
                <a:gridCol w="1944172">
                  <a:extLst>
                    <a:ext uri="{9D8B030D-6E8A-4147-A177-3AD203B41FA5}">
                      <a16:colId xmlns:a16="http://schemas.microsoft.com/office/drawing/2014/main" val="20000"/>
                    </a:ext>
                  </a:extLst>
                </a:gridCol>
                <a:gridCol w="6696591">
                  <a:extLst>
                    <a:ext uri="{9D8B030D-6E8A-4147-A177-3AD203B41FA5}">
                      <a16:colId xmlns:a16="http://schemas.microsoft.com/office/drawing/2014/main" val="20001"/>
                    </a:ext>
                  </a:extLst>
                </a:gridCol>
              </a:tblGrid>
              <a:tr h="718936">
                <a:tc>
                  <a:txBody>
                    <a:bodyPr/>
                    <a:lstStyle>
                      <a:lvl1pPr>
                        <a:spcBef>
                          <a:spcPct val="20000"/>
                        </a:spcBef>
                        <a:buClr>
                          <a:schemeClr val="accent1"/>
                        </a:buClr>
                        <a:buSzPct val="70000"/>
                        <a:buFont typeface="Wingdings" panose="05000000000000000000" pitchFamily="2" charset="2"/>
                        <a:defRPr kumimoji="1" sz="2800">
                          <a:solidFill>
                            <a:schemeClr val="tx1"/>
                          </a:solidFill>
                          <a:latin typeface="Arial" panose="020B0604020202020204" pitchFamily="34" charset="0"/>
                          <a:ea typeface="新細明體" panose="02020500000000000000" pitchFamily="18" charset="-120"/>
                        </a:defRPr>
                      </a:lvl1pPr>
                      <a:lvl2pPr>
                        <a:spcBef>
                          <a:spcPct val="20000"/>
                        </a:spcBef>
                        <a:buClr>
                          <a:schemeClr val="hlink"/>
                        </a:buClr>
                        <a:buSzPct val="65000"/>
                        <a:buFont typeface="Wingdings" panose="05000000000000000000" pitchFamily="2" charset="2"/>
                        <a:defRPr kumimoji="1" sz="2400">
                          <a:solidFill>
                            <a:schemeClr val="tx1"/>
                          </a:solidFill>
                          <a:latin typeface="Arial" panose="020B0604020202020204" pitchFamily="34" charset="0"/>
                          <a:ea typeface="新細明體" panose="02020500000000000000" pitchFamily="18" charset="-120"/>
                        </a:defRPr>
                      </a:lvl2pPr>
                      <a:lvl3pPr>
                        <a:spcBef>
                          <a:spcPct val="20000"/>
                        </a:spcBef>
                        <a:buClr>
                          <a:schemeClr val="accent1"/>
                        </a:buClr>
                        <a:buSzPct val="70000"/>
                        <a:buFont typeface="Wingdings" panose="05000000000000000000" pitchFamily="2" charset="2"/>
                        <a:defRPr kumimoji="1" sz="2000">
                          <a:solidFill>
                            <a:schemeClr val="tx1"/>
                          </a:solidFill>
                          <a:latin typeface="Arial" panose="020B0604020202020204" pitchFamily="34" charset="0"/>
                          <a:ea typeface="新細明體" panose="02020500000000000000" pitchFamily="18" charset="-120"/>
                        </a:defRPr>
                      </a:lvl3pPr>
                      <a:lvl4pPr>
                        <a:spcBef>
                          <a:spcPct val="20000"/>
                        </a:spcBef>
                        <a:buClr>
                          <a:schemeClr val="hlink"/>
                        </a:buClr>
                        <a:buSzPct val="75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4pPr>
                      <a:lvl5pPr>
                        <a:spcBef>
                          <a:spcPct val="20000"/>
                        </a:spcBef>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5pPr>
                      <a:lvl6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6pPr>
                      <a:lvl7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7pPr>
                      <a:lvl8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8pPr>
                      <a:lvl9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9pPr>
                    </a:lstStyle>
                    <a:p>
                      <a:pPr marL="0" marR="0" lvl="0" indent="0" algn="ctr" defTabSz="914400" rtl="0" eaLnBrk="1" fontAlgn="base" latinLnBrk="0" hangingPunct="1">
                        <a:lnSpc>
                          <a:spcPct val="120000"/>
                        </a:lnSpc>
                        <a:spcBef>
                          <a:spcPct val="50000"/>
                        </a:spcBef>
                        <a:spcAft>
                          <a:spcPct val="0"/>
                        </a:spcAft>
                        <a:buClr>
                          <a:schemeClr val="accent1"/>
                        </a:buClr>
                        <a:buSzPct val="70000"/>
                        <a:buFont typeface="Wingdings" panose="05000000000000000000" pitchFamily="2" charset="2"/>
                        <a:buNone/>
                        <a:tabLst/>
                      </a:pPr>
                      <a:r>
                        <a:rPr kumimoji="1" lang="en-US" altLang="zh-TW" sz="2800" b="1" i="0" u="none" strike="noStrike" cap="none" normalizeH="0" baseline="0" dirty="0">
                          <a:ln>
                            <a:noFill/>
                          </a:ln>
                          <a:solidFill>
                            <a:srgbClr val="9900FF"/>
                          </a:solidFill>
                          <a:effectLst/>
                          <a:latin typeface="+mj-lt"/>
                          <a:ea typeface="標楷體" panose="03000509000000000000" pitchFamily="65" charset="-120"/>
                        </a:rPr>
                        <a:t>Product</a:t>
                      </a:r>
                      <a:r>
                        <a:rPr kumimoji="1" lang="zh-TW" altLang="en-US" sz="2800" b="1" i="0" u="none" strike="noStrike" cap="none" normalizeH="0" baseline="0" dirty="0">
                          <a:ln>
                            <a:noFill/>
                          </a:ln>
                          <a:solidFill>
                            <a:srgbClr val="9900FF"/>
                          </a:solidFill>
                          <a:effectLst/>
                          <a:latin typeface="+mj-lt"/>
                          <a:ea typeface="標楷體" panose="03000509000000000000" pitchFamily="65" charset="-120"/>
                        </a:rPr>
                        <a:t> </a:t>
                      </a:r>
                    </a:p>
                  </a:txBody>
                  <a:tcPr marL="91438" marR="91438" marT="45708" marB="45708" anchor="ctr" horzOverflow="overflow">
                    <a:lnL w="381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381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FF66"/>
                    </a:solidFill>
                  </a:tcPr>
                </a:tc>
                <a:tc>
                  <a:txBody>
                    <a:bodyPr/>
                    <a:lstStyle>
                      <a:lvl1pPr>
                        <a:spcBef>
                          <a:spcPct val="20000"/>
                        </a:spcBef>
                        <a:buClr>
                          <a:schemeClr val="accent1"/>
                        </a:buClr>
                        <a:buSzPct val="70000"/>
                        <a:buFont typeface="Wingdings" panose="05000000000000000000" pitchFamily="2" charset="2"/>
                        <a:defRPr kumimoji="1" sz="2800">
                          <a:solidFill>
                            <a:schemeClr val="tx1"/>
                          </a:solidFill>
                          <a:latin typeface="Arial" panose="020B0604020202020204" pitchFamily="34" charset="0"/>
                          <a:ea typeface="新細明體" panose="02020500000000000000" pitchFamily="18" charset="-120"/>
                        </a:defRPr>
                      </a:lvl1pPr>
                      <a:lvl2pPr>
                        <a:spcBef>
                          <a:spcPct val="20000"/>
                        </a:spcBef>
                        <a:buClr>
                          <a:schemeClr val="hlink"/>
                        </a:buClr>
                        <a:buSzPct val="65000"/>
                        <a:buFont typeface="Wingdings" panose="05000000000000000000" pitchFamily="2" charset="2"/>
                        <a:defRPr kumimoji="1" sz="2400">
                          <a:solidFill>
                            <a:schemeClr val="tx1"/>
                          </a:solidFill>
                          <a:latin typeface="Arial" panose="020B0604020202020204" pitchFamily="34" charset="0"/>
                          <a:ea typeface="新細明體" panose="02020500000000000000" pitchFamily="18" charset="-120"/>
                        </a:defRPr>
                      </a:lvl2pPr>
                      <a:lvl3pPr>
                        <a:spcBef>
                          <a:spcPct val="20000"/>
                        </a:spcBef>
                        <a:buClr>
                          <a:schemeClr val="accent1"/>
                        </a:buClr>
                        <a:buSzPct val="70000"/>
                        <a:buFont typeface="Wingdings" panose="05000000000000000000" pitchFamily="2" charset="2"/>
                        <a:defRPr kumimoji="1" sz="2000">
                          <a:solidFill>
                            <a:schemeClr val="tx1"/>
                          </a:solidFill>
                          <a:latin typeface="Arial" panose="020B0604020202020204" pitchFamily="34" charset="0"/>
                          <a:ea typeface="新細明體" panose="02020500000000000000" pitchFamily="18" charset="-120"/>
                        </a:defRPr>
                      </a:lvl3pPr>
                      <a:lvl4pPr>
                        <a:spcBef>
                          <a:spcPct val="20000"/>
                        </a:spcBef>
                        <a:buClr>
                          <a:schemeClr val="hlink"/>
                        </a:buClr>
                        <a:buSzPct val="75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4pPr>
                      <a:lvl5pPr>
                        <a:spcBef>
                          <a:spcPct val="20000"/>
                        </a:spcBef>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5pPr>
                      <a:lvl6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6pPr>
                      <a:lvl7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7pPr>
                      <a:lvl8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8pPr>
                      <a:lvl9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9pPr>
                    </a:lstStyle>
                    <a:p>
                      <a:pPr marL="0" marR="0" lvl="0" indent="0" algn="ctr" defTabSz="914400" rtl="0" eaLnBrk="1" fontAlgn="base" latinLnBrk="0" hangingPunct="1">
                        <a:lnSpc>
                          <a:spcPct val="120000"/>
                        </a:lnSpc>
                        <a:spcBef>
                          <a:spcPct val="50000"/>
                        </a:spcBef>
                        <a:spcAft>
                          <a:spcPct val="0"/>
                        </a:spcAft>
                        <a:buClr>
                          <a:schemeClr val="accent1"/>
                        </a:buClr>
                        <a:buSzPct val="70000"/>
                        <a:buFont typeface="Wingdings" panose="05000000000000000000" pitchFamily="2" charset="2"/>
                        <a:buNone/>
                        <a:tabLst/>
                      </a:pPr>
                      <a:r>
                        <a:rPr kumimoji="1" lang="zh-TW" altLang="en-US" sz="2800" b="1" i="0" u="none" strike="noStrike" cap="none" normalizeH="0" baseline="0" dirty="0">
                          <a:ln>
                            <a:noFill/>
                          </a:ln>
                          <a:solidFill>
                            <a:srgbClr val="9900FF"/>
                          </a:solidFill>
                          <a:effectLst/>
                          <a:latin typeface="+mj-lt"/>
                          <a:ea typeface="標楷體" panose="03000509000000000000" pitchFamily="65" charset="-120"/>
                        </a:rPr>
                        <a:t> </a:t>
                      </a:r>
                      <a:r>
                        <a:rPr kumimoji="1" lang="en-US" altLang="zh-TW" sz="2800" b="1" i="0" u="none" strike="noStrike" cap="none" normalizeH="0" baseline="0" dirty="0">
                          <a:ln>
                            <a:noFill/>
                          </a:ln>
                          <a:solidFill>
                            <a:srgbClr val="9900FF"/>
                          </a:solidFill>
                          <a:effectLst/>
                          <a:latin typeface="+mj-lt"/>
                          <a:ea typeface="標楷體" panose="03000509000000000000" pitchFamily="65" charset="-120"/>
                        </a:rPr>
                        <a:t>Applications</a:t>
                      </a:r>
                      <a:r>
                        <a:rPr kumimoji="1" lang="zh-TW" altLang="en-US" sz="2800" b="1" i="0" u="none" strike="noStrike" cap="none" normalizeH="0" baseline="0" dirty="0">
                          <a:ln>
                            <a:noFill/>
                          </a:ln>
                          <a:solidFill>
                            <a:srgbClr val="9900FF"/>
                          </a:solidFill>
                          <a:effectLst/>
                          <a:latin typeface="+mj-lt"/>
                          <a:ea typeface="標楷體" panose="03000509000000000000" pitchFamily="65" charset="-120"/>
                        </a:rPr>
                        <a:t> </a:t>
                      </a:r>
                    </a:p>
                  </a:txBody>
                  <a:tcPr marL="91438" marR="91438" marT="45708" marB="45708" anchor="ctr" horzOverflow="overflow">
                    <a:lnL w="12700" cap="flat" cmpd="sng" algn="ctr">
                      <a:solidFill>
                        <a:schemeClr val="tx1"/>
                      </a:solidFill>
                      <a:prstDash val="solid"/>
                      <a:miter lim="800000"/>
                      <a:headEnd type="none" w="med" len="med"/>
                      <a:tailEnd type="none" w="med" len="med"/>
                    </a:lnL>
                    <a:lnR w="38100" cap="flat" cmpd="sng" algn="ctr">
                      <a:solidFill>
                        <a:schemeClr val="tx1"/>
                      </a:solidFill>
                      <a:prstDash val="solid"/>
                      <a:miter lim="800000"/>
                      <a:headEnd type="none" w="med" len="med"/>
                      <a:tailEnd type="none" w="med" len="med"/>
                    </a:lnR>
                    <a:lnT w="381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FF66"/>
                    </a:solidFill>
                  </a:tcPr>
                </a:tc>
                <a:extLst>
                  <a:ext uri="{0D108BD9-81ED-4DB2-BD59-A6C34878D82A}">
                    <a16:rowId xmlns:a16="http://schemas.microsoft.com/office/drawing/2014/main" val="10000"/>
                  </a:ext>
                </a:extLst>
              </a:tr>
              <a:tr h="2737052">
                <a:tc>
                  <a:txBody>
                    <a:bodyPr/>
                    <a:lstStyle>
                      <a:lvl1pPr>
                        <a:spcBef>
                          <a:spcPct val="20000"/>
                        </a:spcBef>
                        <a:buClr>
                          <a:schemeClr val="accent1"/>
                        </a:buClr>
                        <a:buSzPct val="70000"/>
                        <a:buFont typeface="Wingdings" panose="05000000000000000000" pitchFamily="2" charset="2"/>
                        <a:defRPr kumimoji="1" sz="2800">
                          <a:solidFill>
                            <a:schemeClr val="tx1"/>
                          </a:solidFill>
                          <a:latin typeface="Arial" panose="020B0604020202020204" pitchFamily="34" charset="0"/>
                          <a:ea typeface="新細明體" panose="02020500000000000000" pitchFamily="18" charset="-120"/>
                        </a:defRPr>
                      </a:lvl1pPr>
                      <a:lvl2pPr>
                        <a:spcBef>
                          <a:spcPct val="20000"/>
                        </a:spcBef>
                        <a:buClr>
                          <a:schemeClr val="hlink"/>
                        </a:buClr>
                        <a:buSzPct val="65000"/>
                        <a:buFont typeface="Wingdings" panose="05000000000000000000" pitchFamily="2" charset="2"/>
                        <a:defRPr kumimoji="1" sz="2400">
                          <a:solidFill>
                            <a:schemeClr val="tx1"/>
                          </a:solidFill>
                          <a:latin typeface="Arial" panose="020B0604020202020204" pitchFamily="34" charset="0"/>
                          <a:ea typeface="新細明體" panose="02020500000000000000" pitchFamily="18" charset="-120"/>
                        </a:defRPr>
                      </a:lvl2pPr>
                      <a:lvl3pPr>
                        <a:spcBef>
                          <a:spcPct val="20000"/>
                        </a:spcBef>
                        <a:buClr>
                          <a:schemeClr val="accent1"/>
                        </a:buClr>
                        <a:buSzPct val="70000"/>
                        <a:buFont typeface="Wingdings" panose="05000000000000000000" pitchFamily="2" charset="2"/>
                        <a:defRPr kumimoji="1" sz="2000">
                          <a:solidFill>
                            <a:schemeClr val="tx1"/>
                          </a:solidFill>
                          <a:latin typeface="Arial" panose="020B0604020202020204" pitchFamily="34" charset="0"/>
                          <a:ea typeface="新細明體" panose="02020500000000000000" pitchFamily="18" charset="-120"/>
                        </a:defRPr>
                      </a:lvl3pPr>
                      <a:lvl4pPr>
                        <a:spcBef>
                          <a:spcPct val="20000"/>
                        </a:spcBef>
                        <a:buClr>
                          <a:schemeClr val="hlink"/>
                        </a:buClr>
                        <a:buSzPct val="75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4pPr>
                      <a:lvl5pPr>
                        <a:spcBef>
                          <a:spcPct val="20000"/>
                        </a:spcBef>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5pPr>
                      <a:lvl6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6pPr>
                      <a:lvl7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7pPr>
                      <a:lvl8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8pPr>
                      <a:lvl9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9pPr>
                    </a:lstStyle>
                    <a:p>
                      <a:pPr marL="0" marR="0" lvl="0" indent="0" algn="ctr" defTabSz="914400" rtl="0" eaLnBrk="1" fontAlgn="b" latinLnBrk="0" hangingPunct="1">
                        <a:lnSpc>
                          <a:spcPct val="100000"/>
                        </a:lnSpc>
                        <a:spcBef>
                          <a:spcPct val="0"/>
                        </a:spcBef>
                        <a:spcAft>
                          <a:spcPct val="0"/>
                        </a:spcAft>
                        <a:buClr>
                          <a:schemeClr val="accent1"/>
                        </a:buClr>
                        <a:buSzPct val="70000"/>
                        <a:buFont typeface="Wingdings" panose="05000000000000000000" pitchFamily="2" charset="2"/>
                        <a:buNone/>
                        <a:tabLst/>
                      </a:pPr>
                      <a:r>
                        <a:rPr lang="en-US" altLang="zh-TW" sz="2800" b="1" dirty="0">
                          <a:solidFill>
                            <a:srgbClr val="0000FF"/>
                          </a:solidFill>
                        </a:rPr>
                        <a:t>Spacer fabric</a:t>
                      </a:r>
                      <a:endParaRPr kumimoji="1" lang="zh-TW" altLang="en-US" sz="2800" b="1" i="0" u="none" strike="noStrike" cap="none" normalizeH="0" baseline="0" dirty="0">
                        <a:ln>
                          <a:noFill/>
                        </a:ln>
                        <a:solidFill>
                          <a:srgbClr val="0000FF"/>
                        </a:solidFill>
                        <a:effectLst/>
                        <a:latin typeface="標楷體" panose="03000509000000000000" pitchFamily="65" charset="-120"/>
                        <a:ea typeface="標楷體" panose="03000509000000000000" pitchFamily="65" charset="-120"/>
                      </a:endParaRPr>
                    </a:p>
                  </a:txBody>
                  <a:tcPr marL="91438" marR="91438" marT="45708" marB="45708" anchor="ctr" horzOverflow="overflow">
                    <a:lnL w="381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miter lim="800000"/>
                      <a:headEnd type="none" w="med" len="med"/>
                      <a:tailEnd type="none" w="med" len="med"/>
                    </a:lnB>
                    <a:lnTlToBr>
                      <a:noFill/>
                    </a:lnTlToBr>
                    <a:lnBlToTr>
                      <a:noFill/>
                    </a:lnBlToTr>
                    <a:solidFill>
                      <a:srgbClr val="CCFFFF"/>
                    </a:solidFill>
                  </a:tcPr>
                </a:tc>
                <a:tc>
                  <a:txBody>
                    <a:bodyPr/>
                    <a:lstStyle>
                      <a:lvl1pPr>
                        <a:spcBef>
                          <a:spcPct val="20000"/>
                        </a:spcBef>
                        <a:buClr>
                          <a:schemeClr val="accent1"/>
                        </a:buClr>
                        <a:buSzPct val="70000"/>
                        <a:buFont typeface="Wingdings" panose="05000000000000000000" pitchFamily="2" charset="2"/>
                        <a:defRPr kumimoji="1" sz="2800">
                          <a:solidFill>
                            <a:schemeClr val="tx1"/>
                          </a:solidFill>
                          <a:latin typeface="Arial" panose="020B0604020202020204" pitchFamily="34" charset="0"/>
                          <a:ea typeface="新細明體" panose="02020500000000000000" pitchFamily="18" charset="-120"/>
                        </a:defRPr>
                      </a:lvl1pPr>
                      <a:lvl2pPr>
                        <a:spcBef>
                          <a:spcPct val="20000"/>
                        </a:spcBef>
                        <a:buClr>
                          <a:schemeClr val="hlink"/>
                        </a:buClr>
                        <a:buSzPct val="65000"/>
                        <a:buFont typeface="Wingdings" panose="05000000000000000000" pitchFamily="2" charset="2"/>
                        <a:defRPr kumimoji="1" sz="2400">
                          <a:solidFill>
                            <a:schemeClr val="tx1"/>
                          </a:solidFill>
                          <a:latin typeface="Arial" panose="020B0604020202020204" pitchFamily="34" charset="0"/>
                          <a:ea typeface="新細明體" panose="02020500000000000000" pitchFamily="18" charset="-120"/>
                        </a:defRPr>
                      </a:lvl2pPr>
                      <a:lvl3pPr>
                        <a:spcBef>
                          <a:spcPct val="20000"/>
                        </a:spcBef>
                        <a:buClr>
                          <a:schemeClr val="accent1"/>
                        </a:buClr>
                        <a:buSzPct val="70000"/>
                        <a:buFont typeface="Wingdings" panose="05000000000000000000" pitchFamily="2" charset="2"/>
                        <a:defRPr kumimoji="1" sz="2000">
                          <a:solidFill>
                            <a:schemeClr val="tx1"/>
                          </a:solidFill>
                          <a:latin typeface="Arial" panose="020B0604020202020204" pitchFamily="34" charset="0"/>
                          <a:ea typeface="新細明體" panose="02020500000000000000" pitchFamily="18" charset="-120"/>
                        </a:defRPr>
                      </a:lvl3pPr>
                      <a:lvl4pPr>
                        <a:spcBef>
                          <a:spcPct val="20000"/>
                        </a:spcBef>
                        <a:buClr>
                          <a:schemeClr val="hlink"/>
                        </a:buClr>
                        <a:buSzPct val="75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4pPr>
                      <a:lvl5pPr>
                        <a:spcBef>
                          <a:spcPct val="20000"/>
                        </a:spcBef>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5pPr>
                      <a:lvl6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6pPr>
                      <a:lvl7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7pPr>
                      <a:lvl8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8pPr>
                      <a:lvl9pPr fontAlgn="base">
                        <a:spcBef>
                          <a:spcPct val="20000"/>
                        </a:spcBef>
                        <a:spcAft>
                          <a:spcPct val="0"/>
                        </a:spcAft>
                        <a:buClr>
                          <a:schemeClr val="accent1"/>
                        </a:buClr>
                        <a:buSzPct val="70000"/>
                        <a:buFont typeface="Wingdings" panose="05000000000000000000" pitchFamily="2" charset="2"/>
                        <a:defRPr kumimoji="1">
                          <a:solidFill>
                            <a:schemeClr val="tx1"/>
                          </a:solidFill>
                          <a:latin typeface="Arial" panose="020B0604020202020204" pitchFamily="34"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lang="en-US" altLang="zh-TW" sz="2800" b="0" dirty="0">
                          <a:solidFill>
                            <a:srgbClr val="0000FF"/>
                          </a:solidFill>
                          <a:effectLst/>
                          <a:latin typeface="+mj-lt"/>
                        </a:rPr>
                        <a:t>Footwear</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Sportswear</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Seat Cushions</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Office Seating</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Medical Products</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endParaRPr kumimoji="1" lang="en-US" altLang="zh-TW" sz="2800" b="0" i="0" u="none" strike="noStrike" cap="none" normalizeH="0" baseline="0" dirty="0">
                        <a:ln>
                          <a:noFill/>
                        </a:ln>
                        <a:solidFill>
                          <a:srgbClr val="0000FF"/>
                        </a:solidFill>
                        <a:effectLst/>
                        <a:latin typeface="+mj-lt"/>
                        <a:ea typeface="標楷體" panose="03000509000000000000" pitchFamily="65" charset="-120"/>
                      </a:endParaRPr>
                    </a:p>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Personal Protective </a:t>
                      </a:r>
                      <a:r>
                        <a:rPr kumimoji="1" lang="en-US" altLang="zh-TW" sz="2800" b="0" i="0" u="none" strike="noStrike" cap="none" normalizeH="0" baseline="0" dirty="0" err="1">
                          <a:ln>
                            <a:noFill/>
                          </a:ln>
                          <a:solidFill>
                            <a:srgbClr val="0000FF"/>
                          </a:solidFill>
                          <a:effectLst/>
                          <a:latin typeface="+mj-lt"/>
                          <a:ea typeface="標楷體" panose="03000509000000000000" pitchFamily="65" charset="-120"/>
                        </a:rPr>
                        <a:t>Equipments</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(Helmet</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Sports Protective Gears)</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Backpacks</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Mattresses</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Gloves</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Bedding Sets</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a:t>
                      </a:r>
                      <a:r>
                        <a:rPr kumimoji="1" lang="en-US" altLang="zh-TW" sz="2800" b="0" i="0" u="none" strike="noStrike" cap="none" normalizeH="0" baseline="0" dirty="0">
                          <a:ln>
                            <a:noFill/>
                          </a:ln>
                          <a:solidFill>
                            <a:srgbClr val="0000FF"/>
                          </a:solidFill>
                          <a:effectLst/>
                          <a:latin typeface="+mj-lt"/>
                          <a:ea typeface="標楷體" panose="03000509000000000000" pitchFamily="65" charset="-120"/>
                        </a:rPr>
                        <a:t>Caps</a:t>
                      </a:r>
                      <a:r>
                        <a:rPr kumimoji="1" lang="zh-TW" altLang="en-US" sz="2800" b="0" i="0" u="none" strike="noStrike" cap="none" normalizeH="0" baseline="0" dirty="0">
                          <a:ln>
                            <a:noFill/>
                          </a:ln>
                          <a:solidFill>
                            <a:srgbClr val="0000FF"/>
                          </a:solidFill>
                          <a:effectLst/>
                          <a:latin typeface="+mj-lt"/>
                          <a:ea typeface="標楷體" panose="03000509000000000000" pitchFamily="65" charset="-120"/>
                        </a:rPr>
                        <a:t> 。</a:t>
                      </a:r>
                    </a:p>
                  </a:txBody>
                  <a:tcPr marL="91438" marR="91438" marT="45708" marB="45708" anchor="ctr" horzOverflow="overflow">
                    <a:lnL w="12700" cap="flat" cmpd="sng" algn="ctr">
                      <a:solidFill>
                        <a:schemeClr val="tx1"/>
                      </a:solidFill>
                      <a:prstDash val="solid"/>
                      <a:miter lim="800000"/>
                      <a:headEnd type="none" w="med" len="med"/>
                      <a:tailEnd type="none" w="med" len="med"/>
                    </a:lnL>
                    <a:lnR w="381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38100" cap="flat" cmpd="sng" algn="ctr">
                      <a:solidFill>
                        <a:schemeClr val="tx1"/>
                      </a:solidFill>
                      <a:prstDash val="solid"/>
                      <a:miter lim="800000"/>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投影片編號版面配置區 1"/>
          <p:cNvSpPr>
            <a:spLocks noGrp="1"/>
          </p:cNvSpPr>
          <p:nvPr>
            <p:ph type="sldNum" sz="quarter" idx="10"/>
          </p:nvPr>
        </p:nvSpPr>
        <p:spPr>
          <a:xfrm>
            <a:off x="4283968" y="6524625"/>
            <a:ext cx="35947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50057AA-3E49-4E99-93FA-D21E9636508B}" type="slidenum">
              <a:rPr lang="en-US" altLang="zh-TW" smtClean="0">
                <a:latin typeface="Berlin Sans FB" panose="020E0602020502020306" pitchFamily="34" charset="0"/>
                <a:ea typeface="標楷體" panose="03000509000000000000" pitchFamily="65" charset="-120"/>
              </a:rPr>
              <a:pPr/>
              <a:t>5</a:t>
            </a:fld>
            <a:endParaRPr lang="en-US" altLang="zh-TW" dirty="0">
              <a:latin typeface="Berlin Sans FB" panose="020E0602020502020306" pitchFamily="34" charset="0"/>
              <a:ea typeface="標楷體" panose="03000509000000000000" pitchFamily="65" charset="-120"/>
            </a:endParaRPr>
          </a:p>
        </p:txBody>
      </p:sp>
      <p:sp>
        <p:nvSpPr>
          <p:cNvPr id="9219" name="Text Box 2"/>
          <p:cNvSpPr txBox="1">
            <a:spLocks noChangeArrowheads="1"/>
          </p:cNvSpPr>
          <p:nvPr/>
        </p:nvSpPr>
        <p:spPr bwMode="auto">
          <a:xfrm>
            <a:off x="468313" y="260350"/>
            <a:ext cx="79914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lang="en-US" altLang="zh-TW" sz="4000" b="1" dirty="0">
                <a:solidFill>
                  <a:srgbClr val="FF6600"/>
                </a:solidFill>
                <a:ea typeface="標楷體" panose="03000509000000000000" pitchFamily="65" charset="-120"/>
              </a:rPr>
              <a:t>Agenda</a:t>
            </a:r>
            <a:endParaRPr lang="zh-TW" altLang="en-US" sz="4000" b="1" dirty="0">
              <a:solidFill>
                <a:srgbClr val="FF6600"/>
              </a:solidFill>
              <a:ea typeface="標楷體" panose="03000509000000000000" pitchFamily="65" charset="-120"/>
            </a:endParaRPr>
          </a:p>
        </p:txBody>
      </p:sp>
      <p:sp>
        <p:nvSpPr>
          <p:cNvPr id="9220" name="矩形 1"/>
          <p:cNvSpPr>
            <a:spLocks noChangeArrowheads="1"/>
          </p:cNvSpPr>
          <p:nvPr/>
        </p:nvSpPr>
        <p:spPr bwMode="auto">
          <a:xfrm>
            <a:off x="179512" y="1124744"/>
            <a:ext cx="8856662"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en-US" altLang="zh-TW" sz="2700" dirty="0">
                <a:solidFill>
                  <a:srgbClr val="0070C0"/>
                </a:solidFill>
                <a:latin typeface="ArialMT"/>
              </a:rPr>
              <a:t>• </a:t>
            </a:r>
            <a:r>
              <a:rPr lang="en-US" altLang="zh-TW" sz="2700" b="1" dirty="0">
                <a:solidFill>
                  <a:srgbClr val="0070C0"/>
                </a:solidFill>
                <a:latin typeface="Arial-BoldMT"/>
              </a:rPr>
              <a:t>2025 Q3 Consolidated Statements of </a:t>
            </a:r>
          </a:p>
          <a:p>
            <a:r>
              <a:rPr lang="en-US" altLang="zh-TW" sz="2700" b="1" dirty="0">
                <a:solidFill>
                  <a:srgbClr val="0070C0"/>
                </a:solidFill>
                <a:latin typeface="Arial-BoldMT"/>
              </a:rPr>
              <a:t>     Comprehensive Income</a:t>
            </a:r>
          </a:p>
          <a:p>
            <a:r>
              <a:rPr lang="en-US" altLang="zh-TW" sz="2700" dirty="0">
                <a:solidFill>
                  <a:srgbClr val="0070C0"/>
                </a:solidFill>
                <a:latin typeface="ArialMT"/>
              </a:rPr>
              <a:t>• </a:t>
            </a:r>
            <a:r>
              <a:rPr lang="en-US" altLang="zh-TW" sz="2700" b="1" dirty="0">
                <a:solidFill>
                  <a:srgbClr val="0070C0"/>
                </a:solidFill>
                <a:latin typeface="Arial-BoldMT"/>
              </a:rPr>
              <a:t>As of 3Q 2025 Consolidated Statements of</a:t>
            </a:r>
          </a:p>
          <a:p>
            <a:r>
              <a:rPr lang="en-US" altLang="zh-TW" sz="2700" b="1" dirty="0">
                <a:solidFill>
                  <a:srgbClr val="0070C0"/>
                </a:solidFill>
                <a:latin typeface="Arial-BoldMT"/>
              </a:rPr>
              <a:t>     Comprehensive Income</a:t>
            </a:r>
          </a:p>
          <a:p>
            <a:r>
              <a:rPr lang="en-US" altLang="zh-TW" sz="2700" dirty="0">
                <a:solidFill>
                  <a:srgbClr val="0070C0"/>
                </a:solidFill>
                <a:latin typeface="ArialMT"/>
              </a:rPr>
              <a:t>• </a:t>
            </a:r>
            <a:r>
              <a:rPr lang="en-US" altLang="zh-TW" sz="2700" b="1" dirty="0">
                <a:solidFill>
                  <a:srgbClr val="0070C0"/>
                </a:solidFill>
                <a:latin typeface="Arial-BoldMT"/>
              </a:rPr>
              <a:t>Consolidated Balance Sheets - 2025.9.30</a:t>
            </a:r>
          </a:p>
          <a:p>
            <a:r>
              <a:rPr lang="en-US" altLang="zh-TW" sz="2700" dirty="0">
                <a:solidFill>
                  <a:srgbClr val="0070C0"/>
                </a:solidFill>
                <a:latin typeface="ArialMT"/>
              </a:rPr>
              <a:t>• </a:t>
            </a:r>
            <a:r>
              <a:rPr lang="en-US" altLang="zh-TW" sz="2700" b="1" dirty="0">
                <a:solidFill>
                  <a:srgbClr val="0070C0"/>
                </a:solidFill>
                <a:latin typeface="Arial-BoldMT"/>
              </a:rPr>
              <a:t>Consolidated Statements of Cash Flows – </a:t>
            </a:r>
          </a:p>
          <a:p>
            <a:r>
              <a:rPr lang="en-US" altLang="zh-TW" sz="2700" b="1" dirty="0">
                <a:solidFill>
                  <a:srgbClr val="0070C0"/>
                </a:solidFill>
                <a:latin typeface="Arial-BoldMT"/>
              </a:rPr>
              <a:t>     2025.9.30</a:t>
            </a:r>
          </a:p>
          <a:p>
            <a:r>
              <a:rPr lang="en-US" altLang="zh-TW" sz="2700" dirty="0">
                <a:solidFill>
                  <a:srgbClr val="0070C0"/>
                </a:solidFill>
                <a:latin typeface="ArialMT"/>
              </a:rPr>
              <a:t>• </a:t>
            </a:r>
            <a:r>
              <a:rPr lang="en-US" altLang="zh-TW" sz="2700" b="1" dirty="0">
                <a:solidFill>
                  <a:srgbClr val="0070C0"/>
                </a:solidFill>
                <a:latin typeface="Arial-BoldMT"/>
              </a:rPr>
              <a:t>Consolidated Revenue &amp; Profit Attributable to </a:t>
            </a:r>
          </a:p>
          <a:p>
            <a:r>
              <a:rPr lang="en-US" altLang="zh-TW" sz="2700" b="1" dirty="0">
                <a:solidFill>
                  <a:srgbClr val="0070C0"/>
                </a:solidFill>
                <a:latin typeface="Arial-BoldMT"/>
              </a:rPr>
              <a:t>     Owners of Parent</a:t>
            </a:r>
          </a:p>
          <a:p>
            <a:r>
              <a:rPr lang="en-US" altLang="zh-TW" sz="2700" dirty="0">
                <a:solidFill>
                  <a:srgbClr val="0070C0"/>
                </a:solidFill>
                <a:latin typeface="ArialMT"/>
              </a:rPr>
              <a:t>• </a:t>
            </a:r>
            <a:r>
              <a:rPr lang="en-US" altLang="zh-TW" sz="2700" b="1" dirty="0">
                <a:solidFill>
                  <a:srgbClr val="0070C0"/>
                </a:solidFill>
                <a:latin typeface="Arial-BoldMT"/>
              </a:rPr>
              <a:t>Earnings Per Share</a:t>
            </a:r>
            <a:endParaRPr lang="zh-TW" altLang="en-US" sz="2700" dirty="0">
              <a:solidFill>
                <a:srgbClr val="0070C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2"/>
          <p:cNvSpPr>
            <a:spLocks noGrp="1"/>
          </p:cNvSpPr>
          <p:nvPr>
            <p:ph type="title"/>
          </p:nvPr>
        </p:nvSpPr>
        <p:spPr bwMode="auto">
          <a:xfrm>
            <a:off x="395536" y="1"/>
            <a:ext cx="8424936" cy="9814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zh-TW" sz="3000" b="1" dirty="0">
                <a:solidFill>
                  <a:srgbClr val="0070C0"/>
                </a:solidFill>
              </a:rPr>
              <a:t>2025 Q3 </a:t>
            </a:r>
            <a:r>
              <a:rPr lang="en-US" altLang="zh-TW" sz="3000" b="1" dirty="0" err="1">
                <a:solidFill>
                  <a:srgbClr val="0070C0"/>
                </a:solidFill>
              </a:rPr>
              <a:t>Consolidted</a:t>
            </a:r>
            <a:r>
              <a:rPr lang="en-US" altLang="zh-TW" sz="3000" b="1" dirty="0">
                <a:solidFill>
                  <a:srgbClr val="0070C0"/>
                </a:solidFill>
              </a:rPr>
              <a:t> Statements of Comprehensive Income </a:t>
            </a:r>
            <a:endParaRPr lang="zh-TW" altLang="en-US" sz="3000" b="1" dirty="0">
              <a:solidFill>
                <a:srgbClr val="0070C0"/>
              </a:solidFill>
            </a:endParaRPr>
          </a:p>
        </p:txBody>
      </p:sp>
      <p:sp>
        <p:nvSpPr>
          <p:cNvPr id="10243" name="投影片編號版面配置區 1"/>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A09359C4-D9EE-4B85-BC42-0167E13BA3F8}" type="slidenum">
              <a:rPr lang="en-US" altLang="zh-TW" smtClean="0">
                <a:latin typeface="Berlin Sans FB" panose="020E0602020502020306" pitchFamily="34" charset="0"/>
                <a:ea typeface="標楷體" panose="03000509000000000000" pitchFamily="65" charset="-120"/>
                <a:cs typeface="Arial" panose="020B0604020202020204" pitchFamily="34" charset="0"/>
              </a:rPr>
              <a:pPr/>
              <a:t>6</a:t>
            </a:fld>
            <a:endParaRPr lang="en-US" altLang="zh-TW" dirty="0">
              <a:latin typeface="Berlin Sans FB" panose="020E0602020502020306" pitchFamily="34" charset="0"/>
              <a:ea typeface="標楷體" panose="03000509000000000000" pitchFamily="65" charset="-120"/>
              <a:cs typeface="Arial" panose="020B0604020202020204" pitchFamily="34" charset="0"/>
            </a:endParaRPr>
          </a:p>
        </p:txBody>
      </p:sp>
      <p:pic>
        <p:nvPicPr>
          <p:cNvPr id="4" name="圖片 3">
            <a:extLst>
              <a:ext uri="{FF2B5EF4-FFF2-40B4-BE49-F238E27FC236}">
                <a16:creationId xmlns:a16="http://schemas.microsoft.com/office/drawing/2014/main" id="{ABD6B7C1-1C68-89DA-B670-CD0C336C17D0}"/>
              </a:ext>
            </a:extLst>
          </p:cNvPr>
          <p:cNvPicPr>
            <a:picLocks noChangeAspect="1"/>
          </p:cNvPicPr>
          <p:nvPr/>
        </p:nvPicPr>
        <p:blipFill>
          <a:blip r:embed="rId2"/>
          <a:stretch>
            <a:fillRect/>
          </a:stretch>
        </p:blipFill>
        <p:spPr>
          <a:xfrm>
            <a:off x="251520" y="1124744"/>
            <a:ext cx="8712968" cy="52565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2"/>
          <p:cNvSpPr>
            <a:spLocks noGrp="1"/>
          </p:cNvSpPr>
          <p:nvPr>
            <p:ph type="title"/>
          </p:nvPr>
        </p:nvSpPr>
        <p:spPr bwMode="auto">
          <a:xfrm>
            <a:off x="664332" y="0"/>
            <a:ext cx="7886700" cy="10527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zh-TW" sz="3000" b="1" dirty="0">
                <a:solidFill>
                  <a:srgbClr val="0070C0"/>
                </a:solidFill>
              </a:rPr>
              <a:t>As of 3Q 2025 Consolidated Statements of Comprehensive Income </a:t>
            </a:r>
            <a:endParaRPr lang="zh-TW" altLang="en-US" sz="3000" b="1" dirty="0">
              <a:solidFill>
                <a:srgbClr val="0070C0"/>
              </a:solidFill>
            </a:endParaRPr>
          </a:p>
        </p:txBody>
      </p:sp>
      <p:sp>
        <p:nvSpPr>
          <p:cNvPr id="11267" name="投影片編號版面配置區 1"/>
          <p:cNvSpPr>
            <a:spLocks noGrp="1"/>
          </p:cNvSpPr>
          <p:nvPr>
            <p:ph type="sldNum" sz="quarter" idx="10"/>
          </p:nvPr>
        </p:nvSpPr>
        <p:spPr>
          <a:xfrm>
            <a:off x="4248212" y="6475755"/>
            <a:ext cx="359470" cy="3491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D8749756-387B-4C18-9B40-8DD4F4154259}" type="slidenum">
              <a:rPr lang="en-US" altLang="zh-TW" smtClean="0">
                <a:latin typeface="Berlin Sans FB" panose="020E0602020502020306" pitchFamily="34" charset="0"/>
                <a:ea typeface="標楷體" panose="03000509000000000000" pitchFamily="65" charset="-120"/>
              </a:rPr>
              <a:pPr/>
              <a:t>7</a:t>
            </a:fld>
            <a:endParaRPr lang="en-US" altLang="zh-TW" dirty="0">
              <a:latin typeface="Berlin Sans FB" panose="020E0602020502020306" pitchFamily="34" charset="0"/>
              <a:ea typeface="標楷體" panose="03000509000000000000" pitchFamily="65" charset="-120"/>
            </a:endParaRPr>
          </a:p>
        </p:txBody>
      </p:sp>
      <p:pic>
        <p:nvPicPr>
          <p:cNvPr id="3" name="圖片 2">
            <a:extLst>
              <a:ext uri="{FF2B5EF4-FFF2-40B4-BE49-F238E27FC236}">
                <a16:creationId xmlns:a16="http://schemas.microsoft.com/office/drawing/2014/main" id="{C8E7BE9E-EDBC-536D-CA13-35B4EC39F643}"/>
              </a:ext>
            </a:extLst>
          </p:cNvPr>
          <p:cNvPicPr>
            <a:picLocks noChangeAspect="1"/>
          </p:cNvPicPr>
          <p:nvPr/>
        </p:nvPicPr>
        <p:blipFill>
          <a:blip r:embed="rId2"/>
          <a:stretch>
            <a:fillRect/>
          </a:stretch>
        </p:blipFill>
        <p:spPr>
          <a:xfrm>
            <a:off x="400050" y="1196752"/>
            <a:ext cx="8343900" cy="51125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2"/>
          <p:cNvSpPr>
            <a:spLocks noGrp="1"/>
          </p:cNvSpPr>
          <p:nvPr>
            <p:ph type="title"/>
          </p:nvPr>
        </p:nvSpPr>
        <p:spPr bwMode="auto">
          <a:xfrm>
            <a:off x="250827" y="118293"/>
            <a:ext cx="8641654" cy="7191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zh-TW" sz="3200" b="1" dirty="0">
                <a:solidFill>
                  <a:srgbClr val="0070C0"/>
                </a:solidFill>
              </a:rPr>
              <a:t>Consolidated Balance Sheets - 2025.9.30</a:t>
            </a:r>
            <a:endParaRPr lang="zh-TW" altLang="en-US" sz="3200" b="1" dirty="0">
              <a:solidFill>
                <a:srgbClr val="0070C0"/>
              </a:solidFill>
            </a:endParaRPr>
          </a:p>
        </p:txBody>
      </p:sp>
      <p:sp>
        <p:nvSpPr>
          <p:cNvPr id="12291" name="投影片編號版面配置區 1"/>
          <p:cNvSpPr>
            <a:spLocks noGrp="1"/>
          </p:cNvSpPr>
          <p:nvPr>
            <p:ph type="sldNum" sz="quarter" idx="10"/>
          </p:nvPr>
        </p:nvSpPr>
        <p:spPr>
          <a:xfrm>
            <a:off x="4355976" y="6524625"/>
            <a:ext cx="287462"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2E190C34-D614-49EB-87E2-D001435AD1F9}" type="slidenum">
              <a:rPr lang="en-US" altLang="zh-TW" smtClean="0">
                <a:latin typeface="Berlin Sans FB" panose="020E0602020502020306" pitchFamily="34" charset="0"/>
                <a:ea typeface="標楷體" panose="03000509000000000000" pitchFamily="65" charset="-120"/>
              </a:rPr>
              <a:pPr/>
              <a:t>8</a:t>
            </a:fld>
            <a:endParaRPr lang="en-US" altLang="zh-TW" dirty="0">
              <a:latin typeface="Berlin Sans FB" panose="020E0602020502020306" pitchFamily="34" charset="0"/>
              <a:ea typeface="標楷體" panose="03000509000000000000" pitchFamily="65" charset="-120"/>
            </a:endParaRPr>
          </a:p>
        </p:txBody>
      </p:sp>
      <p:pic>
        <p:nvPicPr>
          <p:cNvPr id="2" name="圖片 1">
            <a:extLst>
              <a:ext uri="{FF2B5EF4-FFF2-40B4-BE49-F238E27FC236}">
                <a16:creationId xmlns:a16="http://schemas.microsoft.com/office/drawing/2014/main" id="{601CE0E9-40B3-E8C9-6391-07B21A8F8E3D}"/>
              </a:ext>
            </a:extLst>
          </p:cNvPr>
          <p:cNvPicPr>
            <a:picLocks noChangeAspect="1"/>
          </p:cNvPicPr>
          <p:nvPr/>
        </p:nvPicPr>
        <p:blipFill>
          <a:blip r:embed="rId2"/>
          <a:stretch>
            <a:fillRect/>
          </a:stretch>
        </p:blipFill>
        <p:spPr>
          <a:xfrm>
            <a:off x="179512" y="1016732"/>
            <a:ext cx="8784976" cy="532859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標題 2"/>
          <p:cNvSpPr>
            <a:spLocks noGrp="1"/>
          </p:cNvSpPr>
          <p:nvPr>
            <p:ph type="title"/>
          </p:nvPr>
        </p:nvSpPr>
        <p:spPr bwMode="auto">
          <a:xfrm>
            <a:off x="107504" y="116632"/>
            <a:ext cx="9036496" cy="620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zh-TW" sz="2900" b="1" dirty="0">
                <a:solidFill>
                  <a:srgbClr val="0070C0"/>
                </a:solidFill>
              </a:rPr>
              <a:t>Consolidated Statements of Cash Flows-2025.9.30</a:t>
            </a:r>
            <a:endParaRPr lang="zh-TW" altLang="en-US" sz="2900" b="1" dirty="0">
              <a:solidFill>
                <a:srgbClr val="0070C0"/>
              </a:solidFill>
            </a:endParaRPr>
          </a:p>
        </p:txBody>
      </p:sp>
      <p:sp>
        <p:nvSpPr>
          <p:cNvPr id="13315" name="投影片編號版面配置區 1"/>
          <p:cNvSpPr>
            <a:spLocks noGrp="1"/>
          </p:cNvSpPr>
          <p:nvPr>
            <p:ph type="sldNum" sz="quarter" idx="10"/>
          </p:nvPr>
        </p:nvSpPr>
        <p:spPr>
          <a:xfrm>
            <a:off x="4283968" y="6524625"/>
            <a:ext cx="359470" cy="33337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92018C4-AA01-4758-8FBF-AB5197586A3F}" type="slidenum">
              <a:rPr lang="en-US" altLang="zh-TW" smtClean="0">
                <a:latin typeface="Berlin Sans FB" panose="020E0602020502020306" pitchFamily="34" charset="0"/>
                <a:ea typeface="標楷體" panose="03000509000000000000" pitchFamily="65" charset="-120"/>
              </a:rPr>
              <a:pPr/>
              <a:t>9</a:t>
            </a:fld>
            <a:endParaRPr lang="en-US" altLang="zh-TW" dirty="0">
              <a:latin typeface="Berlin Sans FB" panose="020E0602020502020306" pitchFamily="34" charset="0"/>
              <a:ea typeface="標楷體" panose="03000509000000000000" pitchFamily="65" charset="-120"/>
            </a:endParaRPr>
          </a:p>
        </p:txBody>
      </p:sp>
      <p:pic>
        <p:nvPicPr>
          <p:cNvPr id="3" name="圖片 2">
            <a:extLst>
              <a:ext uri="{FF2B5EF4-FFF2-40B4-BE49-F238E27FC236}">
                <a16:creationId xmlns:a16="http://schemas.microsoft.com/office/drawing/2014/main" id="{C555A89F-69A0-77B3-9420-968CD9A16256}"/>
              </a:ext>
            </a:extLst>
          </p:cNvPr>
          <p:cNvPicPr>
            <a:picLocks noChangeAspect="1"/>
          </p:cNvPicPr>
          <p:nvPr/>
        </p:nvPicPr>
        <p:blipFill>
          <a:blip r:embed="rId2"/>
          <a:stretch>
            <a:fillRect/>
          </a:stretch>
        </p:blipFill>
        <p:spPr>
          <a:xfrm>
            <a:off x="251520" y="1124744"/>
            <a:ext cx="8712967" cy="5184576"/>
          </a:xfrm>
          <a:prstGeom prst="rect">
            <a:avLst/>
          </a:prstGeom>
        </p:spPr>
      </p:pic>
    </p:spTree>
  </p:cSld>
  <p:clrMapOvr>
    <a:masterClrMapping/>
  </p:clrMapOvr>
</p:sld>
</file>

<file path=ppt/theme/theme1.xml><?xml version="1.0" encoding="utf-8"?>
<a:theme xmlns:a="http://schemas.openxmlformats.org/drawingml/2006/main" name="Axis">
  <a:themeElements>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fontScheme name="Axi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panose="020B0604020202020204" pitchFamily="34" charset="0"/>
            <a:ea typeface="新細明體" panose="02020500000000000000" pitchFamily="18" charset="-120"/>
          </a:defRPr>
        </a:defPPr>
      </a:lstStyle>
    </a:spDef>
    <a:lnDef>
      <a:spPr bwMode="auto">
        <a:xfrm>
          <a:off x="0" y="0"/>
          <a:ext cx="1" cy="1"/>
        </a:xfrm>
        <a:custGeom>
          <a:avLst/>
          <a:gdLst/>
          <a:ahLst/>
          <a:cxnLst/>
          <a:rect l="0" t="0" r="0" b="0"/>
          <a:pathLst/>
        </a:custGeom>
        <a:solidFill>
          <a:schemeClr val="accent1"/>
        </a:solidFill>
        <a:ln w="25400" cap="flat" cmpd="sng" algn="ctr">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panose="020B0604020202020204" pitchFamily="34" charset="0"/>
            <a:ea typeface="新細明體" panose="02020500000000000000" pitchFamily="18" charset="-120"/>
          </a:defRPr>
        </a:defPPr>
      </a:lstStyle>
    </a:lnDef>
  </a:objectDefaults>
  <a:extraClrSchemeLst>
    <a:extraClrScheme>
      <a:clrScheme name="Axis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Axis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Axis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Axis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Axis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Axis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Axis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6071</TotalTime>
  <Words>558</Words>
  <Application>Microsoft Office PowerPoint</Application>
  <PresentationFormat>如螢幕大小 (4:3)</PresentationFormat>
  <Paragraphs>63</Paragraphs>
  <Slides>12</Slides>
  <Notes>0</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12</vt:i4>
      </vt:variant>
    </vt:vector>
  </HeadingPairs>
  <TitlesOfParts>
    <vt:vector size="22" baseType="lpstr">
      <vt:lpstr>Arial (本文)</vt:lpstr>
      <vt:lpstr>Arial-BoldMT</vt:lpstr>
      <vt:lpstr>ArialMT</vt:lpstr>
      <vt:lpstr>標楷體</vt:lpstr>
      <vt:lpstr>Arial</vt:lpstr>
      <vt:lpstr>Berlin Sans FB</vt:lpstr>
      <vt:lpstr>Calibri</vt:lpstr>
      <vt:lpstr>Times New Roman</vt:lpstr>
      <vt:lpstr>Wingdings</vt:lpstr>
      <vt:lpstr>Axis</vt:lpstr>
      <vt:lpstr>PowerPoint 簡報</vt:lpstr>
      <vt:lpstr>Safe Harbor Notice </vt:lpstr>
      <vt:lpstr>About Li-Cheng</vt:lpstr>
      <vt:lpstr>Product</vt:lpstr>
      <vt:lpstr>PowerPoint 簡報</vt:lpstr>
      <vt:lpstr>2025 Q3 Consolidted Statements of Comprehensive Income </vt:lpstr>
      <vt:lpstr>As of 3Q 2025 Consolidated Statements of Comprehensive Income </vt:lpstr>
      <vt:lpstr>Consolidated Balance Sheets - 2025.9.30</vt:lpstr>
      <vt:lpstr>Consolidated Statements of Cash Flows-2025.9.30</vt:lpstr>
      <vt:lpstr>Consolidated Revenue &amp; Profit Attributable to Owners of Parent</vt:lpstr>
      <vt:lpstr>Earnings Per Share</vt:lpstr>
      <vt:lpstr>Q&amp;A</vt:lpstr>
    </vt:vector>
  </TitlesOfParts>
  <Company>LiCheng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Sonia Lee(李季穗)</cp:lastModifiedBy>
  <cp:revision>266</cp:revision>
  <cp:lastPrinted>2025-12-15T07:17:08Z</cp:lastPrinted>
  <dcterms:created xsi:type="dcterms:W3CDTF">2009-05-13T23:59:01Z</dcterms:created>
  <dcterms:modified xsi:type="dcterms:W3CDTF">2025-12-15T07:41:36Z</dcterms:modified>
</cp:coreProperties>
</file>