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3" r:id="rId2"/>
    <p:sldMasterId id="2147483688" r:id="rId3"/>
    <p:sldMasterId id="2147483692" r:id="rId4"/>
    <p:sldMasterId id="2147483701" r:id="rId5"/>
  </p:sldMasterIdLst>
  <p:notesMasterIdLst>
    <p:notesMasterId r:id="rId29"/>
  </p:notesMasterIdLst>
  <p:handoutMasterIdLst>
    <p:handoutMasterId r:id="rId30"/>
  </p:handoutMasterIdLst>
  <p:sldIdLst>
    <p:sldId id="257" r:id="rId6"/>
    <p:sldId id="258" r:id="rId7"/>
    <p:sldId id="259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81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82" r:id="rId26"/>
    <p:sldId id="280" r:id="rId27"/>
    <p:sldId id="261" r:id="rId28"/>
  </p:sldIdLst>
  <p:sldSz cx="9144000" cy="6858000" type="screen4x3"/>
  <p:notesSz cx="7099300" cy="102346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E9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中等深淺樣式 3 - 輔色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中等深淺樣式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9" autoAdjust="0"/>
    <p:restoredTop sz="94614" autoAdjust="0"/>
  </p:normalViewPr>
  <p:slideViewPr>
    <p:cSldViewPr snapToGrid="0" snapToObjects="1" showGuides="1">
      <p:cViewPr varScale="1">
        <p:scale>
          <a:sx n="90" d="100"/>
          <a:sy n="90" d="100"/>
        </p:scale>
        <p:origin x="1171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91755C-2A14-4A43-9D17-8861566C892F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 phldr="1"/>
      <dgm:spPr/>
    </dgm:pt>
    <dgm:pt modelId="{EC8F9409-C869-4235-82EE-35203DD26593}">
      <dgm:prSet phldrT="[文字]" custT="1"/>
      <dgm:spPr>
        <a:solidFill>
          <a:schemeClr val="tx1"/>
        </a:solidFill>
      </dgm:spPr>
      <dgm:t>
        <a:bodyPr anchor="b"/>
        <a:lstStyle/>
        <a:p>
          <a:pPr algn="l">
            <a:lnSpc>
              <a:spcPts val="1300"/>
            </a:lnSpc>
          </a:pPr>
          <a:r>
            <a:rPr lang="zh-TW" altLang="en-US" sz="1700" dirty="0">
              <a:latin typeface="微軟正黑體" pitchFamily="34" charset="-120"/>
              <a:ea typeface="微軟正黑體" pitchFamily="34" charset="-120"/>
            </a:rPr>
            <a:t>●滾柱型線性滑軌</a:t>
          </a:r>
          <a:endParaRPr lang="en-US" altLang="zh-TW" sz="1700" dirty="0">
            <a:latin typeface="微軟正黑體" pitchFamily="34" charset="-120"/>
            <a:ea typeface="微軟正黑體" pitchFamily="34" charset="-120"/>
          </a:endParaRPr>
        </a:p>
        <a:p>
          <a:pPr algn="l">
            <a:lnSpc>
              <a:spcPts val="1300"/>
            </a:lnSpc>
          </a:pPr>
          <a:r>
            <a:rPr lang="zh-TW" altLang="en-US" sz="1700" dirty="0">
              <a:latin typeface="微軟正黑體" pitchFamily="34" charset="-120"/>
              <a:ea typeface="微軟正黑體" pitchFamily="34" charset="-120"/>
            </a:rPr>
            <a:t>●交叉滾子</a:t>
          </a:r>
          <a:endParaRPr lang="en-US" altLang="zh-TW" sz="1700" dirty="0">
            <a:latin typeface="微軟正黑體" pitchFamily="34" charset="-120"/>
            <a:ea typeface="微軟正黑體" pitchFamily="34" charset="-120"/>
          </a:endParaRPr>
        </a:p>
        <a:p>
          <a:pPr algn="l">
            <a:lnSpc>
              <a:spcPts val="1300"/>
            </a:lnSpc>
          </a:pPr>
          <a:r>
            <a:rPr lang="zh-TW" altLang="en-US" sz="1700" dirty="0">
              <a:latin typeface="微軟正黑體" pitchFamily="34" charset="-120"/>
              <a:ea typeface="微軟正黑體" pitchFamily="34" charset="-120"/>
            </a:rPr>
            <a:t>●工具機系列螺帽</a:t>
          </a:r>
          <a:endParaRPr lang="en-US" altLang="zh-TW" sz="1700" dirty="0">
            <a:latin typeface="微軟正黑體" pitchFamily="34" charset="-120"/>
            <a:ea typeface="微軟正黑體" pitchFamily="34" charset="-120"/>
          </a:endParaRPr>
        </a:p>
        <a:p>
          <a:pPr algn="l">
            <a:lnSpc>
              <a:spcPts val="1300"/>
            </a:lnSpc>
          </a:pPr>
          <a:r>
            <a:rPr lang="zh-TW" altLang="en-US" sz="1700" dirty="0">
              <a:latin typeface="微軟正黑體" pitchFamily="34" charset="-120"/>
              <a:ea typeface="微軟正黑體" pitchFamily="34" charset="-120"/>
            </a:rPr>
            <a:t>●鍊帶型線性滑軌</a:t>
          </a:r>
          <a:endParaRPr lang="en-US" altLang="zh-TW" sz="1700" dirty="0">
            <a:latin typeface="微軟正黑體" pitchFamily="34" charset="-120"/>
            <a:ea typeface="微軟正黑體" pitchFamily="34" charset="-120"/>
          </a:endParaRPr>
        </a:p>
        <a:p>
          <a:pPr algn="l">
            <a:lnSpc>
              <a:spcPts val="1300"/>
            </a:lnSpc>
          </a:pPr>
          <a:r>
            <a:rPr lang="zh-TW" altLang="en-US" sz="1700" dirty="0">
              <a:latin typeface="微軟正黑體" pitchFamily="34" charset="-120"/>
              <a:ea typeface="微軟正黑體" pitchFamily="34" charset="-120"/>
            </a:rPr>
            <a:t>●靜音型產品</a:t>
          </a:r>
          <a:endParaRPr lang="en-US" altLang="zh-TW" sz="1700" dirty="0">
            <a:latin typeface="微軟正黑體" pitchFamily="34" charset="-120"/>
            <a:ea typeface="微軟正黑體" pitchFamily="34" charset="-120"/>
          </a:endParaRPr>
        </a:p>
        <a:p>
          <a:pPr algn="l">
            <a:lnSpc>
              <a:spcPts val="1300"/>
            </a:lnSpc>
          </a:pPr>
          <a:r>
            <a:rPr lang="zh-TW" altLang="en-US" sz="1700" dirty="0">
              <a:latin typeface="微軟正黑體" pitchFamily="34" charset="-120"/>
              <a:ea typeface="微軟正黑體" pitchFamily="34" charset="-120"/>
            </a:rPr>
            <a:t>●微小型螺桿組</a:t>
          </a:r>
        </a:p>
      </dgm:t>
    </dgm:pt>
    <dgm:pt modelId="{1E1D5688-B958-4B05-BF4E-8E9479312511}" type="parTrans" cxnId="{46A066EC-D327-4717-A7E1-4735513928EC}">
      <dgm:prSet/>
      <dgm:spPr/>
      <dgm:t>
        <a:bodyPr/>
        <a:lstStyle/>
        <a:p>
          <a:endParaRPr lang="zh-TW" altLang="en-US" sz="17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C8179DE-6852-402F-9669-20E0784757A4}" type="sibTrans" cxnId="{46A066EC-D327-4717-A7E1-4735513928EC}">
      <dgm:prSet/>
      <dgm:spPr/>
      <dgm:t>
        <a:bodyPr/>
        <a:lstStyle/>
        <a:p>
          <a:endParaRPr lang="zh-TW" altLang="en-US" sz="17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232B4B4-0A18-4509-BE19-BEF39D0D7B70}">
      <dgm:prSet phldrT="[文字]" custT="1"/>
      <dgm:spPr>
        <a:solidFill>
          <a:schemeClr val="accent6">
            <a:lumMod val="75000"/>
          </a:schemeClr>
        </a:solidFill>
      </dgm:spPr>
      <dgm:t>
        <a:bodyPr/>
        <a:lstStyle/>
        <a:p>
          <a:pPr algn="l">
            <a:lnSpc>
              <a:spcPts val="1300"/>
            </a:lnSpc>
          </a:pPr>
          <a:r>
            <a:rPr lang="zh-TW" altLang="en-US" sz="1700" dirty="0">
              <a:latin typeface="微軟正黑體" pitchFamily="34" charset="-120"/>
              <a:ea typeface="微軟正黑體" pitchFamily="34" charset="-120"/>
            </a:rPr>
            <a:t>●自動化生產</a:t>
          </a:r>
          <a:endParaRPr lang="en-US" altLang="zh-TW" sz="1700" dirty="0">
            <a:latin typeface="微軟正黑體" pitchFamily="34" charset="-120"/>
            <a:ea typeface="微軟正黑體" pitchFamily="34" charset="-120"/>
          </a:endParaRPr>
        </a:p>
        <a:p>
          <a:pPr algn="l">
            <a:lnSpc>
              <a:spcPts val="1300"/>
            </a:lnSpc>
          </a:pPr>
          <a:r>
            <a:rPr lang="zh-TW" altLang="en-US" sz="1700" dirty="0">
              <a:latin typeface="微軟正黑體" pitchFamily="34" charset="-120"/>
              <a:ea typeface="微軟正黑體" pitchFamily="34" charset="-120"/>
            </a:rPr>
            <a:t>●加快裝配速度</a:t>
          </a:r>
          <a:endParaRPr lang="en-US" altLang="zh-TW" sz="1700" dirty="0">
            <a:latin typeface="微軟正黑體" pitchFamily="34" charset="-120"/>
            <a:ea typeface="微軟正黑體" pitchFamily="34" charset="-120"/>
          </a:endParaRPr>
        </a:p>
        <a:p>
          <a:pPr algn="l">
            <a:lnSpc>
              <a:spcPts val="1300"/>
            </a:lnSpc>
          </a:pPr>
          <a:r>
            <a:rPr lang="zh-TW" altLang="en-US" sz="1700" dirty="0">
              <a:latin typeface="微軟正黑體" pitchFamily="34" charset="-120"/>
              <a:ea typeface="微軟正黑體" pitchFamily="34" charset="-120"/>
            </a:rPr>
            <a:t>●提升生產效率及良率</a:t>
          </a:r>
          <a:endParaRPr lang="en-US" altLang="zh-TW" sz="1700" dirty="0">
            <a:latin typeface="微軟正黑體" pitchFamily="34" charset="-120"/>
            <a:ea typeface="微軟正黑體" pitchFamily="34" charset="-120"/>
          </a:endParaRPr>
        </a:p>
        <a:p>
          <a:pPr algn="l">
            <a:lnSpc>
              <a:spcPts val="1300"/>
            </a:lnSpc>
          </a:pPr>
          <a:r>
            <a:rPr lang="zh-TW" altLang="en-US" sz="1700" dirty="0">
              <a:latin typeface="微軟正黑體" pitchFamily="34" charset="-120"/>
              <a:ea typeface="微軟正黑體" pitchFamily="34" charset="-120"/>
            </a:rPr>
            <a:t>●降低成本、提升利潤</a:t>
          </a:r>
        </a:p>
      </dgm:t>
    </dgm:pt>
    <dgm:pt modelId="{AAF332FC-31DA-406E-BBE0-96E41C0A395D}" type="parTrans" cxnId="{85AE4EBB-A308-46E0-A262-056DA57BBB8E}">
      <dgm:prSet/>
      <dgm:spPr/>
      <dgm:t>
        <a:bodyPr/>
        <a:lstStyle/>
        <a:p>
          <a:endParaRPr lang="zh-TW" altLang="en-US" sz="17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813EE70-9EEB-44E6-B7DB-72FA43DFD3FC}" type="sibTrans" cxnId="{85AE4EBB-A308-46E0-A262-056DA57BBB8E}">
      <dgm:prSet/>
      <dgm:spPr/>
      <dgm:t>
        <a:bodyPr/>
        <a:lstStyle/>
        <a:p>
          <a:endParaRPr lang="zh-TW" altLang="en-US" sz="17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CBDB481-D4C0-4578-8079-DC816FF32D0C}">
      <dgm:prSet phldrT="[文字]" custT="1"/>
      <dgm:spPr/>
      <dgm:t>
        <a:bodyPr/>
        <a:lstStyle/>
        <a:p>
          <a:pPr algn="l">
            <a:lnSpc>
              <a:spcPts val="1300"/>
            </a:lnSpc>
          </a:pPr>
          <a:r>
            <a:rPr lang="zh-TW" altLang="en-US" sz="1700" dirty="0">
              <a:latin typeface="微軟正黑體" pitchFamily="34" charset="-120"/>
              <a:ea typeface="微軟正黑體" pitchFamily="34" charset="-120"/>
            </a:rPr>
            <a:t>●客製化研發</a:t>
          </a:r>
          <a:endParaRPr lang="en-US" altLang="zh-TW" sz="1700" dirty="0">
            <a:latin typeface="微軟正黑體" pitchFamily="34" charset="-120"/>
            <a:ea typeface="微軟正黑體" pitchFamily="34" charset="-120"/>
          </a:endParaRPr>
        </a:p>
        <a:p>
          <a:pPr algn="l">
            <a:lnSpc>
              <a:spcPts val="1300"/>
            </a:lnSpc>
          </a:pPr>
          <a:r>
            <a:rPr lang="zh-TW" altLang="en-US" sz="1700" dirty="0">
              <a:latin typeface="微軟正黑體" pitchFamily="34" charset="-120"/>
              <a:ea typeface="微軟正黑體" pitchFamily="34" charset="-120"/>
            </a:rPr>
            <a:t>●智能智慧化相關應用</a:t>
          </a:r>
          <a:endParaRPr lang="en-US" altLang="zh-TW" sz="1700" dirty="0">
            <a:latin typeface="微軟正黑體" pitchFamily="34" charset="-120"/>
            <a:ea typeface="微軟正黑體" pitchFamily="34" charset="-120"/>
          </a:endParaRPr>
        </a:p>
      </dgm:t>
    </dgm:pt>
    <dgm:pt modelId="{1FCE20ED-22C0-4B67-8950-04F98BAE3CD0}" type="parTrans" cxnId="{B83B1CB2-21CC-4C70-8B84-F5D80EC558E8}">
      <dgm:prSet/>
      <dgm:spPr/>
      <dgm:t>
        <a:bodyPr/>
        <a:lstStyle/>
        <a:p>
          <a:endParaRPr lang="zh-TW" altLang="en-US" sz="17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1B87A0A-C46B-42FB-AF4E-7B5A2DBE8A47}" type="sibTrans" cxnId="{B83B1CB2-21CC-4C70-8B84-F5D80EC558E8}">
      <dgm:prSet/>
      <dgm:spPr/>
      <dgm:t>
        <a:bodyPr/>
        <a:lstStyle/>
        <a:p>
          <a:endParaRPr lang="zh-TW" altLang="en-US" sz="17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DC98333-0C88-4662-9ADF-F64A18FF1A00}" type="pres">
      <dgm:prSet presAssocID="{8791755C-2A14-4A43-9D17-8861566C892F}" presName="CompostProcess" presStyleCnt="0">
        <dgm:presLayoutVars>
          <dgm:dir/>
          <dgm:resizeHandles val="exact"/>
        </dgm:presLayoutVars>
      </dgm:prSet>
      <dgm:spPr/>
    </dgm:pt>
    <dgm:pt modelId="{81DB44CC-99FA-48B6-A4E4-B7963E4B8CE4}" type="pres">
      <dgm:prSet presAssocID="{8791755C-2A14-4A43-9D17-8861566C892F}" presName="arrow" presStyleLbl="bgShp" presStyleIdx="0" presStyleCnt="1" custLinFactNeighborX="-3139" custLinFactNeighborY="40814"/>
      <dgm:spPr/>
    </dgm:pt>
    <dgm:pt modelId="{360D21F8-CD43-41AC-86D6-F7997B54A0D7}" type="pres">
      <dgm:prSet presAssocID="{8791755C-2A14-4A43-9D17-8861566C892F}" presName="linearProcess" presStyleCnt="0"/>
      <dgm:spPr/>
    </dgm:pt>
    <dgm:pt modelId="{470B7DF9-0432-4CF1-8DFB-8600C71D5F56}" type="pres">
      <dgm:prSet presAssocID="{EC8F9409-C869-4235-82EE-35203DD26593}" presName="textNode" presStyleLbl="node1" presStyleIdx="0" presStyleCnt="3" custScaleX="146076" custScaleY="119348">
        <dgm:presLayoutVars>
          <dgm:bulletEnabled val="1"/>
        </dgm:presLayoutVars>
      </dgm:prSet>
      <dgm:spPr/>
    </dgm:pt>
    <dgm:pt modelId="{DD6627EA-9BCD-4510-9B3A-87B97C667576}" type="pres">
      <dgm:prSet presAssocID="{6C8179DE-6852-402F-9669-20E0784757A4}" presName="sibTrans" presStyleCnt="0"/>
      <dgm:spPr/>
    </dgm:pt>
    <dgm:pt modelId="{F9AA5D33-2009-4F5D-B9F9-588E073B3B73}" type="pres">
      <dgm:prSet presAssocID="{0232B4B4-0A18-4509-BE19-BEF39D0D7B70}" presName="textNode" presStyleLbl="node1" presStyleIdx="1" presStyleCnt="3" custScaleX="152778" custScaleY="119348">
        <dgm:presLayoutVars>
          <dgm:bulletEnabled val="1"/>
        </dgm:presLayoutVars>
      </dgm:prSet>
      <dgm:spPr/>
    </dgm:pt>
    <dgm:pt modelId="{C80E4D16-55B1-49CC-BB19-B7523AE7BED3}" type="pres">
      <dgm:prSet presAssocID="{8813EE70-9EEB-44E6-B7DB-72FA43DFD3FC}" presName="sibTrans" presStyleCnt="0"/>
      <dgm:spPr/>
    </dgm:pt>
    <dgm:pt modelId="{2D637C61-C4D6-4B79-82DD-C7FA2FA7ECBD}" type="pres">
      <dgm:prSet presAssocID="{4CBDB481-D4C0-4578-8079-DC816FF32D0C}" presName="textNode" presStyleLbl="node1" presStyleIdx="2" presStyleCnt="3" custScaleX="142857" custScaleY="118208">
        <dgm:presLayoutVars>
          <dgm:bulletEnabled val="1"/>
        </dgm:presLayoutVars>
      </dgm:prSet>
      <dgm:spPr/>
    </dgm:pt>
  </dgm:ptLst>
  <dgm:cxnLst>
    <dgm:cxn modelId="{26A25027-F3CB-4E93-9344-33139391E09D}" type="presOf" srcId="{EC8F9409-C869-4235-82EE-35203DD26593}" destId="{470B7DF9-0432-4CF1-8DFB-8600C71D5F56}" srcOrd="0" destOrd="0" presId="urn:microsoft.com/office/officeart/2005/8/layout/hProcess9"/>
    <dgm:cxn modelId="{3EC70EA9-BA66-4232-96DD-07D733ED3BAF}" type="presOf" srcId="{0232B4B4-0A18-4509-BE19-BEF39D0D7B70}" destId="{F9AA5D33-2009-4F5D-B9F9-588E073B3B73}" srcOrd="0" destOrd="0" presId="urn:microsoft.com/office/officeart/2005/8/layout/hProcess9"/>
    <dgm:cxn modelId="{B83B1CB2-21CC-4C70-8B84-F5D80EC558E8}" srcId="{8791755C-2A14-4A43-9D17-8861566C892F}" destId="{4CBDB481-D4C0-4578-8079-DC816FF32D0C}" srcOrd="2" destOrd="0" parTransId="{1FCE20ED-22C0-4B67-8950-04F98BAE3CD0}" sibTransId="{B1B87A0A-C46B-42FB-AF4E-7B5A2DBE8A47}"/>
    <dgm:cxn modelId="{85AE4EBB-A308-46E0-A262-056DA57BBB8E}" srcId="{8791755C-2A14-4A43-9D17-8861566C892F}" destId="{0232B4B4-0A18-4509-BE19-BEF39D0D7B70}" srcOrd="1" destOrd="0" parTransId="{AAF332FC-31DA-406E-BBE0-96E41C0A395D}" sibTransId="{8813EE70-9EEB-44E6-B7DB-72FA43DFD3FC}"/>
    <dgm:cxn modelId="{46A066EC-D327-4717-A7E1-4735513928EC}" srcId="{8791755C-2A14-4A43-9D17-8861566C892F}" destId="{EC8F9409-C869-4235-82EE-35203DD26593}" srcOrd="0" destOrd="0" parTransId="{1E1D5688-B958-4B05-BF4E-8E9479312511}" sibTransId="{6C8179DE-6852-402F-9669-20E0784757A4}"/>
    <dgm:cxn modelId="{8A10C3F0-04A6-498E-9396-36A46FC4B665}" type="presOf" srcId="{4CBDB481-D4C0-4578-8079-DC816FF32D0C}" destId="{2D637C61-C4D6-4B79-82DD-C7FA2FA7ECBD}" srcOrd="0" destOrd="0" presId="urn:microsoft.com/office/officeart/2005/8/layout/hProcess9"/>
    <dgm:cxn modelId="{397C85F9-31DC-4F77-B038-4192819A3FA3}" type="presOf" srcId="{8791755C-2A14-4A43-9D17-8861566C892F}" destId="{8DC98333-0C88-4662-9ADF-F64A18FF1A00}" srcOrd="0" destOrd="0" presId="urn:microsoft.com/office/officeart/2005/8/layout/hProcess9"/>
    <dgm:cxn modelId="{2C7BD6E3-2E1F-45C6-808C-A093FAFE9812}" type="presParOf" srcId="{8DC98333-0C88-4662-9ADF-F64A18FF1A00}" destId="{81DB44CC-99FA-48B6-A4E4-B7963E4B8CE4}" srcOrd="0" destOrd="0" presId="urn:microsoft.com/office/officeart/2005/8/layout/hProcess9"/>
    <dgm:cxn modelId="{79DC1055-C8F0-42CF-91F6-0BB60B01D608}" type="presParOf" srcId="{8DC98333-0C88-4662-9ADF-F64A18FF1A00}" destId="{360D21F8-CD43-41AC-86D6-F7997B54A0D7}" srcOrd="1" destOrd="0" presId="urn:microsoft.com/office/officeart/2005/8/layout/hProcess9"/>
    <dgm:cxn modelId="{AB7AAA10-4D49-429C-9B8E-77BF3E58D557}" type="presParOf" srcId="{360D21F8-CD43-41AC-86D6-F7997B54A0D7}" destId="{470B7DF9-0432-4CF1-8DFB-8600C71D5F56}" srcOrd="0" destOrd="0" presId="urn:microsoft.com/office/officeart/2005/8/layout/hProcess9"/>
    <dgm:cxn modelId="{AD93F53B-320B-4172-852E-7C2AAB76B62F}" type="presParOf" srcId="{360D21F8-CD43-41AC-86D6-F7997B54A0D7}" destId="{DD6627EA-9BCD-4510-9B3A-87B97C667576}" srcOrd="1" destOrd="0" presId="urn:microsoft.com/office/officeart/2005/8/layout/hProcess9"/>
    <dgm:cxn modelId="{B2201291-E9E1-4425-93A2-DE45CD3EAC35}" type="presParOf" srcId="{360D21F8-CD43-41AC-86D6-F7997B54A0D7}" destId="{F9AA5D33-2009-4F5D-B9F9-588E073B3B73}" srcOrd="2" destOrd="0" presId="urn:microsoft.com/office/officeart/2005/8/layout/hProcess9"/>
    <dgm:cxn modelId="{77882767-C88B-491C-98A0-528B8156AB5D}" type="presParOf" srcId="{360D21F8-CD43-41AC-86D6-F7997B54A0D7}" destId="{C80E4D16-55B1-49CC-BB19-B7523AE7BED3}" srcOrd="3" destOrd="0" presId="urn:microsoft.com/office/officeart/2005/8/layout/hProcess9"/>
    <dgm:cxn modelId="{3C606E6C-EDE2-4540-8A0A-46C6678C544A}" type="presParOf" srcId="{360D21F8-CD43-41AC-86D6-F7997B54A0D7}" destId="{2D637C61-C4D6-4B79-82DD-C7FA2FA7ECBD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DB44CC-99FA-48B6-A4E4-B7963E4B8CE4}">
      <dsp:nvSpPr>
        <dsp:cNvPr id="0" name=""/>
        <dsp:cNvSpPr/>
      </dsp:nvSpPr>
      <dsp:spPr>
        <a:xfrm>
          <a:off x="409971" y="0"/>
          <a:ext cx="7212064" cy="5209954"/>
        </a:xfrm>
        <a:prstGeom prst="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0B7DF9-0432-4CF1-8DFB-8600C71D5F56}">
      <dsp:nvSpPr>
        <dsp:cNvPr id="0" name=""/>
        <dsp:cNvSpPr/>
      </dsp:nvSpPr>
      <dsp:spPr>
        <a:xfrm>
          <a:off x="3125" y="1361381"/>
          <a:ext cx="2607145" cy="2487190"/>
        </a:xfrm>
        <a:prstGeom prst="roundRect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b" anchorCtr="0">
          <a:noAutofit/>
        </a:bodyPr>
        <a:lstStyle/>
        <a:p>
          <a:pPr marL="0" lvl="0" indent="0" algn="l" defTabSz="755650">
            <a:lnSpc>
              <a:spcPts val="13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700" kern="1200" dirty="0">
              <a:latin typeface="微軟正黑體" pitchFamily="34" charset="-120"/>
              <a:ea typeface="微軟正黑體" pitchFamily="34" charset="-120"/>
            </a:rPr>
            <a:t>●滾柱型線性滑軌</a:t>
          </a:r>
          <a:endParaRPr lang="en-US" altLang="zh-TW" sz="1700" kern="1200" dirty="0">
            <a:latin typeface="微軟正黑體" pitchFamily="34" charset="-120"/>
            <a:ea typeface="微軟正黑體" pitchFamily="34" charset="-120"/>
          </a:endParaRPr>
        </a:p>
        <a:p>
          <a:pPr marL="0" lvl="0" indent="0" algn="l" defTabSz="755650">
            <a:lnSpc>
              <a:spcPts val="13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700" kern="1200" dirty="0">
              <a:latin typeface="微軟正黑體" pitchFamily="34" charset="-120"/>
              <a:ea typeface="微軟正黑體" pitchFamily="34" charset="-120"/>
            </a:rPr>
            <a:t>●交叉滾子</a:t>
          </a:r>
          <a:endParaRPr lang="en-US" altLang="zh-TW" sz="1700" kern="1200" dirty="0">
            <a:latin typeface="微軟正黑體" pitchFamily="34" charset="-120"/>
            <a:ea typeface="微軟正黑體" pitchFamily="34" charset="-120"/>
          </a:endParaRPr>
        </a:p>
        <a:p>
          <a:pPr marL="0" lvl="0" indent="0" algn="l" defTabSz="755650">
            <a:lnSpc>
              <a:spcPts val="13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700" kern="1200" dirty="0">
              <a:latin typeface="微軟正黑體" pitchFamily="34" charset="-120"/>
              <a:ea typeface="微軟正黑體" pitchFamily="34" charset="-120"/>
            </a:rPr>
            <a:t>●工具機系列螺帽</a:t>
          </a:r>
          <a:endParaRPr lang="en-US" altLang="zh-TW" sz="1700" kern="1200" dirty="0">
            <a:latin typeface="微軟正黑體" pitchFamily="34" charset="-120"/>
            <a:ea typeface="微軟正黑體" pitchFamily="34" charset="-120"/>
          </a:endParaRPr>
        </a:p>
        <a:p>
          <a:pPr marL="0" lvl="0" indent="0" algn="l" defTabSz="755650">
            <a:lnSpc>
              <a:spcPts val="13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700" kern="1200" dirty="0">
              <a:latin typeface="微軟正黑體" pitchFamily="34" charset="-120"/>
              <a:ea typeface="微軟正黑體" pitchFamily="34" charset="-120"/>
            </a:rPr>
            <a:t>●鍊帶型線性滑軌</a:t>
          </a:r>
          <a:endParaRPr lang="en-US" altLang="zh-TW" sz="1700" kern="1200" dirty="0">
            <a:latin typeface="微軟正黑體" pitchFamily="34" charset="-120"/>
            <a:ea typeface="微軟正黑體" pitchFamily="34" charset="-120"/>
          </a:endParaRPr>
        </a:p>
        <a:p>
          <a:pPr marL="0" lvl="0" indent="0" algn="l" defTabSz="755650">
            <a:lnSpc>
              <a:spcPts val="13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700" kern="1200" dirty="0">
              <a:latin typeface="微軟正黑體" pitchFamily="34" charset="-120"/>
              <a:ea typeface="微軟正黑體" pitchFamily="34" charset="-120"/>
            </a:rPr>
            <a:t>●靜音型產品</a:t>
          </a:r>
          <a:endParaRPr lang="en-US" altLang="zh-TW" sz="1700" kern="1200" dirty="0">
            <a:latin typeface="微軟正黑體" pitchFamily="34" charset="-120"/>
            <a:ea typeface="微軟正黑體" pitchFamily="34" charset="-120"/>
          </a:endParaRPr>
        </a:p>
        <a:p>
          <a:pPr marL="0" lvl="0" indent="0" algn="l" defTabSz="755650">
            <a:lnSpc>
              <a:spcPts val="13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700" kern="1200" dirty="0">
              <a:latin typeface="微軟正黑體" pitchFamily="34" charset="-120"/>
              <a:ea typeface="微軟正黑體" pitchFamily="34" charset="-120"/>
            </a:rPr>
            <a:t>●微小型螺桿組</a:t>
          </a:r>
        </a:p>
      </dsp:txBody>
      <dsp:txXfrm>
        <a:off x="124540" y="1482796"/>
        <a:ext cx="2364315" cy="2244360"/>
      </dsp:txXfrm>
    </dsp:sp>
    <dsp:sp modelId="{F9AA5D33-2009-4F5D-B9F9-588E073B3B73}">
      <dsp:nvSpPr>
        <dsp:cNvPr id="0" name=""/>
        <dsp:cNvSpPr/>
      </dsp:nvSpPr>
      <dsp:spPr>
        <a:xfrm>
          <a:off x="2907736" y="1361381"/>
          <a:ext cx="2726762" cy="2487190"/>
        </a:xfrm>
        <a:prstGeom prst="round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ts val="13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700" kern="1200" dirty="0">
              <a:latin typeface="微軟正黑體" pitchFamily="34" charset="-120"/>
              <a:ea typeface="微軟正黑體" pitchFamily="34" charset="-120"/>
            </a:rPr>
            <a:t>●自動化生產</a:t>
          </a:r>
          <a:endParaRPr lang="en-US" altLang="zh-TW" sz="1700" kern="1200" dirty="0">
            <a:latin typeface="微軟正黑體" pitchFamily="34" charset="-120"/>
            <a:ea typeface="微軟正黑體" pitchFamily="34" charset="-120"/>
          </a:endParaRPr>
        </a:p>
        <a:p>
          <a:pPr marL="0" lvl="0" indent="0" algn="l" defTabSz="755650">
            <a:lnSpc>
              <a:spcPts val="13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700" kern="1200" dirty="0">
              <a:latin typeface="微軟正黑體" pitchFamily="34" charset="-120"/>
              <a:ea typeface="微軟正黑體" pitchFamily="34" charset="-120"/>
            </a:rPr>
            <a:t>●加快裝配速度</a:t>
          </a:r>
          <a:endParaRPr lang="en-US" altLang="zh-TW" sz="1700" kern="1200" dirty="0">
            <a:latin typeface="微軟正黑體" pitchFamily="34" charset="-120"/>
            <a:ea typeface="微軟正黑體" pitchFamily="34" charset="-120"/>
          </a:endParaRPr>
        </a:p>
        <a:p>
          <a:pPr marL="0" lvl="0" indent="0" algn="l" defTabSz="755650">
            <a:lnSpc>
              <a:spcPts val="13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700" kern="1200" dirty="0">
              <a:latin typeface="微軟正黑體" pitchFamily="34" charset="-120"/>
              <a:ea typeface="微軟正黑體" pitchFamily="34" charset="-120"/>
            </a:rPr>
            <a:t>●提升生產效率及良率</a:t>
          </a:r>
          <a:endParaRPr lang="en-US" altLang="zh-TW" sz="1700" kern="1200" dirty="0">
            <a:latin typeface="微軟正黑體" pitchFamily="34" charset="-120"/>
            <a:ea typeface="微軟正黑體" pitchFamily="34" charset="-120"/>
          </a:endParaRPr>
        </a:p>
        <a:p>
          <a:pPr marL="0" lvl="0" indent="0" algn="l" defTabSz="755650">
            <a:lnSpc>
              <a:spcPts val="13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700" kern="1200" dirty="0">
              <a:latin typeface="微軟正黑體" pitchFamily="34" charset="-120"/>
              <a:ea typeface="微軟正黑體" pitchFamily="34" charset="-120"/>
            </a:rPr>
            <a:t>●降低成本、提升利潤</a:t>
          </a:r>
        </a:p>
      </dsp:txBody>
      <dsp:txXfrm>
        <a:off x="3029151" y="1482796"/>
        <a:ext cx="2483932" cy="2244360"/>
      </dsp:txXfrm>
    </dsp:sp>
    <dsp:sp modelId="{2D637C61-C4D6-4B79-82DD-C7FA2FA7ECBD}">
      <dsp:nvSpPr>
        <dsp:cNvPr id="0" name=""/>
        <dsp:cNvSpPr/>
      </dsp:nvSpPr>
      <dsp:spPr>
        <a:xfrm>
          <a:off x="5931962" y="1373260"/>
          <a:ext cx="2549693" cy="2463432"/>
        </a:xfrm>
        <a:prstGeom prst="roundRect">
          <a:avLst/>
        </a:prstGeom>
        <a:solidFill>
          <a:schemeClr val="accent5">
            <a:hueOff val="6416842"/>
            <a:satOff val="-18752"/>
            <a:lumOff val="-1137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ts val="13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700" kern="1200" dirty="0">
              <a:latin typeface="微軟正黑體" pitchFamily="34" charset="-120"/>
              <a:ea typeface="微軟正黑體" pitchFamily="34" charset="-120"/>
            </a:rPr>
            <a:t>●客製化研發</a:t>
          </a:r>
          <a:endParaRPr lang="en-US" altLang="zh-TW" sz="1700" kern="1200" dirty="0">
            <a:latin typeface="微軟正黑體" pitchFamily="34" charset="-120"/>
            <a:ea typeface="微軟正黑體" pitchFamily="34" charset="-120"/>
          </a:endParaRPr>
        </a:p>
        <a:p>
          <a:pPr marL="0" lvl="0" indent="0" algn="l" defTabSz="755650">
            <a:lnSpc>
              <a:spcPts val="13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700" kern="1200" dirty="0">
              <a:latin typeface="微軟正黑體" pitchFamily="34" charset="-120"/>
              <a:ea typeface="微軟正黑體" pitchFamily="34" charset="-120"/>
            </a:rPr>
            <a:t>●智能智慧化相關應用</a:t>
          </a:r>
          <a:endParaRPr lang="en-US" altLang="zh-TW" sz="17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6052217" y="1493515"/>
        <a:ext cx="2309183" cy="22229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76363" cy="511731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4021296" y="2"/>
            <a:ext cx="3076363" cy="511731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577B545D-11B7-4F7F-A0B7-C081C927F15D}" type="datetimeFigureOut">
              <a:rPr lang="zh-TW" altLang="en-US" smtClean="0"/>
              <a:pPr/>
              <a:t>2023/4/6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4021296" y="9721106"/>
            <a:ext cx="3076363" cy="511731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9C3A660A-7009-40CB-89D3-AB156BA9D5B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1296" y="0"/>
            <a:ext cx="3076363" cy="513508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CB5FE44-F668-AA40-8FDE-3FAEF5A2FBC3}" type="datetimeFigureOut">
              <a:rPr kumimoji="1" lang="zh-TW" altLang="en-US" smtClean="0"/>
              <a:pPr/>
              <a:t>2023/4/6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37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930" y="4925410"/>
            <a:ext cx="5679440" cy="4029879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3507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1296" y="9721106"/>
            <a:ext cx="3076363" cy="513507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A5C2ECB6-3FDA-6248-BB78-C8A9423D46FE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79701918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C2ECB6-3FDA-6248-BB78-C8A9423D46FE}" type="slidenum">
              <a:rPr kumimoji="1" lang="zh-TW" altLang="en-US" smtClean="0"/>
              <a:pPr/>
              <a:t>1</a:t>
            </a:fld>
            <a:endParaRPr kumimoji="1"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20FFB4F-099A-441B-976C-E8B9D6037C9E}" type="slidenum">
              <a:rPr lang="zh-TW" altLang="en-US" smtClean="0"/>
              <a:pPr>
                <a:defRPr/>
              </a:pPr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284928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C2ECB6-3FDA-6248-BB78-C8A9423D46FE}" type="slidenum">
              <a:rPr kumimoji="1" lang="zh-TW" altLang="en-US" smtClean="0"/>
              <a:pPr/>
              <a:t>13</a:t>
            </a:fld>
            <a:endParaRPr kumimoji="1"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封面-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27990" y="641696"/>
            <a:ext cx="2070100" cy="508000"/>
          </a:xfrm>
          <a:prstGeom prst="rect">
            <a:avLst/>
          </a:prstGeom>
        </p:spPr>
      </p:pic>
      <p:sp>
        <p:nvSpPr>
          <p:cNvPr id="8" name="標題 1"/>
          <p:cNvSpPr>
            <a:spLocks noGrp="1"/>
          </p:cNvSpPr>
          <p:nvPr>
            <p:ph type="ctrTitle"/>
          </p:nvPr>
        </p:nvSpPr>
        <p:spPr>
          <a:xfrm>
            <a:off x="325135" y="4957423"/>
            <a:ext cx="5381625" cy="566841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3200" b="1">
                <a:solidFill>
                  <a:srgbClr val="006DB8"/>
                </a:solidFill>
              </a:defRPr>
            </a:lvl1pPr>
          </a:lstStyle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9" name="副標題 2"/>
          <p:cNvSpPr>
            <a:spLocks noGrp="1"/>
          </p:cNvSpPr>
          <p:nvPr>
            <p:ph type="subTitle" idx="1"/>
          </p:nvPr>
        </p:nvSpPr>
        <p:spPr>
          <a:xfrm>
            <a:off x="325135" y="5524264"/>
            <a:ext cx="5233321" cy="40458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rgbClr val="006DB8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 dirty="0"/>
              <a:t>按一下以編輯母片副標題樣式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1"/>
          <p:cNvSpPr>
            <a:spLocks noGrp="1"/>
          </p:cNvSpPr>
          <p:nvPr>
            <p:ph type="title" hasCustomPrompt="1"/>
          </p:nvPr>
        </p:nvSpPr>
        <p:spPr>
          <a:xfrm>
            <a:off x="323850" y="394623"/>
            <a:ext cx="8496300" cy="59843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 b="1">
                <a:solidFill>
                  <a:srgbClr val="3E3A39"/>
                </a:solidFill>
              </a:defRPr>
            </a:lvl1pPr>
          </a:lstStyle>
          <a:p>
            <a:r>
              <a:rPr kumimoji="1" lang="zh-TW" altLang="en-US" dirty="0"/>
              <a:t>按一下以母片編輯標題</a:t>
            </a:r>
          </a:p>
        </p:txBody>
      </p:sp>
      <p:cxnSp>
        <p:nvCxnSpPr>
          <p:cNvPr id="11" name="直線接點 10"/>
          <p:cNvCxnSpPr/>
          <p:nvPr userDrawn="1"/>
        </p:nvCxnSpPr>
        <p:spPr>
          <a:xfrm>
            <a:off x="462873" y="1203767"/>
            <a:ext cx="177151" cy="0"/>
          </a:xfrm>
          <a:prstGeom prst="line">
            <a:avLst/>
          </a:prstGeom>
          <a:ln w="38100">
            <a:solidFill>
              <a:srgbClr val="006DB8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7780088" y="6362424"/>
            <a:ext cx="1120039" cy="211599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C1C3C3"/>
                </a:solidFill>
              </a:defRPr>
            </a:lvl1pPr>
          </a:lstStyle>
          <a:p>
            <a:fld id="{609B6F06-C962-8F41-938A-6515850F20FD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  <p:sp>
        <p:nvSpPr>
          <p:cNvPr id="15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5036888" y="6362424"/>
            <a:ext cx="2743200" cy="211599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C1C3C3"/>
                </a:solidFill>
              </a:defRPr>
            </a:lvl1pPr>
          </a:lstStyle>
          <a:p>
            <a:endParaRPr kumimoji="1" lang="zh-TW" altLang="en-US" dirty="0"/>
          </a:p>
        </p:txBody>
      </p:sp>
      <p:sp>
        <p:nvSpPr>
          <p:cNvPr id="12" name="圖片版面配置區 3"/>
          <p:cNvSpPr>
            <a:spLocks noGrp="1" noChangeAspect="1"/>
          </p:cNvSpPr>
          <p:nvPr>
            <p:ph type="pic" sz="quarter" idx="14"/>
          </p:nvPr>
        </p:nvSpPr>
        <p:spPr>
          <a:xfrm>
            <a:off x="3186113" y="1412671"/>
            <a:ext cx="5634037" cy="435154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accent3"/>
                </a:solidFill>
              </a:defRPr>
            </a:lvl1pPr>
          </a:lstStyle>
          <a:p>
            <a:endParaRPr kumimoji="1" lang="zh-TW" altLang="en-US" dirty="0"/>
          </a:p>
        </p:txBody>
      </p:sp>
      <p:sp>
        <p:nvSpPr>
          <p:cNvPr id="17" name="文字版面配置區 2"/>
          <p:cNvSpPr>
            <a:spLocks noGrp="1"/>
          </p:cNvSpPr>
          <p:nvPr>
            <p:ph type="body" sz="quarter" idx="16"/>
          </p:nvPr>
        </p:nvSpPr>
        <p:spPr>
          <a:xfrm>
            <a:off x="323850" y="1412875"/>
            <a:ext cx="2628900" cy="43513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accent3"/>
                </a:solidFill>
              </a:defRPr>
            </a:lvl1pPr>
            <a:lvl2pPr marL="457200" indent="0">
              <a:buNone/>
              <a:defRPr>
                <a:solidFill>
                  <a:schemeClr val="accent3"/>
                </a:solidFill>
              </a:defRPr>
            </a:lvl2pPr>
            <a:lvl3pPr marL="914400" indent="0">
              <a:buNone/>
              <a:defRPr>
                <a:solidFill>
                  <a:schemeClr val="accent3"/>
                </a:solidFill>
              </a:defRPr>
            </a:lvl3pPr>
            <a:lvl4pPr marL="1371600" indent="0">
              <a:buNone/>
              <a:defRPr>
                <a:solidFill>
                  <a:schemeClr val="accent3"/>
                </a:solidFill>
              </a:defRPr>
            </a:lvl4pPr>
            <a:lvl5pPr marL="1828800" indent="0">
              <a:buNone/>
              <a:defRPr>
                <a:solidFill>
                  <a:schemeClr val="accent3"/>
                </a:solidFill>
              </a:defRPr>
            </a:lvl5pPr>
          </a:lstStyle>
          <a:p>
            <a:pPr lvl="0"/>
            <a:r>
              <a:rPr kumimoji="1" lang="zh-TW" altLang="en-US" dirty="0"/>
              <a:t>按一下以編輯母片文字樣式</a:t>
            </a:r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1"/>
          <p:cNvSpPr>
            <a:spLocks noGrp="1"/>
          </p:cNvSpPr>
          <p:nvPr>
            <p:ph type="title" hasCustomPrompt="1"/>
          </p:nvPr>
        </p:nvSpPr>
        <p:spPr>
          <a:xfrm>
            <a:off x="323850" y="394623"/>
            <a:ext cx="8496300" cy="59843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 b="1">
                <a:solidFill>
                  <a:srgbClr val="3E3A39"/>
                </a:solidFill>
              </a:defRPr>
            </a:lvl1pPr>
          </a:lstStyle>
          <a:p>
            <a:r>
              <a:rPr kumimoji="1" lang="zh-TW" altLang="en-US" dirty="0"/>
              <a:t>按一下以母片編輯標題</a:t>
            </a:r>
          </a:p>
        </p:txBody>
      </p:sp>
      <p:cxnSp>
        <p:nvCxnSpPr>
          <p:cNvPr id="11" name="直線接點 10"/>
          <p:cNvCxnSpPr/>
          <p:nvPr userDrawn="1"/>
        </p:nvCxnSpPr>
        <p:spPr>
          <a:xfrm>
            <a:off x="462873" y="1203767"/>
            <a:ext cx="177151" cy="0"/>
          </a:xfrm>
          <a:prstGeom prst="line">
            <a:avLst/>
          </a:prstGeom>
          <a:ln w="38100">
            <a:solidFill>
              <a:srgbClr val="006DB8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7780088" y="6362424"/>
            <a:ext cx="1120039" cy="211599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C1C3C3"/>
                </a:solidFill>
              </a:defRPr>
            </a:lvl1pPr>
          </a:lstStyle>
          <a:p>
            <a:fld id="{609B6F06-C962-8F41-938A-6515850F20FD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  <p:sp>
        <p:nvSpPr>
          <p:cNvPr id="15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5036888" y="6362424"/>
            <a:ext cx="2743200" cy="211599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C1C3C3"/>
                </a:solidFill>
              </a:defRPr>
            </a:lvl1pPr>
          </a:lstStyle>
          <a:p>
            <a:endParaRPr kumimoji="1" lang="zh-TW" altLang="en-US" dirty="0"/>
          </a:p>
        </p:txBody>
      </p:sp>
      <p:sp>
        <p:nvSpPr>
          <p:cNvPr id="13" name="內容版面配置區 2"/>
          <p:cNvSpPr>
            <a:spLocks noGrp="1" noChangeAspect="1"/>
          </p:cNvSpPr>
          <p:nvPr>
            <p:ph idx="15"/>
          </p:nvPr>
        </p:nvSpPr>
        <p:spPr>
          <a:xfrm>
            <a:off x="3186113" y="1412670"/>
            <a:ext cx="5634037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rgbClr val="3E3A39"/>
                </a:solidFill>
              </a:defRPr>
            </a:lvl1pPr>
          </a:lstStyle>
          <a:p>
            <a:pPr lvl="0"/>
            <a:r>
              <a:rPr kumimoji="1" lang="zh-TW" altLang="en-US" dirty="0"/>
              <a:t>按一下以編輯母片文字樣式</a:t>
            </a:r>
          </a:p>
        </p:txBody>
      </p:sp>
      <p:sp>
        <p:nvSpPr>
          <p:cNvPr id="16" name="文字版面配置區 2"/>
          <p:cNvSpPr>
            <a:spLocks noGrp="1"/>
          </p:cNvSpPr>
          <p:nvPr>
            <p:ph type="body" sz="quarter" idx="16"/>
          </p:nvPr>
        </p:nvSpPr>
        <p:spPr>
          <a:xfrm>
            <a:off x="323850" y="1412875"/>
            <a:ext cx="2628900" cy="43513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accent3"/>
                </a:solidFill>
              </a:defRPr>
            </a:lvl1pPr>
            <a:lvl2pPr marL="457200" indent="0">
              <a:buNone/>
              <a:defRPr>
                <a:solidFill>
                  <a:schemeClr val="accent3"/>
                </a:solidFill>
              </a:defRPr>
            </a:lvl2pPr>
            <a:lvl3pPr marL="914400" indent="0">
              <a:buNone/>
              <a:defRPr>
                <a:solidFill>
                  <a:schemeClr val="accent3"/>
                </a:solidFill>
              </a:defRPr>
            </a:lvl3pPr>
            <a:lvl4pPr marL="1371600" indent="0">
              <a:buNone/>
              <a:defRPr>
                <a:solidFill>
                  <a:schemeClr val="accent3"/>
                </a:solidFill>
              </a:defRPr>
            </a:lvl4pPr>
            <a:lvl5pPr marL="1828800" indent="0">
              <a:buNone/>
              <a:defRPr>
                <a:solidFill>
                  <a:schemeClr val="accent3"/>
                </a:solidFill>
              </a:defRPr>
            </a:lvl5pPr>
          </a:lstStyle>
          <a:p>
            <a:pPr lvl="0"/>
            <a:r>
              <a:rPr kumimoji="1" lang="zh-TW" altLang="en-US" dirty="0"/>
              <a:t>按一下以編輯母片文字樣式</a:t>
            </a:r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滿版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7780088" y="6362424"/>
            <a:ext cx="1120039" cy="211599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C1C3C3"/>
                </a:solidFill>
              </a:defRPr>
            </a:lvl1pPr>
          </a:lstStyle>
          <a:p>
            <a:fld id="{609B6F06-C962-8F41-938A-6515850F20FD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  <p:sp>
        <p:nvSpPr>
          <p:cNvPr id="15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5036888" y="6362424"/>
            <a:ext cx="2743200" cy="211599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C1C3C3"/>
                </a:solidFill>
              </a:defRPr>
            </a:lvl1pPr>
          </a:lstStyle>
          <a:p>
            <a:endParaRPr kumimoji="1" lang="zh-TW" altLang="en-US" dirty="0"/>
          </a:p>
        </p:txBody>
      </p:sp>
      <p:sp>
        <p:nvSpPr>
          <p:cNvPr id="13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323851" y="394623"/>
            <a:ext cx="8496300" cy="536959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accent3"/>
                </a:solidFill>
              </a:defRPr>
            </a:lvl1pPr>
          </a:lstStyle>
          <a:p>
            <a:endParaRPr kumimoji="1" lang="zh-TW" alt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1"/>
          <p:cNvSpPr>
            <a:spLocks noGrp="1"/>
          </p:cNvSpPr>
          <p:nvPr>
            <p:ph type="title" hasCustomPrompt="1"/>
          </p:nvPr>
        </p:nvSpPr>
        <p:spPr>
          <a:xfrm>
            <a:off x="323850" y="394623"/>
            <a:ext cx="8496300" cy="59843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 b="1">
                <a:solidFill>
                  <a:srgbClr val="3E3A39"/>
                </a:solidFill>
              </a:defRPr>
            </a:lvl1pPr>
          </a:lstStyle>
          <a:p>
            <a:r>
              <a:rPr kumimoji="1" lang="zh-TW" altLang="en-US" dirty="0"/>
              <a:t>按一下以母片編輯標題</a:t>
            </a:r>
          </a:p>
        </p:txBody>
      </p:sp>
      <p:cxnSp>
        <p:nvCxnSpPr>
          <p:cNvPr id="10" name="直線接點 9"/>
          <p:cNvCxnSpPr/>
          <p:nvPr userDrawn="1"/>
        </p:nvCxnSpPr>
        <p:spPr>
          <a:xfrm>
            <a:off x="462873" y="1203767"/>
            <a:ext cx="177151" cy="0"/>
          </a:xfrm>
          <a:prstGeom prst="line">
            <a:avLst/>
          </a:prstGeom>
          <a:ln w="38100">
            <a:solidFill>
              <a:srgbClr val="006DB8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7780088" y="6362424"/>
            <a:ext cx="1120039" cy="211599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C1C3C3"/>
                </a:solidFill>
              </a:defRPr>
            </a:lvl1pPr>
          </a:lstStyle>
          <a:p>
            <a:fld id="{609B6F06-C962-8F41-938A-6515850F20FD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  <p:sp>
        <p:nvSpPr>
          <p:cNvPr id="12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5036888" y="6362424"/>
            <a:ext cx="2743200" cy="211599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C1C3C3"/>
                </a:solidFill>
              </a:defRPr>
            </a:lvl1pPr>
          </a:lstStyle>
          <a:p>
            <a:endParaRPr kumimoji="1" lang="zh-TW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7780088" y="6362424"/>
            <a:ext cx="1120039" cy="211599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C1C3C3"/>
                </a:solidFill>
              </a:defRPr>
            </a:lvl1pPr>
          </a:lstStyle>
          <a:p>
            <a:fld id="{609B6F06-C962-8F41-938A-6515850F20FD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  <p:sp>
        <p:nvSpPr>
          <p:cNvPr id="12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5036888" y="6362424"/>
            <a:ext cx="2743200" cy="211599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C1C3C3"/>
                </a:solidFill>
              </a:defRPr>
            </a:lvl1pPr>
          </a:lstStyle>
          <a:p>
            <a:endParaRPr kumimoji="1" lang="zh-TW" alt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1"/>
          <p:cNvSpPr>
            <a:spLocks noGrp="1"/>
          </p:cNvSpPr>
          <p:nvPr>
            <p:ph type="title" hasCustomPrompt="1"/>
          </p:nvPr>
        </p:nvSpPr>
        <p:spPr>
          <a:xfrm>
            <a:off x="323850" y="394623"/>
            <a:ext cx="8496300" cy="59843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 b="1">
                <a:solidFill>
                  <a:srgbClr val="3E3A39"/>
                </a:solidFill>
              </a:defRPr>
            </a:lvl1pPr>
          </a:lstStyle>
          <a:p>
            <a:r>
              <a:rPr kumimoji="1" lang="zh-TW" altLang="en-US" dirty="0"/>
              <a:t>按一下以母片編輯標題</a:t>
            </a:r>
          </a:p>
        </p:txBody>
      </p:sp>
      <p:cxnSp>
        <p:nvCxnSpPr>
          <p:cNvPr id="10" name="直線接點 9"/>
          <p:cNvCxnSpPr/>
          <p:nvPr userDrawn="1"/>
        </p:nvCxnSpPr>
        <p:spPr>
          <a:xfrm>
            <a:off x="462873" y="1203767"/>
            <a:ext cx="177151" cy="0"/>
          </a:xfrm>
          <a:prstGeom prst="line">
            <a:avLst/>
          </a:prstGeom>
          <a:ln w="38100">
            <a:solidFill>
              <a:srgbClr val="006DB8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7780088" y="6362424"/>
            <a:ext cx="1120039" cy="211599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C1C3C3"/>
                </a:solidFill>
              </a:defRPr>
            </a:lvl1pPr>
          </a:lstStyle>
          <a:p>
            <a:fld id="{609B6F06-C962-8F41-938A-6515850F20FD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  <p:sp>
        <p:nvSpPr>
          <p:cNvPr id="12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5036888" y="6362424"/>
            <a:ext cx="2743200" cy="211599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C1C3C3"/>
                </a:solidFill>
              </a:defRPr>
            </a:lvl1pPr>
          </a:lstStyle>
          <a:p>
            <a:endParaRPr kumimoji="1" lang="zh-TW" altLang="en-US" dirty="0"/>
          </a:p>
        </p:txBody>
      </p:sp>
      <p:sp>
        <p:nvSpPr>
          <p:cNvPr id="6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23850" y="1412671"/>
            <a:ext cx="8496300" cy="4351338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accent3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accent3"/>
                </a:solidFill>
              </a:defRPr>
            </a:lvl2pPr>
            <a:lvl3pPr>
              <a:defRPr>
                <a:solidFill>
                  <a:schemeClr val="accent3"/>
                </a:solidFill>
              </a:defRPr>
            </a:lvl3pPr>
            <a:lvl4pPr>
              <a:defRPr>
                <a:solidFill>
                  <a:schemeClr val="accent3"/>
                </a:solidFill>
              </a:defRPr>
            </a:lvl4pPr>
            <a:lvl5pPr>
              <a:defRPr>
                <a:solidFill>
                  <a:schemeClr val="accent3"/>
                </a:solidFill>
              </a:defRPr>
            </a:lvl5pPr>
          </a:lstStyle>
          <a:p>
            <a:pPr lvl="0"/>
            <a:r>
              <a:rPr kumimoji="1" lang="zh-TW" altLang="en-US" dirty="0"/>
              <a:t>按一下以編輯母片文字樣式</a:t>
            </a:r>
          </a:p>
          <a:p>
            <a:pPr lvl="1"/>
            <a:r>
              <a:rPr kumimoji="1" lang="zh-TW" altLang="en-US" dirty="0"/>
              <a:t>第二層</a:t>
            </a:r>
          </a:p>
          <a:p>
            <a:pPr lvl="2"/>
            <a:r>
              <a:rPr kumimoji="1" lang="zh-TW" altLang="en-US" dirty="0"/>
              <a:t>第三層</a:t>
            </a:r>
          </a:p>
          <a:p>
            <a:pPr lvl="3"/>
            <a:r>
              <a:rPr kumimoji="1" lang="zh-TW" altLang="en-US" dirty="0"/>
              <a:t>第四層</a:t>
            </a:r>
          </a:p>
          <a:p>
            <a:pPr lvl="4"/>
            <a:r>
              <a:rPr kumimoji="1" lang="zh-TW" altLang="en-US" dirty="0"/>
              <a:t>第五層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7780088" y="6362424"/>
            <a:ext cx="1120039" cy="211599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C1C3C3"/>
                </a:solidFill>
              </a:defRPr>
            </a:lvl1pPr>
          </a:lstStyle>
          <a:p>
            <a:fld id="{609B6F06-C962-8F41-938A-6515850F20FD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  <p:sp>
        <p:nvSpPr>
          <p:cNvPr id="12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5036888" y="6362424"/>
            <a:ext cx="2743200" cy="211599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C1C3C3"/>
                </a:solidFill>
              </a:defRPr>
            </a:lvl1pPr>
          </a:lstStyle>
          <a:p>
            <a:endParaRPr kumimoji="1" lang="zh-TW" altLang="en-US" dirty="0"/>
          </a:p>
        </p:txBody>
      </p:sp>
      <p:sp>
        <p:nvSpPr>
          <p:cNvPr id="7" name="垂直標題 1"/>
          <p:cNvSpPr>
            <a:spLocks noGrp="1"/>
          </p:cNvSpPr>
          <p:nvPr>
            <p:ph type="title" orient="vert"/>
          </p:nvPr>
        </p:nvSpPr>
        <p:spPr>
          <a:xfrm>
            <a:off x="7074120" y="394623"/>
            <a:ext cx="1746030" cy="5369385"/>
          </a:xfrm>
          <a:prstGeom prst="rect">
            <a:avLst/>
          </a:prstGeom>
        </p:spPr>
        <p:txBody>
          <a:bodyPr vert="eaVert" anchor="t">
            <a:normAutofit/>
          </a:bodyPr>
          <a:lstStyle>
            <a:lvl1pPr>
              <a:lnSpc>
                <a:spcPct val="100000"/>
              </a:lnSpc>
              <a:defRPr sz="3600" b="1">
                <a:solidFill>
                  <a:srgbClr val="3E3A39"/>
                </a:solidFill>
              </a:defRPr>
            </a:lvl1pPr>
          </a:lstStyle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8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23851" y="394624"/>
            <a:ext cx="6530350" cy="5369386"/>
          </a:xfrm>
          <a:prstGeom prst="rect">
            <a:avLst/>
          </a:prstGeom>
        </p:spPr>
        <p:txBody>
          <a:bodyPr vert="eaVert">
            <a:normAutofit/>
          </a:bodyPr>
          <a:lstStyle>
            <a:lvl1pPr>
              <a:lnSpc>
                <a:spcPct val="100000"/>
              </a:lnSpc>
              <a:defRPr sz="2400">
                <a:solidFill>
                  <a:srgbClr val="3E3A39"/>
                </a:solidFill>
              </a:defRPr>
            </a:lvl1pPr>
            <a:lvl2pPr>
              <a:defRPr sz="2000">
                <a:solidFill>
                  <a:srgbClr val="3E3A39"/>
                </a:solidFill>
              </a:defRPr>
            </a:lvl2pPr>
            <a:lvl3pPr>
              <a:defRPr sz="1800">
                <a:solidFill>
                  <a:srgbClr val="3E3A39"/>
                </a:solidFill>
              </a:defRPr>
            </a:lvl3pPr>
            <a:lvl4pPr>
              <a:defRPr sz="1600">
                <a:solidFill>
                  <a:srgbClr val="3E3A39"/>
                </a:solidFill>
              </a:defRPr>
            </a:lvl4pPr>
            <a:lvl5pPr>
              <a:defRPr sz="1600">
                <a:solidFill>
                  <a:srgbClr val="3E3A39"/>
                </a:solidFill>
              </a:defRPr>
            </a:lvl5pPr>
          </a:lstStyle>
          <a:p>
            <a:pPr lvl="0"/>
            <a:r>
              <a:rPr kumimoji="1" lang="zh-TW" altLang="en-US" dirty="0"/>
              <a:t>按一下以編輯母片文字樣式</a:t>
            </a:r>
          </a:p>
          <a:p>
            <a:pPr lvl="1"/>
            <a:r>
              <a:rPr kumimoji="1" lang="zh-TW" altLang="en-US" dirty="0"/>
              <a:t>第二層</a:t>
            </a:r>
          </a:p>
          <a:p>
            <a:pPr lvl="2"/>
            <a:r>
              <a:rPr kumimoji="1" lang="zh-TW" altLang="en-US" dirty="0"/>
              <a:t>第三層</a:t>
            </a:r>
          </a:p>
          <a:p>
            <a:pPr lvl="3"/>
            <a:r>
              <a:rPr kumimoji="1" lang="zh-TW" altLang="en-US" dirty="0"/>
              <a:t>第四層</a:t>
            </a:r>
          </a:p>
          <a:p>
            <a:pPr lvl="4"/>
            <a:r>
              <a:rPr kumimoji="1" lang="zh-TW" altLang="en-US" dirty="0"/>
              <a:t>第五層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標題及物件_藍底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323850" y="394623"/>
            <a:ext cx="8496300" cy="59843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kumimoji="1" lang="zh-TW" altLang="en-US" dirty="0"/>
              <a:t>按一下以母片編輯標題</a:t>
            </a:r>
          </a:p>
        </p:txBody>
      </p:sp>
      <p:cxnSp>
        <p:nvCxnSpPr>
          <p:cNvPr id="9" name="直線接點 8"/>
          <p:cNvCxnSpPr/>
          <p:nvPr userDrawn="1"/>
        </p:nvCxnSpPr>
        <p:spPr>
          <a:xfrm>
            <a:off x="462873" y="1203767"/>
            <a:ext cx="17715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7780088" y="6362424"/>
            <a:ext cx="1120039" cy="211599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C1C3C3"/>
                </a:solidFill>
              </a:defRPr>
            </a:lvl1pPr>
          </a:lstStyle>
          <a:p>
            <a:fld id="{609B6F06-C962-8F41-938A-6515850F20FD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  <p:sp>
        <p:nvSpPr>
          <p:cNvPr id="13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5036888" y="6362424"/>
            <a:ext cx="2743200" cy="211599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C1C3C3"/>
                </a:solidFill>
              </a:defRPr>
            </a:lvl1pPr>
          </a:lstStyle>
          <a:p>
            <a:endParaRPr kumimoji="1" lang="zh-TW" altLang="en-US" dirty="0"/>
          </a:p>
        </p:txBody>
      </p:sp>
      <p:sp>
        <p:nvSpPr>
          <p:cNvPr id="10" name="矩形 9"/>
          <p:cNvSpPr/>
          <p:nvPr userDrawn="1"/>
        </p:nvSpPr>
        <p:spPr>
          <a:xfrm>
            <a:off x="323850" y="1412670"/>
            <a:ext cx="8496300" cy="4351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1" name="內容版面配置區 2"/>
          <p:cNvSpPr>
            <a:spLocks noGrp="1" noChangeAspect="1"/>
          </p:cNvSpPr>
          <p:nvPr>
            <p:ph idx="1"/>
          </p:nvPr>
        </p:nvSpPr>
        <p:spPr>
          <a:xfrm>
            <a:off x="323850" y="1412670"/>
            <a:ext cx="8496299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rgbClr val="3E3A39"/>
                </a:solidFill>
              </a:defRPr>
            </a:lvl1pPr>
          </a:lstStyle>
          <a:p>
            <a:pPr lvl="0"/>
            <a:r>
              <a:rPr kumimoji="1" lang="zh-TW" altLang="en-US" dirty="0"/>
              <a:t>按一下以編輯母片文字樣式</a:t>
            </a:r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pos="204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兩項物件_藍底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323850" y="394623"/>
            <a:ext cx="8496300" cy="59843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kumimoji="1" lang="zh-TW" altLang="en-US" dirty="0"/>
              <a:t>按一下以母片編輯標題</a:t>
            </a:r>
          </a:p>
        </p:txBody>
      </p:sp>
      <p:cxnSp>
        <p:nvCxnSpPr>
          <p:cNvPr id="9" name="直線接點 8"/>
          <p:cNvCxnSpPr/>
          <p:nvPr userDrawn="1"/>
        </p:nvCxnSpPr>
        <p:spPr>
          <a:xfrm>
            <a:off x="462873" y="1203767"/>
            <a:ext cx="17715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7780088" y="6362424"/>
            <a:ext cx="1120039" cy="211599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C1C3C3"/>
                </a:solidFill>
              </a:defRPr>
            </a:lvl1pPr>
          </a:lstStyle>
          <a:p>
            <a:fld id="{609B6F06-C962-8F41-938A-6515850F20FD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  <p:sp>
        <p:nvSpPr>
          <p:cNvPr id="13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5036888" y="6362424"/>
            <a:ext cx="2743200" cy="211599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C1C3C3"/>
                </a:solidFill>
              </a:defRPr>
            </a:lvl1pPr>
          </a:lstStyle>
          <a:p>
            <a:endParaRPr kumimoji="1" lang="zh-TW" altLang="en-US" dirty="0"/>
          </a:p>
        </p:txBody>
      </p:sp>
      <p:sp>
        <p:nvSpPr>
          <p:cNvPr id="10" name="矩形 9"/>
          <p:cNvSpPr/>
          <p:nvPr userDrawn="1"/>
        </p:nvSpPr>
        <p:spPr>
          <a:xfrm>
            <a:off x="323850" y="1412670"/>
            <a:ext cx="8496300" cy="4351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4" name="內容版面配置區 2"/>
          <p:cNvSpPr>
            <a:spLocks noGrp="1" noChangeAspect="1"/>
          </p:cNvSpPr>
          <p:nvPr>
            <p:ph idx="1"/>
          </p:nvPr>
        </p:nvSpPr>
        <p:spPr>
          <a:xfrm>
            <a:off x="323851" y="1412670"/>
            <a:ext cx="4131392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rgbClr val="3E3A39"/>
                </a:solidFill>
              </a:defRPr>
            </a:lvl1pPr>
          </a:lstStyle>
          <a:p>
            <a:pPr lvl="0"/>
            <a:r>
              <a:rPr kumimoji="1" lang="zh-TW" altLang="en-US" dirty="0"/>
              <a:t>按一下以編輯母片文字樣式</a:t>
            </a:r>
          </a:p>
        </p:txBody>
      </p:sp>
      <p:sp>
        <p:nvSpPr>
          <p:cNvPr id="15" name="內容版面配置區 2"/>
          <p:cNvSpPr>
            <a:spLocks noGrp="1" noChangeAspect="1"/>
          </p:cNvSpPr>
          <p:nvPr>
            <p:ph idx="13"/>
          </p:nvPr>
        </p:nvSpPr>
        <p:spPr>
          <a:xfrm>
            <a:off x="4688757" y="1412670"/>
            <a:ext cx="413139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rgbClr val="3E3A39"/>
                </a:solidFill>
              </a:defRPr>
            </a:lvl1pPr>
          </a:lstStyle>
          <a:p>
            <a:pPr lvl="0"/>
            <a:r>
              <a:rPr kumimoji="1" lang="zh-TW" altLang="en-US" dirty="0"/>
              <a:t>按一下以編輯母片</a:t>
            </a:r>
            <a:r>
              <a:rPr kumimoji="1" lang="zh-TW" altLang="en-US"/>
              <a:t>文字樣式</a:t>
            </a:r>
            <a:endParaRPr kumimoji="1" lang="zh-TW" alt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pos="204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兩項物件-2_藍底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323850" y="394623"/>
            <a:ext cx="8496300" cy="59843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kumimoji="1" lang="zh-TW" altLang="en-US" dirty="0"/>
              <a:t>按一下以母片編輯標題</a:t>
            </a:r>
          </a:p>
        </p:txBody>
      </p:sp>
      <p:cxnSp>
        <p:nvCxnSpPr>
          <p:cNvPr id="9" name="直線接點 8"/>
          <p:cNvCxnSpPr/>
          <p:nvPr userDrawn="1"/>
        </p:nvCxnSpPr>
        <p:spPr>
          <a:xfrm>
            <a:off x="462873" y="1203767"/>
            <a:ext cx="17715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7780088" y="6362424"/>
            <a:ext cx="1120039" cy="211599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C1C3C3"/>
                </a:solidFill>
              </a:defRPr>
            </a:lvl1pPr>
          </a:lstStyle>
          <a:p>
            <a:fld id="{609B6F06-C962-8F41-938A-6515850F20FD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  <p:sp>
        <p:nvSpPr>
          <p:cNvPr id="13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5036888" y="6362424"/>
            <a:ext cx="2743200" cy="211599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C1C3C3"/>
                </a:solidFill>
              </a:defRPr>
            </a:lvl1pPr>
          </a:lstStyle>
          <a:p>
            <a:endParaRPr kumimoji="1" lang="zh-TW" altLang="en-US" dirty="0"/>
          </a:p>
        </p:txBody>
      </p:sp>
      <p:sp>
        <p:nvSpPr>
          <p:cNvPr id="10" name="矩形 9"/>
          <p:cNvSpPr/>
          <p:nvPr userDrawn="1"/>
        </p:nvSpPr>
        <p:spPr>
          <a:xfrm>
            <a:off x="4688756" y="1412670"/>
            <a:ext cx="4131393" cy="4351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4" name="內容版面配置區 2"/>
          <p:cNvSpPr>
            <a:spLocks noGrp="1" noChangeAspect="1"/>
          </p:cNvSpPr>
          <p:nvPr>
            <p:ph idx="1"/>
          </p:nvPr>
        </p:nvSpPr>
        <p:spPr>
          <a:xfrm>
            <a:off x="323851" y="1412670"/>
            <a:ext cx="4131392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rgbClr val="3E3A39"/>
                </a:solidFill>
              </a:defRPr>
            </a:lvl1pPr>
          </a:lstStyle>
          <a:p>
            <a:pPr lvl="0"/>
            <a:r>
              <a:rPr kumimoji="1" lang="zh-TW" altLang="en-US" dirty="0"/>
              <a:t>按一下以編輯母片文字樣式</a:t>
            </a:r>
          </a:p>
        </p:txBody>
      </p:sp>
      <p:sp>
        <p:nvSpPr>
          <p:cNvPr id="15" name="內容版面配置區 2"/>
          <p:cNvSpPr>
            <a:spLocks noGrp="1" noChangeAspect="1"/>
          </p:cNvSpPr>
          <p:nvPr>
            <p:ph idx="13"/>
          </p:nvPr>
        </p:nvSpPr>
        <p:spPr>
          <a:xfrm>
            <a:off x="4688757" y="1412670"/>
            <a:ext cx="413139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rgbClr val="3E3A39"/>
                </a:solidFill>
              </a:defRPr>
            </a:lvl1pPr>
          </a:lstStyle>
          <a:p>
            <a:pPr lvl="0"/>
            <a:r>
              <a:rPr kumimoji="1" lang="zh-TW" altLang="en-US" dirty="0"/>
              <a:t>按一下以編輯母片</a:t>
            </a:r>
            <a:r>
              <a:rPr kumimoji="1" lang="zh-TW" altLang="en-US"/>
              <a:t>文字樣式</a:t>
            </a:r>
            <a:endParaRPr kumimoji="1" lang="zh-TW" alt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pos="20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封面-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ctrTitle"/>
          </p:nvPr>
        </p:nvSpPr>
        <p:spPr>
          <a:xfrm>
            <a:off x="499704" y="5419539"/>
            <a:ext cx="5381625" cy="566841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3200" b="1">
                <a:solidFill>
                  <a:schemeClr val="bg1"/>
                </a:solidFill>
              </a:defRPr>
            </a:lvl1pPr>
          </a:lstStyle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9" name="副標題 2"/>
          <p:cNvSpPr>
            <a:spLocks noGrp="1"/>
          </p:cNvSpPr>
          <p:nvPr>
            <p:ph type="subTitle" idx="1"/>
          </p:nvPr>
        </p:nvSpPr>
        <p:spPr>
          <a:xfrm>
            <a:off x="499704" y="5986380"/>
            <a:ext cx="5233321" cy="40458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 dirty="0"/>
              <a:t>按一下以編輯母片副標題樣式</a:t>
            </a:r>
          </a:p>
        </p:txBody>
      </p:sp>
    </p:spTree>
    <p:extLst>
      <p:ext uri="{BB962C8B-B14F-4D97-AF65-F5344CB8AC3E}">
        <p14:creationId xmlns:p14="http://schemas.microsoft.com/office/powerpoint/2010/main" val="575690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內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8650" y="765908"/>
            <a:ext cx="7886700" cy="924780"/>
          </a:xfrm>
          <a:prstGeom prst="rect">
            <a:avLst/>
          </a:prstGeom>
        </p:spPr>
        <p:txBody>
          <a:bodyPr anchor="ctr" anchorCtr="0"/>
          <a:lstStyle>
            <a:lvl1pPr>
              <a:defRPr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8548688" y="6541477"/>
            <a:ext cx="595312" cy="316523"/>
          </a:xfrm>
          <a:prstGeom prst="rect">
            <a:avLst/>
          </a:prstGeom>
        </p:spPr>
        <p:txBody>
          <a:bodyPr/>
          <a:lstStyle/>
          <a:p>
            <a:fld id="{A144EC69-BF39-4CD8-92B6-72165663C47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11"/>
          </p:nvPr>
        </p:nvSpPr>
        <p:spPr>
          <a:xfrm>
            <a:off x="625475" y="1735138"/>
            <a:ext cx="7893050" cy="4470400"/>
          </a:xfrm>
          <a:prstGeom prst="rect">
            <a:avLst/>
          </a:prstGeom>
        </p:spPr>
        <p:txBody>
          <a:bodyPr/>
          <a:lstStyle>
            <a:lvl1pPr>
              <a:defRPr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9957250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分頁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/>
          <p:cNvSpPr>
            <a:spLocks noGrp="1"/>
          </p:cNvSpPr>
          <p:nvPr>
            <p:ph type="title" hasCustomPrompt="1"/>
          </p:nvPr>
        </p:nvSpPr>
        <p:spPr>
          <a:xfrm>
            <a:off x="785499" y="474756"/>
            <a:ext cx="3928010" cy="555046"/>
          </a:xfrm>
          <a:prstGeom prst="rect">
            <a:avLst/>
          </a:prstGeom>
        </p:spPr>
        <p:txBody>
          <a:bodyPr anchor="t"/>
          <a:lstStyle>
            <a:lvl1pPr>
              <a:lnSpc>
                <a:spcPct val="100000"/>
              </a:lnSpc>
              <a:defRPr sz="3200" b="1">
                <a:solidFill>
                  <a:srgbClr val="006DB8"/>
                </a:solidFill>
              </a:defRPr>
            </a:lvl1pPr>
          </a:lstStyle>
          <a:p>
            <a:r>
              <a:rPr kumimoji="1" lang="zh-TW" altLang="en-US" dirty="0"/>
              <a:t>按一下編輯母片目次</a:t>
            </a:r>
          </a:p>
        </p:txBody>
      </p:sp>
      <p:sp>
        <p:nvSpPr>
          <p:cNvPr id="8" name="文字版面配置區 8"/>
          <p:cNvSpPr>
            <a:spLocks noGrp="1"/>
          </p:cNvSpPr>
          <p:nvPr>
            <p:ph type="body" sz="quarter" idx="13"/>
          </p:nvPr>
        </p:nvSpPr>
        <p:spPr>
          <a:xfrm>
            <a:off x="785499" y="1410881"/>
            <a:ext cx="3928009" cy="25892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006DB8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kumimoji="1" lang="zh-TW" altLang="en-US" dirty="0"/>
              <a:t>按一下以編輯母片文字樣式</a:t>
            </a:r>
          </a:p>
        </p:txBody>
      </p:sp>
      <p:sp>
        <p:nvSpPr>
          <p:cNvPr id="9" name="直角三角形 8"/>
          <p:cNvSpPr/>
          <p:nvPr userDrawn="1"/>
        </p:nvSpPr>
        <p:spPr>
          <a:xfrm rot="5400000">
            <a:off x="326144" y="607660"/>
            <a:ext cx="182907" cy="182907"/>
          </a:xfrm>
          <a:prstGeom prst="rtTriangle">
            <a:avLst/>
          </a:prstGeom>
          <a:solidFill>
            <a:srgbClr val="E83E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rgbClr val="C1C3C3"/>
              </a:solidFill>
            </a:endParaRPr>
          </a:p>
        </p:txBody>
      </p:sp>
      <p:cxnSp>
        <p:nvCxnSpPr>
          <p:cNvPr id="10" name="直線接點 9"/>
          <p:cNvCxnSpPr/>
          <p:nvPr userDrawn="1"/>
        </p:nvCxnSpPr>
        <p:spPr>
          <a:xfrm>
            <a:off x="897200" y="1203767"/>
            <a:ext cx="177151" cy="0"/>
          </a:xfrm>
          <a:prstGeom prst="line">
            <a:avLst/>
          </a:prstGeom>
          <a:ln w="38100">
            <a:solidFill>
              <a:srgbClr val="C1C3C3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7780088" y="6362424"/>
            <a:ext cx="1120039" cy="211599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C1C3C3"/>
                </a:solidFill>
              </a:defRPr>
            </a:lvl1pPr>
          </a:lstStyle>
          <a:p>
            <a:fld id="{609B6F06-C962-8F41-938A-6515850F20FD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946703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分頁-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/>
          <p:cNvSpPr>
            <a:spLocks noGrp="1"/>
          </p:cNvSpPr>
          <p:nvPr>
            <p:ph type="title" hasCustomPrompt="1"/>
          </p:nvPr>
        </p:nvSpPr>
        <p:spPr>
          <a:xfrm>
            <a:off x="785499" y="474756"/>
            <a:ext cx="3928010" cy="555046"/>
          </a:xfrm>
          <a:prstGeom prst="rect">
            <a:avLst/>
          </a:prstGeom>
        </p:spPr>
        <p:txBody>
          <a:bodyPr anchor="t"/>
          <a:lstStyle>
            <a:lvl1pPr>
              <a:lnSpc>
                <a:spcPct val="100000"/>
              </a:lnSpc>
              <a:defRPr sz="3200" b="1">
                <a:solidFill>
                  <a:srgbClr val="006DB8"/>
                </a:solidFill>
              </a:defRPr>
            </a:lvl1pPr>
          </a:lstStyle>
          <a:p>
            <a:r>
              <a:rPr kumimoji="1" lang="zh-TW" altLang="en-US" dirty="0"/>
              <a:t>按一下編輯母片目次</a:t>
            </a:r>
          </a:p>
        </p:txBody>
      </p:sp>
      <p:sp>
        <p:nvSpPr>
          <p:cNvPr id="8" name="文字版面配置區 8"/>
          <p:cNvSpPr>
            <a:spLocks noGrp="1"/>
          </p:cNvSpPr>
          <p:nvPr>
            <p:ph type="body" sz="quarter" idx="13"/>
          </p:nvPr>
        </p:nvSpPr>
        <p:spPr>
          <a:xfrm>
            <a:off x="785499" y="1410881"/>
            <a:ext cx="3928009" cy="25892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006DB8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kumimoji="1" lang="zh-TW" altLang="en-US" dirty="0"/>
              <a:t>按一下以編輯母片文字樣式</a:t>
            </a:r>
          </a:p>
        </p:txBody>
      </p:sp>
      <p:sp>
        <p:nvSpPr>
          <p:cNvPr id="9" name="直角三角形 8"/>
          <p:cNvSpPr/>
          <p:nvPr userDrawn="1"/>
        </p:nvSpPr>
        <p:spPr>
          <a:xfrm rot="5400000">
            <a:off x="326144" y="607660"/>
            <a:ext cx="182907" cy="182907"/>
          </a:xfrm>
          <a:prstGeom prst="rtTriangle">
            <a:avLst/>
          </a:prstGeom>
          <a:solidFill>
            <a:srgbClr val="E83E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rgbClr val="C1C3C3"/>
              </a:solidFill>
            </a:endParaRPr>
          </a:p>
        </p:txBody>
      </p:sp>
      <p:cxnSp>
        <p:nvCxnSpPr>
          <p:cNvPr id="10" name="直線接點 9"/>
          <p:cNvCxnSpPr/>
          <p:nvPr userDrawn="1"/>
        </p:nvCxnSpPr>
        <p:spPr>
          <a:xfrm>
            <a:off x="897200" y="1203767"/>
            <a:ext cx="177151" cy="0"/>
          </a:xfrm>
          <a:prstGeom prst="line">
            <a:avLst/>
          </a:prstGeom>
          <a:ln w="38100">
            <a:solidFill>
              <a:srgbClr val="C1C3C3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7780088" y="6362424"/>
            <a:ext cx="1120039" cy="211599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C1C3C3"/>
                </a:solidFill>
              </a:defRPr>
            </a:lvl1pPr>
          </a:lstStyle>
          <a:p>
            <a:fld id="{609B6F06-C962-8F41-938A-6515850F20FD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123179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分頁-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/>
          <p:cNvSpPr>
            <a:spLocks noGrp="1"/>
          </p:cNvSpPr>
          <p:nvPr>
            <p:ph type="title" hasCustomPrompt="1"/>
          </p:nvPr>
        </p:nvSpPr>
        <p:spPr>
          <a:xfrm>
            <a:off x="785499" y="474756"/>
            <a:ext cx="3928010" cy="555046"/>
          </a:xfrm>
          <a:prstGeom prst="rect">
            <a:avLst/>
          </a:prstGeom>
        </p:spPr>
        <p:txBody>
          <a:bodyPr anchor="t"/>
          <a:lstStyle>
            <a:lvl1pPr>
              <a:lnSpc>
                <a:spcPct val="100000"/>
              </a:lnSpc>
              <a:defRPr sz="3200" b="1">
                <a:solidFill>
                  <a:schemeClr val="bg1"/>
                </a:solidFill>
              </a:defRPr>
            </a:lvl1pPr>
          </a:lstStyle>
          <a:p>
            <a:r>
              <a:rPr kumimoji="1" lang="zh-TW" altLang="en-US" dirty="0"/>
              <a:t>按一下編輯母片目次</a:t>
            </a:r>
          </a:p>
        </p:txBody>
      </p:sp>
      <p:sp>
        <p:nvSpPr>
          <p:cNvPr id="8" name="文字版面配置區 8"/>
          <p:cNvSpPr>
            <a:spLocks noGrp="1"/>
          </p:cNvSpPr>
          <p:nvPr>
            <p:ph type="body" sz="quarter" idx="13"/>
          </p:nvPr>
        </p:nvSpPr>
        <p:spPr>
          <a:xfrm>
            <a:off x="785499" y="1410881"/>
            <a:ext cx="3928009" cy="25892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kumimoji="1" lang="zh-TW" altLang="en-US" dirty="0"/>
              <a:t>按一下以編輯母片文字樣式</a:t>
            </a:r>
          </a:p>
        </p:txBody>
      </p:sp>
      <p:sp>
        <p:nvSpPr>
          <p:cNvPr id="9" name="直角三角形 8"/>
          <p:cNvSpPr/>
          <p:nvPr userDrawn="1"/>
        </p:nvSpPr>
        <p:spPr>
          <a:xfrm rot="5400000">
            <a:off x="326144" y="607660"/>
            <a:ext cx="182907" cy="182907"/>
          </a:xfrm>
          <a:prstGeom prst="rtTriangle">
            <a:avLst/>
          </a:prstGeom>
          <a:solidFill>
            <a:srgbClr val="E83E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rgbClr val="C1C3C3"/>
              </a:solidFill>
            </a:endParaRPr>
          </a:p>
        </p:txBody>
      </p:sp>
      <p:cxnSp>
        <p:nvCxnSpPr>
          <p:cNvPr id="10" name="直線接點 9"/>
          <p:cNvCxnSpPr/>
          <p:nvPr userDrawn="1"/>
        </p:nvCxnSpPr>
        <p:spPr>
          <a:xfrm>
            <a:off x="897200" y="1203767"/>
            <a:ext cx="177151" cy="0"/>
          </a:xfrm>
          <a:prstGeom prst="line">
            <a:avLst/>
          </a:prstGeom>
          <a:ln w="38100">
            <a:solidFill>
              <a:srgbClr val="C1C3C3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7780088" y="6362424"/>
            <a:ext cx="1120039" cy="211599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C1C3C3"/>
                </a:solidFill>
              </a:defRPr>
            </a:lvl1pPr>
          </a:lstStyle>
          <a:p>
            <a:fld id="{609B6F06-C962-8F41-938A-6515850F20FD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封底-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00943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封底-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6462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條列項目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323850" y="394623"/>
            <a:ext cx="8496300" cy="59843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 b="1">
                <a:solidFill>
                  <a:srgbClr val="3E3A39"/>
                </a:solidFill>
              </a:defRPr>
            </a:lvl1pPr>
          </a:lstStyle>
          <a:p>
            <a:r>
              <a:rPr kumimoji="1" lang="zh-TW" altLang="en-US" dirty="0"/>
              <a:t>按一下以母片編輯標題</a:t>
            </a:r>
          </a:p>
        </p:txBody>
      </p:sp>
      <p:sp>
        <p:nvSpPr>
          <p:cNvPr id="9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7780088" y="6362424"/>
            <a:ext cx="1120039" cy="211599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C1C3C3"/>
                </a:solidFill>
              </a:defRPr>
            </a:lvl1pPr>
          </a:lstStyle>
          <a:p>
            <a:fld id="{609B6F06-C962-8F41-938A-6515850F20FD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  <p:sp>
        <p:nvSpPr>
          <p:cNvPr id="10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5036888" y="6362424"/>
            <a:ext cx="2743200" cy="211599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C1C3C3"/>
                </a:solidFill>
              </a:defRPr>
            </a:lvl1pPr>
          </a:lstStyle>
          <a:p>
            <a:endParaRPr kumimoji="1" lang="zh-TW" altLang="en-US" dirty="0"/>
          </a:p>
        </p:txBody>
      </p:sp>
      <p:sp>
        <p:nvSpPr>
          <p:cNvPr id="26" name="橢圓 25"/>
          <p:cNvSpPr/>
          <p:nvPr userDrawn="1"/>
        </p:nvSpPr>
        <p:spPr>
          <a:xfrm>
            <a:off x="415050" y="1280097"/>
            <a:ext cx="1266399" cy="1266399"/>
          </a:xfrm>
          <a:prstGeom prst="ellipse">
            <a:avLst/>
          </a:prstGeom>
          <a:solidFill>
            <a:srgbClr val="006D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cxnSp>
        <p:nvCxnSpPr>
          <p:cNvPr id="27" name="直線接點 26"/>
          <p:cNvCxnSpPr/>
          <p:nvPr userDrawn="1"/>
        </p:nvCxnSpPr>
        <p:spPr>
          <a:xfrm>
            <a:off x="1681451" y="1913297"/>
            <a:ext cx="2145413" cy="0"/>
          </a:xfrm>
          <a:prstGeom prst="line">
            <a:avLst/>
          </a:prstGeom>
          <a:ln w="28575">
            <a:solidFill>
              <a:srgbClr val="DEDFDE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8" name="直線接點 27"/>
          <p:cNvCxnSpPr/>
          <p:nvPr userDrawn="1"/>
        </p:nvCxnSpPr>
        <p:spPr>
          <a:xfrm>
            <a:off x="1681451" y="1913297"/>
            <a:ext cx="933302" cy="0"/>
          </a:xfrm>
          <a:prstGeom prst="line">
            <a:avLst/>
          </a:prstGeom>
          <a:ln w="28575">
            <a:solidFill>
              <a:srgbClr val="006DB8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9" name="文字版面配置區 21"/>
          <p:cNvSpPr>
            <a:spLocks noGrp="1"/>
          </p:cNvSpPr>
          <p:nvPr>
            <p:ph type="body" sz="quarter" idx="13" hasCustomPrompt="1"/>
          </p:nvPr>
        </p:nvSpPr>
        <p:spPr>
          <a:xfrm>
            <a:off x="506359" y="1562474"/>
            <a:ext cx="1083779" cy="59531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kumimoji="1" lang="zh-TW" altLang="en-US" dirty="0"/>
              <a:t>編輯文字</a:t>
            </a:r>
            <a:endParaRPr kumimoji="1" lang="en-US" altLang="zh-TW" dirty="0"/>
          </a:p>
          <a:p>
            <a:pPr lvl="0"/>
            <a:r>
              <a:rPr kumimoji="1" lang="en-US" altLang="zh-TW" dirty="0"/>
              <a:t>text</a:t>
            </a:r>
            <a:endParaRPr kumimoji="1" lang="zh-TW" altLang="en-US" dirty="0"/>
          </a:p>
        </p:txBody>
      </p:sp>
      <p:sp>
        <p:nvSpPr>
          <p:cNvPr id="30" name="橢圓 29"/>
          <p:cNvSpPr/>
          <p:nvPr userDrawn="1"/>
        </p:nvSpPr>
        <p:spPr>
          <a:xfrm>
            <a:off x="4873135" y="1280097"/>
            <a:ext cx="1266399" cy="1266399"/>
          </a:xfrm>
          <a:prstGeom prst="ellipse">
            <a:avLst/>
          </a:prstGeom>
          <a:solidFill>
            <a:srgbClr val="006D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1" name="文字版面配置區 21"/>
          <p:cNvSpPr>
            <a:spLocks noGrp="1"/>
          </p:cNvSpPr>
          <p:nvPr>
            <p:ph type="body" sz="quarter" idx="11" hasCustomPrompt="1"/>
          </p:nvPr>
        </p:nvSpPr>
        <p:spPr>
          <a:xfrm>
            <a:off x="4962763" y="1562474"/>
            <a:ext cx="1083779" cy="59531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kumimoji="1" lang="zh-TW" altLang="en-US" dirty="0"/>
              <a:t>編輯文字</a:t>
            </a:r>
            <a:endParaRPr kumimoji="1" lang="en-US" altLang="zh-TW" dirty="0"/>
          </a:p>
          <a:p>
            <a:pPr lvl="0"/>
            <a:r>
              <a:rPr kumimoji="1" lang="en-US" altLang="zh-TW" dirty="0"/>
              <a:t>text</a:t>
            </a:r>
            <a:endParaRPr kumimoji="1" lang="zh-TW" altLang="en-US" dirty="0"/>
          </a:p>
        </p:txBody>
      </p:sp>
      <p:sp>
        <p:nvSpPr>
          <p:cNvPr id="32" name="文字版面配置區 38"/>
          <p:cNvSpPr>
            <a:spLocks noGrp="1"/>
          </p:cNvSpPr>
          <p:nvPr>
            <p:ph type="body" sz="quarter" idx="14" hasCustomPrompt="1"/>
          </p:nvPr>
        </p:nvSpPr>
        <p:spPr>
          <a:xfrm>
            <a:off x="1681449" y="2546496"/>
            <a:ext cx="933304" cy="27749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rgbClr val="3E3A39"/>
                </a:solidFill>
              </a:defRPr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kumimoji="1" lang="zh-TW" altLang="en-US" dirty="0"/>
              <a:t>編輯文字</a:t>
            </a:r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6131256" y="1913297"/>
            <a:ext cx="2145413" cy="0"/>
          </a:xfrm>
          <a:prstGeom prst="line">
            <a:avLst/>
          </a:prstGeom>
          <a:ln w="28575">
            <a:solidFill>
              <a:srgbClr val="DEDFDE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4" name="直線接點 33"/>
          <p:cNvCxnSpPr/>
          <p:nvPr userDrawn="1"/>
        </p:nvCxnSpPr>
        <p:spPr>
          <a:xfrm>
            <a:off x="6131256" y="1913297"/>
            <a:ext cx="933302" cy="0"/>
          </a:xfrm>
          <a:prstGeom prst="line">
            <a:avLst/>
          </a:prstGeom>
          <a:ln w="28575">
            <a:solidFill>
              <a:srgbClr val="006DB8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5" name="文字版面配置區 38"/>
          <p:cNvSpPr>
            <a:spLocks noGrp="1"/>
          </p:cNvSpPr>
          <p:nvPr>
            <p:ph type="body" sz="quarter" idx="15" hasCustomPrompt="1"/>
          </p:nvPr>
        </p:nvSpPr>
        <p:spPr>
          <a:xfrm>
            <a:off x="2776602" y="2546496"/>
            <a:ext cx="933304" cy="27749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rgbClr val="006DB8"/>
                </a:solidFill>
              </a:defRPr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kumimoji="1" lang="zh-TW" altLang="en-US" dirty="0"/>
              <a:t>編輯文字</a:t>
            </a:r>
          </a:p>
        </p:txBody>
      </p:sp>
      <p:sp>
        <p:nvSpPr>
          <p:cNvPr id="36" name="文字版面配置區 38"/>
          <p:cNvSpPr>
            <a:spLocks noGrp="1"/>
          </p:cNvSpPr>
          <p:nvPr>
            <p:ph type="body" sz="quarter" idx="16" hasCustomPrompt="1"/>
          </p:nvPr>
        </p:nvSpPr>
        <p:spPr>
          <a:xfrm>
            <a:off x="6139534" y="2546496"/>
            <a:ext cx="933304" cy="27749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rgbClr val="3E3A39"/>
                </a:solidFill>
              </a:defRPr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kumimoji="1" lang="zh-TW" altLang="en-US" dirty="0"/>
              <a:t>編輯文字</a:t>
            </a:r>
          </a:p>
        </p:txBody>
      </p:sp>
      <p:sp>
        <p:nvSpPr>
          <p:cNvPr id="37" name="文字版面配置區 38"/>
          <p:cNvSpPr>
            <a:spLocks noGrp="1"/>
          </p:cNvSpPr>
          <p:nvPr>
            <p:ph type="body" sz="quarter" idx="17" hasCustomPrompt="1"/>
          </p:nvPr>
        </p:nvSpPr>
        <p:spPr>
          <a:xfrm>
            <a:off x="7234687" y="2546496"/>
            <a:ext cx="933304" cy="27749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rgbClr val="006DB8"/>
                </a:solidFill>
              </a:defRPr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kumimoji="1" lang="zh-TW" altLang="en-US" dirty="0"/>
              <a:t>編輯文字</a:t>
            </a:r>
          </a:p>
        </p:txBody>
      </p:sp>
    </p:spTree>
    <p:extLst>
      <p:ext uri="{BB962C8B-B14F-4D97-AF65-F5344CB8AC3E}">
        <p14:creationId xmlns:p14="http://schemas.microsoft.com/office/powerpoint/2010/main" val="19761549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時間軸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323850" y="394623"/>
            <a:ext cx="8496300" cy="59843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 b="1">
                <a:solidFill>
                  <a:srgbClr val="3E3A39"/>
                </a:solidFill>
              </a:defRPr>
            </a:lvl1pPr>
          </a:lstStyle>
          <a:p>
            <a:r>
              <a:rPr kumimoji="1" lang="zh-TW" altLang="en-US" dirty="0"/>
              <a:t>按一下以母片編輯標題</a:t>
            </a:r>
          </a:p>
        </p:txBody>
      </p:sp>
      <p:sp>
        <p:nvSpPr>
          <p:cNvPr id="9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7780088" y="6362424"/>
            <a:ext cx="1120039" cy="211599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C1C3C3"/>
                </a:solidFill>
              </a:defRPr>
            </a:lvl1pPr>
          </a:lstStyle>
          <a:p>
            <a:fld id="{609B6F06-C962-8F41-938A-6515850F20FD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  <p:sp>
        <p:nvSpPr>
          <p:cNvPr id="10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5036888" y="6362424"/>
            <a:ext cx="2743200" cy="211599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C1C3C3"/>
                </a:solidFill>
              </a:defRPr>
            </a:lvl1pPr>
          </a:lstStyle>
          <a:p>
            <a:endParaRPr kumimoji="1" lang="zh-TW" altLang="en-US" dirty="0"/>
          </a:p>
        </p:txBody>
      </p:sp>
      <p:sp>
        <p:nvSpPr>
          <p:cNvPr id="47" name="五邊形 46"/>
          <p:cNvSpPr/>
          <p:nvPr userDrawn="1"/>
        </p:nvSpPr>
        <p:spPr>
          <a:xfrm>
            <a:off x="0" y="3293280"/>
            <a:ext cx="2189410" cy="256307"/>
          </a:xfrm>
          <a:prstGeom prst="homePlate">
            <a:avLst/>
          </a:prstGeom>
          <a:solidFill>
            <a:srgbClr val="DEDF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48" name="＞形箭號 47"/>
          <p:cNvSpPr/>
          <p:nvPr userDrawn="1"/>
        </p:nvSpPr>
        <p:spPr>
          <a:xfrm>
            <a:off x="2307090" y="3305591"/>
            <a:ext cx="2196714" cy="256307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</a:endParaRPr>
          </a:p>
        </p:txBody>
      </p:sp>
      <p:sp>
        <p:nvSpPr>
          <p:cNvPr id="49" name="＞形箭號 48"/>
          <p:cNvSpPr/>
          <p:nvPr userDrawn="1"/>
        </p:nvSpPr>
        <p:spPr>
          <a:xfrm>
            <a:off x="4621484" y="3305591"/>
            <a:ext cx="2196714" cy="256307"/>
          </a:xfrm>
          <a:prstGeom prst="chevron">
            <a:avLst/>
          </a:prstGeom>
          <a:solidFill>
            <a:srgbClr val="DEDF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</a:endParaRPr>
          </a:p>
        </p:txBody>
      </p:sp>
      <p:sp>
        <p:nvSpPr>
          <p:cNvPr id="50" name="＞形箭號 49"/>
          <p:cNvSpPr/>
          <p:nvPr userDrawn="1"/>
        </p:nvSpPr>
        <p:spPr>
          <a:xfrm>
            <a:off x="6935878" y="3293280"/>
            <a:ext cx="2196714" cy="256307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</a:endParaRPr>
          </a:p>
        </p:txBody>
      </p:sp>
      <p:sp>
        <p:nvSpPr>
          <p:cNvPr id="51" name="文字版面配置區 32"/>
          <p:cNvSpPr>
            <a:spLocks noGrp="1"/>
          </p:cNvSpPr>
          <p:nvPr>
            <p:ph type="body" sz="quarter" idx="13" hasCustomPrompt="1"/>
          </p:nvPr>
        </p:nvSpPr>
        <p:spPr>
          <a:xfrm>
            <a:off x="254123" y="2721308"/>
            <a:ext cx="1681163" cy="373062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FontTx/>
              <a:buNone/>
              <a:defRPr sz="18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kumimoji="1" lang="zh-TW" altLang="en-US" dirty="0"/>
              <a:t>編輯文字</a:t>
            </a:r>
          </a:p>
        </p:txBody>
      </p:sp>
      <p:sp>
        <p:nvSpPr>
          <p:cNvPr id="52" name="文字版面配置區 32"/>
          <p:cNvSpPr>
            <a:spLocks noGrp="1"/>
          </p:cNvSpPr>
          <p:nvPr>
            <p:ph type="body" sz="quarter" idx="11" hasCustomPrompt="1"/>
          </p:nvPr>
        </p:nvSpPr>
        <p:spPr>
          <a:xfrm>
            <a:off x="2564865" y="3773931"/>
            <a:ext cx="1681163" cy="373062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FontTx/>
              <a:buNone/>
              <a:defRPr sz="18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kumimoji="1" lang="zh-TW" altLang="en-US" dirty="0"/>
              <a:t>編輯文字</a:t>
            </a:r>
          </a:p>
        </p:txBody>
      </p:sp>
      <p:sp>
        <p:nvSpPr>
          <p:cNvPr id="53" name="文字版面配置區 32"/>
          <p:cNvSpPr>
            <a:spLocks noGrp="1"/>
          </p:cNvSpPr>
          <p:nvPr>
            <p:ph type="body" sz="quarter" idx="14" hasCustomPrompt="1"/>
          </p:nvPr>
        </p:nvSpPr>
        <p:spPr>
          <a:xfrm>
            <a:off x="4879259" y="2721308"/>
            <a:ext cx="1681163" cy="373062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FontTx/>
              <a:buNone/>
              <a:defRPr sz="18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kumimoji="1" lang="zh-TW" altLang="en-US" dirty="0"/>
              <a:t>編輯文字</a:t>
            </a:r>
          </a:p>
        </p:txBody>
      </p:sp>
      <p:sp>
        <p:nvSpPr>
          <p:cNvPr id="54" name="文字版面配置區 32"/>
          <p:cNvSpPr>
            <a:spLocks noGrp="1"/>
          </p:cNvSpPr>
          <p:nvPr>
            <p:ph type="body" sz="quarter" idx="15" hasCustomPrompt="1"/>
          </p:nvPr>
        </p:nvSpPr>
        <p:spPr>
          <a:xfrm>
            <a:off x="7193653" y="3773931"/>
            <a:ext cx="1681163" cy="373062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FontTx/>
              <a:buNone/>
              <a:defRPr sz="18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kumimoji="1" lang="zh-TW" altLang="en-US" dirty="0"/>
              <a:t>編輯文字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時間軸及內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手繪多邊形 37"/>
          <p:cNvSpPr/>
          <p:nvPr userDrawn="1"/>
        </p:nvSpPr>
        <p:spPr>
          <a:xfrm>
            <a:off x="0" y="2951288"/>
            <a:ext cx="2753609" cy="1084522"/>
          </a:xfrm>
          <a:custGeom>
            <a:avLst/>
            <a:gdLst>
              <a:gd name="connsiteX0" fmla="*/ 1231 w 2753609"/>
              <a:gd name="connsiteY0" fmla="*/ 0 h 1084522"/>
              <a:gd name="connsiteX1" fmla="*/ 2211348 w 2753609"/>
              <a:gd name="connsiteY1" fmla="*/ 0 h 1084522"/>
              <a:gd name="connsiteX2" fmla="*/ 2753609 w 2753609"/>
              <a:gd name="connsiteY2" fmla="*/ 542261 h 1084522"/>
              <a:gd name="connsiteX3" fmla="*/ 2211348 w 2753609"/>
              <a:gd name="connsiteY3" fmla="*/ 1084522 h 1084522"/>
              <a:gd name="connsiteX4" fmla="*/ 0 w 2753609"/>
              <a:gd name="connsiteY4" fmla="*/ 1084522 h 1084522"/>
              <a:gd name="connsiteX5" fmla="*/ 0 w 2753609"/>
              <a:gd name="connsiteY5" fmla="*/ 1065351 h 1084522"/>
              <a:gd name="connsiteX6" fmla="*/ 533291 w 2753609"/>
              <a:gd name="connsiteY6" fmla="*/ 532060 h 1084522"/>
              <a:gd name="connsiteX7" fmla="*/ 1231 w 2753609"/>
              <a:gd name="connsiteY7" fmla="*/ 0 h 1084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53609" h="1084522">
                <a:moveTo>
                  <a:pt x="1231" y="0"/>
                </a:moveTo>
                <a:lnTo>
                  <a:pt x="2211348" y="0"/>
                </a:lnTo>
                <a:lnTo>
                  <a:pt x="2753609" y="542261"/>
                </a:lnTo>
                <a:lnTo>
                  <a:pt x="2211348" y="1084522"/>
                </a:lnTo>
                <a:lnTo>
                  <a:pt x="0" y="1084522"/>
                </a:lnTo>
                <a:lnTo>
                  <a:pt x="0" y="1065351"/>
                </a:lnTo>
                <a:lnTo>
                  <a:pt x="533291" y="532060"/>
                </a:lnTo>
                <a:lnTo>
                  <a:pt x="1231" y="0"/>
                </a:lnTo>
                <a:close/>
              </a:path>
            </a:pathLst>
          </a:custGeom>
          <a:solidFill>
            <a:srgbClr val="DEDF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TW" altLang="en-US" dirty="0"/>
          </a:p>
        </p:txBody>
      </p:sp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323850" y="394623"/>
            <a:ext cx="8496300" cy="59843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 b="1">
                <a:solidFill>
                  <a:srgbClr val="3E3A39"/>
                </a:solidFill>
              </a:defRPr>
            </a:lvl1pPr>
          </a:lstStyle>
          <a:p>
            <a:r>
              <a:rPr kumimoji="1" lang="zh-TW" altLang="en-US" dirty="0"/>
              <a:t>按一下以母片編輯標題</a:t>
            </a:r>
          </a:p>
        </p:txBody>
      </p:sp>
      <p:sp>
        <p:nvSpPr>
          <p:cNvPr id="9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7780088" y="6362424"/>
            <a:ext cx="1120039" cy="211599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C1C3C3"/>
                </a:solidFill>
              </a:defRPr>
            </a:lvl1pPr>
          </a:lstStyle>
          <a:p>
            <a:fld id="{609B6F06-C962-8F41-938A-6515850F20FD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  <p:sp>
        <p:nvSpPr>
          <p:cNvPr id="10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5036888" y="6362424"/>
            <a:ext cx="2743200" cy="211599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C1C3C3"/>
                </a:solidFill>
              </a:defRPr>
            </a:lvl1pPr>
          </a:lstStyle>
          <a:p>
            <a:endParaRPr kumimoji="1" lang="zh-TW" altLang="en-US" dirty="0"/>
          </a:p>
        </p:txBody>
      </p:sp>
      <p:sp>
        <p:nvSpPr>
          <p:cNvPr id="7" name="＞形箭號 6"/>
          <p:cNvSpPr/>
          <p:nvPr userDrawn="1"/>
        </p:nvSpPr>
        <p:spPr>
          <a:xfrm>
            <a:off x="4260260" y="2951288"/>
            <a:ext cx="2753609" cy="1084522"/>
          </a:xfrm>
          <a:prstGeom prst="chevron">
            <a:avLst/>
          </a:prstGeom>
          <a:solidFill>
            <a:srgbClr val="DEDF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</a:endParaRPr>
          </a:p>
        </p:txBody>
      </p:sp>
      <p:sp>
        <p:nvSpPr>
          <p:cNvPr id="11" name="＞形箭號 10"/>
          <p:cNvSpPr/>
          <p:nvPr userDrawn="1"/>
        </p:nvSpPr>
        <p:spPr>
          <a:xfrm>
            <a:off x="6390391" y="2951288"/>
            <a:ext cx="2753609" cy="1084522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</a:endParaRPr>
          </a:p>
        </p:txBody>
      </p:sp>
      <p:sp>
        <p:nvSpPr>
          <p:cNvPr id="12" name="＞形箭號 11"/>
          <p:cNvSpPr/>
          <p:nvPr userDrawn="1"/>
        </p:nvSpPr>
        <p:spPr>
          <a:xfrm>
            <a:off x="2130130" y="2951288"/>
            <a:ext cx="2753609" cy="1084522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</a:endParaRPr>
          </a:p>
        </p:txBody>
      </p:sp>
      <p:sp>
        <p:nvSpPr>
          <p:cNvPr id="13" name="文字版面配置區 14"/>
          <p:cNvSpPr>
            <a:spLocks noGrp="1"/>
          </p:cNvSpPr>
          <p:nvPr>
            <p:ph type="body" sz="quarter" idx="13" hasCustomPrompt="1"/>
          </p:nvPr>
        </p:nvSpPr>
        <p:spPr>
          <a:xfrm>
            <a:off x="827218" y="3190454"/>
            <a:ext cx="1437167" cy="5857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rgbClr val="006DB8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1" lang="en-US" altLang="zh-TW" dirty="0"/>
              <a:t>1986</a:t>
            </a:r>
            <a:endParaRPr kumimoji="1" lang="zh-TW" altLang="en-US" dirty="0"/>
          </a:p>
        </p:txBody>
      </p:sp>
      <p:sp>
        <p:nvSpPr>
          <p:cNvPr id="14" name="文字版面配置區 14"/>
          <p:cNvSpPr>
            <a:spLocks noGrp="1"/>
          </p:cNvSpPr>
          <p:nvPr>
            <p:ph type="body" sz="quarter" idx="11" hasCustomPrompt="1"/>
          </p:nvPr>
        </p:nvSpPr>
        <p:spPr>
          <a:xfrm>
            <a:off x="3038377" y="3190454"/>
            <a:ext cx="1437167" cy="585787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rgbClr val="DEDFDE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1" lang="en-US" altLang="zh-TW" dirty="0"/>
              <a:t>2002</a:t>
            </a:r>
            <a:endParaRPr kumimoji="1" lang="zh-TW" altLang="en-US" dirty="0"/>
          </a:p>
        </p:txBody>
      </p:sp>
      <p:sp>
        <p:nvSpPr>
          <p:cNvPr id="15" name="文字版面配置區 14"/>
          <p:cNvSpPr>
            <a:spLocks noGrp="1"/>
          </p:cNvSpPr>
          <p:nvPr>
            <p:ph type="body" sz="quarter" idx="14" hasCustomPrompt="1"/>
          </p:nvPr>
        </p:nvSpPr>
        <p:spPr>
          <a:xfrm>
            <a:off x="5154916" y="3190454"/>
            <a:ext cx="1437167" cy="585787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accent1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1" lang="en-US" altLang="zh-TW" dirty="0"/>
              <a:t>2010</a:t>
            </a:r>
            <a:endParaRPr kumimoji="1" lang="zh-TW" altLang="en-US" dirty="0"/>
          </a:p>
        </p:txBody>
      </p:sp>
      <p:sp>
        <p:nvSpPr>
          <p:cNvPr id="16" name="文字版面配置區 14"/>
          <p:cNvSpPr>
            <a:spLocks noGrp="1"/>
          </p:cNvSpPr>
          <p:nvPr>
            <p:ph type="body" sz="quarter" idx="15" hasCustomPrompt="1"/>
          </p:nvPr>
        </p:nvSpPr>
        <p:spPr>
          <a:xfrm>
            <a:off x="7268787" y="3190454"/>
            <a:ext cx="1437167" cy="585787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rgbClr val="DEDFDE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1" lang="en-US" altLang="zh-TW" dirty="0"/>
              <a:t>2014</a:t>
            </a:r>
            <a:endParaRPr kumimoji="1" lang="zh-TW" altLang="en-US" dirty="0"/>
          </a:p>
        </p:txBody>
      </p:sp>
      <p:cxnSp>
        <p:nvCxnSpPr>
          <p:cNvPr id="22" name="直線接點 21"/>
          <p:cNvCxnSpPr/>
          <p:nvPr userDrawn="1"/>
        </p:nvCxnSpPr>
        <p:spPr>
          <a:xfrm flipV="1">
            <a:off x="3405795" y="4174435"/>
            <a:ext cx="0" cy="242529"/>
          </a:xfrm>
          <a:prstGeom prst="line">
            <a:avLst/>
          </a:prstGeom>
          <a:ln>
            <a:solidFill>
              <a:srgbClr val="DEDFDE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7" name="文字版面配置區 2"/>
          <p:cNvSpPr>
            <a:spLocks noGrp="1"/>
          </p:cNvSpPr>
          <p:nvPr>
            <p:ph type="body" sz="quarter" idx="18" hasCustomPrompt="1"/>
          </p:nvPr>
        </p:nvSpPr>
        <p:spPr>
          <a:xfrm>
            <a:off x="2511238" y="4555589"/>
            <a:ext cx="1789113" cy="76618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kumimoji="1" lang="zh-TW" altLang="en-US" dirty="0"/>
              <a:t>按一下編輯文字內容</a:t>
            </a:r>
          </a:p>
        </p:txBody>
      </p:sp>
      <p:cxnSp>
        <p:nvCxnSpPr>
          <p:cNvPr id="30" name="直線接點 29"/>
          <p:cNvCxnSpPr/>
          <p:nvPr userDrawn="1"/>
        </p:nvCxnSpPr>
        <p:spPr>
          <a:xfrm flipV="1">
            <a:off x="1235573" y="2565034"/>
            <a:ext cx="0" cy="242529"/>
          </a:xfrm>
          <a:prstGeom prst="line">
            <a:avLst/>
          </a:prstGeom>
          <a:ln>
            <a:solidFill>
              <a:srgbClr val="DEDFDE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1" name="文字版面配置區 2"/>
          <p:cNvSpPr>
            <a:spLocks noGrp="1"/>
          </p:cNvSpPr>
          <p:nvPr>
            <p:ph type="body" sz="quarter" idx="20" hasCustomPrompt="1"/>
          </p:nvPr>
        </p:nvSpPr>
        <p:spPr>
          <a:xfrm>
            <a:off x="341016" y="1660229"/>
            <a:ext cx="1789113" cy="76618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kumimoji="1" lang="zh-TW" altLang="en-US" dirty="0"/>
              <a:t>按一下編輯文字內容</a:t>
            </a:r>
          </a:p>
        </p:txBody>
      </p:sp>
      <p:cxnSp>
        <p:nvCxnSpPr>
          <p:cNvPr id="34" name="直線接點 33"/>
          <p:cNvCxnSpPr/>
          <p:nvPr userDrawn="1"/>
        </p:nvCxnSpPr>
        <p:spPr>
          <a:xfrm flipV="1">
            <a:off x="5495835" y="2565034"/>
            <a:ext cx="0" cy="242529"/>
          </a:xfrm>
          <a:prstGeom prst="line">
            <a:avLst/>
          </a:prstGeom>
          <a:ln>
            <a:solidFill>
              <a:srgbClr val="DEDFDE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5" name="文字版面配置區 2"/>
          <p:cNvSpPr>
            <a:spLocks noGrp="1"/>
          </p:cNvSpPr>
          <p:nvPr>
            <p:ph type="body" sz="quarter" idx="21" hasCustomPrompt="1"/>
          </p:nvPr>
        </p:nvSpPr>
        <p:spPr>
          <a:xfrm>
            <a:off x="4601278" y="1660229"/>
            <a:ext cx="1789113" cy="76618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kumimoji="1" lang="zh-TW" altLang="en-US" dirty="0"/>
              <a:t>按一下編輯文字內容</a:t>
            </a:r>
          </a:p>
        </p:txBody>
      </p:sp>
      <p:cxnSp>
        <p:nvCxnSpPr>
          <p:cNvPr id="36" name="直線接點 35"/>
          <p:cNvCxnSpPr/>
          <p:nvPr userDrawn="1"/>
        </p:nvCxnSpPr>
        <p:spPr>
          <a:xfrm flipV="1">
            <a:off x="7699500" y="4174435"/>
            <a:ext cx="0" cy="242529"/>
          </a:xfrm>
          <a:prstGeom prst="line">
            <a:avLst/>
          </a:prstGeom>
          <a:ln>
            <a:solidFill>
              <a:srgbClr val="DEDFDE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7" name="文字版面配置區 2"/>
          <p:cNvSpPr>
            <a:spLocks noGrp="1"/>
          </p:cNvSpPr>
          <p:nvPr>
            <p:ph type="body" sz="quarter" idx="22" hasCustomPrompt="1"/>
          </p:nvPr>
        </p:nvSpPr>
        <p:spPr>
          <a:xfrm>
            <a:off x="6804943" y="4555589"/>
            <a:ext cx="1789113" cy="76618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kumimoji="1" lang="zh-TW" altLang="en-US" dirty="0"/>
              <a:t>按一下編輯文字內容</a:t>
            </a:r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時間軸及詳細內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323850" y="394623"/>
            <a:ext cx="8496300" cy="59843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 b="1">
                <a:solidFill>
                  <a:srgbClr val="3E3A39"/>
                </a:solidFill>
              </a:defRPr>
            </a:lvl1pPr>
          </a:lstStyle>
          <a:p>
            <a:r>
              <a:rPr kumimoji="1" lang="zh-TW" altLang="en-US" dirty="0"/>
              <a:t>按一下以母片編輯標題</a:t>
            </a:r>
          </a:p>
        </p:txBody>
      </p:sp>
      <p:sp>
        <p:nvSpPr>
          <p:cNvPr id="9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7780088" y="6362424"/>
            <a:ext cx="1120039" cy="211599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C1C3C3"/>
                </a:solidFill>
              </a:defRPr>
            </a:lvl1pPr>
          </a:lstStyle>
          <a:p>
            <a:fld id="{609B6F06-C962-8F41-938A-6515850F20FD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  <p:sp>
        <p:nvSpPr>
          <p:cNvPr id="10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5036888" y="6362424"/>
            <a:ext cx="2743200" cy="211599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C1C3C3"/>
                </a:solidFill>
              </a:defRPr>
            </a:lvl1pPr>
          </a:lstStyle>
          <a:p>
            <a:endParaRPr kumimoji="1" lang="zh-TW" altLang="en-US" dirty="0"/>
          </a:p>
        </p:txBody>
      </p:sp>
      <p:sp>
        <p:nvSpPr>
          <p:cNvPr id="29" name="手繪多邊形 28"/>
          <p:cNvSpPr/>
          <p:nvPr userDrawn="1"/>
        </p:nvSpPr>
        <p:spPr>
          <a:xfrm>
            <a:off x="0" y="1689019"/>
            <a:ext cx="2753609" cy="1084522"/>
          </a:xfrm>
          <a:custGeom>
            <a:avLst/>
            <a:gdLst>
              <a:gd name="connsiteX0" fmla="*/ 1231 w 2753609"/>
              <a:gd name="connsiteY0" fmla="*/ 0 h 1084522"/>
              <a:gd name="connsiteX1" fmla="*/ 2211348 w 2753609"/>
              <a:gd name="connsiteY1" fmla="*/ 0 h 1084522"/>
              <a:gd name="connsiteX2" fmla="*/ 2753609 w 2753609"/>
              <a:gd name="connsiteY2" fmla="*/ 542261 h 1084522"/>
              <a:gd name="connsiteX3" fmla="*/ 2211348 w 2753609"/>
              <a:gd name="connsiteY3" fmla="*/ 1084522 h 1084522"/>
              <a:gd name="connsiteX4" fmla="*/ 0 w 2753609"/>
              <a:gd name="connsiteY4" fmla="*/ 1084522 h 1084522"/>
              <a:gd name="connsiteX5" fmla="*/ 0 w 2753609"/>
              <a:gd name="connsiteY5" fmla="*/ 1065351 h 1084522"/>
              <a:gd name="connsiteX6" fmla="*/ 533291 w 2753609"/>
              <a:gd name="connsiteY6" fmla="*/ 532060 h 1084522"/>
              <a:gd name="connsiteX7" fmla="*/ 1231 w 2753609"/>
              <a:gd name="connsiteY7" fmla="*/ 0 h 1084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53609" h="1084522">
                <a:moveTo>
                  <a:pt x="1231" y="0"/>
                </a:moveTo>
                <a:lnTo>
                  <a:pt x="2211348" y="0"/>
                </a:lnTo>
                <a:lnTo>
                  <a:pt x="2753609" y="542261"/>
                </a:lnTo>
                <a:lnTo>
                  <a:pt x="2211348" y="1084522"/>
                </a:lnTo>
                <a:lnTo>
                  <a:pt x="0" y="1084522"/>
                </a:lnTo>
                <a:lnTo>
                  <a:pt x="0" y="1065351"/>
                </a:lnTo>
                <a:lnTo>
                  <a:pt x="533291" y="532060"/>
                </a:lnTo>
                <a:lnTo>
                  <a:pt x="1231" y="0"/>
                </a:lnTo>
                <a:close/>
              </a:path>
            </a:pathLst>
          </a:custGeom>
          <a:solidFill>
            <a:srgbClr val="DEDF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TW" altLang="en-US" dirty="0"/>
          </a:p>
        </p:txBody>
      </p:sp>
      <p:sp>
        <p:nvSpPr>
          <p:cNvPr id="7" name="＞形箭號 6"/>
          <p:cNvSpPr/>
          <p:nvPr userDrawn="1"/>
        </p:nvSpPr>
        <p:spPr>
          <a:xfrm>
            <a:off x="4260260" y="1689019"/>
            <a:ext cx="2753609" cy="1084522"/>
          </a:xfrm>
          <a:prstGeom prst="chevron">
            <a:avLst/>
          </a:prstGeom>
          <a:solidFill>
            <a:srgbClr val="DEDF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</a:endParaRPr>
          </a:p>
        </p:txBody>
      </p:sp>
      <p:sp>
        <p:nvSpPr>
          <p:cNvPr id="11" name="＞形箭號 10"/>
          <p:cNvSpPr/>
          <p:nvPr userDrawn="1"/>
        </p:nvSpPr>
        <p:spPr>
          <a:xfrm>
            <a:off x="6390391" y="1689019"/>
            <a:ext cx="2753609" cy="1084522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</a:endParaRPr>
          </a:p>
        </p:txBody>
      </p:sp>
      <p:sp>
        <p:nvSpPr>
          <p:cNvPr id="12" name="＞形箭號 11"/>
          <p:cNvSpPr/>
          <p:nvPr userDrawn="1"/>
        </p:nvSpPr>
        <p:spPr>
          <a:xfrm>
            <a:off x="2130130" y="1689019"/>
            <a:ext cx="2753609" cy="1084522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</a:endParaRPr>
          </a:p>
        </p:txBody>
      </p:sp>
      <p:sp>
        <p:nvSpPr>
          <p:cNvPr id="13" name="文字版面配置區 14"/>
          <p:cNvSpPr>
            <a:spLocks noGrp="1"/>
          </p:cNvSpPr>
          <p:nvPr>
            <p:ph type="body" sz="quarter" idx="13" hasCustomPrompt="1"/>
          </p:nvPr>
        </p:nvSpPr>
        <p:spPr>
          <a:xfrm>
            <a:off x="827218" y="1928185"/>
            <a:ext cx="1437167" cy="5857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rgbClr val="006DB8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1" lang="en-US" altLang="zh-TW" dirty="0"/>
              <a:t>1986</a:t>
            </a:r>
            <a:endParaRPr kumimoji="1" lang="zh-TW" altLang="en-US" dirty="0"/>
          </a:p>
        </p:txBody>
      </p:sp>
      <p:sp>
        <p:nvSpPr>
          <p:cNvPr id="14" name="文字版面配置區 14"/>
          <p:cNvSpPr>
            <a:spLocks noGrp="1"/>
          </p:cNvSpPr>
          <p:nvPr>
            <p:ph type="body" sz="quarter" idx="11" hasCustomPrompt="1"/>
          </p:nvPr>
        </p:nvSpPr>
        <p:spPr>
          <a:xfrm>
            <a:off x="3038377" y="1928185"/>
            <a:ext cx="1437167" cy="585787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rgbClr val="DEDFDE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1" lang="en-US" altLang="zh-TW" dirty="0"/>
              <a:t>2002</a:t>
            </a:r>
            <a:endParaRPr kumimoji="1" lang="zh-TW" altLang="en-US" dirty="0"/>
          </a:p>
        </p:txBody>
      </p:sp>
      <p:sp>
        <p:nvSpPr>
          <p:cNvPr id="15" name="文字版面配置區 14"/>
          <p:cNvSpPr>
            <a:spLocks noGrp="1"/>
          </p:cNvSpPr>
          <p:nvPr>
            <p:ph type="body" sz="quarter" idx="14" hasCustomPrompt="1"/>
          </p:nvPr>
        </p:nvSpPr>
        <p:spPr>
          <a:xfrm>
            <a:off x="5154916" y="1928185"/>
            <a:ext cx="1437167" cy="585787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accent1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1" lang="en-US" altLang="zh-TW" dirty="0"/>
              <a:t>2010</a:t>
            </a:r>
            <a:endParaRPr kumimoji="1" lang="zh-TW" altLang="en-US" dirty="0"/>
          </a:p>
        </p:txBody>
      </p:sp>
      <p:sp>
        <p:nvSpPr>
          <p:cNvPr id="16" name="文字版面配置區 14"/>
          <p:cNvSpPr>
            <a:spLocks noGrp="1"/>
          </p:cNvSpPr>
          <p:nvPr>
            <p:ph type="body" sz="quarter" idx="15" hasCustomPrompt="1"/>
          </p:nvPr>
        </p:nvSpPr>
        <p:spPr>
          <a:xfrm>
            <a:off x="7268787" y="1928185"/>
            <a:ext cx="1437167" cy="585787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rgbClr val="DEDFDE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1" lang="en-US" altLang="zh-TW" dirty="0"/>
              <a:t>2014</a:t>
            </a:r>
            <a:endParaRPr kumimoji="1" lang="zh-TW" altLang="en-US" dirty="0"/>
          </a:p>
        </p:txBody>
      </p:sp>
      <p:sp>
        <p:nvSpPr>
          <p:cNvPr id="17" name="文字版面配置區 2"/>
          <p:cNvSpPr>
            <a:spLocks noGrp="1"/>
          </p:cNvSpPr>
          <p:nvPr>
            <p:ph type="body" sz="quarter" idx="16" hasCustomPrompt="1"/>
          </p:nvPr>
        </p:nvSpPr>
        <p:spPr>
          <a:xfrm>
            <a:off x="323850" y="3147089"/>
            <a:ext cx="1789113" cy="2392473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kumimoji="1" lang="zh-TW" altLang="en-US" dirty="0"/>
              <a:t>按一下編輯文字內容</a:t>
            </a:r>
          </a:p>
        </p:txBody>
      </p:sp>
      <p:sp>
        <p:nvSpPr>
          <p:cNvPr id="18" name="文字版面配置區 2"/>
          <p:cNvSpPr>
            <a:spLocks noGrp="1"/>
          </p:cNvSpPr>
          <p:nvPr>
            <p:ph type="body" sz="quarter" idx="17" hasCustomPrompt="1"/>
          </p:nvPr>
        </p:nvSpPr>
        <p:spPr>
          <a:xfrm>
            <a:off x="2483553" y="3147090"/>
            <a:ext cx="1789113" cy="2392472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kumimoji="1" lang="zh-TW" altLang="en-US" dirty="0"/>
              <a:t>按一下編輯文字內容</a:t>
            </a:r>
          </a:p>
        </p:txBody>
      </p:sp>
      <p:sp>
        <p:nvSpPr>
          <p:cNvPr id="19" name="文字版面配置區 2"/>
          <p:cNvSpPr>
            <a:spLocks noGrp="1"/>
          </p:cNvSpPr>
          <p:nvPr>
            <p:ph type="body" sz="quarter" idx="18" hasCustomPrompt="1"/>
          </p:nvPr>
        </p:nvSpPr>
        <p:spPr>
          <a:xfrm>
            <a:off x="4643256" y="3147090"/>
            <a:ext cx="1789113" cy="2392472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kumimoji="1" lang="zh-TW" altLang="en-US" dirty="0"/>
              <a:t>按一下編輯文字內容</a:t>
            </a:r>
          </a:p>
        </p:txBody>
      </p:sp>
      <p:sp>
        <p:nvSpPr>
          <p:cNvPr id="20" name="文字版面配置區 2"/>
          <p:cNvSpPr>
            <a:spLocks noGrp="1"/>
          </p:cNvSpPr>
          <p:nvPr>
            <p:ph type="body" sz="quarter" idx="19" hasCustomPrompt="1"/>
          </p:nvPr>
        </p:nvSpPr>
        <p:spPr>
          <a:xfrm>
            <a:off x="6802959" y="3147090"/>
            <a:ext cx="1789113" cy="2392472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kumimoji="1" lang="zh-TW" altLang="en-US" dirty="0"/>
              <a:t>按一下編輯文字內容</a:t>
            </a:r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錄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版面配置區 8"/>
          <p:cNvSpPr>
            <a:spLocks noGrp="1"/>
          </p:cNvSpPr>
          <p:nvPr>
            <p:ph type="body" sz="quarter" idx="14" hasCustomPrompt="1"/>
          </p:nvPr>
        </p:nvSpPr>
        <p:spPr>
          <a:xfrm>
            <a:off x="6285441" y="394623"/>
            <a:ext cx="2504777" cy="5288422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kumimoji="1" lang="zh-TW" altLang="en-US" dirty="0"/>
              <a:t>按一下以編輯文字樣式</a:t>
            </a:r>
            <a:endParaRPr kumimoji="1"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1" lang="zh-TW" altLang="en-US" dirty="0"/>
              <a:t>按一下以編輯文字樣式</a:t>
            </a:r>
            <a:endParaRPr kumimoji="1"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1" lang="zh-TW" altLang="en-US" dirty="0"/>
              <a:t>按一下以編輯文字樣式</a:t>
            </a:r>
            <a:endParaRPr kumimoji="1"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1" lang="zh-TW" altLang="en-US" dirty="0"/>
              <a:t>按一下以編輯文字樣式</a:t>
            </a:r>
            <a:endParaRPr kumimoji="1"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1" lang="zh-TW" altLang="en-US" dirty="0"/>
              <a:t>按一下以編輯文字樣式</a:t>
            </a:r>
            <a:endParaRPr kumimoji="1"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1" lang="zh-TW" altLang="en-US" dirty="0"/>
              <a:t>按一下以編輯文字樣式</a:t>
            </a:r>
            <a:endParaRPr kumimoji="1"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1" lang="zh-TW" altLang="en-US" dirty="0"/>
              <a:t>按一下以編輯文字樣式</a:t>
            </a:r>
            <a:endParaRPr kumimoji="1" lang="en-US" altLang="zh-TW" dirty="0"/>
          </a:p>
          <a:p>
            <a:pPr lvl="0"/>
            <a:endParaRPr kumimoji="1" lang="en-US" altLang="zh-TW" dirty="0"/>
          </a:p>
          <a:p>
            <a:pPr lvl="0"/>
            <a:endParaRPr kumimoji="1" lang="en-US" altLang="zh-TW" dirty="0"/>
          </a:p>
        </p:txBody>
      </p:sp>
      <p:sp>
        <p:nvSpPr>
          <p:cNvPr id="10" name="文字版面配置區 8"/>
          <p:cNvSpPr>
            <a:spLocks noGrp="1"/>
          </p:cNvSpPr>
          <p:nvPr>
            <p:ph type="body" sz="quarter" idx="15" hasCustomPrompt="1"/>
          </p:nvPr>
        </p:nvSpPr>
        <p:spPr>
          <a:xfrm>
            <a:off x="5400540" y="394623"/>
            <a:ext cx="698090" cy="5288422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kumimoji="1" lang="zh-TW" altLang="en-US" dirty="0"/>
              <a:t>目次</a:t>
            </a:r>
            <a:endParaRPr kumimoji="1" lang="en-US" altLang="zh-TW" dirty="0"/>
          </a:p>
        </p:txBody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381000" y="394623"/>
            <a:ext cx="4488712" cy="59843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kumimoji="1" lang="zh-TW" altLang="en-US" dirty="0"/>
              <a:t>目錄</a:t>
            </a:r>
          </a:p>
        </p:txBody>
      </p:sp>
      <p:sp>
        <p:nvSpPr>
          <p:cNvPr id="12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7780088" y="6362424"/>
            <a:ext cx="1120039" cy="211599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C1C3C3"/>
                </a:solidFill>
              </a:defRPr>
            </a:lvl1pPr>
          </a:lstStyle>
          <a:p>
            <a:fld id="{609B6F06-C962-8F41-938A-6515850F20FD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  <p:sp>
        <p:nvSpPr>
          <p:cNvPr id="13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5036888" y="6362424"/>
            <a:ext cx="2743200" cy="211599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C1C3C3"/>
                </a:solidFill>
              </a:defRPr>
            </a:lvl1pPr>
          </a:lstStyle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922039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文組合-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323850" y="394623"/>
            <a:ext cx="8496300" cy="59843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 b="1">
                <a:solidFill>
                  <a:srgbClr val="3E3A39"/>
                </a:solidFill>
              </a:defRPr>
            </a:lvl1pPr>
          </a:lstStyle>
          <a:p>
            <a:r>
              <a:rPr kumimoji="1" lang="zh-TW" altLang="en-US" dirty="0"/>
              <a:t>按一下以母片編輯標題</a:t>
            </a:r>
          </a:p>
        </p:txBody>
      </p:sp>
      <p:sp>
        <p:nvSpPr>
          <p:cNvPr id="9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7780088" y="6362424"/>
            <a:ext cx="1120039" cy="211599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C1C3C3"/>
                </a:solidFill>
              </a:defRPr>
            </a:lvl1pPr>
          </a:lstStyle>
          <a:p>
            <a:fld id="{609B6F06-C962-8F41-938A-6515850F20FD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  <p:sp>
        <p:nvSpPr>
          <p:cNvPr id="10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5036888" y="6362424"/>
            <a:ext cx="2743200" cy="211599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C1C3C3"/>
                </a:solidFill>
              </a:defRPr>
            </a:lvl1pPr>
          </a:lstStyle>
          <a:p>
            <a:endParaRPr kumimoji="1"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23849" y="1456660"/>
            <a:ext cx="4131394" cy="712381"/>
          </a:xfrm>
          <a:prstGeom prst="rect">
            <a:avLst/>
          </a:prstGeom>
          <a:solidFill>
            <a:srgbClr val="DEDF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cxnSp>
        <p:nvCxnSpPr>
          <p:cNvPr id="14" name="直線接點 13"/>
          <p:cNvCxnSpPr/>
          <p:nvPr userDrawn="1"/>
        </p:nvCxnSpPr>
        <p:spPr>
          <a:xfrm>
            <a:off x="323850" y="2169041"/>
            <a:ext cx="4131394" cy="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" name="文字版面配置區 2"/>
          <p:cNvSpPr>
            <a:spLocks noGrp="1"/>
          </p:cNvSpPr>
          <p:nvPr>
            <p:ph type="body" idx="1" hasCustomPrompt="1"/>
          </p:nvPr>
        </p:nvSpPr>
        <p:spPr>
          <a:xfrm>
            <a:off x="531557" y="1570373"/>
            <a:ext cx="3715978" cy="484956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006DB8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編輯文字</a:t>
            </a:r>
            <a:endParaRPr kumimoji="1" lang="zh-TW" altLang="en-US" dirty="0"/>
          </a:p>
        </p:txBody>
      </p:sp>
      <p:sp>
        <p:nvSpPr>
          <p:cNvPr id="26" name="內容版面配置區 2"/>
          <p:cNvSpPr>
            <a:spLocks noGrp="1" noChangeAspect="1"/>
          </p:cNvSpPr>
          <p:nvPr>
            <p:ph idx="15"/>
          </p:nvPr>
        </p:nvSpPr>
        <p:spPr>
          <a:xfrm>
            <a:off x="323851" y="2371060"/>
            <a:ext cx="4131392" cy="34899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rgbClr val="3E3A39"/>
                </a:solidFill>
              </a:defRPr>
            </a:lvl1pPr>
          </a:lstStyle>
          <a:p>
            <a:pPr lvl="0"/>
            <a:r>
              <a:rPr kumimoji="1" lang="zh-TW" altLang="en-US" dirty="0"/>
              <a:t>按一下以編輯母片文字樣式</a:t>
            </a:r>
          </a:p>
        </p:txBody>
      </p:sp>
      <p:sp>
        <p:nvSpPr>
          <p:cNvPr id="27" name="內容版面配置區 2"/>
          <p:cNvSpPr>
            <a:spLocks noGrp="1" noChangeAspect="1"/>
          </p:cNvSpPr>
          <p:nvPr>
            <p:ph idx="16"/>
          </p:nvPr>
        </p:nvSpPr>
        <p:spPr>
          <a:xfrm>
            <a:off x="4688757" y="2371060"/>
            <a:ext cx="4131394" cy="34899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rgbClr val="3E3A39"/>
                </a:solidFill>
              </a:defRPr>
            </a:lvl1pPr>
          </a:lstStyle>
          <a:p>
            <a:pPr lvl="0"/>
            <a:r>
              <a:rPr kumimoji="1" lang="zh-TW" altLang="en-US" dirty="0"/>
              <a:t>按一下以編輯母片</a:t>
            </a:r>
            <a:r>
              <a:rPr kumimoji="1" lang="zh-TW" altLang="en-US"/>
              <a:t>文字樣式</a:t>
            </a:r>
            <a:endParaRPr kumimoji="1" lang="zh-TW" altLang="en-US" dirty="0"/>
          </a:p>
        </p:txBody>
      </p:sp>
      <p:sp>
        <p:nvSpPr>
          <p:cNvPr id="31" name="矩形 30"/>
          <p:cNvSpPr/>
          <p:nvPr userDrawn="1"/>
        </p:nvSpPr>
        <p:spPr>
          <a:xfrm>
            <a:off x="4688757" y="1456660"/>
            <a:ext cx="4131394" cy="712381"/>
          </a:xfrm>
          <a:prstGeom prst="rect">
            <a:avLst/>
          </a:prstGeom>
          <a:solidFill>
            <a:srgbClr val="DEDF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cxnSp>
        <p:nvCxnSpPr>
          <p:cNvPr id="32" name="直線接點 31"/>
          <p:cNvCxnSpPr/>
          <p:nvPr userDrawn="1"/>
        </p:nvCxnSpPr>
        <p:spPr>
          <a:xfrm>
            <a:off x="4688758" y="2169041"/>
            <a:ext cx="4131394" cy="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3" name="文字版面配置區 2"/>
          <p:cNvSpPr>
            <a:spLocks noGrp="1"/>
          </p:cNvSpPr>
          <p:nvPr>
            <p:ph type="body" idx="17" hasCustomPrompt="1"/>
          </p:nvPr>
        </p:nvSpPr>
        <p:spPr>
          <a:xfrm>
            <a:off x="4896465" y="1570373"/>
            <a:ext cx="3715978" cy="484956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006DB8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編輯文字</a:t>
            </a:r>
            <a:endParaRPr kumimoji="1" lang="zh-TW" alt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文組合-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323850" y="394623"/>
            <a:ext cx="8496300" cy="59843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 b="1">
                <a:solidFill>
                  <a:srgbClr val="3E3A39"/>
                </a:solidFill>
              </a:defRPr>
            </a:lvl1pPr>
          </a:lstStyle>
          <a:p>
            <a:r>
              <a:rPr kumimoji="1" lang="zh-TW" altLang="en-US" dirty="0"/>
              <a:t>按一下以母片編輯標題</a:t>
            </a:r>
          </a:p>
        </p:txBody>
      </p:sp>
      <p:sp>
        <p:nvSpPr>
          <p:cNvPr id="9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7780088" y="6362424"/>
            <a:ext cx="1120039" cy="211599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C1C3C3"/>
                </a:solidFill>
              </a:defRPr>
            </a:lvl1pPr>
          </a:lstStyle>
          <a:p>
            <a:fld id="{609B6F06-C962-8F41-938A-6515850F20FD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  <p:sp>
        <p:nvSpPr>
          <p:cNvPr id="10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5036888" y="6362424"/>
            <a:ext cx="2743200" cy="211599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C1C3C3"/>
                </a:solidFill>
              </a:defRPr>
            </a:lvl1pPr>
          </a:lstStyle>
          <a:p>
            <a:endParaRPr kumimoji="1" lang="zh-TW" altLang="en-US" dirty="0"/>
          </a:p>
        </p:txBody>
      </p:sp>
      <p:sp>
        <p:nvSpPr>
          <p:cNvPr id="13" name="內容版面配置區 2"/>
          <p:cNvSpPr>
            <a:spLocks noGrp="1"/>
          </p:cNvSpPr>
          <p:nvPr>
            <p:ph sz="half" idx="20"/>
          </p:nvPr>
        </p:nvSpPr>
        <p:spPr>
          <a:xfrm>
            <a:off x="323850" y="2371060"/>
            <a:ext cx="2674989" cy="34899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rgbClr val="3E3A39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kumimoji="1" lang="zh-TW" altLang="en-US" dirty="0"/>
              <a:t>按一下以編輯母片文字樣式</a:t>
            </a:r>
          </a:p>
        </p:txBody>
      </p:sp>
      <p:sp>
        <p:nvSpPr>
          <p:cNvPr id="26" name="內容版面配置區 2"/>
          <p:cNvSpPr>
            <a:spLocks noGrp="1"/>
          </p:cNvSpPr>
          <p:nvPr>
            <p:ph sz="half" idx="22"/>
          </p:nvPr>
        </p:nvSpPr>
        <p:spPr>
          <a:xfrm>
            <a:off x="3234505" y="2371060"/>
            <a:ext cx="2674989" cy="34899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rgbClr val="3E3A39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kumimoji="1" lang="zh-TW" altLang="en-US" dirty="0"/>
              <a:t>按一下以編輯母片文字樣式</a:t>
            </a:r>
          </a:p>
        </p:txBody>
      </p:sp>
      <p:sp>
        <p:nvSpPr>
          <p:cNvPr id="29" name="內容版面配置區 2"/>
          <p:cNvSpPr>
            <a:spLocks noGrp="1"/>
          </p:cNvSpPr>
          <p:nvPr>
            <p:ph sz="half" idx="24"/>
          </p:nvPr>
        </p:nvSpPr>
        <p:spPr>
          <a:xfrm>
            <a:off x="6145161" y="2371060"/>
            <a:ext cx="2674989" cy="34899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rgbClr val="3E3A39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kumimoji="1" lang="zh-TW" altLang="en-US" dirty="0"/>
              <a:t>按一下以編輯母片文字樣式</a:t>
            </a:r>
          </a:p>
        </p:txBody>
      </p:sp>
      <p:sp>
        <p:nvSpPr>
          <p:cNvPr id="30" name="矩形 29"/>
          <p:cNvSpPr/>
          <p:nvPr userDrawn="1"/>
        </p:nvSpPr>
        <p:spPr>
          <a:xfrm>
            <a:off x="323849" y="1456660"/>
            <a:ext cx="2674990" cy="712381"/>
          </a:xfrm>
          <a:prstGeom prst="rect">
            <a:avLst/>
          </a:prstGeom>
          <a:solidFill>
            <a:srgbClr val="DEDF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cxnSp>
        <p:nvCxnSpPr>
          <p:cNvPr id="31" name="直線接點 30"/>
          <p:cNvCxnSpPr/>
          <p:nvPr userDrawn="1"/>
        </p:nvCxnSpPr>
        <p:spPr>
          <a:xfrm>
            <a:off x="323850" y="2169041"/>
            <a:ext cx="2674990" cy="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2" name="文字版面配置區 2"/>
          <p:cNvSpPr>
            <a:spLocks noGrp="1"/>
          </p:cNvSpPr>
          <p:nvPr>
            <p:ph type="body" idx="1" hasCustomPrompt="1"/>
          </p:nvPr>
        </p:nvSpPr>
        <p:spPr>
          <a:xfrm>
            <a:off x="458335" y="1570373"/>
            <a:ext cx="2406017" cy="484956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006DB8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編輯文字</a:t>
            </a:r>
            <a:endParaRPr kumimoji="1" lang="zh-TW" altLang="en-US" dirty="0"/>
          </a:p>
        </p:txBody>
      </p:sp>
      <p:sp>
        <p:nvSpPr>
          <p:cNvPr id="34" name="矩形 33"/>
          <p:cNvSpPr/>
          <p:nvPr userDrawn="1"/>
        </p:nvSpPr>
        <p:spPr>
          <a:xfrm>
            <a:off x="3234505" y="1456660"/>
            <a:ext cx="2674990" cy="712381"/>
          </a:xfrm>
          <a:prstGeom prst="rect">
            <a:avLst/>
          </a:prstGeom>
          <a:solidFill>
            <a:srgbClr val="DEDF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cxnSp>
        <p:nvCxnSpPr>
          <p:cNvPr id="35" name="直線接點 34"/>
          <p:cNvCxnSpPr/>
          <p:nvPr userDrawn="1"/>
        </p:nvCxnSpPr>
        <p:spPr>
          <a:xfrm>
            <a:off x="3234506" y="2169041"/>
            <a:ext cx="2674990" cy="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6" name="文字版面配置區 2"/>
          <p:cNvSpPr>
            <a:spLocks noGrp="1"/>
          </p:cNvSpPr>
          <p:nvPr>
            <p:ph type="body" idx="25" hasCustomPrompt="1"/>
          </p:nvPr>
        </p:nvSpPr>
        <p:spPr>
          <a:xfrm>
            <a:off x="3368991" y="1570373"/>
            <a:ext cx="2406017" cy="484956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006DB8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 dirty="0"/>
              <a:t>編輯文字</a:t>
            </a:r>
          </a:p>
        </p:txBody>
      </p:sp>
      <p:sp>
        <p:nvSpPr>
          <p:cNvPr id="37" name="矩形 36"/>
          <p:cNvSpPr/>
          <p:nvPr userDrawn="1"/>
        </p:nvSpPr>
        <p:spPr>
          <a:xfrm>
            <a:off x="6145160" y="1456660"/>
            <a:ext cx="2674990" cy="712381"/>
          </a:xfrm>
          <a:prstGeom prst="rect">
            <a:avLst/>
          </a:prstGeom>
          <a:solidFill>
            <a:srgbClr val="DEDF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cxnSp>
        <p:nvCxnSpPr>
          <p:cNvPr id="38" name="直線接點 37"/>
          <p:cNvCxnSpPr/>
          <p:nvPr userDrawn="1"/>
        </p:nvCxnSpPr>
        <p:spPr>
          <a:xfrm>
            <a:off x="6145161" y="2169041"/>
            <a:ext cx="2674990" cy="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9" name="文字版面配置區 2"/>
          <p:cNvSpPr>
            <a:spLocks noGrp="1"/>
          </p:cNvSpPr>
          <p:nvPr>
            <p:ph type="body" idx="26" hasCustomPrompt="1"/>
          </p:nvPr>
        </p:nvSpPr>
        <p:spPr>
          <a:xfrm>
            <a:off x="6279646" y="1570373"/>
            <a:ext cx="2406017" cy="484956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006DB8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 dirty="0"/>
              <a:t>編輯文字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文組合-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323850" y="394623"/>
            <a:ext cx="8496300" cy="59843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 b="1">
                <a:solidFill>
                  <a:srgbClr val="3E3A39"/>
                </a:solidFill>
              </a:defRPr>
            </a:lvl1pPr>
          </a:lstStyle>
          <a:p>
            <a:r>
              <a:rPr kumimoji="1" lang="zh-TW" altLang="en-US" dirty="0"/>
              <a:t>按一下以母片編輯標題</a:t>
            </a:r>
          </a:p>
        </p:txBody>
      </p:sp>
      <p:sp>
        <p:nvSpPr>
          <p:cNvPr id="9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7780088" y="6362424"/>
            <a:ext cx="1120039" cy="211599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C1C3C3"/>
                </a:solidFill>
              </a:defRPr>
            </a:lvl1pPr>
          </a:lstStyle>
          <a:p>
            <a:fld id="{609B6F06-C962-8F41-938A-6515850F20FD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  <p:sp>
        <p:nvSpPr>
          <p:cNvPr id="10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5036888" y="6362424"/>
            <a:ext cx="2743200" cy="211599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C1C3C3"/>
                </a:solidFill>
              </a:defRPr>
            </a:lvl1pPr>
          </a:lstStyle>
          <a:p>
            <a:endParaRPr kumimoji="1" lang="zh-TW" altLang="en-US" dirty="0"/>
          </a:p>
        </p:txBody>
      </p:sp>
      <p:sp>
        <p:nvSpPr>
          <p:cNvPr id="13" name="內容版面配置區 2"/>
          <p:cNvSpPr>
            <a:spLocks noGrp="1"/>
          </p:cNvSpPr>
          <p:nvPr>
            <p:ph sz="half" idx="20"/>
          </p:nvPr>
        </p:nvSpPr>
        <p:spPr>
          <a:xfrm>
            <a:off x="323850" y="2371061"/>
            <a:ext cx="2674989" cy="161637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rgbClr val="3E3A39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kumimoji="1" lang="zh-TW" altLang="en-US" dirty="0"/>
              <a:t>按一下以編輯母片文字樣式</a:t>
            </a:r>
          </a:p>
        </p:txBody>
      </p:sp>
      <p:sp>
        <p:nvSpPr>
          <p:cNvPr id="30" name="矩形 29"/>
          <p:cNvSpPr/>
          <p:nvPr userDrawn="1"/>
        </p:nvSpPr>
        <p:spPr>
          <a:xfrm>
            <a:off x="323849" y="1456660"/>
            <a:ext cx="2674990" cy="712381"/>
          </a:xfrm>
          <a:prstGeom prst="rect">
            <a:avLst/>
          </a:prstGeom>
          <a:solidFill>
            <a:srgbClr val="DEDF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cxnSp>
        <p:nvCxnSpPr>
          <p:cNvPr id="31" name="直線接點 30"/>
          <p:cNvCxnSpPr/>
          <p:nvPr userDrawn="1"/>
        </p:nvCxnSpPr>
        <p:spPr>
          <a:xfrm>
            <a:off x="323850" y="2169041"/>
            <a:ext cx="2674990" cy="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2" name="文字版面配置區 2"/>
          <p:cNvSpPr>
            <a:spLocks noGrp="1"/>
          </p:cNvSpPr>
          <p:nvPr>
            <p:ph type="body" idx="1" hasCustomPrompt="1"/>
          </p:nvPr>
        </p:nvSpPr>
        <p:spPr>
          <a:xfrm>
            <a:off x="458335" y="1570373"/>
            <a:ext cx="2406017" cy="484956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006DB8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編輯文字</a:t>
            </a:r>
            <a:endParaRPr kumimoji="1" lang="zh-TW" altLang="en-US" dirty="0"/>
          </a:p>
        </p:txBody>
      </p:sp>
      <p:sp>
        <p:nvSpPr>
          <p:cNvPr id="34" name="矩形 33"/>
          <p:cNvSpPr/>
          <p:nvPr userDrawn="1"/>
        </p:nvSpPr>
        <p:spPr>
          <a:xfrm>
            <a:off x="3234505" y="1456660"/>
            <a:ext cx="2674990" cy="712381"/>
          </a:xfrm>
          <a:prstGeom prst="rect">
            <a:avLst/>
          </a:prstGeom>
          <a:solidFill>
            <a:srgbClr val="DEDF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cxnSp>
        <p:nvCxnSpPr>
          <p:cNvPr id="35" name="直線接點 34"/>
          <p:cNvCxnSpPr/>
          <p:nvPr userDrawn="1"/>
        </p:nvCxnSpPr>
        <p:spPr>
          <a:xfrm>
            <a:off x="3234506" y="2169041"/>
            <a:ext cx="2674990" cy="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6" name="文字版面配置區 2"/>
          <p:cNvSpPr>
            <a:spLocks noGrp="1"/>
          </p:cNvSpPr>
          <p:nvPr>
            <p:ph type="body" idx="25" hasCustomPrompt="1"/>
          </p:nvPr>
        </p:nvSpPr>
        <p:spPr>
          <a:xfrm>
            <a:off x="3368991" y="1570373"/>
            <a:ext cx="2406017" cy="484956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006DB8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 dirty="0"/>
              <a:t>編輯文字</a:t>
            </a:r>
          </a:p>
        </p:txBody>
      </p:sp>
      <p:sp>
        <p:nvSpPr>
          <p:cNvPr id="37" name="矩形 36"/>
          <p:cNvSpPr/>
          <p:nvPr userDrawn="1"/>
        </p:nvSpPr>
        <p:spPr>
          <a:xfrm>
            <a:off x="6145160" y="1456660"/>
            <a:ext cx="2674990" cy="712381"/>
          </a:xfrm>
          <a:prstGeom prst="rect">
            <a:avLst/>
          </a:prstGeom>
          <a:solidFill>
            <a:srgbClr val="DEDF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cxnSp>
        <p:nvCxnSpPr>
          <p:cNvPr id="38" name="直線接點 37"/>
          <p:cNvCxnSpPr/>
          <p:nvPr userDrawn="1"/>
        </p:nvCxnSpPr>
        <p:spPr>
          <a:xfrm>
            <a:off x="6145161" y="2169041"/>
            <a:ext cx="2674990" cy="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9" name="文字版面配置區 2"/>
          <p:cNvSpPr>
            <a:spLocks noGrp="1"/>
          </p:cNvSpPr>
          <p:nvPr>
            <p:ph type="body" idx="26" hasCustomPrompt="1"/>
          </p:nvPr>
        </p:nvSpPr>
        <p:spPr>
          <a:xfrm>
            <a:off x="6279646" y="1570373"/>
            <a:ext cx="2406017" cy="484956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006DB8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 dirty="0"/>
              <a:t>編輯文字</a:t>
            </a:r>
          </a:p>
        </p:txBody>
      </p:sp>
      <p:sp>
        <p:nvSpPr>
          <p:cNvPr id="19" name="內容版面配置區 2"/>
          <p:cNvSpPr>
            <a:spLocks noGrp="1"/>
          </p:cNvSpPr>
          <p:nvPr>
            <p:ph sz="half" idx="27"/>
          </p:nvPr>
        </p:nvSpPr>
        <p:spPr>
          <a:xfrm>
            <a:off x="323850" y="4244673"/>
            <a:ext cx="2674989" cy="161637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rgbClr val="3E3A39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kumimoji="1" lang="zh-TW" altLang="en-US" dirty="0"/>
              <a:t>按一下以編輯母片文字樣式</a:t>
            </a:r>
          </a:p>
        </p:txBody>
      </p:sp>
      <p:sp>
        <p:nvSpPr>
          <p:cNvPr id="20" name="內容版面配置區 2"/>
          <p:cNvSpPr>
            <a:spLocks noGrp="1"/>
          </p:cNvSpPr>
          <p:nvPr>
            <p:ph sz="half" idx="28"/>
          </p:nvPr>
        </p:nvSpPr>
        <p:spPr>
          <a:xfrm>
            <a:off x="3234506" y="2371061"/>
            <a:ext cx="2674989" cy="161637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rgbClr val="3E3A39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kumimoji="1" lang="zh-TW" altLang="en-US" dirty="0"/>
              <a:t>按一下以編輯母片文字樣式</a:t>
            </a:r>
          </a:p>
        </p:txBody>
      </p:sp>
      <p:sp>
        <p:nvSpPr>
          <p:cNvPr id="21" name="內容版面配置區 2"/>
          <p:cNvSpPr>
            <a:spLocks noGrp="1"/>
          </p:cNvSpPr>
          <p:nvPr>
            <p:ph sz="half" idx="29"/>
          </p:nvPr>
        </p:nvSpPr>
        <p:spPr>
          <a:xfrm>
            <a:off x="3234506" y="4244673"/>
            <a:ext cx="2674989" cy="161637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rgbClr val="3E3A39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kumimoji="1" lang="zh-TW" altLang="en-US" dirty="0"/>
              <a:t>按一下以編輯母片文字樣式</a:t>
            </a:r>
          </a:p>
        </p:txBody>
      </p:sp>
      <p:sp>
        <p:nvSpPr>
          <p:cNvPr id="22" name="內容版面配置區 2"/>
          <p:cNvSpPr>
            <a:spLocks noGrp="1"/>
          </p:cNvSpPr>
          <p:nvPr>
            <p:ph sz="half" idx="30"/>
          </p:nvPr>
        </p:nvSpPr>
        <p:spPr>
          <a:xfrm>
            <a:off x="6145161" y="2371061"/>
            <a:ext cx="2674989" cy="161637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rgbClr val="3E3A39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kumimoji="1" lang="zh-TW" altLang="en-US" dirty="0"/>
              <a:t>按一下以編輯母片文字樣式</a:t>
            </a:r>
          </a:p>
        </p:txBody>
      </p:sp>
      <p:sp>
        <p:nvSpPr>
          <p:cNvPr id="23" name="內容版面配置區 2"/>
          <p:cNvSpPr>
            <a:spLocks noGrp="1"/>
          </p:cNvSpPr>
          <p:nvPr>
            <p:ph sz="half" idx="31"/>
          </p:nvPr>
        </p:nvSpPr>
        <p:spPr>
          <a:xfrm>
            <a:off x="6145161" y="4244673"/>
            <a:ext cx="2674989" cy="161637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rgbClr val="3E3A39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kumimoji="1" lang="zh-TW" altLang="en-US" dirty="0"/>
              <a:t>按一下以編輯母片文字樣式</a:t>
            </a:r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文組合-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323850" y="394623"/>
            <a:ext cx="8496300" cy="59843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 b="1">
                <a:solidFill>
                  <a:srgbClr val="3E3A39"/>
                </a:solidFill>
              </a:defRPr>
            </a:lvl1pPr>
          </a:lstStyle>
          <a:p>
            <a:r>
              <a:rPr kumimoji="1" lang="zh-TW" altLang="en-US" dirty="0"/>
              <a:t>按一下以母片編輯標題</a:t>
            </a:r>
          </a:p>
        </p:txBody>
      </p:sp>
      <p:sp>
        <p:nvSpPr>
          <p:cNvPr id="9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7780088" y="6362424"/>
            <a:ext cx="1120039" cy="211599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C1C3C3"/>
                </a:solidFill>
              </a:defRPr>
            </a:lvl1pPr>
          </a:lstStyle>
          <a:p>
            <a:fld id="{609B6F06-C962-8F41-938A-6515850F20FD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  <p:sp>
        <p:nvSpPr>
          <p:cNvPr id="10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5036888" y="6362424"/>
            <a:ext cx="2743200" cy="211599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C1C3C3"/>
                </a:solidFill>
              </a:defRPr>
            </a:lvl1pPr>
          </a:lstStyle>
          <a:p>
            <a:endParaRPr kumimoji="1" lang="zh-TW" altLang="en-US" dirty="0"/>
          </a:p>
        </p:txBody>
      </p:sp>
      <p:sp>
        <p:nvSpPr>
          <p:cNvPr id="11" name="圖片版面配置區 2"/>
          <p:cNvSpPr>
            <a:spLocks noGrp="1" noChangeAspect="1"/>
          </p:cNvSpPr>
          <p:nvPr>
            <p:ph type="pic" sz="quarter" idx="18"/>
          </p:nvPr>
        </p:nvSpPr>
        <p:spPr>
          <a:xfrm>
            <a:off x="324071" y="1456660"/>
            <a:ext cx="2673946" cy="1589309"/>
          </a:xfrm>
          <a:prstGeom prst="rect">
            <a:avLst/>
          </a:prstGeom>
        </p:spPr>
        <p:txBody>
          <a:bodyPr/>
          <a:lstStyle/>
          <a:p>
            <a:endParaRPr kumimoji="1" lang="zh-TW" altLang="en-US"/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323850" y="3046485"/>
            <a:ext cx="2674989" cy="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內容版面配置區 2"/>
          <p:cNvSpPr>
            <a:spLocks noGrp="1"/>
          </p:cNvSpPr>
          <p:nvPr>
            <p:ph sz="half" idx="20"/>
          </p:nvPr>
        </p:nvSpPr>
        <p:spPr>
          <a:xfrm>
            <a:off x="323850" y="3253562"/>
            <a:ext cx="2674989" cy="26074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rgbClr val="3E3A39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kumimoji="1" lang="zh-TW" altLang="en-US" dirty="0"/>
              <a:t>按一下以編輯母片文字樣式</a:t>
            </a:r>
          </a:p>
        </p:txBody>
      </p:sp>
      <p:sp>
        <p:nvSpPr>
          <p:cNvPr id="24" name="圖片版面配置區 2"/>
          <p:cNvSpPr>
            <a:spLocks noGrp="1" noChangeAspect="1"/>
          </p:cNvSpPr>
          <p:nvPr>
            <p:ph type="pic" sz="quarter" idx="21"/>
          </p:nvPr>
        </p:nvSpPr>
        <p:spPr>
          <a:xfrm>
            <a:off x="3235548" y="1456660"/>
            <a:ext cx="2673946" cy="1589309"/>
          </a:xfrm>
          <a:prstGeom prst="rect">
            <a:avLst/>
          </a:prstGeom>
        </p:spPr>
        <p:txBody>
          <a:bodyPr/>
          <a:lstStyle/>
          <a:p>
            <a:endParaRPr kumimoji="1" lang="zh-TW" altLang="en-US"/>
          </a:p>
        </p:txBody>
      </p:sp>
      <p:cxnSp>
        <p:nvCxnSpPr>
          <p:cNvPr id="25" name="直線接點 24"/>
          <p:cNvCxnSpPr/>
          <p:nvPr userDrawn="1"/>
        </p:nvCxnSpPr>
        <p:spPr>
          <a:xfrm>
            <a:off x="3235027" y="3046485"/>
            <a:ext cx="2674989" cy="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6" name="內容版面配置區 2"/>
          <p:cNvSpPr>
            <a:spLocks noGrp="1"/>
          </p:cNvSpPr>
          <p:nvPr>
            <p:ph sz="half" idx="22"/>
          </p:nvPr>
        </p:nvSpPr>
        <p:spPr>
          <a:xfrm>
            <a:off x="3234505" y="3253562"/>
            <a:ext cx="2674989" cy="26074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rgbClr val="3E3A39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kumimoji="1" lang="zh-TW" altLang="en-US" dirty="0"/>
              <a:t>按一下以編輯母片文字樣式</a:t>
            </a:r>
          </a:p>
        </p:txBody>
      </p:sp>
      <p:sp>
        <p:nvSpPr>
          <p:cNvPr id="27" name="圖片版面配置區 2"/>
          <p:cNvSpPr>
            <a:spLocks noGrp="1" noChangeAspect="1"/>
          </p:cNvSpPr>
          <p:nvPr>
            <p:ph type="pic" sz="quarter" idx="23"/>
          </p:nvPr>
        </p:nvSpPr>
        <p:spPr>
          <a:xfrm>
            <a:off x="6145382" y="1456660"/>
            <a:ext cx="2673946" cy="1589309"/>
          </a:xfrm>
          <a:prstGeom prst="rect">
            <a:avLst/>
          </a:prstGeom>
        </p:spPr>
        <p:txBody>
          <a:bodyPr/>
          <a:lstStyle/>
          <a:p>
            <a:endParaRPr kumimoji="1" lang="zh-TW" altLang="en-US"/>
          </a:p>
        </p:txBody>
      </p:sp>
      <p:cxnSp>
        <p:nvCxnSpPr>
          <p:cNvPr id="28" name="直線接點 27"/>
          <p:cNvCxnSpPr/>
          <p:nvPr userDrawn="1"/>
        </p:nvCxnSpPr>
        <p:spPr>
          <a:xfrm>
            <a:off x="6145161" y="3046485"/>
            <a:ext cx="2674989" cy="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9" name="內容版面配置區 2"/>
          <p:cNvSpPr>
            <a:spLocks noGrp="1"/>
          </p:cNvSpPr>
          <p:nvPr>
            <p:ph sz="half" idx="24"/>
          </p:nvPr>
        </p:nvSpPr>
        <p:spPr>
          <a:xfrm>
            <a:off x="6145161" y="3253562"/>
            <a:ext cx="2674989" cy="26074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rgbClr val="3E3A39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kumimoji="1" lang="zh-TW" altLang="en-US" dirty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標題頁-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>
            <a:spLocks noGrp="1"/>
          </p:cNvSpPr>
          <p:nvPr>
            <p:ph type="title" hasCustomPrompt="1"/>
          </p:nvPr>
        </p:nvSpPr>
        <p:spPr>
          <a:xfrm>
            <a:off x="323850" y="394623"/>
            <a:ext cx="8496300" cy="59843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 b="1">
                <a:solidFill>
                  <a:srgbClr val="3E3A39"/>
                </a:solidFill>
              </a:defRPr>
            </a:lvl1pPr>
          </a:lstStyle>
          <a:p>
            <a:r>
              <a:rPr kumimoji="1" lang="zh-TW" altLang="en-US" dirty="0"/>
              <a:t>按一下以母片編輯標題</a:t>
            </a:r>
          </a:p>
        </p:txBody>
      </p:sp>
    </p:spTree>
    <p:extLst>
      <p:ext uri="{BB962C8B-B14F-4D97-AF65-F5344CB8AC3E}">
        <p14:creationId xmlns:p14="http://schemas.microsoft.com/office/powerpoint/2010/main" val="76914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頁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>
            <a:spLocks noGrp="1"/>
          </p:cNvSpPr>
          <p:nvPr>
            <p:ph type="title" hasCustomPrompt="1"/>
          </p:nvPr>
        </p:nvSpPr>
        <p:spPr>
          <a:xfrm>
            <a:off x="323850" y="2767432"/>
            <a:ext cx="8496300" cy="598435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3600" b="1">
                <a:solidFill>
                  <a:srgbClr val="3E3A39"/>
                </a:solidFill>
              </a:defRPr>
            </a:lvl1pPr>
          </a:lstStyle>
          <a:p>
            <a:r>
              <a:rPr kumimoji="1" lang="zh-TW" altLang="en-US" dirty="0"/>
              <a:t>按一下以母片編輯標題</a:t>
            </a:r>
          </a:p>
        </p:txBody>
      </p:sp>
    </p:spTree>
    <p:extLst>
      <p:ext uri="{BB962C8B-B14F-4D97-AF65-F5344CB8AC3E}">
        <p14:creationId xmlns:p14="http://schemas.microsoft.com/office/powerpoint/2010/main" val="1311554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內容版面配置區 2"/>
          <p:cNvSpPr>
            <a:spLocks noGrp="1" noChangeAspect="1"/>
          </p:cNvSpPr>
          <p:nvPr>
            <p:ph idx="1"/>
          </p:nvPr>
        </p:nvSpPr>
        <p:spPr>
          <a:xfrm>
            <a:off x="323851" y="1412670"/>
            <a:ext cx="84963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rgbClr val="3E3A39"/>
                </a:solidFill>
              </a:defRPr>
            </a:lvl1pPr>
          </a:lstStyle>
          <a:p>
            <a:pPr lvl="0"/>
            <a:r>
              <a:rPr kumimoji="1" lang="zh-TW" altLang="en-US" dirty="0"/>
              <a:t>按一下以編輯母片文字樣式</a:t>
            </a:r>
          </a:p>
        </p:txBody>
      </p:sp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323850" y="394623"/>
            <a:ext cx="8496300" cy="59843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 b="1">
                <a:solidFill>
                  <a:srgbClr val="3E3A39"/>
                </a:solidFill>
              </a:defRPr>
            </a:lvl1pPr>
          </a:lstStyle>
          <a:p>
            <a:r>
              <a:rPr kumimoji="1" lang="zh-TW" altLang="en-US" dirty="0"/>
              <a:t>按一下以母片編輯標題</a:t>
            </a:r>
          </a:p>
        </p:txBody>
      </p:sp>
      <p:cxnSp>
        <p:nvCxnSpPr>
          <p:cNvPr id="9" name="直線接點 8"/>
          <p:cNvCxnSpPr/>
          <p:nvPr userDrawn="1"/>
        </p:nvCxnSpPr>
        <p:spPr>
          <a:xfrm>
            <a:off x="462873" y="1203767"/>
            <a:ext cx="177151" cy="0"/>
          </a:xfrm>
          <a:prstGeom prst="line">
            <a:avLst/>
          </a:prstGeom>
          <a:ln w="38100">
            <a:solidFill>
              <a:srgbClr val="006DB8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7780088" y="6362424"/>
            <a:ext cx="1120039" cy="211599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C1C3C3"/>
                </a:solidFill>
              </a:defRPr>
            </a:lvl1pPr>
          </a:lstStyle>
          <a:p>
            <a:fld id="{609B6F06-C962-8F41-938A-6515850F20FD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  <p:sp>
        <p:nvSpPr>
          <p:cNvPr id="13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5036888" y="6362424"/>
            <a:ext cx="2743200" cy="211599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C1C3C3"/>
                </a:solidFill>
              </a:defRPr>
            </a:lvl1pPr>
          </a:lstStyle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949911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兩項物件_白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內容版面配置區 2"/>
          <p:cNvSpPr>
            <a:spLocks noGrp="1" noChangeAspect="1"/>
          </p:cNvSpPr>
          <p:nvPr>
            <p:ph idx="1"/>
          </p:nvPr>
        </p:nvSpPr>
        <p:spPr>
          <a:xfrm>
            <a:off x="323851" y="1412670"/>
            <a:ext cx="4131392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rgbClr val="3E3A39"/>
                </a:solidFill>
              </a:defRPr>
            </a:lvl1pPr>
          </a:lstStyle>
          <a:p>
            <a:pPr lvl="0"/>
            <a:r>
              <a:rPr kumimoji="1" lang="zh-TW" altLang="en-US" dirty="0"/>
              <a:t>按一下以編輯母片文字樣式</a:t>
            </a:r>
          </a:p>
        </p:txBody>
      </p:sp>
      <p:sp>
        <p:nvSpPr>
          <p:cNvPr id="10" name="標題 1"/>
          <p:cNvSpPr>
            <a:spLocks noGrp="1"/>
          </p:cNvSpPr>
          <p:nvPr>
            <p:ph type="title" hasCustomPrompt="1"/>
          </p:nvPr>
        </p:nvSpPr>
        <p:spPr>
          <a:xfrm>
            <a:off x="323850" y="394623"/>
            <a:ext cx="8496300" cy="59843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 b="1">
                <a:solidFill>
                  <a:srgbClr val="3E3A39"/>
                </a:solidFill>
              </a:defRPr>
            </a:lvl1pPr>
          </a:lstStyle>
          <a:p>
            <a:r>
              <a:rPr kumimoji="1" lang="zh-TW" altLang="en-US" dirty="0"/>
              <a:t>按一下以母片編輯標題</a:t>
            </a:r>
          </a:p>
        </p:txBody>
      </p:sp>
      <p:cxnSp>
        <p:nvCxnSpPr>
          <p:cNvPr id="11" name="直線接點 10"/>
          <p:cNvCxnSpPr/>
          <p:nvPr userDrawn="1"/>
        </p:nvCxnSpPr>
        <p:spPr>
          <a:xfrm>
            <a:off x="462873" y="1203767"/>
            <a:ext cx="177151" cy="0"/>
          </a:xfrm>
          <a:prstGeom prst="line">
            <a:avLst/>
          </a:prstGeom>
          <a:ln w="38100">
            <a:solidFill>
              <a:srgbClr val="006DB8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7780088" y="6362424"/>
            <a:ext cx="1120039" cy="211599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C1C3C3"/>
                </a:solidFill>
              </a:defRPr>
            </a:lvl1pPr>
          </a:lstStyle>
          <a:p>
            <a:fld id="{609B6F06-C962-8F41-938A-6515850F20FD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  <p:sp>
        <p:nvSpPr>
          <p:cNvPr id="15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5036888" y="6362424"/>
            <a:ext cx="2743200" cy="211599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C1C3C3"/>
                </a:solidFill>
              </a:defRPr>
            </a:lvl1pPr>
          </a:lstStyle>
          <a:p>
            <a:endParaRPr kumimoji="1" lang="zh-TW" altLang="en-US" dirty="0"/>
          </a:p>
        </p:txBody>
      </p:sp>
      <p:sp>
        <p:nvSpPr>
          <p:cNvPr id="16" name="內容版面配置區 2"/>
          <p:cNvSpPr>
            <a:spLocks noGrp="1" noChangeAspect="1"/>
          </p:cNvSpPr>
          <p:nvPr>
            <p:ph idx="13"/>
          </p:nvPr>
        </p:nvSpPr>
        <p:spPr>
          <a:xfrm>
            <a:off x="4688757" y="1412670"/>
            <a:ext cx="413139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rgbClr val="3E3A39"/>
                </a:solidFill>
              </a:defRPr>
            </a:lvl1pPr>
          </a:lstStyle>
          <a:p>
            <a:pPr lvl="0"/>
            <a:r>
              <a:rPr kumimoji="1" lang="zh-TW" altLang="en-US" dirty="0"/>
              <a:t>按一下以編輯母片</a:t>
            </a:r>
            <a:r>
              <a:rPr kumimoji="1" lang="zh-TW" altLang="en-US"/>
              <a:t>文字樣式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571971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兩項物件-2_白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1"/>
          <p:cNvSpPr>
            <a:spLocks noGrp="1"/>
          </p:cNvSpPr>
          <p:nvPr>
            <p:ph type="title" hasCustomPrompt="1"/>
          </p:nvPr>
        </p:nvSpPr>
        <p:spPr>
          <a:xfrm>
            <a:off x="323850" y="394623"/>
            <a:ext cx="8496300" cy="59843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 b="1">
                <a:solidFill>
                  <a:srgbClr val="3E3A39"/>
                </a:solidFill>
              </a:defRPr>
            </a:lvl1pPr>
          </a:lstStyle>
          <a:p>
            <a:r>
              <a:rPr kumimoji="1" lang="zh-TW" altLang="en-US" dirty="0"/>
              <a:t>按一下以母片編輯標題</a:t>
            </a:r>
          </a:p>
        </p:txBody>
      </p:sp>
      <p:cxnSp>
        <p:nvCxnSpPr>
          <p:cNvPr id="10" name="直線接點 9"/>
          <p:cNvCxnSpPr/>
          <p:nvPr userDrawn="1"/>
        </p:nvCxnSpPr>
        <p:spPr>
          <a:xfrm>
            <a:off x="462873" y="1203767"/>
            <a:ext cx="177151" cy="0"/>
          </a:xfrm>
          <a:prstGeom prst="line">
            <a:avLst/>
          </a:prstGeom>
          <a:ln w="38100">
            <a:solidFill>
              <a:srgbClr val="006DB8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7780088" y="6362424"/>
            <a:ext cx="1120039" cy="211599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C1C3C3"/>
                </a:solidFill>
              </a:defRPr>
            </a:lvl1pPr>
          </a:lstStyle>
          <a:p>
            <a:fld id="{609B6F06-C962-8F41-938A-6515850F20FD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  <p:sp>
        <p:nvSpPr>
          <p:cNvPr id="12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5036888" y="6362424"/>
            <a:ext cx="2743200" cy="211599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C1C3C3"/>
                </a:solidFill>
              </a:defRPr>
            </a:lvl1pPr>
          </a:lstStyle>
          <a:p>
            <a:endParaRPr kumimoji="1" lang="zh-TW" altLang="en-US" dirty="0"/>
          </a:p>
        </p:txBody>
      </p:sp>
      <p:sp>
        <p:nvSpPr>
          <p:cNvPr id="13" name="文字版面配置區 2"/>
          <p:cNvSpPr>
            <a:spLocks noGrp="1"/>
          </p:cNvSpPr>
          <p:nvPr>
            <p:ph type="body" idx="13"/>
          </p:nvPr>
        </p:nvSpPr>
        <p:spPr>
          <a:xfrm>
            <a:off x="323850" y="1412670"/>
            <a:ext cx="8496300" cy="48495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 dirty="0"/>
              <a:t>按一下以編輯母片文字樣式</a:t>
            </a:r>
          </a:p>
        </p:txBody>
      </p:sp>
      <p:sp>
        <p:nvSpPr>
          <p:cNvPr id="14" name="內容版面配置區 2"/>
          <p:cNvSpPr>
            <a:spLocks noGrp="1" noChangeAspect="1"/>
          </p:cNvSpPr>
          <p:nvPr>
            <p:ph idx="1"/>
          </p:nvPr>
        </p:nvSpPr>
        <p:spPr>
          <a:xfrm>
            <a:off x="323851" y="2050141"/>
            <a:ext cx="4131392" cy="37138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rgbClr val="3E3A39"/>
                </a:solidFill>
              </a:defRPr>
            </a:lvl1pPr>
          </a:lstStyle>
          <a:p>
            <a:pPr lvl="0"/>
            <a:r>
              <a:rPr kumimoji="1" lang="zh-TW" altLang="en-US" dirty="0"/>
              <a:t>按一下以編輯母片</a:t>
            </a:r>
            <a:r>
              <a:rPr kumimoji="1" lang="zh-TW" altLang="en-US"/>
              <a:t>文字樣式</a:t>
            </a:r>
            <a:endParaRPr kumimoji="1" lang="zh-TW" altLang="en-US" dirty="0"/>
          </a:p>
        </p:txBody>
      </p:sp>
      <p:sp>
        <p:nvSpPr>
          <p:cNvPr id="15" name="內容版面配置區 2"/>
          <p:cNvSpPr>
            <a:spLocks noGrp="1" noChangeAspect="1"/>
          </p:cNvSpPr>
          <p:nvPr>
            <p:ph idx="14"/>
          </p:nvPr>
        </p:nvSpPr>
        <p:spPr>
          <a:xfrm>
            <a:off x="4688757" y="2050141"/>
            <a:ext cx="4131394" cy="37138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rgbClr val="3E3A39"/>
                </a:solidFill>
              </a:defRPr>
            </a:lvl1pPr>
          </a:lstStyle>
          <a:p>
            <a:pPr lvl="0"/>
            <a:r>
              <a:rPr kumimoji="1" lang="zh-TW" altLang="en-US" dirty="0"/>
              <a:t>按一下以編輯母片</a:t>
            </a:r>
            <a:r>
              <a:rPr kumimoji="1" lang="zh-TW" altLang="en-US"/>
              <a:t>文字樣式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97578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1"/>
          <p:cNvSpPr>
            <a:spLocks noGrp="1"/>
          </p:cNvSpPr>
          <p:nvPr>
            <p:ph type="title" hasCustomPrompt="1"/>
          </p:nvPr>
        </p:nvSpPr>
        <p:spPr>
          <a:xfrm>
            <a:off x="323850" y="394623"/>
            <a:ext cx="8496300" cy="59843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 b="1">
                <a:solidFill>
                  <a:srgbClr val="3E3A39"/>
                </a:solidFill>
              </a:defRPr>
            </a:lvl1pPr>
          </a:lstStyle>
          <a:p>
            <a:r>
              <a:rPr kumimoji="1" lang="zh-TW" altLang="en-US" dirty="0"/>
              <a:t>按一下以母片編輯標題</a:t>
            </a:r>
          </a:p>
        </p:txBody>
      </p:sp>
      <p:cxnSp>
        <p:nvCxnSpPr>
          <p:cNvPr id="10" name="直線接點 9"/>
          <p:cNvCxnSpPr/>
          <p:nvPr userDrawn="1"/>
        </p:nvCxnSpPr>
        <p:spPr>
          <a:xfrm>
            <a:off x="462873" y="1203767"/>
            <a:ext cx="177151" cy="0"/>
          </a:xfrm>
          <a:prstGeom prst="line">
            <a:avLst/>
          </a:prstGeom>
          <a:ln w="38100">
            <a:solidFill>
              <a:srgbClr val="006DB8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7780088" y="6362424"/>
            <a:ext cx="1120039" cy="211599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C1C3C3"/>
                </a:solidFill>
              </a:defRPr>
            </a:lvl1pPr>
          </a:lstStyle>
          <a:p>
            <a:fld id="{609B6F06-C962-8F41-938A-6515850F20FD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  <p:sp>
        <p:nvSpPr>
          <p:cNvPr id="12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5036888" y="6362424"/>
            <a:ext cx="2743200" cy="211599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C1C3C3"/>
                </a:solidFill>
              </a:defRPr>
            </a:lvl1pPr>
          </a:lstStyle>
          <a:p>
            <a:endParaRPr kumimoji="1" lang="zh-TW" altLang="en-US" dirty="0"/>
          </a:p>
        </p:txBody>
      </p:sp>
      <p:sp>
        <p:nvSpPr>
          <p:cNvPr id="13" name="文字版面配置區 2"/>
          <p:cNvSpPr>
            <a:spLocks noGrp="1"/>
          </p:cNvSpPr>
          <p:nvPr>
            <p:ph type="body" idx="13"/>
          </p:nvPr>
        </p:nvSpPr>
        <p:spPr>
          <a:xfrm>
            <a:off x="323850" y="1412670"/>
            <a:ext cx="4131393" cy="48495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 dirty="0"/>
              <a:t>按一下以編輯母片文字樣式</a:t>
            </a:r>
          </a:p>
        </p:txBody>
      </p:sp>
      <p:sp>
        <p:nvSpPr>
          <p:cNvPr id="14" name="內容版面配置區 2"/>
          <p:cNvSpPr>
            <a:spLocks noGrp="1" noChangeAspect="1"/>
          </p:cNvSpPr>
          <p:nvPr>
            <p:ph idx="1"/>
          </p:nvPr>
        </p:nvSpPr>
        <p:spPr>
          <a:xfrm>
            <a:off x="323851" y="2050141"/>
            <a:ext cx="4131392" cy="37138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rgbClr val="3E3A39"/>
                </a:solidFill>
              </a:defRPr>
            </a:lvl1pPr>
          </a:lstStyle>
          <a:p>
            <a:pPr lvl="0"/>
            <a:r>
              <a:rPr kumimoji="1" lang="zh-TW" altLang="en-US" dirty="0"/>
              <a:t>按一下以編輯母片文字樣式</a:t>
            </a:r>
          </a:p>
        </p:txBody>
      </p:sp>
      <p:sp>
        <p:nvSpPr>
          <p:cNvPr id="15" name="內容版面配置區 2"/>
          <p:cNvSpPr>
            <a:spLocks noGrp="1" noChangeAspect="1"/>
          </p:cNvSpPr>
          <p:nvPr>
            <p:ph idx="14"/>
          </p:nvPr>
        </p:nvSpPr>
        <p:spPr>
          <a:xfrm>
            <a:off x="4688757" y="2050141"/>
            <a:ext cx="4131394" cy="37138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rgbClr val="3E3A39"/>
                </a:solidFill>
              </a:defRPr>
            </a:lvl1pPr>
          </a:lstStyle>
          <a:p>
            <a:pPr lvl="0"/>
            <a:r>
              <a:rPr kumimoji="1" lang="zh-TW" altLang="en-US" dirty="0"/>
              <a:t>按一下以編輯母片</a:t>
            </a:r>
            <a:r>
              <a:rPr kumimoji="1" lang="zh-TW" altLang="en-US"/>
              <a:t>文字樣式</a:t>
            </a:r>
            <a:endParaRPr kumimoji="1" lang="zh-TW" altLang="en-US" dirty="0"/>
          </a:p>
        </p:txBody>
      </p:sp>
      <p:sp>
        <p:nvSpPr>
          <p:cNvPr id="16" name="文字版面配置區 2"/>
          <p:cNvSpPr>
            <a:spLocks noGrp="1"/>
          </p:cNvSpPr>
          <p:nvPr>
            <p:ph type="body" idx="15"/>
          </p:nvPr>
        </p:nvSpPr>
        <p:spPr>
          <a:xfrm>
            <a:off x="4688757" y="1412670"/>
            <a:ext cx="4131393" cy="48495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 dirty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7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9.xml"/><Relationship Id="rId9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325135" y="4957423"/>
            <a:ext cx="5381625" cy="566841"/>
          </a:xfrm>
          <a:prstGeom prst="rect">
            <a:avLst/>
          </a:prstGeom>
        </p:spPr>
        <p:txBody>
          <a:bodyPr anchor="t">
            <a:normAutofit lnSpcReduction="100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rgbClr val="006DB8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zh-TW" altLang="en-US"/>
              <a:t>按一下以編輯母片標題樣式</a:t>
            </a:r>
            <a:endParaRPr kumimoji="1" lang="zh-TW" altLang="en-US" dirty="0"/>
          </a:p>
        </p:txBody>
      </p:sp>
      <p:sp>
        <p:nvSpPr>
          <p:cNvPr id="3" name="副標題 2"/>
          <p:cNvSpPr txBox="1">
            <a:spLocks/>
          </p:cNvSpPr>
          <p:nvPr/>
        </p:nvSpPr>
        <p:spPr>
          <a:xfrm>
            <a:off x="325135" y="5524264"/>
            <a:ext cx="5233321" cy="40458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006DB8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/>
              <a:t>按一下以編輯母片副標題樣式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70468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257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711" r:id="rId2"/>
    <p:sldLayoutId id="2147483712" r:id="rId3"/>
    <p:sldLayoutId id="2147483674" r:id="rId4"/>
    <p:sldLayoutId id="2147483676" r:id="rId5"/>
    <p:sldLayoutId id="2147483677" r:id="rId6"/>
    <p:sldLayoutId id="2147483678" r:id="rId7"/>
    <p:sldLayoutId id="2147483679" r:id="rId8"/>
    <p:sldLayoutId id="2147483710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713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6531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1668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6769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7" r:id="rId3"/>
    <p:sldLayoutId id="2147483706" r:id="rId4"/>
    <p:sldLayoutId id="2147483704" r:id="rId5"/>
    <p:sldLayoutId id="2147483705" r:id="rId6"/>
    <p:sldLayoutId id="2147483709" r:id="rId7"/>
    <p:sldLayoutId id="2147483708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037405" y="2781701"/>
            <a:ext cx="7105568" cy="1232034"/>
          </a:xfrm>
        </p:spPr>
        <p:txBody>
          <a:bodyPr>
            <a:noAutofit/>
          </a:bodyPr>
          <a:lstStyle/>
          <a:p>
            <a:pPr algn="ctr"/>
            <a:r>
              <a:rPr lang="en-US" altLang="zh-TW" sz="4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2022</a:t>
            </a:r>
            <a:r>
              <a:rPr lang="zh-TW" altLang="en-US" sz="4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年第</a:t>
            </a:r>
            <a:r>
              <a:rPr lang="en-US" altLang="zh-TW" sz="4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4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季 法人說明會</a:t>
            </a:r>
            <a:endParaRPr kumimoji="1" lang="zh-TW" altLang="en-US" sz="4000" dirty="0">
              <a:solidFill>
                <a:srgbClr val="FF0000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61430" y="4013735"/>
            <a:ext cx="5233321" cy="895149"/>
          </a:xfrm>
        </p:spPr>
        <p:txBody>
          <a:bodyPr>
            <a:normAutofit fontScale="32500" lnSpcReduction="20000"/>
          </a:bodyPr>
          <a:lstStyle/>
          <a:p>
            <a:pPr algn="ctr"/>
            <a:r>
              <a:rPr kumimoji="1" lang="zh-TW" altLang="en-US" sz="8000" b="1" dirty="0">
                <a:solidFill>
                  <a:schemeClr val="tx1"/>
                </a:solidFill>
                <a:latin typeface="+mj-ea"/>
                <a:ea typeface="+mj-ea"/>
              </a:rPr>
              <a:t>報告人：全球傳動 陳崇文</a:t>
            </a:r>
          </a:p>
          <a:p>
            <a:pPr algn="ctr"/>
            <a:r>
              <a:rPr kumimoji="1" lang="en-US" altLang="zh-TW" sz="8000" b="1" dirty="0">
                <a:solidFill>
                  <a:schemeClr val="tx1"/>
                </a:solidFill>
                <a:latin typeface="+mj-ea"/>
                <a:ea typeface="+mj-ea"/>
              </a:rPr>
              <a:t>2023.4.10</a:t>
            </a:r>
            <a:endParaRPr kumimoji="1" lang="zh-TW" altLang="en-US" dirty="0">
              <a:highlight>
                <a:srgbClr val="FFFF00"/>
              </a:highlight>
            </a:endParaRPr>
          </a:p>
        </p:txBody>
      </p:sp>
      <p:sp>
        <p:nvSpPr>
          <p:cNvPr id="4" name="投影片編號版面配置區 7"/>
          <p:cNvSpPr txBox="1">
            <a:spLocks/>
          </p:cNvSpPr>
          <p:nvPr/>
        </p:nvSpPr>
        <p:spPr>
          <a:xfrm>
            <a:off x="8548688" y="6541477"/>
            <a:ext cx="595312" cy="31652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D6A09F-EB12-43C9-B222-A2F8BDCA2C4B}" type="slidenum">
              <a:rPr kumimoji="0" lang="zh-TW" altLang="zh-TW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TW" altLang="zh-TW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50673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標題 1"/>
          <p:cNvSpPr>
            <a:spLocks noGrp="1"/>
          </p:cNvSpPr>
          <p:nvPr>
            <p:ph type="title"/>
          </p:nvPr>
        </p:nvSpPr>
        <p:spPr>
          <a:xfrm>
            <a:off x="628649" y="765908"/>
            <a:ext cx="8515351" cy="924780"/>
          </a:xfrm>
        </p:spPr>
        <p:txBody>
          <a:bodyPr/>
          <a:lstStyle/>
          <a:p>
            <a:pPr>
              <a:defRPr/>
            </a:pPr>
            <a:r>
              <a:rPr lang="zh-TW" altLang="en-US" sz="4000" b="1" kern="1200" dirty="0">
                <a:solidFill>
                  <a:schemeClr val="accent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旋轉式滾珠螺桿花鍵</a:t>
            </a:r>
            <a:r>
              <a:rPr lang="en-US" altLang="zh-TW" sz="2400" b="1" kern="1200" dirty="0">
                <a:solidFill>
                  <a:schemeClr val="accent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(</a:t>
            </a:r>
            <a:r>
              <a:rPr lang="zh-TW" altLang="en-US" sz="2400" dirty="0">
                <a:solidFill>
                  <a:schemeClr val="accent3"/>
                </a:solidFill>
                <a:cs typeface="微軟雅黑"/>
              </a:rPr>
              <a:t>全台第一成功研發量產</a:t>
            </a:r>
            <a:r>
              <a:rPr lang="en-US" altLang="zh-TW" sz="2400" dirty="0">
                <a:solidFill>
                  <a:schemeClr val="accent3"/>
                </a:solidFill>
                <a:cs typeface="微軟雅黑"/>
              </a:rPr>
              <a:t>)</a:t>
            </a:r>
            <a:endParaRPr lang="zh-TW" altLang="en-US" sz="2400" b="1" kern="1200" dirty="0">
              <a:solidFill>
                <a:schemeClr val="accent3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D6A09F-EB12-43C9-B222-A2F8BDCA2C4B}" type="slidenum">
              <a:rPr lang="zh-TW" altLang="zh-TW" smtClean="0">
                <a:solidFill>
                  <a:schemeClr val="accent3"/>
                </a:solidFill>
              </a:rPr>
              <a:pPr>
                <a:defRPr/>
              </a:pPr>
              <a:t>10</a:t>
            </a:fld>
            <a:endParaRPr lang="zh-TW" altLang="zh-TW" dirty="0">
              <a:solidFill>
                <a:schemeClr val="accent3"/>
              </a:solidFill>
            </a:endParaRPr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114936"/>
              </p:ext>
            </p:extLst>
          </p:nvPr>
        </p:nvGraphicFramePr>
        <p:xfrm>
          <a:off x="674835" y="1781397"/>
          <a:ext cx="6216157" cy="3729017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8249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911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269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/>
                        <a:t>規格</a:t>
                      </a:r>
                      <a:endParaRPr lang="zh-TW" altLang="en-US" sz="1800" b="1" kern="1200" dirty="0">
                        <a:solidFill>
                          <a:schemeClr val="lt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91430" marR="91430" marT="45729" marB="45729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/>
                        <a:t>  </a:t>
                      </a:r>
                      <a:r>
                        <a:rPr lang="en-US" altLang="zh-TW" sz="1800" dirty="0"/>
                        <a:t>16~50mm</a:t>
                      </a:r>
                      <a:endParaRPr lang="en-US" altLang="zh-TW" sz="1800" b="1" dirty="0">
                        <a:latin typeface="微軟正黑體" pitchFamily="34" charset="-120"/>
                        <a:ea typeface="微軟正黑體" pitchFamily="34" charset="-120"/>
                        <a:cs typeface="華康儷中黑(P)"/>
                      </a:endParaRPr>
                    </a:p>
                  </a:txBody>
                  <a:tcPr marL="91430" marR="91430" marT="45729" marB="45729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4632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>
                          <a:solidFill>
                            <a:schemeClr val="bg1"/>
                          </a:solidFill>
                        </a:rPr>
                        <a:t>特色</a:t>
                      </a:r>
                    </a:p>
                    <a:p>
                      <a:pPr lvl="0" algn="ctr">
                        <a:lnSpc>
                          <a:spcPts val="2500"/>
                        </a:lnSpc>
                      </a:pPr>
                      <a:endParaRPr lang="zh-TW" altLang="en-US" sz="1800" b="1" dirty="0">
                        <a:solidFill>
                          <a:schemeClr val="accent3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30" marR="91430" marT="45729" marB="45729" anchor="ctr"/>
                </a:tc>
                <a:tc>
                  <a:txBody>
                    <a:bodyPr/>
                    <a:lstStyle/>
                    <a:p>
                      <a:pPr lvl="0">
                        <a:lnSpc>
                          <a:spcPts val="3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Tx/>
                        <a:buChar char="•"/>
                      </a:pPr>
                      <a:r>
                        <a:rPr lang="zh-TW" altLang="en-US" sz="1800" dirty="0">
                          <a:solidFill>
                            <a:schemeClr val="accent3"/>
                          </a:solidFill>
                        </a:rPr>
                        <a:t> 中空軸設計 符合多元化空間設計</a:t>
                      </a:r>
                    </a:p>
                    <a:p>
                      <a:pPr lvl="0">
                        <a:lnSpc>
                          <a:spcPts val="3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Tx/>
                        <a:buChar char="•"/>
                      </a:pPr>
                      <a:r>
                        <a:rPr lang="zh-TW" altLang="en-US" sz="1800" dirty="0">
                          <a:solidFill>
                            <a:schemeClr val="accent3"/>
                          </a:solidFill>
                        </a:rPr>
                        <a:t> 一體成型設計，體積小精度高</a:t>
                      </a:r>
                      <a:endParaRPr lang="en-US" altLang="zh-TW" sz="1800" dirty="0">
                        <a:solidFill>
                          <a:schemeClr val="accent3"/>
                        </a:solidFill>
                      </a:endParaRPr>
                    </a:p>
                    <a:p>
                      <a:pPr lvl="0">
                        <a:lnSpc>
                          <a:spcPts val="3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Tx/>
                        <a:buChar char="•"/>
                      </a:pPr>
                      <a:r>
                        <a:rPr lang="zh-TW" altLang="en-US" sz="1800" dirty="0">
                          <a:solidFill>
                            <a:schemeClr val="accent3"/>
                          </a:solidFill>
                        </a:rPr>
                        <a:t> 單軸三運行模式</a:t>
                      </a:r>
                      <a:r>
                        <a:rPr lang="en-US" altLang="zh-TW" sz="1800" dirty="0">
                          <a:solidFill>
                            <a:schemeClr val="accent3"/>
                          </a:solidFill>
                        </a:rPr>
                        <a:t>(</a:t>
                      </a:r>
                      <a:r>
                        <a:rPr lang="zh-TW" altLang="en-US" sz="1800" dirty="0">
                          <a:solidFill>
                            <a:schemeClr val="accent3"/>
                          </a:solidFill>
                        </a:rPr>
                        <a:t>旋轉、螺旋，直線</a:t>
                      </a:r>
                      <a:r>
                        <a:rPr lang="en-US" altLang="zh-TW" sz="1800" dirty="0">
                          <a:solidFill>
                            <a:schemeClr val="accent3"/>
                          </a:solidFill>
                        </a:rPr>
                        <a:t>)</a:t>
                      </a:r>
                    </a:p>
                    <a:p>
                      <a:pPr lvl="0">
                        <a:lnSpc>
                          <a:spcPts val="3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Tx/>
                        <a:buChar char="•"/>
                      </a:pPr>
                      <a:r>
                        <a:rPr lang="zh-TW" altLang="en-US" sz="1800" dirty="0">
                          <a:solidFill>
                            <a:schemeClr val="accent3"/>
                          </a:solidFill>
                        </a:rPr>
                        <a:t> 高剛性 </a:t>
                      </a:r>
                      <a:r>
                        <a:rPr lang="en-US" altLang="zh-TW" sz="1800" dirty="0">
                          <a:solidFill>
                            <a:schemeClr val="accent3"/>
                          </a:solidFill>
                        </a:rPr>
                        <a:t>/</a:t>
                      </a:r>
                      <a:r>
                        <a:rPr lang="zh-TW" altLang="en-US" sz="1800" dirty="0">
                          <a:solidFill>
                            <a:schemeClr val="accent3"/>
                          </a:solidFill>
                        </a:rPr>
                        <a:t> 高速性，品質保證</a:t>
                      </a:r>
                      <a:endParaRPr lang="en-US" altLang="zh-TW" sz="1800" dirty="0">
                        <a:solidFill>
                          <a:schemeClr val="accent3"/>
                        </a:solidFill>
                      </a:endParaRPr>
                    </a:p>
                    <a:p>
                      <a:pPr lvl="0">
                        <a:lnSpc>
                          <a:spcPts val="3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Tx/>
                        <a:buChar char="•"/>
                      </a:pPr>
                      <a:r>
                        <a:rPr lang="zh-TW" altLang="en-US" sz="1800" dirty="0">
                          <a:solidFill>
                            <a:schemeClr val="accent3"/>
                          </a:solidFill>
                        </a:rPr>
                        <a:t> 花鍵螺桿二合一，安裝簡便</a:t>
                      </a:r>
                      <a:endParaRPr lang="zh-TW" altLang="en-US" sz="1800" b="1" dirty="0">
                        <a:solidFill>
                          <a:schemeClr val="accent3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30" marR="91430" marT="45729" marB="45729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9952" name="Picture 17" descr="C:\Users\123456\Desktop\O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5335" y="2430381"/>
            <a:ext cx="3842422" cy="4269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標題 1">
            <a:extLst>
              <a:ext uri="{FF2B5EF4-FFF2-40B4-BE49-F238E27FC236}">
                <a16:creationId xmlns:a16="http://schemas.microsoft.com/office/drawing/2014/main" id="{0BEA3F32-4303-486B-98F4-80FEEF92C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765908"/>
            <a:ext cx="8515351" cy="924780"/>
          </a:xfrm>
        </p:spPr>
        <p:txBody>
          <a:bodyPr/>
          <a:lstStyle/>
          <a:p>
            <a:pPr>
              <a:defRPr/>
            </a:pPr>
            <a:r>
              <a:rPr lang="zh-TW" altLang="en-US" sz="4000" dirty="0">
                <a:solidFill>
                  <a:schemeClr val="accent3"/>
                </a:solidFill>
              </a:rPr>
              <a:t>單軸機器人</a:t>
            </a:r>
            <a:endParaRPr lang="zh-TW" altLang="en-US" sz="2400" b="1" kern="1200" dirty="0">
              <a:solidFill>
                <a:schemeClr val="accent3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D6A09F-EB12-43C9-B222-A2F8BDCA2C4B}" type="slidenum">
              <a:rPr lang="zh-TW" altLang="zh-TW" smtClean="0">
                <a:solidFill>
                  <a:schemeClr val="accent3"/>
                </a:solidFill>
              </a:rPr>
              <a:pPr>
                <a:defRPr/>
              </a:pPr>
              <a:t>11</a:t>
            </a:fld>
            <a:endParaRPr lang="zh-TW" altLang="zh-TW" dirty="0">
              <a:solidFill>
                <a:schemeClr val="accent3"/>
              </a:solidFill>
            </a:endParaRPr>
          </a:p>
        </p:txBody>
      </p:sp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E1DD8136-0407-4320-9D5F-FECF4CE72F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8615029"/>
              </p:ext>
            </p:extLst>
          </p:nvPr>
        </p:nvGraphicFramePr>
        <p:xfrm>
          <a:off x="678264" y="1782000"/>
          <a:ext cx="5665975" cy="3323205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7139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519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4591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/>
                        <a:t>規格</a:t>
                      </a:r>
                      <a:endParaRPr lang="zh-TW" altLang="en-US" sz="1800" b="1" kern="1200" dirty="0">
                        <a:solidFill>
                          <a:schemeClr val="lt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91430" marR="91430" marT="45729" marB="45729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/>
                        <a:t>  </a:t>
                      </a:r>
                      <a:r>
                        <a:rPr lang="en-US" altLang="zh-TW" sz="1800" kern="1200" dirty="0"/>
                        <a:t>26</a:t>
                      </a:r>
                      <a:r>
                        <a:rPr lang="zh-TW" altLang="en-US" sz="1800" kern="1200" dirty="0"/>
                        <a:t>、</a:t>
                      </a:r>
                      <a:r>
                        <a:rPr lang="en-US" altLang="zh-TW" sz="1800" kern="1200" dirty="0"/>
                        <a:t>33</a:t>
                      </a:r>
                      <a:r>
                        <a:rPr lang="zh-TW" altLang="en-US" sz="1800" kern="1200" dirty="0"/>
                        <a:t>、</a:t>
                      </a:r>
                      <a:r>
                        <a:rPr lang="en-US" altLang="zh-TW" sz="1800" kern="1200" dirty="0"/>
                        <a:t>46</a:t>
                      </a:r>
                      <a:endParaRPr lang="en-US" altLang="zh-TW" sz="1800" b="1" dirty="0">
                        <a:latin typeface="微軟正黑體" pitchFamily="34" charset="-120"/>
                        <a:ea typeface="微軟正黑體" pitchFamily="34" charset="-120"/>
                        <a:cs typeface="華康儷中黑(P)"/>
                      </a:endParaRPr>
                    </a:p>
                  </a:txBody>
                  <a:tcPr marL="91430" marR="91430" marT="45729" marB="45729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7729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/>
                        <a:t>特色</a:t>
                      </a:r>
                    </a:p>
                    <a:p>
                      <a:pPr lvl="0" algn="ctr">
                        <a:lnSpc>
                          <a:spcPts val="2500"/>
                        </a:lnSpc>
                      </a:pPr>
                      <a:endParaRPr lang="zh-TW" altLang="en-US" sz="18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30" marR="91430" marT="45729" marB="45729" anchor="ctr"/>
                </a:tc>
                <a:tc>
                  <a:txBody>
                    <a:bodyPr/>
                    <a:lstStyle/>
                    <a:p>
                      <a:pPr marL="84138" lvl="0" indent="-84138" algn="just">
                        <a:lnSpc>
                          <a:spcPts val="3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Tx/>
                        <a:buChar char="•"/>
                      </a:pPr>
                      <a:r>
                        <a:rPr lang="zh-TW" altLang="en-US" sz="1800" dirty="0">
                          <a:solidFill>
                            <a:schemeClr val="accent3"/>
                          </a:solidFill>
                        </a:rPr>
                        <a:t>模組化設計</a:t>
                      </a:r>
                      <a:r>
                        <a:rPr lang="en-US" altLang="zh-TW" sz="1800" dirty="0">
                          <a:solidFill>
                            <a:schemeClr val="accent3"/>
                          </a:solidFill>
                        </a:rPr>
                        <a:t>-</a:t>
                      </a:r>
                      <a:r>
                        <a:rPr lang="zh-TW" altLang="en-US" sz="1800" dirty="0">
                          <a:solidFill>
                            <a:schemeClr val="accent3"/>
                          </a:solidFill>
                        </a:rPr>
                        <a:t>便利安裝、快速搭配、空間節省</a:t>
                      </a:r>
                      <a:endParaRPr lang="en-US" altLang="zh-TW" sz="1800" dirty="0">
                        <a:solidFill>
                          <a:schemeClr val="accent3"/>
                        </a:solidFill>
                      </a:endParaRPr>
                    </a:p>
                    <a:p>
                      <a:pPr marL="84138" lvl="0" indent="-84138" algn="just">
                        <a:lnSpc>
                          <a:spcPts val="3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Tx/>
                        <a:buChar char="•"/>
                      </a:pPr>
                      <a:r>
                        <a:rPr lang="zh-TW" altLang="en-US" sz="1800" dirty="0">
                          <a:solidFill>
                            <a:schemeClr val="accent3"/>
                          </a:solidFill>
                        </a:rPr>
                        <a:t>四</a:t>
                      </a:r>
                      <a:r>
                        <a:rPr kumimoji="0" lang="zh-TW" altLang="en-US" sz="1800" kern="1200" dirty="0">
                          <a:solidFill>
                            <a:schemeClr val="accent3"/>
                          </a:solidFill>
                        </a:rPr>
                        <a:t>方向等負荷</a:t>
                      </a:r>
                      <a:r>
                        <a:rPr kumimoji="0" lang="en-US" altLang="zh-TW" sz="1800" kern="1200" dirty="0">
                          <a:solidFill>
                            <a:schemeClr val="accent3"/>
                          </a:solidFill>
                        </a:rPr>
                        <a:t>-</a:t>
                      </a:r>
                      <a:r>
                        <a:rPr kumimoji="0" lang="zh-TW" altLang="en-US" sz="1800" kern="1200" dirty="0">
                          <a:solidFill>
                            <a:schemeClr val="accent3"/>
                          </a:solidFill>
                        </a:rPr>
                        <a:t>可承受任何安裝型態</a:t>
                      </a:r>
                      <a:endParaRPr kumimoji="0" lang="en-US" altLang="zh-TW" sz="1800" kern="1200" dirty="0">
                        <a:solidFill>
                          <a:schemeClr val="accent3"/>
                        </a:solidFill>
                      </a:endParaRPr>
                    </a:p>
                    <a:p>
                      <a:pPr marL="84138" lvl="0" indent="-84138" algn="just">
                        <a:lnSpc>
                          <a:spcPts val="3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Tx/>
                        <a:buChar char="•"/>
                      </a:pPr>
                      <a:r>
                        <a:rPr kumimoji="0" lang="zh-TW" altLang="en-US" sz="1800" kern="1200" dirty="0">
                          <a:solidFill>
                            <a:schemeClr val="accent3"/>
                          </a:solidFill>
                        </a:rPr>
                        <a:t>高剛性</a:t>
                      </a:r>
                      <a:r>
                        <a:rPr kumimoji="0" lang="en-US" altLang="zh-TW" sz="1800" kern="1200" dirty="0">
                          <a:solidFill>
                            <a:schemeClr val="accent3"/>
                          </a:solidFill>
                        </a:rPr>
                        <a:t>-U</a:t>
                      </a:r>
                      <a:r>
                        <a:rPr kumimoji="0" lang="zh-TW" altLang="en-US" sz="1800" kern="1200" dirty="0">
                          <a:solidFill>
                            <a:schemeClr val="accent3"/>
                          </a:solidFill>
                        </a:rPr>
                        <a:t>型軌設計剛性佳</a:t>
                      </a:r>
                      <a:endParaRPr kumimoji="0" lang="en-US" altLang="zh-TW" sz="1800" kern="1200" dirty="0">
                        <a:solidFill>
                          <a:schemeClr val="accent3"/>
                        </a:solidFill>
                      </a:endParaRPr>
                    </a:p>
                    <a:p>
                      <a:pPr marL="84138" lvl="0" indent="-84138" algn="just">
                        <a:lnSpc>
                          <a:spcPts val="3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Tx/>
                        <a:buChar char="•"/>
                      </a:pPr>
                      <a:r>
                        <a:rPr kumimoji="0" lang="zh-TW" altLang="en-US" sz="1800" kern="1200" dirty="0">
                          <a:solidFill>
                            <a:schemeClr val="accent3"/>
                          </a:solidFill>
                        </a:rPr>
                        <a:t>高精度</a:t>
                      </a:r>
                      <a:r>
                        <a:rPr kumimoji="0" lang="en-US" altLang="zh-TW" sz="1800" kern="1200" dirty="0">
                          <a:solidFill>
                            <a:schemeClr val="accent3"/>
                          </a:solidFill>
                        </a:rPr>
                        <a:t>-</a:t>
                      </a:r>
                      <a:r>
                        <a:rPr kumimoji="0" lang="zh-TW" altLang="en-US" sz="1800" kern="1200" dirty="0">
                          <a:solidFill>
                            <a:schemeClr val="accent3"/>
                          </a:solidFill>
                        </a:rPr>
                        <a:t>摩擦阻力之變代降低，達成高精度進給需求</a:t>
                      </a:r>
                      <a:endParaRPr kumimoji="0" lang="zh-TW" altLang="en-US" sz="1800" b="0" kern="1200" dirty="0">
                        <a:solidFill>
                          <a:schemeClr val="accent3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91430" marR="91430" marT="45729" marB="45729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1" name="圖片 10" descr="KP.png">
            <a:extLst>
              <a:ext uri="{FF2B5EF4-FFF2-40B4-BE49-F238E27FC236}">
                <a16:creationId xmlns:a16="http://schemas.microsoft.com/office/drawing/2014/main" id="{C9A4A5D5-B7B5-4814-9160-ECCD1AACDA6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09708" y="3842186"/>
            <a:ext cx="4358113" cy="2383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969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8604" y="3118585"/>
            <a:ext cx="8496300" cy="598435"/>
          </a:xfrm>
        </p:spPr>
        <p:txBody>
          <a:bodyPr>
            <a:noAutofit/>
          </a:bodyPr>
          <a:lstStyle/>
          <a:p>
            <a:pPr algn="ctr"/>
            <a:r>
              <a:rPr lang="zh-TW" altLang="en-US" sz="6000" dirty="0">
                <a:solidFill>
                  <a:schemeClr val="bg1"/>
                </a:solidFill>
              </a:rPr>
              <a:t>營運概況</a:t>
            </a:r>
          </a:p>
        </p:txBody>
      </p:sp>
      <p:sp>
        <p:nvSpPr>
          <p:cNvPr id="3" name="投影片編號版面配置區 7"/>
          <p:cNvSpPr txBox="1">
            <a:spLocks/>
          </p:cNvSpPr>
          <p:nvPr/>
        </p:nvSpPr>
        <p:spPr>
          <a:xfrm>
            <a:off x="8548688" y="6541477"/>
            <a:ext cx="595312" cy="31652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D6A09F-EB12-43C9-B222-A2F8BDCA2C4B}" type="slidenum">
              <a:rPr kumimoji="0" lang="zh-TW" altLang="zh-TW" sz="1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TW" altLang="zh-TW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/>
          <p:cNvSpPr>
            <a:spLocks noGrp="1"/>
          </p:cNvSpPr>
          <p:nvPr>
            <p:ph type="title"/>
          </p:nvPr>
        </p:nvSpPr>
        <p:spPr>
          <a:xfrm>
            <a:off x="639283" y="648950"/>
            <a:ext cx="7886700" cy="924780"/>
          </a:xfrm>
        </p:spPr>
        <p:txBody>
          <a:bodyPr/>
          <a:lstStyle/>
          <a:p>
            <a:pPr lv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zh-TW" altLang="en-US" sz="4000" b="1" kern="1200" dirty="0">
                <a:solidFill>
                  <a:schemeClr val="accent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營業收入</a:t>
            </a: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128583" y="5916428"/>
            <a:ext cx="699837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>
              <a:defRPr/>
            </a:pPr>
            <a:r>
              <a:rPr kumimoji="0" lang="zh-TW" altLang="en-US" sz="1300" dirty="0">
                <a:solidFill>
                  <a:schemeClr val="accent3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資料來源：上述各季度之金額均經會計師查核簽證或核閱。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693031" y="1081254"/>
            <a:ext cx="18099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r" eaLnBrk="0" hangingPunct="0">
              <a:defRPr/>
            </a:pPr>
            <a:r>
              <a:rPr kumimoji="0" lang="zh-TW" altLang="en-US" sz="1400" b="1" dirty="0">
                <a:solidFill>
                  <a:schemeClr val="accent3"/>
                </a:solidFill>
                <a:latin typeface="微軟正黑體" pitchFamily="34" charset="-120"/>
                <a:ea typeface="微軟正黑體" pitchFamily="34" charset="-120"/>
              </a:rPr>
              <a:t>單位：新台幣百萬元</a:t>
            </a:r>
          </a:p>
        </p:txBody>
      </p:sp>
      <p:sp>
        <p:nvSpPr>
          <p:cNvPr id="7" name="投影片編號版面配置區 9"/>
          <p:cNvSpPr>
            <a:spLocks noGrp="1"/>
          </p:cNvSpPr>
          <p:nvPr>
            <p:ph type="sldNum" sz="quarter" idx="10"/>
          </p:nvPr>
        </p:nvSpPr>
        <p:spPr>
          <a:xfrm>
            <a:off x="8548688" y="6541477"/>
            <a:ext cx="595312" cy="316523"/>
          </a:xfrm>
        </p:spPr>
        <p:txBody>
          <a:bodyPr/>
          <a:lstStyle/>
          <a:p>
            <a:pPr>
              <a:defRPr/>
            </a:pPr>
            <a:fld id="{1CD6A09F-EB12-43C9-B222-A2F8BDCA2C4B}" type="slidenum">
              <a:rPr lang="zh-TW" altLang="zh-TW" smtClean="0">
                <a:solidFill>
                  <a:schemeClr val="accent3"/>
                </a:solidFill>
              </a:rPr>
              <a:pPr>
                <a:defRPr/>
              </a:pPr>
              <a:t>13</a:t>
            </a:fld>
            <a:endParaRPr lang="zh-TW" altLang="zh-TW" dirty="0">
              <a:solidFill>
                <a:schemeClr val="accent3"/>
              </a:solidFill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8A20772F-CEF2-4E3C-BD0B-51D21FA581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080" y="1567551"/>
            <a:ext cx="6566882" cy="426483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/>
          <p:cNvSpPr>
            <a:spLocks noGrp="1"/>
          </p:cNvSpPr>
          <p:nvPr>
            <p:ph type="title"/>
          </p:nvPr>
        </p:nvSpPr>
        <p:spPr>
          <a:xfrm>
            <a:off x="639283" y="648950"/>
            <a:ext cx="7886700" cy="924780"/>
          </a:xfrm>
        </p:spPr>
        <p:txBody>
          <a:bodyPr/>
          <a:lstStyle/>
          <a:p>
            <a:pPr lv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zh-TW" altLang="en-US" sz="4000" b="1" kern="1200" dirty="0">
                <a:solidFill>
                  <a:schemeClr val="accent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區域別</a:t>
            </a:r>
            <a:r>
              <a:rPr lang="zh-TW" altLang="en-US" sz="4000" dirty="0">
                <a:solidFill>
                  <a:schemeClr val="accent3"/>
                </a:solidFill>
              </a:rPr>
              <a:t>營收</a:t>
            </a:r>
            <a:endParaRPr lang="zh-TW" altLang="en-US" sz="4000" b="1" kern="1200" dirty="0">
              <a:solidFill>
                <a:schemeClr val="accent3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5" name="投影片編號版面配置區 9"/>
          <p:cNvSpPr>
            <a:spLocks noGrp="1"/>
          </p:cNvSpPr>
          <p:nvPr>
            <p:ph type="sldNum" sz="quarter" idx="10"/>
          </p:nvPr>
        </p:nvSpPr>
        <p:spPr>
          <a:xfrm>
            <a:off x="8548688" y="6541477"/>
            <a:ext cx="595312" cy="316523"/>
          </a:xfrm>
        </p:spPr>
        <p:txBody>
          <a:bodyPr/>
          <a:lstStyle/>
          <a:p>
            <a:pPr>
              <a:defRPr/>
            </a:pPr>
            <a:fld id="{1CD6A09F-EB12-43C9-B222-A2F8BDCA2C4B}" type="slidenum">
              <a:rPr lang="zh-TW" altLang="zh-TW" smtClean="0">
                <a:solidFill>
                  <a:schemeClr val="accent3"/>
                </a:solidFill>
              </a:rPr>
              <a:pPr>
                <a:defRPr/>
              </a:pPr>
              <a:t>14</a:t>
            </a:fld>
            <a:endParaRPr lang="zh-TW" altLang="zh-TW" dirty="0">
              <a:solidFill>
                <a:schemeClr val="accent3"/>
              </a:solidFill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D1DB6AF6-9E72-4342-8547-D478781AC7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461" y="1573730"/>
            <a:ext cx="7178425" cy="4534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4214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/>
          <p:cNvSpPr>
            <a:spLocks noGrp="1"/>
          </p:cNvSpPr>
          <p:nvPr>
            <p:ph type="title"/>
          </p:nvPr>
        </p:nvSpPr>
        <p:spPr>
          <a:xfrm>
            <a:off x="639283" y="648950"/>
            <a:ext cx="7886700" cy="924780"/>
          </a:xfrm>
        </p:spPr>
        <p:txBody>
          <a:bodyPr/>
          <a:lstStyle/>
          <a:p>
            <a:pPr lv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zh-TW" altLang="en-US" sz="4000" b="1" kern="1200" dirty="0">
                <a:solidFill>
                  <a:schemeClr val="accent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產品別營收</a:t>
            </a:r>
          </a:p>
        </p:txBody>
      </p:sp>
      <p:sp>
        <p:nvSpPr>
          <p:cNvPr id="5" name="投影片編號版面配置區 9"/>
          <p:cNvSpPr>
            <a:spLocks noGrp="1"/>
          </p:cNvSpPr>
          <p:nvPr>
            <p:ph type="sldNum" sz="quarter" idx="10"/>
          </p:nvPr>
        </p:nvSpPr>
        <p:spPr>
          <a:xfrm>
            <a:off x="8548688" y="6541477"/>
            <a:ext cx="595312" cy="316523"/>
          </a:xfrm>
        </p:spPr>
        <p:txBody>
          <a:bodyPr/>
          <a:lstStyle/>
          <a:p>
            <a:pPr>
              <a:defRPr/>
            </a:pPr>
            <a:fld id="{1CD6A09F-EB12-43C9-B222-A2F8BDCA2C4B}" type="slidenum">
              <a:rPr lang="zh-TW" altLang="zh-TW" smtClean="0">
                <a:solidFill>
                  <a:schemeClr val="accent3"/>
                </a:solidFill>
              </a:rPr>
              <a:pPr>
                <a:defRPr/>
              </a:pPr>
              <a:t>15</a:t>
            </a:fld>
            <a:endParaRPr lang="zh-TW" altLang="zh-TW" dirty="0">
              <a:solidFill>
                <a:schemeClr val="accent3"/>
              </a:solidFill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6780DD28-6175-4EC7-9349-D7CF66EE7A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949" y="1680823"/>
            <a:ext cx="7754146" cy="4283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0544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/>
          <p:cNvSpPr>
            <a:spLocks noGrp="1"/>
          </p:cNvSpPr>
          <p:nvPr>
            <p:ph type="title"/>
          </p:nvPr>
        </p:nvSpPr>
        <p:spPr>
          <a:xfrm>
            <a:off x="639283" y="648950"/>
            <a:ext cx="7886700" cy="924780"/>
          </a:xfrm>
        </p:spPr>
        <p:txBody>
          <a:bodyPr/>
          <a:lstStyle/>
          <a:p>
            <a:pPr lv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zh-TW" altLang="en-US" sz="4000" b="1" kern="1200" dirty="0">
                <a:solidFill>
                  <a:schemeClr val="accent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營業毛利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D26C24-53DE-42A4-966C-45B3A5C0D1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0290" y="1081254"/>
            <a:ext cx="241663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r" eaLnBrk="0" hangingPunct="0">
              <a:defRPr/>
            </a:pPr>
            <a:r>
              <a:rPr kumimoji="0" lang="zh-TW" altLang="en-US" sz="1400" b="1" dirty="0">
                <a:solidFill>
                  <a:schemeClr val="accent3"/>
                </a:solidFill>
                <a:latin typeface="微軟正黑體" pitchFamily="34" charset="-120"/>
                <a:ea typeface="微軟正黑體" pitchFamily="34" charset="-120"/>
              </a:rPr>
              <a:t>單位：新台幣百萬元；</a:t>
            </a:r>
            <a:r>
              <a:rPr kumimoji="0" lang="en-US" altLang="zh-TW" sz="1400" b="1" dirty="0">
                <a:solidFill>
                  <a:schemeClr val="accent3"/>
                </a:solidFill>
                <a:latin typeface="微軟正黑體" pitchFamily="34" charset="-120"/>
                <a:ea typeface="微軟正黑體" pitchFamily="34" charset="-120"/>
              </a:rPr>
              <a:t>%</a:t>
            </a:r>
            <a:endParaRPr kumimoji="0" lang="zh-TW" altLang="en-US" sz="1400" b="1" dirty="0">
              <a:solidFill>
                <a:schemeClr val="accent3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投影片編號版面配置區 9"/>
          <p:cNvSpPr>
            <a:spLocks noGrp="1"/>
          </p:cNvSpPr>
          <p:nvPr>
            <p:ph type="sldNum" sz="quarter" idx="10"/>
          </p:nvPr>
        </p:nvSpPr>
        <p:spPr>
          <a:xfrm>
            <a:off x="8548688" y="6541477"/>
            <a:ext cx="595312" cy="316523"/>
          </a:xfrm>
        </p:spPr>
        <p:txBody>
          <a:bodyPr/>
          <a:lstStyle/>
          <a:p>
            <a:pPr>
              <a:defRPr/>
            </a:pPr>
            <a:fld id="{1CD6A09F-EB12-43C9-B222-A2F8BDCA2C4B}" type="slidenum">
              <a:rPr lang="zh-TW" altLang="zh-TW" smtClean="0">
                <a:solidFill>
                  <a:schemeClr val="accent3"/>
                </a:solidFill>
              </a:rPr>
              <a:pPr>
                <a:defRPr/>
              </a:pPr>
              <a:t>16</a:t>
            </a:fld>
            <a:endParaRPr lang="zh-TW" altLang="zh-TW" dirty="0">
              <a:solidFill>
                <a:schemeClr val="accent3"/>
              </a:solidFill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BFBC3F38-206D-475D-A7DB-22A80B4E65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651" y="1573730"/>
            <a:ext cx="7087808" cy="4522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0976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/>
          <p:cNvSpPr>
            <a:spLocks noGrp="1"/>
          </p:cNvSpPr>
          <p:nvPr>
            <p:ph type="title"/>
          </p:nvPr>
        </p:nvSpPr>
        <p:spPr>
          <a:xfrm>
            <a:off x="639283" y="648950"/>
            <a:ext cx="7886700" cy="924780"/>
          </a:xfrm>
        </p:spPr>
        <p:txBody>
          <a:bodyPr/>
          <a:lstStyle/>
          <a:p>
            <a:pPr lv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zh-TW" altLang="en-US" sz="4000" b="1" kern="1200" dirty="0">
                <a:solidFill>
                  <a:schemeClr val="accent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營業淨利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D26C24-53DE-42A4-966C-45B3A5C0D1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9972" y="1081254"/>
            <a:ext cx="22547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r" eaLnBrk="0" hangingPunct="0">
              <a:defRPr/>
            </a:pPr>
            <a:r>
              <a:rPr kumimoji="0" lang="zh-TW" altLang="en-US" sz="1400" b="1" dirty="0">
                <a:solidFill>
                  <a:schemeClr val="accent3"/>
                </a:solidFill>
                <a:latin typeface="微軟正黑體" pitchFamily="34" charset="-120"/>
                <a:ea typeface="微軟正黑體" pitchFamily="34" charset="-120"/>
              </a:rPr>
              <a:t>單位：新台幣百萬元；</a:t>
            </a:r>
            <a:r>
              <a:rPr kumimoji="0" lang="en-US" altLang="zh-TW" sz="1400" b="1" dirty="0">
                <a:solidFill>
                  <a:schemeClr val="accent3"/>
                </a:solidFill>
                <a:latin typeface="微軟正黑體" pitchFamily="34" charset="-120"/>
                <a:ea typeface="微軟正黑體" pitchFamily="34" charset="-120"/>
              </a:rPr>
              <a:t>%</a:t>
            </a:r>
            <a:endParaRPr kumimoji="0" lang="zh-TW" altLang="en-US" sz="1400" b="1" dirty="0">
              <a:solidFill>
                <a:schemeClr val="accent3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投影片編號版面配置區 9"/>
          <p:cNvSpPr>
            <a:spLocks noGrp="1"/>
          </p:cNvSpPr>
          <p:nvPr>
            <p:ph type="sldNum" sz="quarter" idx="10"/>
          </p:nvPr>
        </p:nvSpPr>
        <p:spPr>
          <a:xfrm>
            <a:off x="8548688" y="6541477"/>
            <a:ext cx="595312" cy="316523"/>
          </a:xfrm>
        </p:spPr>
        <p:txBody>
          <a:bodyPr/>
          <a:lstStyle/>
          <a:p>
            <a:pPr>
              <a:defRPr/>
            </a:pPr>
            <a:fld id="{1CD6A09F-EB12-43C9-B222-A2F8BDCA2C4B}" type="slidenum">
              <a:rPr lang="zh-TW" altLang="zh-TW" smtClean="0">
                <a:solidFill>
                  <a:schemeClr val="accent3"/>
                </a:solidFill>
              </a:rPr>
              <a:pPr>
                <a:defRPr/>
              </a:pPr>
              <a:t>17</a:t>
            </a:fld>
            <a:endParaRPr lang="zh-TW" altLang="zh-TW" dirty="0">
              <a:solidFill>
                <a:schemeClr val="accent3"/>
              </a:solidFill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91A92D31-DA86-4191-93C8-B6D10C6128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225" y="1699971"/>
            <a:ext cx="7203139" cy="4197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205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/>
          <p:cNvSpPr>
            <a:spLocks noGrp="1"/>
          </p:cNvSpPr>
          <p:nvPr>
            <p:ph type="title"/>
          </p:nvPr>
        </p:nvSpPr>
        <p:spPr>
          <a:xfrm>
            <a:off x="639283" y="648950"/>
            <a:ext cx="7886700" cy="924780"/>
          </a:xfrm>
        </p:spPr>
        <p:txBody>
          <a:bodyPr/>
          <a:lstStyle/>
          <a:p>
            <a:pPr lv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zh-TW" altLang="en-US" sz="4000" b="1" kern="1200" dirty="0">
                <a:solidFill>
                  <a:schemeClr val="accent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營業外收</a:t>
            </a:r>
            <a:r>
              <a:rPr lang="en-US" altLang="zh-TW" sz="4000" b="1" kern="1200" dirty="0">
                <a:solidFill>
                  <a:schemeClr val="accent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(</a:t>
            </a:r>
            <a:r>
              <a:rPr lang="zh-TW" altLang="en-US" sz="4000" b="1" kern="1200" dirty="0">
                <a:solidFill>
                  <a:schemeClr val="accent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支</a:t>
            </a:r>
            <a:r>
              <a:rPr lang="en-US" altLang="zh-TW" sz="4000" b="1" kern="1200" dirty="0">
                <a:solidFill>
                  <a:schemeClr val="accent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)</a:t>
            </a:r>
            <a:endParaRPr lang="zh-TW" altLang="en-US" sz="4000" b="1" kern="1200" dirty="0">
              <a:solidFill>
                <a:schemeClr val="accent3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D26C24-53DE-42A4-966C-45B3A5C0D1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2243" y="1072508"/>
            <a:ext cx="219644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r" eaLnBrk="0" hangingPunct="0">
              <a:defRPr/>
            </a:pPr>
            <a:r>
              <a:rPr kumimoji="0" lang="zh-TW" altLang="en-US" sz="1400" b="1" dirty="0">
                <a:solidFill>
                  <a:schemeClr val="accent3"/>
                </a:solidFill>
                <a:latin typeface="微軟正黑體" pitchFamily="34" charset="-120"/>
                <a:ea typeface="微軟正黑體" pitchFamily="34" charset="-120"/>
              </a:rPr>
              <a:t>單位：新台幣百萬元</a:t>
            </a:r>
          </a:p>
        </p:txBody>
      </p:sp>
      <p:sp>
        <p:nvSpPr>
          <p:cNvPr id="7" name="投影片編號版面配置區 9"/>
          <p:cNvSpPr>
            <a:spLocks noGrp="1"/>
          </p:cNvSpPr>
          <p:nvPr>
            <p:ph type="sldNum" sz="quarter" idx="10"/>
          </p:nvPr>
        </p:nvSpPr>
        <p:spPr>
          <a:xfrm>
            <a:off x="8548688" y="6541477"/>
            <a:ext cx="595312" cy="316523"/>
          </a:xfrm>
        </p:spPr>
        <p:txBody>
          <a:bodyPr/>
          <a:lstStyle/>
          <a:p>
            <a:pPr>
              <a:defRPr/>
            </a:pPr>
            <a:fld id="{1CD6A09F-EB12-43C9-B222-A2F8BDCA2C4B}" type="slidenum">
              <a:rPr lang="zh-TW" altLang="zh-TW" smtClean="0">
                <a:solidFill>
                  <a:schemeClr val="accent3"/>
                </a:solidFill>
              </a:rPr>
              <a:pPr>
                <a:defRPr/>
              </a:pPr>
              <a:t>18</a:t>
            </a:fld>
            <a:endParaRPr lang="zh-TW" altLang="zh-TW" dirty="0">
              <a:solidFill>
                <a:schemeClr val="accent3"/>
              </a:solidFill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4DBE2AFB-443F-4A1D-8751-5A77E2B093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2198" y="1775167"/>
            <a:ext cx="6326658" cy="4193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5358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/>
          <p:cNvSpPr>
            <a:spLocks noGrp="1"/>
          </p:cNvSpPr>
          <p:nvPr>
            <p:ph type="title"/>
          </p:nvPr>
        </p:nvSpPr>
        <p:spPr>
          <a:xfrm>
            <a:off x="639283" y="648950"/>
            <a:ext cx="7886700" cy="924780"/>
          </a:xfrm>
        </p:spPr>
        <p:txBody>
          <a:bodyPr/>
          <a:lstStyle/>
          <a:p>
            <a:pPr lv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zh-TW" altLang="en-US" sz="4000" b="1" kern="1200" dirty="0">
                <a:solidFill>
                  <a:schemeClr val="accent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稅前</a:t>
            </a:r>
            <a:r>
              <a:rPr lang="en-US" altLang="zh-TW" sz="4000" b="1" kern="1200" dirty="0">
                <a:solidFill>
                  <a:schemeClr val="accent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&amp;</a:t>
            </a:r>
            <a:r>
              <a:rPr lang="zh-TW" altLang="en-US" sz="4000" b="1" kern="1200" dirty="0">
                <a:solidFill>
                  <a:schemeClr val="accent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稅後淨利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D26C24-53DE-42A4-966C-45B3A5C0D1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2243" y="1072508"/>
            <a:ext cx="219644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r" eaLnBrk="0" hangingPunct="0">
              <a:defRPr/>
            </a:pPr>
            <a:r>
              <a:rPr kumimoji="0" lang="zh-TW" altLang="en-US" sz="1400" b="1" dirty="0">
                <a:solidFill>
                  <a:schemeClr val="accent3"/>
                </a:solidFill>
                <a:latin typeface="微軟正黑體" pitchFamily="34" charset="-120"/>
                <a:ea typeface="微軟正黑體" pitchFamily="34" charset="-120"/>
              </a:rPr>
              <a:t>單位：新台幣百萬元；</a:t>
            </a:r>
            <a:r>
              <a:rPr kumimoji="0" lang="en-US" altLang="zh-TW" sz="1400" b="1" dirty="0">
                <a:solidFill>
                  <a:schemeClr val="accent3"/>
                </a:solidFill>
                <a:latin typeface="微軟正黑體" pitchFamily="34" charset="-120"/>
                <a:ea typeface="微軟正黑體" pitchFamily="34" charset="-120"/>
              </a:rPr>
              <a:t>%</a:t>
            </a:r>
            <a:endParaRPr kumimoji="0" lang="zh-TW" altLang="en-US" sz="1400" b="1" dirty="0">
              <a:solidFill>
                <a:schemeClr val="accent3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投影片編號版面配置區 9"/>
          <p:cNvSpPr>
            <a:spLocks noGrp="1"/>
          </p:cNvSpPr>
          <p:nvPr>
            <p:ph type="sldNum" sz="quarter" idx="10"/>
          </p:nvPr>
        </p:nvSpPr>
        <p:spPr>
          <a:xfrm>
            <a:off x="8548688" y="6541477"/>
            <a:ext cx="595312" cy="316523"/>
          </a:xfrm>
        </p:spPr>
        <p:txBody>
          <a:bodyPr/>
          <a:lstStyle/>
          <a:p>
            <a:pPr>
              <a:defRPr/>
            </a:pPr>
            <a:fld id="{1CD6A09F-EB12-43C9-B222-A2F8BDCA2C4B}" type="slidenum">
              <a:rPr lang="zh-TW" altLang="zh-TW" smtClean="0">
                <a:solidFill>
                  <a:schemeClr val="accent3"/>
                </a:solidFill>
              </a:rPr>
              <a:pPr>
                <a:defRPr/>
              </a:pPr>
              <a:t>19</a:t>
            </a:fld>
            <a:endParaRPr lang="zh-TW" altLang="zh-TW" dirty="0">
              <a:solidFill>
                <a:schemeClr val="accent3"/>
              </a:solidFill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BD78E325-281A-4487-883C-0DC2A4666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373" y="1751859"/>
            <a:ext cx="6535524" cy="4245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688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4"/>
          </p:nvPr>
        </p:nvSpPr>
        <p:spPr>
          <a:xfrm>
            <a:off x="510284" y="1876926"/>
            <a:ext cx="4571856" cy="3339967"/>
          </a:xfrm>
        </p:spPr>
        <p:txBody>
          <a:bodyPr/>
          <a:lstStyle/>
          <a:p>
            <a:r>
              <a:rPr lang="zh-TW" altLang="en-US" sz="3200" dirty="0"/>
              <a:t>一、</a:t>
            </a:r>
            <a:r>
              <a:rPr lang="zh-TW" altLang="en-US" sz="3200" dirty="0">
                <a:sym typeface="Noto Sans CJK TC Regular"/>
              </a:rPr>
              <a:t>公司簡介</a:t>
            </a:r>
            <a:endParaRPr lang="en-US" altLang="zh-TW" sz="3200" dirty="0">
              <a:sym typeface="Noto Sans CJK TC Regular"/>
            </a:endParaRPr>
          </a:p>
          <a:p>
            <a:r>
              <a:rPr lang="zh-TW" altLang="en-US" sz="3200" dirty="0"/>
              <a:t>二、產品介紹</a:t>
            </a:r>
            <a:endParaRPr lang="en-US" altLang="zh-TW" sz="3200" dirty="0"/>
          </a:p>
          <a:p>
            <a:r>
              <a:rPr lang="zh-TW" altLang="en-US" sz="3200" dirty="0"/>
              <a:t>三、營運概況</a:t>
            </a:r>
            <a:endParaRPr lang="en-US" altLang="zh-TW" sz="3200" dirty="0"/>
          </a:p>
          <a:p>
            <a:r>
              <a:rPr lang="zh-TW" altLang="en-US" sz="3200" dirty="0"/>
              <a:t>四、研究發展</a:t>
            </a:r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000" dirty="0"/>
              <a:t>大綱</a:t>
            </a:r>
          </a:p>
        </p:txBody>
      </p:sp>
      <p:sp>
        <p:nvSpPr>
          <p:cNvPr id="16" name="投影片編號版面配置區 7"/>
          <p:cNvSpPr txBox="1">
            <a:spLocks/>
          </p:cNvSpPr>
          <p:nvPr/>
        </p:nvSpPr>
        <p:spPr>
          <a:xfrm>
            <a:off x="8548688" y="6541477"/>
            <a:ext cx="595312" cy="31652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D6A09F-EB12-43C9-B222-A2F8BDCA2C4B}" type="slidenum">
              <a:rPr kumimoji="0" lang="zh-TW" altLang="zh-TW" sz="1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TW" altLang="zh-TW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/>
          <p:cNvSpPr>
            <a:spLocks noGrp="1"/>
          </p:cNvSpPr>
          <p:nvPr>
            <p:ph type="title"/>
          </p:nvPr>
        </p:nvSpPr>
        <p:spPr>
          <a:xfrm>
            <a:off x="639283" y="648950"/>
            <a:ext cx="7886700" cy="924780"/>
          </a:xfrm>
        </p:spPr>
        <p:txBody>
          <a:bodyPr/>
          <a:lstStyle/>
          <a:p>
            <a:pPr lv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zh-TW" altLang="en-US" sz="4000" dirty="0">
                <a:solidFill>
                  <a:schemeClr val="accent3"/>
                </a:solidFill>
              </a:rPr>
              <a:t>每股盈餘</a:t>
            </a:r>
            <a:r>
              <a:rPr lang="en-US" altLang="zh-TW" sz="4000" dirty="0">
                <a:solidFill>
                  <a:schemeClr val="accent3"/>
                </a:solidFill>
              </a:rPr>
              <a:t>EPS</a:t>
            </a:r>
            <a:endParaRPr lang="zh-TW" altLang="en-US" sz="4000" b="1" kern="1200" dirty="0">
              <a:solidFill>
                <a:schemeClr val="accent3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D26C24-53DE-42A4-966C-45B3A5C0D1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2243" y="1072508"/>
            <a:ext cx="219644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r" eaLnBrk="0" hangingPunct="0">
              <a:defRPr/>
            </a:pPr>
            <a:r>
              <a:rPr kumimoji="0" lang="zh-TW" altLang="en-US" sz="1400" b="1" dirty="0">
                <a:solidFill>
                  <a:schemeClr val="accent3"/>
                </a:solidFill>
                <a:latin typeface="微軟正黑體" pitchFamily="34" charset="-120"/>
                <a:ea typeface="微軟正黑體" pitchFamily="34" charset="-120"/>
              </a:rPr>
              <a:t>單位：新台幣元</a:t>
            </a:r>
          </a:p>
        </p:txBody>
      </p:sp>
      <p:sp>
        <p:nvSpPr>
          <p:cNvPr id="7" name="投影片編號版面配置區 9"/>
          <p:cNvSpPr>
            <a:spLocks noGrp="1"/>
          </p:cNvSpPr>
          <p:nvPr>
            <p:ph type="sldNum" sz="quarter" idx="10"/>
          </p:nvPr>
        </p:nvSpPr>
        <p:spPr>
          <a:xfrm>
            <a:off x="8548688" y="6541477"/>
            <a:ext cx="595312" cy="316523"/>
          </a:xfrm>
        </p:spPr>
        <p:txBody>
          <a:bodyPr/>
          <a:lstStyle/>
          <a:p>
            <a:pPr>
              <a:defRPr/>
            </a:pPr>
            <a:fld id="{1CD6A09F-EB12-43C9-B222-A2F8BDCA2C4B}" type="slidenum">
              <a:rPr lang="zh-TW" altLang="zh-TW" smtClean="0">
                <a:solidFill>
                  <a:schemeClr val="accent3"/>
                </a:solidFill>
              </a:rPr>
              <a:pPr>
                <a:defRPr/>
              </a:pPr>
              <a:t>20</a:t>
            </a:fld>
            <a:endParaRPr lang="zh-TW" altLang="zh-TW" dirty="0">
              <a:solidFill>
                <a:schemeClr val="accent3"/>
              </a:solidFill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71AC1C6E-B45D-4BFD-931D-2CCFBEFC5D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329" y="1623760"/>
            <a:ext cx="7572439" cy="4315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0900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8604" y="3118585"/>
            <a:ext cx="8496300" cy="598435"/>
          </a:xfrm>
        </p:spPr>
        <p:txBody>
          <a:bodyPr>
            <a:noAutofit/>
          </a:bodyPr>
          <a:lstStyle/>
          <a:p>
            <a:pPr algn="ctr"/>
            <a:r>
              <a:rPr lang="zh-TW" altLang="en-US" sz="6000" dirty="0">
                <a:solidFill>
                  <a:schemeClr val="bg1"/>
                </a:solidFill>
              </a:rPr>
              <a:t>研究發展</a:t>
            </a:r>
          </a:p>
        </p:txBody>
      </p:sp>
      <p:sp>
        <p:nvSpPr>
          <p:cNvPr id="3" name="投影片編號版面配置區 9"/>
          <p:cNvSpPr txBox="1">
            <a:spLocks/>
          </p:cNvSpPr>
          <p:nvPr/>
        </p:nvSpPr>
        <p:spPr>
          <a:xfrm>
            <a:off x="8548688" y="6541477"/>
            <a:ext cx="595312" cy="31652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D6A09F-EB12-43C9-B222-A2F8BDCA2C4B}" type="slidenum">
              <a:rPr kumimoji="0" lang="zh-TW" altLang="zh-TW" sz="1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TW" altLang="zh-TW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zh-TW" altLang="en-US" sz="4000" b="1" kern="1200" dirty="0">
                <a:solidFill>
                  <a:schemeClr val="accent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  <a:sym typeface="Noto Sans CJK TC Regular" pitchFamily="34" charset="-120"/>
              </a:rPr>
              <a:t>研發方向</a:t>
            </a:r>
          </a:p>
        </p:txBody>
      </p:sp>
      <p:graphicFrame>
        <p:nvGraphicFramePr>
          <p:cNvPr id="8" name="資料庫圖表 7"/>
          <p:cNvGraphicFramePr/>
          <p:nvPr>
            <p:extLst>
              <p:ext uri="{D42A27DB-BD31-4B8C-83A1-F6EECF244321}">
                <p14:modId xmlns:p14="http://schemas.microsoft.com/office/powerpoint/2010/main" val="1886467051"/>
              </p:ext>
            </p:extLst>
          </p:nvPr>
        </p:nvGraphicFramePr>
        <p:xfrm>
          <a:off x="350873" y="1297171"/>
          <a:ext cx="8484782" cy="52099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文字方塊 9"/>
          <p:cNvSpPr txBox="1"/>
          <p:nvPr/>
        </p:nvSpPr>
        <p:spPr>
          <a:xfrm>
            <a:off x="581892" y="2823290"/>
            <a:ext cx="23038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全系列完整產品線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6828505" y="2855188"/>
            <a:ext cx="15317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研發服務化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3719024" y="2835167"/>
            <a:ext cx="17477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升級現有產品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148742" y="5284520"/>
            <a:ext cx="785881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7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FUTURE IN MOTION</a:t>
            </a:r>
            <a:endParaRPr lang="zh-TW" altLang="en-US" sz="72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" name="投影片編號版面配置區 9"/>
          <p:cNvSpPr>
            <a:spLocks noGrp="1"/>
          </p:cNvSpPr>
          <p:nvPr>
            <p:ph type="sldNum" sz="quarter" idx="10"/>
          </p:nvPr>
        </p:nvSpPr>
        <p:spPr>
          <a:xfrm>
            <a:off x="8548688" y="6541477"/>
            <a:ext cx="595312" cy="316523"/>
          </a:xfrm>
        </p:spPr>
        <p:txBody>
          <a:bodyPr/>
          <a:lstStyle/>
          <a:p>
            <a:pPr>
              <a:defRPr/>
            </a:pPr>
            <a:fld id="{1CD6A09F-EB12-43C9-B222-A2F8BDCA2C4B}" type="slidenum">
              <a:rPr lang="zh-TW" altLang="zh-TW" smtClean="0">
                <a:solidFill>
                  <a:schemeClr val="accent3"/>
                </a:solidFill>
              </a:rPr>
              <a:pPr>
                <a:defRPr/>
              </a:pPr>
              <a:t>22</a:t>
            </a:fld>
            <a:endParaRPr lang="zh-TW" altLang="zh-TW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9"/>
          <p:cNvSpPr txBox="1">
            <a:spLocks/>
          </p:cNvSpPr>
          <p:nvPr/>
        </p:nvSpPr>
        <p:spPr>
          <a:xfrm>
            <a:off x="8548688" y="6541477"/>
            <a:ext cx="595312" cy="31652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D6A09F-EB12-43C9-B222-A2F8BDCA2C4B}" type="slidenum">
              <a:rPr kumimoji="0" lang="zh-TW" altLang="zh-TW" sz="1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TW" altLang="zh-TW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8604" y="3118585"/>
            <a:ext cx="8496300" cy="598435"/>
          </a:xfrm>
        </p:spPr>
        <p:txBody>
          <a:bodyPr>
            <a:noAutofit/>
          </a:bodyPr>
          <a:lstStyle/>
          <a:p>
            <a:pPr algn="ctr"/>
            <a:r>
              <a:rPr lang="zh-TW" altLang="en-US" sz="6000" dirty="0">
                <a:solidFill>
                  <a:schemeClr val="bg1"/>
                </a:solidFill>
              </a:rPr>
              <a:t>公司簡介</a:t>
            </a:r>
          </a:p>
        </p:txBody>
      </p:sp>
      <p:sp>
        <p:nvSpPr>
          <p:cNvPr id="4" name="投影片編號版面配置區 7"/>
          <p:cNvSpPr txBox="1">
            <a:spLocks/>
          </p:cNvSpPr>
          <p:nvPr/>
        </p:nvSpPr>
        <p:spPr>
          <a:xfrm>
            <a:off x="8548688" y="6541477"/>
            <a:ext cx="595312" cy="31652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D6A09F-EB12-43C9-B222-A2F8BDCA2C4B}" type="slidenum">
              <a:rPr kumimoji="0" lang="zh-TW" altLang="zh-TW" sz="1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TW" altLang="zh-TW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\\192.168.100.246\業務部\雅琴\簡報\20160721\01\IMG_2165.JPG"/>
          <p:cNvPicPr>
            <a:picLocks noChangeAspect="1" noChangeArrowheads="1"/>
          </p:cNvPicPr>
          <p:nvPr/>
        </p:nvPicPr>
        <p:blipFill>
          <a:blip r:embed="rId2" cstate="print"/>
          <a:srcRect r="5142" b="39032"/>
          <a:stretch>
            <a:fillRect/>
          </a:stretch>
        </p:blipFill>
        <p:spPr bwMode="auto">
          <a:xfrm>
            <a:off x="0" y="4449027"/>
            <a:ext cx="9144000" cy="2408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4599" y="462013"/>
            <a:ext cx="8496300" cy="598435"/>
          </a:xfrm>
        </p:spPr>
        <p:txBody>
          <a:bodyPr/>
          <a:lstStyle/>
          <a:p>
            <a:pPr algn="l"/>
            <a:r>
              <a:rPr lang="zh-TW" altLang="en-US" dirty="0">
                <a:solidFill>
                  <a:schemeClr val="accent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Noto Sans CJK TC Regular" pitchFamily="34" charset="-120"/>
              </a:rPr>
              <a:t>公司簡介</a:t>
            </a:r>
            <a:endParaRPr lang="zh-TW" altLang="en-US" dirty="0">
              <a:solidFill>
                <a:schemeClr val="accent3"/>
              </a:solidFill>
            </a:endParaRPr>
          </a:p>
        </p:txBody>
      </p:sp>
      <p:sp>
        <p:nvSpPr>
          <p:cNvPr id="5" name="內容版面配置區 3"/>
          <p:cNvSpPr txBox="1">
            <a:spLocks/>
          </p:cNvSpPr>
          <p:nvPr/>
        </p:nvSpPr>
        <p:spPr>
          <a:xfrm>
            <a:off x="422443" y="1318661"/>
            <a:ext cx="8378456" cy="3753293"/>
          </a:xfrm>
          <a:prstGeom prst="rect">
            <a:avLst/>
          </a:prstGeo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ts val="21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sym typeface="Noto Sans CJK TC Regular" pitchFamily="34" charset="-120"/>
              </a:rPr>
              <a:t>設立日期：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sym typeface="Noto Sans CJK TC Regular" pitchFamily="34" charset="-120"/>
              </a:rPr>
              <a:t>2010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sym typeface="Noto Sans CJK TC Regular" pitchFamily="34" charset="-120"/>
              </a:rPr>
              <a:t>年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sym typeface="Noto Sans CJK TC Regular" pitchFamily="34" charset="-120"/>
              </a:rPr>
              <a:t>7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sym typeface="Noto Sans CJK TC Regular" pitchFamily="34" charset="-120"/>
              </a:rPr>
              <a:t>月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sym typeface="Noto Sans CJK TC Regular" pitchFamily="34" charset="-120"/>
              </a:rPr>
              <a:t>9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sym typeface="Noto Sans CJK TC Regular" pitchFamily="34" charset="-120"/>
              </a:rPr>
              <a:t>日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sym typeface="Noto Sans CJK TC Regular" pitchFamily="34" charset="-120"/>
              </a:rPr>
              <a:t>(TBI  MOTION)</a:t>
            </a:r>
          </a:p>
          <a:p>
            <a:pPr marL="228600" marR="0" lvl="0" indent="-228600" algn="l" defTabSz="914400" rtl="0" eaLnBrk="1" fontAlgn="auto" latinLnBrk="0" hangingPunct="1">
              <a:lnSpc>
                <a:spcPts val="21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sym typeface="Noto Sans CJK TC Regular" pitchFamily="34" charset="-120"/>
              </a:rPr>
              <a:t>營運總部：新北市樹林區三多路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sym typeface="Noto Sans CJK TC Regular" pitchFamily="34" charset="-120"/>
              </a:rPr>
              <a:t>123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sym typeface="Noto Sans CJK TC Regular" pitchFamily="34" charset="-120"/>
              </a:rPr>
              <a:t>號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sym typeface="Noto Sans CJK TC Regular" pitchFamily="34" charset="-120"/>
            </a:endParaRPr>
          </a:p>
          <a:p>
            <a:pPr marL="228600" marR="0" lvl="0" indent="-228600" algn="l" defTabSz="914400" rtl="0" eaLnBrk="1" fontAlgn="auto" latinLnBrk="0" hangingPunct="1">
              <a:lnSpc>
                <a:spcPts val="21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sym typeface="Noto Sans CJK TC Regular" pitchFamily="34" charset="-120"/>
              </a:rPr>
              <a:t>董事長：李清崑 先生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sym typeface="Noto Sans CJK TC Regular" pitchFamily="34" charset="-120"/>
            </a:endParaRPr>
          </a:p>
          <a:p>
            <a:pPr marL="228600" marR="0" lvl="0" indent="-228600" algn="l" defTabSz="914400" rtl="0" eaLnBrk="1" fontAlgn="auto" latinLnBrk="0" hangingPunct="1">
              <a:lnSpc>
                <a:spcPts val="21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sym typeface="Noto Sans CJK TC Regular" pitchFamily="34" charset="-120"/>
              </a:rPr>
              <a:t>總經理：李進勝 先生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sym typeface="Noto Sans CJK TC Regular" pitchFamily="34" charset="-120"/>
            </a:endParaRPr>
          </a:p>
          <a:p>
            <a:pPr marL="228600" marR="0" lvl="0" indent="-228600" algn="l" defTabSz="914400" rtl="0" eaLnBrk="1" fontAlgn="auto" latinLnBrk="0" hangingPunct="1">
              <a:lnSpc>
                <a:spcPts val="21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sym typeface="Noto Sans CJK TC Regular" pitchFamily="34" charset="-120"/>
              </a:rPr>
              <a:t>資本額：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sym typeface="Noto Sans CJK TC Regular" pitchFamily="34" charset="-120"/>
              </a:rPr>
              <a:t>9.42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sym typeface="Noto Sans CJK TC Regular" pitchFamily="34" charset="-120"/>
              </a:rPr>
              <a:t> 億元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sym typeface="Noto Sans CJK TC Regular" pitchFamily="34" charset="-120"/>
            </a:endParaRPr>
          </a:p>
          <a:p>
            <a:pPr marL="228600" marR="0" lvl="0" indent="-228600" algn="l" defTabSz="914400" rtl="0" eaLnBrk="1" fontAlgn="auto" latinLnBrk="0" hangingPunct="1">
              <a:lnSpc>
                <a:spcPts val="21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sym typeface="Noto Sans CJK TC Regular" pitchFamily="34" charset="-120"/>
              </a:rPr>
              <a:t>員工人數：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sym typeface="Noto Sans CJK TC Regular" pitchFamily="34" charset="-120"/>
              </a:rPr>
              <a:t>1,279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sym typeface="Noto Sans CJK TC Regular" pitchFamily="34" charset="-120"/>
              </a:rPr>
              <a:t>人 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sym typeface="Noto Sans CJK TC Regular" pitchFamily="34" charset="-120"/>
              </a:rPr>
              <a:t>(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sym typeface="Noto Sans CJK TC Regular" pitchFamily="34" charset="-120"/>
              </a:rPr>
              <a:t>截至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sym typeface="Noto Sans CJK TC Regular" pitchFamily="34" charset="-120"/>
              </a:rPr>
              <a:t>2023.3.31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sym typeface="Noto Sans CJK TC Regular" pitchFamily="34" charset="-120"/>
              </a:rPr>
              <a:t>止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sym typeface="Noto Sans CJK TC Regular" pitchFamily="34" charset="-120"/>
              </a:rPr>
              <a:t>)</a:t>
            </a:r>
          </a:p>
          <a:p>
            <a:pPr marL="228600" marR="0" lvl="0" indent="-228600" algn="l" defTabSz="914400" rtl="0" eaLnBrk="1" fontAlgn="auto" latinLnBrk="0" hangingPunct="1">
              <a:lnSpc>
                <a:spcPts val="21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sym typeface="Noto Sans CJK TC Regular" pitchFamily="34" charset="-120"/>
              </a:rPr>
              <a:t>主要產品：滾珠螺桿、線性滑軌、滾珠花鍵及單軸機器人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sym typeface="Noto Sans CJK TC Regular" pitchFamily="34" charset="-120"/>
            </a:endParaRPr>
          </a:p>
          <a:p>
            <a:pPr marL="228600" marR="0" lvl="0" indent="-228600" algn="l" defTabSz="914400" rtl="0" eaLnBrk="1" fontAlgn="auto" latinLnBrk="0" hangingPunct="1">
              <a:lnSpc>
                <a:spcPts val="21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sym typeface="Noto Sans CJK TC Regular" pitchFamily="34" charset="-120"/>
              </a:rPr>
              <a:t>主要應用產業：自動化工業 、半導體工業、產業級機械、醫療級工業 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sym typeface="Noto Sans CJK TC Regular" pitchFamily="34" charset="-120"/>
            </a:endParaRPr>
          </a:p>
          <a:p>
            <a:pPr marL="228600" marR="0" lvl="0" indent="-228600" algn="l" defTabSz="914400" rtl="0" eaLnBrk="1" fontAlgn="auto" latinLnBrk="0" hangingPunct="1">
              <a:lnSpc>
                <a:spcPts val="21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sym typeface="Noto Sans CJK TC Regular" pitchFamily="34" charset="-120"/>
              </a:rPr>
              <a:t>                                 太陽能設備、工具機機械、停車場設備 等相關產業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sym typeface="Noto Sans CJK TC Regular" pitchFamily="34" charset="-120"/>
            </a:endParaRPr>
          </a:p>
        </p:txBody>
      </p:sp>
      <p:sp>
        <p:nvSpPr>
          <p:cNvPr id="7" name="投影片編號版面配置區 7"/>
          <p:cNvSpPr txBox="1">
            <a:spLocks/>
          </p:cNvSpPr>
          <p:nvPr/>
        </p:nvSpPr>
        <p:spPr>
          <a:xfrm>
            <a:off x="8548688" y="6541477"/>
            <a:ext cx="595312" cy="31652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D6A09F-EB12-43C9-B222-A2F8BDCA2C4B}" type="slidenum">
              <a:rPr kumimoji="0" lang="zh-TW" altLang="zh-TW" sz="1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TW" altLang="zh-TW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8604" y="3118585"/>
            <a:ext cx="8496300" cy="598435"/>
          </a:xfrm>
        </p:spPr>
        <p:txBody>
          <a:bodyPr>
            <a:noAutofit/>
          </a:bodyPr>
          <a:lstStyle/>
          <a:p>
            <a:pPr algn="ctr"/>
            <a:r>
              <a:rPr lang="zh-TW" altLang="en-US" sz="6000" dirty="0">
                <a:solidFill>
                  <a:schemeClr val="bg1"/>
                </a:solidFill>
              </a:rPr>
              <a:t>產品介紹</a:t>
            </a:r>
          </a:p>
        </p:txBody>
      </p:sp>
      <p:sp>
        <p:nvSpPr>
          <p:cNvPr id="4" name="投影片編號版面配置區 7"/>
          <p:cNvSpPr txBox="1">
            <a:spLocks/>
          </p:cNvSpPr>
          <p:nvPr/>
        </p:nvSpPr>
        <p:spPr>
          <a:xfrm>
            <a:off x="8548688" y="6541477"/>
            <a:ext cx="595312" cy="31652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D6A09F-EB12-43C9-B222-A2F8BDCA2C4B}" type="slidenum">
              <a:rPr kumimoji="0" lang="zh-TW" altLang="zh-TW" sz="1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TW" altLang="zh-TW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4599" y="462013"/>
            <a:ext cx="8496300" cy="598435"/>
          </a:xfrm>
        </p:spPr>
        <p:txBody>
          <a:bodyPr/>
          <a:lstStyle/>
          <a:p>
            <a:pPr algn="l"/>
            <a:r>
              <a:rPr lang="zh-TW" altLang="en-US" dirty="0"/>
              <a:t>產品介紹</a:t>
            </a:r>
          </a:p>
        </p:txBody>
      </p:sp>
      <p:sp>
        <p:nvSpPr>
          <p:cNvPr id="5" name="內容版面配置區 3"/>
          <p:cNvSpPr txBox="1">
            <a:spLocks/>
          </p:cNvSpPr>
          <p:nvPr/>
        </p:nvSpPr>
        <p:spPr>
          <a:xfrm>
            <a:off x="422443" y="1318661"/>
            <a:ext cx="8378456" cy="3753293"/>
          </a:xfrm>
          <a:prstGeom prst="rect">
            <a:avLst/>
          </a:prstGeo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ts val="21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003A67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sym typeface="Noto Sans CJK TC Regular" pitchFamily="34" charset="-120"/>
            </a:endParaRPr>
          </a:p>
        </p:txBody>
      </p:sp>
      <p:grpSp>
        <p:nvGrpSpPr>
          <p:cNvPr id="6" name="群組 15"/>
          <p:cNvGrpSpPr/>
          <p:nvPr/>
        </p:nvGrpSpPr>
        <p:grpSpPr>
          <a:xfrm>
            <a:off x="383754" y="1318661"/>
            <a:ext cx="8448768" cy="2638028"/>
            <a:chOff x="-2111796" y="2429272"/>
            <a:chExt cx="7199312" cy="2247900"/>
          </a:xfrm>
        </p:grpSpPr>
        <p:pic>
          <p:nvPicPr>
            <p:cNvPr id="7" name="Picture 1" descr="E:\1【思璇】\圖檔\【公司型錄】\W200xH120cm-綜合系列(營收順序排列).jpg"/>
            <p:cNvPicPr>
              <a:picLocks noChangeAspect="1" noChangeArrowheads="1"/>
            </p:cNvPicPr>
            <p:nvPr/>
          </p:nvPicPr>
          <p:blipFill>
            <a:blip r:embed="rId2" cstate="print"/>
            <a:srcRect t="9626" b="56413"/>
            <a:stretch>
              <a:fillRect/>
            </a:stretch>
          </p:blipFill>
          <p:spPr bwMode="auto">
            <a:xfrm>
              <a:off x="-2111796" y="2429272"/>
              <a:ext cx="7199312" cy="952103"/>
            </a:xfrm>
            <a:prstGeom prst="rect">
              <a:avLst/>
            </a:prstGeom>
            <a:noFill/>
          </p:spPr>
        </p:pic>
        <p:pic>
          <p:nvPicPr>
            <p:cNvPr id="8" name="Picture 1" descr="E:\1【思璇】\圖檔\【公司型錄】\W200xH120cm-綜合系列(營收順序排列).jpg"/>
            <p:cNvPicPr>
              <a:picLocks noChangeAspect="1" noChangeArrowheads="1"/>
            </p:cNvPicPr>
            <p:nvPr/>
          </p:nvPicPr>
          <p:blipFill>
            <a:blip r:embed="rId2" cstate="print"/>
            <a:srcRect t="53100"/>
            <a:stretch>
              <a:fillRect/>
            </a:stretch>
          </p:blipFill>
          <p:spPr bwMode="auto">
            <a:xfrm>
              <a:off x="-2111796" y="3362325"/>
              <a:ext cx="7199312" cy="1314847"/>
            </a:xfrm>
            <a:prstGeom prst="rect">
              <a:avLst/>
            </a:prstGeom>
            <a:noFill/>
          </p:spPr>
        </p:pic>
      </p:grpSp>
      <p:sp>
        <p:nvSpPr>
          <p:cNvPr id="9" name="文字方塊 8"/>
          <p:cNvSpPr txBox="1"/>
          <p:nvPr/>
        </p:nvSpPr>
        <p:spPr>
          <a:xfrm>
            <a:off x="472966" y="4225159"/>
            <a:ext cx="86710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chemeClr val="accent3"/>
                </a:solidFill>
                <a:latin typeface="微軟正黑體" pitchFamily="34" charset="-120"/>
                <a:ea typeface="微軟正黑體" pitchFamily="34" charset="-120"/>
              </a:rPr>
              <a:t>傳動元件為機械的核心元件，機械沒有它就動不了</a:t>
            </a:r>
            <a:endParaRPr lang="en-US" altLang="zh-TW" sz="2000" b="1" dirty="0">
              <a:solidFill>
                <a:schemeClr val="accent3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000" b="1" dirty="0">
                <a:solidFill>
                  <a:schemeClr val="accent3"/>
                </a:solidFill>
                <a:latin typeface="微軟正黑體" pitchFamily="34" charset="-120"/>
                <a:ea typeface="微軟正黑體" pitchFamily="34" charset="-120"/>
              </a:rPr>
              <a:t>藉由鋼珠在元件之間做無限滾動循環，使機械能輕易地以高精度作動</a:t>
            </a:r>
          </a:p>
        </p:txBody>
      </p:sp>
      <p:sp>
        <p:nvSpPr>
          <p:cNvPr id="10" name="矩形 2"/>
          <p:cNvSpPr>
            <a:spLocks noChangeArrowheads="1"/>
          </p:cNvSpPr>
          <p:nvPr/>
        </p:nvSpPr>
        <p:spPr bwMode="auto">
          <a:xfrm>
            <a:off x="2008557" y="5041354"/>
            <a:ext cx="2134818" cy="1034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lvl="4" indent="-3429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n"/>
              <a:defRPr/>
            </a:pPr>
            <a:r>
              <a:rPr lang="zh-TW" altLang="en-US" dirty="0">
                <a:solidFill>
                  <a:schemeClr val="accent3"/>
                </a:solidFill>
                <a:latin typeface="微軟正黑體" pitchFamily="34" charset="-120"/>
                <a:ea typeface="微軟正黑體" pitchFamily="34" charset="-120"/>
                <a:cs typeface="华文细黑"/>
              </a:rPr>
              <a:t>自動化工業</a:t>
            </a:r>
            <a:endParaRPr lang="en-US" altLang="zh-TW" dirty="0">
              <a:solidFill>
                <a:schemeClr val="accent3"/>
              </a:solidFill>
              <a:latin typeface="微軟正黑體" pitchFamily="34" charset="-120"/>
              <a:ea typeface="微軟正黑體" pitchFamily="34" charset="-120"/>
              <a:cs typeface="华文细黑"/>
            </a:endParaRPr>
          </a:p>
          <a:p>
            <a:pPr marL="342900" lvl="4" indent="-3429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n"/>
              <a:defRPr/>
            </a:pPr>
            <a:r>
              <a:rPr lang="zh-TW" altLang="en-US" dirty="0">
                <a:solidFill>
                  <a:schemeClr val="accent3"/>
                </a:solidFill>
                <a:latin typeface="微軟正黑體" pitchFamily="34" charset="-120"/>
                <a:ea typeface="微軟正黑體" pitchFamily="34" charset="-120"/>
                <a:cs typeface="华文细黑"/>
              </a:rPr>
              <a:t>機器人工業</a:t>
            </a:r>
            <a:endParaRPr lang="en-US" altLang="zh-TW" dirty="0">
              <a:solidFill>
                <a:schemeClr val="accent3"/>
              </a:solidFill>
              <a:latin typeface="微軟正黑體" pitchFamily="34" charset="-120"/>
              <a:ea typeface="微軟正黑體" pitchFamily="34" charset="-120"/>
              <a:cs typeface="华文细黑"/>
            </a:endParaRP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n"/>
              <a:defRPr/>
            </a:pPr>
            <a:r>
              <a:rPr lang="zh-TW" altLang="en-US" dirty="0">
                <a:solidFill>
                  <a:schemeClr val="accent3"/>
                </a:solidFill>
                <a:latin typeface="微軟正黑體" pitchFamily="34" charset="-120"/>
                <a:ea typeface="微軟正黑體" pitchFamily="34" charset="-120"/>
                <a:cs typeface="华文细黑"/>
              </a:rPr>
              <a:t>半導體工業</a:t>
            </a:r>
            <a:endParaRPr lang="en-US" altLang="zh-TW" dirty="0">
              <a:solidFill>
                <a:schemeClr val="accent3"/>
              </a:solidFill>
              <a:latin typeface="微軟正黑體" pitchFamily="34" charset="-120"/>
              <a:ea typeface="微軟正黑體" pitchFamily="34" charset="-120"/>
              <a:cs typeface="华文细黑"/>
            </a:endParaRPr>
          </a:p>
        </p:txBody>
      </p:sp>
      <p:sp>
        <p:nvSpPr>
          <p:cNvPr id="11" name="矩形 4"/>
          <p:cNvSpPr>
            <a:spLocks noChangeArrowheads="1"/>
          </p:cNvSpPr>
          <p:nvPr/>
        </p:nvSpPr>
        <p:spPr bwMode="auto">
          <a:xfrm>
            <a:off x="6280027" y="5033892"/>
            <a:ext cx="2416298" cy="1034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n"/>
              <a:defRPr/>
            </a:pPr>
            <a:r>
              <a:rPr lang="zh-TW" altLang="en-US" dirty="0">
                <a:solidFill>
                  <a:schemeClr val="accent3"/>
                </a:solidFill>
                <a:latin typeface="微軟正黑體" pitchFamily="34" charset="-120"/>
                <a:ea typeface="微軟正黑體" pitchFamily="34" charset="-120"/>
                <a:cs typeface="华文细黑"/>
              </a:rPr>
              <a:t>產業級機械 </a:t>
            </a:r>
            <a:endParaRPr lang="en-US" altLang="zh-TW" dirty="0">
              <a:solidFill>
                <a:schemeClr val="accent3"/>
              </a:solidFill>
              <a:latin typeface="微軟正黑體" pitchFamily="34" charset="-120"/>
              <a:ea typeface="微軟正黑體" pitchFamily="34" charset="-120"/>
              <a:cs typeface="华文细黑"/>
            </a:endParaRP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n"/>
              <a:defRPr/>
            </a:pPr>
            <a:r>
              <a:rPr lang="zh-TW" altLang="en-US" dirty="0">
                <a:solidFill>
                  <a:schemeClr val="accent3"/>
                </a:solidFill>
                <a:latin typeface="微軟正黑體" pitchFamily="34" charset="-120"/>
                <a:ea typeface="微軟正黑體" pitchFamily="34" charset="-120"/>
                <a:cs typeface="华文细黑"/>
              </a:rPr>
              <a:t>停車場設備 </a:t>
            </a:r>
            <a:endParaRPr lang="en-US" altLang="zh-TW" dirty="0">
              <a:solidFill>
                <a:schemeClr val="accent3"/>
              </a:solidFill>
              <a:latin typeface="微軟正黑體" pitchFamily="34" charset="-120"/>
              <a:ea typeface="微軟正黑體" pitchFamily="34" charset="-120"/>
              <a:cs typeface="华文细黑"/>
            </a:endParaRP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n"/>
              <a:defRPr/>
            </a:pPr>
            <a:r>
              <a:rPr lang="zh-TW" altLang="en-US" dirty="0">
                <a:solidFill>
                  <a:schemeClr val="accent3"/>
                </a:solidFill>
                <a:latin typeface="微軟正黑體" pitchFamily="34" charset="-120"/>
                <a:ea typeface="微軟正黑體" pitchFamily="34" charset="-120"/>
                <a:cs typeface="华文细黑"/>
              </a:rPr>
              <a:t>其他相關產業</a:t>
            </a:r>
            <a:endParaRPr lang="en-US" altLang="zh-TW" dirty="0">
              <a:solidFill>
                <a:schemeClr val="accent3"/>
              </a:solidFill>
              <a:latin typeface="微軟正黑體" pitchFamily="34" charset="-120"/>
              <a:ea typeface="微軟正黑體" pitchFamily="34" charset="-120"/>
              <a:cs typeface="华文细黑"/>
            </a:endParaRPr>
          </a:p>
        </p:txBody>
      </p:sp>
      <p:sp>
        <p:nvSpPr>
          <p:cNvPr id="12" name="矩形 2"/>
          <p:cNvSpPr>
            <a:spLocks noChangeArrowheads="1"/>
          </p:cNvSpPr>
          <p:nvPr/>
        </p:nvSpPr>
        <p:spPr bwMode="auto">
          <a:xfrm>
            <a:off x="4135915" y="5055779"/>
            <a:ext cx="2179159" cy="1034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n"/>
              <a:defRPr/>
            </a:pPr>
            <a:r>
              <a:rPr lang="zh-TW" altLang="en-US" dirty="0">
                <a:solidFill>
                  <a:schemeClr val="accent3"/>
                </a:solidFill>
                <a:latin typeface="微軟正黑體" pitchFamily="34" charset="-120"/>
                <a:ea typeface="微軟正黑體" pitchFamily="34" charset="-120"/>
                <a:cs typeface="华文细黑"/>
              </a:rPr>
              <a:t>工具機機械 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n"/>
              <a:defRPr/>
            </a:pPr>
            <a:r>
              <a:rPr lang="zh-TW" altLang="en-US" dirty="0">
                <a:solidFill>
                  <a:schemeClr val="accent3"/>
                </a:solidFill>
                <a:latin typeface="微軟正黑體" pitchFamily="34" charset="-120"/>
                <a:ea typeface="微軟正黑體" pitchFamily="34" charset="-120"/>
                <a:cs typeface="华文细黑"/>
              </a:rPr>
              <a:t>醫療級工業 </a:t>
            </a:r>
            <a:endParaRPr lang="en-US" altLang="zh-TW" dirty="0">
              <a:solidFill>
                <a:schemeClr val="accent3"/>
              </a:solidFill>
              <a:latin typeface="微軟正黑體" pitchFamily="34" charset="-120"/>
              <a:ea typeface="微軟正黑體" pitchFamily="34" charset="-120"/>
              <a:cs typeface="华文细黑"/>
            </a:endParaRP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n"/>
              <a:defRPr/>
            </a:pPr>
            <a:r>
              <a:rPr lang="zh-TW" altLang="en-US" dirty="0">
                <a:solidFill>
                  <a:schemeClr val="accent3"/>
                </a:solidFill>
                <a:latin typeface="微軟正黑體" pitchFamily="34" charset="-120"/>
                <a:ea typeface="微軟正黑體" pitchFamily="34" charset="-120"/>
                <a:cs typeface="华文细黑"/>
              </a:rPr>
              <a:t>綠能設備 </a:t>
            </a:r>
            <a:endParaRPr lang="en-US" altLang="zh-TW" dirty="0">
              <a:solidFill>
                <a:schemeClr val="accent3"/>
              </a:solidFill>
              <a:latin typeface="微軟正黑體" pitchFamily="34" charset="-120"/>
              <a:ea typeface="微軟正黑體" pitchFamily="34" charset="-120"/>
              <a:cs typeface="华文细黑"/>
            </a:endParaRPr>
          </a:p>
        </p:txBody>
      </p:sp>
      <p:sp>
        <p:nvSpPr>
          <p:cNvPr id="13" name="向右箭號 12"/>
          <p:cNvSpPr/>
          <p:nvPr/>
        </p:nvSpPr>
        <p:spPr>
          <a:xfrm>
            <a:off x="567568" y="5135946"/>
            <a:ext cx="1387366" cy="867103"/>
          </a:xfrm>
          <a:prstGeom prst="rightArrow">
            <a:avLst>
              <a:gd name="adj1" fmla="val 71818"/>
              <a:gd name="adj2" fmla="val 40909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應用範圍</a:t>
            </a:r>
            <a:endParaRPr lang="en-US" altLang="zh-TW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投影片編號版面配置區 7"/>
          <p:cNvSpPr txBox="1">
            <a:spLocks/>
          </p:cNvSpPr>
          <p:nvPr/>
        </p:nvSpPr>
        <p:spPr>
          <a:xfrm>
            <a:off x="8548688" y="6541477"/>
            <a:ext cx="595312" cy="31652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D6A09F-EB12-43C9-B222-A2F8BDCA2C4B}" type="slidenum">
              <a:rPr kumimoji="0" lang="zh-TW" altLang="zh-TW" sz="1800" b="0" i="0" u="none" strike="noStrike" kern="1200" cap="none" spc="0" normalizeH="0" baseline="0" noProof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TW" altLang="zh-TW" sz="1800" b="0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3"/>
          <p:cNvSpPr txBox="1">
            <a:spLocks/>
          </p:cNvSpPr>
          <p:nvPr/>
        </p:nvSpPr>
        <p:spPr>
          <a:xfrm>
            <a:off x="422443" y="1318661"/>
            <a:ext cx="8378456" cy="3753293"/>
          </a:xfrm>
          <a:prstGeom prst="rect">
            <a:avLst/>
          </a:prstGeo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ts val="21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003A67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sym typeface="Noto Sans CJK TC Regular" pitchFamily="34" charset="-120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611187" y="765908"/>
            <a:ext cx="7886700" cy="924780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滾珠螺桿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(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規格齊全滿足客戶需求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graphicFrame>
        <p:nvGraphicFramePr>
          <p:cNvPr id="16" name="表格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3845293"/>
              </p:ext>
            </p:extLst>
          </p:nvPr>
        </p:nvGraphicFramePr>
        <p:xfrm>
          <a:off x="611187" y="1690688"/>
          <a:ext cx="5225814" cy="3529011"/>
        </p:xfrm>
        <a:graphic>
          <a:graphicData uri="http://schemas.openxmlformats.org/drawingml/2006/table">
            <a:tbl>
              <a:tblPr firstRow="1" firstCol="1" bandRow="1">
                <a:tableStyleId>{8EC20E35-A176-4012-BC5E-935CFFF8708E}</a:tableStyleId>
              </a:tblPr>
              <a:tblGrid>
                <a:gridCol w="13259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63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34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7738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zh-TW" altLang="en-US" sz="1800" kern="1200" dirty="0"/>
                        <a:t>滾珠螺桿</a:t>
                      </a:r>
                      <a:endParaRPr lang="zh-TW" altLang="en-US" sz="1800" b="1" kern="1200" dirty="0">
                        <a:solidFill>
                          <a:schemeClr val="lt1"/>
                        </a:solidFill>
                        <a:latin typeface="微軟正黑體" pitchFamily="34" charset="-120"/>
                        <a:ea typeface="微軟正黑體" pitchFamily="34" charset="-120"/>
                        <a:cs typeface="微軟雅黑"/>
                      </a:endParaRPr>
                    </a:p>
                  </a:txBody>
                  <a:tcPr marL="91441" marR="91441" marT="45726" marB="45726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zh-TW" altLang="en-US" sz="1800" kern="1200" dirty="0"/>
                        <a:t>轉造級</a:t>
                      </a:r>
                      <a:endParaRPr lang="zh-TW" altLang="en-US" sz="1800" b="1" kern="1200" dirty="0">
                        <a:solidFill>
                          <a:schemeClr val="lt1"/>
                        </a:solidFill>
                        <a:latin typeface="微軟正黑體" pitchFamily="34" charset="-120"/>
                        <a:ea typeface="微軟正黑體" pitchFamily="34" charset="-120"/>
                        <a:cs typeface="微軟雅黑"/>
                      </a:endParaRPr>
                    </a:p>
                  </a:txBody>
                  <a:tcPr marL="91441" marR="91441" marT="45726" marB="45726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zh-TW" altLang="en-US" sz="1800" kern="1200" dirty="0"/>
                        <a:t>研磨級</a:t>
                      </a:r>
                      <a:endParaRPr lang="zh-TW" altLang="en-US" sz="1800" b="1" kern="1200" dirty="0">
                        <a:solidFill>
                          <a:schemeClr val="lt1"/>
                        </a:solidFill>
                        <a:latin typeface="微軟正黑體" pitchFamily="34" charset="-120"/>
                        <a:ea typeface="微軟正黑體" pitchFamily="34" charset="-120"/>
                        <a:cs typeface="微軟雅黑"/>
                      </a:endParaRPr>
                    </a:p>
                  </a:txBody>
                  <a:tcPr marL="91441" marR="91441" marT="45726" marB="45726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78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altLang="en-US" sz="1800" dirty="0"/>
                        <a:t>外徑</a:t>
                      </a:r>
                      <a:endParaRPr lang="zh-TW" altLang="en-US" sz="18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41" marR="91441" marT="45726" marB="45726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en-US" altLang="zh-TW" sz="1800" kern="1200" dirty="0">
                          <a:solidFill>
                            <a:schemeClr val="accent3"/>
                          </a:solidFill>
                        </a:rPr>
                        <a:t>06~80mm</a:t>
                      </a:r>
                      <a:endParaRPr lang="zh-TW" altLang="en-US" sz="1800" b="1" kern="1200" dirty="0">
                        <a:solidFill>
                          <a:schemeClr val="accent3"/>
                        </a:solidFill>
                        <a:latin typeface="微軟正黑體" pitchFamily="34" charset="-120"/>
                        <a:ea typeface="微軟正黑體" pitchFamily="34" charset="-120"/>
                        <a:cs typeface="微軟雅黑"/>
                      </a:endParaRPr>
                    </a:p>
                  </a:txBody>
                  <a:tcPr marL="91441" marR="91441" marT="45726" marB="45726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en-US" altLang="zh-TW" sz="1800" kern="1200">
                          <a:solidFill>
                            <a:schemeClr val="accent3"/>
                          </a:solidFill>
                        </a:rPr>
                        <a:t>04~160mm </a:t>
                      </a:r>
                      <a:endParaRPr lang="zh-TW" altLang="en-US" sz="1800" b="1" kern="1200" dirty="0">
                        <a:solidFill>
                          <a:schemeClr val="accent3"/>
                        </a:solidFill>
                        <a:latin typeface="微軟正黑體" pitchFamily="34" charset="-120"/>
                        <a:ea typeface="微軟正黑體" pitchFamily="34" charset="-120"/>
                        <a:cs typeface="微軟雅黑"/>
                      </a:endParaRPr>
                    </a:p>
                  </a:txBody>
                  <a:tcPr marL="91441" marR="91441" marT="45726" marB="45726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78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altLang="en-US" sz="1800" dirty="0"/>
                        <a:t>導程</a:t>
                      </a:r>
                      <a:endParaRPr lang="zh-TW" altLang="en-US" sz="18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41" marR="91441" marT="45726" marB="45726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en-US" altLang="zh-TW" sz="1800" kern="1200" dirty="0">
                          <a:solidFill>
                            <a:schemeClr val="accent3"/>
                          </a:solidFill>
                        </a:rPr>
                        <a:t>01~100mm</a:t>
                      </a:r>
                      <a:endParaRPr lang="zh-TW" altLang="en-US" sz="1800" b="1" kern="1200" dirty="0">
                        <a:solidFill>
                          <a:schemeClr val="accent3"/>
                        </a:solidFill>
                        <a:latin typeface="微軟正黑體" pitchFamily="34" charset="-120"/>
                        <a:ea typeface="微軟正黑體" pitchFamily="34" charset="-120"/>
                        <a:cs typeface="微軟雅黑"/>
                      </a:endParaRPr>
                    </a:p>
                  </a:txBody>
                  <a:tcPr marL="91441" marR="91441" marT="45726" marB="45726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en-US" altLang="zh-TW" sz="1800" kern="1200" dirty="0">
                          <a:solidFill>
                            <a:schemeClr val="accent3"/>
                          </a:solidFill>
                        </a:rPr>
                        <a:t>01~100mm</a:t>
                      </a:r>
                      <a:endParaRPr lang="zh-TW" altLang="en-US" sz="1800" b="1" kern="1200" dirty="0">
                        <a:solidFill>
                          <a:schemeClr val="accent3"/>
                        </a:solidFill>
                        <a:latin typeface="微軟正黑體" pitchFamily="34" charset="-120"/>
                        <a:ea typeface="微軟正黑體" pitchFamily="34" charset="-120"/>
                        <a:cs typeface="微軟雅黑"/>
                      </a:endParaRPr>
                    </a:p>
                  </a:txBody>
                  <a:tcPr marL="91441" marR="91441" marT="45726" marB="45726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787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zh-TW" altLang="en-US" sz="1800" kern="1200" dirty="0"/>
                        <a:t>精度等級</a:t>
                      </a:r>
                      <a:endParaRPr lang="zh-TW" altLang="en-US" sz="1800" b="1" kern="1200" dirty="0">
                        <a:solidFill>
                          <a:schemeClr val="lt1"/>
                        </a:solidFill>
                        <a:latin typeface="微軟正黑體" pitchFamily="34" charset="-120"/>
                        <a:ea typeface="微軟正黑體" pitchFamily="34" charset="-120"/>
                        <a:cs typeface="微軟雅黑"/>
                      </a:endParaRPr>
                    </a:p>
                  </a:txBody>
                  <a:tcPr marL="91441" marR="91441" marT="45726" marB="45726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en-US" altLang="zh-TW" sz="1800" kern="1200" dirty="0">
                          <a:solidFill>
                            <a:schemeClr val="accent3"/>
                          </a:solidFill>
                        </a:rPr>
                        <a:t>FC5~FC10</a:t>
                      </a:r>
                      <a:endParaRPr lang="zh-TW" altLang="en-US" sz="1800" b="1" kern="1200" dirty="0">
                        <a:solidFill>
                          <a:schemeClr val="accent3"/>
                        </a:solidFill>
                        <a:latin typeface="微軟正黑體" pitchFamily="34" charset="-120"/>
                        <a:ea typeface="微軟正黑體" pitchFamily="34" charset="-120"/>
                        <a:cs typeface="微軟雅黑"/>
                      </a:endParaRPr>
                    </a:p>
                  </a:txBody>
                  <a:tcPr marL="91441" marR="91441" marT="45726" marB="45726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en-US" altLang="zh-TW" sz="1800" kern="1200" dirty="0">
                          <a:solidFill>
                            <a:schemeClr val="accent3"/>
                          </a:solidFill>
                        </a:rPr>
                        <a:t>GC1~GC7</a:t>
                      </a:r>
                      <a:endParaRPr lang="zh-TW" altLang="en-US" sz="1800" b="1" kern="1200" dirty="0">
                        <a:solidFill>
                          <a:schemeClr val="accent3"/>
                        </a:solidFill>
                        <a:latin typeface="微軟正黑體" pitchFamily="34" charset="-120"/>
                        <a:ea typeface="微軟正黑體" pitchFamily="34" charset="-120"/>
                        <a:cs typeface="微軟雅黑"/>
                      </a:endParaRPr>
                    </a:p>
                  </a:txBody>
                  <a:tcPr marL="91441" marR="91441" marT="45726" marB="45726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764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zh-TW" altLang="en-US" sz="1800" kern="1200" dirty="0"/>
                        <a:t>特色</a:t>
                      </a:r>
                      <a:endParaRPr lang="en-US" altLang="zh-TW" sz="1800" b="1" kern="1200" dirty="0">
                        <a:solidFill>
                          <a:schemeClr val="lt1"/>
                        </a:solidFill>
                        <a:latin typeface="微軟正黑體" pitchFamily="34" charset="-120"/>
                        <a:ea typeface="微軟正黑體" pitchFamily="34" charset="-120"/>
                        <a:cs typeface="微軟雅黑"/>
                      </a:endParaRPr>
                    </a:p>
                  </a:txBody>
                  <a:tcPr marL="91441" marR="91441" marT="45726" marB="45726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kern="1200" dirty="0">
                          <a:solidFill>
                            <a:schemeClr val="accent3"/>
                          </a:solidFill>
                        </a:rPr>
                        <a:t>掌握核心製程</a:t>
                      </a:r>
                      <a:endParaRPr kumimoji="0" lang="en-US" altLang="zh-TW" sz="1800" kern="1200" dirty="0">
                        <a:solidFill>
                          <a:schemeClr val="accent3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kern="1200" dirty="0">
                          <a:solidFill>
                            <a:schemeClr val="accent3"/>
                          </a:solidFill>
                        </a:rPr>
                        <a:t>高品質量產</a:t>
                      </a:r>
                      <a:endParaRPr kumimoji="0" lang="en-US" altLang="zh-TW" sz="1800" kern="1200" dirty="0">
                        <a:solidFill>
                          <a:schemeClr val="accent3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91441" marR="91441" marT="45726" marB="45726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zh-TW" altLang="en-US" sz="1800" kern="1200" dirty="0">
                          <a:solidFill>
                            <a:schemeClr val="accent3"/>
                          </a:solidFill>
                        </a:rPr>
                        <a:t>品質優異</a:t>
                      </a:r>
                      <a:endParaRPr lang="en-US" altLang="zh-TW" sz="1800" kern="1200" dirty="0">
                        <a:solidFill>
                          <a:schemeClr val="accent3"/>
                        </a:solidFill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zh-TW" altLang="en-US" sz="1800" kern="1200" dirty="0">
                          <a:solidFill>
                            <a:schemeClr val="accent3"/>
                          </a:solidFill>
                        </a:rPr>
                        <a:t>客製生產</a:t>
                      </a:r>
                      <a:endParaRPr lang="zh-TW" altLang="en-US" sz="1800" b="1" kern="1200" dirty="0">
                        <a:solidFill>
                          <a:schemeClr val="accent3"/>
                        </a:solidFill>
                        <a:latin typeface="微軟正黑體" pitchFamily="34" charset="-120"/>
                        <a:ea typeface="微軟正黑體" pitchFamily="34" charset="-120"/>
                        <a:cs typeface="微軟雅黑"/>
                      </a:endParaRPr>
                    </a:p>
                  </a:txBody>
                  <a:tcPr marL="91441" marR="91441" marT="45726" marB="45726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7" name="圖片 9" descr="TBI MOTION-滾珠螺桿SFY - 複製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t="13837"/>
          <a:stretch>
            <a:fillRect/>
          </a:stretch>
        </p:blipFill>
        <p:spPr bwMode="auto">
          <a:xfrm rot="-587546">
            <a:off x="4118887" y="3085138"/>
            <a:ext cx="4824412" cy="277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1" descr="螺桿03(銀色板)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307325">
            <a:off x="5458090" y="3640137"/>
            <a:ext cx="3830638" cy="315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投影片編號版面配置區 7"/>
          <p:cNvSpPr txBox="1">
            <a:spLocks/>
          </p:cNvSpPr>
          <p:nvPr/>
        </p:nvSpPr>
        <p:spPr>
          <a:xfrm>
            <a:off x="8548688" y="6541477"/>
            <a:ext cx="595312" cy="31652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D6A09F-EB12-43C9-B222-A2F8BDCA2C4B}" type="slidenum">
              <a:rPr kumimoji="0" lang="zh-TW" altLang="zh-TW" sz="1800" b="0" i="0" u="none" strike="noStrike" kern="1200" cap="none" spc="0" normalizeH="0" baseline="0" noProof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TW" altLang="zh-TW" sz="1800" b="0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/>
            </a:pPr>
            <a:r>
              <a:rPr lang="zh-TW" altLang="en-US" sz="4000" b="1" kern="1200" dirty="0">
                <a:solidFill>
                  <a:schemeClr val="accent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線性滑軌</a:t>
            </a: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D6A09F-EB12-43C9-B222-A2F8BDCA2C4B}" type="slidenum">
              <a:rPr lang="zh-TW" altLang="zh-TW" smtClean="0">
                <a:solidFill>
                  <a:schemeClr val="accent3"/>
                </a:solidFill>
              </a:rPr>
              <a:pPr>
                <a:defRPr/>
              </a:pPr>
              <a:t>8</a:t>
            </a:fld>
            <a:endParaRPr lang="zh-TW" altLang="zh-TW" dirty="0">
              <a:solidFill>
                <a:schemeClr val="accent3"/>
              </a:solidFill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3963477"/>
              </p:ext>
            </p:extLst>
          </p:nvPr>
        </p:nvGraphicFramePr>
        <p:xfrm>
          <a:off x="357188" y="3759377"/>
          <a:ext cx="5072062" cy="217219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925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795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461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/>
                        <a:t>產品軌格</a:t>
                      </a:r>
                      <a:endParaRPr lang="en-US" altLang="zh-TW" sz="16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43" marR="91443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/>
                        <a:t>產品尺寸</a:t>
                      </a:r>
                      <a:r>
                        <a:rPr lang="en-US" altLang="zh-TW" sz="1600" dirty="0"/>
                        <a:t>(mm)</a:t>
                      </a:r>
                      <a:endParaRPr lang="zh-TW" altLang="en-US" sz="16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43" marR="91443" marT="45707" marB="45707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835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solidFill>
                            <a:schemeClr val="accent3"/>
                          </a:solidFill>
                        </a:rPr>
                        <a:t>標準型</a:t>
                      </a:r>
                      <a:endParaRPr lang="zh-TW" altLang="en-US" sz="1600" b="1" dirty="0">
                        <a:solidFill>
                          <a:schemeClr val="accent3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43" marR="91443" marT="45707" marB="45707" anchor="ctr"/>
                </a:tc>
                <a:tc>
                  <a:txBody>
                    <a:bodyPr/>
                    <a:lstStyle/>
                    <a:p>
                      <a:pPr algn="ctr">
                        <a:buFontTx/>
                        <a:buNone/>
                        <a:defRPr/>
                      </a:pPr>
                      <a:r>
                        <a:rPr lang="en-US" altLang="zh-TW" sz="1600" dirty="0">
                          <a:solidFill>
                            <a:schemeClr val="accent3"/>
                          </a:solidFill>
                        </a:rPr>
                        <a:t>15</a:t>
                      </a:r>
                      <a:r>
                        <a:rPr lang="zh-TW" altLang="en-US" sz="1600" dirty="0">
                          <a:solidFill>
                            <a:schemeClr val="accent3"/>
                          </a:solidFill>
                        </a:rPr>
                        <a:t>、</a:t>
                      </a:r>
                      <a:r>
                        <a:rPr lang="en-US" altLang="zh-TW" sz="1600" dirty="0">
                          <a:solidFill>
                            <a:schemeClr val="accent3"/>
                          </a:solidFill>
                        </a:rPr>
                        <a:t>20</a:t>
                      </a:r>
                      <a:r>
                        <a:rPr lang="zh-TW" altLang="en-US" sz="1600" dirty="0">
                          <a:solidFill>
                            <a:schemeClr val="accent3"/>
                          </a:solidFill>
                        </a:rPr>
                        <a:t>、</a:t>
                      </a:r>
                      <a:r>
                        <a:rPr lang="en-US" altLang="zh-TW" sz="1600" dirty="0">
                          <a:solidFill>
                            <a:schemeClr val="accent3"/>
                          </a:solidFill>
                        </a:rPr>
                        <a:t>25</a:t>
                      </a:r>
                      <a:r>
                        <a:rPr lang="zh-TW" altLang="en-US" sz="1600" dirty="0">
                          <a:solidFill>
                            <a:schemeClr val="accent3"/>
                          </a:solidFill>
                        </a:rPr>
                        <a:t>、</a:t>
                      </a:r>
                      <a:r>
                        <a:rPr lang="en-US" altLang="zh-TW" sz="1600" dirty="0">
                          <a:solidFill>
                            <a:schemeClr val="accent3"/>
                          </a:solidFill>
                        </a:rPr>
                        <a:t>30</a:t>
                      </a:r>
                      <a:r>
                        <a:rPr lang="zh-TW" altLang="en-US" sz="1600" dirty="0">
                          <a:solidFill>
                            <a:schemeClr val="accent3"/>
                          </a:solidFill>
                        </a:rPr>
                        <a:t>、</a:t>
                      </a:r>
                      <a:r>
                        <a:rPr lang="en-US" altLang="zh-TW" sz="1600" dirty="0">
                          <a:solidFill>
                            <a:schemeClr val="accent3"/>
                          </a:solidFill>
                        </a:rPr>
                        <a:t>35</a:t>
                      </a:r>
                      <a:r>
                        <a:rPr lang="zh-TW" altLang="en-US" sz="1600" dirty="0">
                          <a:solidFill>
                            <a:schemeClr val="accent3"/>
                          </a:solidFill>
                        </a:rPr>
                        <a:t>、</a:t>
                      </a:r>
                      <a:r>
                        <a:rPr lang="en-US" altLang="zh-TW" sz="1600" dirty="0">
                          <a:solidFill>
                            <a:schemeClr val="accent3"/>
                          </a:solidFill>
                        </a:rPr>
                        <a:t>45</a:t>
                      </a:r>
                      <a:endParaRPr lang="en-US" altLang="zh-TW" sz="1600" b="1" dirty="0">
                        <a:solidFill>
                          <a:schemeClr val="accent3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43" marR="91443" marT="45707" marB="45707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461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solidFill>
                            <a:schemeClr val="accent3"/>
                          </a:solidFill>
                        </a:rPr>
                        <a:t>大型</a:t>
                      </a:r>
                      <a:endParaRPr lang="zh-TW" altLang="en-US" sz="1600" b="1" dirty="0">
                        <a:solidFill>
                          <a:schemeClr val="accent3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43" marR="91443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solidFill>
                            <a:schemeClr val="accent3"/>
                          </a:solidFill>
                        </a:rPr>
                        <a:t>55</a:t>
                      </a:r>
                      <a:r>
                        <a:rPr lang="en-US" altLang="en-US" sz="1600" dirty="0">
                          <a:solidFill>
                            <a:schemeClr val="accent3"/>
                          </a:solidFill>
                        </a:rPr>
                        <a:t>、</a:t>
                      </a:r>
                      <a:r>
                        <a:rPr lang="en-US" altLang="zh-TW" sz="1600" dirty="0">
                          <a:solidFill>
                            <a:schemeClr val="accent3"/>
                          </a:solidFill>
                        </a:rPr>
                        <a:t>65</a:t>
                      </a:r>
                      <a:endParaRPr lang="zh-TW" altLang="en-US" sz="1600" b="1" dirty="0">
                        <a:solidFill>
                          <a:schemeClr val="accent3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43" marR="91443" marT="45707" marB="45707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461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solidFill>
                            <a:schemeClr val="accent3"/>
                          </a:solidFill>
                        </a:rPr>
                        <a:t>微小型</a:t>
                      </a:r>
                      <a:endParaRPr lang="zh-TW" altLang="en-US" sz="1600" b="1" dirty="0">
                        <a:solidFill>
                          <a:schemeClr val="accent3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43" marR="91443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zh-TW" sz="1600" kern="1200" dirty="0">
                          <a:solidFill>
                            <a:schemeClr val="accent3"/>
                          </a:solidFill>
                        </a:rPr>
                        <a:t>07</a:t>
                      </a:r>
                      <a:r>
                        <a:rPr lang="zh-TW" altLang="en-US" sz="1600" dirty="0">
                          <a:solidFill>
                            <a:schemeClr val="accent3"/>
                          </a:solidFill>
                        </a:rPr>
                        <a:t>、</a:t>
                      </a:r>
                      <a:r>
                        <a:rPr lang="en-US" altLang="zh-TW" sz="1600" dirty="0">
                          <a:solidFill>
                            <a:schemeClr val="accent3"/>
                          </a:solidFill>
                        </a:rPr>
                        <a:t>09</a:t>
                      </a:r>
                      <a:r>
                        <a:rPr lang="zh-TW" altLang="en-US" sz="1600" dirty="0">
                          <a:solidFill>
                            <a:schemeClr val="accent3"/>
                          </a:solidFill>
                        </a:rPr>
                        <a:t>、</a:t>
                      </a:r>
                      <a:r>
                        <a:rPr lang="en-US" altLang="zh-TW" sz="1600" dirty="0">
                          <a:solidFill>
                            <a:schemeClr val="accent3"/>
                          </a:solidFill>
                        </a:rPr>
                        <a:t>12</a:t>
                      </a:r>
                      <a:endParaRPr kumimoji="0" lang="zh-TW" altLang="en-US" sz="1600" kern="1200" dirty="0">
                        <a:solidFill>
                          <a:schemeClr val="accent3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91443" marR="91443" marT="45707" marB="45707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4392899"/>
              </p:ext>
            </p:extLst>
          </p:nvPr>
        </p:nvGraphicFramePr>
        <p:xfrm>
          <a:off x="5632931" y="3753566"/>
          <a:ext cx="3143250" cy="218795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143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051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kern="1200" dirty="0"/>
                        <a:t>特色</a:t>
                      </a:r>
                      <a:endParaRPr lang="zh-TW" altLang="en-US" sz="1600" b="1" kern="1200" dirty="0">
                        <a:solidFill>
                          <a:schemeClr val="lt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91461" marR="91461" marT="45707" marB="45707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0228">
                <a:tc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r>
                        <a:rPr lang="zh-TW" altLang="en-US" sz="1600" dirty="0">
                          <a:solidFill>
                            <a:schemeClr val="accent3"/>
                          </a:solidFill>
                        </a:rPr>
                        <a:t>高順暢性 </a:t>
                      </a:r>
                      <a:r>
                        <a:rPr lang="en-US" altLang="zh-TW" sz="1600" dirty="0">
                          <a:solidFill>
                            <a:schemeClr val="accent3"/>
                          </a:solidFill>
                        </a:rPr>
                        <a:t>/</a:t>
                      </a:r>
                      <a:r>
                        <a:rPr lang="zh-TW" altLang="en-US" sz="1600" dirty="0">
                          <a:solidFill>
                            <a:schemeClr val="accent3"/>
                          </a:solidFill>
                        </a:rPr>
                        <a:t>高穩定性</a:t>
                      </a:r>
                      <a:endParaRPr lang="zh-TW" altLang="en-US" sz="1600" b="1" dirty="0">
                        <a:solidFill>
                          <a:schemeClr val="accent3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61" marR="91461" marT="45707" marB="45707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02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dirty="0">
                          <a:solidFill>
                            <a:schemeClr val="accent3"/>
                          </a:solidFill>
                        </a:rPr>
                        <a:t>高耐用性 </a:t>
                      </a:r>
                      <a:r>
                        <a:rPr lang="en-US" altLang="zh-TW" sz="1600" dirty="0">
                          <a:solidFill>
                            <a:schemeClr val="accent3"/>
                          </a:solidFill>
                        </a:rPr>
                        <a:t>/</a:t>
                      </a:r>
                      <a:r>
                        <a:rPr lang="zh-TW" altLang="en-US" sz="1600" dirty="0">
                          <a:solidFill>
                            <a:schemeClr val="accent3"/>
                          </a:solidFill>
                        </a:rPr>
                        <a:t>高便利性</a:t>
                      </a:r>
                      <a:endParaRPr lang="en-US" altLang="zh-TW" sz="1600" b="1" dirty="0">
                        <a:solidFill>
                          <a:schemeClr val="accent3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61" marR="91461" marT="45707" marB="45707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02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dirty="0">
                          <a:solidFill>
                            <a:schemeClr val="accent3"/>
                          </a:solidFill>
                        </a:rPr>
                        <a:t>自潤、防塵配件多元選擇</a:t>
                      </a:r>
                      <a:endParaRPr lang="en-US" altLang="zh-TW" sz="1600" b="1" dirty="0">
                        <a:solidFill>
                          <a:schemeClr val="accent3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61" marR="91461" marT="45707" marB="45707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6762">
                <a:tc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r>
                        <a:rPr lang="zh-TW" altLang="en-US" sz="1600" dirty="0">
                          <a:solidFill>
                            <a:schemeClr val="accent3"/>
                          </a:solidFill>
                        </a:rPr>
                        <a:t>特殊油路選孔設計</a:t>
                      </a:r>
                      <a:r>
                        <a:rPr lang="en-US" altLang="zh-TW" sz="1600" dirty="0">
                          <a:solidFill>
                            <a:schemeClr val="accent3"/>
                          </a:solidFill>
                        </a:rPr>
                        <a:t>(J-Flow) 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zh-TW" altLang="en-US" sz="1600" dirty="0">
                          <a:solidFill>
                            <a:schemeClr val="accent3"/>
                          </a:solidFill>
                        </a:rPr>
                        <a:t>側掛使用仍可完美潤滑</a:t>
                      </a:r>
                      <a:endParaRPr lang="zh-TW" altLang="en-US" sz="1600" b="1" dirty="0">
                        <a:solidFill>
                          <a:schemeClr val="accent3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61" marR="91461" marT="45707" marB="45707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" name="圖片 1">
            <a:extLst>
              <a:ext uri="{FF2B5EF4-FFF2-40B4-BE49-F238E27FC236}">
                <a16:creationId xmlns:a16="http://schemas.microsoft.com/office/drawing/2014/main" id="{66581CC2-0CAA-43B4-8A42-E76B7AD427A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3952" y="1663890"/>
            <a:ext cx="8723350" cy="191829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TW" altLang="en-US" sz="4000" b="1" kern="1200" dirty="0">
                <a:solidFill>
                  <a:schemeClr val="accent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滾珠花鍵</a:t>
            </a:r>
            <a:r>
              <a:rPr lang="en-US" altLang="zh-TW" sz="2800" b="1" kern="1200" dirty="0">
                <a:solidFill>
                  <a:schemeClr val="accent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(</a:t>
            </a:r>
            <a:r>
              <a:rPr lang="zh-TW" altLang="en-US" sz="2800" dirty="0">
                <a:solidFill>
                  <a:schemeClr val="accent3"/>
                </a:solidFill>
                <a:cs typeface="微軟雅黑"/>
              </a:rPr>
              <a:t>全台第一成功研發量產</a:t>
            </a:r>
            <a:r>
              <a:rPr lang="en-US" altLang="zh-TW" sz="2800" dirty="0">
                <a:solidFill>
                  <a:schemeClr val="accent3"/>
                </a:solidFill>
                <a:cs typeface="微軟雅黑"/>
              </a:rPr>
              <a:t>)</a:t>
            </a:r>
            <a:endParaRPr lang="zh-TW" altLang="en-US" sz="2800" b="1" kern="1200" dirty="0">
              <a:solidFill>
                <a:schemeClr val="accent3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14" name="投影片編號版面配置區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D6A09F-EB12-43C9-B222-A2F8BDCA2C4B}" type="slidenum">
              <a:rPr lang="zh-TW" altLang="zh-TW" smtClean="0">
                <a:solidFill>
                  <a:schemeClr val="accent3"/>
                </a:solidFill>
              </a:rPr>
              <a:pPr>
                <a:defRPr/>
              </a:pPr>
              <a:t>9</a:t>
            </a:fld>
            <a:endParaRPr lang="zh-TW" altLang="zh-TW" dirty="0">
              <a:solidFill>
                <a:schemeClr val="accent3"/>
              </a:solidFill>
            </a:endParaRPr>
          </a:p>
        </p:txBody>
      </p:sp>
      <p:pic>
        <p:nvPicPr>
          <p:cNvPr id="10" name="Picture 4" descr="圖片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09815" y="3653163"/>
            <a:ext cx="2376264" cy="20127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4170645"/>
              </p:ext>
            </p:extLst>
          </p:nvPr>
        </p:nvGraphicFramePr>
        <p:xfrm>
          <a:off x="827088" y="3512768"/>
          <a:ext cx="4608512" cy="2336666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7276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08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136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/>
                        <a:t>規格</a:t>
                      </a:r>
                      <a:endParaRPr lang="zh-TW" altLang="en-US" sz="1800" b="1" kern="1200" dirty="0">
                        <a:solidFill>
                          <a:schemeClr val="lt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91431" marR="91431" marT="45724" marB="45724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/>
                        <a:t>  </a:t>
                      </a:r>
                      <a:r>
                        <a:rPr lang="en-US" altLang="zh-TW" sz="1800" kern="1200"/>
                        <a:t>0</a:t>
                      </a:r>
                      <a:r>
                        <a:rPr lang="en-US" altLang="zh-TW" sz="1800"/>
                        <a:t>6~50mm</a:t>
                      </a:r>
                      <a:endParaRPr lang="en-US" altLang="zh-TW" sz="1800" b="1" dirty="0">
                        <a:latin typeface="微軟正黑體" pitchFamily="34" charset="-120"/>
                        <a:ea typeface="微軟正黑體" pitchFamily="34" charset="-120"/>
                        <a:cs typeface="華康儷中黑(P)"/>
                      </a:endParaRPr>
                    </a:p>
                  </a:txBody>
                  <a:tcPr marL="91431" marR="91431" marT="45724" marB="45724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8529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/>
                        <a:t>特色</a:t>
                      </a:r>
                    </a:p>
                    <a:p>
                      <a:pPr lvl="0" algn="ctr"/>
                      <a:endParaRPr lang="zh-TW" altLang="en-US" sz="18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31" marR="91431" marT="45724" marB="4572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FontTx/>
                        <a:buChar char="•"/>
                      </a:pPr>
                      <a:r>
                        <a:rPr lang="zh-TW" altLang="en-US" sz="1800" dirty="0"/>
                        <a:t> </a:t>
                      </a:r>
                      <a:r>
                        <a:rPr lang="zh-TW" altLang="en-US" sz="1800" dirty="0">
                          <a:solidFill>
                            <a:schemeClr val="accent3"/>
                          </a:solidFill>
                        </a:rPr>
                        <a:t>中空軸設計 符合多元化空間設計</a:t>
                      </a:r>
                    </a:p>
                    <a:p>
                      <a:pPr>
                        <a:lnSpc>
                          <a:spcPct val="150000"/>
                        </a:lnSpc>
                        <a:buFontTx/>
                        <a:buChar char="•"/>
                      </a:pPr>
                      <a:r>
                        <a:rPr lang="zh-TW" altLang="en-US" sz="1800" dirty="0">
                          <a:solidFill>
                            <a:schemeClr val="accent3"/>
                          </a:solidFill>
                        </a:rPr>
                        <a:t> 不掉珠設計 裝配簡易</a:t>
                      </a:r>
                    </a:p>
                    <a:p>
                      <a:pPr>
                        <a:lnSpc>
                          <a:spcPct val="150000"/>
                        </a:lnSpc>
                        <a:buFontTx/>
                        <a:buChar char="•"/>
                      </a:pPr>
                      <a:r>
                        <a:rPr lang="zh-TW" altLang="en-US" sz="1800" dirty="0">
                          <a:solidFill>
                            <a:schemeClr val="accent3"/>
                          </a:solidFill>
                        </a:rPr>
                        <a:t> 高剛性 </a:t>
                      </a:r>
                      <a:r>
                        <a:rPr lang="en-US" altLang="zh-TW" sz="1800" dirty="0">
                          <a:solidFill>
                            <a:schemeClr val="accent3"/>
                          </a:solidFill>
                        </a:rPr>
                        <a:t>/</a:t>
                      </a:r>
                      <a:r>
                        <a:rPr lang="zh-TW" altLang="en-US" sz="1800" dirty="0">
                          <a:solidFill>
                            <a:schemeClr val="accent3"/>
                          </a:solidFill>
                        </a:rPr>
                        <a:t> 重負荷 </a:t>
                      </a:r>
                      <a:r>
                        <a:rPr lang="en-US" altLang="zh-TW" sz="1800" dirty="0">
                          <a:solidFill>
                            <a:schemeClr val="accent3"/>
                          </a:solidFill>
                        </a:rPr>
                        <a:t>/</a:t>
                      </a:r>
                      <a:r>
                        <a:rPr lang="zh-TW" altLang="en-US" sz="1800" dirty="0">
                          <a:solidFill>
                            <a:schemeClr val="accent3"/>
                          </a:solidFill>
                        </a:rPr>
                        <a:t> 高扭距</a:t>
                      </a:r>
                      <a:endParaRPr lang="en-US" altLang="zh-TW" sz="1800" dirty="0">
                        <a:solidFill>
                          <a:schemeClr val="accent3"/>
                        </a:solidFill>
                      </a:endParaRPr>
                    </a:p>
                    <a:p>
                      <a:pPr>
                        <a:lnSpc>
                          <a:spcPct val="150000"/>
                        </a:lnSpc>
                        <a:buFontTx/>
                        <a:buChar char="•"/>
                      </a:pPr>
                      <a:r>
                        <a:rPr lang="zh-TW" altLang="en-US" sz="1800" dirty="0">
                          <a:solidFill>
                            <a:schemeClr val="accent3"/>
                          </a:solidFill>
                        </a:rPr>
                        <a:t> 旋轉方向零間隙 高定位精度</a:t>
                      </a:r>
                      <a:endParaRPr lang="en-US" altLang="zh-TW" sz="1800" b="1" dirty="0">
                        <a:solidFill>
                          <a:schemeClr val="accent3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31" marR="91431" marT="45724" marB="45724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" name="圖片 1">
            <a:extLst>
              <a:ext uri="{FF2B5EF4-FFF2-40B4-BE49-F238E27FC236}">
                <a16:creationId xmlns:a16="http://schemas.microsoft.com/office/drawing/2014/main" id="{4DD905CD-3AA9-4CD6-B908-144BC4A9A15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5353" y="1630376"/>
            <a:ext cx="8540686" cy="168069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封面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內容">
  <a:themeElements>
    <a:clrScheme name="自訂 1 1">
      <a:dk1>
        <a:srgbClr val="006DB8"/>
      </a:dk1>
      <a:lt1>
        <a:srgbClr val="FFFFFF"/>
      </a:lt1>
      <a:dk2>
        <a:srgbClr val="006DB8"/>
      </a:dk2>
      <a:lt2>
        <a:srgbClr val="FFFFFF"/>
      </a:lt2>
      <a:accent1>
        <a:srgbClr val="006DB8"/>
      </a:accent1>
      <a:accent2>
        <a:srgbClr val="C1C3C3"/>
      </a:accent2>
      <a:accent3>
        <a:srgbClr val="3D3A39"/>
      </a:accent3>
      <a:accent4>
        <a:srgbClr val="FFFFFF"/>
      </a:accent4>
      <a:accent5>
        <a:srgbClr val="FABD00"/>
      </a:accent5>
      <a:accent6>
        <a:srgbClr val="12AE66"/>
      </a:accent6>
      <a:hlink>
        <a:srgbClr val="FFFFFF"/>
      </a:hlink>
      <a:folHlink>
        <a:srgbClr val="C1C3C3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分頁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封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其他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11456</TotalTime>
  <Words>670</Words>
  <Application>Microsoft Office PowerPoint</Application>
  <PresentationFormat>如螢幕大小 (4:3)</PresentationFormat>
  <Paragraphs>151</Paragraphs>
  <Slides>23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5</vt:i4>
      </vt:variant>
      <vt:variant>
        <vt:lpstr>投影片標題</vt:lpstr>
      </vt:variant>
      <vt:variant>
        <vt:i4>23</vt:i4>
      </vt:variant>
    </vt:vector>
  </HeadingPairs>
  <TitlesOfParts>
    <vt:vector size="38" baseType="lpstr">
      <vt:lpstr>Noto Sans CJK TC Regular</vt:lpstr>
      <vt:lpstr>华文细黑</vt:lpstr>
      <vt:lpstr>華康儷中黑(P)</vt:lpstr>
      <vt:lpstr>微軟正黑體</vt:lpstr>
      <vt:lpstr>微軟雅黑</vt:lpstr>
      <vt:lpstr>新細明體</vt:lpstr>
      <vt:lpstr>Arial</vt:lpstr>
      <vt:lpstr>Calibri</vt:lpstr>
      <vt:lpstr>Times New Roman</vt:lpstr>
      <vt:lpstr>Wingdings</vt:lpstr>
      <vt:lpstr>封面</vt:lpstr>
      <vt:lpstr>內容</vt:lpstr>
      <vt:lpstr>分頁</vt:lpstr>
      <vt:lpstr>封底</vt:lpstr>
      <vt:lpstr>其他</vt:lpstr>
      <vt:lpstr>2022年第4季 法人說明會</vt:lpstr>
      <vt:lpstr>大綱</vt:lpstr>
      <vt:lpstr>公司簡介</vt:lpstr>
      <vt:lpstr>公司簡介</vt:lpstr>
      <vt:lpstr>產品介紹</vt:lpstr>
      <vt:lpstr>產品介紹</vt:lpstr>
      <vt:lpstr>PowerPoint 簡報</vt:lpstr>
      <vt:lpstr>線性滑軌</vt:lpstr>
      <vt:lpstr>滾珠花鍵(全台第一成功研發量產)</vt:lpstr>
      <vt:lpstr>旋轉式滾珠螺桿花鍵(全台第一成功研發量產)</vt:lpstr>
      <vt:lpstr>單軸機器人</vt:lpstr>
      <vt:lpstr>營運概況</vt:lpstr>
      <vt:lpstr>營業收入</vt:lpstr>
      <vt:lpstr>區域別營收</vt:lpstr>
      <vt:lpstr>產品別營收</vt:lpstr>
      <vt:lpstr>營業毛利</vt:lpstr>
      <vt:lpstr>營業淨利</vt:lpstr>
      <vt:lpstr>營業外收(支)</vt:lpstr>
      <vt:lpstr>稅前&amp;稅後淨利</vt:lpstr>
      <vt:lpstr>每股盈餘EPS</vt:lpstr>
      <vt:lpstr>研究發展</vt:lpstr>
      <vt:lpstr>研發方向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Microsoft Office 使用者</dc:creator>
  <cp:lastModifiedBy>陳崇文</cp:lastModifiedBy>
  <cp:revision>233</cp:revision>
  <dcterms:created xsi:type="dcterms:W3CDTF">2019-04-15T06:37:49Z</dcterms:created>
  <dcterms:modified xsi:type="dcterms:W3CDTF">2023-04-06T09:31:28Z</dcterms:modified>
</cp:coreProperties>
</file>