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notesSlides/notesSlide7.xml" ContentType="application/vnd.openxmlformats-officedocument.presentationml.notesSlide+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8.xml" ContentType="application/vnd.openxmlformats-officedocument.presentationml.notesSlide+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chart18.xml" ContentType="application/vnd.openxmlformats-officedocument.drawingml.chart+xml"/>
  <Override PartName="/ppt/notesSlides/notesSlide9.xml" ContentType="application/vnd.openxmlformats-officedocument.presentationml.notesSlide+xml"/>
  <Override PartName="/ppt/charts/chart19.xml" ContentType="application/vnd.openxmlformats-officedocument.drawingml.chart+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20.xml" ContentType="application/vnd.openxmlformats-officedocument.drawingml.chart+xml"/>
  <Override PartName="/ppt/drawings/drawing2.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27" r:id="rId2"/>
    <p:sldMasterId id="2147483954" r:id="rId3"/>
    <p:sldMasterId id="2147483963" r:id="rId4"/>
  </p:sldMasterIdLst>
  <p:notesMasterIdLst>
    <p:notesMasterId r:id="rId20"/>
  </p:notesMasterIdLst>
  <p:sldIdLst>
    <p:sldId id="340" r:id="rId5"/>
    <p:sldId id="1903" r:id="rId6"/>
    <p:sldId id="2147309188" r:id="rId7"/>
    <p:sldId id="2147309151" r:id="rId8"/>
    <p:sldId id="2147309194" r:id="rId9"/>
    <p:sldId id="2147309270" r:id="rId10"/>
    <p:sldId id="262" r:id="rId11"/>
    <p:sldId id="2147309271" r:id="rId12"/>
    <p:sldId id="2147309269" r:id="rId13"/>
    <p:sldId id="2147309201" r:id="rId14"/>
    <p:sldId id="266" r:id="rId15"/>
    <p:sldId id="267" r:id="rId16"/>
    <p:sldId id="2147309272" r:id="rId17"/>
    <p:sldId id="2147309273" r:id="rId18"/>
    <p:sldId id="2147309168" r:id="rId1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C2FFA5D-87B4-456A-9821-1D502468CF0F}" styleName="主题样式 1 - 强调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中度样式 1 - 强调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浅色样式 3 - 强调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3B4B98B0-60AC-42C2-AFA5-B58CD77FA1E5}" styleName="浅色样式 1 - 强调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503" autoAdjust="0"/>
    <p:restoredTop sz="95837" autoAdjust="0"/>
  </p:normalViewPr>
  <p:slideViewPr>
    <p:cSldViewPr snapToGrid="0">
      <p:cViewPr varScale="1">
        <p:scale>
          <a:sx n="80" d="100"/>
          <a:sy n="80" d="100"/>
        </p:scale>
        <p:origin x="216" y="1040"/>
      </p:cViewPr>
      <p:guideLst/>
    </p:cSldViewPr>
  </p:slideViewPr>
  <p:outlineViewPr>
    <p:cViewPr>
      <p:scale>
        <a:sx n="100" d="100"/>
        <a:sy n="100" d="100"/>
      </p:scale>
      <p:origin x="0" y="0"/>
    </p:cViewPr>
  </p:outlineViewPr>
  <p:notesTextViewPr>
    <p:cViewPr>
      <p:scale>
        <a:sx n="66" d="100"/>
        <a:sy n="66" d="100"/>
      </p:scale>
      <p:origin x="0" y="0"/>
    </p:cViewPr>
  </p:notesTextViewPr>
  <p:sorterViewPr>
    <p:cViewPr>
      <p:scale>
        <a:sx n="100" d="100"/>
        <a:sy n="100" d="100"/>
      </p:scale>
      <p:origin x="0" y="-338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___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___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___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___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___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___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___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___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___17.xlsx"/></Relationships>
</file>

<file path=ppt/charts/_rels/chart19.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__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___1.xlsx"/></Relationships>
</file>

<file path=ppt/charts/_rels/chart20.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___19.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___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___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___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___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___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___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7930397233080249"/>
          <c:y val="0.475557582140687"/>
        </c:manualLayout>
      </c:layout>
      <c:overlay val="0"/>
      <c:txPr>
        <a:bodyPr/>
        <a:lstStyle/>
        <a:p>
          <a:pPr>
            <a:defRPr>
              <a:solidFill>
                <a:schemeClr val="bg1"/>
              </a:solidFill>
            </a:defRPr>
          </a:pPr>
          <a:endParaRPr lang="zh-TW"/>
        </a:p>
      </c:txPr>
    </c:title>
    <c:autoTitleDeleted val="0"/>
    <c:plotArea>
      <c:layout/>
      <c:doughnutChart>
        <c:varyColors val="1"/>
        <c:ser>
          <c:idx val="0"/>
          <c:order val="0"/>
          <c:tx>
            <c:strRef>
              <c:f>工作表1!$B$1</c:f>
              <c:strCache>
                <c:ptCount val="1"/>
                <c:pt idx="0">
                  <c:v>2024Q3</c:v>
                </c:pt>
              </c:strCache>
            </c:strRef>
          </c:tx>
          <c:spPr>
            <a:effectLst/>
          </c:spPr>
          <c:dPt>
            <c:idx val="0"/>
            <c:bubble3D val="0"/>
            <c:spPr>
              <a:solidFill>
                <a:srgbClr val="FFFFCC"/>
              </a:solidFill>
              <a:effectLst/>
            </c:spPr>
            <c:extLst>
              <c:ext xmlns:c16="http://schemas.microsoft.com/office/drawing/2014/chart" uri="{C3380CC4-5D6E-409C-BE32-E72D297353CC}">
                <c16:uniqueId val="{00000001-9382-4182-ADEA-E8F2DC7F9944}"/>
              </c:ext>
            </c:extLst>
          </c:dPt>
          <c:dPt>
            <c:idx val="1"/>
            <c:bubble3D val="0"/>
            <c:spPr>
              <a:solidFill>
                <a:schemeClr val="accent5">
                  <a:lumMod val="20000"/>
                  <a:lumOff val="80000"/>
                </a:schemeClr>
              </a:solidFill>
              <a:effectLst/>
            </c:spPr>
            <c:extLst>
              <c:ext xmlns:c16="http://schemas.microsoft.com/office/drawing/2014/chart" uri="{C3380CC4-5D6E-409C-BE32-E72D297353CC}">
                <c16:uniqueId val="{00000003-9382-4182-ADEA-E8F2DC7F9944}"/>
              </c:ext>
            </c:extLst>
          </c:dPt>
          <c:dPt>
            <c:idx val="2"/>
            <c:bubble3D val="0"/>
            <c:spPr>
              <a:solidFill>
                <a:srgbClr val="FF9999"/>
              </a:solidFill>
              <a:effectLst/>
            </c:spPr>
            <c:extLst>
              <c:ext xmlns:c16="http://schemas.microsoft.com/office/drawing/2014/chart" uri="{C3380CC4-5D6E-409C-BE32-E72D297353CC}">
                <c16:uniqueId val="{00000005-9382-4182-ADEA-E8F2DC7F9944}"/>
              </c:ext>
            </c:extLst>
          </c:dPt>
          <c:dPt>
            <c:idx val="3"/>
            <c:bubble3D val="0"/>
            <c:spPr>
              <a:solidFill>
                <a:srgbClr val="BFF7C0"/>
              </a:solidFill>
              <a:ln>
                <a:solidFill>
                  <a:srgbClr val="BFF7C0"/>
                </a:solidFill>
              </a:ln>
              <a:effectLst/>
            </c:spPr>
            <c:extLst>
              <c:ext xmlns:c16="http://schemas.microsoft.com/office/drawing/2014/chart" uri="{C3380CC4-5D6E-409C-BE32-E72D297353CC}">
                <c16:uniqueId val="{00000007-9382-4182-ADEA-E8F2DC7F9944}"/>
              </c:ext>
            </c:extLst>
          </c:dPt>
          <c:dPt>
            <c:idx val="4"/>
            <c:bubble3D val="0"/>
            <c:spPr>
              <a:solidFill>
                <a:srgbClr val="BCC2C4"/>
              </a:solidFill>
              <a:effectLst/>
            </c:spPr>
            <c:extLst>
              <c:ext xmlns:c16="http://schemas.microsoft.com/office/drawing/2014/chart" uri="{C3380CC4-5D6E-409C-BE32-E72D297353CC}">
                <c16:uniqueId val="{00000009-9382-4182-ADEA-E8F2DC7F9944}"/>
              </c:ext>
            </c:extLst>
          </c:dPt>
          <c:cat>
            <c:strRef>
              <c:f>工作表1!$A$2:$A$6</c:f>
              <c:strCache>
                <c:ptCount val="5"/>
                <c:pt idx="0">
                  <c:v>汽車</c:v>
                </c:pt>
                <c:pt idx="1">
                  <c:v>電子</c:v>
                </c:pt>
                <c:pt idx="2">
                  <c:v>醫療</c:v>
                </c:pt>
                <c:pt idx="3">
                  <c:v>運動</c:v>
                </c:pt>
                <c:pt idx="4">
                  <c:v>其他</c:v>
                </c:pt>
              </c:strCache>
            </c:strRef>
          </c:cat>
          <c:val>
            <c:numRef>
              <c:f>工作表1!$B$2:$B$6</c:f>
              <c:numCache>
                <c:formatCode>0%</c:formatCode>
                <c:ptCount val="5"/>
                <c:pt idx="0">
                  <c:v>0.51029165790335962</c:v>
                </c:pt>
                <c:pt idx="1">
                  <c:v>0.17431188105852927</c:v>
                </c:pt>
                <c:pt idx="2">
                  <c:v>0.12704643905838303</c:v>
                </c:pt>
                <c:pt idx="3">
                  <c:v>0.14566150857660726</c:v>
                </c:pt>
                <c:pt idx="4">
                  <c:v>4.2688513403120854E-2</c:v>
                </c:pt>
              </c:numCache>
            </c:numRef>
          </c:val>
          <c:extLst>
            <c:ext xmlns:c16="http://schemas.microsoft.com/office/drawing/2014/chart" uri="{C3380CC4-5D6E-409C-BE32-E72D297353CC}">
              <c16:uniqueId val="{0000000A-9382-4182-ADEA-E8F2DC7F9944}"/>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zh-TW"/>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936800864863008"/>
          <c:y val="8.8184701816402866E-2"/>
          <c:w val="0.71440215700953025"/>
          <c:h val="0.83966417851563113"/>
        </c:manualLayout>
      </c:layout>
      <c:barChart>
        <c:barDir val="bar"/>
        <c:grouping val="stacked"/>
        <c:varyColors val="0"/>
        <c:ser>
          <c:idx val="0"/>
          <c:order val="0"/>
          <c:tx>
            <c:strRef>
              <c:f>工作表1!$B$1</c:f>
              <c:strCache>
                <c:ptCount val="1"/>
                <c:pt idx="0">
                  <c:v>汽車</c:v>
                </c:pt>
              </c:strCache>
            </c:strRef>
          </c:tx>
          <c:spPr>
            <a:solidFill>
              <a:schemeClr val="bg1">
                <a:lumMod val="65000"/>
              </a:schemeClr>
            </a:solidFill>
          </c:spPr>
          <c:invertIfNegative val="0"/>
          <c:dPt>
            <c:idx val="0"/>
            <c:invertIfNegative val="0"/>
            <c:bubble3D val="0"/>
            <c:spPr>
              <a:solidFill>
                <a:srgbClr val="FFFFCC"/>
              </a:solidFill>
              <a:ln>
                <a:solidFill>
                  <a:srgbClr val="FFC000"/>
                </a:solidFill>
              </a:ln>
            </c:spPr>
            <c:extLst>
              <c:ext xmlns:c16="http://schemas.microsoft.com/office/drawing/2014/chart" uri="{C3380CC4-5D6E-409C-BE32-E72D297353CC}">
                <c16:uniqueId val="{00000001-7D6A-4E6D-B05D-8B94E2DB51F3}"/>
              </c:ext>
            </c:extLst>
          </c:dPt>
          <c:dPt>
            <c:idx val="1"/>
            <c:invertIfNegative val="0"/>
            <c:bubble3D val="0"/>
            <c:spPr>
              <a:solidFill>
                <a:srgbClr val="FFC000"/>
              </a:solidFill>
              <a:scene3d>
                <a:camera prst="orthographicFront"/>
                <a:lightRig rig="threePt" dir="t"/>
              </a:scene3d>
              <a:sp3d>
                <a:bevelT w="190500" h="38100"/>
              </a:sp3d>
            </c:spPr>
            <c:extLst>
              <c:ext xmlns:c16="http://schemas.microsoft.com/office/drawing/2014/chart" uri="{C3380CC4-5D6E-409C-BE32-E72D297353CC}">
                <c16:uniqueId val="{00000003-7D6A-4E6D-B05D-8B94E2DB51F3}"/>
              </c:ext>
            </c:extLst>
          </c:dPt>
          <c:dLbls>
            <c:dLbl>
              <c:idx val="0"/>
              <c:tx>
                <c:rich>
                  <a:bodyPr/>
                  <a:lstStyle/>
                  <a:p>
                    <a:r>
                      <a:rPr lang="en-US" altLang="zh-TW"/>
                      <a:t>~59%</a:t>
                    </a:r>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7D6A-4E6D-B05D-8B94E2DB51F3}"/>
                </c:ext>
              </c:extLst>
            </c:dLbl>
            <c:dLbl>
              <c:idx val="1"/>
              <c:tx>
                <c:rich>
                  <a:bodyPr/>
                  <a:lstStyle/>
                  <a:p>
                    <a:r>
                      <a:rPr lang="en-US" altLang="zh-TW"/>
                      <a:t>~55%</a:t>
                    </a:r>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7D6A-4E6D-B05D-8B94E2DB51F3}"/>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2024Q1-3</c:v>
                </c:pt>
                <c:pt idx="1">
                  <c:v>2025Q1-3</c:v>
                </c:pt>
              </c:strCache>
            </c:strRef>
          </c:cat>
          <c:val>
            <c:numRef>
              <c:f>工作表1!$B$2:$B$3</c:f>
              <c:numCache>
                <c:formatCode>0.00%</c:formatCode>
                <c:ptCount val="2"/>
                <c:pt idx="0">
                  <c:v>0.58957827594151813</c:v>
                </c:pt>
                <c:pt idx="1">
                  <c:v>0.54859999999999998</c:v>
                </c:pt>
              </c:numCache>
            </c:numRef>
          </c:val>
          <c:extLst>
            <c:ext xmlns:c16="http://schemas.microsoft.com/office/drawing/2014/chart" uri="{C3380CC4-5D6E-409C-BE32-E72D297353CC}">
              <c16:uniqueId val="{00000004-7D6A-4E6D-B05D-8B94E2DB51F3}"/>
            </c:ext>
          </c:extLst>
        </c:ser>
        <c:dLbls>
          <c:dLblPos val="ctr"/>
          <c:showLegendKey val="0"/>
          <c:showVal val="1"/>
          <c:showCatName val="0"/>
          <c:showSerName val="0"/>
          <c:showPercent val="0"/>
          <c:showBubbleSize val="0"/>
        </c:dLbls>
        <c:gapWidth val="150"/>
        <c:overlap val="100"/>
        <c:axId val="251810304"/>
        <c:axId val="225031232"/>
      </c:barChart>
      <c:catAx>
        <c:axId val="251810304"/>
        <c:scaling>
          <c:orientation val="minMax"/>
        </c:scaling>
        <c:delete val="0"/>
        <c:axPos val="l"/>
        <c:numFmt formatCode="General" sourceLinked="0"/>
        <c:majorTickMark val="out"/>
        <c:minorTickMark val="none"/>
        <c:tickLblPos val="nextTo"/>
        <c:txPr>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crossAx val="225031232"/>
        <c:crosses val="autoZero"/>
        <c:auto val="1"/>
        <c:lblAlgn val="ctr"/>
        <c:lblOffset val="100"/>
        <c:noMultiLvlLbl val="0"/>
      </c:catAx>
      <c:valAx>
        <c:axId val="225031232"/>
        <c:scaling>
          <c:orientation val="minMax"/>
        </c:scaling>
        <c:delete val="1"/>
        <c:axPos val="b"/>
        <c:numFmt formatCode="0.00%" sourceLinked="1"/>
        <c:majorTickMark val="out"/>
        <c:minorTickMark val="none"/>
        <c:tickLblPos val="nextTo"/>
        <c:crossAx val="251810304"/>
        <c:crosses val="autoZero"/>
        <c:crossBetween val="between"/>
      </c:valAx>
    </c:plotArea>
    <c:plotVisOnly val="1"/>
    <c:dispBlanksAs val="gap"/>
    <c:showDLblsOverMax val="0"/>
  </c:chart>
  <c:txPr>
    <a:bodyPr/>
    <a:lstStyle/>
    <a:p>
      <a:pPr>
        <a:defRPr sz="1800"/>
      </a:pPr>
      <a:endParaRPr lang="zh-TW"/>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47104951301707"/>
          <c:y val="8.8184701816402866E-2"/>
          <c:w val="0.6322202625634189"/>
          <c:h val="0.83966417851563113"/>
        </c:manualLayout>
      </c:layout>
      <c:barChart>
        <c:barDir val="bar"/>
        <c:grouping val="stacked"/>
        <c:varyColors val="0"/>
        <c:ser>
          <c:idx val="0"/>
          <c:order val="0"/>
          <c:tx>
            <c:strRef>
              <c:f>工作表1!$B$1</c:f>
              <c:strCache>
                <c:ptCount val="1"/>
                <c:pt idx="0">
                  <c:v>電子</c:v>
                </c:pt>
              </c:strCache>
            </c:strRef>
          </c:tx>
          <c:spPr>
            <a:solidFill>
              <a:schemeClr val="accent6">
                <a:lumMod val="20000"/>
                <a:lumOff val="80000"/>
              </a:schemeClr>
            </a:solidFill>
          </c:spPr>
          <c:invertIfNegative val="0"/>
          <c:dPt>
            <c:idx val="0"/>
            <c:invertIfNegative val="0"/>
            <c:bubble3D val="0"/>
            <c:spPr>
              <a:solidFill>
                <a:schemeClr val="accent5">
                  <a:lumMod val="20000"/>
                  <a:lumOff val="80000"/>
                </a:schemeClr>
              </a:solidFill>
            </c:spPr>
            <c:extLst>
              <c:ext xmlns:c16="http://schemas.microsoft.com/office/drawing/2014/chart" uri="{C3380CC4-5D6E-409C-BE32-E72D297353CC}">
                <c16:uniqueId val="{00000001-944C-4826-B070-337F3AAC20C4}"/>
              </c:ext>
            </c:extLst>
          </c:dPt>
          <c:dPt>
            <c:idx val="1"/>
            <c:invertIfNegative val="0"/>
            <c:bubble3D val="0"/>
            <c:spPr>
              <a:solidFill>
                <a:srgbClr val="00B0F0"/>
              </a:solidFill>
            </c:spPr>
            <c:extLst>
              <c:ext xmlns:c16="http://schemas.microsoft.com/office/drawing/2014/chart" uri="{C3380CC4-5D6E-409C-BE32-E72D297353CC}">
                <c16:uniqueId val="{00000003-944C-4826-B070-337F3AAC20C4}"/>
              </c:ext>
            </c:extLst>
          </c:dPt>
          <c:dLbls>
            <c:dLbl>
              <c:idx val="0"/>
              <c:tx>
                <c:rich>
                  <a:bodyPr/>
                  <a:lstStyle/>
                  <a:p>
                    <a:r>
                      <a:rPr lang="en-US" altLang="zh-TW"/>
                      <a:t>~15%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44C-4826-B070-337F3AAC20C4}"/>
                </c:ext>
              </c:extLst>
            </c:dLbl>
            <c:dLbl>
              <c:idx val="1"/>
              <c:tx>
                <c:rich>
                  <a:bodyPr/>
                  <a:lstStyle/>
                  <a:p>
                    <a:r>
                      <a:rPr lang="en-US" altLang="zh-TW"/>
                      <a:t>~16%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44C-4826-B070-337F3AAC20C4}"/>
                </c:ext>
              </c:extLst>
            </c:dLbl>
            <c:spPr>
              <a:noFill/>
              <a:ln>
                <a:noFill/>
              </a:ln>
              <a:effectLst/>
            </c:spPr>
            <c:txPr>
              <a:bodyPr wrap="square" lIns="38100" tIns="19050" rIns="38100" bIns="19050" anchor="ctr">
                <a:spAutoFit/>
              </a:bodyPr>
              <a:lstStyle/>
              <a:p>
                <a:pPr>
                  <a:defRPr sz="1400">
                    <a:solidFill>
                      <a:schemeClr val="tx1"/>
                    </a:solidFill>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2024Q1-3</c:v>
                </c:pt>
                <c:pt idx="1">
                  <c:v>2025Q1-3</c:v>
                </c:pt>
              </c:strCache>
            </c:strRef>
          </c:cat>
          <c:val>
            <c:numRef>
              <c:f>工作表1!$B$2:$B$3</c:f>
              <c:numCache>
                <c:formatCode>0.00%</c:formatCode>
                <c:ptCount val="2"/>
                <c:pt idx="0">
                  <c:v>0.15196450926471838</c:v>
                </c:pt>
                <c:pt idx="1">
                  <c:v>0.158</c:v>
                </c:pt>
              </c:numCache>
            </c:numRef>
          </c:val>
          <c:extLst>
            <c:ext xmlns:c16="http://schemas.microsoft.com/office/drawing/2014/chart" uri="{C3380CC4-5D6E-409C-BE32-E72D297353CC}">
              <c16:uniqueId val="{00000004-944C-4826-B070-337F3AAC20C4}"/>
            </c:ext>
          </c:extLst>
        </c:ser>
        <c:dLbls>
          <c:dLblPos val="ctr"/>
          <c:showLegendKey val="0"/>
          <c:showVal val="1"/>
          <c:showCatName val="0"/>
          <c:showSerName val="0"/>
          <c:showPercent val="0"/>
          <c:showBubbleSize val="0"/>
        </c:dLbls>
        <c:gapWidth val="150"/>
        <c:overlap val="100"/>
        <c:axId val="255865344"/>
        <c:axId val="256155648"/>
      </c:barChart>
      <c:catAx>
        <c:axId val="255865344"/>
        <c:scaling>
          <c:orientation val="minMax"/>
        </c:scaling>
        <c:delete val="0"/>
        <c:axPos val="l"/>
        <c:numFmt formatCode="General" sourceLinked="0"/>
        <c:majorTickMark val="out"/>
        <c:minorTickMark val="none"/>
        <c:tickLblPos val="nextTo"/>
        <c:txPr>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crossAx val="256155648"/>
        <c:crosses val="autoZero"/>
        <c:auto val="1"/>
        <c:lblAlgn val="ctr"/>
        <c:lblOffset val="100"/>
        <c:noMultiLvlLbl val="0"/>
      </c:catAx>
      <c:valAx>
        <c:axId val="256155648"/>
        <c:scaling>
          <c:orientation val="minMax"/>
        </c:scaling>
        <c:delete val="1"/>
        <c:axPos val="b"/>
        <c:numFmt formatCode="0.00%" sourceLinked="1"/>
        <c:majorTickMark val="out"/>
        <c:minorTickMark val="none"/>
        <c:tickLblPos val="nextTo"/>
        <c:crossAx val="255865344"/>
        <c:crosses val="autoZero"/>
        <c:crossBetween val="between"/>
      </c:valAx>
    </c:plotArea>
    <c:plotVisOnly val="1"/>
    <c:dispBlanksAs val="gap"/>
    <c:showDLblsOverMax val="0"/>
  </c:chart>
  <c:txPr>
    <a:bodyPr/>
    <a:lstStyle/>
    <a:p>
      <a:pPr>
        <a:defRPr sz="1800"/>
      </a:pPr>
      <a:endParaRPr lang="zh-TW"/>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936800864863008"/>
          <c:y val="8.8184701816402866E-2"/>
          <c:w val="0.71440215700953025"/>
          <c:h val="0.83966417851563113"/>
        </c:manualLayout>
      </c:layout>
      <c:barChart>
        <c:barDir val="bar"/>
        <c:grouping val="stacked"/>
        <c:varyColors val="0"/>
        <c:ser>
          <c:idx val="0"/>
          <c:order val="0"/>
          <c:tx>
            <c:strRef>
              <c:f>工作表1!$B$1</c:f>
              <c:strCache>
                <c:ptCount val="1"/>
                <c:pt idx="0">
                  <c:v>半導體與其他</c:v>
                </c:pt>
              </c:strCache>
            </c:strRef>
          </c:tx>
          <c:spPr>
            <a:solidFill>
              <a:schemeClr val="bg1">
                <a:lumMod val="65000"/>
              </a:schemeClr>
            </a:solidFill>
          </c:spPr>
          <c:invertIfNegative val="0"/>
          <c:dPt>
            <c:idx val="0"/>
            <c:invertIfNegative val="0"/>
            <c:bubble3D val="0"/>
            <c:spPr>
              <a:solidFill>
                <a:srgbClr val="BCC2C4"/>
              </a:solidFill>
              <a:ln>
                <a:noFill/>
              </a:ln>
            </c:spPr>
            <c:extLst>
              <c:ext xmlns:c16="http://schemas.microsoft.com/office/drawing/2014/chart" uri="{C3380CC4-5D6E-409C-BE32-E72D297353CC}">
                <c16:uniqueId val="{00000001-F507-4679-94AB-3BC0E7BDF3B5}"/>
              </c:ext>
            </c:extLst>
          </c:dPt>
          <c:dPt>
            <c:idx val="1"/>
            <c:invertIfNegative val="0"/>
            <c:bubble3D val="0"/>
            <c:spPr>
              <a:solidFill>
                <a:srgbClr val="D9D9D9"/>
              </a:solidFill>
              <a:ln>
                <a:noFill/>
              </a:ln>
              <a:scene3d>
                <a:camera prst="orthographicFront"/>
                <a:lightRig rig="threePt" dir="t"/>
              </a:scene3d>
              <a:sp3d>
                <a:bevelT w="190500" h="38100"/>
              </a:sp3d>
            </c:spPr>
            <c:extLst>
              <c:ext xmlns:c16="http://schemas.microsoft.com/office/drawing/2014/chart" uri="{C3380CC4-5D6E-409C-BE32-E72D297353CC}">
                <c16:uniqueId val="{00000003-F507-4679-94AB-3BC0E7BDF3B5}"/>
              </c:ext>
            </c:extLst>
          </c:dPt>
          <c:dLbls>
            <c:dLbl>
              <c:idx val="0"/>
              <c:tx>
                <c:rich>
                  <a:bodyPr/>
                  <a:lstStyle/>
                  <a:p>
                    <a:r>
                      <a:rPr lang="en-US" altLang="zh-TW"/>
                      <a:t>~4%</a:t>
                    </a:r>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F507-4679-94AB-3BC0E7BDF3B5}"/>
                </c:ext>
              </c:extLst>
            </c:dLbl>
            <c:dLbl>
              <c:idx val="1"/>
              <c:tx>
                <c:rich>
                  <a:bodyPr/>
                  <a:lstStyle/>
                  <a:p>
                    <a:r>
                      <a:rPr lang="en-US" altLang="zh-TW" dirty="0"/>
                      <a:t>~9%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F507-4679-94AB-3BC0E7BDF3B5}"/>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2024Q1-3</c:v>
                </c:pt>
                <c:pt idx="1">
                  <c:v>2025Q1-3</c:v>
                </c:pt>
              </c:strCache>
            </c:strRef>
          </c:cat>
          <c:val>
            <c:numRef>
              <c:f>工作表1!$B$2:$B$3</c:f>
              <c:numCache>
                <c:formatCode>0.00%</c:formatCode>
                <c:ptCount val="2"/>
                <c:pt idx="0">
                  <c:v>4.1158810352515722E-2</c:v>
                </c:pt>
                <c:pt idx="1">
                  <c:v>9.0899999999999995E-2</c:v>
                </c:pt>
              </c:numCache>
            </c:numRef>
          </c:val>
          <c:extLst>
            <c:ext xmlns:c16="http://schemas.microsoft.com/office/drawing/2014/chart" uri="{C3380CC4-5D6E-409C-BE32-E72D297353CC}">
              <c16:uniqueId val="{00000004-F507-4679-94AB-3BC0E7BDF3B5}"/>
            </c:ext>
          </c:extLst>
        </c:ser>
        <c:dLbls>
          <c:showLegendKey val="0"/>
          <c:showVal val="0"/>
          <c:showCatName val="0"/>
          <c:showSerName val="0"/>
          <c:showPercent val="0"/>
          <c:showBubbleSize val="0"/>
        </c:dLbls>
        <c:gapWidth val="150"/>
        <c:overlap val="100"/>
        <c:axId val="251810304"/>
        <c:axId val="225031232"/>
      </c:barChart>
      <c:catAx>
        <c:axId val="251810304"/>
        <c:scaling>
          <c:orientation val="minMax"/>
        </c:scaling>
        <c:delete val="0"/>
        <c:axPos val="l"/>
        <c:numFmt formatCode="General" sourceLinked="0"/>
        <c:majorTickMark val="out"/>
        <c:minorTickMark val="none"/>
        <c:tickLblPos val="nextTo"/>
        <c:txPr>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crossAx val="225031232"/>
        <c:crosses val="autoZero"/>
        <c:auto val="1"/>
        <c:lblAlgn val="ctr"/>
        <c:lblOffset val="100"/>
        <c:noMultiLvlLbl val="0"/>
      </c:catAx>
      <c:valAx>
        <c:axId val="225031232"/>
        <c:scaling>
          <c:orientation val="minMax"/>
        </c:scaling>
        <c:delete val="1"/>
        <c:axPos val="b"/>
        <c:numFmt formatCode="0.00%" sourceLinked="1"/>
        <c:majorTickMark val="out"/>
        <c:minorTickMark val="none"/>
        <c:tickLblPos val="nextTo"/>
        <c:crossAx val="251810304"/>
        <c:crosses val="autoZero"/>
        <c:crossBetween val="between"/>
      </c:valAx>
    </c:plotArea>
    <c:plotVisOnly val="1"/>
    <c:dispBlanksAs val="gap"/>
    <c:showDLblsOverMax val="0"/>
  </c:chart>
  <c:spPr>
    <a:ln>
      <a:noFill/>
    </a:ln>
  </c:spPr>
  <c:txPr>
    <a:bodyPr/>
    <a:lstStyle/>
    <a:p>
      <a:pPr>
        <a:defRPr sz="1800"/>
      </a:pPr>
      <a:endParaRPr lang="zh-TW"/>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675665666777773"/>
          <c:y val="8.8184701816402866E-2"/>
          <c:w val="0.61017410102581193"/>
          <c:h val="0.83966417851563113"/>
        </c:manualLayout>
      </c:layout>
      <c:barChart>
        <c:barDir val="bar"/>
        <c:grouping val="stacked"/>
        <c:varyColors val="0"/>
        <c:ser>
          <c:idx val="0"/>
          <c:order val="0"/>
          <c:tx>
            <c:strRef>
              <c:f>工作表1!$B$1</c:f>
              <c:strCache>
                <c:ptCount val="1"/>
                <c:pt idx="0">
                  <c:v>運動</c:v>
                </c:pt>
              </c:strCache>
            </c:strRef>
          </c:tx>
          <c:spPr>
            <a:solidFill>
              <a:schemeClr val="bg1">
                <a:lumMod val="95000"/>
              </a:schemeClr>
            </a:solidFill>
          </c:spPr>
          <c:invertIfNegative val="0"/>
          <c:dPt>
            <c:idx val="0"/>
            <c:invertIfNegative val="0"/>
            <c:bubble3D val="0"/>
            <c:spPr>
              <a:solidFill>
                <a:srgbClr val="92D050"/>
              </a:solidFill>
            </c:spPr>
            <c:extLst>
              <c:ext xmlns:c16="http://schemas.microsoft.com/office/drawing/2014/chart" uri="{C3380CC4-5D6E-409C-BE32-E72D297353CC}">
                <c16:uniqueId val="{00000001-A013-4E6A-B4EB-906E73BCB07B}"/>
              </c:ext>
            </c:extLst>
          </c:dPt>
          <c:dPt>
            <c:idx val="1"/>
            <c:invertIfNegative val="0"/>
            <c:bubble3D val="0"/>
            <c:spPr>
              <a:solidFill>
                <a:srgbClr val="00B050"/>
              </a:solidFill>
            </c:spPr>
            <c:extLst>
              <c:ext xmlns:c16="http://schemas.microsoft.com/office/drawing/2014/chart" uri="{C3380CC4-5D6E-409C-BE32-E72D297353CC}">
                <c16:uniqueId val="{00000003-A013-4E6A-B4EB-906E73BCB07B}"/>
              </c:ext>
            </c:extLst>
          </c:dPt>
          <c:dLbls>
            <c:dLbl>
              <c:idx val="0"/>
              <c:tx>
                <c:rich>
                  <a:bodyPr/>
                  <a:lstStyle/>
                  <a:p>
                    <a:r>
                      <a:rPr lang="en-US" altLang="zh-TW"/>
                      <a:t>~13%</a:t>
                    </a:r>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A013-4E6A-B4EB-906E73BCB07B}"/>
                </c:ext>
              </c:extLst>
            </c:dLbl>
            <c:dLbl>
              <c:idx val="1"/>
              <c:tx>
                <c:rich>
                  <a:bodyPr/>
                  <a:lstStyle/>
                  <a:p>
                    <a:r>
                      <a:rPr lang="en-US" altLang="zh-TW"/>
                      <a:t>~9%</a:t>
                    </a:r>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A013-4E6A-B4EB-906E73BCB07B}"/>
                </c:ext>
              </c:extLst>
            </c:dLbl>
            <c:spPr>
              <a:noFill/>
              <a:ln>
                <a:noFill/>
              </a:ln>
              <a:effectLst/>
            </c:spPr>
            <c:txPr>
              <a:bodyPr/>
              <a:lstStyle/>
              <a:p>
                <a:pPr>
                  <a:defRPr sz="1400">
                    <a:solidFill>
                      <a:schemeClr val="tx1"/>
                    </a:solidFill>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2024Q1-3</c:v>
                </c:pt>
                <c:pt idx="1">
                  <c:v>2025Q1-3</c:v>
                </c:pt>
              </c:strCache>
            </c:strRef>
          </c:cat>
          <c:val>
            <c:numRef>
              <c:f>工作表1!$B$2:$B$3</c:f>
              <c:numCache>
                <c:formatCode>0.00%</c:formatCode>
                <c:ptCount val="2"/>
                <c:pt idx="0">
                  <c:v>0.1343</c:v>
                </c:pt>
                <c:pt idx="1">
                  <c:v>8.9099999999999999E-2</c:v>
                </c:pt>
              </c:numCache>
            </c:numRef>
          </c:val>
          <c:extLst>
            <c:ext xmlns:c16="http://schemas.microsoft.com/office/drawing/2014/chart" uri="{C3380CC4-5D6E-409C-BE32-E72D297353CC}">
              <c16:uniqueId val="{00000004-A013-4E6A-B4EB-906E73BCB07B}"/>
            </c:ext>
          </c:extLst>
        </c:ser>
        <c:dLbls>
          <c:dLblPos val="ctr"/>
          <c:showLegendKey val="0"/>
          <c:showVal val="1"/>
          <c:showCatName val="0"/>
          <c:showSerName val="0"/>
          <c:showPercent val="0"/>
          <c:showBubbleSize val="0"/>
        </c:dLbls>
        <c:gapWidth val="150"/>
        <c:overlap val="100"/>
        <c:axId val="251820544"/>
        <c:axId val="256159104"/>
      </c:barChart>
      <c:catAx>
        <c:axId val="251820544"/>
        <c:scaling>
          <c:orientation val="minMax"/>
        </c:scaling>
        <c:delete val="0"/>
        <c:axPos val="l"/>
        <c:numFmt formatCode="General" sourceLinked="0"/>
        <c:majorTickMark val="out"/>
        <c:minorTickMark val="none"/>
        <c:tickLblPos val="nextTo"/>
        <c:txPr>
          <a:bodyPr/>
          <a:lstStyle/>
          <a:p>
            <a:pPr>
              <a:defRPr sz="1400"/>
            </a:pPr>
            <a:endParaRPr lang="zh-TW"/>
          </a:p>
        </c:txPr>
        <c:crossAx val="256159104"/>
        <c:crosses val="autoZero"/>
        <c:auto val="1"/>
        <c:lblAlgn val="ctr"/>
        <c:lblOffset val="100"/>
        <c:noMultiLvlLbl val="0"/>
      </c:catAx>
      <c:valAx>
        <c:axId val="256159104"/>
        <c:scaling>
          <c:orientation val="minMax"/>
        </c:scaling>
        <c:delete val="1"/>
        <c:axPos val="b"/>
        <c:numFmt formatCode="0.00%" sourceLinked="1"/>
        <c:majorTickMark val="out"/>
        <c:minorTickMark val="none"/>
        <c:tickLblPos val="nextTo"/>
        <c:crossAx val="251820544"/>
        <c:crosses val="autoZero"/>
        <c:crossBetween val="between"/>
      </c:valAx>
    </c:plotArea>
    <c:plotVisOnly val="1"/>
    <c:dispBlanksAs val="gap"/>
    <c:showDLblsOverMax val="0"/>
  </c:chart>
  <c:txPr>
    <a:bodyPr/>
    <a:lstStyle/>
    <a:p>
      <a:pPr>
        <a:defRPr sz="1800">
          <a:solidFill>
            <a:schemeClr val="bg1"/>
          </a:solidFill>
        </a:defRPr>
      </a:pPr>
      <a:endParaRPr lang="zh-TW"/>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994530522249668"/>
          <c:y val="8.8184701816402866E-2"/>
          <c:w val="0.66698545247109298"/>
          <c:h val="0.83966417851563113"/>
        </c:manualLayout>
      </c:layout>
      <c:barChart>
        <c:barDir val="bar"/>
        <c:grouping val="stacked"/>
        <c:varyColors val="0"/>
        <c:ser>
          <c:idx val="0"/>
          <c:order val="0"/>
          <c:tx>
            <c:strRef>
              <c:f>工作表1!$B$1</c:f>
              <c:strCache>
                <c:ptCount val="1"/>
                <c:pt idx="0">
                  <c:v>醫療</c:v>
                </c:pt>
              </c:strCache>
            </c:strRef>
          </c:tx>
          <c:spPr>
            <a:solidFill>
              <a:srgbClr val="FF9999"/>
            </a:solidFill>
          </c:spPr>
          <c:invertIfNegative val="0"/>
          <c:dPt>
            <c:idx val="0"/>
            <c:invertIfNegative val="0"/>
            <c:bubble3D val="0"/>
            <c:extLst>
              <c:ext xmlns:c16="http://schemas.microsoft.com/office/drawing/2014/chart" uri="{C3380CC4-5D6E-409C-BE32-E72D297353CC}">
                <c16:uniqueId val="{00000000-0E89-4860-904D-1264F48EAAC5}"/>
              </c:ext>
            </c:extLst>
          </c:dPt>
          <c:dPt>
            <c:idx val="1"/>
            <c:invertIfNegative val="0"/>
            <c:bubble3D val="0"/>
            <c:spPr>
              <a:solidFill>
                <a:srgbClr val="C00000"/>
              </a:solidFill>
            </c:spPr>
            <c:extLst>
              <c:ext xmlns:c16="http://schemas.microsoft.com/office/drawing/2014/chart" uri="{C3380CC4-5D6E-409C-BE32-E72D297353CC}">
                <c16:uniqueId val="{00000002-0E89-4860-904D-1264F48EAAC5}"/>
              </c:ext>
            </c:extLst>
          </c:dPt>
          <c:dLbls>
            <c:dLbl>
              <c:idx val="0"/>
              <c:tx>
                <c:rich>
                  <a:bodyPr/>
                  <a:lstStyle/>
                  <a:p>
                    <a:r>
                      <a:rPr lang="en-US" altLang="zh-TW"/>
                      <a:t>~8%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0E89-4860-904D-1264F48EAAC5}"/>
                </c:ext>
              </c:extLst>
            </c:dLbl>
            <c:dLbl>
              <c:idx val="1"/>
              <c:tx>
                <c:rich>
                  <a:bodyPr/>
                  <a:lstStyle/>
                  <a:p>
                    <a:r>
                      <a:rPr lang="en-US" altLang="zh-TW"/>
                      <a:t>~11%</a:t>
                    </a:r>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0E89-4860-904D-1264F48EAAC5}"/>
                </c:ext>
              </c:extLst>
            </c:dLbl>
            <c:spPr>
              <a:noFill/>
              <a:ln>
                <a:noFill/>
              </a:ln>
              <a:effectLst/>
            </c:spPr>
            <c:txPr>
              <a:bodyPr wrap="square" lIns="38100" tIns="19050" rIns="38100" bIns="19050" anchor="ctr">
                <a:spAutoFit/>
              </a:bodyPr>
              <a:lstStyle/>
              <a:p>
                <a:pPr>
                  <a:defRPr sz="1400">
                    <a:solidFill>
                      <a:schemeClr val="tx1"/>
                    </a:solidFill>
                  </a:defRPr>
                </a:pPr>
                <a:endParaRPr lang="zh-TW"/>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2024Q1-Q3</c:v>
                </c:pt>
                <c:pt idx="1">
                  <c:v>2025Q1-Q3</c:v>
                </c:pt>
              </c:strCache>
            </c:strRef>
          </c:cat>
          <c:val>
            <c:numRef>
              <c:f>工作表1!$B$2:$B$3</c:f>
              <c:numCache>
                <c:formatCode>0.00%</c:formatCode>
                <c:ptCount val="2"/>
                <c:pt idx="0">
                  <c:v>8.2991131696453987E-2</c:v>
                </c:pt>
                <c:pt idx="1">
                  <c:v>0.1135</c:v>
                </c:pt>
              </c:numCache>
            </c:numRef>
          </c:val>
          <c:extLst>
            <c:ext xmlns:c16="http://schemas.microsoft.com/office/drawing/2014/chart" uri="{C3380CC4-5D6E-409C-BE32-E72D297353CC}">
              <c16:uniqueId val="{00000003-0E89-4860-904D-1264F48EAAC5}"/>
            </c:ext>
          </c:extLst>
        </c:ser>
        <c:dLbls>
          <c:dLblPos val="ctr"/>
          <c:showLegendKey val="0"/>
          <c:showVal val="1"/>
          <c:showCatName val="0"/>
          <c:showSerName val="0"/>
          <c:showPercent val="0"/>
          <c:showBubbleSize val="0"/>
        </c:dLbls>
        <c:gapWidth val="150"/>
        <c:overlap val="100"/>
        <c:axId val="251810816"/>
        <c:axId val="256157376"/>
      </c:barChart>
      <c:catAx>
        <c:axId val="251810816"/>
        <c:scaling>
          <c:orientation val="minMax"/>
        </c:scaling>
        <c:delete val="0"/>
        <c:axPos val="l"/>
        <c:numFmt formatCode="General" sourceLinked="0"/>
        <c:majorTickMark val="out"/>
        <c:minorTickMark val="none"/>
        <c:tickLblPos val="nextTo"/>
        <c:txPr>
          <a:bodyPr/>
          <a:lstStyle/>
          <a:p>
            <a:pPr>
              <a:defRPr sz="1200">
                <a:solidFill>
                  <a:schemeClr val="bg1"/>
                </a:solidFill>
              </a:defRPr>
            </a:pPr>
            <a:endParaRPr lang="zh-TW"/>
          </a:p>
        </c:txPr>
        <c:crossAx val="256157376"/>
        <c:crosses val="autoZero"/>
        <c:auto val="1"/>
        <c:lblAlgn val="ctr"/>
        <c:lblOffset val="100"/>
        <c:noMultiLvlLbl val="0"/>
      </c:catAx>
      <c:valAx>
        <c:axId val="256157376"/>
        <c:scaling>
          <c:orientation val="minMax"/>
        </c:scaling>
        <c:delete val="1"/>
        <c:axPos val="b"/>
        <c:numFmt formatCode="0.00%" sourceLinked="1"/>
        <c:majorTickMark val="out"/>
        <c:minorTickMark val="none"/>
        <c:tickLblPos val="nextTo"/>
        <c:crossAx val="251810816"/>
        <c:crosses val="autoZero"/>
        <c:crossBetween val="between"/>
      </c:valAx>
      <c:spPr>
        <a:noFill/>
        <a:ln w="25400">
          <a:noFill/>
        </a:ln>
      </c:spPr>
    </c:plotArea>
    <c:plotVisOnly val="1"/>
    <c:dispBlanksAs val="gap"/>
    <c:showDLblsOverMax val="0"/>
  </c:chart>
  <c:txPr>
    <a:bodyPr/>
    <a:lstStyle/>
    <a:p>
      <a:pPr>
        <a:defRPr sz="1800">
          <a:latin typeface="微軟正黑體" panose="020B0604030504040204" pitchFamily="34" charset="-120"/>
          <a:ea typeface="微軟正黑體" panose="020B0604030504040204" pitchFamily="34" charset="-120"/>
        </a:defRPr>
      </a:pPr>
      <a:endParaRPr lang="zh-TW"/>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52126659181864"/>
          <c:y val="0.39032939918020099"/>
          <c:w val="0.54887463090551181"/>
          <c:h val="0.79146750261900389"/>
        </c:manualLayout>
      </c:layout>
      <c:doughnutChart>
        <c:varyColors val="1"/>
        <c:ser>
          <c:idx val="0"/>
          <c:order val="0"/>
          <c:tx>
            <c:strRef>
              <c:f>工作表1!$B$1</c:f>
              <c:strCache>
                <c:ptCount val="1"/>
                <c:pt idx="0">
                  <c:v>2024/Q4</c:v>
                </c:pt>
              </c:strCache>
            </c:strRef>
          </c:tx>
          <c:spPr>
            <a:effectLst/>
          </c:spPr>
          <c:dPt>
            <c:idx val="0"/>
            <c:bubble3D val="0"/>
            <c:spPr>
              <a:solidFill>
                <a:srgbClr val="FFC000"/>
              </a:solidFill>
              <a:effectLst/>
              <a:scene3d>
                <a:camera prst="orthographicFront"/>
                <a:lightRig rig="threePt" dir="t"/>
              </a:scene3d>
              <a:sp3d prstMaterial="matte">
                <a:bevelT w="127000" h="63500"/>
              </a:sp3d>
            </c:spPr>
            <c:extLst>
              <c:ext xmlns:c16="http://schemas.microsoft.com/office/drawing/2014/chart" uri="{C3380CC4-5D6E-409C-BE32-E72D297353CC}">
                <c16:uniqueId val="{00000001-FB5C-4496-8DA3-837EFFA7CEA7}"/>
              </c:ext>
            </c:extLst>
          </c:dPt>
          <c:dPt>
            <c:idx val="1"/>
            <c:bubble3D val="0"/>
            <c:spPr>
              <a:solidFill>
                <a:srgbClr val="00B0F0"/>
              </a:solidFill>
              <a:effectLst/>
            </c:spPr>
            <c:extLst>
              <c:ext xmlns:c16="http://schemas.microsoft.com/office/drawing/2014/chart" uri="{C3380CC4-5D6E-409C-BE32-E72D297353CC}">
                <c16:uniqueId val="{00000003-FB5C-4496-8DA3-837EFFA7CEA7}"/>
              </c:ext>
            </c:extLst>
          </c:dPt>
          <c:dPt>
            <c:idx val="2"/>
            <c:bubble3D val="0"/>
            <c:spPr>
              <a:solidFill>
                <a:srgbClr val="C00000"/>
              </a:solidFill>
              <a:effectLst/>
            </c:spPr>
            <c:extLst>
              <c:ext xmlns:c16="http://schemas.microsoft.com/office/drawing/2014/chart" uri="{C3380CC4-5D6E-409C-BE32-E72D297353CC}">
                <c16:uniqueId val="{00000005-FB5C-4496-8DA3-837EFFA7CEA7}"/>
              </c:ext>
            </c:extLst>
          </c:dPt>
          <c:dPt>
            <c:idx val="3"/>
            <c:bubble3D val="0"/>
            <c:spPr>
              <a:solidFill>
                <a:srgbClr val="00B050"/>
              </a:solidFill>
              <a:effectLst/>
            </c:spPr>
            <c:extLst>
              <c:ext xmlns:c16="http://schemas.microsoft.com/office/drawing/2014/chart" uri="{C3380CC4-5D6E-409C-BE32-E72D297353CC}">
                <c16:uniqueId val="{00000007-FB5C-4496-8DA3-837EFFA7CEA7}"/>
              </c:ext>
            </c:extLst>
          </c:dPt>
          <c:dPt>
            <c:idx val="4"/>
            <c:bubble3D val="0"/>
            <c:spPr>
              <a:solidFill>
                <a:schemeClr val="bg1">
                  <a:lumMod val="85000"/>
                </a:schemeClr>
              </a:solidFill>
              <a:effectLst/>
            </c:spPr>
            <c:extLst>
              <c:ext xmlns:c16="http://schemas.microsoft.com/office/drawing/2014/chart" uri="{C3380CC4-5D6E-409C-BE32-E72D297353CC}">
                <c16:uniqueId val="{00000009-FB5C-4496-8DA3-837EFFA7CEA7}"/>
              </c:ext>
            </c:extLst>
          </c:dPt>
          <c:dLbls>
            <c:dLbl>
              <c:idx val="0"/>
              <c:layout>
                <c:manualLayout>
                  <c:x val="6.2369247807612348E-2"/>
                  <c:y val="0.20680485797163817"/>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B5F4209E-7101-404C-A713-F776A42154C1}"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BD747788-6A48-4569-9A62-B762FC1F1B94}"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layout>
                    <c:manualLayout>
                      <c:w val="0.30299000994485126"/>
                      <c:h val="0.14759838513623774"/>
                    </c:manualLayout>
                  </c15:layout>
                  <c15:dlblFieldTable/>
                  <c15:showDataLabelsRange val="0"/>
                </c:ext>
                <c:ext xmlns:c16="http://schemas.microsoft.com/office/drawing/2014/chart" uri="{C3380CC4-5D6E-409C-BE32-E72D297353CC}">
                  <c16:uniqueId val="{00000001-FB5C-4496-8DA3-837EFFA7CEA7}"/>
                </c:ext>
              </c:extLst>
            </c:dLbl>
            <c:dLbl>
              <c:idx val="1"/>
              <c:layout>
                <c:manualLayout>
                  <c:x val="-0.11982788626706446"/>
                  <c:y val="-1.3886634972712673E-2"/>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936847B7-7F4F-47E8-AFE8-A1FFA54D6FA5}"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8D8B956B-28E1-41BE-B41F-44A1B4E726E8}"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28337006663866321"/>
                      <c:h val="0.13442394913981487"/>
                    </c:manualLayout>
                  </c15:layout>
                  <c15:dlblFieldTable/>
                  <c15:showDataLabelsRange val="0"/>
                </c:ext>
                <c:ext xmlns:c16="http://schemas.microsoft.com/office/drawing/2014/chart" uri="{C3380CC4-5D6E-409C-BE32-E72D297353CC}">
                  <c16:uniqueId val="{00000003-FB5C-4496-8DA3-837EFFA7CEA7}"/>
                </c:ext>
              </c:extLst>
            </c:dLbl>
            <c:dLbl>
              <c:idx val="2"/>
              <c:layout>
                <c:manualLayout>
                  <c:x val="-0.11105121598408824"/>
                  <c:y val="1.7606915110259067E-3"/>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7EA876CC-F8A1-49AE-805A-004BBB7F6906}"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C6ADC353-29E8-4758-8C2F-E54B310207D1}"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1881902630865202"/>
                      <c:h val="0.15784407279815243"/>
                    </c:manualLayout>
                  </c15:layout>
                  <c15:dlblFieldTable/>
                  <c15:showDataLabelsRange val="0"/>
                </c:ext>
                <c:ext xmlns:c16="http://schemas.microsoft.com/office/drawing/2014/chart" uri="{C3380CC4-5D6E-409C-BE32-E72D297353CC}">
                  <c16:uniqueId val="{00000005-FB5C-4496-8DA3-837EFFA7CEA7}"/>
                </c:ext>
              </c:extLst>
            </c:dLbl>
            <c:dLbl>
              <c:idx val="3"/>
              <c:layout>
                <c:manualLayout>
                  <c:x val="-0.10235836714950133"/>
                  <c:y val="-4.3117200072972761E-2"/>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ECAE08FE-406D-46FC-AD6D-A16D01B86278}"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201CFFE6-610C-436E-BEC8-55FB1E4C1ACA}"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26111270498213779"/>
                      <c:h val="0.1300989426901393"/>
                    </c:manualLayout>
                  </c15:layout>
                  <c15:dlblFieldTable/>
                  <c15:showDataLabelsRange val="0"/>
                </c:ext>
                <c:ext xmlns:c16="http://schemas.microsoft.com/office/drawing/2014/chart" uri="{C3380CC4-5D6E-409C-BE32-E72D297353CC}">
                  <c16:uniqueId val="{00000007-FB5C-4496-8DA3-837EFFA7CEA7}"/>
                </c:ext>
              </c:extLst>
            </c:dLbl>
            <c:dLbl>
              <c:idx val="4"/>
              <c:layout>
                <c:manualLayout>
                  <c:x val="1.5221484159935081E-2"/>
                  <c:y val="-0.15391837310607762"/>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C105A7B8-C4FE-43F7-8D7B-074EE3F1DFCC}"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D139BA0D-1246-4B96-A86E-D972244A02AC}"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42430799575729822"/>
                      <c:h val="0.12675659873313008"/>
                    </c:manualLayout>
                  </c15:layout>
                  <c15:dlblFieldTable/>
                  <c15:showDataLabelsRange val="0"/>
                </c:ext>
                <c:ext xmlns:c16="http://schemas.microsoft.com/office/drawing/2014/chart" uri="{C3380CC4-5D6E-409C-BE32-E72D297353CC}">
                  <c16:uniqueId val="{00000009-FB5C-4496-8DA3-837EFFA7CEA7}"/>
                </c:ext>
              </c:extLst>
            </c:dLbl>
            <c:spPr>
              <a:noFill/>
              <a:ln>
                <a:noFill/>
              </a:ln>
              <a:effectLst/>
            </c:spPr>
            <c:txPr>
              <a:bodyPr wrap="square" lIns="38100" tIns="19050" rIns="38100" bIns="19050" anchor="ctr">
                <a:spAutoFit/>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工作表1!$A$2:$A$6</c:f>
              <c:strCache>
                <c:ptCount val="5"/>
                <c:pt idx="0">
                  <c:v>Auto-</c:v>
                </c:pt>
                <c:pt idx="1">
                  <c:v>Electronic</c:v>
                </c:pt>
                <c:pt idx="2">
                  <c:v>Medical</c:v>
                </c:pt>
                <c:pt idx="3">
                  <c:v>Sports</c:v>
                </c:pt>
                <c:pt idx="4">
                  <c:v>Semi &amp; Others</c:v>
                </c:pt>
              </c:strCache>
            </c:strRef>
          </c:cat>
          <c:val>
            <c:numRef>
              <c:f>工作表1!$B$2:$B$6</c:f>
              <c:numCache>
                <c:formatCode>0%</c:formatCode>
                <c:ptCount val="5"/>
                <c:pt idx="0">
                  <c:v>0.58740000000000003</c:v>
                </c:pt>
                <c:pt idx="1">
                  <c:v>0.19489999999999999</c:v>
                </c:pt>
                <c:pt idx="2">
                  <c:v>0.1173</c:v>
                </c:pt>
                <c:pt idx="3">
                  <c:v>5.5199999999999999E-2</c:v>
                </c:pt>
                <c:pt idx="4">
                  <c:v>4.53E-2</c:v>
                </c:pt>
              </c:numCache>
            </c:numRef>
          </c:val>
          <c:extLst>
            <c:ext xmlns:c16="http://schemas.microsoft.com/office/drawing/2014/chart" uri="{C3380CC4-5D6E-409C-BE32-E72D297353CC}">
              <c16:uniqueId val="{0000000A-FB5C-4496-8DA3-837EFFA7CEA7}"/>
            </c:ext>
          </c:extLst>
        </c:ser>
        <c:dLbls>
          <c:showLegendKey val="0"/>
          <c:showVal val="0"/>
          <c:showCatName val="0"/>
          <c:showSerName val="0"/>
          <c:showPercent val="0"/>
          <c:showBubbleSize val="0"/>
          <c:showLeaderLines val="1"/>
        </c:dLbls>
        <c:firstSliceAng val="0"/>
        <c:holeSize val="65"/>
      </c:doughnutChart>
      <c:spPr>
        <a:noFill/>
        <a:ln w="25400">
          <a:noFill/>
        </a:ln>
      </c:spPr>
    </c:plotArea>
    <c:plotVisOnly val="1"/>
    <c:dispBlanksAs val="gap"/>
    <c:showDLblsOverMax val="0"/>
  </c:chart>
  <c:txPr>
    <a:bodyPr/>
    <a:lstStyle/>
    <a:p>
      <a:pPr>
        <a:defRPr sz="1800"/>
      </a:pPr>
      <a:endParaRPr lang="zh-TW"/>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52126659181864"/>
          <c:y val="0.39032939918020099"/>
          <c:w val="0.54887463090551181"/>
          <c:h val="0.79146750261900389"/>
        </c:manualLayout>
      </c:layout>
      <c:doughnutChart>
        <c:varyColors val="1"/>
        <c:ser>
          <c:idx val="0"/>
          <c:order val="0"/>
          <c:tx>
            <c:strRef>
              <c:f>工作表1!$B$1</c:f>
              <c:strCache>
                <c:ptCount val="1"/>
                <c:pt idx="0">
                  <c:v>2025/Q1</c:v>
                </c:pt>
              </c:strCache>
            </c:strRef>
          </c:tx>
          <c:spPr>
            <a:effectLst/>
          </c:spPr>
          <c:dPt>
            <c:idx val="0"/>
            <c:bubble3D val="0"/>
            <c:spPr>
              <a:solidFill>
                <a:srgbClr val="FFC000"/>
              </a:solidFill>
              <a:effectLst/>
              <a:scene3d>
                <a:camera prst="orthographicFront"/>
                <a:lightRig rig="threePt" dir="t"/>
              </a:scene3d>
              <a:sp3d prstMaterial="matte">
                <a:bevelT w="127000" h="63500"/>
              </a:sp3d>
            </c:spPr>
            <c:extLst>
              <c:ext xmlns:c16="http://schemas.microsoft.com/office/drawing/2014/chart" uri="{C3380CC4-5D6E-409C-BE32-E72D297353CC}">
                <c16:uniqueId val="{00000001-3AA5-4BCC-B8D9-D325AB9ED426}"/>
              </c:ext>
            </c:extLst>
          </c:dPt>
          <c:dPt>
            <c:idx val="1"/>
            <c:bubble3D val="0"/>
            <c:spPr>
              <a:solidFill>
                <a:srgbClr val="00B0F0"/>
              </a:solidFill>
              <a:effectLst/>
            </c:spPr>
            <c:extLst>
              <c:ext xmlns:c16="http://schemas.microsoft.com/office/drawing/2014/chart" uri="{C3380CC4-5D6E-409C-BE32-E72D297353CC}">
                <c16:uniqueId val="{00000003-3AA5-4BCC-B8D9-D325AB9ED426}"/>
              </c:ext>
            </c:extLst>
          </c:dPt>
          <c:dPt>
            <c:idx val="2"/>
            <c:bubble3D val="0"/>
            <c:spPr>
              <a:solidFill>
                <a:srgbClr val="C00000"/>
              </a:solidFill>
              <a:effectLst/>
            </c:spPr>
            <c:extLst>
              <c:ext xmlns:c16="http://schemas.microsoft.com/office/drawing/2014/chart" uri="{C3380CC4-5D6E-409C-BE32-E72D297353CC}">
                <c16:uniqueId val="{00000005-3AA5-4BCC-B8D9-D325AB9ED426}"/>
              </c:ext>
            </c:extLst>
          </c:dPt>
          <c:dPt>
            <c:idx val="3"/>
            <c:bubble3D val="0"/>
            <c:spPr>
              <a:solidFill>
                <a:srgbClr val="00B050"/>
              </a:solidFill>
              <a:effectLst/>
            </c:spPr>
            <c:extLst>
              <c:ext xmlns:c16="http://schemas.microsoft.com/office/drawing/2014/chart" uri="{C3380CC4-5D6E-409C-BE32-E72D297353CC}">
                <c16:uniqueId val="{00000007-3AA5-4BCC-B8D9-D325AB9ED426}"/>
              </c:ext>
            </c:extLst>
          </c:dPt>
          <c:dPt>
            <c:idx val="4"/>
            <c:bubble3D val="0"/>
            <c:spPr>
              <a:solidFill>
                <a:schemeClr val="bg1">
                  <a:lumMod val="85000"/>
                </a:schemeClr>
              </a:solidFill>
              <a:effectLst/>
            </c:spPr>
            <c:extLst>
              <c:ext xmlns:c16="http://schemas.microsoft.com/office/drawing/2014/chart" uri="{C3380CC4-5D6E-409C-BE32-E72D297353CC}">
                <c16:uniqueId val="{00000009-3AA5-4BCC-B8D9-D325AB9ED426}"/>
              </c:ext>
            </c:extLst>
          </c:dPt>
          <c:dLbls>
            <c:dLbl>
              <c:idx val="0"/>
              <c:layout>
                <c:manualLayout>
                  <c:x val="6.2369247807612348E-2"/>
                  <c:y val="0.20680485797163817"/>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B5F4209E-7101-404C-A713-F776A42154C1}"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BD747788-6A48-4569-9A62-B762FC1F1B94}"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layout>
                    <c:manualLayout>
                      <c:w val="0.30299000994485126"/>
                      <c:h val="0.14759838513623774"/>
                    </c:manualLayout>
                  </c15:layout>
                  <c15:dlblFieldTable/>
                  <c15:showDataLabelsRange val="0"/>
                </c:ext>
                <c:ext xmlns:c16="http://schemas.microsoft.com/office/drawing/2014/chart" uri="{C3380CC4-5D6E-409C-BE32-E72D297353CC}">
                  <c16:uniqueId val="{00000001-3AA5-4BCC-B8D9-D325AB9ED426}"/>
                </c:ext>
              </c:extLst>
            </c:dLbl>
            <c:dLbl>
              <c:idx val="1"/>
              <c:layout>
                <c:manualLayout>
                  <c:x val="-0.11982788626706446"/>
                  <c:y val="-1.3886634972712673E-2"/>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936847B7-7F4F-47E8-AFE8-A1FFA54D6FA5}"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8D8B956B-28E1-41BE-B41F-44A1B4E726E8}"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28337006663866321"/>
                      <c:h val="0.13442394913981487"/>
                    </c:manualLayout>
                  </c15:layout>
                  <c15:dlblFieldTable/>
                  <c15:showDataLabelsRange val="0"/>
                </c:ext>
                <c:ext xmlns:c16="http://schemas.microsoft.com/office/drawing/2014/chart" uri="{C3380CC4-5D6E-409C-BE32-E72D297353CC}">
                  <c16:uniqueId val="{00000003-3AA5-4BCC-B8D9-D325AB9ED426}"/>
                </c:ext>
              </c:extLst>
            </c:dLbl>
            <c:dLbl>
              <c:idx val="2"/>
              <c:layout>
                <c:manualLayout>
                  <c:x val="-4.5895076505130444E-2"/>
                  <c:y val="-4.232443161311235E-3"/>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7EA876CC-F8A1-49AE-805A-004BBB7F6906}"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C6ADC353-29E8-4758-8C2F-E54B310207D1}"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31850254204443579"/>
                      <c:h val="0.14585780345347815"/>
                    </c:manualLayout>
                  </c15:layout>
                  <c15:dlblFieldTable/>
                  <c15:showDataLabelsRange val="0"/>
                </c:ext>
                <c:ext xmlns:c16="http://schemas.microsoft.com/office/drawing/2014/chart" uri="{C3380CC4-5D6E-409C-BE32-E72D297353CC}">
                  <c16:uniqueId val="{00000005-3AA5-4BCC-B8D9-D325AB9ED426}"/>
                </c:ext>
              </c:extLst>
            </c:dLbl>
            <c:dLbl>
              <c:idx val="3"/>
              <c:layout>
                <c:manualLayout>
                  <c:x val="-0.10235829310044853"/>
                  <c:y val="-5.5329092684963388E-3"/>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ECAE08FE-406D-46FC-AD6D-A16D01B86278}"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201CFFE6-610C-436E-BEC8-55FB1E4C1ACA}"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2611128530802434"/>
                      <c:h val="0.20526752429909215"/>
                    </c:manualLayout>
                  </c15:layout>
                  <c15:dlblFieldTable/>
                  <c15:showDataLabelsRange val="0"/>
                </c:ext>
                <c:ext xmlns:c16="http://schemas.microsoft.com/office/drawing/2014/chart" uri="{C3380CC4-5D6E-409C-BE32-E72D297353CC}">
                  <c16:uniqueId val="{00000007-3AA5-4BCC-B8D9-D325AB9ED426}"/>
                </c:ext>
              </c:extLst>
            </c:dLbl>
            <c:dLbl>
              <c:idx val="4"/>
              <c:layout>
                <c:manualLayout>
                  <c:x val="3.1975934569986694E-2"/>
                  <c:y val="-0.15391837310607762"/>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C105A7B8-C4FE-43F7-8D7B-074EE3F1DFCC}"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D139BA0D-1246-4B96-A86E-D972244A02AC}"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4727097413863362"/>
                      <c:h val="0.12675659873313008"/>
                    </c:manualLayout>
                  </c15:layout>
                  <c15:dlblFieldTable/>
                  <c15:showDataLabelsRange val="0"/>
                </c:ext>
                <c:ext xmlns:c16="http://schemas.microsoft.com/office/drawing/2014/chart" uri="{C3380CC4-5D6E-409C-BE32-E72D297353CC}">
                  <c16:uniqueId val="{00000009-3AA5-4BCC-B8D9-D325AB9ED426}"/>
                </c:ext>
              </c:extLst>
            </c:dLbl>
            <c:spPr>
              <a:noFill/>
              <a:ln>
                <a:noFill/>
              </a:ln>
              <a:effectLst/>
            </c:spPr>
            <c:txPr>
              <a:bodyPr wrap="square" lIns="38100" tIns="19050" rIns="38100" bIns="19050" anchor="ctr">
                <a:spAutoFit/>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工作表1!$A$2:$A$6</c:f>
              <c:strCache>
                <c:ptCount val="5"/>
                <c:pt idx="0">
                  <c:v>Auto-</c:v>
                </c:pt>
                <c:pt idx="1">
                  <c:v>Electronic</c:v>
                </c:pt>
                <c:pt idx="2">
                  <c:v>Medical</c:v>
                </c:pt>
                <c:pt idx="3">
                  <c:v>Sports</c:v>
                </c:pt>
                <c:pt idx="4">
                  <c:v>Semi &amp; Others</c:v>
                </c:pt>
              </c:strCache>
            </c:strRef>
          </c:cat>
          <c:val>
            <c:numRef>
              <c:f>工作表1!$B$2:$B$6</c:f>
              <c:numCache>
                <c:formatCode>0%</c:formatCode>
                <c:ptCount val="5"/>
                <c:pt idx="0">
                  <c:v>0.56000000000000005</c:v>
                </c:pt>
                <c:pt idx="1">
                  <c:v>0.16</c:v>
                </c:pt>
                <c:pt idx="2">
                  <c:v>0.11</c:v>
                </c:pt>
                <c:pt idx="3">
                  <c:v>0.11</c:v>
                </c:pt>
                <c:pt idx="4">
                  <c:v>0.05</c:v>
                </c:pt>
              </c:numCache>
            </c:numRef>
          </c:val>
          <c:extLst>
            <c:ext xmlns:c16="http://schemas.microsoft.com/office/drawing/2014/chart" uri="{C3380CC4-5D6E-409C-BE32-E72D297353CC}">
              <c16:uniqueId val="{0000000A-3AA5-4BCC-B8D9-D325AB9ED426}"/>
            </c:ext>
          </c:extLst>
        </c:ser>
        <c:dLbls>
          <c:showLegendKey val="0"/>
          <c:showVal val="0"/>
          <c:showCatName val="0"/>
          <c:showSerName val="0"/>
          <c:showPercent val="0"/>
          <c:showBubbleSize val="0"/>
          <c:showLeaderLines val="1"/>
        </c:dLbls>
        <c:firstSliceAng val="0"/>
        <c:holeSize val="65"/>
      </c:doughnutChart>
      <c:spPr>
        <a:noFill/>
        <a:ln w="25400">
          <a:noFill/>
        </a:ln>
      </c:spPr>
    </c:plotArea>
    <c:plotVisOnly val="1"/>
    <c:dispBlanksAs val="gap"/>
    <c:showDLblsOverMax val="0"/>
  </c:chart>
  <c:txPr>
    <a:bodyPr/>
    <a:lstStyle/>
    <a:p>
      <a:pPr>
        <a:defRPr sz="1800"/>
      </a:pPr>
      <a:endParaRPr lang="zh-TW"/>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252126659181864"/>
          <c:y val="0.28932265397240176"/>
          <c:w val="0.6739530499257832"/>
          <c:h val="0.53128637571822546"/>
        </c:manualLayout>
      </c:layout>
      <c:doughnutChart>
        <c:varyColors val="1"/>
        <c:ser>
          <c:idx val="0"/>
          <c:order val="0"/>
          <c:tx>
            <c:strRef>
              <c:f>工作表1!$B$1</c:f>
              <c:strCache>
                <c:ptCount val="1"/>
                <c:pt idx="0">
                  <c:v>2025/Q2</c:v>
                </c:pt>
              </c:strCache>
            </c:strRef>
          </c:tx>
          <c:spPr>
            <a:effectLst/>
          </c:spPr>
          <c:dPt>
            <c:idx val="0"/>
            <c:bubble3D val="0"/>
            <c:spPr>
              <a:solidFill>
                <a:srgbClr val="FFC000"/>
              </a:solidFill>
              <a:effectLst/>
              <a:scene3d>
                <a:camera prst="orthographicFront"/>
                <a:lightRig rig="threePt" dir="t"/>
              </a:scene3d>
              <a:sp3d prstMaterial="matte">
                <a:bevelT w="127000" h="63500"/>
              </a:sp3d>
            </c:spPr>
            <c:extLst>
              <c:ext xmlns:c16="http://schemas.microsoft.com/office/drawing/2014/chart" uri="{C3380CC4-5D6E-409C-BE32-E72D297353CC}">
                <c16:uniqueId val="{00000001-00C1-7C47-A896-394F1B5E2A6E}"/>
              </c:ext>
            </c:extLst>
          </c:dPt>
          <c:dPt>
            <c:idx val="1"/>
            <c:bubble3D val="0"/>
            <c:spPr>
              <a:solidFill>
                <a:srgbClr val="00B0F0"/>
              </a:solidFill>
              <a:effectLst/>
            </c:spPr>
            <c:extLst>
              <c:ext xmlns:c16="http://schemas.microsoft.com/office/drawing/2014/chart" uri="{C3380CC4-5D6E-409C-BE32-E72D297353CC}">
                <c16:uniqueId val="{00000003-00C1-7C47-A896-394F1B5E2A6E}"/>
              </c:ext>
            </c:extLst>
          </c:dPt>
          <c:dPt>
            <c:idx val="2"/>
            <c:bubble3D val="0"/>
            <c:spPr>
              <a:solidFill>
                <a:srgbClr val="C00000"/>
              </a:solidFill>
              <a:effectLst/>
            </c:spPr>
            <c:extLst>
              <c:ext xmlns:c16="http://schemas.microsoft.com/office/drawing/2014/chart" uri="{C3380CC4-5D6E-409C-BE32-E72D297353CC}">
                <c16:uniqueId val="{00000005-00C1-7C47-A896-394F1B5E2A6E}"/>
              </c:ext>
            </c:extLst>
          </c:dPt>
          <c:dPt>
            <c:idx val="3"/>
            <c:bubble3D val="0"/>
            <c:spPr>
              <a:solidFill>
                <a:srgbClr val="00B050"/>
              </a:solidFill>
              <a:effectLst/>
            </c:spPr>
            <c:extLst>
              <c:ext xmlns:c16="http://schemas.microsoft.com/office/drawing/2014/chart" uri="{C3380CC4-5D6E-409C-BE32-E72D297353CC}">
                <c16:uniqueId val="{00000007-00C1-7C47-A896-394F1B5E2A6E}"/>
              </c:ext>
            </c:extLst>
          </c:dPt>
          <c:dPt>
            <c:idx val="4"/>
            <c:bubble3D val="0"/>
            <c:spPr>
              <a:solidFill>
                <a:schemeClr val="bg1">
                  <a:lumMod val="85000"/>
                </a:schemeClr>
              </a:solidFill>
              <a:effectLst/>
            </c:spPr>
            <c:extLst>
              <c:ext xmlns:c16="http://schemas.microsoft.com/office/drawing/2014/chart" uri="{C3380CC4-5D6E-409C-BE32-E72D297353CC}">
                <c16:uniqueId val="{00000009-00C1-7C47-A896-394F1B5E2A6E}"/>
              </c:ext>
            </c:extLst>
          </c:dPt>
          <c:dLbls>
            <c:dLbl>
              <c:idx val="0"/>
              <c:layout>
                <c:manualLayout>
                  <c:x val="-0.16871814870983157"/>
                  <c:y val="0.30885957539301978"/>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B5F4209E-7101-404C-A713-F776A42154C1}"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BD747788-6A48-4569-9A62-B762FC1F1B94}"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spPr xmlns:c15="http://schemas.microsoft.com/office/drawing/2012/chart">
                    <a:prstGeom prst="rect">
                      <a:avLst/>
                    </a:prstGeom>
                  </c15:spPr>
                  <c15:layout>
                    <c:manualLayout>
                      <c:w val="0.30299000994485126"/>
                      <c:h val="0.14759838513623774"/>
                    </c:manualLayout>
                  </c15:layout>
                  <c15:dlblFieldTable/>
                  <c15:showDataLabelsRange val="0"/>
                </c:ext>
                <c:ext xmlns:c16="http://schemas.microsoft.com/office/drawing/2014/chart" uri="{C3380CC4-5D6E-409C-BE32-E72D297353CC}">
                  <c16:uniqueId val="{00000001-00C1-7C47-A896-394F1B5E2A6E}"/>
                </c:ext>
              </c:extLst>
            </c:dLbl>
            <c:dLbl>
              <c:idx val="1"/>
              <c:layout>
                <c:manualLayout>
                  <c:x val="-0.10138532264985825"/>
                  <c:y val="3.189223332144725E-2"/>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936847B7-7F4F-47E8-AFE8-A1FFA54D6FA5}"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8D8B956B-28E1-41BE-B41F-44A1B4E726E8}"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28337006663866321"/>
                      <c:h val="0.13442394913981487"/>
                    </c:manualLayout>
                  </c15:layout>
                  <c15:dlblFieldTable/>
                  <c15:showDataLabelsRange val="0"/>
                </c:ext>
                <c:ext xmlns:c16="http://schemas.microsoft.com/office/drawing/2014/chart" uri="{C3380CC4-5D6E-409C-BE32-E72D297353CC}">
                  <c16:uniqueId val="{00000003-00C1-7C47-A896-394F1B5E2A6E}"/>
                </c:ext>
              </c:extLst>
            </c:dLbl>
            <c:dLbl>
              <c:idx val="2"/>
              <c:layout>
                <c:manualLayout>
                  <c:x val="-0.11105121598408824"/>
                  <c:y val="1.7606915110259067E-3"/>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7EA876CC-F8A1-49AE-805A-004BBB7F6906}"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C6ADC353-29E8-4758-8C2F-E54B310207D1}"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1881902630865202"/>
                      <c:h val="0.15784407279815243"/>
                    </c:manualLayout>
                  </c15:layout>
                  <c15:dlblFieldTable/>
                  <c15:showDataLabelsRange val="0"/>
                </c:ext>
                <c:ext xmlns:c16="http://schemas.microsoft.com/office/drawing/2014/chart" uri="{C3380CC4-5D6E-409C-BE32-E72D297353CC}">
                  <c16:uniqueId val="{00000005-00C1-7C47-A896-394F1B5E2A6E}"/>
                </c:ext>
              </c:extLst>
            </c:dLbl>
            <c:dLbl>
              <c:idx val="3"/>
              <c:layout>
                <c:manualLayout>
                  <c:x val="-6.9458683663321585E-2"/>
                  <c:y val="-3.7678459306780321E-2"/>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ECAE08FE-406D-46FC-AD6D-A16D01B86278}"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201CFFE6-610C-436E-BEC8-55FB1E4C1ACA}"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26111270498213779"/>
                      <c:h val="0.1300989426901393"/>
                    </c:manualLayout>
                  </c15:layout>
                  <c15:dlblFieldTable/>
                  <c15:showDataLabelsRange val="0"/>
                </c:ext>
                <c:ext xmlns:c16="http://schemas.microsoft.com/office/drawing/2014/chart" uri="{C3380CC4-5D6E-409C-BE32-E72D297353CC}">
                  <c16:uniqueId val="{00000007-00C1-7C47-A896-394F1B5E2A6E}"/>
                </c:ext>
              </c:extLst>
            </c:dLbl>
            <c:dLbl>
              <c:idx val="4"/>
              <c:layout>
                <c:manualLayout>
                  <c:x val="-3.9505174075455014E-2"/>
                  <c:y val="-0.12222504740107884"/>
                </c:manualLayout>
              </c:layout>
              <c:tx>
                <c:rich>
                  <a:bodyPr wrap="square" lIns="38100" tIns="19050" rIns="38100" bIns="19050" anchor="ctr">
                    <a:noAutofit/>
                  </a:bodyPr>
                  <a:lstStyle/>
                  <a:p>
                    <a:pPr>
                      <a:defRPr sz="1200">
                        <a:solidFill>
                          <a:schemeClr val="bg1"/>
                        </a:solidFill>
                        <a:latin typeface="微軟正黑體" panose="020B0604030504040204" pitchFamily="34" charset="-120"/>
                        <a:ea typeface="微軟正黑體" panose="020B0604030504040204" pitchFamily="34" charset="-120"/>
                      </a:defRPr>
                    </a:pPr>
                    <a:fld id="{C105A7B8-C4FE-43F7-8D7B-074EE3F1DFCC}" type="CATEGORYNAME">
                      <a:rPr lang="en-US" altLang="zh-TW" sz="1200" smtClean="0"/>
                      <a:pPr>
                        <a:defRPr sz="1200">
                          <a:solidFill>
                            <a:schemeClr val="bg1"/>
                          </a:solidFill>
                          <a:latin typeface="微軟正黑體" panose="020B0604030504040204" pitchFamily="34" charset="-120"/>
                          <a:ea typeface="微軟正黑體" panose="020B0604030504040204" pitchFamily="34" charset="-120"/>
                        </a:defRPr>
                      </a:pPr>
                      <a:t>[類別名稱]</a:t>
                    </a:fld>
                    <a:r>
                      <a:rPr lang="en-US" altLang="zh-TW" sz="1200" dirty="0"/>
                      <a:t> </a:t>
                    </a:r>
                    <a:fld id="{D139BA0D-1246-4B96-A86E-D972244A02AC}" type="VALUE">
                      <a:rPr lang="en-US" altLang="zh-TW" sz="1200" baseline="0" smtClean="0"/>
                      <a:pPr>
                        <a:defRPr sz="1200">
                          <a:solidFill>
                            <a:schemeClr val="bg1"/>
                          </a:solidFill>
                          <a:latin typeface="微軟正黑體" panose="020B0604030504040204" pitchFamily="34" charset="-120"/>
                          <a:ea typeface="微軟正黑體" panose="020B0604030504040204" pitchFamily="34" charset="-120"/>
                        </a:defRPr>
                      </a:pPr>
                      <a:t>[值]</a:t>
                    </a:fld>
                    <a:endParaRPr lang="en-US" altLang="zh-TW" sz="1200" dirty="0"/>
                  </a:p>
                </c:rich>
              </c:tx>
              <c:spPr>
                <a:noFill/>
                <a:ln>
                  <a:noFill/>
                </a:ln>
                <a:effectLst/>
              </c:spPr>
              <c:showLegendKey val="0"/>
              <c:showVal val="1"/>
              <c:showCatName val="1"/>
              <c:showSerName val="0"/>
              <c:showPercent val="0"/>
              <c:showBubbleSize val="0"/>
              <c:separator>
</c:separator>
              <c:extLst>
                <c:ext xmlns:c15="http://schemas.microsoft.com/office/drawing/2012/chart" uri="{CE6537A1-D6FC-4f65-9D91-7224C49458BB}">
                  <c15:layout>
                    <c:manualLayout>
                      <c:w val="0.44140526623097975"/>
                      <c:h val="0.12675677908906743"/>
                    </c:manualLayout>
                  </c15:layout>
                  <c15:dlblFieldTable/>
                  <c15:showDataLabelsRange val="0"/>
                </c:ext>
                <c:ext xmlns:c16="http://schemas.microsoft.com/office/drawing/2014/chart" uri="{C3380CC4-5D6E-409C-BE32-E72D297353CC}">
                  <c16:uniqueId val="{00000009-00C1-7C47-A896-394F1B5E2A6E}"/>
                </c:ext>
              </c:extLst>
            </c:dLbl>
            <c:spPr>
              <a:noFill/>
              <a:ln>
                <a:noFill/>
              </a:ln>
              <a:effectLst/>
            </c:spPr>
            <c:txPr>
              <a:bodyPr wrap="square" lIns="38100" tIns="19050" rIns="38100" bIns="19050" anchor="ctr">
                <a:spAutoFit/>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工作表1!$A$2:$A$6</c:f>
              <c:strCache>
                <c:ptCount val="5"/>
                <c:pt idx="0">
                  <c:v>Auto</c:v>
                </c:pt>
                <c:pt idx="1">
                  <c:v>Electronic</c:v>
                </c:pt>
                <c:pt idx="2">
                  <c:v>Medical</c:v>
                </c:pt>
                <c:pt idx="3">
                  <c:v>Sports</c:v>
                </c:pt>
                <c:pt idx="4">
                  <c:v>Semi &amp; Others</c:v>
                </c:pt>
              </c:strCache>
            </c:strRef>
          </c:cat>
          <c:val>
            <c:numRef>
              <c:f>工作表1!$B$2:$B$6</c:f>
              <c:numCache>
                <c:formatCode>0%</c:formatCode>
                <c:ptCount val="5"/>
                <c:pt idx="0">
                  <c:v>0.54100000000000004</c:v>
                </c:pt>
                <c:pt idx="1">
                  <c:v>0.185</c:v>
                </c:pt>
                <c:pt idx="2">
                  <c:v>0.113</c:v>
                </c:pt>
                <c:pt idx="3">
                  <c:v>8.5000000000000006E-2</c:v>
                </c:pt>
                <c:pt idx="4">
                  <c:v>7.6999999999999999E-2</c:v>
                </c:pt>
              </c:numCache>
            </c:numRef>
          </c:val>
          <c:extLst>
            <c:ext xmlns:c16="http://schemas.microsoft.com/office/drawing/2014/chart" uri="{C3380CC4-5D6E-409C-BE32-E72D297353CC}">
              <c16:uniqueId val="{0000000A-00C1-7C47-A896-394F1B5E2A6E}"/>
            </c:ext>
          </c:extLst>
        </c:ser>
        <c:dLbls>
          <c:showLegendKey val="0"/>
          <c:showVal val="0"/>
          <c:showCatName val="0"/>
          <c:showSerName val="0"/>
          <c:showPercent val="0"/>
          <c:showBubbleSize val="0"/>
          <c:showLeaderLines val="1"/>
        </c:dLbls>
        <c:firstSliceAng val="0"/>
        <c:holeSize val="65"/>
      </c:doughnutChart>
      <c:spPr>
        <a:noFill/>
        <a:ln w="25400">
          <a:noFill/>
        </a:ln>
      </c:spPr>
    </c:plotArea>
    <c:plotVisOnly val="1"/>
    <c:dispBlanksAs val="gap"/>
    <c:showDLblsOverMax val="0"/>
  </c:chart>
  <c:txPr>
    <a:bodyPr/>
    <a:lstStyle/>
    <a:p>
      <a:pPr>
        <a:defRPr sz="1800"/>
      </a:pPr>
      <a:endParaRPr lang="zh-TW"/>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000"/>
            </a:pPr>
            <a:r>
              <a:rPr lang="en-US" sz="2000"/>
              <a:t>Y2025/Q3</a:t>
            </a:r>
          </a:p>
        </c:rich>
      </c:tx>
      <c:layout>
        <c:manualLayout>
          <c:xMode val="edge"/>
          <c:yMode val="edge"/>
          <c:x val="0.10024429526152105"/>
          <c:y val="1.0387845620800557E-2"/>
        </c:manualLayout>
      </c:layout>
      <c:overlay val="0"/>
    </c:title>
    <c:autoTitleDeleted val="0"/>
    <c:plotArea>
      <c:layout>
        <c:manualLayout>
          <c:layoutTarget val="inner"/>
          <c:xMode val="edge"/>
          <c:yMode val="edge"/>
          <c:x val="1.2422965124431063E-3"/>
          <c:y val="0.13103306587718858"/>
          <c:w val="0.67067336981338921"/>
          <c:h val="0.76718275455145424"/>
        </c:manualLayout>
      </c:layout>
      <c:doughnutChart>
        <c:varyColors val="1"/>
        <c:ser>
          <c:idx val="0"/>
          <c:order val="0"/>
          <c:tx>
            <c:strRef>
              <c:f>工作表1!$B$1</c:f>
              <c:strCache>
                <c:ptCount val="1"/>
                <c:pt idx="0">
                  <c:v>2025Q3</c:v>
                </c:pt>
              </c:strCache>
            </c:strRef>
          </c:tx>
          <c:spPr>
            <a:effectLst/>
          </c:spPr>
          <c:dPt>
            <c:idx val="0"/>
            <c:bubble3D val="0"/>
            <c:spPr>
              <a:solidFill>
                <a:srgbClr val="FFC000"/>
              </a:solidFill>
              <a:effectLst/>
              <a:scene3d>
                <a:camera prst="orthographicFront"/>
                <a:lightRig rig="threePt" dir="t"/>
              </a:scene3d>
              <a:sp3d prstMaterial="matte">
                <a:bevelT w="127000" h="63500"/>
              </a:sp3d>
            </c:spPr>
            <c:extLst>
              <c:ext xmlns:c16="http://schemas.microsoft.com/office/drawing/2014/chart" uri="{C3380CC4-5D6E-409C-BE32-E72D297353CC}">
                <c16:uniqueId val="{00000001-4B27-B442-A8C3-D180CB7EB74C}"/>
              </c:ext>
            </c:extLst>
          </c:dPt>
          <c:dPt>
            <c:idx val="1"/>
            <c:bubble3D val="0"/>
            <c:spPr>
              <a:solidFill>
                <a:srgbClr val="00B0F0"/>
              </a:solidFill>
              <a:effectLst/>
            </c:spPr>
            <c:extLst>
              <c:ext xmlns:c16="http://schemas.microsoft.com/office/drawing/2014/chart" uri="{C3380CC4-5D6E-409C-BE32-E72D297353CC}">
                <c16:uniqueId val="{00000003-4B27-B442-A8C3-D180CB7EB74C}"/>
              </c:ext>
            </c:extLst>
          </c:dPt>
          <c:dPt>
            <c:idx val="2"/>
            <c:bubble3D val="0"/>
            <c:spPr>
              <a:solidFill>
                <a:srgbClr val="C00000"/>
              </a:solidFill>
              <a:effectLst/>
            </c:spPr>
            <c:extLst>
              <c:ext xmlns:c16="http://schemas.microsoft.com/office/drawing/2014/chart" uri="{C3380CC4-5D6E-409C-BE32-E72D297353CC}">
                <c16:uniqueId val="{00000005-4B27-B442-A8C3-D180CB7EB74C}"/>
              </c:ext>
            </c:extLst>
          </c:dPt>
          <c:dPt>
            <c:idx val="3"/>
            <c:bubble3D val="0"/>
            <c:spPr>
              <a:solidFill>
                <a:srgbClr val="00B050"/>
              </a:solidFill>
              <a:effectLst/>
            </c:spPr>
            <c:extLst>
              <c:ext xmlns:c16="http://schemas.microsoft.com/office/drawing/2014/chart" uri="{C3380CC4-5D6E-409C-BE32-E72D297353CC}">
                <c16:uniqueId val="{00000007-4B27-B442-A8C3-D180CB7EB74C}"/>
              </c:ext>
            </c:extLst>
          </c:dPt>
          <c:dPt>
            <c:idx val="4"/>
            <c:bubble3D val="0"/>
            <c:spPr>
              <a:solidFill>
                <a:schemeClr val="bg1">
                  <a:lumMod val="85000"/>
                </a:schemeClr>
              </a:solidFill>
              <a:effectLst/>
            </c:spPr>
            <c:extLst>
              <c:ext xmlns:c16="http://schemas.microsoft.com/office/drawing/2014/chart" uri="{C3380CC4-5D6E-409C-BE32-E72D297353CC}">
                <c16:uniqueId val="{00000009-4B27-B442-A8C3-D180CB7EB74C}"/>
              </c:ext>
            </c:extLst>
          </c:dPt>
          <c:dLbls>
            <c:dLbl>
              <c:idx val="0"/>
              <c:layout>
                <c:manualLayout>
                  <c:x val="-6.3667542522224244E-2"/>
                  <c:y val="0.3894781800216469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B27-B442-A8C3-D180CB7EB74C}"/>
                </c:ext>
              </c:extLst>
            </c:dLbl>
            <c:spPr>
              <a:noFill/>
              <a:ln>
                <a:noFill/>
              </a:ln>
              <a:effectLst/>
            </c:spPr>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c15:spPr>
              </c:ext>
            </c:extLst>
          </c:dLbls>
          <c:cat>
            <c:strRef>
              <c:f>工作表1!$A$2:$A$6</c:f>
              <c:strCache>
                <c:ptCount val="5"/>
                <c:pt idx="0">
                  <c:v>Auto</c:v>
                </c:pt>
                <c:pt idx="1">
                  <c:v>Electroic</c:v>
                </c:pt>
                <c:pt idx="2">
                  <c:v>Medical</c:v>
                </c:pt>
                <c:pt idx="3">
                  <c:v>Sports</c:v>
                </c:pt>
                <c:pt idx="4">
                  <c:v>Semi &amp; Others</c:v>
                </c:pt>
              </c:strCache>
            </c:strRef>
          </c:cat>
          <c:val>
            <c:numRef>
              <c:f>工作表1!$B$2:$B$6</c:f>
              <c:numCache>
                <c:formatCode>0%</c:formatCode>
                <c:ptCount val="5"/>
                <c:pt idx="0">
                  <c:v>0.54190000000000005</c:v>
                </c:pt>
                <c:pt idx="1">
                  <c:v>0.13189999999999999</c:v>
                </c:pt>
                <c:pt idx="2">
                  <c:v>0.11260000000000001</c:v>
                </c:pt>
                <c:pt idx="3">
                  <c:v>6.8400000000000002E-2</c:v>
                </c:pt>
                <c:pt idx="4">
                  <c:v>0.1452</c:v>
                </c:pt>
              </c:numCache>
            </c:numRef>
          </c:val>
          <c:extLst>
            <c:ext xmlns:c16="http://schemas.microsoft.com/office/drawing/2014/chart" uri="{C3380CC4-5D6E-409C-BE32-E72D297353CC}">
              <c16:uniqueId val="{0000000A-4B27-B442-A8C3-D180CB7EB74C}"/>
            </c:ext>
          </c:extLst>
        </c:ser>
        <c:dLbls>
          <c:showLegendKey val="0"/>
          <c:showVal val="0"/>
          <c:showCatName val="0"/>
          <c:showSerName val="0"/>
          <c:showPercent val="0"/>
          <c:showBubbleSize val="0"/>
          <c:showLeaderLines val="0"/>
        </c:dLbls>
        <c:firstSliceAng val="0"/>
        <c:holeSize val="75"/>
      </c:doughnutChart>
      <c:spPr>
        <a:noFill/>
        <a:ln w="25400">
          <a:noFill/>
        </a:ln>
      </c:spPr>
    </c:plotArea>
    <c:plotVisOnly val="1"/>
    <c:dispBlanksAs val="gap"/>
    <c:showDLblsOverMax val="0"/>
  </c:chart>
  <c:txPr>
    <a:bodyPr/>
    <a:lstStyle/>
    <a:p>
      <a:pPr>
        <a:defRPr sz="1200">
          <a:solidFill>
            <a:schemeClr val="bg1"/>
          </a:solidFill>
          <a:latin typeface="Calibri" panose="020F0502020204030204" pitchFamily="34" charset="0"/>
          <a:ea typeface="Calibri" panose="020F0502020204030204" pitchFamily="34" charset="0"/>
          <a:cs typeface="Calibri" panose="020F0502020204030204" pitchFamily="34" charset="0"/>
        </a:defRPr>
      </a:pPr>
      <a:endParaRPr lang="zh-TW"/>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25649476111739"/>
          <c:y val="4.5349033232047316E-2"/>
          <c:w val="0.87541596948818901"/>
          <c:h val="0.78515566571701323"/>
        </c:manualLayout>
      </c:layout>
      <c:barChart>
        <c:barDir val="col"/>
        <c:grouping val="clustered"/>
        <c:varyColors val="0"/>
        <c:ser>
          <c:idx val="0"/>
          <c:order val="0"/>
          <c:tx>
            <c:strRef>
              <c:f>工作表1!$B$1</c:f>
              <c:strCache>
                <c:ptCount val="1"/>
                <c:pt idx="0">
                  <c:v>2024Q3</c:v>
                </c:pt>
              </c:strCache>
            </c:strRef>
          </c:tx>
          <c:spPr>
            <a:solidFill>
              <a:srgbClr val="E0E0E0"/>
            </a:solidFill>
            <a:ln>
              <a:noFill/>
            </a:ln>
            <a:effectLst/>
          </c:spPr>
          <c:invertIfNegative val="0"/>
          <c:cat>
            <c:strRef>
              <c:f>工作表1!$A$2:$A$7</c:f>
              <c:strCache>
                <c:ptCount val="5"/>
                <c:pt idx="0">
                  <c:v>Automotive</c:v>
                </c:pt>
                <c:pt idx="1">
                  <c:v>Sports</c:v>
                </c:pt>
                <c:pt idx="2">
                  <c:v>Electroic</c:v>
                </c:pt>
                <c:pt idx="3">
                  <c:v>Medical</c:v>
                </c:pt>
                <c:pt idx="4">
                  <c:v>Semi &amp; Others</c:v>
                </c:pt>
              </c:strCache>
            </c:strRef>
          </c:cat>
          <c:val>
            <c:numRef>
              <c:f>工作表1!$B$2:$B$7</c:f>
              <c:numCache>
                <c:formatCode>_-* #,##0_-;\-* #,##0_-;_-* "-"??_-;_-@</c:formatCode>
                <c:ptCount val="6"/>
                <c:pt idx="0">
                  <c:v>1130642</c:v>
                </c:pt>
                <c:pt idx="1">
                  <c:v>322739</c:v>
                </c:pt>
                <c:pt idx="2">
                  <c:v>386219</c:v>
                </c:pt>
                <c:pt idx="3">
                  <c:v>281494</c:v>
                </c:pt>
                <c:pt idx="4">
                  <c:v>94584</c:v>
                </c:pt>
              </c:numCache>
            </c:numRef>
          </c:val>
          <c:extLst>
            <c:ext xmlns:c16="http://schemas.microsoft.com/office/drawing/2014/chart" uri="{C3380CC4-5D6E-409C-BE32-E72D297353CC}">
              <c16:uniqueId val="{00000000-1C42-473E-9029-AD2E5B36CF42}"/>
            </c:ext>
          </c:extLst>
        </c:ser>
        <c:ser>
          <c:idx val="1"/>
          <c:order val="1"/>
          <c:tx>
            <c:strRef>
              <c:f>工作表1!$C$1</c:f>
              <c:strCache>
                <c:ptCount val="1"/>
                <c:pt idx="0">
                  <c:v>2025Q3</c:v>
                </c:pt>
              </c:strCache>
            </c:strRef>
          </c:tx>
          <c:spPr>
            <a:solidFill>
              <a:srgbClr val="C6A864"/>
            </a:solidFill>
            <a:ln>
              <a:noFill/>
            </a:ln>
            <a:effectLst/>
          </c:spPr>
          <c:invertIfNegative val="0"/>
          <c:cat>
            <c:strRef>
              <c:f>工作表1!$A$2:$A$7</c:f>
              <c:strCache>
                <c:ptCount val="5"/>
                <c:pt idx="0">
                  <c:v>Automotive</c:v>
                </c:pt>
                <c:pt idx="1">
                  <c:v>Sports</c:v>
                </c:pt>
                <c:pt idx="2">
                  <c:v>Electroic</c:v>
                </c:pt>
                <c:pt idx="3">
                  <c:v>Medical</c:v>
                </c:pt>
                <c:pt idx="4">
                  <c:v>Semi &amp; Others</c:v>
                </c:pt>
              </c:strCache>
            </c:strRef>
          </c:cat>
          <c:val>
            <c:numRef>
              <c:f>工作表1!$C$2:$C$7</c:f>
              <c:numCache>
                <c:formatCode>#,##0</c:formatCode>
                <c:ptCount val="6"/>
                <c:pt idx="0">
                  <c:v>1051234</c:v>
                </c:pt>
                <c:pt idx="1">
                  <c:v>132620</c:v>
                </c:pt>
                <c:pt idx="2">
                  <c:v>255890</c:v>
                </c:pt>
                <c:pt idx="3">
                  <c:v>218454</c:v>
                </c:pt>
                <c:pt idx="4">
                  <c:v>281583</c:v>
                </c:pt>
              </c:numCache>
            </c:numRef>
          </c:val>
          <c:extLst>
            <c:ext xmlns:c16="http://schemas.microsoft.com/office/drawing/2014/chart" uri="{C3380CC4-5D6E-409C-BE32-E72D297353CC}">
              <c16:uniqueId val="{00000001-1C42-473E-9029-AD2E5B36CF42}"/>
            </c:ext>
          </c:extLst>
        </c:ser>
        <c:dLbls>
          <c:showLegendKey val="0"/>
          <c:showVal val="0"/>
          <c:showCatName val="0"/>
          <c:showSerName val="0"/>
          <c:showPercent val="0"/>
          <c:showBubbleSize val="0"/>
        </c:dLbls>
        <c:gapWidth val="219"/>
        <c:overlap val="-27"/>
        <c:axId val="44533760"/>
        <c:axId val="238094016"/>
      </c:barChart>
      <c:catAx>
        <c:axId val="4453376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vert="horz"/>
          <a:lstStyle/>
          <a:p>
            <a:pPr>
              <a:defRPr>
                <a:solidFill>
                  <a:schemeClr val="bg1"/>
                </a:solidFill>
              </a:defRPr>
            </a:pPr>
            <a:endParaRPr lang="zh-TW"/>
          </a:p>
        </c:txPr>
        <c:crossAx val="238094016"/>
        <c:crosses val="autoZero"/>
        <c:auto val="1"/>
        <c:lblAlgn val="ctr"/>
        <c:lblOffset val="100"/>
        <c:noMultiLvlLbl val="0"/>
      </c:catAx>
      <c:valAx>
        <c:axId val="238094016"/>
        <c:scaling>
          <c:orientation val="minMax"/>
        </c:scaling>
        <c:delete val="0"/>
        <c:axPos val="l"/>
        <c:numFmt formatCode="_-* #,##0_-;\-* #,##0_-;_-* &quot;-&quot;??_-;_-@" sourceLinked="1"/>
        <c:majorTickMark val="out"/>
        <c:minorTickMark val="none"/>
        <c:tickLblPos val="nextTo"/>
        <c:spPr>
          <a:noFill/>
          <a:ln>
            <a:noFill/>
          </a:ln>
          <a:effectLst/>
        </c:spPr>
        <c:txPr>
          <a:bodyPr rot="-60000000" vert="horz"/>
          <a:lstStyle/>
          <a:p>
            <a:pPr>
              <a:defRPr>
                <a:solidFill>
                  <a:schemeClr val="bg1"/>
                </a:solidFill>
              </a:defRPr>
            </a:pPr>
            <a:endParaRPr lang="zh-TW"/>
          </a:p>
        </c:txPr>
        <c:crossAx val="44533760"/>
        <c:crosses val="autoZero"/>
        <c:crossBetween val="between"/>
      </c:valAx>
      <c:spPr>
        <a:noFill/>
        <a:ln w="25400">
          <a:noFill/>
        </a:ln>
        <a:effectLst/>
      </c:spPr>
    </c:plotArea>
    <c:legend>
      <c:legendPos val="r"/>
      <c:overlay val="0"/>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rgbClr val="7F7F7F"/>
          </a:solidFill>
          <a:latin typeface="微軟正黑體" panose="020B0604030504040204" pitchFamily="34" charset="-120"/>
          <a:ea typeface="微軟正黑體" panose="020B0604030504040204" pitchFamily="34" charset="-120"/>
        </a:defRPr>
      </a:pPr>
      <a:endParaRPr lang="zh-TW"/>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422965124431063E-3"/>
          <c:y val="5.1870910472900308E-2"/>
          <c:w val="0.54887463090551181"/>
          <c:h val="0.79146750261900389"/>
        </c:manualLayout>
      </c:layout>
      <c:doughnutChart>
        <c:varyColors val="1"/>
        <c:ser>
          <c:idx val="0"/>
          <c:order val="0"/>
          <c:tx>
            <c:strRef>
              <c:f>工作表1!$B$1</c:f>
              <c:strCache>
                <c:ptCount val="1"/>
                <c:pt idx="0">
                  <c:v>2025Q3</c:v>
                </c:pt>
              </c:strCache>
            </c:strRef>
          </c:tx>
          <c:spPr>
            <a:effectLst/>
          </c:spPr>
          <c:dPt>
            <c:idx val="0"/>
            <c:bubble3D val="0"/>
            <c:spPr>
              <a:solidFill>
                <a:srgbClr val="FFC000"/>
              </a:solidFill>
              <a:effectLst/>
              <a:scene3d>
                <a:camera prst="orthographicFront"/>
                <a:lightRig rig="threePt" dir="t"/>
              </a:scene3d>
              <a:sp3d prstMaterial="matte">
                <a:bevelT w="127000" h="63500"/>
              </a:sp3d>
            </c:spPr>
            <c:extLst>
              <c:ext xmlns:c16="http://schemas.microsoft.com/office/drawing/2014/chart" uri="{C3380CC4-5D6E-409C-BE32-E72D297353CC}">
                <c16:uniqueId val="{00000001-91E7-4C5E-8617-4886A56C4FFB}"/>
              </c:ext>
            </c:extLst>
          </c:dPt>
          <c:dPt>
            <c:idx val="1"/>
            <c:bubble3D val="0"/>
            <c:spPr>
              <a:solidFill>
                <a:srgbClr val="00B0F0"/>
              </a:solidFill>
              <a:effectLst/>
            </c:spPr>
            <c:extLst>
              <c:ext xmlns:c16="http://schemas.microsoft.com/office/drawing/2014/chart" uri="{C3380CC4-5D6E-409C-BE32-E72D297353CC}">
                <c16:uniqueId val="{00000003-91E7-4C5E-8617-4886A56C4FFB}"/>
              </c:ext>
            </c:extLst>
          </c:dPt>
          <c:dPt>
            <c:idx val="2"/>
            <c:bubble3D val="0"/>
            <c:spPr>
              <a:solidFill>
                <a:srgbClr val="C00000"/>
              </a:solidFill>
              <a:effectLst/>
            </c:spPr>
            <c:extLst>
              <c:ext xmlns:c16="http://schemas.microsoft.com/office/drawing/2014/chart" uri="{C3380CC4-5D6E-409C-BE32-E72D297353CC}">
                <c16:uniqueId val="{00000005-91E7-4C5E-8617-4886A56C4FFB}"/>
              </c:ext>
            </c:extLst>
          </c:dPt>
          <c:dPt>
            <c:idx val="3"/>
            <c:bubble3D val="0"/>
            <c:spPr>
              <a:solidFill>
                <a:srgbClr val="00B050"/>
              </a:solidFill>
              <a:effectLst/>
            </c:spPr>
            <c:extLst>
              <c:ext xmlns:c16="http://schemas.microsoft.com/office/drawing/2014/chart" uri="{C3380CC4-5D6E-409C-BE32-E72D297353CC}">
                <c16:uniqueId val="{00000007-91E7-4C5E-8617-4886A56C4FFB}"/>
              </c:ext>
            </c:extLst>
          </c:dPt>
          <c:dPt>
            <c:idx val="4"/>
            <c:bubble3D val="0"/>
            <c:spPr>
              <a:solidFill>
                <a:schemeClr val="bg1">
                  <a:lumMod val="85000"/>
                </a:schemeClr>
              </a:solidFill>
              <a:effectLst/>
            </c:spPr>
            <c:extLst>
              <c:ext xmlns:c16="http://schemas.microsoft.com/office/drawing/2014/chart" uri="{C3380CC4-5D6E-409C-BE32-E72D297353CC}">
                <c16:uniqueId val="{00000009-91E7-4C5E-8617-4886A56C4FFB}"/>
              </c:ext>
            </c:extLst>
          </c:dPt>
          <c:cat>
            <c:strRef>
              <c:f>工作表1!$A$2:$A$6</c:f>
              <c:strCache>
                <c:ptCount val="5"/>
                <c:pt idx="0">
                  <c:v>汽車</c:v>
                </c:pt>
                <c:pt idx="1">
                  <c:v>電子</c:v>
                </c:pt>
                <c:pt idx="2">
                  <c:v>醫療</c:v>
                </c:pt>
                <c:pt idx="3">
                  <c:v>運動</c:v>
                </c:pt>
                <c:pt idx="4">
                  <c:v>半導體與其他</c:v>
                </c:pt>
              </c:strCache>
            </c:strRef>
          </c:cat>
          <c:val>
            <c:numRef>
              <c:f>工作表1!$B$2:$B$6</c:f>
              <c:numCache>
                <c:formatCode>0%</c:formatCode>
                <c:ptCount val="5"/>
                <c:pt idx="0">
                  <c:v>0.54190000000000005</c:v>
                </c:pt>
                <c:pt idx="1">
                  <c:v>0.13</c:v>
                </c:pt>
                <c:pt idx="2">
                  <c:v>0.11</c:v>
                </c:pt>
                <c:pt idx="3">
                  <c:v>7.0000000000000007E-2</c:v>
                </c:pt>
                <c:pt idx="4">
                  <c:v>0.1452</c:v>
                </c:pt>
              </c:numCache>
            </c:numRef>
          </c:val>
          <c:extLst>
            <c:ext xmlns:c16="http://schemas.microsoft.com/office/drawing/2014/chart" uri="{C3380CC4-5D6E-409C-BE32-E72D297353CC}">
              <c16:uniqueId val="{0000000A-91E7-4C5E-8617-4886A56C4FFB}"/>
            </c:ext>
          </c:extLst>
        </c:ser>
        <c:dLbls>
          <c:showLegendKey val="0"/>
          <c:showVal val="0"/>
          <c:showCatName val="0"/>
          <c:showSerName val="0"/>
          <c:showPercent val="0"/>
          <c:showBubbleSize val="0"/>
          <c:showLeaderLines val="1"/>
        </c:dLbls>
        <c:firstSliceAng val="0"/>
        <c:holeSize val="75"/>
      </c:doughnutChart>
      <c:spPr>
        <a:noFill/>
        <a:ln w="25400">
          <a:noFill/>
        </a:ln>
      </c:spPr>
    </c:plotArea>
    <c:legend>
      <c:legendPos val="b"/>
      <c:layout>
        <c:manualLayout>
          <c:xMode val="edge"/>
          <c:yMode val="edge"/>
          <c:x val="0"/>
          <c:y val="0.86991756742959891"/>
          <c:w val="0.5855081382785895"/>
          <c:h val="5.5051506337501561E-2"/>
        </c:manualLayout>
      </c:layout>
      <c:overlay val="0"/>
      <c:txPr>
        <a:bodyPr/>
        <a:lstStyle/>
        <a:p>
          <a:pPr>
            <a:defRPr sz="1400" b="1">
              <a:solidFill>
                <a:schemeClr val="bg1"/>
              </a:solidFill>
              <a:latin typeface="微軟正黑體" panose="020B0604030504040204" pitchFamily="34" charset="-120"/>
              <a:ea typeface="微軟正黑體" panose="020B0604030504040204" pitchFamily="34" charset="-120"/>
            </a:defRPr>
          </a:pPr>
          <a:endParaRPr lang="zh-TW"/>
        </a:p>
      </c:txPr>
    </c:legend>
    <c:plotVisOnly val="1"/>
    <c:dispBlanksAs val="gap"/>
    <c:showDLblsOverMax val="0"/>
  </c:chart>
  <c:txPr>
    <a:bodyPr/>
    <a:lstStyle/>
    <a:p>
      <a:pPr>
        <a:defRPr sz="1800"/>
      </a:pPr>
      <a:endParaRPr lang="zh-TW"/>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052153051181102"/>
          <c:y val="4.5349037619023314E-2"/>
          <c:w val="0.87541596948818901"/>
          <c:h val="0.78515566571701323"/>
        </c:manualLayout>
      </c:layout>
      <c:barChart>
        <c:barDir val="col"/>
        <c:grouping val="clustered"/>
        <c:varyColors val="0"/>
        <c:ser>
          <c:idx val="0"/>
          <c:order val="0"/>
          <c:tx>
            <c:strRef>
              <c:f>工作表1!$B$1</c:f>
              <c:strCache>
                <c:ptCount val="1"/>
                <c:pt idx="0">
                  <c:v>2024Q1-3</c:v>
                </c:pt>
              </c:strCache>
            </c:strRef>
          </c:tx>
          <c:spPr>
            <a:solidFill>
              <a:srgbClr val="E0E0E0"/>
            </a:solidFill>
            <a:ln>
              <a:noFill/>
            </a:ln>
            <a:effectLst/>
          </c:spPr>
          <c:invertIfNegative val="0"/>
          <c:cat>
            <c:strRef>
              <c:f>工作表1!$A$2:$A$6</c:f>
              <c:strCache>
                <c:ptCount val="5"/>
                <c:pt idx="0">
                  <c:v>Automotive</c:v>
                </c:pt>
                <c:pt idx="1">
                  <c:v>Sports</c:v>
                </c:pt>
                <c:pt idx="2">
                  <c:v>Electroic</c:v>
                </c:pt>
                <c:pt idx="3">
                  <c:v>Medical</c:v>
                </c:pt>
                <c:pt idx="4">
                  <c:v>Semi &amp; Others</c:v>
                </c:pt>
              </c:strCache>
            </c:strRef>
          </c:cat>
          <c:val>
            <c:numRef>
              <c:f>工作表1!$B$2:$B$6</c:f>
              <c:numCache>
                <c:formatCode>_-* #,##0_-;\-* #,##0_-;_-* "-"??_-;_-@</c:formatCode>
                <c:ptCount val="5"/>
                <c:pt idx="0">
                  <c:v>3364962</c:v>
                </c:pt>
                <c:pt idx="1">
                  <c:v>766546</c:v>
                </c:pt>
                <c:pt idx="2">
                  <c:v>867323</c:v>
                </c:pt>
                <c:pt idx="3">
                  <c:v>473664</c:v>
                </c:pt>
                <c:pt idx="4">
                  <c:v>234910</c:v>
                </c:pt>
              </c:numCache>
            </c:numRef>
          </c:val>
          <c:extLst>
            <c:ext xmlns:c16="http://schemas.microsoft.com/office/drawing/2014/chart" uri="{C3380CC4-5D6E-409C-BE32-E72D297353CC}">
              <c16:uniqueId val="{00000000-1C42-473E-9029-AD2E5B36CF42}"/>
            </c:ext>
          </c:extLst>
        </c:ser>
        <c:ser>
          <c:idx val="1"/>
          <c:order val="1"/>
          <c:tx>
            <c:strRef>
              <c:f>工作表1!$C$1</c:f>
              <c:strCache>
                <c:ptCount val="1"/>
                <c:pt idx="0">
                  <c:v>2025Q1-3</c:v>
                </c:pt>
              </c:strCache>
            </c:strRef>
          </c:tx>
          <c:spPr>
            <a:solidFill>
              <a:srgbClr val="C6A864"/>
            </a:solidFill>
            <a:ln>
              <a:noFill/>
            </a:ln>
            <a:effectLst/>
          </c:spPr>
          <c:invertIfNegative val="0"/>
          <c:cat>
            <c:strRef>
              <c:f>工作表1!$A$2:$A$6</c:f>
              <c:strCache>
                <c:ptCount val="5"/>
                <c:pt idx="0">
                  <c:v>Automotive</c:v>
                </c:pt>
                <c:pt idx="1">
                  <c:v>Sports</c:v>
                </c:pt>
                <c:pt idx="2">
                  <c:v>Electroic</c:v>
                </c:pt>
                <c:pt idx="3">
                  <c:v>Medical</c:v>
                </c:pt>
                <c:pt idx="4">
                  <c:v>Semi &amp; Others</c:v>
                </c:pt>
              </c:strCache>
            </c:strRef>
          </c:cat>
          <c:val>
            <c:numRef>
              <c:f>工作表1!$C$2:$C$6</c:f>
              <c:numCache>
                <c:formatCode>#,##0</c:formatCode>
                <c:ptCount val="5"/>
                <c:pt idx="0">
                  <c:v>3168159</c:v>
                </c:pt>
                <c:pt idx="1">
                  <c:v>514592</c:v>
                </c:pt>
                <c:pt idx="2">
                  <c:v>912561</c:v>
                </c:pt>
                <c:pt idx="3">
                  <c:v>655214</c:v>
                </c:pt>
                <c:pt idx="4">
                  <c:v>524755</c:v>
                </c:pt>
              </c:numCache>
            </c:numRef>
          </c:val>
          <c:extLst>
            <c:ext xmlns:c16="http://schemas.microsoft.com/office/drawing/2014/chart" uri="{C3380CC4-5D6E-409C-BE32-E72D297353CC}">
              <c16:uniqueId val="{00000001-1C42-473E-9029-AD2E5B36CF42}"/>
            </c:ext>
          </c:extLst>
        </c:ser>
        <c:dLbls>
          <c:showLegendKey val="0"/>
          <c:showVal val="0"/>
          <c:showCatName val="0"/>
          <c:showSerName val="0"/>
          <c:showPercent val="0"/>
          <c:showBubbleSize val="0"/>
        </c:dLbls>
        <c:gapWidth val="219"/>
        <c:overlap val="-27"/>
        <c:axId val="44533760"/>
        <c:axId val="238094016"/>
      </c:barChart>
      <c:catAx>
        <c:axId val="44533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solidFill>
                  <a:schemeClr val="bg1"/>
                </a:solidFill>
              </a:defRPr>
            </a:pPr>
            <a:endParaRPr lang="zh-TW"/>
          </a:p>
        </c:txPr>
        <c:crossAx val="238094016"/>
        <c:crosses val="autoZero"/>
        <c:auto val="1"/>
        <c:lblAlgn val="ctr"/>
        <c:lblOffset val="100"/>
        <c:noMultiLvlLbl val="0"/>
      </c:catAx>
      <c:valAx>
        <c:axId val="238094016"/>
        <c:scaling>
          <c:orientation val="minMax"/>
        </c:scaling>
        <c:delete val="0"/>
        <c:axPos val="l"/>
        <c:numFmt formatCode="_-* #,##0_-;\-* #,##0_-;_-* &quot;-&quot;??_-;_-@" sourceLinked="1"/>
        <c:majorTickMark val="none"/>
        <c:minorTickMark val="none"/>
        <c:tickLblPos val="nextTo"/>
        <c:spPr>
          <a:noFill/>
          <a:ln>
            <a:noFill/>
          </a:ln>
          <a:effectLst/>
        </c:spPr>
        <c:txPr>
          <a:bodyPr rot="-60000000" vert="horz"/>
          <a:lstStyle/>
          <a:p>
            <a:pPr>
              <a:defRPr>
                <a:solidFill>
                  <a:schemeClr val="bg1"/>
                </a:solidFill>
              </a:defRPr>
            </a:pPr>
            <a:endParaRPr lang="zh-TW"/>
          </a:p>
        </c:txPr>
        <c:crossAx val="44533760"/>
        <c:crosses val="autoZero"/>
        <c:crossBetween val="between"/>
      </c:valAx>
      <c:spPr>
        <a:noFill/>
        <a:ln w="25400">
          <a:noFill/>
        </a:ln>
        <a:effectLst/>
      </c:spPr>
    </c:plotArea>
    <c:legend>
      <c:legendPos val="r"/>
      <c:overlay val="0"/>
      <c:txPr>
        <a:bodyPr/>
        <a:lstStyle/>
        <a:p>
          <a:pPr>
            <a:defRPr>
              <a:solidFill>
                <a:schemeClr val="bg1"/>
              </a:solidFill>
            </a:defRPr>
          </a:pPr>
          <a:endParaRPr lang="zh-TW"/>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solidFill>
            <a:srgbClr val="7F7F7F"/>
          </a:solidFill>
          <a:latin typeface="微軟正黑體" panose="020B0604030504040204" pitchFamily="34" charset="-120"/>
          <a:ea typeface="微軟正黑體" panose="020B0604030504040204" pitchFamily="34" charset="-120"/>
        </a:defRPr>
      </a:pPr>
      <a:endParaRPr lang="zh-TW"/>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936800864863008"/>
          <c:y val="8.8184701816402866E-2"/>
          <c:w val="0.71440215700953025"/>
          <c:h val="0.83966417851563113"/>
        </c:manualLayout>
      </c:layout>
      <c:barChart>
        <c:barDir val="bar"/>
        <c:grouping val="stacked"/>
        <c:varyColors val="0"/>
        <c:ser>
          <c:idx val="0"/>
          <c:order val="0"/>
          <c:tx>
            <c:strRef>
              <c:f>工作表1!$B$1</c:f>
              <c:strCache>
                <c:ptCount val="1"/>
                <c:pt idx="0">
                  <c:v>汽車</c:v>
                </c:pt>
              </c:strCache>
            </c:strRef>
          </c:tx>
          <c:spPr>
            <a:solidFill>
              <a:schemeClr val="bg1">
                <a:lumMod val="65000"/>
              </a:schemeClr>
            </a:solidFill>
          </c:spPr>
          <c:invertIfNegative val="0"/>
          <c:dPt>
            <c:idx val="0"/>
            <c:invertIfNegative val="0"/>
            <c:bubble3D val="0"/>
            <c:spPr>
              <a:solidFill>
                <a:srgbClr val="FFFFCC"/>
              </a:solidFill>
              <a:ln>
                <a:solidFill>
                  <a:srgbClr val="FFC000"/>
                </a:solidFill>
              </a:ln>
            </c:spPr>
            <c:extLst>
              <c:ext xmlns:c16="http://schemas.microsoft.com/office/drawing/2014/chart" uri="{C3380CC4-5D6E-409C-BE32-E72D297353CC}">
                <c16:uniqueId val="{00000001-7D6A-4E6D-B05D-8B94E2DB51F3}"/>
              </c:ext>
            </c:extLst>
          </c:dPt>
          <c:dPt>
            <c:idx val="1"/>
            <c:invertIfNegative val="0"/>
            <c:bubble3D val="0"/>
            <c:spPr>
              <a:solidFill>
                <a:srgbClr val="FFC000"/>
              </a:solidFill>
              <a:scene3d>
                <a:camera prst="orthographicFront"/>
                <a:lightRig rig="threePt" dir="t"/>
              </a:scene3d>
              <a:sp3d>
                <a:bevelT w="190500" h="38100"/>
              </a:sp3d>
            </c:spPr>
            <c:extLst>
              <c:ext xmlns:c16="http://schemas.microsoft.com/office/drawing/2014/chart" uri="{C3380CC4-5D6E-409C-BE32-E72D297353CC}">
                <c16:uniqueId val="{00000003-7D6A-4E6D-B05D-8B94E2DB51F3}"/>
              </c:ext>
            </c:extLst>
          </c:dPt>
          <c:dLbls>
            <c:dLbl>
              <c:idx val="0"/>
              <c:tx>
                <c:rich>
                  <a:bodyPr/>
                  <a:lstStyle/>
                  <a:p>
                    <a:r>
                      <a:rPr lang="en-US" altLang="zh-TW" dirty="0"/>
                      <a:t>~</a:t>
                    </a:r>
                    <a:fld id="{29E16B80-2A99-419E-85EA-D41CF0B168EF}"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7D6A-4E6D-B05D-8B94E2DB51F3}"/>
                </c:ext>
              </c:extLst>
            </c:dLbl>
            <c:dLbl>
              <c:idx val="1"/>
              <c:tx>
                <c:rich>
                  <a:bodyPr/>
                  <a:lstStyle/>
                  <a:p>
                    <a:r>
                      <a:rPr lang="en-US" altLang="zh-TW" dirty="0"/>
                      <a:t>~</a:t>
                    </a:r>
                    <a:fld id="{5D555A3B-F92A-46DC-95B8-6869AF82AD0A}"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7D6A-4E6D-B05D-8B94E2DB51F3}"/>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2024Q3</c:v>
                </c:pt>
                <c:pt idx="1">
                  <c:v>2025Q3</c:v>
                </c:pt>
              </c:strCache>
            </c:strRef>
          </c:cat>
          <c:val>
            <c:numRef>
              <c:f>工作表1!$B$2:$B$3</c:f>
              <c:numCache>
                <c:formatCode>0%</c:formatCode>
                <c:ptCount val="2"/>
                <c:pt idx="0">
                  <c:v>0.51029165790335962</c:v>
                </c:pt>
                <c:pt idx="1">
                  <c:v>0.54190000000000005</c:v>
                </c:pt>
              </c:numCache>
            </c:numRef>
          </c:val>
          <c:extLst>
            <c:ext xmlns:c16="http://schemas.microsoft.com/office/drawing/2014/chart" uri="{C3380CC4-5D6E-409C-BE32-E72D297353CC}">
              <c16:uniqueId val="{00000004-7D6A-4E6D-B05D-8B94E2DB51F3}"/>
            </c:ext>
          </c:extLst>
        </c:ser>
        <c:dLbls>
          <c:dLblPos val="ctr"/>
          <c:showLegendKey val="0"/>
          <c:showVal val="1"/>
          <c:showCatName val="0"/>
          <c:showSerName val="0"/>
          <c:showPercent val="0"/>
          <c:showBubbleSize val="0"/>
        </c:dLbls>
        <c:gapWidth val="150"/>
        <c:overlap val="100"/>
        <c:axId val="251810304"/>
        <c:axId val="225031232"/>
      </c:barChart>
      <c:catAx>
        <c:axId val="251810304"/>
        <c:scaling>
          <c:orientation val="minMax"/>
        </c:scaling>
        <c:delete val="0"/>
        <c:axPos val="l"/>
        <c:numFmt formatCode="General" sourceLinked="0"/>
        <c:majorTickMark val="out"/>
        <c:minorTickMark val="none"/>
        <c:tickLblPos val="nextTo"/>
        <c:txPr>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crossAx val="225031232"/>
        <c:crosses val="autoZero"/>
        <c:auto val="1"/>
        <c:lblAlgn val="ctr"/>
        <c:lblOffset val="100"/>
        <c:noMultiLvlLbl val="0"/>
      </c:catAx>
      <c:valAx>
        <c:axId val="225031232"/>
        <c:scaling>
          <c:orientation val="minMax"/>
        </c:scaling>
        <c:delete val="1"/>
        <c:axPos val="b"/>
        <c:numFmt formatCode="0%" sourceLinked="1"/>
        <c:majorTickMark val="out"/>
        <c:minorTickMark val="none"/>
        <c:tickLblPos val="nextTo"/>
        <c:crossAx val="251810304"/>
        <c:crosses val="autoZero"/>
        <c:crossBetween val="between"/>
      </c:valAx>
    </c:plotArea>
    <c:plotVisOnly val="1"/>
    <c:dispBlanksAs val="gap"/>
    <c:showDLblsOverMax val="0"/>
  </c:chart>
  <c:txPr>
    <a:bodyPr/>
    <a:lstStyle/>
    <a:p>
      <a:pPr>
        <a:defRPr sz="1800"/>
      </a:pPr>
      <a:endParaRPr lang="zh-TW"/>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347104951301707"/>
          <c:y val="8.8184701816402866E-2"/>
          <c:w val="0.6322202625634189"/>
          <c:h val="0.83966417851563113"/>
        </c:manualLayout>
      </c:layout>
      <c:barChart>
        <c:barDir val="bar"/>
        <c:grouping val="stacked"/>
        <c:varyColors val="0"/>
        <c:ser>
          <c:idx val="0"/>
          <c:order val="0"/>
          <c:tx>
            <c:strRef>
              <c:f>工作表1!$B$1</c:f>
              <c:strCache>
                <c:ptCount val="1"/>
                <c:pt idx="0">
                  <c:v>電子</c:v>
                </c:pt>
              </c:strCache>
            </c:strRef>
          </c:tx>
          <c:spPr>
            <a:solidFill>
              <a:schemeClr val="accent6">
                <a:lumMod val="20000"/>
                <a:lumOff val="80000"/>
              </a:schemeClr>
            </a:solidFill>
          </c:spPr>
          <c:invertIfNegative val="0"/>
          <c:dPt>
            <c:idx val="0"/>
            <c:invertIfNegative val="0"/>
            <c:bubble3D val="0"/>
            <c:spPr>
              <a:solidFill>
                <a:schemeClr val="accent5">
                  <a:lumMod val="20000"/>
                  <a:lumOff val="80000"/>
                </a:schemeClr>
              </a:solidFill>
            </c:spPr>
            <c:extLst>
              <c:ext xmlns:c16="http://schemas.microsoft.com/office/drawing/2014/chart" uri="{C3380CC4-5D6E-409C-BE32-E72D297353CC}">
                <c16:uniqueId val="{00000001-944C-4826-B070-337F3AAC20C4}"/>
              </c:ext>
            </c:extLst>
          </c:dPt>
          <c:dPt>
            <c:idx val="1"/>
            <c:invertIfNegative val="0"/>
            <c:bubble3D val="0"/>
            <c:spPr>
              <a:solidFill>
                <a:srgbClr val="00B0F0"/>
              </a:solidFill>
            </c:spPr>
            <c:extLst>
              <c:ext xmlns:c16="http://schemas.microsoft.com/office/drawing/2014/chart" uri="{C3380CC4-5D6E-409C-BE32-E72D297353CC}">
                <c16:uniqueId val="{00000003-944C-4826-B070-337F3AAC20C4}"/>
              </c:ext>
            </c:extLst>
          </c:dPt>
          <c:dLbls>
            <c:dLbl>
              <c:idx val="0"/>
              <c:tx>
                <c:rich>
                  <a:bodyPr/>
                  <a:lstStyle/>
                  <a:p>
                    <a:r>
                      <a:rPr lang="en-US" altLang="zh-TW" dirty="0"/>
                      <a:t>~</a:t>
                    </a:r>
                    <a:fld id="{B3AFEF81-03F8-41CD-A1B9-0644C6585984}"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layout>
                    <c:manualLayout>
                      <c:w val="0.2558800640406379"/>
                      <c:h val="0.23885460254781418"/>
                    </c:manualLayout>
                  </c15:layout>
                  <c15:dlblFieldTable/>
                  <c15:showDataLabelsRange val="0"/>
                </c:ext>
                <c:ext xmlns:c16="http://schemas.microsoft.com/office/drawing/2014/chart" uri="{C3380CC4-5D6E-409C-BE32-E72D297353CC}">
                  <c16:uniqueId val="{00000001-944C-4826-B070-337F3AAC20C4}"/>
                </c:ext>
              </c:extLst>
            </c:dLbl>
            <c:dLbl>
              <c:idx val="1"/>
              <c:tx>
                <c:rich>
                  <a:bodyPr/>
                  <a:lstStyle/>
                  <a:p>
                    <a:r>
                      <a:rPr lang="en-US" altLang="zh-TW" dirty="0"/>
                      <a:t>~</a:t>
                    </a:r>
                    <a:fld id="{8F0A9650-55F7-4547-955C-FF700F5E23EA}"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layout>
                    <c:manualLayout>
                      <c:w val="0.21747783717071101"/>
                      <c:h val="0.23885460254781418"/>
                    </c:manualLayout>
                  </c15:layout>
                  <c15:dlblFieldTable/>
                  <c15:showDataLabelsRange val="0"/>
                </c:ext>
                <c:ext xmlns:c16="http://schemas.microsoft.com/office/drawing/2014/chart" uri="{C3380CC4-5D6E-409C-BE32-E72D297353CC}">
                  <c16:uniqueId val="{00000003-944C-4826-B070-337F3AAC20C4}"/>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2024Q3</c:v>
                </c:pt>
                <c:pt idx="1">
                  <c:v>2025Q3</c:v>
                </c:pt>
              </c:strCache>
            </c:strRef>
          </c:cat>
          <c:val>
            <c:numRef>
              <c:f>工作表1!$B$2:$B$3</c:f>
              <c:numCache>
                <c:formatCode>0%</c:formatCode>
                <c:ptCount val="2"/>
                <c:pt idx="0">
                  <c:v>0.17431188105852927</c:v>
                </c:pt>
                <c:pt idx="1">
                  <c:v>0.13189999999999999</c:v>
                </c:pt>
              </c:numCache>
            </c:numRef>
          </c:val>
          <c:extLst>
            <c:ext xmlns:c16="http://schemas.microsoft.com/office/drawing/2014/chart" uri="{C3380CC4-5D6E-409C-BE32-E72D297353CC}">
              <c16:uniqueId val="{00000004-944C-4826-B070-337F3AAC20C4}"/>
            </c:ext>
          </c:extLst>
        </c:ser>
        <c:dLbls>
          <c:dLblPos val="ctr"/>
          <c:showLegendKey val="0"/>
          <c:showVal val="1"/>
          <c:showCatName val="0"/>
          <c:showSerName val="0"/>
          <c:showPercent val="0"/>
          <c:showBubbleSize val="0"/>
        </c:dLbls>
        <c:gapWidth val="150"/>
        <c:overlap val="100"/>
        <c:axId val="255865344"/>
        <c:axId val="256155648"/>
      </c:barChart>
      <c:catAx>
        <c:axId val="255865344"/>
        <c:scaling>
          <c:orientation val="minMax"/>
        </c:scaling>
        <c:delete val="0"/>
        <c:axPos val="l"/>
        <c:numFmt formatCode="General" sourceLinked="0"/>
        <c:majorTickMark val="out"/>
        <c:minorTickMark val="none"/>
        <c:tickLblPos val="nextTo"/>
        <c:txPr>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crossAx val="256155648"/>
        <c:crosses val="autoZero"/>
        <c:auto val="1"/>
        <c:lblAlgn val="ctr"/>
        <c:lblOffset val="100"/>
        <c:noMultiLvlLbl val="0"/>
      </c:catAx>
      <c:valAx>
        <c:axId val="256155648"/>
        <c:scaling>
          <c:orientation val="minMax"/>
        </c:scaling>
        <c:delete val="1"/>
        <c:axPos val="b"/>
        <c:numFmt formatCode="0%" sourceLinked="1"/>
        <c:majorTickMark val="out"/>
        <c:minorTickMark val="none"/>
        <c:tickLblPos val="nextTo"/>
        <c:crossAx val="255865344"/>
        <c:crosses val="autoZero"/>
        <c:crossBetween val="between"/>
      </c:valAx>
    </c:plotArea>
    <c:plotVisOnly val="1"/>
    <c:dispBlanksAs val="gap"/>
    <c:showDLblsOverMax val="0"/>
  </c:chart>
  <c:txPr>
    <a:bodyPr/>
    <a:lstStyle/>
    <a:p>
      <a:pPr>
        <a:defRPr sz="1800"/>
      </a:pPr>
      <a:endParaRPr lang="zh-TW"/>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5675665666777773"/>
          <c:y val="8.8184701816402866E-2"/>
          <c:w val="0.61017410102581193"/>
          <c:h val="0.83966417851563113"/>
        </c:manualLayout>
      </c:layout>
      <c:barChart>
        <c:barDir val="bar"/>
        <c:grouping val="stacked"/>
        <c:varyColors val="0"/>
        <c:ser>
          <c:idx val="0"/>
          <c:order val="0"/>
          <c:tx>
            <c:strRef>
              <c:f>工作表1!$B$1</c:f>
              <c:strCache>
                <c:ptCount val="1"/>
                <c:pt idx="0">
                  <c:v>運動</c:v>
                </c:pt>
              </c:strCache>
            </c:strRef>
          </c:tx>
          <c:spPr>
            <a:solidFill>
              <a:schemeClr val="bg1">
                <a:lumMod val="95000"/>
              </a:schemeClr>
            </a:solidFill>
          </c:spPr>
          <c:invertIfNegative val="0"/>
          <c:dPt>
            <c:idx val="0"/>
            <c:invertIfNegative val="0"/>
            <c:bubble3D val="0"/>
            <c:spPr>
              <a:solidFill>
                <a:srgbClr val="92D050"/>
              </a:solidFill>
            </c:spPr>
            <c:extLst>
              <c:ext xmlns:c16="http://schemas.microsoft.com/office/drawing/2014/chart" uri="{C3380CC4-5D6E-409C-BE32-E72D297353CC}">
                <c16:uniqueId val="{00000001-4170-42DE-8AD1-C53FB2F02292}"/>
              </c:ext>
            </c:extLst>
          </c:dPt>
          <c:dPt>
            <c:idx val="1"/>
            <c:invertIfNegative val="0"/>
            <c:bubble3D val="0"/>
            <c:spPr>
              <a:solidFill>
                <a:srgbClr val="00B050"/>
              </a:solidFill>
            </c:spPr>
            <c:extLst>
              <c:ext xmlns:c16="http://schemas.microsoft.com/office/drawing/2014/chart" uri="{C3380CC4-5D6E-409C-BE32-E72D297353CC}">
                <c16:uniqueId val="{00000003-4170-42DE-8AD1-C53FB2F02292}"/>
              </c:ext>
            </c:extLst>
          </c:dPt>
          <c:dLbls>
            <c:dLbl>
              <c:idx val="0"/>
              <c:tx>
                <c:rich>
                  <a:bodyPr/>
                  <a:lstStyle/>
                  <a:p>
                    <a:r>
                      <a:rPr lang="en-US" altLang="zh-TW" dirty="0"/>
                      <a:t>~</a:t>
                    </a:r>
                    <a:fld id="{BF1CAA9C-42EB-406E-94AD-6BD3273AE080}"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4170-42DE-8AD1-C53FB2F02292}"/>
                </c:ext>
              </c:extLst>
            </c:dLbl>
            <c:dLbl>
              <c:idx val="1"/>
              <c:tx>
                <c:rich>
                  <a:bodyPr/>
                  <a:lstStyle/>
                  <a:p>
                    <a:r>
                      <a:rPr lang="en-US" altLang="zh-TW" dirty="0"/>
                      <a:t>~</a:t>
                    </a:r>
                    <a:fld id="{FAB1EF3A-FBEA-4D63-9CD5-D3C7BBA16AFE}"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170-42DE-8AD1-C53FB2F02292}"/>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2024Q3</c:v>
                </c:pt>
                <c:pt idx="1">
                  <c:v>2025Q3</c:v>
                </c:pt>
              </c:strCache>
            </c:strRef>
          </c:cat>
          <c:val>
            <c:numRef>
              <c:f>工作表1!$B$2:$B$3</c:f>
              <c:numCache>
                <c:formatCode>0%</c:formatCode>
                <c:ptCount val="2"/>
                <c:pt idx="0">
                  <c:v>0.14566150857660726</c:v>
                </c:pt>
                <c:pt idx="1">
                  <c:v>6.8400000000000002E-2</c:v>
                </c:pt>
              </c:numCache>
            </c:numRef>
          </c:val>
          <c:extLst>
            <c:ext xmlns:c16="http://schemas.microsoft.com/office/drawing/2014/chart" uri="{C3380CC4-5D6E-409C-BE32-E72D297353CC}">
              <c16:uniqueId val="{00000004-4170-42DE-8AD1-C53FB2F02292}"/>
            </c:ext>
          </c:extLst>
        </c:ser>
        <c:dLbls>
          <c:dLblPos val="ctr"/>
          <c:showLegendKey val="0"/>
          <c:showVal val="1"/>
          <c:showCatName val="0"/>
          <c:showSerName val="0"/>
          <c:showPercent val="0"/>
          <c:showBubbleSize val="0"/>
        </c:dLbls>
        <c:gapWidth val="150"/>
        <c:overlap val="100"/>
        <c:axId val="251820544"/>
        <c:axId val="256159104"/>
      </c:barChart>
      <c:catAx>
        <c:axId val="251820544"/>
        <c:scaling>
          <c:orientation val="minMax"/>
        </c:scaling>
        <c:delete val="0"/>
        <c:axPos val="l"/>
        <c:numFmt formatCode="General" sourceLinked="0"/>
        <c:majorTickMark val="out"/>
        <c:minorTickMark val="none"/>
        <c:tickLblPos val="nextTo"/>
        <c:txPr>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crossAx val="256159104"/>
        <c:crosses val="autoZero"/>
        <c:auto val="1"/>
        <c:lblAlgn val="ctr"/>
        <c:lblOffset val="100"/>
        <c:noMultiLvlLbl val="0"/>
      </c:catAx>
      <c:valAx>
        <c:axId val="256159104"/>
        <c:scaling>
          <c:orientation val="minMax"/>
        </c:scaling>
        <c:delete val="1"/>
        <c:axPos val="b"/>
        <c:numFmt formatCode="0%" sourceLinked="1"/>
        <c:majorTickMark val="out"/>
        <c:minorTickMark val="none"/>
        <c:tickLblPos val="nextTo"/>
        <c:crossAx val="251820544"/>
        <c:crosses val="autoZero"/>
        <c:crossBetween val="between"/>
      </c:valAx>
    </c:plotArea>
    <c:plotVisOnly val="1"/>
    <c:dispBlanksAs val="gap"/>
    <c:showDLblsOverMax val="0"/>
  </c:chart>
  <c:txPr>
    <a:bodyPr/>
    <a:lstStyle/>
    <a:p>
      <a:pPr>
        <a:defRPr sz="1800"/>
      </a:pPr>
      <a:endParaRPr lang="zh-TW"/>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073757830326544"/>
          <c:y val="0.16033548679947213"/>
          <c:w val="0.66698545247109298"/>
          <c:h val="0.83966417851563113"/>
        </c:manualLayout>
      </c:layout>
      <c:barChart>
        <c:barDir val="bar"/>
        <c:grouping val="stacked"/>
        <c:varyColors val="0"/>
        <c:ser>
          <c:idx val="0"/>
          <c:order val="0"/>
          <c:tx>
            <c:strRef>
              <c:f>工作表1!$B$1</c:f>
              <c:strCache>
                <c:ptCount val="1"/>
                <c:pt idx="0">
                  <c:v>醫療</c:v>
                </c:pt>
              </c:strCache>
            </c:strRef>
          </c:tx>
          <c:spPr>
            <a:solidFill>
              <a:srgbClr val="FF9999"/>
            </a:solidFill>
          </c:spPr>
          <c:invertIfNegative val="0"/>
          <c:dPt>
            <c:idx val="0"/>
            <c:invertIfNegative val="0"/>
            <c:bubble3D val="0"/>
            <c:extLst>
              <c:ext xmlns:c16="http://schemas.microsoft.com/office/drawing/2014/chart" uri="{C3380CC4-5D6E-409C-BE32-E72D297353CC}">
                <c16:uniqueId val="{00000000-CD13-4F08-AA1B-9B0E05A7FC4F}"/>
              </c:ext>
            </c:extLst>
          </c:dPt>
          <c:dPt>
            <c:idx val="1"/>
            <c:invertIfNegative val="0"/>
            <c:bubble3D val="0"/>
            <c:spPr>
              <a:solidFill>
                <a:srgbClr val="C00000"/>
              </a:solidFill>
            </c:spPr>
            <c:extLst>
              <c:ext xmlns:c16="http://schemas.microsoft.com/office/drawing/2014/chart" uri="{C3380CC4-5D6E-409C-BE32-E72D297353CC}">
                <c16:uniqueId val="{00000002-CD13-4F08-AA1B-9B0E05A7FC4F}"/>
              </c:ext>
            </c:extLst>
          </c:dPt>
          <c:dLbls>
            <c:dLbl>
              <c:idx val="0"/>
              <c:tx>
                <c:rich>
                  <a:bodyPr/>
                  <a:lstStyle/>
                  <a:p>
                    <a:r>
                      <a:rPr lang="en-US" altLang="zh-TW" dirty="0"/>
                      <a:t>~</a:t>
                    </a:r>
                    <a:fld id="{7AAB2BAA-6DF1-4718-8A7B-FA464B915FE4}"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layout>
                    <c:manualLayout>
                      <c:w val="0.23645342825156176"/>
                      <c:h val="0.34387000164267595"/>
                    </c:manualLayout>
                  </c15:layout>
                  <c15:dlblFieldTable/>
                  <c15:showDataLabelsRange val="0"/>
                </c:ext>
                <c:ext xmlns:c16="http://schemas.microsoft.com/office/drawing/2014/chart" uri="{C3380CC4-5D6E-409C-BE32-E72D297353CC}">
                  <c16:uniqueId val="{00000000-CD13-4F08-AA1B-9B0E05A7FC4F}"/>
                </c:ext>
              </c:extLst>
            </c:dLbl>
            <c:dLbl>
              <c:idx val="1"/>
              <c:tx>
                <c:rich>
                  <a:bodyPr/>
                  <a:lstStyle/>
                  <a:p>
                    <a:r>
                      <a:rPr lang="en-US" altLang="zh-TW" dirty="0"/>
                      <a:t>~</a:t>
                    </a:r>
                    <a:fld id="{EE559F58-70F9-4F3D-BA60-E61B533D057E}"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layout>
                    <c:manualLayout>
                      <c:w val="0.23984514541119359"/>
                      <c:h val="0.34387000164267595"/>
                    </c:manualLayout>
                  </c15:layout>
                  <c15:dlblFieldTable/>
                  <c15:showDataLabelsRange val="0"/>
                </c:ext>
                <c:ext xmlns:c16="http://schemas.microsoft.com/office/drawing/2014/chart" uri="{C3380CC4-5D6E-409C-BE32-E72D297353CC}">
                  <c16:uniqueId val="{00000002-CD13-4F08-AA1B-9B0E05A7FC4F}"/>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2024Q3</c:v>
                </c:pt>
                <c:pt idx="1">
                  <c:v>2025Q3</c:v>
                </c:pt>
              </c:strCache>
            </c:strRef>
          </c:cat>
          <c:val>
            <c:numRef>
              <c:f>工作表1!$B$2:$B$3</c:f>
              <c:numCache>
                <c:formatCode>0%</c:formatCode>
                <c:ptCount val="2"/>
                <c:pt idx="0">
                  <c:v>0.12704643905838303</c:v>
                </c:pt>
                <c:pt idx="1">
                  <c:v>0.11260000000000001</c:v>
                </c:pt>
              </c:numCache>
            </c:numRef>
          </c:val>
          <c:extLst>
            <c:ext xmlns:c16="http://schemas.microsoft.com/office/drawing/2014/chart" uri="{C3380CC4-5D6E-409C-BE32-E72D297353CC}">
              <c16:uniqueId val="{00000003-CD13-4F08-AA1B-9B0E05A7FC4F}"/>
            </c:ext>
          </c:extLst>
        </c:ser>
        <c:dLbls>
          <c:dLblPos val="ctr"/>
          <c:showLegendKey val="0"/>
          <c:showVal val="1"/>
          <c:showCatName val="0"/>
          <c:showSerName val="0"/>
          <c:showPercent val="0"/>
          <c:showBubbleSize val="0"/>
        </c:dLbls>
        <c:gapWidth val="150"/>
        <c:overlap val="100"/>
        <c:axId val="251810816"/>
        <c:axId val="256157376"/>
      </c:barChart>
      <c:catAx>
        <c:axId val="251810816"/>
        <c:scaling>
          <c:orientation val="minMax"/>
        </c:scaling>
        <c:delete val="0"/>
        <c:axPos val="l"/>
        <c:numFmt formatCode="General" sourceLinked="0"/>
        <c:majorTickMark val="out"/>
        <c:minorTickMark val="none"/>
        <c:tickLblPos val="nextTo"/>
        <c:txPr>
          <a:bodyPr/>
          <a:lstStyle/>
          <a:p>
            <a:pPr>
              <a:defRPr sz="1200">
                <a:solidFill>
                  <a:schemeClr val="bg1"/>
                </a:solidFill>
              </a:defRPr>
            </a:pPr>
            <a:endParaRPr lang="zh-TW"/>
          </a:p>
        </c:txPr>
        <c:crossAx val="256157376"/>
        <c:crosses val="autoZero"/>
        <c:auto val="1"/>
        <c:lblAlgn val="ctr"/>
        <c:lblOffset val="100"/>
        <c:noMultiLvlLbl val="0"/>
      </c:catAx>
      <c:valAx>
        <c:axId val="256157376"/>
        <c:scaling>
          <c:orientation val="minMax"/>
        </c:scaling>
        <c:delete val="1"/>
        <c:axPos val="b"/>
        <c:numFmt formatCode="0%" sourceLinked="1"/>
        <c:majorTickMark val="out"/>
        <c:minorTickMark val="none"/>
        <c:tickLblPos val="nextTo"/>
        <c:crossAx val="251810816"/>
        <c:crosses val="autoZero"/>
        <c:crossBetween val="between"/>
      </c:valAx>
      <c:spPr>
        <a:noFill/>
        <a:ln w="25400">
          <a:noFill/>
        </a:ln>
      </c:spPr>
    </c:plotArea>
    <c:plotVisOnly val="1"/>
    <c:dispBlanksAs val="gap"/>
    <c:showDLblsOverMax val="0"/>
  </c:chart>
  <c:txPr>
    <a:bodyPr/>
    <a:lstStyle/>
    <a:p>
      <a:pPr>
        <a:defRPr sz="1800">
          <a:latin typeface="微軟正黑體" panose="020B0604030504040204" pitchFamily="34" charset="-120"/>
          <a:ea typeface="微軟正黑體" panose="020B0604030504040204" pitchFamily="34" charset="-120"/>
        </a:defRPr>
      </a:pPr>
      <a:endParaRPr lang="zh-TW"/>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936800864863008"/>
          <c:y val="8.8184701816402866E-2"/>
          <c:w val="0.71440215700953025"/>
          <c:h val="0.83966417851563113"/>
        </c:manualLayout>
      </c:layout>
      <c:barChart>
        <c:barDir val="bar"/>
        <c:grouping val="stacked"/>
        <c:varyColors val="0"/>
        <c:ser>
          <c:idx val="0"/>
          <c:order val="0"/>
          <c:tx>
            <c:strRef>
              <c:f>工作表1!$B$1</c:f>
              <c:strCache>
                <c:ptCount val="1"/>
                <c:pt idx="0">
                  <c:v>半導體與其他</c:v>
                </c:pt>
              </c:strCache>
            </c:strRef>
          </c:tx>
          <c:spPr>
            <a:solidFill>
              <a:schemeClr val="bg1">
                <a:lumMod val="65000"/>
              </a:schemeClr>
            </a:solidFill>
          </c:spPr>
          <c:invertIfNegative val="0"/>
          <c:dPt>
            <c:idx val="0"/>
            <c:invertIfNegative val="0"/>
            <c:bubble3D val="0"/>
            <c:spPr>
              <a:solidFill>
                <a:srgbClr val="BCC2C4"/>
              </a:solidFill>
              <a:ln>
                <a:noFill/>
              </a:ln>
            </c:spPr>
            <c:extLst>
              <c:ext xmlns:c16="http://schemas.microsoft.com/office/drawing/2014/chart" uri="{C3380CC4-5D6E-409C-BE32-E72D297353CC}">
                <c16:uniqueId val="{00000001-F507-4679-94AB-3BC0E7BDF3B5}"/>
              </c:ext>
            </c:extLst>
          </c:dPt>
          <c:dPt>
            <c:idx val="1"/>
            <c:invertIfNegative val="0"/>
            <c:bubble3D val="0"/>
            <c:spPr>
              <a:solidFill>
                <a:srgbClr val="D9D9D9"/>
              </a:solidFill>
              <a:ln>
                <a:noFill/>
              </a:ln>
              <a:scene3d>
                <a:camera prst="orthographicFront"/>
                <a:lightRig rig="threePt" dir="t"/>
              </a:scene3d>
              <a:sp3d>
                <a:bevelT w="190500" h="38100"/>
              </a:sp3d>
            </c:spPr>
            <c:extLst>
              <c:ext xmlns:c16="http://schemas.microsoft.com/office/drawing/2014/chart" uri="{C3380CC4-5D6E-409C-BE32-E72D297353CC}">
                <c16:uniqueId val="{00000003-F507-4679-94AB-3BC0E7BDF3B5}"/>
              </c:ext>
            </c:extLst>
          </c:dPt>
          <c:dLbls>
            <c:dLbl>
              <c:idx val="0"/>
              <c:tx>
                <c:rich>
                  <a:bodyPr/>
                  <a:lstStyle/>
                  <a:p>
                    <a:r>
                      <a:rPr lang="en-US" altLang="zh-TW" dirty="0"/>
                      <a:t>~</a:t>
                    </a:r>
                    <a:fld id="{2A722A30-B4C1-4E68-8DB1-41E05125135E}"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layout>
                    <c:manualLayout>
                      <c:w val="0.18643019225775861"/>
                      <c:h val="0.19061038512809633"/>
                    </c:manualLayout>
                  </c15:layout>
                  <c15:dlblFieldTable/>
                  <c15:showDataLabelsRange val="0"/>
                </c:ext>
                <c:ext xmlns:c16="http://schemas.microsoft.com/office/drawing/2014/chart" uri="{C3380CC4-5D6E-409C-BE32-E72D297353CC}">
                  <c16:uniqueId val="{00000001-F507-4679-94AB-3BC0E7BDF3B5}"/>
                </c:ext>
              </c:extLst>
            </c:dLbl>
            <c:dLbl>
              <c:idx val="1"/>
              <c:tx>
                <c:rich>
                  <a:bodyPr/>
                  <a:lstStyle/>
                  <a:p>
                    <a:r>
                      <a:rPr lang="en-US" altLang="zh-TW" dirty="0"/>
                      <a:t>~</a:t>
                    </a:r>
                    <a:fld id="{0CACB482-3A4E-4B6B-A171-5DE1805D521D}" type="VALUE">
                      <a:rPr lang="en-US" altLang="zh-TW" smtClean="0"/>
                      <a:pPr/>
                      <a:t>[值]</a:t>
                    </a:fld>
                    <a:endParaRPr lang="en-US" altLang="zh-TW" dirty="0"/>
                  </a:p>
                </c:rich>
              </c:tx>
              <c:dLblPos val="ctr"/>
              <c:showLegendKey val="0"/>
              <c:showVal val="1"/>
              <c:showCatName val="0"/>
              <c:showSerName val="0"/>
              <c:showPercent val="0"/>
              <c:showBubbleSize val="0"/>
              <c:extLst>
                <c:ext xmlns:c15="http://schemas.microsoft.com/office/drawing/2012/chart" uri="{CE6537A1-D6FC-4f65-9D91-7224C49458BB}">
                  <c15:layout>
                    <c:manualLayout>
                      <c:w val="0.20366407387755561"/>
                      <c:h val="0.19061038512809633"/>
                    </c:manualLayout>
                  </c15:layout>
                  <c15:dlblFieldTable/>
                  <c15:showDataLabelsRange val="0"/>
                </c:ext>
                <c:ext xmlns:c16="http://schemas.microsoft.com/office/drawing/2014/chart" uri="{C3380CC4-5D6E-409C-BE32-E72D297353CC}">
                  <c16:uniqueId val="{00000003-F507-4679-94AB-3BC0E7BDF3B5}"/>
                </c:ext>
              </c:extLst>
            </c:dLbl>
            <c:spPr>
              <a:noFill/>
              <a:ln>
                <a:noFill/>
              </a:ln>
              <a:effectLst/>
            </c:spPr>
            <c:dLblPos val="ct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工作表1!$A$2:$A$3</c:f>
              <c:strCache>
                <c:ptCount val="2"/>
                <c:pt idx="0">
                  <c:v>2024Q3</c:v>
                </c:pt>
                <c:pt idx="1">
                  <c:v>2025Q3</c:v>
                </c:pt>
              </c:strCache>
            </c:strRef>
          </c:cat>
          <c:val>
            <c:numRef>
              <c:f>工作表1!$B$2:$B$3</c:f>
              <c:numCache>
                <c:formatCode>0%</c:formatCode>
                <c:ptCount val="2"/>
                <c:pt idx="0">
                  <c:v>4.2688513403120854E-2</c:v>
                </c:pt>
                <c:pt idx="1">
                  <c:v>0.1452</c:v>
                </c:pt>
              </c:numCache>
            </c:numRef>
          </c:val>
          <c:extLst>
            <c:ext xmlns:c16="http://schemas.microsoft.com/office/drawing/2014/chart" uri="{C3380CC4-5D6E-409C-BE32-E72D297353CC}">
              <c16:uniqueId val="{00000004-F507-4679-94AB-3BC0E7BDF3B5}"/>
            </c:ext>
          </c:extLst>
        </c:ser>
        <c:dLbls>
          <c:dLblPos val="ctr"/>
          <c:showLegendKey val="0"/>
          <c:showVal val="1"/>
          <c:showCatName val="0"/>
          <c:showSerName val="0"/>
          <c:showPercent val="0"/>
          <c:showBubbleSize val="0"/>
        </c:dLbls>
        <c:gapWidth val="150"/>
        <c:overlap val="100"/>
        <c:axId val="251810304"/>
        <c:axId val="225031232"/>
      </c:barChart>
      <c:catAx>
        <c:axId val="251810304"/>
        <c:scaling>
          <c:orientation val="minMax"/>
        </c:scaling>
        <c:delete val="0"/>
        <c:axPos val="l"/>
        <c:numFmt formatCode="General" sourceLinked="0"/>
        <c:majorTickMark val="out"/>
        <c:minorTickMark val="none"/>
        <c:tickLblPos val="nextTo"/>
        <c:txPr>
          <a:bodyPr/>
          <a:lstStyle/>
          <a:p>
            <a:pPr>
              <a:defRPr sz="1200">
                <a:solidFill>
                  <a:schemeClr val="bg1"/>
                </a:solidFill>
                <a:latin typeface="微軟正黑體" panose="020B0604030504040204" pitchFamily="34" charset="-120"/>
                <a:ea typeface="微軟正黑體" panose="020B0604030504040204" pitchFamily="34" charset="-120"/>
              </a:defRPr>
            </a:pPr>
            <a:endParaRPr lang="zh-TW"/>
          </a:p>
        </c:txPr>
        <c:crossAx val="225031232"/>
        <c:crosses val="autoZero"/>
        <c:auto val="1"/>
        <c:lblAlgn val="ctr"/>
        <c:lblOffset val="100"/>
        <c:noMultiLvlLbl val="0"/>
      </c:catAx>
      <c:valAx>
        <c:axId val="225031232"/>
        <c:scaling>
          <c:orientation val="minMax"/>
        </c:scaling>
        <c:delete val="1"/>
        <c:axPos val="b"/>
        <c:numFmt formatCode="0%" sourceLinked="1"/>
        <c:majorTickMark val="out"/>
        <c:minorTickMark val="none"/>
        <c:tickLblPos val="nextTo"/>
        <c:crossAx val="251810304"/>
        <c:crosses val="autoZero"/>
        <c:crossBetween val="between"/>
      </c:valAx>
    </c:plotArea>
    <c:plotVisOnly val="1"/>
    <c:dispBlanksAs val="gap"/>
    <c:showDLblsOverMax val="0"/>
  </c:chart>
  <c:spPr>
    <a:ln>
      <a:noFill/>
    </a:ln>
  </c:spPr>
  <c:txPr>
    <a:bodyPr/>
    <a:lstStyle/>
    <a:p>
      <a:pPr>
        <a:defRPr sz="1800"/>
      </a:pPr>
      <a:endParaRPr lang="zh-TW"/>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34030452489613816"/>
          <c:y val="0.49963644705920274"/>
        </c:manualLayout>
      </c:layout>
      <c:overlay val="0"/>
      <c:txPr>
        <a:bodyPr/>
        <a:lstStyle/>
        <a:p>
          <a:pPr>
            <a:defRPr>
              <a:solidFill>
                <a:schemeClr val="bg1"/>
              </a:solidFill>
            </a:defRPr>
          </a:pPr>
          <a:endParaRPr lang="zh-TW"/>
        </a:p>
      </c:txPr>
    </c:title>
    <c:autoTitleDeleted val="0"/>
    <c:plotArea>
      <c:layout/>
      <c:doughnutChart>
        <c:varyColors val="1"/>
        <c:ser>
          <c:idx val="0"/>
          <c:order val="0"/>
          <c:tx>
            <c:strRef>
              <c:f>工作表1!$B$1</c:f>
              <c:strCache>
                <c:ptCount val="1"/>
                <c:pt idx="0">
                  <c:v>2024Q1-Q3</c:v>
                </c:pt>
              </c:strCache>
            </c:strRef>
          </c:tx>
          <c:spPr>
            <a:effectLst/>
          </c:spPr>
          <c:dPt>
            <c:idx val="0"/>
            <c:bubble3D val="0"/>
            <c:spPr>
              <a:solidFill>
                <a:srgbClr val="FFFFCC"/>
              </a:solidFill>
              <a:effectLst/>
            </c:spPr>
            <c:extLst>
              <c:ext xmlns:c16="http://schemas.microsoft.com/office/drawing/2014/chart" uri="{C3380CC4-5D6E-409C-BE32-E72D297353CC}">
                <c16:uniqueId val="{00000001-9382-4182-ADEA-E8F2DC7F9944}"/>
              </c:ext>
            </c:extLst>
          </c:dPt>
          <c:dPt>
            <c:idx val="1"/>
            <c:bubble3D val="0"/>
            <c:spPr>
              <a:solidFill>
                <a:schemeClr val="accent5">
                  <a:lumMod val="20000"/>
                  <a:lumOff val="80000"/>
                </a:schemeClr>
              </a:solidFill>
              <a:effectLst/>
            </c:spPr>
            <c:extLst>
              <c:ext xmlns:c16="http://schemas.microsoft.com/office/drawing/2014/chart" uri="{C3380CC4-5D6E-409C-BE32-E72D297353CC}">
                <c16:uniqueId val="{00000003-9382-4182-ADEA-E8F2DC7F9944}"/>
              </c:ext>
            </c:extLst>
          </c:dPt>
          <c:dPt>
            <c:idx val="2"/>
            <c:bubble3D val="0"/>
            <c:spPr>
              <a:solidFill>
                <a:srgbClr val="FF9999"/>
              </a:solidFill>
              <a:effectLst/>
            </c:spPr>
            <c:extLst>
              <c:ext xmlns:c16="http://schemas.microsoft.com/office/drawing/2014/chart" uri="{C3380CC4-5D6E-409C-BE32-E72D297353CC}">
                <c16:uniqueId val="{00000005-9382-4182-ADEA-E8F2DC7F9944}"/>
              </c:ext>
            </c:extLst>
          </c:dPt>
          <c:dPt>
            <c:idx val="3"/>
            <c:bubble3D val="0"/>
            <c:spPr>
              <a:solidFill>
                <a:srgbClr val="BFF7C0"/>
              </a:solidFill>
              <a:ln>
                <a:solidFill>
                  <a:srgbClr val="BFF7C0"/>
                </a:solidFill>
              </a:ln>
              <a:effectLst/>
            </c:spPr>
            <c:extLst>
              <c:ext xmlns:c16="http://schemas.microsoft.com/office/drawing/2014/chart" uri="{C3380CC4-5D6E-409C-BE32-E72D297353CC}">
                <c16:uniqueId val="{00000007-9382-4182-ADEA-E8F2DC7F9944}"/>
              </c:ext>
            </c:extLst>
          </c:dPt>
          <c:dPt>
            <c:idx val="4"/>
            <c:bubble3D val="0"/>
            <c:spPr>
              <a:solidFill>
                <a:srgbClr val="BCC2C4"/>
              </a:solidFill>
              <a:effectLst/>
            </c:spPr>
            <c:extLst>
              <c:ext xmlns:c16="http://schemas.microsoft.com/office/drawing/2014/chart" uri="{C3380CC4-5D6E-409C-BE32-E72D297353CC}">
                <c16:uniqueId val="{00000009-9382-4182-ADEA-E8F2DC7F9944}"/>
              </c:ext>
            </c:extLst>
          </c:dPt>
          <c:cat>
            <c:strRef>
              <c:f>工作表1!$A$2:$A$6</c:f>
              <c:strCache>
                <c:ptCount val="5"/>
                <c:pt idx="0">
                  <c:v>汽車</c:v>
                </c:pt>
                <c:pt idx="1">
                  <c:v>電子</c:v>
                </c:pt>
                <c:pt idx="2">
                  <c:v>醫療</c:v>
                </c:pt>
                <c:pt idx="3">
                  <c:v>運動</c:v>
                </c:pt>
                <c:pt idx="4">
                  <c:v>其他</c:v>
                </c:pt>
              </c:strCache>
            </c:strRef>
          </c:cat>
          <c:val>
            <c:numRef>
              <c:f>工作表1!$B$2:$B$6</c:f>
              <c:numCache>
                <c:formatCode>0.00%</c:formatCode>
                <c:ptCount val="5"/>
                <c:pt idx="0">
                  <c:v>0.58957827594151813</c:v>
                </c:pt>
                <c:pt idx="1">
                  <c:v>0.13430727274479382</c:v>
                </c:pt>
                <c:pt idx="2">
                  <c:v>0.15196450926471838</c:v>
                </c:pt>
                <c:pt idx="3">
                  <c:v>8.2991131696453987E-2</c:v>
                </c:pt>
                <c:pt idx="4">
                  <c:v>4.1158810352515722E-2</c:v>
                </c:pt>
              </c:numCache>
            </c:numRef>
          </c:val>
          <c:extLst>
            <c:ext xmlns:c16="http://schemas.microsoft.com/office/drawing/2014/chart" uri="{C3380CC4-5D6E-409C-BE32-E72D297353CC}">
              <c16:uniqueId val="{0000000A-9382-4182-ADEA-E8F2DC7F9944}"/>
            </c:ext>
          </c:extLst>
        </c:ser>
        <c:dLbls>
          <c:showLegendKey val="0"/>
          <c:showVal val="0"/>
          <c:showCatName val="0"/>
          <c:showSerName val="0"/>
          <c:showPercent val="0"/>
          <c:showBubbleSize val="0"/>
          <c:showLeaderLines val="1"/>
        </c:dLbls>
        <c:firstSliceAng val="0"/>
        <c:holeSize val="70"/>
      </c:doughnutChart>
    </c:plotArea>
    <c:plotVisOnly val="1"/>
    <c:dispBlanksAs val="gap"/>
    <c:showDLblsOverMax val="0"/>
  </c:chart>
  <c:txPr>
    <a:bodyPr/>
    <a:lstStyle/>
    <a:p>
      <a:pPr>
        <a:defRPr sz="1800"/>
      </a:pPr>
      <a:endParaRPr lang="zh-TW"/>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40441990386924503"/>
          <c:y val="6.3244450257990872E-2"/>
        </c:manualLayout>
      </c:layout>
      <c:overlay val="0"/>
      <c:txPr>
        <a:bodyPr/>
        <a:lstStyle/>
        <a:p>
          <a:pPr>
            <a:defRPr>
              <a:solidFill>
                <a:schemeClr val="bg1"/>
              </a:solidFill>
            </a:defRPr>
          </a:pPr>
          <a:endParaRPr lang="zh-TW"/>
        </a:p>
      </c:txPr>
    </c:title>
    <c:autoTitleDeleted val="0"/>
    <c:plotArea>
      <c:layout>
        <c:manualLayout>
          <c:layoutTarget val="inner"/>
          <c:xMode val="edge"/>
          <c:yMode val="edge"/>
          <c:x val="0.25378055327955573"/>
          <c:y val="0.14516775880923813"/>
          <c:w val="0.54887463090551181"/>
          <c:h val="0.79146750261900389"/>
        </c:manualLayout>
      </c:layout>
      <c:doughnutChart>
        <c:varyColors val="1"/>
        <c:ser>
          <c:idx val="0"/>
          <c:order val="0"/>
          <c:tx>
            <c:strRef>
              <c:f>工作表1!$B$1</c:f>
              <c:strCache>
                <c:ptCount val="1"/>
                <c:pt idx="0">
                  <c:v>2025Q1-3</c:v>
                </c:pt>
              </c:strCache>
            </c:strRef>
          </c:tx>
          <c:spPr>
            <a:effectLst/>
          </c:spPr>
          <c:dPt>
            <c:idx val="0"/>
            <c:bubble3D val="0"/>
            <c:spPr>
              <a:solidFill>
                <a:srgbClr val="FFC000"/>
              </a:solidFill>
              <a:effectLst/>
              <a:scene3d>
                <a:camera prst="orthographicFront"/>
                <a:lightRig rig="threePt" dir="t"/>
              </a:scene3d>
              <a:sp3d prstMaterial="matte">
                <a:bevelT w="127000" h="63500"/>
              </a:sp3d>
            </c:spPr>
            <c:extLst>
              <c:ext xmlns:c16="http://schemas.microsoft.com/office/drawing/2014/chart" uri="{C3380CC4-5D6E-409C-BE32-E72D297353CC}">
                <c16:uniqueId val="{00000001-91E7-4C5E-8617-4886A56C4FFB}"/>
              </c:ext>
            </c:extLst>
          </c:dPt>
          <c:dPt>
            <c:idx val="1"/>
            <c:bubble3D val="0"/>
            <c:spPr>
              <a:solidFill>
                <a:srgbClr val="00B0F0"/>
              </a:solidFill>
              <a:effectLst/>
            </c:spPr>
            <c:extLst>
              <c:ext xmlns:c16="http://schemas.microsoft.com/office/drawing/2014/chart" uri="{C3380CC4-5D6E-409C-BE32-E72D297353CC}">
                <c16:uniqueId val="{00000003-91E7-4C5E-8617-4886A56C4FFB}"/>
              </c:ext>
            </c:extLst>
          </c:dPt>
          <c:dPt>
            <c:idx val="2"/>
            <c:bubble3D val="0"/>
            <c:spPr>
              <a:solidFill>
                <a:srgbClr val="C00000"/>
              </a:solidFill>
              <a:effectLst/>
            </c:spPr>
            <c:extLst>
              <c:ext xmlns:c16="http://schemas.microsoft.com/office/drawing/2014/chart" uri="{C3380CC4-5D6E-409C-BE32-E72D297353CC}">
                <c16:uniqueId val="{00000005-91E7-4C5E-8617-4886A56C4FFB}"/>
              </c:ext>
            </c:extLst>
          </c:dPt>
          <c:dPt>
            <c:idx val="3"/>
            <c:bubble3D val="0"/>
            <c:spPr>
              <a:solidFill>
                <a:srgbClr val="00B050"/>
              </a:solidFill>
              <a:effectLst/>
            </c:spPr>
            <c:extLst>
              <c:ext xmlns:c16="http://schemas.microsoft.com/office/drawing/2014/chart" uri="{C3380CC4-5D6E-409C-BE32-E72D297353CC}">
                <c16:uniqueId val="{00000007-91E7-4C5E-8617-4886A56C4FFB}"/>
              </c:ext>
            </c:extLst>
          </c:dPt>
          <c:dPt>
            <c:idx val="4"/>
            <c:bubble3D val="0"/>
            <c:spPr>
              <a:solidFill>
                <a:schemeClr val="bg1">
                  <a:lumMod val="85000"/>
                </a:schemeClr>
              </a:solidFill>
              <a:effectLst/>
            </c:spPr>
            <c:extLst>
              <c:ext xmlns:c16="http://schemas.microsoft.com/office/drawing/2014/chart" uri="{C3380CC4-5D6E-409C-BE32-E72D297353CC}">
                <c16:uniqueId val="{00000009-91E7-4C5E-8617-4886A56C4FFB}"/>
              </c:ext>
            </c:extLst>
          </c:dPt>
          <c:cat>
            <c:strRef>
              <c:f>工作表1!$A$2:$A$6</c:f>
              <c:strCache>
                <c:ptCount val="5"/>
                <c:pt idx="0">
                  <c:v>汽車</c:v>
                </c:pt>
                <c:pt idx="1">
                  <c:v>電子</c:v>
                </c:pt>
                <c:pt idx="2">
                  <c:v>醫療</c:v>
                </c:pt>
                <c:pt idx="3">
                  <c:v>運動</c:v>
                </c:pt>
                <c:pt idx="4">
                  <c:v>半導體與其他</c:v>
                </c:pt>
              </c:strCache>
            </c:strRef>
          </c:cat>
          <c:val>
            <c:numRef>
              <c:f>工作表1!$B$2:$B$6</c:f>
              <c:numCache>
                <c:formatCode>0.00%</c:formatCode>
                <c:ptCount val="5"/>
                <c:pt idx="0">
                  <c:v>0.54859999999999998</c:v>
                </c:pt>
                <c:pt idx="1">
                  <c:v>0.158</c:v>
                </c:pt>
                <c:pt idx="2">
                  <c:v>0.1135</c:v>
                </c:pt>
                <c:pt idx="3">
                  <c:v>8.9099999999999999E-2</c:v>
                </c:pt>
                <c:pt idx="4">
                  <c:v>9.0899999999999995E-2</c:v>
                </c:pt>
              </c:numCache>
            </c:numRef>
          </c:val>
          <c:extLst>
            <c:ext xmlns:c16="http://schemas.microsoft.com/office/drawing/2014/chart" uri="{C3380CC4-5D6E-409C-BE32-E72D297353CC}">
              <c16:uniqueId val="{0000000A-91E7-4C5E-8617-4886A56C4FFB}"/>
            </c:ext>
          </c:extLst>
        </c:ser>
        <c:dLbls>
          <c:showLegendKey val="0"/>
          <c:showVal val="0"/>
          <c:showCatName val="0"/>
          <c:showSerName val="0"/>
          <c:showPercent val="0"/>
          <c:showBubbleSize val="0"/>
          <c:showLeaderLines val="1"/>
        </c:dLbls>
        <c:firstSliceAng val="0"/>
        <c:holeSize val="75"/>
      </c:doughnutChart>
      <c:spPr>
        <a:noFill/>
        <a:ln w="25400">
          <a:noFill/>
        </a:ln>
      </c:spPr>
    </c:plotArea>
    <c:legend>
      <c:legendPos val="b"/>
      <c:layout>
        <c:manualLayout>
          <c:xMode val="edge"/>
          <c:yMode val="edge"/>
          <c:x val="0.16247749564444164"/>
          <c:y val="0.94327205206163611"/>
          <c:w val="0.66533199883545857"/>
          <c:h val="5.4619799596430686E-2"/>
        </c:manualLayout>
      </c:layout>
      <c:overlay val="0"/>
      <c:txPr>
        <a:bodyPr/>
        <a:lstStyle/>
        <a:p>
          <a:pPr>
            <a:defRPr>
              <a:solidFill>
                <a:schemeClr val="bg1"/>
              </a:solidFill>
            </a:defRPr>
          </a:pPr>
          <a:endParaRPr lang="zh-TW"/>
        </a:p>
      </c:txPr>
    </c:legend>
    <c:plotVisOnly val="1"/>
    <c:dispBlanksAs val="gap"/>
    <c:showDLblsOverMax val="0"/>
  </c:chart>
  <c:txPr>
    <a:bodyPr/>
    <a:lstStyle/>
    <a:p>
      <a:pPr>
        <a:defRPr sz="1800"/>
      </a:pPr>
      <a:endParaRPr lang="zh-TW"/>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0.72773</cdr:x>
      <cdr:y>0.5</cdr:y>
    </cdr:from>
    <cdr:to>
      <cdr:x>0.83596</cdr:x>
      <cdr:y>0.58706</cdr:y>
    </cdr:to>
    <cdr:sp macro="" textlink="">
      <cdr:nvSpPr>
        <cdr:cNvPr id="10" name="矩形 9">
          <a:extLst xmlns:a="http://schemas.openxmlformats.org/drawingml/2006/main">
            <a:ext uri="{FF2B5EF4-FFF2-40B4-BE49-F238E27FC236}">
              <a16:creationId xmlns:a16="http://schemas.microsoft.com/office/drawing/2014/main" id="{10646414-D761-5A90-EC3C-00FF8108015F}"/>
            </a:ext>
          </a:extLst>
        </cdr:cNvPr>
        <cdr:cNvSpPr/>
      </cdr:nvSpPr>
      <cdr:spPr>
        <a:xfrm xmlns:a="http://schemas.openxmlformats.org/drawingml/2006/main">
          <a:off x="7751389" y="2651567"/>
          <a:ext cx="1152881" cy="461665"/>
        </a:xfrm>
        <a:prstGeom xmlns:a="http://schemas.openxmlformats.org/drawingml/2006/main" prst="rect">
          <a:avLst/>
        </a:prstGeom>
      </cdr:spPr>
      <cdr:txBody>
        <a:bodyPr xmlns:a="http://schemas.openxmlformats.org/drawingml/2006/main" wrap="non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r" fontAlgn="ctr"/>
          <a:r>
            <a:rPr lang="en-US" altLang="zh-TW" sz="2400" dirty="0">
              <a:solidFill>
                <a:srgbClr val="FF0000"/>
              </a:solidFill>
            </a:rPr>
            <a:t>+198%</a:t>
          </a:r>
          <a:endParaRPr lang="en-US" altLang="zh-TW" sz="2400" dirty="0">
            <a:solidFill>
              <a:srgbClr val="FF0000"/>
            </a:solidFill>
            <a:latin typeface="新細明體" panose="02020500000000000000" pitchFamily="18" charset="-120"/>
          </a:endParaRPr>
        </a:p>
      </cdr:txBody>
    </cdr:sp>
  </cdr:relSizeAnchor>
  <cdr:relSizeAnchor xmlns:cdr="http://schemas.openxmlformats.org/drawingml/2006/chartDrawing">
    <cdr:from>
      <cdr:x>0.44129</cdr:x>
      <cdr:y>0.48986</cdr:y>
    </cdr:from>
    <cdr:to>
      <cdr:x>0.53147</cdr:x>
      <cdr:y>0.57692</cdr:y>
    </cdr:to>
    <cdr:sp macro="" textlink="">
      <cdr:nvSpPr>
        <cdr:cNvPr id="4" name="矩形 3">
          <a:extLst xmlns:a="http://schemas.openxmlformats.org/drawingml/2006/main">
            <a:ext uri="{FF2B5EF4-FFF2-40B4-BE49-F238E27FC236}">
              <a16:creationId xmlns:a16="http://schemas.microsoft.com/office/drawing/2014/main" id="{10AEA56C-DD2C-FD9D-9CE6-8ED53A50BA60}"/>
            </a:ext>
          </a:extLst>
        </cdr:cNvPr>
        <cdr:cNvSpPr/>
      </cdr:nvSpPr>
      <cdr:spPr>
        <a:xfrm xmlns:a="http://schemas.openxmlformats.org/drawingml/2006/main">
          <a:off x="4700404" y="2597793"/>
          <a:ext cx="960519" cy="461665"/>
        </a:xfrm>
        <a:prstGeom xmlns:a="http://schemas.openxmlformats.org/drawingml/2006/main" prst="rect">
          <a:avLst/>
        </a:prstGeom>
      </cdr:spPr>
      <cdr:txBody>
        <a:bodyPr xmlns:a="http://schemas.openxmlformats.org/drawingml/2006/main" wrap="non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2400" b="1" dirty="0">
              <a:solidFill>
                <a:srgbClr val="FF0000"/>
              </a:solidFill>
              <a:latin typeface="微軟正黑體" panose="020B0604030504040204" pitchFamily="34" charset="-120"/>
              <a:ea typeface="微軟正黑體" panose="020B0604030504040204" pitchFamily="34" charset="-120"/>
            </a:rPr>
            <a:t>-34%</a:t>
          </a:r>
        </a:p>
      </cdr:txBody>
    </cdr:sp>
  </cdr:relSizeAnchor>
  <cdr:relSizeAnchor xmlns:cdr="http://schemas.openxmlformats.org/drawingml/2006/chartDrawing">
    <cdr:from>
      <cdr:x>0.16898</cdr:x>
      <cdr:y>0</cdr:y>
    </cdr:from>
    <cdr:to>
      <cdr:x>0.242</cdr:x>
      <cdr:y>0.08706</cdr:y>
    </cdr:to>
    <cdr:sp macro="" textlink="">
      <cdr:nvSpPr>
        <cdr:cNvPr id="6" name="矩形 5">
          <a:extLst xmlns:a="http://schemas.openxmlformats.org/drawingml/2006/main">
            <a:ext uri="{FF2B5EF4-FFF2-40B4-BE49-F238E27FC236}">
              <a16:creationId xmlns:a16="http://schemas.microsoft.com/office/drawing/2014/main" id="{1828C4C8-072A-5F19-F61D-0071BCCE2EE0}"/>
            </a:ext>
          </a:extLst>
        </cdr:cNvPr>
        <cdr:cNvSpPr/>
      </cdr:nvSpPr>
      <cdr:spPr>
        <a:xfrm xmlns:a="http://schemas.openxmlformats.org/drawingml/2006/main">
          <a:off x="1799858" y="-1185993"/>
          <a:ext cx="777777" cy="461665"/>
        </a:xfrm>
        <a:prstGeom xmlns:a="http://schemas.openxmlformats.org/drawingml/2006/main" prst="rect">
          <a:avLst/>
        </a:prstGeom>
      </cdr:spPr>
      <cdr:txBody>
        <a:bodyPr xmlns:a="http://schemas.openxmlformats.org/drawingml/2006/main" wrap="non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2400" b="1" dirty="0">
              <a:solidFill>
                <a:srgbClr val="FF0000"/>
              </a:solidFill>
              <a:latin typeface="微軟正黑體" panose="020B0604030504040204" pitchFamily="34" charset="-120"/>
              <a:ea typeface="微軟正黑體" panose="020B0604030504040204" pitchFamily="34" charset="-120"/>
            </a:rPr>
            <a:t>-7%</a:t>
          </a:r>
        </a:p>
      </cdr:txBody>
    </cdr:sp>
  </cdr:relSizeAnchor>
  <cdr:relSizeAnchor xmlns:cdr="http://schemas.openxmlformats.org/drawingml/2006/chartDrawing">
    <cdr:from>
      <cdr:x>0.30362</cdr:x>
      <cdr:y>0.48121</cdr:y>
    </cdr:from>
    <cdr:to>
      <cdr:x>0.3938</cdr:x>
      <cdr:y>0.56827</cdr:y>
    </cdr:to>
    <cdr:sp macro="" textlink="">
      <cdr:nvSpPr>
        <cdr:cNvPr id="5" name="矩形 4">
          <a:extLst xmlns:a="http://schemas.openxmlformats.org/drawingml/2006/main">
            <a:ext uri="{FF2B5EF4-FFF2-40B4-BE49-F238E27FC236}">
              <a16:creationId xmlns:a16="http://schemas.microsoft.com/office/drawing/2014/main" id="{1828C4C8-072A-5F19-F61D-0071BCCE2EE0}"/>
            </a:ext>
          </a:extLst>
        </cdr:cNvPr>
        <cdr:cNvSpPr/>
      </cdr:nvSpPr>
      <cdr:spPr>
        <a:xfrm xmlns:a="http://schemas.openxmlformats.org/drawingml/2006/main">
          <a:off x="3234011" y="2551921"/>
          <a:ext cx="960519" cy="461665"/>
        </a:xfrm>
        <a:prstGeom xmlns:a="http://schemas.openxmlformats.org/drawingml/2006/main" prst="rect">
          <a:avLst/>
        </a:prstGeom>
      </cdr:spPr>
      <cdr:txBody>
        <a:bodyPr xmlns:a="http://schemas.openxmlformats.org/drawingml/2006/main" wrap="non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2400" b="1" dirty="0">
              <a:solidFill>
                <a:srgbClr val="FF0000"/>
              </a:solidFill>
              <a:latin typeface="微軟正黑體" panose="020B0604030504040204" pitchFamily="34" charset="-120"/>
              <a:ea typeface="微軟正黑體" panose="020B0604030504040204" pitchFamily="34" charset="-120"/>
            </a:rPr>
            <a:t>-59%</a:t>
          </a:r>
        </a:p>
      </cdr:txBody>
    </cdr:sp>
  </cdr:relSizeAnchor>
  <cdr:relSizeAnchor xmlns:cdr="http://schemas.openxmlformats.org/drawingml/2006/chartDrawing">
    <cdr:from>
      <cdr:x>0.17053</cdr:x>
      <cdr:y>0.04993</cdr:y>
    </cdr:from>
    <cdr:to>
      <cdr:x>0.21567</cdr:x>
      <cdr:y>0.12569</cdr:y>
    </cdr:to>
    <cdr:cxnSp macro="">
      <cdr:nvCxnSpPr>
        <cdr:cNvPr id="3" name="直線單箭頭接點 2">
          <a:extLst xmlns:a="http://schemas.openxmlformats.org/drawingml/2006/main">
            <a:ext uri="{FF2B5EF4-FFF2-40B4-BE49-F238E27FC236}">
              <a16:creationId xmlns:a16="http://schemas.microsoft.com/office/drawing/2014/main" id="{543099B3-8186-9E90-44FA-E7C128DAF521}"/>
            </a:ext>
          </a:extLst>
        </cdr:cNvPr>
        <cdr:cNvCxnSpPr/>
      </cdr:nvCxnSpPr>
      <cdr:spPr>
        <a:xfrm xmlns:a="http://schemas.openxmlformats.org/drawingml/2006/main">
          <a:off x="1816436" y="264804"/>
          <a:ext cx="480807" cy="401738"/>
        </a:xfrm>
        <a:prstGeom xmlns:a="http://schemas.openxmlformats.org/drawingml/2006/main" prst="straightConnector1">
          <a:avLst/>
        </a:prstGeom>
        <a:ln xmlns:a="http://schemas.openxmlformats.org/drawingml/2006/main" w="19050" cap="flat" cmpd="sng" algn="ctr">
          <a:solidFill>
            <a:srgbClr val="FF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dr:relSizeAnchor xmlns:cdr="http://schemas.openxmlformats.org/drawingml/2006/chartDrawing">
    <cdr:from>
      <cdr:x>0.33138</cdr:x>
      <cdr:y>0.59706</cdr:y>
    </cdr:from>
    <cdr:to>
      <cdr:x>0.36943</cdr:x>
      <cdr:y>0.62612</cdr:y>
    </cdr:to>
    <cdr:cxnSp macro="">
      <cdr:nvCxnSpPr>
        <cdr:cNvPr id="8" name="直線單箭頭接點 7">
          <a:extLst xmlns:a="http://schemas.openxmlformats.org/drawingml/2006/main">
            <a:ext uri="{FF2B5EF4-FFF2-40B4-BE49-F238E27FC236}">
              <a16:creationId xmlns:a16="http://schemas.microsoft.com/office/drawing/2014/main" id="{7D7CF3DD-162A-D028-0C84-9582B39D5201}"/>
            </a:ext>
          </a:extLst>
        </cdr:cNvPr>
        <cdr:cNvCxnSpPr/>
      </cdr:nvCxnSpPr>
      <cdr:spPr>
        <a:xfrm xmlns:a="http://schemas.openxmlformats.org/drawingml/2006/main">
          <a:off x="3529658" y="3166299"/>
          <a:ext cx="405290" cy="154109"/>
        </a:xfrm>
        <a:prstGeom xmlns:a="http://schemas.openxmlformats.org/drawingml/2006/main" prst="straightConnector1">
          <a:avLst/>
        </a:prstGeom>
        <a:ln xmlns:a="http://schemas.openxmlformats.org/drawingml/2006/main" w="19050" cap="flat" cmpd="sng" algn="ctr">
          <a:solidFill>
            <a:srgbClr val="FF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0.84727</cdr:x>
      <cdr:y>0.60452</cdr:y>
    </cdr:from>
    <cdr:to>
      <cdr:x>0.96378</cdr:x>
      <cdr:y>0.69158</cdr:y>
    </cdr:to>
    <cdr:sp macro="" textlink="">
      <cdr:nvSpPr>
        <cdr:cNvPr id="10" name="矩形 9">
          <a:extLst xmlns:a="http://schemas.openxmlformats.org/drawingml/2006/main">
            <a:ext uri="{FF2B5EF4-FFF2-40B4-BE49-F238E27FC236}">
              <a16:creationId xmlns:a16="http://schemas.microsoft.com/office/drawing/2014/main" id="{10646414-D761-5A90-EC3C-00FF8108015F}"/>
            </a:ext>
          </a:extLst>
        </cdr:cNvPr>
        <cdr:cNvSpPr/>
      </cdr:nvSpPr>
      <cdr:spPr>
        <a:xfrm xmlns:a="http://schemas.openxmlformats.org/drawingml/2006/main">
          <a:off x="9024703" y="3205851"/>
          <a:ext cx="1241045" cy="461665"/>
        </a:xfrm>
        <a:prstGeom xmlns:a="http://schemas.openxmlformats.org/drawingml/2006/main" prst="rect">
          <a:avLst/>
        </a:prstGeom>
      </cdr:spPr>
      <cdr:txBody>
        <a:bodyPr xmlns:a="http://schemas.openxmlformats.org/drawingml/2006/main" wrap="non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2400" b="1" dirty="0">
              <a:solidFill>
                <a:srgbClr val="FF0000"/>
              </a:solidFill>
              <a:latin typeface="微軟正黑體" panose="020B0604030504040204" pitchFamily="34" charset="-120"/>
              <a:ea typeface="微軟正黑體" panose="020B0604030504040204" pitchFamily="34" charset="-120"/>
            </a:rPr>
            <a:t>+123%</a:t>
          </a:r>
          <a:endParaRPr lang="zh-TW" altLang="en-US" sz="2400" b="1" dirty="0">
            <a:solidFill>
              <a:srgbClr val="FF0000"/>
            </a:solidFill>
            <a:latin typeface="微軟正黑體" panose="020B0604030504040204" pitchFamily="34" charset="-120"/>
            <a:ea typeface="微軟正黑體" panose="020B0604030504040204" pitchFamily="34" charset="-120"/>
          </a:endParaRPr>
        </a:p>
      </cdr:txBody>
    </cdr:sp>
  </cdr:relSizeAnchor>
  <cdr:relSizeAnchor xmlns:cdr="http://schemas.openxmlformats.org/drawingml/2006/chartDrawing">
    <cdr:from>
      <cdr:x>0.50172</cdr:x>
      <cdr:y>0.53716</cdr:y>
    </cdr:from>
    <cdr:to>
      <cdr:x>0.58392</cdr:x>
      <cdr:y>0.62421</cdr:y>
    </cdr:to>
    <cdr:sp macro="" textlink="">
      <cdr:nvSpPr>
        <cdr:cNvPr id="4" name="矩形 3">
          <a:extLst xmlns:a="http://schemas.openxmlformats.org/drawingml/2006/main">
            <a:ext uri="{FF2B5EF4-FFF2-40B4-BE49-F238E27FC236}">
              <a16:creationId xmlns:a16="http://schemas.microsoft.com/office/drawing/2014/main" id="{10AEA56C-DD2C-FD9D-9CE6-8ED53A50BA60}"/>
            </a:ext>
          </a:extLst>
        </cdr:cNvPr>
        <cdr:cNvSpPr/>
      </cdr:nvSpPr>
      <cdr:spPr>
        <a:xfrm xmlns:a="http://schemas.openxmlformats.org/drawingml/2006/main">
          <a:off x="5344100" y="2848615"/>
          <a:ext cx="875561" cy="461665"/>
        </a:xfrm>
        <a:prstGeom xmlns:a="http://schemas.openxmlformats.org/drawingml/2006/main" prst="rect">
          <a:avLst/>
        </a:prstGeom>
      </cdr:spPr>
      <cdr:txBody>
        <a:bodyPr xmlns:a="http://schemas.openxmlformats.org/drawingml/2006/main" wrap="non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2400" b="1" dirty="0">
              <a:solidFill>
                <a:srgbClr val="FF0000"/>
              </a:solidFill>
              <a:latin typeface="微軟正黑體" panose="020B0604030504040204" pitchFamily="34" charset="-120"/>
              <a:ea typeface="微軟正黑體" panose="020B0604030504040204" pitchFamily="34" charset="-120"/>
            </a:rPr>
            <a:t>+5%</a:t>
          </a:r>
        </a:p>
      </cdr:txBody>
    </cdr:sp>
  </cdr:relSizeAnchor>
  <cdr:relSizeAnchor xmlns:cdr="http://schemas.openxmlformats.org/drawingml/2006/chartDrawing">
    <cdr:from>
      <cdr:x>0.15272</cdr:x>
      <cdr:y>0.06034</cdr:y>
    </cdr:from>
    <cdr:to>
      <cdr:x>0.22574</cdr:x>
      <cdr:y>0.1474</cdr:y>
    </cdr:to>
    <cdr:sp macro="" textlink="">
      <cdr:nvSpPr>
        <cdr:cNvPr id="6" name="矩形 5">
          <a:extLst xmlns:a="http://schemas.openxmlformats.org/drawingml/2006/main">
            <a:ext uri="{FF2B5EF4-FFF2-40B4-BE49-F238E27FC236}">
              <a16:creationId xmlns:a16="http://schemas.microsoft.com/office/drawing/2014/main" id="{1828C4C8-072A-5F19-F61D-0071BCCE2EE0}"/>
            </a:ext>
          </a:extLst>
        </cdr:cNvPr>
        <cdr:cNvSpPr/>
      </cdr:nvSpPr>
      <cdr:spPr>
        <a:xfrm xmlns:a="http://schemas.openxmlformats.org/drawingml/2006/main">
          <a:off x="1626689" y="320012"/>
          <a:ext cx="777777" cy="461665"/>
        </a:xfrm>
        <a:prstGeom xmlns:a="http://schemas.openxmlformats.org/drawingml/2006/main" prst="rect">
          <a:avLst/>
        </a:prstGeom>
      </cdr:spPr>
      <cdr:txBody>
        <a:bodyPr xmlns:a="http://schemas.openxmlformats.org/drawingml/2006/main" wrap="non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2400" b="1" dirty="0">
              <a:solidFill>
                <a:srgbClr val="FF0000"/>
              </a:solidFill>
              <a:latin typeface="微軟正黑體" panose="020B0604030504040204" pitchFamily="34" charset="-120"/>
              <a:ea typeface="微軟正黑體" panose="020B0604030504040204" pitchFamily="34" charset="-120"/>
            </a:rPr>
            <a:t>-6%</a:t>
          </a:r>
        </a:p>
      </cdr:txBody>
    </cdr:sp>
  </cdr:relSizeAnchor>
  <cdr:relSizeAnchor xmlns:cdr="http://schemas.openxmlformats.org/drawingml/2006/chartDrawing">
    <cdr:from>
      <cdr:x>0.33273</cdr:x>
      <cdr:y>0.55181</cdr:y>
    </cdr:from>
    <cdr:to>
      <cdr:x>0.42291</cdr:x>
      <cdr:y>0.63887</cdr:y>
    </cdr:to>
    <cdr:sp macro="" textlink="">
      <cdr:nvSpPr>
        <cdr:cNvPr id="5" name="矩形 4">
          <a:extLst xmlns:a="http://schemas.openxmlformats.org/drawingml/2006/main">
            <a:ext uri="{FF2B5EF4-FFF2-40B4-BE49-F238E27FC236}">
              <a16:creationId xmlns:a16="http://schemas.microsoft.com/office/drawing/2014/main" id="{1828C4C8-072A-5F19-F61D-0071BCCE2EE0}"/>
            </a:ext>
          </a:extLst>
        </cdr:cNvPr>
        <cdr:cNvSpPr/>
      </cdr:nvSpPr>
      <cdr:spPr>
        <a:xfrm xmlns:a="http://schemas.openxmlformats.org/drawingml/2006/main">
          <a:off x="3544076" y="2926322"/>
          <a:ext cx="960519" cy="461665"/>
        </a:xfrm>
        <a:prstGeom xmlns:a="http://schemas.openxmlformats.org/drawingml/2006/main" prst="rect">
          <a:avLst/>
        </a:prstGeom>
      </cdr:spPr>
      <cdr:txBody>
        <a:bodyPr xmlns:a="http://schemas.openxmlformats.org/drawingml/2006/main" wrap="none">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altLang="zh-TW" sz="2400" b="1" dirty="0">
              <a:solidFill>
                <a:srgbClr val="FF0000"/>
              </a:solidFill>
              <a:latin typeface="微軟正黑體" panose="020B0604030504040204" pitchFamily="34" charset="-120"/>
              <a:ea typeface="微軟正黑體" panose="020B0604030504040204" pitchFamily="34" charset="-120"/>
            </a:rPr>
            <a:t>-33%</a:t>
          </a:r>
        </a:p>
      </cdr:txBody>
    </cdr:sp>
  </cdr:relSizeAnchor>
  <cdr:relSizeAnchor xmlns:cdr="http://schemas.openxmlformats.org/drawingml/2006/chartDrawing">
    <cdr:from>
      <cdr:x>0.18567</cdr:x>
      <cdr:y>0.1474</cdr:y>
    </cdr:from>
    <cdr:to>
      <cdr:x>0.242</cdr:x>
      <cdr:y>0.17514</cdr:y>
    </cdr:to>
    <cdr:cxnSp macro="">
      <cdr:nvCxnSpPr>
        <cdr:cNvPr id="3" name="直線單箭頭接點 2">
          <a:extLst xmlns:a="http://schemas.openxmlformats.org/drawingml/2006/main">
            <a:ext uri="{FF2B5EF4-FFF2-40B4-BE49-F238E27FC236}">
              <a16:creationId xmlns:a16="http://schemas.microsoft.com/office/drawing/2014/main" id="{543099B3-8186-9E90-44FA-E7C128DAF521}"/>
            </a:ext>
          </a:extLst>
        </cdr:cNvPr>
        <cdr:cNvCxnSpPr/>
      </cdr:nvCxnSpPr>
      <cdr:spPr>
        <a:xfrm xmlns:a="http://schemas.openxmlformats.org/drawingml/2006/main">
          <a:off x="1977635" y="781677"/>
          <a:ext cx="600000" cy="147109"/>
        </a:xfrm>
        <a:prstGeom xmlns:a="http://schemas.openxmlformats.org/drawingml/2006/main" prst="straightConnector1">
          <a:avLst/>
        </a:prstGeom>
        <a:ln xmlns:a="http://schemas.openxmlformats.org/drawingml/2006/main" w="19050" cap="flat" cmpd="sng" algn="ctr">
          <a:solidFill>
            <a:srgbClr val="FF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dr:relSizeAnchor xmlns:cdr="http://schemas.openxmlformats.org/drawingml/2006/chartDrawing">
    <cdr:from>
      <cdr:x>0.35425</cdr:x>
      <cdr:y>0.64504</cdr:y>
    </cdr:from>
    <cdr:to>
      <cdr:x>0.4029</cdr:x>
      <cdr:y>0.68173</cdr:y>
    </cdr:to>
    <cdr:cxnSp macro="">
      <cdr:nvCxnSpPr>
        <cdr:cNvPr id="8" name="直線單箭頭接點 7">
          <a:extLst xmlns:a="http://schemas.openxmlformats.org/drawingml/2006/main">
            <a:ext uri="{FF2B5EF4-FFF2-40B4-BE49-F238E27FC236}">
              <a16:creationId xmlns:a16="http://schemas.microsoft.com/office/drawing/2014/main" id="{7D7CF3DD-162A-D028-0C84-9582B39D5201}"/>
            </a:ext>
          </a:extLst>
        </cdr:cNvPr>
        <cdr:cNvCxnSpPr/>
      </cdr:nvCxnSpPr>
      <cdr:spPr>
        <a:xfrm xmlns:a="http://schemas.openxmlformats.org/drawingml/2006/main">
          <a:off x="3773345" y="3420731"/>
          <a:ext cx="518148" cy="194575"/>
        </a:xfrm>
        <a:prstGeom xmlns:a="http://schemas.openxmlformats.org/drawingml/2006/main" prst="straightConnector1">
          <a:avLst/>
        </a:prstGeom>
        <a:ln xmlns:a="http://schemas.openxmlformats.org/drawingml/2006/main" w="19050" cap="flat" cmpd="sng" algn="ctr">
          <a:solidFill>
            <a:srgbClr val="FF0000"/>
          </a:solidFill>
          <a:prstDash val="solid"/>
          <a:round/>
          <a:headEnd type="none" w="med" len="med"/>
          <a:tailEnd type="arrow"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D95510-A772-4FF9-85A9-45C30BE56366}" type="datetimeFigureOut">
              <a:rPr lang="zh-CN" altLang="en-US" smtClean="0"/>
              <a:t>2025/11/10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ABFB0B-8D89-4CB9-82CA-3E18D665543B}" type="slidenum">
              <a:rPr lang="zh-CN" altLang="en-US" smtClean="0"/>
              <a:t>‹#›</a:t>
            </a:fld>
            <a:endParaRPr lang="zh-CN" altLang="en-US"/>
          </a:p>
        </p:txBody>
      </p:sp>
    </p:spTree>
    <p:extLst>
      <p:ext uri="{BB962C8B-B14F-4D97-AF65-F5344CB8AC3E}">
        <p14:creationId xmlns:p14="http://schemas.microsoft.com/office/powerpoint/2010/main" val="103085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BABFB0B-8D89-4CB9-82CA-3E18D665543B}" type="slidenum">
              <a:rPr lang="zh-CN" altLang="en-US" smtClean="0"/>
              <a:t>1</a:t>
            </a:fld>
            <a:endParaRPr lang="zh-CN" altLang="en-US" dirty="0"/>
          </a:p>
        </p:txBody>
      </p:sp>
    </p:spTree>
    <p:extLst>
      <p:ext uri="{BB962C8B-B14F-4D97-AF65-F5344CB8AC3E}">
        <p14:creationId xmlns:p14="http://schemas.microsoft.com/office/powerpoint/2010/main" val="27695339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5" name="Google Shape;60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606" name="Google Shape;60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12</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4" name="Google Shape;624;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25" name="Google Shape;625;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13</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4"/>
        <p:cNvGrpSpPr/>
        <p:nvPr/>
      </p:nvGrpSpPr>
      <p:grpSpPr>
        <a:xfrm>
          <a:off x="0" y="0"/>
          <a:ext cx="0" cy="0"/>
          <a:chOff x="0" y="0"/>
          <a:chExt cx="0" cy="0"/>
        </a:xfrm>
      </p:grpSpPr>
      <p:sp>
        <p:nvSpPr>
          <p:cNvPr id="645" name="Google Shape;64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6" name="Google Shape;64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47" name="Google Shape;64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BABFB0B-8D89-4CB9-82CA-3E18D665543B}" type="slidenum">
              <a:rPr lang="zh-CN" altLang="en-US" smtClean="0"/>
              <a:t>2</a:t>
            </a:fld>
            <a:endParaRPr lang="zh-CN" altLang="en-US" dirty="0"/>
          </a:p>
        </p:txBody>
      </p:sp>
    </p:spTree>
    <p:extLst>
      <p:ext uri="{BB962C8B-B14F-4D97-AF65-F5344CB8AC3E}">
        <p14:creationId xmlns:p14="http://schemas.microsoft.com/office/powerpoint/2010/main" val="3779812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BABFB0B-8D89-4CB9-82CA-3E18D665543B}" type="slidenum">
              <a:rPr lang="zh-CN" altLang="en-US" smtClean="0"/>
              <a:t>4</a:t>
            </a:fld>
            <a:endParaRPr lang="zh-CN" altLang="en-US" dirty="0"/>
          </a:p>
        </p:txBody>
      </p:sp>
    </p:spTree>
    <p:extLst>
      <p:ext uri="{BB962C8B-B14F-4D97-AF65-F5344CB8AC3E}">
        <p14:creationId xmlns:p14="http://schemas.microsoft.com/office/powerpoint/2010/main" val="21201125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ABFB0B-8D89-4CB9-82CA-3E18D665543B}"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929889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4">
          <a:extLst>
            <a:ext uri="{FF2B5EF4-FFF2-40B4-BE49-F238E27FC236}">
              <a16:creationId xmlns:a16="http://schemas.microsoft.com/office/drawing/2014/main" id="{DE2979A0-400B-47B0-35C6-ACD49CD732B9}"/>
            </a:ext>
          </a:extLst>
        </p:cNvPr>
        <p:cNvGrpSpPr/>
        <p:nvPr/>
      </p:nvGrpSpPr>
      <p:grpSpPr>
        <a:xfrm>
          <a:off x="0" y="0"/>
          <a:ext cx="0" cy="0"/>
          <a:chOff x="0" y="0"/>
          <a:chExt cx="0" cy="0"/>
        </a:xfrm>
      </p:grpSpPr>
      <p:sp>
        <p:nvSpPr>
          <p:cNvPr id="1135" name="Google Shape;1135;p5:notes">
            <a:extLst>
              <a:ext uri="{FF2B5EF4-FFF2-40B4-BE49-F238E27FC236}">
                <a16:creationId xmlns:a16="http://schemas.microsoft.com/office/drawing/2014/main" id="{4C02336F-365F-D59E-0771-F854ED5171D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6" name="Google Shape;1136;p5:notes">
            <a:extLst>
              <a:ext uri="{FF2B5EF4-FFF2-40B4-BE49-F238E27FC236}">
                <a16:creationId xmlns:a16="http://schemas.microsoft.com/office/drawing/2014/main" id="{6ADE56FD-0C1D-DEBD-378C-41C6A87A7FE2}"/>
              </a:ext>
            </a:extLst>
          </p:cNvPr>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200"/>
              <a:buFont typeface="Arial"/>
              <a:buNone/>
            </a:pPr>
            <a:endParaRPr dirty="0"/>
          </a:p>
        </p:txBody>
      </p:sp>
      <p:sp>
        <p:nvSpPr>
          <p:cNvPr id="1137" name="Google Shape;1137;p5:notes">
            <a:extLst>
              <a:ext uri="{FF2B5EF4-FFF2-40B4-BE49-F238E27FC236}">
                <a16:creationId xmlns:a16="http://schemas.microsoft.com/office/drawing/2014/main" id="{91F2AC6D-9206-337B-E95C-541D7C4EA3B9}"/>
              </a:ext>
            </a:extLst>
          </p:cNvPr>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6</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2854962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5" name="Google Shape;45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456" name="Google Shape;45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7</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8" name="Google Shape;49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dirty="0"/>
          </a:p>
        </p:txBody>
      </p:sp>
      <p:sp>
        <p:nvSpPr>
          <p:cNvPr id="499" name="Google Shape;499;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8</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DBABFB0B-8D89-4CB9-82CA-3E18D665543B}" type="slidenum">
              <a:rPr lang="zh-CN" altLang="en-US" smtClean="0"/>
              <a:t>9</a:t>
            </a:fld>
            <a:endParaRPr lang="zh-CN" altLang="en-US" dirty="0"/>
          </a:p>
        </p:txBody>
      </p:sp>
    </p:spTree>
    <p:extLst>
      <p:ext uri="{BB962C8B-B14F-4D97-AF65-F5344CB8AC3E}">
        <p14:creationId xmlns:p14="http://schemas.microsoft.com/office/powerpoint/2010/main" val="5938139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587" name="Google Shape;587;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
    <p:spTree>
      <p:nvGrpSpPr>
        <p:cNvPr id="1" name=""/>
        <p:cNvGrpSpPr/>
        <p:nvPr/>
      </p:nvGrpSpPr>
      <p:grpSpPr>
        <a:xfrm>
          <a:off x="0" y="0"/>
          <a:ext cx="0" cy="0"/>
          <a:chOff x="0" y="0"/>
          <a:chExt cx="0" cy="0"/>
        </a:xfrm>
      </p:grpSpPr>
      <p:sp>
        <p:nvSpPr>
          <p:cNvPr id="6" name="图片占位符 2">
            <a:extLst>
              <a:ext uri="{FF2B5EF4-FFF2-40B4-BE49-F238E27FC236}">
                <a16:creationId xmlns:a16="http://schemas.microsoft.com/office/drawing/2014/main" id="{D6D142E7-5578-DB55-51DF-AE028FD86EE5}"/>
              </a:ext>
            </a:extLst>
          </p:cNvPr>
          <p:cNvSpPr>
            <a:spLocks noGrp="1"/>
          </p:cNvSpPr>
          <p:nvPr>
            <p:ph type="pic" sz="quarter" idx="17"/>
          </p:nvPr>
        </p:nvSpPr>
        <p:spPr>
          <a:xfrm>
            <a:off x="0" y="-10303"/>
            <a:ext cx="12192000" cy="6868303"/>
          </a:xfrm>
          <a:prstGeom prst="rect">
            <a:avLst/>
          </a:prstGeom>
          <a:pattFill prst="pct5">
            <a:fgClr>
              <a:schemeClr val="accent6"/>
            </a:fgClr>
            <a:bgClr>
              <a:schemeClr val="bg1"/>
            </a:bgClr>
          </a:pattFill>
        </p:spPr>
        <p:txBody>
          <a:bodyPr/>
          <a:lstStyle>
            <a:lvl1pPr>
              <a:defRPr lang="zh-CN" altLang="en-US"/>
            </a:lvl1pPr>
          </a:lstStyle>
          <a:p>
            <a:pPr lvl="0"/>
            <a:endParaRPr lang="zh-CN" altLang="en-US"/>
          </a:p>
        </p:txBody>
      </p:sp>
      <p:sp>
        <p:nvSpPr>
          <p:cNvPr id="3" name="图片占位符 2">
            <a:extLst>
              <a:ext uri="{FF2B5EF4-FFF2-40B4-BE49-F238E27FC236}">
                <a16:creationId xmlns:a16="http://schemas.microsoft.com/office/drawing/2014/main" id="{09019E15-F15D-ADFA-76A7-4ECDB305885F}"/>
              </a:ext>
            </a:extLst>
          </p:cNvPr>
          <p:cNvSpPr>
            <a:spLocks noGrp="1"/>
          </p:cNvSpPr>
          <p:nvPr>
            <p:ph type="pic" sz="quarter" idx="16"/>
          </p:nvPr>
        </p:nvSpPr>
        <p:spPr>
          <a:xfrm>
            <a:off x="6301486" y="0"/>
            <a:ext cx="5890515" cy="6311392"/>
          </a:xfrm>
          <a:custGeom>
            <a:avLst/>
            <a:gdLst>
              <a:gd name="connsiteX0" fmla="*/ 1188721 w 5890515"/>
              <a:gd name="connsiteY0" fmla="*/ 0 h 6311392"/>
              <a:gd name="connsiteX1" fmla="*/ 5889625 w 5890515"/>
              <a:gd name="connsiteY1" fmla="*/ 0 h 6311392"/>
              <a:gd name="connsiteX2" fmla="*/ 5889625 w 5890515"/>
              <a:gd name="connsiteY2" fmla="*/ 4584192 h 6311392"/>
              <a:gd name="connsiteX3" fmla="*/ 5890515 w 5890515"/>
              <a:gd name="connsiteY3" fmla="*/ 4583669 h 6311392"/>
              <a:gd name="connsiteX4" fmla="*/ 5890515 w 5890515"/>
              <a:gd name="connsiteY4" fmla="*/ 4588969 h 6311392"/>
              <a:gd name="connsiteX5" fmla="*/ 5889625 w 5890515"/>
              <a:gd name="connsiteY5" fmla="*/ 4593209 h 6311392"/>
              <a:gd name="connsiteX6" fmla="*/ 5788660 w 5890515"/>
              <a:gd name="connsiteY6" fmla="*/ 5422900 h 6311392"/>
              <a:gd name="connsiteX7" fmla="*/ 4979924 w 5890515"/>
              <a:gd name="connsiteY7" fmla="*/ 5401310 h 6311392"/>
              <a:gd name="connsiteX8" fmla="*/ 3868039 w 5890515"/>
              <a:gd name="connsiteY8" fmla="*/ 5815965 h 6311392"/>
              <a:gd name="connsiteX9" fmla="*/ 3193288 w 5890515"/>
              <a:gd name="connsiteY9" fmla="*/ 6311392 h 6311392"/>
              <a:gd name="connsiteX10" fmla="*/ 2720848 w 5890515"/>
              <a:gd name="connsiteY10" fmla="*/ 5652135 h 6311392"/>
              <a:gd name="connsiteX11" fmla="*/ 1476121 w 5890515"/>
              <a:gd name="connsiteY11" fmla="*/ 4991100 h 6311392"/>
              <a:gd name="connsiteX12" fmla="*/ 795528 w 5890515"/>
              <a:gd name="connsiteY12" fmla="*/ 4889754 h 6311392"/>
              <a:gd name="connsiteX13" fmla="*/ 827532 w 5890515"/>
              <a:gd name="connsiteY13" fmla="*/ 4054094 h 6311392"/>
              <a:gd name="connsiteX14" fmla="*/ 415544 w 5890515"/>
              <a:gd name="connsiteY14" fmla="*/ 2578862 h 6311392"/>
              <a:gd name="connsiteX15" fmla="*/ 0 w 5890515"/>
              <a:gd name="connsiteY15" fmla="*/ 1990852 h 6311392"/>
              <a:gd name="connsiteX16" fmla="*/ 531114 w 5890515"/>
              <a:gd name="connsiteY16" fmla="*/ 1407287 h 6311392"/>
              <a:gd name="connsiteX17" fmla="*/ 1188721 w 5890515"/>
              <a:gd name="connsiteY17" fmla="*/ 0 h 6311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5890515" h="6311392">
                <a:moveTo>
                  <a:pt x="1188721" y="0"/>
                </a:moveTo>
                <a:lnTo>
                  <a:pt x="5889625" y="0"/>
                </a:lnTo>
                <a:lnTo>
                  <a:pt x="5889625" y="4584192"/>
                </a:lnTo>
                <a:lnTo>
                  <a:pt x="5890515" y="4583669"/>
                </a:lnTo>
                <a:lnTo>
                  <a:pt x="5890515" y="4588969"/>
                </a:lnTo>
                <a:lnTo>
                  <a:pt x="5889625" y="4593209"/>
                </a:lnTo>
                <a:cubicBezTo>
                  <a:pt x="5834634" y="4852924"/>
                  <a:pt x="5801614" y="5129911"/>
                  <a:pt x="5788660" y="5422900"/>
                </a:cubicBezTo>
                <a:cubicBezTo>
                  <a:pt x="5501133" y="5371211"/>
                  <a:pt x="5232908" y="5367401"/>
                  <a:pt x="4979924" y="5401310"/>
                </a:cubicBezTo>
                <a:cubicBezTo>
                  <a:pt x="4575557" y="5455666"/>
                  <a:pt x="4210177" y="5607177"/>
                  <a:pt x="3868039" y="5815965"/>
                </a:cubicBezTo>
                <a:cubicBezTo>
                  <a:pt x="3633978" y="5958459"/>
                  <a:pt x="3410839" y="6128004"/>
                  <a:pt x="3193288" y="6311392"/>
                </a:cubicBezTo>
                <a:cubicBezTo>
                  <a:pt x="3064891" y="6054598"/>
                  <a:pt x="2906776" y="5835650"/>
                  <a:pt x="2720848" y="5652135"/>
                </a:cubicBezTo>
                <a:cubicBezTo>
                  <a:pt x="2389633" y="5325110"/>
                  <a:pt x="1970659" y="5109972"/>
                  <a:pt x="1476121" y="4991100"/>
                </a:cubicBezTo>
                <a:cubicBezTo>
                  <a:pt x="1263015" y="4939792"/>
                  <a:pt x="1035812" y="4906518"/>
                  <a:pt x="795528" y="4889754"/>
                </a:cubicBezTo>
                <a:cubicBezTo>
                  <a:pt x="831850" y="4599178"/>
                  <a:pt x="842518" y="4320540"/>
                  <a:pt x="827532" y="4054094"/>
                </a:cubicBezTo>
                <a:cubicBezTo>
                  <a:pt x="797052" y="3512185"/>
                  <a:pt x="660019" y="3020314"/>
                  <a:pt x="415544" y="2578862"/>
                </a:cubicBezTo>
                <a:cubicBezTo>
                  <a:pt x="300736" y="2371725"/>
                  <a:pt x="162306" y="2175637"/>
                  <a:pt x="0" y="1990852"/>
                </a:cubicBezTo>
                <a:cubicBezTo>
                  <a:pt x="200787" y="1804416"/>
                  <a:pt x="377952" y="1609852"/>
                  <a:pt x="531114" y="1407287"/>
                </a:cubicBezTo>
                <a:cubicBezTo>
                  <a:pt x="858647" y="974852"/>
                  <a:pt x="1077722" y="505714"/>
                  <a:pt x="1188721" y="0"/>
                </a:cubicBezTo>
                <a:close/>
              </a:path>
            </a:pathLst>
          </a:custGeom>
          <a:pattFill prst="pct5">
            <a:fgClr>
              <a:schemeClr val="accent6"/>
            </a:fgClr>
            <a:bgClr>
              <a:schemeClr val="bg1"/>
            </a:bgClr>
          </a:pattFill>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4274613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章节过渡页-1">
  <p:cSld name="章节过渡页-1">
    <p:spTree>
      <p:nvGrpSpPr>
        <p:cNvPr id="1" name="Shape 128"/>
        <p:cNvGrpSpPr/>
        <p:nvPr/>
      </p:nvGrpSpPr>
      <p:grpSpPr>
        <a:xfrm>
          <a:off x="0" y="0"/>
          <a:ext cx="0" cy="0"/>
          <a:chOff x="0" y="0"/>
          <a:chExt cx="0" cy="0"/>
        </a:xfrm>
      </p:grpSpPr>
      <p:sp>
        <p:nvSpPr>
          <p:cNvPr id="129" name="Google Shape;129;p42"/>
          <p:cNvSpPr>
            <a:spLocks noGrp="1"/>
          </p:cNvSpPr>
          <p:nvPr>
            <p:ph type="pic" idx="2"/>
          </p:nvPr>
        </p:nvSpPr>
        <p:spPr>
          <a:xfrm>
            <a:off x="0" y="0"/>
            <a:ext cx="12192000" cy="6858000"/>
          </a:xfrm>
          <a:prstGeom prst="rect">
            <a:avLst/>
          </a:prstGeom>
          <a:solidFill>
            <a:schemeClr val="lt1"/>
          </a:solidFill>
          <a:ln>
            <a:noFill/>
          </a:ln>
        </p:spPr>
      </p:sp>
      <p:sp>
        <p:nvSpPr>
          <p:cNvPr id="130" name="Google Shape;130;p42"/>
          <p:cNvSpPr txBox="1">
            <a:spLocks noGrp="1"/>
          </p:cNvSpPr>
          <p:nvPr>
            <p:ph type="sldNum" idx="12"/>
          </p:nvPr>
        </p:nvSpPr>
        <p:spPr>
          <a:xfrm>
            <a:off x="11460310" y="6356350"/>
            <a:ext cx="550333" cy="365125"/>
          </a:xfrm>
          <a:prstGeom prst="rect">
            <a:avLst/>
          </a:prstGeom>
          <a:noFill/>
          <a:ln>
            <a:noFill/>
          </a:ln>
        </p:spPr>
        <p:txBody>
          <a:bodyPr spcFirstLastPara="1" wrap="square" lIns="0" tIns="0" rIns="0" bIns="0" anchor="ctr" anchorCtr="0">
            <a:noAutofit/>
          </a:bodyPr>
          <a:lstStyle>
            <a:lvl1pPr marL="95885" marR="0" lvl="0"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1pPr>
            <a:lvl2pPr marL="95885" marR="0" lvl="1"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2pPr>
            <a:lvl3pPr marL="95885" marR="0" lvl="2"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3pPr>
            <a:lvl4pPr marL="95885" marR="0" lvl="3"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4pPr>
            <a:lvl5pPr marL="95885" marR="0" lvl="4"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5pPr>
            <a:lvl6pPr marL="95885" marR="0" lvl="5"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6pPr>
            <a:lvl7pPr marL="95885" marR="0" lvl="6"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7pPr>
            <a:lvl8pPr marL="95885" marR="0" lvl="7"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8pPr>
            <a:lvl9pPr marL="95885" marR="0" lvl="8"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9pPr>
          </a:lstStyle>
          <a:p>
            <a:pPr marL="95885"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4926731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
  <p:cSld name="1_标题">
    <p:spTree>
      <p:nvGrpSpPr>
        <p:cNvPr id="1" name="Shape 131"/>
        <p:cNvGrpSpPr/>
        <p:nvPr/>
      </p:nvGrpSpPr>
      <p:grpSpPr>
        <a:xfrm>
          <a:off x="0" y="0"/>
          <a:ext cx="0" cy="0"/>
          <a:chOff x="0" y="0"/>
          <a:chExt cx="0" cy="0"/>
        </a:xfrm>
      </p:grpSpPr>
      <p:sp>
        <p:nvSpPr>
          <p:cNvPr id="132" name="Google Shape;132;p43"/>
          <p:cNvSpPr>
            <a:spLocks noGrp="1"/>
          </p:cNvSpPr>
          <p:nvPr>
            <p:ph type="pic" idx="2"/>
          </p:nvPr>
        </p:nvSpPr>
        <p:spPr>
          <a:xfrm>
            <a:off x="0" y="-10303"/>
            <a:ext cx="12192000" cy="6868303"/>
          </a:xfrm>
          <a:prstGeom prst="rect">
            <a:avLst/>
          </a:prstGeom>
          <a:solidFill>
            <a:schemeClr val="lt1"/>
          </a:solidFill>
          <a:ln>
            <a:noFill/>
          </a:ln>
        </p:spPr>
      </p:sp>
      <p:sp>
        <p:nvSpPr>
          <p:cNvPr id="133" name="Google Shape;133;p43"/>
          <p:cNvSpPr>
            <a:spLocks noGrp="1"/>
          </p:cNvSpPr>
          <p:nvPr>
            <p:ph type="pic" idx="3"/>
          </p:nvPr>
        </p:nvSpPr>
        <p:spPr>
          <a:xfrm>
            <a:off x="6301486" y="0"/>
            <a:ext cx="5890515" cy="6311392"/>
          </a:xfrm>
          <a:prstGeom prst="rect">
            <a:avLst/>
          </a:prstGeom>
          <a:solidFill>
            <a:schemeClr val="lt1"/>
          </a:solidFill>
          <a:ln>
            <a:noFill/>
          </a:ln>
        </p:spPr>
      </p:sp>
    </p:spTree>
    <p:extLst>
      <p:ext uri="{BB962C8B-B14F-4D97-AF65-F5344CB8AC3E}">
        <p14:creationId xmlns:p14="http://schemas.microsoft.com/office/powerpoint/2010/main" val="5118988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138"/>
        <p:cNvGrpSpPr/>
        <p:nvPr/>
      </p:nvGrpSpPr>
      <p:grpSpPr>
        <a:xfrm>
          <a:off x="0" y="0"/>
          <a:ext cx="0" cy="0"/>
          <a:chOff x="0" y="0"/>
          <a:chExt cx="0" cy="0"/>
        </a:xfrm>
      </p:grpSpPr>
      <p:sp>
        <p:nvSpPr>
          <p:cNvPr id="139" name="Google Shape;139;p4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0" name="Google Shape;140;p4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1" name="Google Shape;141;p45"/>
          <p:cNvSpPr txBox="1">
            <a:spLocks noGrp="1"/>
          </p:cNvSpPr>
          <p:nvPr>
            <p:ph type="sldNum" idx="12"/>
          </p:nvPr>
        </p:nvSpPr>
        <p:spPr>
          <a:xfrm>
            <a:off x="11460310" y="6356350"/>
            <a:ext cx="550333"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69357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标题">
  <p:cSld name="1_标题">
    <p:spTree>
      <p:nvGrpSpPr>
        <p:cNvPr id="1" name="Shape 142"/>
        <p:cNvGrpSpPr/>
        <p:nvPr/>
      </p:nvGrpSpPr>
      <p:grpSpPr>
        <a:xfrm>
          <a:off x="0" y="0"/>
          <a:ext cx="0" cy="0"/>
          <a:chOff x="0" y="0"/>
          <a:chExt cx="0" cy="0"/>
        </a:xfrm>
      </p:grpSpPr>
      <p:sp>
        <p:nvSpPr>
          <p:cNvPr id="143" name="Google Shape;143;p54"/>
          <p:cNvSpPr>
            <a:spLocks noGrp="1"/>
          </p:cNvSpPr>
          <p:nvPr>
            <p:ph type="pic" idx="2"/>
          </p:nvPr>
        </p:nvSpPr>
        <p:spPr>
          <a:xfrm flipH="1">
            <a:off x="-1" y="0"/>
            <a:ext cx="5890516" cy="6311392"/>
          </a:xfrm>
          <a:prstGeom prst="rect">
            <a:avLst/>
          </a:prstGeom>
          <a:solidFill>
            <a:schemeClr val="lt1"/>
          </a:solidFill>
          <a:ln>
            <a:noFill/>
          </a:ln>
        </p:spPr>
      </p:sp>
    </p:spTree>
    <p:extLst>
      <p:ext uri="{BB962C8B-B14F-4D97-AF65-F5344CB8AC3E}">
        <p14:creationId xmlns:p14="http://schemas.microsoft.com/office/powerpoint/2010/main" val="41153078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3_标题">
  <p:cSld name="3_标题">
    <p:spTree>
      <p:nvGrpSpPr>
        <p:cNvPr id="1" name="Shape 144"/>
        <p:cNvGrpSpPr/>
        <p:nvPr/>
      </p:nvGrpSpPr>
      <p:grpSpPr>
        <a:xfrm>
          <a:off x="0" y="0"/>
          <a:ext cx="0" cy="0"/>
          <a:chOff x="0" y="0"/>
          <a:chExt cx="0" cy="0"/>
        </a:xfrm>
      </p:grpSpPr>
      <p:sp>
        <p:nvSpPr>
          <p:cNvPr id="145" name="Google Shape;145;p55"/>
          <p:cNvSpPr>
            <a:spLocks noGrp="1"/>
          </p:cNvSpPr>
          <p:nvPr>
            <p:ph type="pic" idx="2"/>
          </p:nvPr>
        </p:nvSpPr>
        <p:spPr>
          <a:xfrm>
            <a:off x="0" y="-10303"/>
            <a:ext cx="12192000" cy="6868303"/>
          </a:xfrm>
          <a:prstGeom prst="rect">
            <a:avLst/>
          </a:prstGeom>
          <a:solidFill>
            <a:schemeClr val="lt1"/>
          </a:solidFill>
          <a:ln>
            <a:noFill/>
          </a:ln>
        </p:spPr>
      </p:sp>
      <p:sp>
        <p:nvSpPr>
          <p:cNvPr id="146" name="Google Shape;146;p55"/>
          <p:cNvSpPr>
            <a:spLocks noGrp="1"/>
          </p:cNvSpPr>
          <p:nvPr>
            <p:ph type="pic" idx="3"/>
          </p:nvPr>
        </p:nvSpPr>
        <p:spPr>
          <a:xfrm>
            <a:off x="5048378" y="0"/>
            <a:ext cx="7022337" cy="5580253"/>
          </a:xfrm>
          <a:prstGeom prst="rect">
            <a:avLst/>
          </a:prstGeom>
          <a:solidFill>
            <a:schemeClr val="lt1"/>
          </a:solidFill>
          <a:ln>
            <a:noFill/>
          </a:ln>
        </p:spPr>
      </p:sp>
    </p:spTree>
    <p:extLst>
      <p:ext uri="{BB962C8B-B14F-4D97-AF65-F5344CB8AC3E}">
        <p14:creationId xmlns:p14="http://schemas.microsoft.com/office/powerpoint/2010/main" val="5463925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_标题">
  <p:cSld name="2_标题">
    <p:spTree>
      <p:nvGrpSpPr>
        <p:cNvPr id="1" name="Shape 147"/>
        <p:cNvGrpSpPr/>
        <p:nvPr/>
      </p:nvGrpSpPr>
      <p:grpSpPr>
        <a:xfrm>
          <a:off x="0" y="0"/>
          <a:ext cx="0" cy="0"/>
          <a:chOff x="0" y="0"/>
          <a:chExt cx="0" cy="0"/>
        </a:xfrm>
      </p:grpSpPr>
      <p:sp>
        <p:nvSpPr>
          <p:cNvPr id="148" name="Google Shape;148;p56"/>
          <p:cNvSpPr>
            <a:spLocks noGrp="1"/>
          </p:cNvSpPr>
          <p:nvPr>
            <p:ph type="pic" idx="2"/>
          </p:nvPr>
        </p:nvSpPr>
        <p:spPr>
          <a:xfrm>
            <a:off x="122555" y="0"/>
            <a:ext cx="7022338" cy="5580253"/>
          </a:xfrm>
          <a:prstGeom prst="rect">
            <a:avLst/>
          </a:prstGeom>
          <a:solidFill>
            <a:schemeClr val="lt1"/>
          </a:solidFill>
          <a:ln>
            <a:noFill/>
          </a:ln>
        </p:spPr>
      </p:sp>
    </p:spTree>
    <p:extLst>
      <p:ext uri="{BB962C8B-B14F-4D97-AF65-F5344CB8AC3E}">
        <p14:creationId xmlns:p14="http://schemas.microsoft.com/office/powerpoint/2010/main" val="21252032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前言-15">
  <p:cSld name="前言-15">
    <p:spTree>
      <p:nvGrpSpPr>
        <p:cNvPr id="1" name="Shape 122"/>
        <p:cNvGrpSpPr/>
        <p:nvPr/>
      </p:nvGrpSpPr>
      <p:grpSpPr>
        <a:xfrm>
          <a:off x="0" y="0"/>
          <a:ext cx="0" cy="0"/>
          <a:chOff x="0" y="0"/>
          <a:chExt cx="0" cy="0"/>
        </a:xfrm>
      </p:grpSpPr>
      <p:sp>
        <p:nvSpPr>
          <p:cNvPr id="123" name="Google Shape;123;p40"/>
          <p:cNvSpPr>
            <a:spLocks noGrp="1"/>
          </p:cNvSpPr>
          <p:nvPr>
            <p:ph type="pic" idx="2"/>
          </p:nvPr>
        </p:nvSpPr>
        <p:spPr>
          <a:xfrm>
            <a:off x="1" y="2"/>
            <a:ext cx="6095999" cy="6857999"/>
          </a:xfrm>
          <a:prstGeom prst="rect">
            <a:avLst/>
          </a:prstGeom>
          <a:solidFill>
            <a:schemeClr val="lt1"/>
          </a:solidFill>
          <a:ln>
            <a:noFill/>
          </a:ln>
        </p:spPr>
      </p:sp>
      <p:sp>
        <p:nvSpPr>
          <p:cNvPr id="124" name="Google Shape;124;p40"/>
          <p:cNvSpPr txBox="1">
            <a:spLocks noGrp="1"/>
          </p:cNvSpPr>
          <p:nvPr>
            <p:ph type="body" idx="1"/>
          </p:nvPr>
        </p:nvSpPr>
        <p:spPr>
          <a:xfrm>
            <a:off x="6096001" y="3127356"/>
            <a:ext cx="5184774" cy="21939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1588936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标题">
  <p:cSld name="标题">
    <p:spTree>
      <p:nvGrpSpPr>
        <p:cNvPr id="1" name="Shape 125"/>
        <p:cNvGrpSpPr/>
        <p:nvPr/>
      </p:nvGrpSpPr>
      <p:grpSpPr>
        <a:xfrm>
          <a:off x="0" y="0"/>
          <a:ext cx="0" cy="0"/>
          <a:chOff x="0" y="0"/>
          <a:chExt cx="0" cy="0"/>
        </a:xfrm>
      </p:grpSpPr>
      <p:sp>
        <p:nvSpPr>
          <p:cNvPr id="126" name="Google Shape;126;p41"/>
          <p:cNvSpPr>
            <a:spLocks noGrp="1"/>
          </p:cNvSpPr>
          <p:nvPr>
            <p:ph type="pic" idx="2"/>
          </p:nvPr>
        </p:nvSpPr>
        <p:spPr>
          <a:xfrm>
            <a:off x="0" y="-10303"/>
            <a:ext cx="12192000" cy="6868303"/>
          </a:xfrm>
          <a:prstGeom prst="rect">
            <a:avLst/>
          </a:prstGeom>
          <a:solidFill>
            <a:schemeClr val="lt1"/>
          </a:solidFill>
          <a:ln>
            <a:noFill/>
          </a:ln>
        </p:spPr>
      </p:sp>
      <p:sp>
        <p:nvSpPr>
          <p:cNvPr id="127" name="Google Shape;127;p41"/>
          <p:cNvSpPr>
            <a:spLocks noGrp="1"/>
          </p:cNvSpPr>
          <p:nvPr>
            <p:ph type="pic" idx="3"/>
          </p:nvPr>
        </p:nvSpPr>
        <p:spPr>
          <a:xfrm>
            <a:off x="6301486" y="0"/>
            <a:ext cx="5890515" cy="6311392"/>
          </a:xfrm>
          <a:prstGeom prst="rect">
            <a:avLst/>
          </a:prstGeom>
          <a:solidFill>
            <a:schemeClr val="lt1"/>
          </a:solidFill>
          <a:ln>
            <a:noFill/>
          </a:ln>
        </p:spPr>
      </p:sp>
    </p:spTree>
    <p:extLst>
      <p:ext uri="{BB962C8B-B14F-4D97-AF65-F5344CB8AC3E}">
        <p14:creationId xmlns:p14="http://schemas.microsoft.com/office/powerpoint/2010/main" val="24943181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章节过渡页-1">
  <p:cSld name="章节过渡页-1">
    <p:spTree>
      <p:nvGrpSpPr>
        <p:cNvPr id="1" name="Shape 128"/>
        <p:cNvGrpSpPr/>
        <p:nvPr/>
      </p:nvGrpSpPr>
      <p:grpSpPr>
        <a:xfrm>
          <a:off x="0" y="0"/>
          <a:ext cx="0" cy="0"/>
          <a:chOff x="0" y="0"/>
          <a:chExt cx="0" cy="0"/>
        </a:xfrm>
      </p:grpSpPr>
      <p:sp>
        <p:nvSpPr>
          <p:cNvPr id="129" name="Google Shape;129;p42"/>
          <p:cNvSpPr>
            <a:spLocks noGrp="1"/>
          </p:cNvSpPr>
          <p:nvPr>
            <p:ph type="pic" idx="2"/>
          </p:nvPr>
        </p:nvSpPr>
        <p:spPr>
          <a:xfrm>
            <a:off x="0" y="0"/>
            <a:ext cx="12192000" cy="6858000"/>
          </a:xfrm>
          <a:prstGeom prst="rect">
            <a:avLst/>
          </a:prstGeom>
          <a:solidFill>
            <a:schemeClr val="lt1"/>
          </a:solidFill>
          <a:ln>
            <a:noFill/>
          </a:ln>
        </p:spPr>
      </p:sp>
      <p:sp>
        <p:nvSpPr>
          <p:cNvPr id="130" name="Google Shape;130;p42"/>
          <p:cNvSpPr txBox="1">
            <a:spLocks noGrp="1"/>
          </p:cNvSpPr>
          <p:nvPr>
            <p:ph type="sldNum" idx="12"/>
          </p:nvPr>
        </p:nvSpPr>
        <p:spPr>
          <a:xfrm>
            <a:off x="11460310" y="6356350"/>
            <a:ext cx="550333" cy="365125"/>
          </a:xfrm>
          <a:prstGeom prst="rect">
            <a:avLst/>
          </a:prstGeom>
          <a:noFill/>
          <a:ln>
            <a:noFill/>
          </a:ln>
        </p:spPr>
        <p:txBody>
          <a:bodyPr spcFirstLastPara="1" wrap="square" lIns="0" tIns="0" rIns="0" bIns="0" anchor="ctr" anchorCtr="0">
            <a:noAutofit/>
          </a:bodyPr>
          <a:lstStyle>
            <a:lvl1pPr marL="95885" marR="0" lvl="0"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1pPr>
            <a:lvl2pPr marL="95885" marR="0" lvl="1"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2pPr>
            <a:lvl3pPr marL="95885" marR="0" lvl="2"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3pPr>
            <a:lvl4pPr marL="95885" marR="0" lvl="3"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4pPr>
            <a:lvl5pPr marL="95885" marR="0" lvl="4"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5pPr>
            <a:lvl6pPr marL="95885" marR="0" lvl="5"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6pPr>
            <a:lvl7pPr marL="95885" marR="0" lvl="6"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7pPr>
            <a:lvl8pPr marL="95885" marR="0" lvl="7"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8pPr>
            <a:lvl9pPr marL="95885" marR="0" lvl="8"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9pPr>
          </a:lstStyle>
          <a:p>
            <a:pPr marL="95885"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81026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标题">
  <p:cSld name="1_标题">
    <p:spTree>
      <p:nvGrpSpPr>
        <p:cNvPr id="1" name="Shape 131"/>
        <p:cNvGrpSpPr/>
        <p:nvPr/>
      </p:nvGrpSpPr>
      <p:grpSpPr>
        <a:xfrm>
          <a:off x="0" y="0"/>
          <a:ext cx="0" cy="0"/>
          <a:chOff x="0" y="0"/>
          <a:chExt cx="0" cy="0"/>
        </a:xfrm>
      </p:grpSpPr>
      <p:sp>
        <p:nvSpPr>
          <p:cNvPr id="132" name="Google Shape;132;p43"/>
          <p:cNvSpPr>
            <a:spLocks noGrp="1"/>
          </p:cNvSpPr>
          <p:nvPr>
            <p:ph type="pic" idx="2"/>
          </p:nvPr>
        </p:nvSpPr>
        <p:spPr>
          <a:xfrm>
            <a:off x="0" y="-10303"/>
            <a:ext cx="12192000" cy="6868303"/>
          </a:xfrm>
          <a:prstGeom prst="rect">
            <a:avLst/>
          </a:prstGeom>
          <a:solidFill>
            <a:schemeClr val="lt1"/>
          </a:solidFill>
          <a:ln>
            <a:noFill/>
          </a:ln>
        </p:spPr>
      </p:sp>
      <p:sp>
        <p:nvSpPr>
          <p:cNvPr id="133" name="Google Shape;133;p43"/>
          <p:cNvSpPr>
            <a:spLocks noGrp="1"/>
          </p:cNvSpPr>
          <p:nvPr>
            <p:ph type="pic" idx="3"/>
          </p:nvPr>
        </p:nvSpPr>
        <p:spPr>
          <a:xfrm>
            <a:off x="6301486" y="0"/>
            <a:ext cx="5890515" cy="6311392"/>
          </a:xfrm>
          <a:prstGeom prst="rect">
            <a:avLst/>
          </a:prstGeom>
          <a:solidFill>
            <a:schemeClr val="lt1"/>
          </a:solidFill>
          <a:ln>
            <a:noFill/>
          </a:ln>
        </p:spPr>
      </p:sp>
    </p:spTree>
    <p:extLst>
      <p:ext uri="{BB962C8B-B14F-4D97-AF65-F5344CB8AC3E}">
        <p14:creationId xmlns:p14="http://schemas.microsoft.com/office/powerpoint/2010/main" val="41540833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
    <p:spTree>
      <p:nvGrpSpPr>
        <p:cNvPr id="1" name=""/>
        <p:cNvGrpSpPr/>
        <p:nvPr/>
      </p:nvGrpSpPr>
      <p:grpSpPr>
        <a:xfrm>
          <a:off x="0" y="0"/>
          <a:ext cx="0" cy="0"/>
          <a:chOff x="0" y="0"/>
          <a:chExt cx="0" cy="0"/>
        </a:xfrm>
      </p:grpSpPr>
      <p:sp>
        <p:nvSpPr>
          <p:cNvPr id="5" name="图片占位符 4">
            <a:extLst>
              <a:ext uri="{FF2B5EF4-FFF2-40B4-BE49-F238E27FC236}">
                <a16:creationId xmlns:a16="http://schemas.microsoft.com/office/drawing/2014/main" id="{B76F33E9-08B5-1C6B-B5C7-2CB9B9A5185E}"/>
              </a:ext>
            </a:extLst>
          </p:cNvPr>
          <p:cNvSpPr>
            <a:spLocks noGrp="1"/>
          </p:cNvSpPr>
          <p:nvPr>
            <p:ph type="pic" sz="quarter" idx="16"/>
          </p:nvPr>
        </p:nvSpPr>
        <p:spPr>
          <a:xfrm flipH="1">
            <a:off x="-1" y="0"/>
            <a:ext cx="5890516" cy="6311392"/>
          </a:xfrm>
          <a:custGeom>
            <a:avLst/>
            <a:gdLst>
              <a:gd name="connsiteX0" fmla="*/ 5889626 w 5890516"/>
              <a:gd name="connsiteY0" fmla="*/ 0 h 6311392"/>
              <a:gd name="connsiteX1" fmla="*/ 1188722 w 5890516"/>
              <a:gd name="connsiteY1" fmla="*/ 0 h 6311392"/>
              <a:gd name="connsiteX2" fmla="*/ 531115 w 5890516"/>
              <a:gd name="connsiteY2" fmla="*/ 1407287 h 6311392"/>
              <a:gd name="connsiteX3" fmla="*/ 0 w 5890516"/>
              <a:gd name="connsiteY3" fmla="*/ 1990852 h 6311392"/>
              <a:gd name="connsiteX4" fmla="*/ 415545 w 5890516"/>
              <a:gd name="connsiteY4" fmla="*/ 2578862 h 6311392"/>
              <a:gd name="connsiteX5" fmla="*/ 827533 w 5890516"/>
              <a:gd name="connsiteY5" fmla="*/ 4054094 h 6311392"/>
              <a:gd name="connsiteX6" fmla="*/ 795529 w 5890516"/>
              <a:gd name="connsiteY6" fmla="*/ 4889754 h 6311392"/>
              <a:gd name="connsiteX7" fmla="*/ 1476122 w 5890516"/>
              <a:gd name="connsiteY7" fmla="*/ 4991100 h 6311392"/>
              <a:gd name="connsiteX8" fmla="*/ 2720849 w 5890516"/>
              <a:gd name="connsiteY8" fmla="*/ 5652135 h 6311392"/>
              <a:gd name="connsiteX9" fmla="*/ 3193289 w 5890516"/>
              <a:gd name="connsiteY9" fmla="*/ 6311392 h 6311392"/>
              <a:gd name="connsiteX10" fmla="*/ 3868040 w 5890516"/>
              <a:gd name="connsiteY10" fmla="*/ 5815965 h 6311392"/>
              <a:gd name="connsiteX11" fmla="*/ 4979925 w 5890516"/>
              <a:gd name="connsiteY11" fmla="*/ 5401310 h 6311392"/>
              <a:gd name="connsiteX12" fmla="*/ 5788661 w 5890516"/>
              <a:gd name="connsiteY12" fmla="*/ 5422900 h 6311392"/>
              <a:gd name="connsiteX13" fmla="*/ 5889626 w 5890516"/>
              <a:gd name="connsiteY13" fmla="*/ 4593209 h 6311392"/>
              <a:gd name="connsiteX14" fmla="*/ 5890516 w 5890516"/>
              <a:gd name="connsiteY14" fmla="*/ 4588969 h 6311392"/>
              <a:gd name="connsiteX15" fmla="*/ 5890516 w 5890516"/>
              <a:gd name="connsiteY15" fmla="*/ 4583669 h 6311392"/>
              <a:gd name="connsiteX16" fmla="*/ 5889626 w 5890516"/>
              <a:gd name="connsiteY16" fmla="*/ 4584192 h 6311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90516" h="6311392">
                <a:moveTo>
                  <a:pt x="5889626" y="0"/>
                </a:moveTo>
                <a:lnTo>
                  <a:pt x="1188722" y="0"/>
                </a:lnTo>
                <a:cubicBezTo>
                  <a:pt x="1077723" y="505714"/>
                  <a:pt x="858648" y="974852"/>
                  <a:pt x="531115" y="1407287"/>
                </a:cubicBezTo>
                <a:cubicBezTo>
                  <a:pt x="377953" y="1609852"/>
                  <a:pt x="200788" y="1804416"/>
                  <a:pt x="0" y="1990852"/>
                </a:cubicBezTo>
                <a:cubicBezTo>
                  <a:pt x="162307" y="2175637"/>
                  <a:pt x="300737" y="2371725"/>
                  <a:pt x="415545" y="2578862"/>
                </a:cubicBezTo>
                <a:cubicBezTo>
                  <a:pt x="660020" y="3020314"/>
                  <a:pt x="797053" y="3512185"/>
                  <a:pt x="827533" y="4054094"/>
                </a:cubicBezTo>
                <a:cubicBezTo>
                  <a:pt x="842519" y="4320540"/>
                  <a:pt x="831851" y="4599178"/>
                  <a:pt x="795529" y="4889754"/>
                </a:cubicBezTo>
                <a:cubicBezTo>
                  <a:pt x="1035813" y="4906518"/>
                  <a:pt x="1263016" y="4939792"/>
                  <a:pt x="1476122" y="4991100"/>
                </a:cubicBezTo>
                <a:cubicBezTo>
                  <a:pt x="1970660" y="5109972"/>
                  <a:pt x="2389634" y="5325110"/>
                  <a:pt x="2720849" y="5652135"/>
                </a:cubicBezTo>
                <a:cubicBezTo>
                  <a:pt x="2906777" y="5835650"/>
                  <a:pt x="3064892" y="6054598"/>
                  <a:pt x="3193289" y="6311392"/>
                </a:cubicBezTo>
                <a:cubicBezTo>
                  <a:pt x="3410840" y="6128004"/>
                  <a:pt x="3633979" y="5958459"/>
                  <a:pt x="3868040" y="5815965"/>
                </a:cubicBezTo>
                <a:cubicBezTo>
                  <a:pt x="4210178" y="5607177"/>
                  <a:pt x="4575558" y="5455666"/>
                  <a:pt x="4979925" y="5401310"/>
                </a:cubicBezTo>
                <a:cubicBezTo>
                  <a:pt x="5232909" y="5367401"/>
                  <a:pt x="5501134" y="5371211"/>
                  <a:pt x="5788661" y="5422900"/>
                </a:cubicBezTo>
                <a:cubicBezTo>
                  <a:pt x="5801615" y="5129911"/>
                  <a:pt x="5834635" y="4852924"/>
                  <a:pt x="5889626" y="4593209"/>
                </a:cubicBezTo>
                <a:lnTo>
                  <a:pt x="5890516" y="4588969"/>
                </a:lnTo>
                <a:lnTo>
                  <a:pt x="5890516" y="4583669"/>
                </a:lnTo>
                <a:lnTo>
                  <a:pt x="5889626" y="4584192"/>
                </a:lnTo>
                <a:close/>
              </a:path>
            </a:pathLst>
          </a:custGeom>
          <a:pattFill prst="pct5">
            <a:fgClr>
              <a:schemeClr val="accent6"/>
            </a:fgClr>
            <a:bgClr>
              <a:schemeClr val="bg1"/>
            </a:bgClr>
          </a:pattFill>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41722075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134"/>
        <p:cNvGrpSpPr/>
        <p:nvPr/>
      </p:nvGrpSpPr>
      <p:grpSpPr>
        <a:xfrm>
          <a:off x="0" y="0"/>
          <a:ext cx="0" cy="0"/>
          <a:chOff x="0" y="0"/>
          <a:chExt cx="0" cy="0"/>
        </a:xfrm>
      </p:grpSpPr>
      <p:sp>
        <p:nvSpPr>
          <p:cNvPr id="135" name="Google Shape;135;p4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6" name="Google Shape;136;p4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7" name="Google Shape;137;p45"/>
          <p:cNvSpPr txBox="1">
            <a:spLocks noGrp="1"/>
          </p:cNvSpPr>
          <p:nvPr>
            <p:ph type="sldNum" idx="12"/>
          </p:nvPr>
        </p:nvSpPr>
        <p:spPr>
          <a:xfrm>
            <a:off x="11460310" y="6356350"/>
            <a:ext cx="55033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8482454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1_标题">
  <p:cSld name="1_标题">
    <p:spTree>
      <p:nvGrpSpPr>
        <p:cNvPr id="1" name="Shape 138"/>
        <p:cNvGrpSpPr/>
        <p:nvPr/>
      </p:nvGrpSpPr>
      <p:grpSpPr>
        <a:xfrm>
          <a:off x="0" y="0"/>
          <a:ext cx="0" cy="0"/>
          <a:chOff x="0" y="0"/>
          <a:chExt cx="0" cy="0"/>
        </a:xfrm>
      </p:grpSpPr>
      <p:sp>
        <p:nvSpPr>
          <p:cNvPr id="139" name="Google Shape;139;p54"/>
          <p:cNvSpPr>
            <a:spLocks noGrp="1"/>
          </p:cNvSpPr>
          <p:nvPr>
            <p:ph type="pic" idx="2"/>
          </p:nvPr>
        </p:nvSpPr>
        <p:spPr>
          <a:xfrm flipH="1">
            <a:off x="-1" y="0"/>
            <a:ext cx="5890516" cy="6311392"/>
          </a:xfrm>
          <a:prstGeom prst="rect">
            <a:avLst/>
          </a:prstGeom>
          <a:solidFill>
            <a:schemeClr val="lt1"/>
          </a:solidFill>
          <a:ln>
            <a:noFill/>
          </a:ln>
        </p:spPr>
      </p:sp>
    </p:spTree>
    <p:extLst>
      <p:ext uri="{BB962C8B-B14F-4D97-AF65-F5344CB8AC3E}">
        <p14:creationId xmlns:p14="http://schemas.microsoft.com/office/powerpoint/2010/main" val="40797896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3_标题">
  <p:cSld name="3_标题">
    <p:spTree>
      <p:nvGrpSpPr>
        <p:cNvPr id="1" name="Shape 140"/>
        <p:cNvGrpSpPr/>
        <p:nvPr/>
      </p:nvGrpSpPr>
      <p:grpSpPr>
        <a:xfrm>
          <a:off x="0" y="0"/>
          <a:ext cx="0" cy="0"/>
          <a:chOff x="0" y="0"/>
          <a:chExt cx="0" cy="0"/>
        </a:xfrm>
      </p:grpSpPr>
      <p:sp>
        <p:nvSpPr>
          <p:cNvPr id="141" name="Google Shape;141;p55"/>
          <p:cNvSpPr>
            <a:spLocks noGrp="1"/>
          </p:cNvSpPr>
          <p:nvPr>
            <p:ph type="pic" idx="2"/>
          </p:nvPr>
        </p:nvSpPr>
        <p:spPr>
          <a:xfrm>
            <a:off x="0" y="-10303"/>
            <a:ext cx="12192000" cy="6868303"/>
          </a:xfrm>
          <a:prstGeom prst="rect">
            <a:avLst/>
          </a:prstGeom>
          <a:solidFill>
            <a:schemeClr val="lt1"/>
          </a:solidFill>
          <a:ln>
            <a:noFill/>
          </a:ln>
        </p:spPr>
      </p:sp>
      <p:sp>
        <p:nvSpPr>
          <p:cNvPr id="142" name="Google Shape;142;p55"/>
          <p:cNvSpPr>
            <a:spLocks noGrp="1"/>
          </p:cNvSpPr>
          <p:nvPr>
            <p:ph type="pic" idx="3"/>
          </p:nvPr>
        </p:nvSpPr>
        <p:spPr>
          <a:xfrm>
            <a:off x="5048378" y="0"/>
            <a:ext cx="7022337" cy="5580253"/>
          </a:xfrm>
          <a:prstGeom prst="rect">
            <a:avLst/>
          </a:prstGeom>
          <a:solidFill>
            <a:schemeClr val="lt1"/>
          </a:solidFill>
          <a:ln>
            <a:noFill/>
          </a:ln>
        </p:spPr>
      </p:sp>
    </p:spTree>
    <p:extLst>
      <p:ext uri="{BB962C8B-B14F-4D97-AF65-F5344CB8AC3E}">
        <p14:creationId xmlns:p14="http://schemas.microsoft.com/office/powerpoint/2010/main" val="18013642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2_标题">
  <p:cSld name="2_标题">
    <p:spTree>
      <p:nvGrpSpPr>
        <p:cNvPr id="1" name="Shape 143"/>
        <p:cNvGrpSpPr/>
        <p:nvPr/>
      </p:nvGrpSpPr>
      <p:grpSpPr>
        <a:xfrm>
          <a:off x="0" y="0"/>
          <a:ext cx="0" cy="0"/>
          <a:chOff x="0" y="0"/>
          <a:chExt cx="0" cy="0"/>
        </a:xfrm>
      </p:grpSpPr>
      <p:sp>
        <p:nvSpPr>
          <p:cNvPr id="144" name="Google Shape;144;p56"/>
          <p:cNvSpPr>
            <a:spLocks noGrp="1"/>
          </p:cNvSpPr>
          <p:nvPr>
            <p:ph type="pic" idx="2"/>
          </p:nvPr>
        </p:nvSpPr>
        <p:spPr>
          <a:xfrm>
            <a:off x="122555" y="0"/>
            <a:ext cx="7022338" cy="5580253"/>
          </a:xfrm>
          <a:prstGeom prst="rect">
            <a:avLst/>
          </a:prstGeom>
          <a:solidFill>
            <a:schemeClr val="lt1"/>
          </a:solidFill>
          <a:ln>
            <a:noFill/>
          </a:ln>
        </p:spPr>
      </p:sp>
    </p:spTree>
    <p:extLst>
      <p:ext uri="{BB962C8B-B14F-4D97-AF65-F5344CB8AC3E}">
        <p14:creationId xmlns:p14="http://schemas.microsoft.com/office/powerpoint/2010/main" val="23761923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前言-15">
  <p:cSld name="前言-15">
    <p:spTree>
      <p:nvGrpSpPr>
        <p:cNvPr id="1" name="Shape 122"/>
        <p:cNvGrpSpPr/>
        <p:nvPr/>
      </p:nvGrpSpPr>
      <p:grpSpPr>
        <a:xfrm>
          <a:off x="0" y="0"/>
          <a:ext cx="0" cy="0"/>
          <a:chOff x="0" y="0"/>
          <a:chExt cx="0" cy="0"/>
        </a:xfrm>
      </p:grpSpPr>
      <p:sp>
        <p:nvSpPr>
          <p:cNvPr id="123" name="Google Shape;123;p40"/>
          <p:cNvSpPr>
            <a:spLocks noGrp="1"/>
          </p:cNvSpPr>
          <p:nvPr>
            <p:ph type="pic" idx="2"/>
          </p:nvPr>
        </p:nvSpPr>
        <p:spPr>
          <a:xfrm>
            <a:off x="1" y="2"/>
            <a:ext cx="6095999" cy="6857999"/>
          </a:xfrm>
          <a:prstGeom prst="rect">
            <a:avLst/>
          </a:prstGeom>
          <a:solidFill>
            <a:schemeClr val="lt1"/>
          </a:solidFill>
          <a:ln>
            <a:noFill/>
          </a:ln>
        </p:spPr>
      </p:sp>
      <p:sp>
        <p:nvSpPr>
          <p:cNvPr id="124" name="Google Shape;124;p40"/>
          <p:cNvSpPr txBox="1">
            <a:spLocks noGrp="1"/>
          </p:cNvSpPr>
          <p:nvPr>
            <p:ph type="body" idx="1"/>
          </p:nvPr>
        </p:nvSpPr>
        <p:spPr>
          <a:xfrm>
            <a:off x="6096001" y="3127356"/>
            <a:ext cx="5184774" cy="21939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6779694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标题">
  <p:cSld name="标题">
    <p:spTree>
      <p:nvGrpSpPr>
        <p:cNvPr id="1" name="Shape 125"/>
        <p:cNvGrpSpPr/>
        <p:nvPr/>
      </p:nvGrpSpPr>
      <p:grpSpPr>
        <a:xfrm>
          <a:off x="0" y="0"/>
          <a:ext cx="0" cy="0"/>
          <a:chOff x="0" y="0"/>
          <a:chExt cx="0" cy="0"/>
        </a:xfrm>
      </p:grpSpPr>
      <p:sp>
        <p:nvSpPr>
          <p:cNvPr id="126" name="Google Shape;126;p41"/>
          <p:cNvSpPr>
            <a:spLocks noGrp="1"/>
          </p:cNvSpPr>
          <p:nvPr>
            <p:ph type="pic" idx="2"/>
          </p:nvPr>
        </p:nvSpPr>
        <p:spPr>
          <a:xfrm>
            <a:off x="0" y="-10303"/>
            <a:ext cx="12192000" cy="6868303"/>
          </a:xfrm>
          <a:prstGeom prst="rect">
            <a:avLst/>
          </a:prstGeom>
          <a:solidFill>
            <a:schemeClr val="lt1"/>
          </a:solidFill>
          <a:ln>
            <a:noFill/>
          </a:ln>
        </p:spPr>
      </p:sp>
      <p:sp>
        <p:nvSpPr>
          <p:cNvPr id="127" name="Google Shape;127;p41"/>
          <p:cNvSpPr>
            <a:spLocks noGrp="1"/>
          </p:cNvSpPr>
          <p:nvPr>
            <p:ph type="pic" idx="3"/>
          </p:nvPr>
        </p:nvSpPr>
        <p:spPr>
          <a:xfrm>
            <a:off x="6301486" y="0"/>
            <a:ext cx="5890515" cy="6311392"/>
          </a:xfrm>
          <a:prstGeom prst="rect">
            <a:avLst/>
          </a:prstGeom>
          <a:solidFill>
            <a:schemeClr val="lt1"/>
          </a:solidFill>
          <a:ln>
            <a:noFill/>
          </a:ln>
        </p:spPr>
      </p:sp>
    </p:spTree>
    <p:extLst>
      <p:ext uri="{BB962C8B-B14F-4D97-AF65-F5344CB8AC3E}">
        <p14:creationId xmlns:p14="http://schemas.microsoft.com/office/powerpoint/2010/main" val="7820225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章节过渡页-1">
  <p:cSld name="章节过渡页-1">
    <p:spTree>
      <p:nvGrpSpPr>
        <p:cNvPr id="1" name="Shape 128"/>
        <p:cNvGrpSpPr/>
        <p:nvPr/>
      </p:nvGrpSpPr>
      <p:grpSpPr>
        <a:xfrm>
          <a:off x="0" y="0"/>
          <a:ext cx="0" cy="0"/>
          <a:chOff x="0" y="0"/>
          <a:chExt cx="0" cy="0"/>
        </a:xfrm>
      </p:grpSpPr>
      <p:sp>
        <p:nvSpPr>
          <p:cNvPr id="129" name="Google Shape;129;p42"/>
          <p:cNvSpPr>
            <a:spLocks noGrp="1"/>
          </p:cNvSpPr>
          <p:nvPr>
            <p:ph type="pic" idx="2"/>
          </p:nvPr>
        </p:nvSpPr>
        <p:spPr>
          <a:xfrm>
            <a:off x="0" y="0"/>
            <a:ext cx="12192000" cy="6858000"/>
          </a:xfrm>
          <a:prstGeom prst="rect">
            <a:avLst/>
          </a:prstGeom>
          <a:solidFill>
            <a:schemeClr val="lt1"/>
          </a:solidFill>
          <a:ln>
            <a:noFill/>
          </a:ln>
        </p:spPr>
      </p:sp>
      <p:sp>
        <p:nvSpPr>
          <p:cNvPr id="130" name="Google Shape;130;p42"/>
          <p:cNvSpPr txBox="1">
            <a:spLocks noGrp="1"/>
          </p:cNvSpPr>
          <p:nvPr>
            <p:ph type="sldNum" idx="12"/>
          </p:nvPr>
        </p:nvSpPr>
        <p:spPr>
          <a:xfrm>
            <a:off x="11460310" y="6356350"/>
            <a:ext cx="550333" cy="365125"/>
          </a:xfrm>
          <a:prstGeom prst="rect">
            <a:avLst/>
          </a:prstGeom>
          <a:noFill/>
          <a:ln>
            <a:noFill/>
          </a:ln>
        </p:spPr>
        <p:txBody>
          <a:bodyPr spcFirstLastPara="1" wrap="square" lIns="0" tIns="0" rIns="0" bIns="0" anchor="ctr" anchorCtr="0">
            <a:noAutofit/>
          </a:bodyPr>
          <a:lstStyle>
            <a:lvl1pPr marL="95885" marR="0" lvl="0"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1pPr>
            <a:lvl2pPr marL="95885" marR="0" lvl="1"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2pPr>
            <a:lvl3pPr marL="95885" marR="0" lvl="2"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3pPr>
            <a:lvl4pPr marL="95885" marR="0" lvl="3"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4pPr>
            <a:lvl5pPr marL="95885" marR="0" lvl="4"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5pPr>
            <a:lvl6pPr marL="95885" marR="0" lvl="5"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6pPr>
            <a:lvl7pPr marL="95885" marR="0" lvl="6"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7pPr>
            <a:lvl8pPr marL="95885" marR="0" lvl="7"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8pPr>
            <a:lvl9pPr marL="95885" marR="0" lvl="8" indent="0" algn="l">
              <a:lnSpc>
                <a:spcPct val="106111"/>
              </a:lnSpc>
              <a:spcBef>
                <a:spcPts val="0"/>
              </a:spcBef>
              <a:spcAft>
                <a:spcPts val="0"/>
              </a:spcAft>
              <a:buClr>
                <a:srgbClr val="252525"/>
              </a:buClr>
              <a:buSzPts val="900"/>
              <a:buFont typeface="Calibri"/>
              <a:buNone/>
              <a:defRPr sz="900" b="0" i="0" u="none" strike="noStrike" cap="none">
                <a:solidFill>
                  <a:srgbClr val="252525"/>
                </a:solidFill>
                <a:latin typeface="Calibri"/>
                <a:ea typeface="Calibri"/>
                <a:cs typeface="Calibri"/>
                <a:sym typeface="Calibri"/>
              </a:defRPr>
            </a:lvl9pPr>
          </a:lstStyle>
          <a:p>
            <a:pPr marL="95885" lvl="0" indent="0" algn="l"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331332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标题">
  <p:cSld name="1_标题">
    <p:spTree>
      <p:nvGrpSpPr>
        <p:cNvPr id="1" name="Shape 131"/>
        <p:cNvGrpSpPr/>
        <p:nvPr/>
      </p:nvGrpSpPr>
      <p:grpSpPr>
        <a:xfrm>
          <a:off x="0" y="0"/>
          <a:ext cx="0" cy="0"/>
          <a:chOff x="0" y="0"/>
          <a:chExt cx="0" cy="0"/>
        </a:xfrm>
      </p:grpSpPr>
      <p:sp>
        <p:nvSpPr>
          <p:cNvPr id="132" name="Google Shape;132;p43"/>
          <p:cNvSpPr>
            <a:spLocks noGrp="1"/>
          </p:cNvSpPr>
          <p:nvPr>
            <p:ph type="pic" idx="2"/>
          </p:nvPr>
        </p:nvSpPr>
        <p:spPr>
          <a:xfrm>
            <a:off x="0" y="-10303"/>
            <a:ext cx="12192000" cy="6868303"/>
          </a:xfrm>
          <a:prstGeom prst="rect">
            <a:avLst/>
          </a:prstGeom>
          <a:solidFill>
            <a:schemeClr val="lt1"/>
          </a:solidFill>
          <a:ln>
            <a:noFill/>
          </a:ln>
        </p:spPr>
      </p:sp>
      <p:sp>
        <p:nvSpPr>
          <p:cNvPr id="133" name="Google Shape;133;p43"/>
          <p:cNvSpPr>
            <a:spLocks noGrp="1"/>
          </p:cNvSpPr>
          <p:nvPr>
            <p:ph type="pic" idx="3"/>
          </p:nvPr>
        </p:nvSpPr>
        <p:spPr>
          <a:xfrm>
            <a:off x="6301486" y="0"/>
            <a:ext cx="5890515" cy="6311392"/>
          </a:xfrm>
          <a:prstGeom prst="rect">
            <a:avLst/>
          </a:prstGeom>
          <a:solidFill>
            <a:schemeClr val="lt1"/>
          </a:solidFill>
          <a:ln>
            <a:noFill/>
          </a:ln>
        </p:spPr>
      </p:sp>
    </p:spTree>
    <p:extLst>
      <p:ext uri="{BB962C8B-B14F-4D97-AF65-F5344CB8AC3E}">
        <p14:creationId xmlns:p14="http://schemas.microsoft.com/office/powerpoint/2010/main" val="20059311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空白" type="blank">
  <p:cSld name="空白">
    <p:spTree>
      <p:nvGrpSpPr>
        <p:cNvPr id="1" name="Shape 134"/>
        <p:cNvGrpSpPr/>
        <p:nvPr/>
      </p:nvGrpSpPr>
      <p:grpSpPr>
        <a:xfrm>
          <a:off x="0" y="0"/>
          <a:ext cx="0" cy="0"/>
          <a:chOff x="0" y="0"/>
          <a:chExt cx="0" cy="0"/>
        </a:xfrm>
      </p:grpSpPr>
      <p:sp>
        <p:nvSpPr>
          <p:cNvPr id="135" name="Google Shape;135;p4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6" name="Google Shape;136;p4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7" name="Google Shape;137;p45"/>
          <p:cNvSpPr txBox="1">
            <a:spLocks noGrp="1"/>
          </p:cNvSpPr>
          <p:nvPr>
            <p:ph type="sldNum" idx="12"/>
          </p:nvPr>
        </p:nvSpPr>
        <p:spPr>
          <a:xfrm>
            <a:off x="11460310" y="6356350"/>
            <a:ext cx="55033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8827228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标题">
  <p:cSld name="1_标题">
    <p:spTree>
      <p:nvGrpSpPr>
        <p:cNvPr id="1" name="Shape 138"/>
        <p:cNvGrpSpPr/>
        <p:nvPr/>
      </p:nvGrpSpPr>
      <p:grpSpPr>
        <a:xfrm>
          <a:off x="0" y="0"/>
          <a:ext cx="0" cy="0"/>
          <a:chOff x="0" y="0"/>
          <a:chExt cx="0" cy="0"/>
        </a:xfrm>
      </p:grpSpPr>
      <p:sp>
        <p:nvSpPr>
          <p:cNvPr id="139" name="Google Shape;139;p54"/>
          <p:cNvSpPr>
            <a:spLocks noGrp="1"/>
          </p:cNvSpPr>
          <p:nvPr>
            <p:ph type="pic" idx="2"/>
          </p:nvPr>
        </p:nvSpPr>
        <p:spPr>
          <a:xfrm flipH="1">
            <a:off x="-1" y="0"/>
            <a:ext cx="5890516" cy="6311392"/>
          </a:xfrm>
          <a:prstGeom prst="rect">
            <a:avLst/>
          </a:prstGeom>
          <a:solidFill>
            <a:schemeClr val="lt1"/>
          </a:solidFill>
          <a:ln>
            <a:noFill/>
          </a:ln>
        </p:spPr>
      </p:sp>
    </p:spTree>
    <p:extLst>
      <p:ext uri="{BB962C8B-B14F-4D97-AF65-F5344CB8AC3E}">
        <p14:creationId xmlns:p14="http://schemas.microsoft.com/office/powerpoint/2010/main" val="5382726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标题">
    <p:spTree>
      <p:nvGrpSpPr>
        <p:cNvPr id="1" name=""/>
        <p:cNvGrpSpPr/>
        <p:nvPr/>
      </p:nvGrpSpPr>
      <p:grpSpPr>
        <a:xfrm>
          <a:off x="0" y="0"/>
          <a:ext cx="0" cy="0"/>
          <a:chOff x="0" y="0"/>
          <a:chExt cx="0" cy="0"/>
        </a:xfrm>
      </p:grpSpPr>
      <p:sp>
        <p:nvSpPr>
          <p:cNvPr id="8" name="图片占位符 2">
            <a:extLst>
              <a:ext uri="{FF2B5EF4-FFF2-40B4-BE49-F238E27FC236}">
                <a16:creationId xmlns:a16="http://schemas.microsoft.com/office/drawing/2014/main" id="{B4D8F583-CB96-73F2-1091-2EE10249CF89}"/>
              </a:ext>
            </a:extLst>
          </p:cNvPr>
          <p:cNvSpPr>
            <a:spLocks noGrp="1"/>
          </p:cNvSpPr>
          <p:nvPr>
            <p:ph type="pic" sz="quarter" idx="17"/>
          </p:nvPr>
        </p:nvSpPr>
        <p:spPr>
          <a:xfrm>
            <a:off x="0" y="-10303"/>
            <a:ext cx="12192000" cy="6868303"/>
          </a:xfrm>
          <a:prstGeom prst="rect">
            <a:avLst/>
          </a:prstGeom>
          <a:pattFill prst="pct5">
            <a:fgClr>
              <a:schemeClr val="accent6"/>
            </a:fgClr>
            <a:bgClr>
              <a:schemeClr val="bg1"/>
            </a:bgClr>
          </a:pattFill>
        </p:spPr>
        <p:txBody>
          <a:bodyPr/>
          <a:lstStyle>
            <a:lvl1pPr>
              <a:defRPr lang="zh-CN" altLang="en-US"/>
            </a:lvl1pPr>
          </a:lstStyle>
          <a:p>
            <a:pPr lvl="0"/>
            <a:endParaRPr lang="zh-CN" altLang="en-US"/>
          </a:p>
        </p:txBody>
      </p:sp>
      <p:sp>
        <p:nvSpPr>
          <p:cNvPr id="5" name="图片占位符 4">
            <a:extLst>
              <a:ext uri="{FF2B5EF4-FFF2-40B4-BE49-F238E27FC236}">
                <a16:creationId xmlns:a16="http://schemas.microsoft.com/office/drawing/2014/main" id="{13C4A989-692B-866E-B678-0D59AA2F36C6}"/>
              </a:ext>
            </a:extLst>
          </p:cNvPr>
          <p:cNvSpPr>
            <a:spLocks noGrp="1"/>
          </p:cNvSpPr>
          <p:nvPr>
            <p:ph type="pic" sz="quarter" idx="16"/>
          </p:nvPr>
        </p:nvSpPr>
        <p:spPr>
          <a:xfrm>
            <a:off x="5048378" y="0"/>
            <a:ext cx="7022337" cy="5580253"/>
          </a:xfrm>
          <a:custGeom>
            <a:avLst/>
            <a:gdLst>
              <a:gd name="connsiteX0" fmla="*/ 742823 w 7022337"/>
              <a:gd name="connsiteY0" fmla="*/ 0 h 5580253"/>
              <a:gd name="connsiteX1" fmla="*/ 3692652 w 7022337"/>
              <a:gd name="connsiteY1" fmla="*/ 0 h 5580253"/>
              <a:gd name="connsiteX2" fmla="*/ 4099433 w 7022337"/>
              <a:gd name="connsiteY2" fmla="*/ 1122172 h 5580253"/>
              <a:gd name="connsiteX3" fmla="*/ 5966079 w 7022337"/>
              <a:gd name="connsiteY3" fmla="*/ 1730883 h 5580253"/>
              <a:gd name="connsiteX4" fmla="*/ 6496177 w 7022337"/>
              <a:gd name="connsiteY4" fmla="*/ 1780159 h 5580253"/>
              <a:gd name="connsiteX5" fmla="*/ 6953377 w 7022337"/>
              <a:gd name="connsiteY5" fmla="*/ 2066036 h 5580253"/>
              <a:gd name="connsiteX6" fmla="*/ 5760339 w 7022337"/>
              <a:gd name="connsiteY6" fmla="*/ 4641215 h 5580253"/>
              <a:gd name="connsiteX7" fmla="*/ 3476752 w 7022337"/>
              <a:gd name="connsiteY7" fmla="*/ 5580253 h 5580253"/>
              <a:gd name="connsiteX8" fmla="*/ 3390011 w 7022337"/>
              <a:gd name="connsiteY8" fmla="*/ 5579237 h 5580253"/>
              <a:gd name="connsiteX9" fmla="*/ 1764284 w 7022337"/>
              <a:gd name="connsiteY9" fmla="*/ 5124958 h 5580253"/>
              <a:gd name="connsiteX10" fmla="*/ 45085 w 7022337"/>
              <a:gd name="connsiteY10" fmla="*/ 2632329 h 5580253"/>
              <a:gd name="connsiteX11" fmla="*/ 0 w 7022337"/>
              <a:gd name="connsiteY11" fmla="*/ 2066036 h 5580253"/>
              <a:gd name="connsiteX12" fmla="*/ 742823 w 7022337"/>
              <a:gd name="connsiteY12" fmla="*/ 0 h 558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22337" h="5580253">
                <a:moveTo>
                  <a:pt x="742823" y="0"/>
                </a:moveTo>
                <a:lnTo>
                  <a:pt x="3692652" y="0"/>
                </a:lnTo>
                <a:cubicBezTo>
                  <a:pt x="3712591" y="382016"/>
                  <a:pt x="3800729" y="780542"/>
                  <a:pt x="4099433" y="1122172"/>
                </a:cubicBezTo>
                <a:cubicBezTo>
                  <a:pt x="4603877" y="1698371"/>
                  <a:pt x="5353050" y="1704848"/>
                  <a:pt x="5966079" y="1730883"/>
                </a:cubicBezTo>
                <a:cubicBezTo>
                  <a:pt x="6160516" y="1739138"/>
                  <a:pt x="6341364" y="1749298"/>
                  <a:pt x="6496177" y="1780159"/>
                </a:cubicBezTo>
                <a:cubicBezTo>
                  <a:pt x="6705727" y="1821942"/>
                  <a:pt x="6868033" y="1901698"/>
                  <a:pt x="6953377" y="2066036"/>
                </a:cubicBezTo>
                <a:cubicBezTo>
                  <a:pt x="7213473" y="2566924"/>
                  <a:pt x="6720967" y="3780917"/>
                  <a:pt x="5760339" y="4641215"/>
                </a:cubicBezTo>
                <a:cubicBezTo>
                  <a:pt x="5159121" y="5180076"/>
                  <a:pt x="4374642" y="5580253"/>
                  <a:pt x="3476752" y="5580253"/>
                </a:cubicBezTo>
                <a:cubicBezTo>
                  <a:pt x="3447542" y="5580253"/>
                  <a:pt x="3418840" y="5579872"/>
                  <a:pt x="3390011" y="5579237"/>
                </a:cubicBezTo>
                <a:cubicBezTo>
                  <a:pt x="2800096" y="5564505"/>
                  <a:pt x="2246249" y="5401183"/>
                  <a:pt x="1764284" y="5124958"/>
                </a:cubicBezTo>
                <a:cubicBezTo>
                  <a:pt x="865759" y="4610100"/>
                  <a:pt x="216408" y="3702177"/>
                  <a:pt x="45085" y="2632329"/>
                </a:cubicBezTo>
                <a:cubicBezTo>
                  <a:pt x="15240" y="2448052"/>
                  <a:pt x="0" y="2258822"/>
                  <a:pt x="0" y="2066036"/>
                </a:cubicBezTo>
                <a:cubicBezTo>
                  <a:pt x="0" y="1271524"/>
                  <a:pt x="306578" y="568325"/>
                  <a:pt x="742823" y="0"/>
                </a:cubicBezTo>
                <a:close/>
              </a:path>
            </a:pathLst>
          </a:custGeom>
          <a:pattFill prst="pct5">
            <a:fgClr>
              <a:schemeClr val="accent6"/>
            </a:fgClr>
            <a:bgClr>
              <a:schemeClr val="bg1"/>
            </a:bgClr>
          </a:pattFill>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6386476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_标题">
  <p:cSld name="3_标题">
    <p:spTree>
      <p:nvGrpSpPr>
        <p:cNvPr id="1" name="Shape 140"/>
        <p:cNvGrpSpPr/>
        <p:nvPr/>
      </p:nvGrpSpPr>
      <p:grpSpPr>
        <a:xfrm>
          <a:off x="0" y="0"/>
          <a:ext cx="0" cy="0"/>
          <a:chOff x="0" y="0"/>
          <a:chExt cx="0" cy="0"/>
        </a:xfrm>
      </p:grpSpPr>
      <p:sp>
        <p:nvSpPr>
          <p:cNvPr id="141" name="Google Shape;141;p55"/>
          <p:cNvSpPr>
            <a:spLocks noGrp="1"/>
          </p:cNvSpPr>
          <p:nvPr>
            <p:ph type="pic" idx="2"/>
          </p:nvPr>
        </p:nvSpPr>
        <p:spPr>
          <a:xfrm>
            <a:off x="0" y="-10303"/>
            <a:ext cx="12192000" cy="6868303"/>
          </a:xfrm>
          <a:prstGeom prst="rect">
            <a:avLst/>
          </a:prstGeom>
          <a:solidFill>
            <a:schemeClr val="lt1"/>
          </a:solidFill>
          <a:ln>
            <a:noFill/>
          </a:ln>
        </p:spPr>
      </p:sp>
      <p:sp>
        <p:nvSpPr>
          <p:cNvPr id="142" name="Google Shape;142;p55"/>
          <p:cNvSpPr>
            <a:spLocks noGrp="1"/>
          </p:cNvSpPr>
          <p:nvPr>
            <p:ph type="pic" idx="3"/>
          </p:nvPr>
        </p:nvSpPr>
        <p:spPr>
          <a:xfrm>
            <a:off x="5048378" y="0"/>
            <a:ext cx="7022337" cy="5580253"/>
          </a:xfrm>
          <a:prstGeom prst="rect">
            <a:avLst/>
          </a:prstGeom>
          <a:solidFill>
            <a:schemeClr val="lt1"/>
          </a:solidFill>
          <a:ln>
            <a:noFill/>
          </a:ln>
        </p:spPr>
      </p:sp>
    </p:spTree>
    <p:extLst>
      <p:ext uri="{BB962C8B-B14F-4D97-AF65-F5344CB8AC3E}">
        <p14:creationId xmlns:p14="http://schemas.microsoft.com/office/powerpoint/2010/main" val="403558718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2_标题">
  <p:cSld name="2_标题">
    <p:spTree>
      <p:nvGrpSpPr>
        <p:cNvPr id="1" name="Shape 143"/>
        <p:cNvGrpSpPr/>
        <p:nvPr/>
      </p:nvGrpSpPr>
      <p:grpSpPr>
        <a:xfrm>
          <a:off x="0" y="0"/>
          <a:ext cx="0" cy="0"/>
          <a:chOff x="0" y="0"/>
          <a:chExt cx="0" cy="0"/>
        </a:xfrm>
      </p:grpSpPr>
      <p:sp>
        <p:nvSpPr>
          <p:cNvPr id="144" name="Google Shape;144;p56"/>
          <p:cNvSpPr>
            <a:spLocks noGrp="1"/>
          </p:cNvSpPr>
          <p:nvPr>
            <p:ph type="pic" idx="2"/>
          </p:nvPr>
        </p:nvSpPr>
        <p:spPr>
          <a:xfrm>
            <a:off x="122555" y="0"/>
            <a:ext cx="7022338" cy="5580253"/>
          </a:xfrm>
          <a:prstGeom prst="rect">
            <a:avLst/>
          </a:prstGeom>
          <a:solidFill>
            <a:schemeClr val="lt1"/>
          </a:solidFill>
          <a:ln>
            <a:noFill/>
          </a:ln>
        </p:spPr>
      </p:sp>
    </p:spTree>
    <p:extLst>
      <p:ext uri="{BB962C8B-B14F-4D97-AF65-F5344CB8AC3E}">
        <p14:creationId xmlns:p14="http://schemas.microsoft.com/office/powerpoint/2010/main" val="40113008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标题">
    <p:spTree>
      <p:nvGrpSpPr>
        <p:cNvPr id="1" name=""/>
        <p:cNvGrpSpPr/>
        <p:nvPr/>
      </p:nvGrpSpPr>
      <p:grpSpPr>
        <a:xfrm>
          <a:off x="0" y="0"/>
          <a:ext cx="0" cy="0"/>
          <a:chOff x="0" y="0"/>
          <a:chExt cx="0" cy="0"/>
        </a:xfrm>
      </p:grpSpPr>
      <p:sp>
        <p:nvSpPr>
          <p:cNvPr id="4" name="图片占位符 3">
            <a:extLst>
              <a:ext uri="{FF2B5EF4-FFF2-40B4-BE49-F238E27FC236}">
                <a16:creationId xmlns:a16="http://schemas.microsoft.com/office/drawing/2014/main" id="{042039F9-8BD2-CD4E-B073-CC0F450FE452}"/>
              </a:ext>
            </a:extLst>
          </p:cNvPr>
          <p:cNvSpPr>
            <a:spLocks noGrp="1"/>
          </p:cNvSpPr>
          <p:nvPr>
            <p:ph type="pic" sz="quarter" idx="17"/>
          </p:nvPr>
        </p:nvSpPr>
        <p:spPr>
          <a:xfrm>
            <a:off x="122555" y="0"/>
            <a:ext cx="7022338" cy="5580253"/>
          </a:xfrm>
          <a:custGeom>
            <a:avLst/>
            <a:gdLst>
              <a:gd name="connsiteX0" fmla="*/ 3329686 w 7022338"/>
              <a:gd name="connsiteY0" fmla="*/ 0 h 5580253"/>
              <a:gd name="connsiteX1" fmla="*/ 6279515 w 7022338"/>
              <a:gd name="connsiteY1" fmla="*/ 0 h 5580253"/>
              <a:gd name="connsiteX2" fmla="*/ 7022338 w 7022338"/>
              <a:gd name="connsiteY2" fmla="*/ 2066036 h 5580253"/>
              <a:gd name="connsiteX3" fmla="*/ 6977253 w 7022338"/>
              <a:gd name="connsiteY3" fmla="*/ 2632329 h 5580253"/>
              <a:gd name="connsiteX4" fmla="*/ 5258055 w 7022338"/>
              <a:gd name="connsiteY4" fmla="*/ 5124958 h 5580253"/>
              <a:gd name="connsiteX5" fmla="*/ 3632327 w 7022338"/>
              <a:gd name="connsiteY5" fmla="*/ 5579237 h 5580253"/>
              <a:gd name="connsiteX6" fmla="*/ 3545586 w 7022338"/>
              <a:gd name="connsiteY6" fmla="*/ 5580253 h 5580253"/>
              <a:gd name="connsiteX7" fmla="*/ 1261999 w 7022338"/>
              <a:gd name="connsiteY7" fmla="*/ 4641215 h 5580253"/>
              <a:gd name="connsiteX8" fmla="*/ 68961 w 7022338"/>
              <a:gd name="connsiteY8" fmla="*/ 2066036 h 5580253"/>
              <a:gd name="connsiteX9" fmla="*/ 526161 w 7022338"/>
              <a:gd name="connsiteY9" fmla="*/ 1780159 h 5580253"/>
              <a:gd name="connsiteX10" fmla="*/ 1056259 w 7022338"/>
              <a:gd name="connsiteY10" fmla="*/ 1730883 h 5580253"/>
              <a:gd name="connsiteX11" fmla="*/ 2922905 w 7022338"/>
              <a:gd name="connsiteY11" fmla="*/ 1122172 h 5580253"/>
              <a:gd name="connsiteX12" fmla="*/ 3329686 w 7022338"/>
              <a:gd name="connsiteY12" fmla="*/ 0 h 55802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22338" h="5580253">
                <a:moveTo>
                  <a:pt x="3329686" y="0"/>
                </a:moveTo>
                <a:lnTo>
                  <a:pt x="6279515" y="0"/>
                </a:lnTo>
                <a:cubicBezTo>
                  <a:pt x="6715760" y="568325"/>
                  <a:pt x="7022338" y="1271524"/>
                  <a:pt x="7022338" y="2066036"/>
                </a:cubicBezTo>
                <a:cubicBezTo>
                  <a:pt x="7022338" y="2258822"/>
                  <a:pt x="7007098" y="2448052"/>
                  <a:pt x="6977253" y="2632329"/>
                </a:cubicBezTo>
                <a:cubicBezTo>
                  <a:pt x="6805930" y="3702177"/>
                  <a:pt x="6156579" y="4610100"/>
                  <a:pt x="5258055" y="5124958"/>
                </a:cubicBezTo>
                <a:cubicBezTo>
                  <a:pt x="4776089" y="5401183"/>
                  <a:pt x="4222242" y="5564505"/>
                  <a:pt x="3632327" y="5579237"/>
                </a:cubicBezTo>
                <a:cubicBezTo>
                  <a:pt x="3603498" y="5579872"/>
                  <a:pt x="3574796" y="5580253"/>
                  <a:pt x="3545586" y="5580253"/>
                </a:cubicBezTo>
                <a:cubicBezTo>
                  <a:pt x="2647696" y="5580253"/>
                  <a:pt x="1863217" y="5180076"/>
                  <a:pt x="1261999" y="4641215"/>
                </a:cubicBezTo>
                <a:cubicBezTo>
                  <a:pt x="301371" y="3780917"/>
                  <a:pt x="-191135" y="2566924"/>
                  <a:pt x="68961" y="2066036"/>
                </a:cubicBezTo>
                <a:cubicBezTo>
                  <a:pt x="154305" y="1901698"/>
                  <a:pt x="316611" y="1821942"/>
                  <a:pt x="526161" y="1780159"/>
                </a:cubicBezTo>
                <a:cubicBezTo>
                  <a:pt x="680974" y="1749298"/>
                  <a:pt x="861822" y="1739138"/>
                  <a:pt x="1056259" y="1730883"/>
                </a:cubicBezTo>
                <a:cubicBezTo>
                  <a:pt x="1669288" y="1704848"/>
                  <a:pt x="2418461" y="1698371"/>
                  <a:pt x="2922905" y="1122172"/>
                </a:cubicBezTo>
                <a:cubicBezTo>
                  <a:pt x="3221609" y="780542"/>
                  <a:pt x="3309747" y="382016"/>
                  <a:pt x="3329686" y="0"/>
                </a:cubicBezTo>
                <a:close/>
              </a:path>
            </a:pathLst>
          </a:custGeom>
          <a:pattFill prst="pct5">
            <a:fgClr>
              <a:schemeClr val="accent6"/>
            </a:fgClr>
            <a:bgClr>
              <a:schemeClr val="bg1"/>
            </a:bgClr>
          </a:pattFill>
        </p:spPr>
        <p:txBody>
          <a:bodyPr wrap="square">
            <a:noAutofit/>
          </a:bodyPr>
          <a:lstStyle>
            <a:lvl1pPr>
              <a:defRPr lang="zh-CN" altLang="en-US"/>
            </a:lvl1pPr>
          </a:lstStyle>
          <a:p>
            <a:pPr lvl="0"/>
            <a:endParaRPr lang="zh-CN" altLang="en-US"/>
          </a:p>
        </p:txBody>
      </p:sp>
    </p:spTree>
    <p:extLst>
      <p:ext uri="{BB962C8B-B14F-4D97-AF65-F5344CB8AC3E}">
        <p14:creationId xmlns:p14="http://schemas.microsoft.com/office/powerpoint/2010/main" val="2562397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前言-15">
    <p:spTree>
      <p:nvGrpSpPr>
        <p:cNvPr id="1" name=""/>
        <p:cNvGrpSpPr/>
        <p:nvPr/>
      </p:nvGrpSpPr>
      <p:grpSpPr>
        <a:xfrm>
          <a:off x="0" y="0"/>
          <a:ext cx="0" cy="0"/>
          <a:chOff x="0" y="0"/>
          <a:chExt cx="0" cy="0"/>
        </a:xfrm>
      </p:grpSpPr>
      <p:sp>
        <p:nvSpPr>
          <p:cNvPr id="12" name="图片占位符 11">
            <a:extLst>
              <a:ext uri="{FF2B5EF4-FFF2-40B4-BE49-F238E27FC236}">
                <a16:creationId xmlns:a16="http://schemas.microsoft.com/office/drawing/2014/main" id="{7B885CB9-F9AC-D59E-FB3F-56E8E909C865}"/>
              </a:ext>
            </a:extLst>
          </p:cNvPr>
          <p:cNvSpPr>
            <a:spLocks noGrp="1"/>
          </p:cNvSpPr>
          <p:nvPr>
            <p:ph type="pic" sz="quarter" idx="10"/>
          </p:nvPr>
        </p:nvSpPr>
        <p:spPr>
          <a:xfrm>
            <a:off x="1" y="2"/>
            <a:ext cx="6095999" cy="6857999"/>
          </a:xfrm>
          <a:custGeom>
            <a:avLst/>
            <a:gdLst>
              <a:gd name="connsiteX0" fmla="*/ 0 w 6410425"/>
              <a:gd name="connsiteY0" fmla="*/ 0 h 6857999"/>
              <a:gd name="connsiteX1" fmla="*/ 6410425 w 6410425"/>
              <a:gd name="connsiteY1" fmla="*/ 0 h 6857999"/>
              <a:gd name="connsiteX2" fmla="*/ 3410351 w 6410425"/>
              <a:gd name="connsiteY2" fmla="*/ 6857999 h 6857999"/>
              <a:gd name="connsiteX3" fmla="*/ 0 w 6410425"/>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410425" h="6857999">
                <a:moveTo>
                  <a:pt x="0" y="0"/>
                </a:moveTo>
                <a:lnTo>
                  <a:pt x="6410425" y="0"/>
                </a:lnTo>
                <a:lnTo>
                  <a:pt x="3410351" y="6857999"/>
                </a:lnTo>
                <a:lnTo>
                  <a:pt x="0" y="6857999"/>
                </a:lnTo>
                <a:close/>
              </a:path>
            </a:pathLst>
          </a:custGeom>
          <a:pattFill prst="pct5">
            <a:fgClr>
              <a:schemeClr val="accent6"/>
            </a:fgClr>
            <a:bgClr>
              <a:schemeClr val="bg1"/>
            </a:bgClr>
          </a:pattFill>
        </p:spPr>
        <p:txBody>
          <a:bodyPr wrap="square">
            <a:noAutofit/>
          </a:bodyPr>
          <a:lstStyle/>
          <a:p>
            <a:endParaRPr lang="zh-CN" altLang="en-US"/>
          </a:p>
        </p:txBody>
      </p:sp>
      <p:sp>
        <p:nvSpPr>
          <p:cNvPr id="13" name="文本占位符 7">
            <a:extLst>
              <a:ext uri="{FF2B5EF4-FFF2-40B4-BE49-F238E27FC236}">
                <a16:creationId xmlns:a16="http://schemas.microsoft.com/office/drawing/2014/main" id="{BCEA1A98-D88E-6AC4-3822-59510A0EC43E}"/>
              </a:ext>
            </a:extLst>
          </p:cNvPr>
          <p:cNvSpPr>
            <a:spLocks noGrp="1"/>
          </p:cNvSpPr>
          <p:nvPr>
            <p:ph type="body" sz="quarter" idx="13"/>
          </p:nvPr>
        </p:nvSpPr>
        <p:spPr>
          <a:xfrm>
            <a:off x="6096001" y="3127356"/>
            <a:ext cx="5184774" cy="2193943"/>
          </a:xfrm>
          <a:prstGeom prst="rect">
            <a:avLst/>
          </a:prstGeom>
        </p:spPr>
        <p:txBody>
          <a:bodyPr/>
          <a:lstStyle>
            <a:lvl1pPr marL="0" indent="0">
              <a:buNone/>
              <a:defRPr sz="1800">
                <a:solidFill>
                  <a:schemeClr val="bg1"/>
                </a:solidFill>
                <a:latin typeface="+mn-ea"/>
                <a:ea typeface="+mn-ea"/>
              </a:defRPr>
            </a:lvl1pPr>
            <a:lvl2pPr marL="457200" indent="0">
              <a:buNone/>
              <a:defRPr>
                <a:latin typeface="+mn-ea"/>
                <a:ea typeface="+mn-ea"/>
              </a:defRPr>
            </a:lvl2pPr>
            <a:lvl3pPr marL="914400" indent="0">
              <a:buNone/>
              <a:defRPr>
                <a:latin typeface="+mn-ea"/>
                <a:ea typeface="+mn-ea"/>
              </a:defRPr>
            </a:lvl3pPr>
            <a:lvl4pPr marL="1371600" indent="0">
              <a:buNone/>
              <a:defRPr>
                <a:latin typeface="+mn-ea"/>
                <a:ea typeface="+mn-ea"/>
              </a:defRPr>
            </a:lvl4pPr>
            <a:lvl5pPr marL="1828800" indent="0">
              <a:buNone/>
              <a:defRPr>
                <a:latin typeface="+mn-ea"/>
                <a:ea typeface="+mn-ea"/>
              </a:defRPr>
            </a:lvl5pPr>
          </a:lstStyle>
          <a:p>
            <a:pPr lvl="0"/>
            <a:r>
              <a:rPr lang="zh-CN" altLang="en-US"/>
              <a:t>单击此处编辑母版文本样式</a:t>
            </a:r>
          </a:p>
        </p:txBody>
      </p:sp>
    </p:spTree>
    <p:extLst>
      <p:ext uri="{BB962C8B-B14F-4D97-AF65-F5344CB8AC3E}">
        <p14:creationId xmlns:p14="http://schemas.microsoft.com/office/powerpoint/2010/main" val="2157158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章节过渡页-1">
    <p:spTree>
      <p:nvGrpSpPr>
        <p:cNvPr id="1" name=""/>
        <p:cNvGrpSpPr/>
        <p:nvPr/>
      </p:nvGrpSpPr>
      <p:grpSpPr>
        <a:xfrm>
          <a:off x="0" y="0"/>
          <a:ext cx="0" cy="0"/>
          <a:chOff x="0" y="0"/>
          <a:chExt cx="0" cy="0"/>
        </a:xfrm>
      </p:grpSpPr>
      <p:sp>
        <p:nvSpPr>
          <p:cNvPr id="4" name="图片占位符 7">
            <a:extLst>
              <a:ext uri="{FF2B5EF4-FFF2-40B4-BE49-F238E27FC236}">
                <a16:creationId xmlns:a16="http://schemas.microsoft.com/office/drawing/2014/main" id="{3A598713-1A9A-55D9-01C6-FFF1EC09F358}"/>
              </a:ext>
            </a:extLst>
          </p:cNvPr>
          <p:cNvSpPr>
            <a:spLocks noGrp="1"/>
          </p:cNvSpPr>
          <p:nvPr>
            <p:ph type="pic" sz="quarter" idx="10"/>
          </p:nvPr>
        </p:nvSpPr>
        <p:spPr>
          <a:xfrm>
            <a:off x="0" y="0"/>
            <a:ext cx="12192000" cy="6858000"/>
          </a:xfrm>
          <a:prstGeom prst="rect">
            <a:avLst/>
          </a:prstGeom>
          <a:pattFill prst="pct5">
            <a:fgClr>
              <a:schemeClr val="accent6"/>
            </a:fgClr>
            <a:bgClr>
              <a:schemeClr val="bg1"/>
            </a:bgClr>
          </a:pattFill>
        </p:spPr>
        <p:txBody>
          <a:bodyPr/>
          <a:lstStyle/>
          <a:p>
            <a:endParaRPr lang="zh-CN" altLang="en-US"/>
          </a:p>
        </p:txBody>
      </p:sp>
      <p:sp>
        <p:nvSpPr>
          <p:cNvPr id="3" name="Holder 4"/>
          <p:cNvSpPr>
            <a:spLocks noGrp="1"/>
          </p:cNvSpPr>
          <p:nvPr>
            <p:ph type="sldNum" sz="quarter" idx="7"/>
          </p:nvPr>
        </p:nvSpPr>
        <p:spPr>
          <a:xfrm>
            <a:off x="11460310" y="6356350"/>
            <a:ext cx="550333" cy="365125"/>
          </a:xfrm>
        </p:spPr>
        <p:txBody>
          <a:bodyPr lIns="0" tIns="0" rIns="0" bIns="0"/>
          <a:lstStyle>
            <a:lvl1pPr>
              <a:defRPr sz="900" b="0" i="0">
                <a:solidFill>
                  <a:srgbClr val="252525"/>
                </a:solidFill>
                <a:latin typeface="Calibri"/>
                <a:cs typeface="Calibri"/>
              </a:defRPr>
            </a:lvl1pPr>
          </a:lstStyle>
          <a:p>
            <a:pPr marL="95885" marR="0" lvl="0" indent="0" algn="l" defTabSz="779163" rtl="0" eaLnBrk="1" fontAlgn="auto" latinLnBrk="0" hangingPunct="1">
              <a:lnSpc>
                <a:spcPts val="955"/>
              </a:lnSpc>
              <a:spcBef>
                <a:spcPts val="0"/>
              </a:spcBef>
              <a:spcAft>
                <a:spcPts val="0"/>
              </a:spcAft>
              <a:buClrTx/>
              <a:buSzTx/>
              <a:buFontTx/>
              <a:buNone/>
              <a:tabLst/>
              <a:defRPr/>
            </a:pPr>
            <a:fld id="{81D60167-4931-47E6-BA6A-407CBD079E47}" type="slidenum">
              <a:rPr kumimoji="0" sz="900" b="0" i="0" u="none" strike="noStrike" kern="1200" cap="none" spc="0" normalizeH="0" baseline="0" noProof="0" dirty="0">
                <a:ln>
                  <a:noFill/>
                </a:ln>
                <a:solidFill>
                  <a:srgbClr val="252525"/>
                </a:solidFill>
                <a:effectLst/>
                <a:uLnTx/>
                <a:uFillTx/>
                <a:latin typeface="Calibri"/>
                <a:ea typeface="+mn-ea"/>
                <a:cs typeface="Calibri"/>
              </a:rPr>
              <a:pPr marL="95885" marR="0" lvl="0" indent="0" algn="l" defTabSz="779163" rtl="0" eaLnBrk="1" fontAlgn="auto" latinLnBrk="0" hangingPunct="1">
                <a:lnSpc>
                  <a:spcPts val="955"/>
                </a:lnSpc>
                <a:spcBef>
                  <a:spcPts val="0"/>
                </a:spcBef>
                <a:spcAft>
                  <a:spcPts val="0"/>
                </a:spcAft>
                <a:buClrTx/>
                <a:buSzTx/>
                <a:buFontTx/>
                <a:buNone/>
                <a:tabLst/>
                <a:defRPr/>
              </a:pPr>
              <a:t>‹#›</a:t>
            </a:fld>
            <a:endParaRPr kumimoji="0" sz="900" b="0" i="0" u="none" strike="noStrike" kern="1200" cap="none" spc="0" normalizeH="0" baseline="0" noProof="0" dirty="0">
              <a:ln>
                <a:noFill/>
              </a:ln>
              <a:solidFill>
                <a:srgbClr val="252525"/>
              </a:solidFill>
              <a:effectLst/>
              <a:uLnTx/>
              <a:uFillTx/>
              <a:latin typeface="Calibri"/>
              <a:ea typeface="+mn-ea"/>
              <a:cs typeface="Calibri"/>
            </a:endParaRPr>
          </a:p>
        </p:txBody>
      </p:sp>
    </p:spTree>
    <p:extLst>
      <p:ext uri="{BB962C8B-B14F-4D97-AF65-F5344CB8AC3E}">
        <p14:creationId xmlns:p14="http://schemas.microsoft.com/office/powerpoint/2010/main" val="405119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9CDCF054-CF79-4318-8E78-C6BF9585459D}" type="datetime1">
              <a:rPr lang="zh-CN" altLang="en-US" smtClean="0"/>
              <a:t>2025/11/10</a:t>
            </a:fld>
            <a:endParaRPr lang="zh-CN" altLang="en-US"/>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fld id="{DDDE7253-5D03-4501-ADC9-33795310BD21}" type="slidenum">
              <a:rPr lang="zh-CN" altLang="en-US" smtClean="0"/>
              <a:pPr/>
              <a:t>‹#›</a:t>
            </a:fld>
            <a:endParaRPr lang="zh-CN" altLang="en-US"/>
          </a:p>
        </p:txBody>
      </p:sp>
    </p:spTree>
    <p:extLst>
      <p:ext uri="{BB962C8B-B14F-4D97-AF65-F5344CB8AC3E}">
        <p14:creationId xmlns:p14="http://schemas.microsoft.com/office/powerpoint/2010/main" val="186320954"/>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前言-15">
  <p:cSld name="前言-15">
    <p:spTree>
      <p:nvGrpSpPr>
        <p:cNvPr id="1" name="Shape 122"/>
        <p:cNvGrpSpPr/>
        <p:nvPr/>
      </p:nvGrpSpPr>
      <p:grpSpPr>
        <a:xfrm>
          <a:off x="0" y="0"/>
          <a:ext cx="0" cy="0"/>
          <a:chOff x="0" y="0"/>
          <a:chExt cx="0" cy="0"/>
        </a:xfrm>
      </p:grpSpPr>
      <p:sp>
        <p:nvSpPr>
          <p:cNvPr id="123" name="Google Shape;123;p40"/>
          <p:cNvSpPr>
            <a:spLocks noGrp="1"/>
          </p:cNvSpPr>
          <p:nvPr>
            <p:ph type="pic" idx="2"/>
          </p:nvPr>
        </p:nvSpPr>
        <p:spPr>
          <a:xfrm>
            <a:off x="1" y="2"/>
            <a:ext cx="6095999" cy="6857999"/>
          </a:xfrm>
          <a:prstGeom prst="rect">
            <a:avLst/>
          </a:prstGeom>
          <a:solidFill>
            <a:schemeClr val="lt1"/>
          </a:solidFill>
          <a:ln>
            <a:noFill/>
          </a:ln>
        </p:spPr>
      </p:sp>
      <p:sp>
        <p:nvSpPr>
          <p:cNvPr id="124" name="Google Shape;124;p40"/>
          <p:cNvSpPr txBox="1">
            <a:spLocks noGrp="1"/>
          </p:cNvSpPr>
          <p:nvPr>
            <p:ph type="body" idx="1"/>
          </p:nvPr>
        </p:nvSpPr>
        <p:spPr>
          <a:xfrm>
            <a:off x="6096001" y="3127356"/>
            <a:ext cx="5184774" cy="21939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800"/>
              <a:buFont typeface="Arial"/>
              <a:buNone/>
              <a:defRPr sz="1800" b="0" i="0" u="none" strike="noStrike" cap="none">
                <a:solidFill>
                  <a:schemeClr val="lt1"/>
                </a:solidFill>
                <a:latin typeface="Arial"/>
                <a:ea typeface="Arial"/>
                <a:cs typeface="Arial"/>
                <a:sym typeface="Arial"/>
              </a:defRPr>
            </a:lvl1pPr>
            <a:lvl2pPr marL="914400" marR="0" lvl="1" indent="-228600"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Arial"/>
                <a:ea typeface="Arial"/>
                <a:cs typeface="Arial"/>
                <a:sym typeface="Arial"/>
              </a:defRPr>
            </a:lvl2pPr>
            <a:lvl3pPr marL="1371600" marR="0" lvl="2" indent="-228600"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Arial"/>
                <a:ea typeface="Arial"/>
                <a:cs typeface="Arial"/>
                <a:sym typeface="Arial"/>
              </a:defRPr>
            </a:lvl3pPr>
            <a:lvl4pPr marL="1828800" marR="0" lvl="3"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4pPr>
            <a:lvl5pPr marL="2286000" marR="0" lvl="4" indent="-228600" algn="l"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323237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标题">
  <p:cSld name="标题">
    <p:spTree>
      <p:nvGrpSpPr>
        <p:cNvPr id="1" name="Shape 125"/>
        <p:cNvGrpSpPr/>
        <p:nvPr/>
      </p:nvGrpSpPr>
      <p:grpSpPr>
        <a:xfrm>
          <a:off x="0" y="0"/>
          <a:ext cx="0" cy="0"/>
          <a:chOff x="0" y="0"/>
          <a:chExt cx="0" cy="0"/>
        </a:xfrm>
      </p:grpSpPr>
      <p:sp>
        <p:nvSpPr>
          <p:cNvPr id="126" name="Google Shape;126;p41"/>
          <p:cNvSpPr>
            <a:spLocks noGrp="1"/>
          </p:cNvSpPr>
          <p:nvPr>
            <p:ph type="pic" idx="2"/>
          </p:nvPr>
        </p:nvSpPr>
        <p:spPr>
          <a:xfrm>
            <a:off x="0" y="-10303"/>
            <a:ext cx="12192000" cy="6868303"/>
          </a:xfrm>
          <a:prstGeom prst="rect">
            <a:avLst/>
          </a:prstGeom>
          <a:solidFill>
            <a:schemeClr val="lt1"/>
          </a:solidFill>
          <a:ln>
            <a:noFill/>
          </a:ln>
        </p:spPr>
      </p:sp>
      <p:sp>
        <p:nvSpPr>
          <p:cNvPr id="127" name="Google Shape;127;p41"/>
          <p:cNvSpPr>
            <a:spLocks noGrp="1"/>
          </p:cNvSpPr>
          <p:nvPr>
            <p:ph type="pic" idx="3"/>
          </p:nvPr>
        </p:nvSpPr>
        <p:spPr>
          <a:xfrm>
            <a:off x="6301486" y="0"/>
            <a:ext cx="5890515" cy="6311392"/>
          </a:xfrm>
          <a:prstGeom prst="rect">
            <a:avLst/>
          </a:prstGeom>
          <a:solidFill>
            <a:schemeClr val="lt1"/>
          </a:solidFill>
          <a:ln>
            <a:noFill/>
          </a:ln>
        </p:spPr>
      </p:sp>
    </p:spTree>
    <p:extLst>
      <p:ext uri="{BB962C8B-B14F-4D97-AF65-F5344CB8AC3E}">
        <p14:creationId xmlns:p14="http://schemas.microsoft.com/office/powerpoint/2010/main" val="42216816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3.png"/><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10" Type="http://schemas.openxmlformats.org/officeDocument/2006/relationships/image" Target="../media/image3.png"/><Relationship Id="rId4" Type="http://schemas.openxmlformats.org/officeDocument/2006/relationships/slideLayout" Target="../slideLayouts/slideLayout19.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image" Target="../media/image3.png"/><Relationship Id="rId4" Type="http://schemas.openxmlformats.org/officeDocument/2006/relationships/slideLayout" Target="../slideLayouts/slideLayout27.xml"/><Relationship Id="rId9"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矩形: 圆角 2">
            <a:extLst>
              <a:ext uri="{FF2B5EF4-FFF2-40B4-BE49-F238E27FC236}">
                <a16:creationId xmlns:a16="http://schemas.microsoft.com/office/drawing/2014/main" id="{304AEF48-B86A-E656-A89C-96DF0A87F0E8}"/>
              </a:ext>
            </a:extLst>
          </p:cNvPr>
          <p:cNvSpPr/>
          <p:nvPr userDrawn="1"/>
        </p:nvSpPr>
        <p:spPr>
          <a:xfrm>
            <a:off x="0" y="0"/>
            <a:ext cx="12192000" cy="6858000"/>
          </a:xfrm>
          <a:prstGeom prst="roundRect">
            <a:avLst>
              <a:gd name="adj" fmla="val 0"/>
            </a:avLst>
          </a:prstGeom>
          <a:gradFill flip="none" rotWithShape="1">
            <a:gsLst>
              <a:gs pos="100000">
                <a:schemeClr val="accent6">
                  <a:lumMod val="20000"/>
                  <a:lumOff val="80000"/>
                  <a:alpha val="20000"/>
                </a:schemeClr>
              </a:gs>
              <a:gs pos="0">
                <a:schemeClr val="accent5">
                  <a:lumMod val="20000"/>
                  <a:lumOff val="80000"/>
                  <a:alpha val="20000"/>
                </a:schemeClr>
              </a:gs>
            </a:gsLst>
            <a:lin ang="54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48" name="组合 147">
            <a:extLst>
              <a:ext uri="{FF2B5EF4-FFF2-40B4-BE49-F238E27FC236}">
                <a16:creationId xmlns:a16="http://schemas.microsoft.com/office/drawing/2014/main" id="{CF4AF174-238F-99EA-8FF4-B4512BFF45FF}"/>
              </a:ext>
            </a:extLst>
          </p:cNvPr>
          <p:cNvGrpSpPr/>
          <p:nvPr userDrawn="1"/>
        </p:nvGrpSpPr>
        <p:grpSpPr>
          <a:xfrm>
            <a:off x="160320" y="178403"/>
            <a:ext cx="11871361" cy="6501195"/>
            <a:chOff x="-11879827" y="-8369300"/>
            <a:chExt cx="11871361" cy="6501195"/>
          </a:xfrm>
          <a:noFill/>
        </p:grpSpPr>
        <p:grpSp>
          <p:nvGrpSpPr>
            <p:cNvPr id="39" name="图形 36">
              <a:extLst>
                <a:ext uri="{FF2B5EF4-FFF2-40B4-BE49-F238E27FC236}">
                  <a16:creationId xmlns:a16="http://schemas.microsoft.com/office/drawing/2014/main" id="{692F8F3F-B587-CFA5-E7BC-DD92A6A1A23A}"/>
                </a:ext>
              </a:extLst>
            </p:cNvPr>
            <p:cNvGrpSpPr/>
            <p:nvPr/>
          </p:nvGrpSpPr>
          <p:grpSpPr>
            <a:xfrm>
              <a:off x="-11879827" y="-2678968"/>
              <a:ext cx="3363753" cy="810863"/>
              <a:chOff x="2380868" y="4939665"/>
              <a:chExt cx="3363753" cy="810863"/>
            </a:xfrm>
            <a:grpFill/>
          </p:grpSpPr>
          <p:sp>
            <p:nvSpPr>
              <p:cNvPr id="40" name="任意多边形: 形状 39">
                <a:extLst>
                  <a:ext uri="{FF2B5EF4-FFF2-40B4-BE49-F238E27FC236}">
                    <a16:creationId xmlns:a16="http://schemas.microsoft.com/office/drawing/2014/main" id="{2C4EE026-A90C-B4EE-1087-D9FE80C9D6EE}"/>
                  </a:ext>
                </a:extLst>
              </p:cNvPr>
              <p:cNvSpPr/>
              <p:nvPr/>
            </p:nvSpPr>
            <p:spPr>
              <a:xfrm>
                <a:off x="2381058" y="4939665"/>
                <a:ext cx="313658" cy="326993"/>
              </a:xfrm>
              <a:custGeom>
                <a:avLst/>
                <a:gdLst>
                  <a:gd name="connsiteX0" fmla="*/ 19431 w 313658"/>
                  <a:gd name="connsiteY0" fmla="*/ 89725 h 326993"/>
                  <a:gd name="connsiteX1" fmla="*/ 81153 w 313658"/>
                  <a:gd name="connsiteY1" fmla="*/ 139827 h 326993"/>
                  <a:gd name="connsiteX2" fmla="*/ 61436 w 313658"/>
                  <a:gd name="connsiteY2" fmla="*/ 166306 h 326993"/>
                  <a:gd name="connsiteX3" fmla="*/ 31433 w 313658"/>
                  <a:gd name="connsiteY3" fmla="*/ 139637 h 326993"/>
                  <a:gd name="connsiteX4" fmla="*/ 0 w 313658"/>
                  <a:gd name="connsiteY4" fmla="*/ 115157 h 326993"/>
                  <a:gd name="connsiteX5" fmla="*/ 19431 w 313658"/>
                  <a:gd name="connsiteY5" fmla="*/ 89725 h 326993"/>
                  <a:gd name="connsiteX6" fmla="*/ 9620 w 313658"/>
                  <a:gd name="connsiteY6" fmla="*/ 312706 h 326993"/>
                  <a:gd name="connsiteX7" fmla="*/ 46673 w 313658"/>
                  <a:gd name="connsiteY7" fmla="*/ 187833 h 326993"/>
                  <a:gd name="connsiteX8" fmla="*/ 77057 w 313658"/>
                  <a:gd name="connsiteY8" fmla="*/ 196977 h 326993"/>
                  <a:gd name="connsiteX9" fmla="*/ 41434 w 313658"/>
                  <a:gd name="connsiteY9" fmla="*/ 322231 h 326993"/>
                  <a:gd name="connsiteX10" fmla="*/ 9620 w 313658"/>
                  <a:gd name="connsiteY10" fmla="*/ 312706 h 326993"/>
                  <a:gd name="connsiteX11" fmla="*/ 67437 w 313658"/>
                  <a:gd name="connsiteY11" fmla="*/ 76676 h 326993"/>
                  <a:gd name="connsiteX12" fmla="*/ 39529 w 313658"/>
                  <a:gd name="connsiteY12" fmla="*/ 52864 h 326993"/>
                  <a:gd name="connsiteX13" fmla="*/ 11621 w 313658"/>
                  <a:gd name="connsiteY13" fmla="*/ 31147 h 326993"/>
                  <a:gd name="connsiteX14" fmla="*/ 31052 w 313658"/>
                  <a:gd name="connsiteY14" fmla="*/ 5715 h 326993"/>
                  <a:gd name="connsiteX15" fmla="*/ 59246 w 313658"/>
                  <a:gd name="connsiteY15" fmla="*/ 26575 h 326993"/>
                  <a:gd name="connsiteX16" fmla="*/ 87821 w 313658"/>
                  <a:gd name="connsiteY16" fmla="*/ 50578 h 326993"/>
                  <a:gd name="connsiteX17" fmla="*/ 67437 w 313658"/>
                  <a:gd name="connsiteY17" fmla="*/ 76676 h 326993"/>
                  <a:gd name="connsiteX18" fmla="*/ 313658 w 313658"/>
                  <a:gd name="connsiteY18" fmla="*/ 35814 h 326993"/>
                  <a:gd name="connsiteX19" fmla="*/ 313658 w 313658"/>
                  <a:gd name="connsiteY19" fmla="*/ 60198 h 326993"/>
                  <a:gd name="connsiteX20" fmla="*/ 312039 w 313658"/>
                  <a:gd name="connsiteY20" fmla="*/ 169069 h 326993"/>
                  <a:gd name="connsiteX21" fmla="*/ 307658 w 313658"/>
                  <a:gd name="connsiteY21" fmla="*/ 282512 h 326993"/>
                  <a:gd name="connsiteX22" fmla="*/ 296894 w 313658"/>
                  <a:gd name="connsiteY22" fmla="*/ 316421 h 326993"/>
                  <a:gd name="connsiteX23" fmla="*/ 265652 w 313658"/>
                  <a:gd name="connsiteY23" fmla="*/ 326993 h 326993"/>
                  <a:gd name="connsiteX24" fmla="*/ 254318 w 313658"/>
                  <a:gd name="connsiteY24" fmla="*/ 326993 h 326993"/>
                  <a:gd name="connsiteX25" fmla="*/ 215837 w 313658"/>
                  <a:gd name="connsiteY25" fmla="*/ 325183 h 326993"/>
                  <a:gd name="connsiteX26" fmla="*/ 209455 w 313658"/>
                  <a:gd name="connsiteY26" fmla="*/ 295942 h 326993"/>
                  <a:gd name="connsiteX27" fmla="*/ 253937 w 313658"/>
                  <a:gd name="connsiteY27" fmla="*/ 298418 h 326993"/>
                  <a:gd name="connsiteX28" fmla="*/ 270129 w 313658"/>
                  <a:gd name="connsiteY28" fmla="*/ 291560 h 326993"/>
                  <a:gd name="connsiteX29" fmla="*/ 275749 w 313658"/>
                  <a:gd name="connsiteY29" fmla="*/ 269176 h 326993"/>
                  <a:gd name="connsiteX30" fmla="*/ 279845 w 313658"/>
                  <a:gd name="connsiteY30" fmla="*/ 176594 h 326993"/>
                  <a:gd name="connsiteX31" fmla="*/ 281464 w 313658"/>
                  <a:gd name="connsiteY31" fmla="*/ 86773 h 326993"/>
                  <a:gd name="connsiteX32" fmla="*/ 281464 w 313658"/>
                  <a:gd name="connsiteY32" fmla="*/ 66294 h 326993"/>
                  <a:gd name="connsiteX33" fmla="*/ 133731 w 313658"/>
                  <a:gd name="connsiteY33" fmla="*/ 66294 h 326993"/>
                  <a:gd name="connsiteX34" fmla="*/ 98489 w 313658"/>
                  <a:gd name="connsiteY34" fmla="*/ 114967 h 326993"/>
                  <a:gd name="connsiteX35" fmla="*/ 73057 w 313658"/>
                  <a:gd name="connsiteY35" fmla="*/ 97726 h 326993"/>
                  <a:gd name="connsiteX36" fmla="*/ 109728 w 313658"/>
                  <a:gd name="connsiteY36" fmla="*/ 47625 h 326993"/>
                  <a:gd name="connsiteX37" fmla="*/ 133731 w 313658"/>
                  <a:gd name="connsiteY37" fmla="*/ 0 h 326993"/>
                  <a:gd name="connsiteX38" fmla="*/ 164783 w 313658"/>
                  <a:gd name="connsiteY38" fmla="*/ 6667 h 326993"/>
                  <a:gd name="connsiteX39" fmla="*/ 151067 w 313658"/>
                  <a:gd name="connsiteY39" fmla="*/ 35909 h 326993"/>
                  <a:gd name="connsiteX40" fmla="*/ 313658 w 313658"/>
                  <a:gd name="connsiteY40" fmla="*/ 35909 h 326993"/>
                  <a:gd name="connsiteX41" fmla="*/ 100965 w 313658"/>
                  <a:gd name="connsiteY41" fmla="*/ 211836 h 326993"/>
                  <a:gd name="connsiteX42" fmla="*/ 128492 w 313658"/>
                  <a:gd name="connsiteY42" fmla="*/ 211836 h 326993"/>
                  <a:gd name="connsiteX43" fmla="*/ 128492 w 313658"/>
                  <a:gd name="connsiteY43" fmla="*/ 254508 h 326993"/>
                  <a:gd name="connsiteX44" fmla="*/ 162401 w 313658"/>
                  <a:gd name="connsiteY44" fmla="*/ 254508 h 326993"/>
                  <a:gd name="connsiteX45" fmla="*/ 162401 w 313658"/>
                  <a:gd name="connsiteY45" fmla="*/ 194881 h 326993"/>
                  <a:gd name="connsiteX46" fmla="*/ 90106 w 313658"/>
                  <a:gd name="connsiteY46" fmla="*/ 194881 h 326993"/>
                  <a:gd name="connsiteX47" fmla="*/ 90106 w 313658"/>
                  <a:gd name="connsiteY47" fmla="*/ 167735 h 326993"/>
                  <a:gd name="connsiteX48" fmla="*/ 162401 w 313658"/>
                  <a:gd name="connsiteY48" fmla="*/ 167735 h 326993"/>
                  <a:gd name="connsiteX49" fmla="*/ 162401 w 313658"/>
                  <a:gd name="connsiteY49" fmla="*/ 131445 h 326993"/>
                  <a:gd name="connsiteX50" fmla="*/ 141161 w 313658"/>
                  <a:gd name="connsiteY50" fmla="*/ 131445 h 326993"/>
                  <a:gd name="connsiteX51" fmla="*/ 121063 w 313658"/>
                  <a:gd name="connsiteY51" fmla="*/ 159639 h 326993"/>
                  <a:gd name="connsiteX52" fmla="*/ 96393 w 313658"/>
                  <a:gd name="connsiteY52" fmla="*/ 144494 h 326993"/>
                  <a:gd name="connsiteX53" fmla="*/ 121063 w 313658"/>
                  <a:gd name="connsiteY53" fmla="*/ 111728 h 326993"/>
                  <a:gd name="connsiteX54" fmla="*/ 139446 w 313658"/>
                  <a:gd name="connsiteY54" fmla="*/ 78200 h 326993"/>
                  <a:gd name="connsiteX55" fmla="*/ 165926 w 313658"/>
                  <a:gd name="connsiteY55" fmla="*/ 84582 h 326993"/>
                  <a:gd name="connsiteX56" fmla="*/ 156781 w 313658"/>
                  <a:gd name="connsiteY56" fmla="*/ 104013 h 326993"/>
                  <a:gd name="connsiteX57" fmla="*/ 250984 w 313658"/>
                  <a:gd name="connsiteY57" fmla="*/ 104013 h 326993"/>
                  <a:gd name="connsiteX58" fmla="*/ 250984 w 313658"/>
                  <a:gd name="connsiteY58" fmla="*/ 131540 h 326993"/>
                  <a:gd name="connsiteX59" fmla="*/ 193167 w 313658"/>
                  <a:gd name="connsiteY59" fmla="*/ 131540 h 326993"/>
                  <a:gd name="connsiteX60" fmla="*/ 193167 w 313658"/>
                  <a:gd name="connsiteY60" fmla="*/ 167830 h 326993"/>
                  <a:gd name="connsiteX61" fmla="*/ 263747 w 313658"/>
                  <a:gd name="connsiteY61" fmla="*/ 167830 h 326993"/>
                  <a:gd name="connsiteX62" fmla="*/ 263747 w 313658"/>
                  <a:gd name="connsiteY62" fmla="*/ 194977 h 326993"/>
                  <a:gd name="connsiteX63" fmla="*/ 193167 w 313658"/>
                  <a:gd name="connsiteY63" fmla="*/ 194977 h 326993"/>
                  <a:gd name="connsiteX64" fmla="*/ 193167 w 313658"/>
                  <a:gd name="connsiteY64" fmla="*/ 254603 h 326993"/>
                  <a:gd name="connsiteX65" fmla="*/ 224600 w 313658"/>
                  <a:gd name="connsiteY65" fmla="*/ 254603 h 326993"/>
                  <a:gd name="connsiteX66" fmla="*/ 224600 w 313658"/>
                  <a:gd name="connsiteY66" fmla="*/ 211550 h 326993"/>
                  <a:gd name="connsiteX67" fmla="*/ 251746 w 313658"/>
                  <a:gd name="connsiteY67" fmla="*/ 211550 h 326993"/>
                  <a:gd name="connsiteX68" fmla="*/ 251746 w 313658"/>
                  <a:gd name="connsiteY68" fmla="*/ 281083 h 326993"/>
                  <a:gd name="connsiteX69" fmla="*/ 100965 w 313658"/>
                  <a:gd name="connsiteY69" fmla="*/ 281083 h 326993"/>
                  <a:gd name="connsiteX70" fmla="*/ 100965 w 313658"/>
                  <a:gd name="connsiteY70" fmla="*/ 211836 h 326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13658" h="326993">
                    <a:moveTo>
                      <a:pt x="19431" y="89725"/>
                    </a:moveTo>
                    <a:cubicBezTo>
                      <a:pt x="45529" y="108966"/>
                      <a:pt x="66103" y="125730"/>
                      <a:pt x="81153" y="139827"/>
                    </a:cubicBezTo>
                    <a:lnTo>
                      <a:pt x="61436" y="166306"/>
                    </a:lnTo>
                    <a:cubicBezTo>
                      <a:pt x="53721" y="158782"/>
                      <a:pt x="43720" y="149923"/>
                      <a:pt x="31433" y="139637"/>
                    </a:cubicBezTo>
                    <a:cubicBezTo>
                      <a:pt x="19145" y="129349"/>
                      <a:pt x="8763" y="121253"/>
                      <a:pt x="0" y="115157"/>
                    </a:cubicBezTo>
                    <a:lnTo>
                      <a:pt x="19431" y="89725"/>
                    </a:lnTo>
                    <a:close/>
                    <a:moveTo>
                      <a:pt x="9620" y="312706"/>
                    </a:moveTo>
                    <a:cubicBezTo>
                      <a:pt x="23527" y="271272"/>
                      <a:pt x="35814" y="229648"/>
                      <a:pt x="46673" y="187833"/>
                    </a:cubicBezTo>
                    <a:lnTo>
                      <a:pt x="77057" y="196977"/>
                    </a:lnTo>
                    <a:cubicBezTo>
                      <a:pt x="66961" y="236982"/>
                      <a:pt x="55054" y="278701"/>
                      <a:pt x="41434" y="322231"/>
                    </a:cubicBezTo>
                    <a:lnTo>
                      <a:pt x="9620" y="312706"/>
                    </a:lnTo>
                    <a:close/>
                    <a:moveTo>
                      <a:pt x="67437" y="76676"/>
                    </a:moveTo>
                    <a:cubicBezTo>
                      <a:pt x="59722" y="69628"/>
                      <a:pt x="50387" y="61722"/>
                      <a:pt x="39529" y="52864"/>
                    </a:cubicBezTo>
                    <a:cubicBezTo>
                      <a:pt x="28670" y="44005"/>
                      <a:pt x="19431" y="36766"/>
                      <a:pt x="11621" y="31147"/>
                    </a:cubicBezTo>
                    <a:lnTo>
                      <a:pt x="31052" y="5715"/>
                    </a:lnTo>
                    <a:cubicBezTo>
                      <a:pt x="39053" y="11144"/>
                      <a:pt x="48482" y="18097"/>
                      <a:pt x="59246" y="26575"/>
                    </a:cubicBezTo>
                    <a:cubicBezTo>
                      <a:pt x="70104" y="35052"/>
                      <a:pt x="79629" y="43053"/>
                      <a:pt x="87821" y="50578"/>
                    </a:cubicBezTo>
                    <a:lnTo>
                      <a:pt x="67437" y="76676"/>
                    </a:lnTo>
                    <a:close/>
                    <a:moveTo>
                      <a:pt x="313658" y="35814"/>
                    </a:moveTo>
                    <a:lnTo>
                      <a:pt x="313658" y="60198"/>
                    </a:lnTo>
                    <a:cubicBezTo>
                      <a:pt x="313658" y="91916"/>
                      <a:pt x="313087" y="128206"/>
                      <a:pt x="312039" y="169069"/>
                    </a:cubicBezTo>
                    <a:cubicBezTo>
                      <a:pt x="310991" y="209836"/>
                      <a:pt x="309467" y="247650"/>
                      <a:pt x="307658" y="282512"/>
                    </a:cubicBezTo>
                    <a:cubicBezTo>
                      <a:pt x="306705" y="298228"/>
                      <a:pt x="303086" y="309563"/>
                      <a:pt x="296894" y="316421"/>
                    </a:cubicBezTo>
                    <a:cubicBezTo>
                      <a:pt x="290608" y="323279"/>
                      <a:pt x="280226" y="326803"/>
                      <a:pt x="265652" y="326993"/>
                    </a:cubicBezTo>
                    <a:lnTo>
                      <a:pt x="254318" y="326993"/>
                    </a:lnTo>
                    <a:cubicBezTo>
                      <a:pt x="239268" y="326993"/>
                      <a:pt x="226409" y="326422"/>
                      <a:pt x="215837" y="325183"/>
                    </a:cubicBezTo>
                    <a:lnTo>
                      <a:pt x="209455" y="295942"/>
                    </a:lnTo>
                    <a:cubicBezTo>
                      <a:pt x="225933" y="297847"/>
                      <a:pt x="240697" y="298609"/>
                      <a:pt x="253937" y="298418"/>
                    </a:cubicBezTo>
                    <a:cubicBezTo>
                      <a:pt x="261747" y="298228"/>
                      <a:pt x="267081" y="295846"/>
                      <a:pt x="270129" y="291560"/>
                    </a:cubicBezTo>
                    <a:cubicBezTo>
                      <a:pt x="273177" y="287179"/>
                      <a:pt x="275082" y="279749"/>
                      <a:pt x="275749" y="269176"/>
                    </a:cubicBezTo>
                    <a:cubicBezTo>
                      <a:pt x="277368" y="241173"/>
                      <a:pt x="278702" y="210312"/>
                      <a:pt x="279845" y="176594"/>
                    </a:cubicBezTo>
                    <a:cubicBezTo>
                      <a:pt x="280892" y="142875"/>
                      <a:pt x="281464" y="112871"/>
                      <a:pt x="281464" y="86773"/>
                    </a:cubicBezTo>
                    <a:lnTo>
                      <a:pt x="281464" y="66294"/>
                    </a:lnTo>
                    <a:lnTo>
                      <a:pt x="133731" y="66294"/>
                    </a:lnTo>
                    <a:cubicBezTo>
                      <a:pt x="123158" y="83248"/>
                      <a:pt x="111347" y="99441"/>
                      <a:pt x="98489" y="114967"/>
                    </a:cubicBezTo>
                    <a:lnTo>
                      <a:pt x="73057" y="97726"/>
                    </a:lnTo>
                    <a:cubicBezTo>
                      <a:pt x="86963" y="81058"/>
                      <a:pt x="99155" y="64294"/>
                      <a:pt x="109728" y="47625"/>
                    </a:cubicBezTo>
                    <a:cubicBezTo>
                      <a:pt x="120301" y="30956"/>
                      <a:pt x="128302" y="15049"/>
                      <a:pt x="133731" y="0"/>
                    </a:cubicBezTo>
                    <a:lnTo>
                      <a:pt x="164783" y="6667"/>
                    </a:lnTo>
                    <a:cubicBezTo>
                      <a:pt x="160306" y="17240"/>
                      <a:pt x="155734" y="27051"/>
                      <a:pt x="151067" y="35909"/>
                    </a:cubicBezTo>
                    <a:lnTo>
                      <a:pt x="313658" y="35909"/>
                    </a:lnTo>
                    <a:close/>
                    <a:moveTo>
                      <a:pt x="100965" y="211836"/>
                    </a:moveTo>
                    <a:lnTo>
                      <a:pt x="128492" y="211836"/>
                    </a:lnTo>
                    <a:lnTo>
                      <a:pt x="128492" y="254508"/>
                    </a:lnTo>
                    <a:lnTo>
                      <a:pt x="162401" y="254508"/>
                    </a:lnTo>
                    <a:lnTo>
                      <a:pt x="162401" y="194881"/>
                    </a:lnTo>
                    <a:lnTo>
                      <a:pt x="90106" y="194881"/>
                    </a:lnTo>
                    <a:lnTo>
                      <a:pt x="90106" y="167735"/>
                    </a:lnTo>
                    <a:lnTo>
                      <a:pt x="162401" y="167735"/>
                    </a:lnTo>
                    <a:lnTo>
                      <a:pt x="162401" y="131445"/>
                    </a:lnTo>
                    <a:lnTo>
                      <a:pt x="141161" y="131445"/>
                    </a:lnTo>
                    <a:cubicBezTo>
                      <a:pt x="134303" y="142018"/>
                      <a:pt x="127635" y="151447"/>
                      <a:pt x="121063" y="159639"/>
                    </a:cubicBezTo>
                    <a:lnTo>
                      <a:pt x="96393" y="144494"/>
                    </a:lnTo>
                    <a:cubicBezTo>
                      <a:pt x="106299" y="132779"/>
                      <a:pt x="114491" y="121825"/>
                      <a:pt x="121063" y="111728"/>
                    </a:cubicBezTo>
                    <a:cubicBezTo>
                      <a:pt x="127635" y="101632"/>
                      <a:pt x="133731" y="90488"/>
                      <a:pt x="139446" y="78200"/>
                    </a:cubicBezTo>
                    <a:lnTo>
                      <a:pt x="165926" y="84582"/>
                    </a:lnTo>
                    <a:cubicBezTo>
                      <a:pt x="161735" y="94202"/>
                      <a:pt x="158591" y="100679"/>
                      <a:pt x="156781" y="104013"/>
                    </a:cubicBezTo>
                    <a:lnTo>
                      <a:pt x="250984" y="104013"/>
                    </a:lnTo>
                    <a:lnTo>
                      <a:pt x="250984" y="131540"/>
                    </a:lnTo>
                    <a:lnTo>
                      <a:pt x="193167" y="131540"/>
                    </a:lnTo>
                    <a:lnTo>
                      <a:pt x="193167" y="167830"/>
                    </a:lnTo>
                    <a:lnTo>
                      <a:pt x="263747" y="167830"/>
                    </a:lnTo>
                    <a:lnTo>
                      <a:pt x="263747" y="194977"/>
                    </a:lnTo>
                    <a:lnTo>
                      <a:pt x="193167" y="194977"/>
                    </a:lnTo>
                    <a:lnTo>
                      <a:pt x="193167" y="254603"/>
                    </a:lnTo>
                    <a:lnTo>
                      <a:pt x="224600" y="254603"/>
                    </a:lnTo>
                    <a:lnTo>
                      <a:pt x="224600" y="211550"/>
                    </a:lnTo>
                    <a:lnTo>
                      <a:pt x="251746" y="211550"/>
                    </a:lnTo>
                    <a:lnTo>
                      <a:pt x="251746" y="281083"/>
                    </a:lnTo>
                    <a:lnTo>
                      <a:pt x="100965" y="281083"/>
                    </a:lnTo>
                    <a:lnTo>
                      <a:pt x="100965" y="211836"/>
                    </a:lnTo>
                    <a:close/>
                  </a:path>
                </a:pathLst>
              </a:custGeom>
              <a:grpFill/>
              <a:ln w="9525" cap="flat">
                <a:noFill/>
                <a:prstDash val="solid"/>
                <a:miter/>
              </a:ln>
            </p:spPr>
            <p:txBody>
              <a:bodyPr rtlCol="0" anchor="ctr"/>
              <a:lstStyle/>
              <a:p>
                <a:endParaRPr lang="zh-CN" altLang="en-US"/>
              </a:p>
            </p:txBody>
          </p:sp>
          <p:sp>
            <p:nvSpPr>
              <p:cNvPr id="41" name="任意多边形: 形状 40">
                <a:extLst>
                  <a:ext uri="{FF2B5EF4-FFF2-40B4-BE49-F238E27FC236}">
                    <a16:creationId xmlns:a16="http://schemas.microsoft.com/office/drawing/2014/main" id="{01D37867-A0BF-19C2-5073-102D5BA41D2D}"/>
                  </a:ext>
                </a:extLst>
              </p:cNvPr>
              <p:cNvSpPr/>
              <p:nvPr/>
            </p:nvSpPr>
            <p:spPr>
              <a:xfrm>
                <a:off x="2744151" y="4942998"/>
                <a:ext cx="300513" cy="313943"/>
              </a:xfrm>
              <a:custGeom>
                <a:avLst/>
                <a:gdLst>
                  <a:gd name="connsiteX0" fmla="*/ 238792 w 300513"/>
                  <a:gd name="connsiteY0" fmla="*/ 282226 h 313943"/>
                  <a:gd name="connsiteX1" fmla="*/ 300514 w 300513"/>
                  <a:gd name="connsiteY1" fmla="*/ 282226 h 313943"/>
                  <a:gd name="connsiteX2" fmla="*/ 300514 w 300513"/>
                  <a:gd name="connsiteY2" fmla="*/ 313944 h 313943"/>
                  <a:gd name="connsiteX3" fmla="*/ 0 w 300513"/>
                  <a:gd name="connsiteY3" fmla="*/ 313944 h 313943"/>
                  <a:gd name="connsiteX4" fmla="*/ 0 w 300513"/>
                  <a:gd name="connsiteY4" fmla="*/ 282226 h 313943"/>
                  <a:gd name="connsiteX5" fmla="*/ 131636 w 300513"/>
                  <a:gd name="connsiteY5" fmla="*/ 282226 h 313943"/>
                  <a:gd name="connsiteX6" fmla="*/ 131636 w 300513"/>
                  <a:gd name="connsiteY6" fmla="*/ 219456 h 313943"/>
                  <a:gd name="connsiteX7" fmla="*/ 27527 w 300513"/>
                  <a:gd name="connsiteY7" fmla="*/ 219456 h 313943"/>
                  <a:gd name="connsiteX8" fmla="*/ 27527 w 300513"/>
                  <a:gd name="connsiteY8" fmla="*/ 187738 h 313943"/>
                  <a:gd name="connsiteX9" fmla="*/ 131636 w 300513"/>
                  <a:gd name="connsiteY9" fmla="*/ 187738 h 313943"/>
                  <a:gd name="connsiteX10" fmla="*/ 131636 w 300513"/>
                  <a:gd name="connsiteY10" fmla="*/ 144304 h 313943"/>
                  <a:gd name="connsiteX11" fmla="*/ 14097 w 300513"/>
                  <a:gd name="connsiteY11" fmla="*/ 144304 h 313943"/>
                  <a:gd name="connsiteX12" fmla="*/ 14097 w 300513"/>
                  <a:gd name="connsiteY12" fmla="*/ 112871 h 313943"/>
                  <a:gd name="connsiteX13" fmla="*/ 287560 w 300513"/>
                  <a:gd name="connsiteY13" fmla="*/ 112871 h 313943"/>
                  <a:gd name="connsiteX14" fmla="*/ 287560 w 300513"/>
                  <a:gd name="connsiteY14" fmla="*/ 144304 h 313943"/>
                  <a:gd name="connsiteX15" fmla="*/ 165830 w 300513"/>
                  <a:gd name="connsiteY15" fmla="*/ 144304 h 313943"/>
                  <a:gd name="connsiteX16" fmla="*/ 165830 w 300513"/>
                  <a:gd name="connsiteY16" fmla="*/ 187738 h 313943"/>
                  <a:gd name="connsiteX17" fmla="*/ 273463 w 300513"/>
                  <a:gd name="connsiteY17" fmla="*/ 187738 h 313943"/>
                  <a:gd name="connsiteX18" fmla="*/ 273463 w 300513"/>
                  <a:gd name="connsiteY18" fmla="*/ 219456 h 313943"/>
                  <a:gd name="connsiteX19" fmla="*/ 165830 w 300513"/>
                  <a:gd name="connsiteY19" fmla="*/ 219456 h 313943"/>
                  <a:gd name="connsiteX20" fmla="*/ 165830 w 300513"/>
                  <a:gd name="connsiteY20" fmla="*/ 282226 h 313943"/>
                  <a:gd name="connsiteX21" fmla="*/ 234982 w 300513"/>
                  <a:gd name="connsiteY21" fmla="*/ 282226 h 313943"/>
                  <a:gd name="connsiteX22" fmla="*/ 203549 w 300513"/>
                  <a:gd name="connsiteY22" fmla="*/ 240221 h 313943"/>
                  <a:gd name="connsiteX23" fmla="*/ 228981 w 300513"/>
                  <a:gd name="connsiteY23" fmla="*/ 220789 h 313943"/>
                  <a:gd name="connsiteX24" fmla="*/ 262890 w 300513"/>
                  <a:gd name="connsiteY24" fmla="*/ 264509 h 313943"/>
                  <a:gd name="connsiteX25" fmla="*/ 238792 w 300513"/>
                  <a:gd name="connsiteY25" fmla="*/ 282226 h 313943"/>
                  <a:gd name="connsiteX26" fmla="*/ 38767 w 300513"/>
                  <a:gd name="connsiteY26" fmla="*/ 67723 h 313943"/>
                  <a:gd name="connsiteX27" fmla="*/ 38767 w 300513"/>
                  <a:gd name="connsiteY27" fmla="*/ 99155 h 313943"/>
                  <a:gd name="connsiteX28" fmla="*/ 5239 w 300513"/>
                  <a:gd name="connsiteY28" fmla="*/ 99155 h 313943"/>
                  <a:gd name="connsiteX29" fmla="*/ 5239 w 300513"/>
                  <a:gd name="connsiteY29" fmla="*/ 36671 h 313943"/>
                  <a:gd name="connsiteX30" fmla="*/ 132969 w 300513"/>
                  <a:gd name="connsiteY30" fmla="*/ 36671 h 313943"/>
                  <a:gd name="connsiteX31" fmla="*/ 120968 w 300513"/>
                  <a:gd name="connsiteY31" fmla="*/ 5620 h 313943"/>
                  <a:gd name="connsiteX32" fmla="*/ 157639 w 300513"/>
                  <a:gd name="connsiteY32" fmla="*/ 0 h 313943"/>
                  <a:gd name="connsiteX33" fmla="*/ 160782 w 300513"/>
                  <a:gd name="connsiteY33" fmla="*/ 8477 h 313943"/>
                  <a:gd name="connsiteX34" fmla="*/ 171736 w 300513"/>
                  <a:gd name="connsiteY34" fmla="*/ 36671 h 313943"/>
                  <a:gd name="connsiteX35" fmla="*/ 296323 w 300513"/>
                  <a:gd name="connsiteY35" fmla="*/ 36671 h 313943"/>
                  <a:gd name="connsiteX36" fmla="*/ 296323 w 300513"/>
                  <a:gd name="connsiteY36" fmla="*/ 99155 h 313943"/>
                  <a:gd name="connsiteX37" fmla="*/ 261366 w 300513"/>
                  <a:gd name="connsiteY37" fmla="*/ 99155 h 313943"/>
                  <a:gd name="connsiteX38" fmla="*/ 261366 w 300513"/>
                  <a:gd name="connsiteY38" fmla="*/ 67723 h 313943"/>
                  <a:gd name="connsiteX39" fmla="*/ 38767 w 300513"/>
                  <a:gd name="connsiteY39" fmla="*/ 67723 h 313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00513" h="313943">
                    <a:moveTo>
                      <a:pt x="238792" y="282226"/>
                    </a:moveTo>
                    <a:lnTo>
                      <a:pt x="300514" y="282226"/>
                    </a:lnTo>
                    <a:lnTo>
                      <a:pt x="300514" y="313944"/>
                    </a:lnTo>
                    <a:lnTo>
                      <a:pt x="0" y="313944"/>
                    </a:lnTo>
                    <a:lnTo>
                      <a:pt x="0" y="282226"/>
                    </a:lnTo>
                    <a:lnTo>
                      <a:pt x="131636" y="282226"/>
                    </a:lnTo>
                    <a:lnTo>
                      <a:pt x="131636" y="219456"/>
                    </a:lnTo>
                    <a:lnTo>
                      <a:pt x="27527" y="219456"/>
                    </a:lnTo>
                    <a:lnTo>
                      <a:pt x="27527" y="187738"/>
                    </a:lnTo>
                    <a:lnTo>
                      <a:pt x="131636" y="187738"/>
                    </a:lnTo>
                    <a:lnTo>
                      <a:pt x="131636" y="144304"/>
                    </a:lnTo>
                    <a:lnTo>
                      <a:pt x="14097" y="144304"/>
                    </a:lnTo>
                    <a:lnTo>
                      <a:pt x="14097" y="112871"/>
                    </a:lnTo>
                    <a:lnTo>
                      <a:pt x="287560" y="112871"/>
                    </a:lnTo>
                    <a:lnTo>
                      <a:pt x="287560" y="144304"/>
                    </a:lnTo>
                    <a:lnTo>
                      <a:pt x="165830" y="144304"/>
                    </a:lnTo>
                    <a:lnTo>
                      <a:pt x="165830" y="187738"/>
                    </a:lnTo>
                    <a:lnTo>
                      <a:pt x="273463" y="187738"/>
                    </a:lnTo>
                    <a:lnTo>
                      <a:pt x="273463" y="219456"/>
                    </a:lnTo>
                    <a:lnTo>
                      <a:pt x="165830" y="219456"/>
                    </a:lnTo>
                    <a:lnTo>
                      <a:pt x="165830" y="282226"/>
                    </a:lnTo>
                    <a:lnTo>
                      <a:pt x="234982" y="282226"/>
                    </a:lnTo>
                    <a:cubicBezTo>
                      <a:pt x="220885" y="262985"/>
                      <a:pt x="210407" y="248983"/>
                      <a:pt x="203549" y="240221"/>
                    </a:cubicBezTo>
                    <a:lnTo>
                      <a:pt x="228981" y="220789"/>
                    </a:lnTo>
                    <a:cubicBezTo>
                      <a:pt x="244316" y="240125"/>
                      <a:pt x="255556" y="254698"/>
                      <a:pt x="262890" y="264509"/>
                    </a:cubicBezTo>
                    <a:lnTo>
                      <a:pt x="238792" y="282226"/>
                    </a:lnTo>
                    <a:close/>
                    <a:moveTo>
                      <a:pt x="38767" y="67723"/>
                    </a:moveTo>
                    <a:lnTo>
                      <a:pt x="38767" y="99155"/>
                    </a:lnTo>
                    <a:lnTo>
                      <a:pt x="5239" y="99155"/>
                    </a:lnTo>
                    <a:lnTo>
                      <a:pt x="5239" y="36671"/>
                    </a:lnTo>
                    <a:lnTo>
                      <a:pt x="132969" y="36671"/>
                    </a:lnTo>
                    <a:lnTo>
                      <a:pt x="120968" y="5620"/>
                    </a:lnTo>
                    <a:lnTo>
                      <a:pt x="157639" y="0"/>
                    </a:lnTo>
                    <a:lnTo>
                      <a:pt x="160782" y="8477"/>
                    </a:lnTo>
                    <a:lnTo>
                      <a:pt x="171736" y="36671"/>
                    </a:lnTo>
                    <a:lnTo>
                      <a:pt x="296323" y="36671"/>
                    </a:lnTo>
                    <a:lnTo>
                      <a:pt x="296323" y="99155"/>
                    </a:lnTo>
                    <a:lnTo>
                      <a:pt x="261366" y="99155"/>
                    </a:lnTo>
                    <a:lnTo>
                      <a:pt x="261366" y="67723"/>
                    </a:lnTo>
                    <a:lnTo>
                      <a:pt x="38767" y="67723"/>
                    </a:lnTo>
                    <a:close/>
                  </a:path>
                </a:pathLst>
              </a:custGeom>
              <a:grpFill/>
              <a:ln w="9525" cap="flat">
                <a:noFill/>
                <a:prstDash val="solid"/>
                <a:miter/>
              </a:ln>
            </p:spPr>
            <p:txBody>
              <a:bodyPr rtlCol="0" anchor="ctr"/>
              <a:lstStyle/>
              <a:p>
                <a:endParaRPr lang="zh-CN" altLang="en-US"/>
              </a:p>
            </p:txBody>
          </p:sp>
          <p:sp>
            <p:nvSpPr>
              <p:cNvPr id="42" name="任意多边形: 形状 41">
                <a:extLst>
                  <a:ext uri="{FF2B5EF4-FFF2-40B4-BE49-F238E27FC236}">
                    <a16:creationId xmlns:a16="http://schemas.microsoft.com/office/drawing/2014/main" id="{194B1380-7942-F69B-9F74-A4F1C1DEA9A1}"/>
                  </a:ext>
                </a:extLst>
              </p:cNvPr>
              <p:cNvSpPr/>
              <p:nvPr/>
            </p:nvSpPr>
            <p:spPr>
              <a:xfrm>
                <a:off x="3092671" y="5119306"/>
                <a:ext cx="129444" cy="30384"/>
              </a:xfrm>
              <a:custGeom>
                <a:avLst/>
                <a:gdLst>
                  <a:gd name="connsiteX0" fmla="*/ 0 w 129444"/>
                  <a:gd name="connsiteY0" fmla="*/ 30385 h 30384"/>
                  <a:gd name="connsiteX1" fmla="*/ 0 w 129444"/>
                  <a:gd name="connsiteY1" fmla="*/ 0 h 30384"/>
                  <a:gd name="connsiteX2" fmla="*/ 129445 w 129444"/>
                  <a:gd name="connsiteY2" fmla="*/ 0 h 30384"/>
                  <a:gd name="connsiteX3" fmla="*/ 129445 w 129444"/>
                  <a:gd name="connsiteY3" fmla="*/ 30385 h 30384"/>
                  <a:gd name="connsiteX4" fmla="*/ 0 w 129444"/>
                  <a:gd name="connsiteY4" fmla="*/ 30385 h 3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444" h="30384">
                    <a:moveTo>
                      <a:pt x="0" y="30385"/>
                    </a:moveTo>
                    <a:lnTo>
                      <a:pt x="0" y="0"/>
                    </a:lnTo>
                    <a:lnTo>
                      <a:pt x="129445" y="0"/>
                    </a:lnTo>
                    <a:lnTo>
                      <a:pt x="129445" y="30385"/>
                    </a:lnTo>
                    <a:lnTo>
                      <a:pt x="0" y="30385"/>
                    </a:lnTo>
                    <a:close/>
                  </a:path>
                </a:pathLst>
              </a:custGeom>
              <a:grpFill/>
              <a:ln w="9525" cap="flat">
                <a:noFill/>
                <a:prstDash val="solid"/>
                <a:miter/>
              </a:ln>
            </p:spPr>
            <p:txBody>
              <a:bodyPr rtlCol="0" anchor="ctr"/>
              <a:lstStyle/>
              <a:p>
                <a:endParaRPr lang="zh-CN" altLang="en-US"/>
              </a:p>
            </p:txBody>
          </p:sp>
          <p:sp>
            <p:nvSpPr>
              <p:cNvPr id="43" name="任意多边形: 形状 42">
                <a:extLst>
                  <a:ext uri="{FF2B5EF4-FFF2-40B4-BE49-F238E27FC236}">
                    <a16:creationId xmlns:a16="http://schemas.microsoft.com/office/drawing/2014/main" id="{67BA6D70-DC72-8395-C6BB-94D4C543F60F}"/>
                  </a:ext>
                </a:extLst>
              </p:cNvPr>
              <p:cNvSpPr/>
              <p:nvPr/>
            </p:nvSpPr>
            <p:spPr>
              <a:xfrm>
                <a:off x="3256501" y="4943379"/>
                <a:ext cx="327279" cy="323850"/>
              </a:xfrm>
              <a:custGeom>
                <a:avLst/>
                <a:gdLst>
                  <a:gd name="connsiteX0" fmla="*/ 138208 w 327279"/>
                  <a:gd name="connsiteY0" fmla="*/ 94488 h 323850"/>
                  <a:gd name="connsiteX1" fmla="*/ 125540 w 327279"/>
                  <a:gd name="connsiteY1" fmla="*/ 175260 h 323850"/>
                  <a:gd name="connsiteX2" fmla="*/ 107537 w 327279"/>
                  <a:gd name="connsiteY2" fmla="*/ 230315 h 323850"/>
                  <a:gd name="connsiteX3" fmla="*/ 154496 w 327279"/>
                  <a:gd name="connsiteY3" fmla="*/ 268796 h 323850"/>
                  <a:gd name="connsiteX4" fmla="*/ 131921 w 327279"/>
                  <a:gd name="connsiteY4" fmla="*/ 296323 h 323850"/>
                  <a:gd name="connsiteX5" fmla="*/ 89916 w 327279"/>
                  <a:gd name="connsiteY5" fmla="*/ 259652 h 323850"/>
                  <a:gd name="connsiteX6" fmla="*/ 62579 w 327279"/>
                  <a:gd name="connsiteY6" fmla="*/ 290513 h 323850"/>
                  <a:gd name="connsiteX7" fmla="*/ 23622 w 327279"/>
                  <a:gd name="connsiteY7" fmla="*/ 323850 h 323850"/>
                  <a:gd name="connsiteX8" fmla="*/ 0 w 327279"/>
                  <a:gd name="connsiteY8" fmla="*/ 298799 h 323850"/>
                  <a:gd name="connsiteX9" fmla="*/ 37433 w 327279"/>
                  <a:gd name="connsiteY9" fmla="*/ 267557 h 323850"/>
                  <a:gd name="connsiteX10" fmla="*/ 63532 w 327279"/>
                  <a:gd name="connsiteY10" fmla="*/ 237744 h 323850"/>
                  <a:gd name="connsiteX11" fmla="*/ 15907 w 327279"/>
                  <a:gd name="connsiteY11" fmla="*/ 200692 h 323850"/>
                  <a:gd name="connsiteX12" fmla="*/ 38100 w 327279"/>
                  <a:gd name="connsiteY12" fmla="*/ 96298 h 323850"/>
                  <a:gd name="connsiteX13" fmla="*/ 5239 w 327279"/>
                  <a:gd name="connsiteY13" fmla="*/ 96298 h 323850"/>
                  <a:gd name="connsiteX14" fmla="*/ 5239 w 327279"/>
                  <a:gd name="connsiteY14" fmla="*/ 62770 h 323850"/>
                  <a:gd name="connsiteX15" fmla="*/ 42958 w 327279"/>
                  <a:gd name="connsiteY15" fmla="*/ 62770 h 323850"/>
                  <a:gd name="connsiteX16" fmla="*/ 49625 w 327279"/>
                  <a:gd name="connsiteY16" fmla="*/ 0 h 323850"/>
                  <a:gd name="connsiteX17" fmla="*/ 82487 w 327279"/>
                  <a:gd name="connsiteY17" fmla="*/ 2477 h 323850"/>
                  <a:gd name="connsiteX18" fmla="*/ 75057 w 327279"/>
                  <a:gd name="connsiteY18" fmla="*/ 62770 h 323850"/>
                  <a:gd name="connsiteX19" fmla="*/ 138208 w 327279"/>
                  <a:gd name="connsiteY19" fmla="*/ 62770 h 323850"/>
                  <a:gd name="connsiteX20" fmla="*/ 138208 w 327279"/>
                  <a:gd name="connsiteY20" fmla="*/ 94488 h 323850"/>
                  <a:gd name="connsiteX21" fmla="*/ 80391 w 327279"/>
                  <a:gd name="connsiteY21" fmla="*/ 208788 h 323850"/>
                  <a:gd name="connsiteX22" fmla="*/ 96298 w 327279"/>
                  <a:gd name="connsiteY22" fmla="*/ 161544 h 323850"/>
                  <a:gd name="connsiteX23" fmla="*/ 107633 w 327279"/>
                  <a:gd name="connsiteY23" fmla="*/ 96298 h 323850"/>
                  <a:gd name="connsiteX24" fmla="*/ 69914 w 327279"/>
                  <a:gd name="connsiteY24" fmla="*/ 96298 h 323850"/>
                  <a:gd name="connsiteX25" fmla="*/ 51244 w 327279"/>
                  <a:gd name="connsiteY25" fmla="*/ 185928 h 323850"/>
                  <a:gd name="connsiteX26" fmla="*/ 80391 w 327279"/>
                  <a:gd name="connsiteY26" fmla="*/ 208788 h 323850"/>
                  <a:gd name="connsiteX27" fmla="*/ 327279 w 327279"/>
                  <a:gd name="connsiteY27" fmla="*/ 147066 h 323850"/>
                  <a:gd name="connsiteX28" fmla="*/ 327279 w 327279"/>
                  <a:gd name="connsiteY28" fmla="*/ 180213 h 323850"/>
                  <a:gd name="connsiteX29" fmla="*/ 250412 w 327279"/>
                  <a:gd name="connsiteY29" fmla="*/ 180213 h 323850"/>
                  <a:gd name="connsiteX30" fmla="*/ 250412 w 327279"/>
                  <a:gd name="connsiteY30" fmla="*/ 276511 h 323850"/>
                  <a:gd name="connsiteX31" fmla="*/ 240697 w 327279"/>
                  <a:gd name="connsiteY31" fmla="*/ 310705 h 323850"/>
                  <a:gd name="connsiteX32" fmla="*/ 207359 w 327279"/>
                  <a:gd name="connsiteY32" fmla="*/ 320612 h 323850"/>
                  <a:gd name="connsiteX33" fmla="*/ 170307 w 327279"/>
                  <a:gd name="connsiteY33" fmla="*/ 318802 h 323850"/>
                  <a:gd name="connsiteX34" fmla="*/ 163259 w 327279"/>
                  <a:gd name="connsiteY34" fmla="*/ 285655 h 323850"/>
                  <a:gd name="connsiteX35" fmla="*/ 198882 w 327279"/>
                  <a:gd name="connsiteY35" fmla="*/ 288798 h 323850"/>
                  <a:gd name="connsiteX36" fmla="*/ 213360 w 327279"/>
                  <a:gd name="connsiteY36" fmla="*/ 284036 h 323850"/>
                  <a:gd name="connsiteX37" fmla="*/ 216884 w 327279"/>
                  <a:gd name="connsiteY37" fmla="*/ 264795 h 323850"/>
                  <a:gd name="connsiteX38" fmla="*/ 216884 w 327279"/>
                  <a:gd name="connsiteY38" fmla="*/ 180118 h 323850"/>
                  <a:gd name="connsiteX39" fmla="*/ 144875 w 327279"/>
                  <a:gd name="connsiteY39" fmla="*/ 180118 h 323850"/>
                  <a:gd name="connsiteX40" fmla="*/ 144875 w 327279"/>
                  <a:gd name="connsiteY40" fmla="*/ 146971 h 323850"/>
                  <a:gd name="connsiteX41" fmla="*/ 216884 w 327279"/>
                  <a:gd name="connsiteY41" fmla="*/ 146971 h 323850"/>
                  <a:gd name="connsiteX42" fmla="*/ 216884 w 327279"/>
                  <a:gd name="connsiteY42" fmla="*/ 108204 h 323850"/>
                  <a:gd name="connsiteX43" fmla="*/ 273367 w 327279"/>
                  <a:gd name="connsiteY43" fmla="*/ 54197 h 323850"/>
                  <a:gd name="connsiteX44" fmla="*/ 155924 w 327279"/>
                  <a:gd name="connsiteY44" fmla="*/ 54197 h 323850"/>
                  <a:gd name="connsiteX45" fmla="*/ 155924 w 327279"/>
                  <a:gd name="connsiteY45" fmla="*/ 22098 h 323850"/>
                  <a:gd name="connsiteX46" fmla="*/ 316801 w 327279"/>
                  <a:gd name="connsiteY46" fmla="*/ 22098 h 323850"/>
                  <a:gd name="connsiteX47" fmla="*/ 316801 w 327279"/>
                  <a:gd name="connsiteY47" fmla="*/ 53816 h 323850"/>
                  <a:gd name="connsiteX48" fmla="*/ 250508 w 327279"/>
                  <a:gd name="connsiteY48" fmla="*/ 120110 h 323850"/>
                  <a:gd name="connsiteX49" fmla="*/ 250508 w 327279"/>
                  <a:gd name="connsiteY49" fmla="*/ 146876 h 323850"/>
                  <a:gd name="connsiteX50" fmla="*/ 327279 w 327279"/>
                  <a:gd name="connsiteY50" fmla="*/ 146876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7279" h="323850">
                    <a:moveTo>
                      <a:pt x="138208" y="94488"/>
                    </a:moveTo>
                    <a:cubicBezTo>
                      <a:pt x="134207" y="127635"/>
                      <a:pt x="130016" y="154591"/>
                      <a:pt x="125540" y="175260"/>
                    </a:cubicBezTo>
                    <a:cubicBezTo>
                      <a:pt x="121063" y="195929"/>
                      <a:pt x="115062" y="214313"/>
                      <a:pt x="107537" y="230315"/>
                    </a:cubicBezTo>
                    <a:lnTo>
                      <a:pt x="154496" y="268796"/>
                    </a:lnTo>
                    <a:lnTo>
                      <a:pt x="131921" y="296323"/>
                    </a:lnTo>
                    <a:cubicBezTo>
                      <a:pt x="118967" y="284321"/>
                      <a:pt x="104966" y="272129"/>
                      <a:pt x="89916" y="259652"/>
                    </a:cubicBezTo>
                    <a:cubicBezTo>
                      <a:pt x="82391" y="270034"/>
                      <a:pt x="73247" y="280321"/>
                      <a:pt x="62579" y="290513"/>
                    </a:cubicBezTo>
                    <a:cubicBezTo>
                      <a:pt x="51911" y="300704"/>
                      <a:pt x="38862" y="311849"/>
                      <a:pt x="23622" y="323850"/>
                    </a:cubicBezTo>
                    <a:lnTo>
                      <a:pt x="0" y="298799"/>
                    </a:lnTo>
                    <a:cubicBezTo>
                      <a:pt x="14859" y="287465"/>
                      <a:pt x="27242" y="277082"/>
                      <a:pt x="37433" y="267557"/>
                    </a:cubicBezTo>
                    <a:cubicBezTo>
                      <a:pt x="47530" y="258032"/>
                      <a:pt x="56198" y="248126"/>
                      <a:pt x="63532" y="237744"/>
                    </a:cubicBezTo>
                    <a:cubicBezTo>
                      <a:pt x="44482" y="222504"/>
                      <a:pt x="28575" y="210121"/>
                      <a:pt x="15907" y="200692"/>
                    </a:cubicBezTo>
                    <a:cubicBezTo>
                      <a:pt x="24575" y="169164"/>
                      <a:pt x="32004" y="134398"/>
                      <a:pt x="38100" y="96298"/>
                    </a:cubicBezTo>
                    <a:lnTo>
                      <a:pt x="5239" y="96298"/>
                    </a:lnTo>
                    <a:lnTo>
                      <a:pt x="5239" y="62770"/>
                    </a:lnTo>
                    <a:lnTo>
                      <a:pt x="42958" y="62770"/>
                    </a:lnTo>
                    <a:cubicBezTo>
                      <a:pt x="46196" y="36862"/>
                      <a:pt x="48482" y="16002"/>
                      <a:pt x="49625" y="0"/>
                    </a:cubicBezTo>
                    <a:lnTo>
                      <a:pt x="82487" y="2477"/>
                    </a:lnTo>
                    <a:cubicBezTo>
                      <a:pt x="80391" y="22193"/>
                      <a:pt x="77915" y="42386"/>
                      <a:pt x="75057" y="62770"/>
                    </a:cubicBezTo>
                    <a:lnTo>
                      <a:pt x="138208" y="62770"/>
                    </a:lnTo>
                    <a:lnTo>
                      <a:pt x="138208" y="94488"/>
                    </a:lnTo>
                    <a:close/>
                    <a:moveTo>
                      <a:pt x="80391" y="208788"/>
                    </a:moveTo>
                    <a:cubicBezTo>
                      <a:pt x="86773" y="195167"/>
                      <a:pt x="92012" y="179356"/>
                      <a:pt x="96298" y="161544"/>
                    </a:cubicBezTo>
                    <a:cubicBezTo>
                      <a:pt x="100489" y="143637"/>
                      <a:pt x="104299" y="121920"/>
                      <a:pt x="107633" y="96298"/>
                    </a:cubicBezTo>
                    <a:lnTo>
                      <a:pt x="69914" y="96298"/>
                    </a:lnTo>
                    <a:cubicBezTo>
                      <a:pt x="64008" y="131540"/>
                      <a:pt x="57817" y="161449"/>
                      <a:pt x="51244" y="185928"/>
                    </a:cubicBezTo>
                    <a:cubicBezTo>
                      <a:pt x="62865" y="194596"/>
                      <a:pt x="72581" y="202216"/>
                      <a:pt x="80391" y="208788"/>
                    </a:cubicBezTo>
                    <a:close/>
                    <a:moveTo>
                      <a:pt x="327279" y="147066"/>
                    </a:moveTo>
                    <a:lnTo>
                      <a:pt x="327279" y="180213"/>
                    </a:lnTo>
                    <a:lnTo>
                      <a:pt x="250412" y="180213"/>
                    </a:lnTo>
                    <a:lnTo>
                      <a:pt x="250412" y="276511"/>
                    </a:lnTo>
                    <a:cubicBezTo>
                      <a:pt x="250412" y="292703"/>
                      <a:pt x="247174" y="304133"/>
                      <a:pt x="240697" y="310705"/>
                    </a:cubicBezTo>
                    <a:cubicBezTo>
                      <a:pt x="234220" y="317278"/>
                      <a:pt x="223075" y="320612"/>
                      <a:pt x="207359" y="320612"/>
                    </a:cubicBezTo>
                    <a:cubicBezTo>
                      <a:pt x="192976" y="320612"/>
                      <a:pt x="180689"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6971"/>
                    </a:lnTo>
                    <a:lnTo>
                      <a:pt x="216884" y="146971"/>
                    </a:lnTo>
                    <a:lnTo>
                      <a:pt x="216884" y="108204"/>
                    </a:lnTo>
                    <a:lnTo>
                      <a:pt x="273367" y="54197"/>
                    </a:lnTo>
                    <a:lnTo>
                      <a:pt x="155924" y="54197"/>
                    </a:lnTo>
                    <a:lnTo>
                      <a:pt x="155924" y="22098"/>
                    </a:lnTo>
                    <a:lnTo>
                      <a:pt x="316801" y="22098"/>
                    </a:lnTo>
                    <a:lnTo>
                      <a:pt x="316801" y="53816"/>
                    </a:lnTo>
                    <a:lnTo>
                      <a:pt x="250508" y="120110"/>
                    </a:lnTo>
                    <a:lnTo>
                      <a:pt x="250508" y="146876"/>
                    </a:lnTo>
                    <a:lnTo>
                      <a:pt x="327279" y="146876"/>
                    </a:lnTo>
                    <a:close/>
                  </a:path>
                </a:pathLst>
              </a:custGeom>
              <a:grpFill/>
              <a:ln w="9525" cap="flat">
                <a:noFill/>
                <a:prstDash val="solid"/>
                <a:miter/>
              </a:ln>
            </p:spPr>
            <p:txBody>
              <a:bodyPr rtlCol="0" anchor="ctr"/>
              <a:lstStyle/>
              <a:p>
                <a:endParaRPr lang="zh-CN" altLang="en-US"/>
              </a:p>
            </p:txBody>
          </p:sp>
          <p:sp>
            <p:nvSpPr>
              <p:cNvPr id="44" name="任意多边形: 形状 43">
                <a:extLst>
                  <a:ext uri="{FF2B5EF4-FFF2-40B4-BE49-F238E27FC236}">
                    <a16:creationId xmlns:a16="http://schemas.microsoft.com/office/drawing/2014/main" id="{5F7DD2DE-19AA-AD01-1A79-4904820BEE25}"/>
                  </a:ext>
                </a:extLst>
              </p:cNvPr>
              <p:cNvSpPr/>
              <p:nvPr/>
            </p:nvSpPr>
            <p:spPr>
              <a:xfrm>
                <a:off x="3612736" y="4961667"/>
                <a:ext cx="296322" cy="310610"/>
              </a:xfrm>
              <a:custGeom>
                <a:avLst/>
                <a:gdLst>
                  <a:gd name="connsiteX0" fmla="*/ 31718 w 296322"/>
                  <a:gd name="connsiteY0" fmla="*/ 0 h 310610"/>
                  <a:gd name="connsiteX1" fmla="*/ 296323 w 296322"/>
                  <a:gd name="connsiteY1" fmla="*/ 0 h 310610"/>
                  <a:gd name="connsiteX2" fmla="*/ 296323 w 296322"/>
                  <a:gd name="connsiteY2" fmla="*/ 260413 h 310610"/>
                  <a:gd name="connsiteX3" fmla="*/ 291941 w 296322"/>
                  <a:gd name="connsiteY3" fmla="*/ 286893 h 310610"/>
                  <a:gd name="connsiteX4" fmla="*/ 277654 w 296322"/>
                  <a:gd name="connsiteY4" fmla="*/ 299752 h 310610"/>
                  <a:gd name="connsiteX5" fmla="*/ 249746 w 296322"/>
                  <a:gd name="connsiteY5" fmla="*/ 303466 h 310610"/>
                  <a:gd name="connsiteX6" fmla="*/ 213741 w 296322"/>
                  <a:gd name="connsiteY6" fmla="*/ 301371 h 310610"/>
                  <a:gd name="connsiteX7" fmla="*/ 208121 w 296322"/>
                  <a:gd name="connsiteY7" fmla="*/ 267843 h 310610"/>
                  <a:gd name="connsiteX8" fmla="*/ 245555 w 296322"/>
                  <a:gd name="connsiteY8" fmla="*/ 271367 h 310610"/>
                  <a:gd name="connsiteX9" fmla="*/ 260033 w 296322"/>
                  <a:gd name="connsiteY9" fmla="*/ 266986 h 310610"/>
                  <a:gd name="connsiteX10" fmla="*/ 263557 w 296322"/>
                  <a:gd name="connsiteY10" fmla="*/ 249555 h 310610"/>
                  <a:gd name="connsiteX11" fmla="*/ 263557 w 296322"/>
                  <a:gd name="connsiteY11" fmla="*/ 203740 h 310610"/>
                  <a:gd name="connsiteX12" fmla="*/ 180308 w 296322"/>
                  <a:gd name="connsiteY12" fmla="*/ 203740 h 310610"/>
                  <a:gd name="connsiteX13" fmla="*/ 180308 w 296322"/>
                  <a:gd name="connsiteY13" fmla="*/ 298990 h 310610"/>
                  <a:gd name="connsiteX14" fmla="*/ 147828 w 296322"/>
                  <a:gd name="connsiteY14" fmla="*/ 298990 h 310610"/>
                  <a:gd name="connsiteX15" fmla="*/ 147828 w 296322"/>
                  <a:gd name="connsiteY15" fmla="*/ 203740 h 310610"/>
                  <a:gd name="connsiteX16" fmla="*/ 63818 w 296322"/>
                  <a:gd name="connsiteY16" fmla="*/ 203740 h 310610"/>
                  <a:gd name="connsiteX17" fmla="*/ 53626 w 296322"/>
                  <a:gd name="connsiteY17" fmla="*/ 256794 h 310610"/>
                  <a:gd name="connsiteX18" fmla="*/ 30004 w 296322"/>
                  <a:gd name="connsiteY18" fmla="*/ 310610 h 310610"/>
                  <a:gd name="connsiteX19" fmla="*/ 0 w 296322"/>
                  <a:gd name="connsiteY19" fmla="*/ 294037 h 310610"/>
                  <a:gd name="connsiteX20" fmla="*/ 20765 w 296322"/>
                  <a:gd name="connsiteY20" fmla="*/ 248507 h 310610"/>
                  <a:gd name="connsiteX21" fmla="*/ 29432 w 296322"/>
                  <a:gd name="connsiteY21" fmla="*/ 208502 h 310610"/>
                  <a:gd name="connsiteX22" fmla="*/ 31718 w 296322"/>
                  <a:gd name="connsiteY22" fmla="*/ 145923 h 310610"/>
                  <a:gd name="connsiteX23" fmla="*/ 31718 w 296322"/>
                  <a:gd name="connsiteY23" fmla="*/ 0 h 310610"/>
                  <a:gd name="connsiteX24" fmla="*/ 147828 w 296322"/>
                  <a:gd name="connsiteY24" fmla="*/ 87154 h 310610"/>
                  <a:gd name="connsiteX25" fmla="*/ 147828 w 296322"/>
                  <a:gd name="connsiteY25" fmla="*/ 32480 h 310610"/>
                  <a:gd name="connsiteX26" fmla="*/ 65627 w 296322"/>
                  <a:gd name="connsiteY26" fmla="*/ 32480 h 310610"/>
                  <a:gd name="connsiteX27" fmla="*/ 65627 w 296322"/>
                  <a:gd name="connsiteY27" fmla="*/ 87154 h 310610"/>
                  <a:gd name="connsiteX28" fmla="*/ 147828 w 296322"/>
                  <a:gd name="connsiteY28" fmla="*/ 87154 h 310610"/>
                  <a:gd name="connsiteX29" fmla="*/ 65627 w 296322"/>
                  <a:gd name="connsiteY29" fmla="*/ 171450 h 310610"/>
                  <a:gd name="connsiteX30" fmla="*/ 147828 w 296322"/>
                  <a:gd name="connsiteY30" fmla="*/ 171450 h 310610"/>
                  <a:gd name="connsiteX31" fmla="*/ 147828 w 296322"/>
                  <a:gd name="connsiteY31" fmla="*/ 119634 h 310610"/>
                  <a:gd name="connsiteX32" fmla="*/ 65627 w 296322"/>
                  <a:gd name="connsiteY32" fmla="*/ 119634 h 310610"/>
                  <a:gd name="connsiteX33" fmla="*/ 65627 w 296322"/>
                  <a:gd name="connsiteY33" fmla="*/ 157734 h 310610"/>
                  <a:gd name="connsiteX34" fmla="*/ 65627 w 296322"/>
                  <a:gd name="connsiteY34" fmla="*/ 171450 h 310610"/>
                  <a:gd name="connsiteX35" fmla="*/ 180308 w 296322"/>
                  <a:gd name="connsiteY35" fmla="*/ 87154 h 310610"/>
                  <a:gd name="connsiteX36" fmla="*/ 263557 w 296322"/>
                  <a:gd name="connsiteY36" fmla="*/ 87154 h 310610"/>
                  <a:gd name="connsiteX37" fmla="*/ 263557 w 296322"/>
                  <a:gd name="connsiteY37" fmla="*/ 32480 h 310610"/>
                  <a:gd name="connsiteX38" fmla="*/ 180308 w 296322"/>
                  <a:gd name="connsiteY38" fmla="*/ 32480 h 310610"/>
                  <a:gd name="connsiteX39" fmla="*/ 180308 w 296322"/>
                  <a:gd name="connsiteY39" fmla="*/ 87154 h 310610"/>
                  <a:gd name="connsiteX40" fmla="*/ 180308 w 296322"/>
                  <a:gd name="connsiteY40" fmla="*/ 119634 h 310610"/>
                  <a:gd name="connsiteX41" fmla="*/ 180308 w 296322"/>
                  <a:gd name="connsiteY41" fmla="*/ 171450 h 310610"/>
                  <a:gd name="connsiteX42" fmla="*/ 263557 w 296322"/>
                  <a:gd name="connsiteY42" fmla="*/ 171450 h 310610"/>
                  <a:gd name="connsiteX43" fmla="*/ 263557 w 296322"/>
                  <a:gd name="connsiteY43" fmla="*/ 119634 h 310610"/>
                  <a:gd name="connsiteX44" fmla="*/ 180308 w 296322"/>
                  <a:gd name="connsiteY44" fmla="*/ 119634 h 31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96322" h="310610">
                    <a:moveTo>
                      <a:pt x="31718" y="0"/>
                    </a:moveTo>
                    <a:lnTo>
                      <a:pt x="296323" y="0"/>
                    </a:lnTo>
                    <a:lnTo>
                      <a:pt x="296323" y="260413"/>
                    </a:lnTo>
                    <a:cubicBezTo>
                      <a:pt x="296323" y="271939"/>
                      <a:pt x="294799" y="280797"/>
                      <a:pt x="291941" y="286893"/>
                    </a:cubicBezTo>
                    <a:cubicBezTo>
                      <a:pt x="288989" y="292989"/>
                      <a:pt x="284226" y="297275"/>
                      <a:pt x="277654" y="299752"/>
                    </a:cubicBezTo>
                    <a:cubicBezTo>
                      <a:pt x="271082" y="302228"/>
                      <a:pt x="261747" y="303466"/>
                      <a:pt x="249746" y="303466"/>
                    </a:cubicBezTo>
                    <a:cubicBezTo>
                      <a:pt x="239840" y="303466"/>
                      <a:pt x="227838" y="302800"/>
                      <a:pt x="213741" y="301371"/>
                    </a:cubicBezTo>
                    <a:lnTo>
                      <a:pt x="208121" y="267843"/>
                    </a:lnTo>
                    <a:cubicBezTo>
                      <a:pt x="223171" y="269938"/>
                      <a:pt x="235649" y="271177"/>
                      <a:pt x="245555" y="271367"/>
                    </a:cubicBezTo>
                    <a:cubicBezTo>
                      <a:pt x="252794" y="271367"/>
                      <a:pt x="257651" y="269938"/>
                      <a:pt x="260033"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8" y="203740"/>
                    </a:lnTo>
                    <a:cubicBezTo>
                      <a:pt x="62198" y="222980"/>
                      <a:pt x="58769" y="240697"/>
                      <a:pt x="53626" y="256794"/>
                    </a:cubicBezTo>
                    <a:cubicBezTo>
                      <a:pt x="48482" y="272891"/>
                      <a:pt x="40577" y="290798"/>
                      <a:pt x="30004" y="310610"/>
                    </a:cubicBezTo>
                    <a:lnTo>
                      <a:pt x="0" y="294037"/>
                    </a:lnTo>
                    <a:cubicBezTo>
                      <a:pt x="9620" y="275654"/>
                      <a:pt x="16574" y="260509"/>
                      <a:pt x="20765"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grpFill/>
              <a:ln w="9525" cap="flat">
                <a:noFill/>
                <a:prstDash val="solid"/>
                <a:miter/>
              </a:ln>
            </p:spPr>
            <p:txBody>
              <a:bodyPr rtlCol="0" anchor="ctr"/>
              <a:lstStyle/>
              <a:p>
                <a:endParaRPr lang="zh-CN" altLang="en-US"/>
              </a:p>
            </p:txBody>
          </p:sp>
          <p:sp>
            <p:nvSpPr>
              <p:cNvPr id="45" name="任意多边形: 形状 44">
                <a:extLst>
                  <a:ext uri="{FF2B5EF4-FFF2-40B4-BE49-F238E27FC236}">
                    <a16:creationId xmlns:a16="http://schemas.microsoft.com/office/drawing/2014/main" id="{1D72ADB2-F06B-785A-6627-EF71277D68BD}"/>
                  </a:ext>
                </a:extLst>
              </p:cNvPr>
              <p:cNvSpPr/>
              <p:nvPr/>
            </p:nvSpPr>
            <p:spPr>
              <a:xfrm>
                <a:off x="3978973" y="4982813"/>
                <a:ext cx="176688" cy="258222"/>
              </a:xfrm>
              <a:custGeom>
                <a:avLst/>
                <a:gdLst>
                  <a:gd name="connsiteX0" fmla="*/ 82486 w 176688"/>
                  <a:gd name="connsiteY0" fmla="*/ 95 h 258222"/>
                  <a:gd name="connsiteX1" fmla="*/ 131540 w 176688"/>
                  <a:gd name="connsiteY1" fmla="*/ 10287 h 258222"/>
                  <a:gd name="connsiteX2" fmla="*/ 164878 w 176688"/>
                  <a:gd name="connsiteY2" fmla="*/ 39243 h 258222"/>
                  <a:gd name="connsiteX3" fmla="*/ 176689 w 176688"/>
                  <a:gd name="connsiteY3" fmla="*/ 81915 h 258222"/>
                  <a:gd name="connsiteX4" fmla="*/ 164878 w 176688"/>
                  <a:gd name="connsiteY4" fmla="*/ 124396 h 258222"/>
                  <a:gd name="connsiteX5" fmla="*/ 131731 w 176688"/>
                  <a:gd name="connsiteY5" fmla="*/ 153162 h 258222"/>
                  <a:gd name="connsiteX6" fmla="*/ 82486 w 176688"/>
                  <a:gd name="connsiteY6" fmla="*/ 163354 h 258222"/>
                  <a:gd name="connsiteX7" fmla="*/ 37719 w 176688"/>
                  <a:gd name="connsiteY7" fmla="*/ 163354 h 258222"/>
                  <a:gd name="connsiteX8" fmla="*/ 37719 w 176688"/>
                  <a:gd name="connsiteY8" fmla="*/ 258223 h 258222"/>
                  <a:gd name="connsiteX9" fmla="*/ 0 w 176688"/>
                  <a:gd name="connsiteY9" fmla="*/ 258223 h 258222"/>
                  <a:gd name="connsiteX10" fmla="*/ 0 w 176688"/>
                  <a:gd name="connsiteY10" fmla="*/ 0 h 258222"/>
                  <a:gd name="connsiteX11" fmla="*/ 82486 w 176688"/>
                  <a:gd name="connsiteY11" fmla="*/ 0 h 258222"/>
                  <a:gd name="connsiteX12" fmla="*/ 77914 w 176688"/>
                  <a:gd name="connsiteY12" fmla="*/ 130588 h 258222"/>
                  <a:gd name="connsiteX13" fmla="*/ 121158 w 176688"/>
                  <a:gd name="connsiteY13" fmla="*/ 117348 h 258222"/>
                  <a:gd name="connsiteX14" fmla="*/ 136493 w 176688"/>
                  <a:gd name="connsiteY14" fmla="*/ 81915 h 258222"/>
                  <a:gd name="connsiteX15" fmla="*/ 121158 w 176688"/>
                  <a:gd name="connsiteY15" fmla="*/ 46291 h 258222"/>
                  <a:gd name="connsiteX16" fmla="*/ 77914 w 176688"/>
                  <a:gd name="connsiteY16" fmla="*/ 32861 h 258222"/>
                  <a:gd name="connsiteX17" fmla="*/ 37719 w 176688"/>
                  <a:gd name="connsiteY17" fmla="*/ 32861 h 258222"/>
                  <a:gd name="connsiteX18" fmla="*/ 37719 w 176688"/>
                  <a:gd name="connsiteY18" fmla="*/ 130588 h 258222"/>
                  <a:gd name="connsiteX19" fmla="*/ 77914 w 176688"/>
                  <a:gd name="connsiteY19" fmla="*/ 130588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688" h="258222">
                    <a:moveTo>
                      <a:pt x="82486" y="95"/>
                    </a:moveTo>
                    <a:cubicBezTo>
                      <a:pt x="100870" y="95"/>
                      <a:pt x="117157" y="3524"/>
                      <a:pt x="131540" y="10287"/>
                    </a:cubicBezTo>
                    <a:cubicBezTo>
                      <a:pt x="145923" y="17145"/>
                      <a:pt x="156972" y="26765"/>
                      <a:pt x="164878" y="39243"/>
                    </a:cubicBezTo>
                    <a:cubicBezTo>
                      <a:pt x="172784" y="51721"/>
                      <a:pt x="176689" y="65913"/>
                      <a:pt x="176689" y="81915"/>
                    </a:cubicBezTo>
                    <a:cubicBezTo>
                      <a:pt x="176689" y="97917"/>
                      <a:pt x="172784" y="112109"/>
                      <a:pt x="164878" y="124396"/>
                    </a:cubicBezTo>
                    <a:cubicBezTo>
                      <a:pt x="156972" y="136779"/>
                      <a:pt x="145923" y="146304"/>
                      <a:pt x="131731" y="153162"/>
                    </a:cubicBezTo>
                    <a:cubicBezTo>
                      <a:pt x="117538" y="160020"/>
                      <a:pt x="101060" y="163354"/>
                      <a:pt x="82486" y="163354"/>
                    </a:cubicBezTo>
                    <a:lnTo>
                      <a:pt x="37719" y="163354"/>
                    </a:lnTo>
                    <a:lnTo>
                      <a:pt x="37719" y="258223"/>
                    </a:lnTo>
                    <a:lnTo>
                      <a:pt x="0" y="258223"/>
                    </a:lnTo>
                    <a:lnTo>
                      <a:pt x="0" y="0"/>
                    </a:lnTo>
                    <a:lnTo>
                      <a:pt x="82486" y="0"/>
                    </a:lnTo>
                    <a:close/>
                    <a:moveTo>
                      <a:pt x="77914" y="130588"/>
                    </a:moveTo>
                    <a:cubicBezTo>
                      <a:pt x="96488" y="130588"/>
                      <a:pt x="110871" y="126206"/>
                      <a:pt x="121158" y="117348"/>
                    </a:cubicBezTo>
                    <a:cubicBezTo>
                      <a:pt x="131350" y="108490"/>
                      <a:pt x="136493" y="96679"/>
                      <a:pt x="136493" y="81915"/>
                    </a:cubicBezTo>
                    <a:cubicBezTo>
                      <a:pt x="136493" y="67151"/>
                      <a:pt x="131350" y="55245"/>
                      <a:pt x="121158" y="46291"/>
                    </a:cubicBezTo>
                    <a:cubicBezTo>
                      <a:pt x="110966" y="37338"/>
                      <a:pt x="96488" y="32861"/>
                      <a:pt x="77914" y="32861"/>
                    </a:cubicBezTo>
                    <a:lnTo>
                      <a:pt x="37719" y="32861"/>
                    </a:lnTo>
                    <a:lnTo>
                      <a:pt x="37719" y="130588"/>
                    </a:lnTo>
                    <a:lnTo>
                      <a:pt x="77914" y="130588"/>
                    </a:lnTo>
                    <a:close/>
                  </a:path>
                </a:pathLst>
              </a:custGeom>
              <a:grpFill/>
              <a:ln w="9525" cap="flat">
                <a:noFill/>
                <a:prstDash val="solid"/>
                <a:miter/>
              </a:ln>
            </p:spPr>
            <p:txBody>
              <a:bodyPr rtlCol="0" anchor="ctr"/>
              <a:lstStyle/>
              <a:p>
                <a:endParaRPr lang="zh-CN" altLang="en-US"/>
              </a:p>
            </p:txBody>
          </p:sp>
          <p:sp>
            <p:nvSpPr>
              <p:cNvPr id="46" name="任意多边形: 形状 45">
                <a:extLst>
                  <a:ext uri="{FF2B5EF4-FFF2-40B4-BE49-F238E27FC236}">
                    <a16:creationId xmlns:a16="http://schemas.microsoft.com/office/drawing/2014/main" id="{378B6FB8-B77C-CAC7-5786-CE05C0B2F48F}"/>
                  </a:ext>
                </a:extLst>
              </p:cNvPr>
              <p:cNvSpPr/>
              <p:nvPr/>
            </p:nvSpPr>
            <p:spPr>
              <a:xfrm>
                <a:off x="4193475" y="4982813"/>
                <a:ext cx="176688" cy="258222"/>
              </a:xfrm>
              <a:custGeom>
                <a:avLst/>
                <a:gdLst>
                  <a:gd name="connsiteX0" fmla="*/ 82487 w 176688"/>
                  <a:gd name="connsiteY0" fmla="*/ 95 h 258222"/>
                  <a:gd name="connsiteX1" fmla="*/ 131540 w 176688"/>
                  <a:gd name="connsiteY1" fmla="*/ 10287 h 258222"/>
                  <a:gd name="connsiteX2" fmla="*/ 164878 w 176688"/>
                  <a:gd name="connsiteY2" fmla="*/ 39243 h 258222"/>
                  <a:gd name="connsiteX3" fmla="*/ 176689 w 176688"/>
                  <a:gd name="connsiteY3" fmla="*/ 81915 h 258222"/>
                  <a:gd name="connsiteX4" fmla="*/ 164878 w 176688"/>
                  <a:gd name="connsiteY4" fmla="*/ 124396 h 258222"/>
                  <a:gd name="connsiteX5" fmla="*/ 131731 w 176688"/>
                  <a:gd name="connsiteY5" fmla="*/ 153162 h 258222"/>
                  <a:gd name="connsiteX6" fmla="*/ 82487 w 176688"/>
                  <a:gd name="connsiteY6" fmla="*/ 163354 h 258222"/>
                  <a:gd name="connsiteX7" fmla="*/ 37719 w 176688"/>
                  <a:gd name="connsiteY7" fmla="*/ 163354 h 258222"/>
                  <a:gd name="connsiteX8" fmla="*/ 37719 w 176688"/>
                  <a:gd name="connsiteY8" fmla="*/ 258223 h 258222"/>
                  <a:gd name="connsiteX9" fmla="*/ 0 w 176688"/>
                  <a:gd name="connsiteY9" fmla="*/ 258223 h 258222"/>
                  <a:gd name="connsiteX10" fmla="*/ 0 w 176688"/>
                  <a:gd name="connsiteY10" fmla="*/ 0 h 258222"/>
                  <a:gd name="connsiteX11" fmla="*/ 82487 w 176688"/>
                  <a:gd name="connsiteY11" fmla="*/ 0 h 258222"/>
                  <a:gd name="connsiteX12" fmla="*/ 77915 w 176688"/>
                  <a:gd name="connsiteY12" fmla="*/ 130588 h 258222"/>
                  <a:gd name="connsiteX13" fmla="*/ 121158 w 176688"/>
                  <a:gd name="connsiteY13" fmla="*/ 117348 h 258222"/>
                  <a:gd name="connsiteX14" fmla="*/ 136493 w 176688"/>
                  <a:gd name="connsiteY14" fmla="*/ 81915 h 258222"/>
                  <a:gd name="connsiteX15" fmla="*/ 121158 w 176688"/>
                  <a:gd name="connsiteY15" fmla="*/ 46291 h 258222"/>
                  <a:gd name="connsiteX16" fmla="*/ 77915 w 176688"/>
                  <a:gd name="connsiteY16" fmla="*/ 32861 h 258222"/>
                  <a:gd name="connsiteX17" fmla="*/ 37719 w 176688"/>
                  <a:gd name="connsiteY17" fmla="*/ 32861 h 258222"/>
                  <a:gd name="connsiteX18" fmla="*/ 37719 w 176688"/>
                  <a:gd name="connsiteY18" fmla="*/ 130588 h 258222"/>
                  <a:gd name="connsiteX19" fmla="*/ 77915 w 176688"/>
                  <a:gd name="connsiteY19" fmla="*/ 130588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688" h="258222">
                    <a:moveTo>
                      <a:pt x="82487" y="95"/>
                    </a:moveTo>
                    <a:cubicBezTo>
                      <a:pt x="100870" y="95"/>
                      <a:pt x="117158" y="3524"/>
                      <a:pt x="131540" y="10287"/>
                    </a:cubicBezTo>
                    <a:cubicBezTo>
                      <a:pt x="145923" y="17145"/>
                      <a:pt x="156972" y="26765"/>
                      <a:pt x="164878" y="39243"/>
                    </a:cubicBezTo>
                    <a:cubicBezTo>
                      <a:pt x="172784" y="51721"/>
                      <a:pt x="176689" y="65913"/>
                      <a:pt x="176689" y="81915"/>
                    </a:cubicBezTo>
                    <a:cubicBezTo>
                      <a:pt x="176689" y="97917"/>
                      <a:pt x="172784" y="112109"/>
                      <a:pt x="164878" y="124396"/>
                    </a:cubicBezTo>
                    <a:cubicBezTo>
                      <a:pt x="156972" y="136779"/>
                      <a:pt x="145923" y="146304"/>
                      <a:pt x="131731" y="153162"/>
                    </a:cubicBezTo>
                    <a:cubicBezTo>
                      <a:pt x="117539" y="160020"/>
                      <a:pt x="101060" y="163354"/>
                      <a:pt x="82487" y="163354"/>
                    </a:cubicBezTo>
                    <a:lnTo>
                      <a:pt x="37719" y="163354"/>
                    </a:lnTo>
                    <a:lnTo>
                      <a:pt x="37719" y="258223"/>
                    </a:lnTo>
                    <a:lnTo>
                      <a:pt x="0" y="258223"/>
                    </a:lnTo>
                    <a:lnTo>
                      <a:pt x="0" y="0"/>
                    </a:lnTo>
                    <a:lnTo>
                      <a:pt x="82487" y="0"/>
                    </a:lnTo>
                    <a:close/>
                    <a:moveTo>
                      <a:pt x="77915" y="130588"/>
                    </a:moveTo>
                    <a:cubicBezTo>
                      <a:pt x="96488" y="130588"/>
                      <a:pt x="110871" y="126206"/>
                      <a:pt x="121158" y="117348"/>
                    </a:cubicBezTo>
                    <a:cubicBezTo>
                      <a:pt x="131350" y="108490"/>
                      <a:pt x="136493" y="96679"/>
                      <a:pt x="136493" y="81915"/>
                    </a:cubicBezTo>
                    <a:cubicBezTo>
                      <a:pt x="136493" y="67151"/>
                      <a:pt x="131350" y="55245"/>
                      <a:pt x="121158" y="46291"/>
                    </a:cubicBezTo>
                    <a:cubicBezTo>
                      <a:pt x="110966" y="37338"/>
                      <a:pt x="96488" y="32861"/>
                      <a:pt x="77915" y="32861"/>
                    </a:cubicBezTo>
                    <a:lnTo>
                      <a:pt x="37719" y="32861"/>
                    </a:lnTo>
                    <a:lnTo>
                      <a:pt x="37719" y="130588"/>
                    </a:lnTo>
                    <a:lnTo>
                      <a:pt x="77915" y="130588"/>
                    </a:lnTo>
                    <a:close/>
                  </a:path>
                </a:pathLst>
              </a:custGeom>
              <a:grpFill/>
              <a:ln w="9525" cap="flat">
                <a:noFill/>
                <a:prstDash val="solid"/>
                <a:miter/>
              </a:ln>
            </p:spPr>
            <p:txBody>
              <a:bodyPr rtlCol="0" anchor="ctr"/>
              <a:lstStyle/>
              <a:p>
                <a:endParaRPr lang="zh-CN" altLang="en-US"/>
              </a:p>
            </p:txBody>
          </p:sp>
          <p:sp>
            <p:nvSpPr>
              <p:cNvPr id="47" name="任意多边形: 形状 46">
                <a:extLst>
                  <a:ext uri="{FF2B5EF4-FFF2-40B4-BE49-F238E27FC236}">
                    <a16:creationId xmlns:a16="http://schemas.microsoft.com/office/drawing/2014/main" id="{0E5BE541-10F5-6933-436C-2A8384AB80F6}"/>
                  </a:ext>
                </a:extLst>
              </p:cNvPr>
              <p:cNvSpPr/>
              <p:nvPr/>
            </p:nvSpPr>
            <p:spPr>
              <a:xfrm>
                <a:off x="4382166" y="4982908"/>
                <a:ext cx="197262" cy="258222"/>
              </a:xfrm>
              <a:custGeom>
                <a:avLst/>
                <a:gdLst>
                  <a:gd name="connsiteX0" fmla="*/ 0 w 197262"/>
                  <a:gd name="connsiteY0" fmla="*/ 0 h 258222"/>
                  <a:gd name="connsiteX1" fmla="*/ 197263 w 197262"/>
                  <a:gd name="connsiteY1" fmla="*/ 0 h 258222"/>
                  <a:gd name="connsiteX2" fmla="*/ 197263 w 197262"/>
                  <a:gd name="connsiteY2" fmla="*/ 33528 h 258222"/>
                  <a:gd name="connsiteX3" fmla="*/ 117538 w 197262"/>
                  <a:gd name="connsiteY3" fmla="*/ 33528 h 258222"/>
                  <a:gd name="connsiteX4" fmla="*/ 117538 w 197262"/>
                  <a:gd name="connsiteY4" fmla="*/ 258223 h 258222"/>
                  <a:gd name="connsiteX5" fmla="*/ 79438 w 197262"/>
                  <a:gd name="connsiteY5" fmla="*/ 258223 h 258222"/>
                  <a:gd name="connsiteX6" fmla="*/ 79438 w 197262"/>
                  <a:gd name="connsiteY6" fmla="*/ 33528 h 258222"/>
                  <a:gd name="connsiteX7" fmla="*/ 95 w 197262"/>
                  <a:gd name="connsiteY7" fmla="*/ 33528 h 258222"/>
                  <a:gd name="connsiteX8" fmla="*/ 95 w 197262"/>
                  <a:gd name="connsiteY8" fmla="*/ 0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262" h="258222">
                    <a:moveTo>
                      <a:pt x="0" y="0"/>
                    </a:moveTo>
                    <a:lnTo>
                      <a:pt x="197263" y="0"/>
                    </a:lnTo>
                    <a:lnTo>
                      <a:pt x="197263" y="33528"/>
                    </a:lnTo>
                    <a:lnTo>
                      <a:pt x="117538" y="33528"/>
                    </a:lnTo>
                    <a:lnTo>
                      <a:pt x="117538" y="258223"/>
                    </a:lnTo>
                    <a:lnTo>
                      <a:pt x="79438" y="258223"/>
                    </a:lnTo>
                    <a:lnTo>
                      <a:pt x="79438" y="33528"/>
                    </a:lnTo>
                    <a:lnTo>
                      <a:pt x="95" y="33528"/>
                    </a:lnTo>
                    <a:lnTo>
                      <a:pt x="95" y="0"/>
                    </a:lnTo>
                    <a:close/>
                  </a:path>
                </a:pathLst>
              </a:custGeom>
              <a:grpFill/>
              <a:ln w="9525" cap="flat">
                <a:noFill/>
                <a:prstDash val="solid"/>
                <a:miter/>
              </a:ln>
            </p:spPr>
            <p:txBody>
              <a:bodyPr rtlCol="0" anchor="ctr"/>
              <a:lstStyle/>
              <a:p>
                <a:endParaRPr lang="zh-CN" altLang="en-US"/>
              </a:p>
            </p:txBody>
          </p:sp>
          <p:sp>
            <p:nvSpPr>
              <p:cNvPr id="48" name="任意多边形: 形状 47">
                <a:extLst>
                  <a:ext uri="{FF2B5EF4-FFF2-40B4-BE49-F238E27FC236}">
                    <a16:creationId xmlns:a16="http://schemas.microsoft.com/office/drawing/2014/main" id="{4E0D3BCA-9ED1-169C-1E35-0802CAF30D7B}"/>
                  </a:ext>
                </a:extLst>
              </p:cNvPr>
              <p:cNvSpPr/>
              <p:nvPr/>
            </p:nvSpPr>
            <p:spPr>
              <a:xfrm>
                <a:off x="2380868" y="5477160"/>
                <a:ext cx="175545" cy="273367"/>
              </a:xfrm>
              <a:custGeom>
                <a:avLst/>
                <a:gdLst>
                  <a:gd name="connsiteX0" fmla="*/ 175546 w 175545"/>
                  <a:gd name="connsiteY0" fmla="*/ 4191 h 273367"/>
                  <a:gd name="connsiteX1" fmla="*/ 175546 w 175545"/>
                  <a:gd name="connsiteY1" fmla="*/ 173164 h 273367"/>
                  <a:gd name="connsiteX2" fmla="*/ 149257 w 175545"/>
                  <a:gd name="connsiteY2" fmla="*/ 250222 h 273367"/>
                  <a:gd name="connsiteX3" fmla="*/ 86297 w 175545"/>
                  <a:gd name="connsiteY3" fmla="*/ 273368 h 273367"/>
                  <a:gd name="connsiteX4" fmla="*/ 36386 w 175545"/>
                  <a:gd name="connsiteY4" fmla="*/ 261366 h 273367"/>
                  <a:gd name="connsiteX5" fmla="*/ 6572 w 175545"/>
                  <a:gd name="connsiteY5" fmla="*/ 227838 h 273367"/>
                  <a:gd name="connsiteX6" fmla="*/ 35147 w 175545"/>
                  <a:gd name="connsiteY6" fmla="*/ 211264 h 273367"/>
                  <a:gd name="connsiteX7" fmla="*/ 86297 w 175545"/>
                  <a:gd name="connsiteY7" fmla="*/ 240221 h 273367"/>
                  <a:gd name="connsiteX8" fmla="*/ 125825 w 175545"/>
                  <a:gd name="connsiteY8" fmla="*/ 224504 h 273367"/>
                  <a:gd name="connsiteX9" fmla="*/ 139637 w 175545"/>
                  <a:gd name="connsiteY9" fmla="*/ 171450 h 273367"/>
                  <a:gd name="connsiteX10" fmla="*/ 140684 w 175545"/>
                  <a:gd name="connsiteY10" fmla="*/ 159068 h 273367"/>
                  <a:gd name="connsiteX11" fmla="*/ 115443 w 175545"/>
                  <a:gd name="connsiteY11" fmla="*/ 183261 h 273367"/>
                  <a:gd name="connsiteX12" fmla="*/ 82106 w 175545"/>
                  <a:gd name="connsiteY12" fmla="*/ 191167 h 273367"/>
                  <a:gd name="connsiteX13" fmla="*/ 41720 w 175545"/>
                  <a:gd name="connsiteY13" fmla="*/ 179737 h 273367"/>
                  <a:gd name="connsiteX14" fmla="*/ 11430 w 175545"/>
                  <a:gd name="connsiteY14" fmla="*/ 146590 h 273367"/>
                  <a:gd name="connsiteX15" fmla="*/ 0 w 175545"/>
                  <a:gd name="connsiteY15" fmla="*/ 95631 h 273367"/>
                  <a:gd name="connsiteX16" fmla="*/ 11430 w 175545"/>
                  <a:gd name="connsiteY16" fmla="*/ 44291 h 273367"/>
                  <a:gd name="connsiteX17" fmla="*/ 41720 w 175545"/>
                  <a:gd name="connsiteY17" fmla="*/ 11335 h 273367"/>
                  <a:gd name="connsiteX18" fmla="*/ 82106 w 175545"/>
                  <a:gd name="connsiteY18" fmla="*/ 0 h 273367"/>
                  <a:gd name="connsiteX19" fmla="*/ 116015 w 175545"/>
                  <a:gd name="connsiteY19" fmla="*/ 8477 h 273367"/>
                  <a:gd name="connsiteX20" fmla="*/ 141446 w 175545"/>
                  <a:gd name="connsiteY20" fmla="*/ 33909 h 273367"/>
                  <a:gd name="connsiteX21" fmla="*/ 143923 w 175545"/>
                  <a:gd name="connsiteY21" fmla="*/ 4286 h 273367"/>
                  <a:gd name="connsiteX22" fmla="*/ 175546 w 175545"/>
                  <a:gd name="connsiteY22" fmla="*/ 4286 h 273367"/>
                  <a:gd name="connsiteX23" fmla="*/ 124206 w 175545"/>
                  <a:gd name="connsiteY23" fmla="*/ 143256 h 273367"/>
                  <a:gd name="connsiteX24" fmla="*/ 139541 w 175545"/>
                  <a:gd name="connsiteY24" fmla="*/ 95631 h 273367"/>
                  <a:gd name="connsiteX25" fmla="*/ 124206 w 175545"/>
                  <a:gd name="connsiteY25" fmla="*/ 48673 h 273367"/>
                  <a:gd name="connsiteX26" fmla="*/ 87344 w 175545"/>
                  <a:gd name="connsiteY26" fmla="*/ 33528 h 273367"/>
                  <a:gd name="connsiteX27" fmla="*/ 51149 w 175545"/>
                  <a:gd name="connsiteY27" fmla="*/ 49721 h 273367"/>
                  <a:gd name="connsiteX28" fmla="*/ 37529 w 175545"/>
                  <a:gd name="connsiteY28" fmla="*/ 95536 h 273367"/>
                  <a:gd name="connsiteX29" fmla="*/ 51149 w 175545"/>
                  <a:gd name="connsiteY29" fmla="*/ 142113 h 273367"/>
                  <a:gd name="connsiteX30" fmla="*/ 87344 w 175545"/>
                  <a:gd name="connsiteY30" fmla="*/ 158687 h 273367"/>
                  <a:gd name="connsiteX31" fmla="*/ 124206 w 175545"/>
                  <a:gd name="connsiteY31" fmla="*/ 143256 h 27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5545" h="273367">
                    <a:moveTo>
                      <a:pt x="175546" y="4191"/>
                    </a:moveTo>
                    <a:lnTo>
                      <a:pt x="175546" y="173164"/>
                    </a:lnTo>
                    <a:cubicBezTo>
                      <a:pt x="175546" y="209169"/>
                      <a:pt x="166783" y="234887"/>
                      <a:pt x="149257" y="250222"/>
                    </a:cubicBezTo>
                    <a:cubicBezTo>
                      <a:pt x="131731" y="265652"/>
                      <a:pt x="110776" y="273368"/>
                      <a:pt x="86297" y="273368"/>
                    </a:cubicBezTo>
                    <a:cubicBezTo>
                      <a:pt x="67437" y="273368"/>
                      <a:pt x="50864" y="269367"/>
                      <a:pt x="36386" y="261366"/>
                    </a:cubicBezTo>
                    <a:cubicBezTo>
                      <a:pt x="21908" y="253365"/>
                      <a:pt x="12002" y="242221"/>
                      <a:pt x="6572" y="227838"/>
                    </a:cubicBezTo>
                    <a:lnTo>
                      <a:pt x="35147" y="211264"/>
                    </a:lnTo>
                    <a:cubicBezTo>
                      <a:pt x="44291" y="230505"/>
                      <a:pt x="61341" y="240221"/>
                      <a:pt x="86297" y="240221"/>
                    </a:cubicBezTo>
                    <a:cubicBezTo>
                      <a:pt x="103442" y="240221"/>
                      <a:pt x="116681" y="234982"/>
                      <a:pt x="125825" y="224504"/>
                    </a:cubicBezTo>
                    <a:cubicBezTo>
                      <a:pt x="134969" y="214027"/>
                      <a:pt x="139637" y="196310"/>
                      <a:pt x="139637" y="171450"/>
                    </a:cubicBezTo>
                    <a:lnTo>
                      <a:pt x="140684" y="159068"/>
                    </a:lnTo>
                    <a:cubicBezTo>
                      <a:pt x="134112" y="169926"/>
                      <a:pt x="125730" y="177927"/>
                      <a:pt x="115443" y="183261"/>
                    </a:cubicBezTo>
                    <a:cubicBezTo>
                      <a:pt x="105251" y="188595"/>
                      <a:pt x="94107" y="191167"/>
                      <a:pt x="82106" y="191167"/>
                    </a:cubicBezTo>
                    <a:cubicBezTo>
                      <a:pt x="67723" y="191167"/>
                      <a:pt x="54293" y="187357"/>
                      <a:pt x="41720" y="179737"/>
                    </a:cubicBezTo>
                    <a:cubicBezTo>
                      <a:pt x="29147" y="172117"/>
                      <a:pt x="19050" y="161068"/>
                      <a:pt x="11430" y="146590"/>
                    </a:cubicBezTo>
                    <a:cubicBezTo>
                      <a:pt x="3810" y="132112"/>
                      <a:pt x="0" y="115157"/>
                      <a:pt x="0" y="95631"/>
                    </a:cubicBezTo>
                    <a:cubicBezTo>
                      <a:pt x="0" y="75914"/>
                      <a:pt x="3810" y="58769"/>
                      <a:pt x="11430" y="44291"/>
                    </a:cubicBezTo>
                    <a:cubicBezTo>
                      <a:pt x="19050" y="29813"/>
                      <a:pt x="29147" y="18860"/>
                      <a:pt x="41720" y="11335"/>
                    </a:cubicBezTo>
                    <a:cubicBezTo>
                      <a:pt x="54293" y="3810"/>
                      <a:pt x="67818" y="0"/>
                      <a:pt x="82106" y="0"/>
                    </a:cubicBezTo>
                    <a:cubicBezTo>
                      <a:pt x="94107" y="0"/>
                      <a:pt x="105442" y="2857"/>
                      <a:pt x="116015" y="8477"/>
                    </a:cubicBezTo>
                    <a:cubicBezTo>
                      <a:pt x="126587" y="14097"/>
                      <a:pt x="135065" y="22574"/>
                      <a:pt x="141446" y="33909"/>
                    </a:cubicBezTo>
                    <a:cubicBezTo>
                      <a:pt x="142875" y="20288"/>
                      <a:pt x="143637" y="10382"/>
                      <a:pt x="143923" y="4286"/>
                    </a:cubicBezTo>
                    <a:lnTo>
                      <a:pt x="175546" y="4286"/>
                    </a:lnTo>
                    <a:close/>
                    <a:moveTo>
                      <a:pt x="124206" y="143256"/>
                    </a:moveTo>
                    <a:cubicBezTo>
                      <a:pt x="134398" y="132874"/>
                      <a:pt x="139541" y="117062"/>
                      <a:pt x="139541" y="95631"/>
                    </a:cubicBezTo>
                    <a:cubicBezTo>
                      <a:pt x="139541" y="74486"/>
                      <a:pt x="134398" y="58864"/>
                      <a:pt x="124206" y="48673"/>
                    </a:cubicBezTo>
                    <a:cubicBezTo>
                      <a:pt x="114014" y="38576"/>
                      <a:pt x="101632" y="33528"/>
                      <a:pt x="87344" y="33528"/>
                    </a:cubicBezTo>
                    <a:cubicBezTo>
                      <a:pt x="72295" y="33528"/>
                      <a:pt x="60198" y="38957"/>
                      <a:pt x="51149" y="49721"/>
                    </a:cubicBezTo>
                    <a:cubicBezTo>
                      <a:pt x="42101" y="60579"/>
                      <a:pt x="37529" y="75819"/>
                      <a:pt x="37529" y="95536"/>
                    </a:cubicBezTo>
                    <a:cubicBezTo>
                      <a:pt x="37529" y="115538"/>
                      <a:pt x="42101" y="131064"/>
                      <a:pt x="51149" y="142113"/>
                    </a:cubicBezTo>
                    <a:cubicBezTo>
                      <a:pt x="60198" y="153162"/>
                      <a:pt x="72295" y="158687"/>
                      <a:pt x="87344" y="158687"/>
                    </a:cubicBezTo>
                    <a:cubicBezTo>
                      <a:pt x="101727" y="158782"/>
                      <a:pt x="114014" y="153543"/>
                      <a:pt x="124206" y="143256"/>
                    </a:cubicBezTo>
                    <a:close/>
                  </a:path>
                </a:pathLst>
              </a:custGeom>
              <a:grpFill/>
              <a:ln w="9525" cap="flat">
                <a:noFill/>
                <a:prstDash val="solid"/>
                <a:miter/>
              </a:ln>
            </p:spPr>
            <p:txBody>
              <a:bodyPr rtlCol="0" anchor="ctr"/>
              <a:lstStyle/>
              <a:p>
                <a:endParaRPr lang="zh-CN" altLang="en-US"/>
              </a:p>
            </p:txBody>
          </p:sp>
          <p:sp>
            <p:nvSpPr>
              <p:cNvPr id="49" name="任意多边形: 形状 48">
                <a:extLst>
                  <a:ext uri="{FF2B5EF4-FFF2-40B4-BE49-F238E27FC236}">
                    <a16:creationId xmlns:a16="http://schemas.microsoft.com/office/drawing/2014/main" id="{85DACDDF-0F79-2D1A-CAD1-0754C5F57466}"/>
                  </a:ext>
                </a:extLst>
              </p:cNvPr>
              <p:cNvSpPr/>
              <p:nvPr/>
            </p:nvSpPr>
            <p:spPr>
              <a:xfrm>
                <a:off x="2596990" y="5477065"/>
                <a:ext cx="179260" cy="191262"/>
              </a:xfrm>
              <a:custGeom>
                <a:avLst/>
                <a:gdLst>
                  <a:gd name="connsiteX0" fmla="*/ 12382 w 179260"/>
                  <a:gd name="connsiteY0" fmla="*/ 45911 h 191262"/>
                  <a:gd name="connsiteX1" fmla="*/ 45339 w 179260"/>
                  <a:gd name="connsiteY1" fmla="*/ 12002 h 191262"/>
                  <a:gd name="connsiteX2" fmla="*/ 90011 w 179260"/>
                  <a:gd name="connsiteY2" fmla="*/ 0 h 191262"/>
                  <a:gd name="connsiteX3" fmla="*/ 134112 w 179260"/>
                  <a:gd name="connsiteY3" fmla="*/ 12002 h 191262"/>
                  <a:gd name="connsiteX4" fmla="*/ 166878 w 179260"/>
                  <a:gd name="connsiteY4" fmla="*/ 45911 h 191262"/>
                  <a:gd name="connsiteX5" fmla="*/ 179261 w 179260"/>
                  <a:gd name="connsiteY5" fmla="*/ 95631 h 191262"/>
                  <a:gd name="connsiteX6" fmla="*/ 166878 w 179260"/>
                  <a:gd name="connsiteY6" fmla="*/ 145352 h 191262"/>
                  <a:gd name="connsiteX7" fmla="*/ 134112 w 179260"/>
                  <a:gd name="connsiteY7" fmla="*/ 179261 h 191262"/>
                  <a:gd name="connsiteX8" fmla="*/ 90011 w 179260"/>
                  <a:gd name="connsiteY8" fmla="*/ 191262 h 191262"/>
                  <a:gd name="connsiteX9" fmla="*/ 45339 w 179260"/>
                  <a:gd name="connsiteY9" fmla="*/ 179261 h 191262"/>
                  <a:gd name="connsiteX10" fmla="*/ 12382 w 179260"/>
                  <a:gd name="connsiteY10" fmla="*/ 145352 h 191262"/>
                  <a:gd name="connsiteX11" fmla="*/ 0 w 179260"/>
                  <a:gd name="connsiteY11" fmla="*/ 95631 h 191262"/>
                  <a:gd name="connsiteX12" fmla="*/ 12382 w 179260"/>
                  <a:gd name="connsiteY12" fmla="*/ 45911 h 191262"/>
                  <a:gd name="connsiteX13" fmla="*/ 52768 w 179260"/>
                  <a:gd name="connsiteY13" fmla="*/ 141542 h 191262"/>
                  <a:gd name="connsiteX14" fmla="*/ 89630 w 179260"/>
                  <a:gd name="connsiteY14" fmla="*/ 158496 h 191262"/>
                  <a:gd name="connsiteX15" fmla="*/ 126682 w 179260"/>
                  <a:gd name="connsiteY15" fmla="*/ 141542 h 191262"/>
                  <a:gd name="connsiteX16" fmla="*/ 141161 w 179260"/>
                  <a:gd name="connsiteY16" fmla="*/ 95631 h 191262"/>
                  <a:gd name="connsiteX17" fmla="*/ 126492 w 179260"/>
                  <a:gd name="connsiteY17" fmla="*/ 49816 h 191262"/>
                  <a:gd name="connsiteX18" fmla="*/ 89630 w 179260"/>
                  <a:gd name="connsiteY18" fmla="*/ 32861 h 191262"/>
                  <a:gd name="connsiteX19" fmla="*/ 52768 w 179260"/>
                  <a:gd name="connsiteY19" fmla="*/ 49816 h 191262"/>
                  <a:gd name="connsiteX20" fmla="*/ 38100 w 179260"/>
                  <a:gd name="connsiteY20" fmla="*/ 95631 h 191262"/>
                  <a:gd name="connsiteX21" fmla="*/ 52768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6" y="31242"/>
                      <a:pt x="166878" y="45911"/>
                    </a:cubicBezTo>
                    <a:cubicBezTo>
                      <a:pt x="175069" y="60484"/>
                      <a:pt x="179261" y="77057"/>
                      <a:pt x="179261" y="95631"/>
                    </a:cubicBezTo>
                    <a:cubicBezTo>
                      <a:pt x="179261"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096" y="60484"/>
                      <a:pt x="12382" y="45911"/>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3053" y="130207"/>
                      <a:pt x="52768" y="141542"/>
                    </a:cubicBezTo>
                    <a:close/>
                  </a:path>
                </a:pathLst>
              </a:custGeom>
              <a:grpFill/>
              <a:ln w="9525" cap="flat">
                <a:noFill/>
                <a:prstDash val="solid"/>
                <a:miter/>
              </a:ln>
            </p:spPr>
            <p:txBody>
              <a:bodyPr rtlCol="0" anchor="ctr"/>
              <a:lstStyle/>
              <a:p>
                <a:endParaRPr lang="zh-CN" altLang="en-US"/>
              </a:p>
            </p:txBody>
          </p:sp>
          <p:sp>
            <p:nvSpPr>
              <p:cNvPr id="50" name="任意多边形: 形状 49">
                <a:extLst>
                  <a:ext uri="{FF2B5EF4-FFF2-40B4-BE49-F238E27FC236}">
                    <a16:creationId xmlns:a16="http://schemas.microsoft.com/office/drawing/2014/main" id="{2310CDE2-DBA2-A2C7-B1AE-F40D86256B2D}"/>
                  </a:ext>
                </a:extLst>
              </p:cNvPr>
              <p:cNvSpPr/>
              <p:nvPr/>
            </p:nvSpPr>
            <p:spPr>
              <a:xfrm>
                <a:off x="2806540" y="5477065"/>
                <a:ext cx="179260" cy="191262"/>
              </a:xfrm>
              <a:custGeom>
                <a:avLst/>
                <a:gdLst>
                  <a:gd name="connsiteX0" fmla="*/ 12382 w 179260"/>
                  <a:gd name="connsiteY0" fmla="*/ 45911 h 191262"/>
                  <a:gd name="connsiteX1" fmla="*/ 45339 w 179260"/>
                  <a:gd name="connsiteY1" fmla="*/ 12002 h 191262"/>
                  <a:gd name="connsiteX2" fmla="*/ 90011 w 179260"/>
                  <a:gd name="connsiteY2" fmla="*/ 0 h 191262"/>
                  <a:gd name="connsiteX3" fmla="*/ 134112 w 179260"/>
                  <a:gd name="connsiteY3" fmla="*/ 12002 h 191262"/>
                  <a:gd name="connsiteX4" fmla="*/ 166878 w 179260"/>
                  <a:gd name="connsiteY4" fmla="*/ 45911 h 191262"/>
                  <a:gd name="connsiteX5" fmla="*/ 179261 w 179260"/>
                  <a:gd name="connsiteY5" fmla="*/ 95631 h 191262"/>
                  <a:gd name="connsiteX6" fmla="*/ 166878 w 179260"/>
                  <a:gd name="connsiteY6" fmla="*/ 145352 h 191262"/>
                  <a:gd name="connsiteX7" fmla="*/ 134112 w 179260"/>
                  <a:gd name="connsiteY7" fmla="*/ 179261 h 191262"/>
                  <a:gd name="connsiteX8" fmla="*/ 90011 w 179260"/>
                  <a:gd name="connsiteY8" fmla="*/ 191262 h 191262"/>
                  <a:gd name="connsiteX9" fmla="*/ 45339 w 179260"/>
                  <a:gd name="connsiteY9" fmla="*/ 179261 h 191262"/>
                  <a:gd name="connsiteX10" fmla="*/ 12382 w 179260"/>
                  <a:gd name="connsiteY10" fmla="*/ 145352 h 191262"/>
                  <a:gd name="connsiteX11" fmla="*/ 0 w 179260"/>
                  <a:gd name="connsiteY11" fmla="*/ 95631 h 191262"/>
                  <a:gd name="connsiteX12" fmla="*/ 12382 w 179260"/>
                  <a:gd name="connsiteY12" fmla="*/ 45911 h 191262"/>
                  <a:gd name="connsiteX13" fmla="*/ 52769 w 179260"/>
                  <a:gd name="connsiteY13" fmla="*/ 141542 h 191262"/>
                  <a:gd name="connsiteX14" fmla="*/ 89630 w 179260"/>
                  <a:gd name="connsiteY14" fmla="*/ 158496 h 191262"/>
                  <a:gd name="connsiteX15" fmla="*/ 126682 w 179260"/>
                  <a:gd name="connsiteY15" fmla="*/ 141542 h 191262"/>
                  <a:gd name="connsiteX16" fmla="*/ 141161 w 179260"/>
                  <a:gd name="connsiteY16" fmla="*/ 95631 h 191262"/>
                  <a:gd name="connsiteX17" fmla="*/ 126492 w 179260"/>
                  <a:gd name="connsiteY17" fmla="*/ 49816 h 191262"/>
                  <a:gd name="connsiteX18" fmla="*/ 89630 w 179260"/>
                  <a:gd name="connsiteY18" fmla="*/ 32861 h 191262"/>
                  <a:gd name="connsiteX19" fmla="*/ 52769 w 179260"/>
                  <a:gd name="connsiteY19" fmla="*/ 49816 h 191262"/>
                  <a:gd name="connsiteX20" fmla="*/ 38100 w 179260"/>
                  <a:gd name="connsiteY20" fmla="*/ 95631 h 191262"/>
                  <a:gd name="connsiteX21" fmla="*/ 52769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6" y="31242"/>
                      <a:pt x="166878" y="45911"/>
                    </a:cubicBezTo>
                    <a:cubicBezTo>
                      <a:pt x="175069" y="60484"/>
                      <a:pt x="179261" y="77057"/>
                      <a:pt x="179261" y="95631"/>
                    </a:cubicBezTo>
                    <a:cubicBezTo>
                      <a:pt x="179261"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191" y="60484"/>
                      <a:pt x="12382" y="45911"/>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3053" y="130207"/>
                      <a:pt x="52769" y="141542"/>
                    </a:cubicBezTo>
                    <a:close/>
                  </a:path>
                </a:pathLst>
              </a:custGeom>
              <a:grpFill/>
              <a:ln w="9525" cap="flat">
                <a:noFill/>
                <a:prstDash val="solid"/>
                <a:miter/>
              </a:ln>
            </p:spPr>
            <p:txBody>
              <a:bodyPr rtlCol="0" anchor="ctr"/>
              <a:lstStyle/>
              <a:p>
                <a:endParaRPr lang="zh-CN" altLang="en-US"/>
              </a:p>
            </p:txBody>
          </p:sp>
          <p:sp>
            <p:nvSpPr>
              <p:cNvPr id="51" name="任意多边形: 形状 50">
                <a:extLst>
                  <a:ext uri="{FF2B5EF4-FFF2-40B4-BE49-F238E27FC236}">
                    <a16:creationId xmlns:a16="http://schemas.microsoft.com/office/drawing/2014/main" id="{63D0F163-C6B2-7A77-A5A5-064811AE2385}"/>
                  </a:ext>
                </a:extLst>
              </p:cNvPr>
              <p:cNvSpPr/>
              <p:nvPr/>
            </p:nvSpPr>
            <p:spPr>
              <a:xfrm>
                <a:off x="3016186" y="5396007"/>
                <a:ext cx="175640" cy="272414"/>
              </a:xfrm>
              <a:custGeom>
                <a:avLst/>
                <a:gdLst>
                  <a:gd name="connsiteX0" fmla="*/ 139636 w 175640"/>
                  <a:gd name="connsiteY0" fmla="*/ 0 h 272414"/>
                  <a:gd name="connsiteX1" fmla="*/ 175641 w 175640"/>
                  <a:gd name="connsiteY1" fmla="*/ 0 h 272414"/>
                  <a:gd name="connsiteX2" fmla="*/ 175641 w 175640"/>
                  <a:gd name="connsiteY2" fmla="*/ 268510 h 272414"/>
                  <a:gd name="connsiteX3" fmla="*/ 143923 w 175640"/>
                  <a:gd name="connsiteY3" fmla="*/ 268510 h 272414"/>
                  <a:gd name="connsiteX4" fmla="*/ 141446 w 175640"/>
                  <a:gd name="connsiteY4" fmla="*/ 238506 h 272414"/>
                  <a:gd name="connsiteX5" fmla="*/ 115538 w 175640"/>
                  <a:gd name="connsiteY5" fmla="*/ 263938 h 272414"/>
                  <a:gd name="connsiteX6" fmla="*/ 81534 w 175640"/>
                  <a:gd name="connsiteY6" fmla="*/ 272415 h 272414"/>
                  <a:gd name="connsiteX7" fmla="*/ 41338 w 175640"/>
                  <a:gd name="connsiteY7" fmla="*/ 261080 h 272414"/>
                  <a:gd name="connsiteX8" fmla="*/ 11335 w 175640"/>
                  <a:gd name="connsiteY8" fmla="*/ 228124 h 272414"/>
                  <a:gd name="connsiteX9" fmla="*/ 0 w 175640"/>
                  <a:gd name="connsiteY9" fmla="*/ 176784 h 272414"/>
                  <a:gd name="connsiteX10" fmla="*/ 11335 w 175640"/>
                  <a:gd name="connsiteY10" fmla="*/ 125825 h 272414"/>
                  <a:gd name="connsiteX11" fmla="*/ 41338 w 175640"/>
                  <a:gd name="connsiteY11" fmla="*/ 92678 h 272414"/>
                  <a:gd name="connsiteX12" fmla="*/ 81534 w 175640"/>
                  <a:gd name="connsiteY12" fmla="*/ 81248 h 272414"/>
                  <a:gd name="connsiteX13" fmla="*/ 114205 w 175640"/>
                  <a:gd name="connsiteY13" fmla="*/ 88963 h 272414"/>
                  <a:gd name="connsiteX14" fmla="*/ 139827 w 175640"/>
                  <a:gd name="connsiteY14" fmla="*/ 111919 h 272414"/>
                  <a:gd name="connsiteX15" fmla="*/ 139827 w 175640"/>
                  <a:gd name="connsiteY15" fmla="*/ 0 h 272414"/>
                  <a:gd name="connsiteX16" fmla="*/ 124301 w 175640"/>
                  <a:gd name="connsiteY16" fmla="*/ 224409 h 272414"/>
                  <a:gd name="connsiteX17" fmla="*/ 139636 w 175640"/>
                  <a:gd name="connsiteY17" fmla="*/ 176784 h 272414"/>
                  <a:gd name="connsiteX18" fmla="*/ 124301 w 175640"/>
                  <a:gd name="connsiteY18" fmla="*/ 129826 h 272414"/>
                  <a:gd name="connsiteX19" fmla="*/ 87439 w 175640"/>
                  <a:gd name="connsiteY19" fmla="*/ 114681 h 272414"/>
                  <a:gd name="connsiteX20" fmla="*/ 51244 w 175640"/>
                  <a:gd name="connsiteY20" fmla="*/ 130873 h 272414"/>
                  <a:gd name="connsiteX21" fmla="*/ 37624 w 175640"/>
                  <a:gd name="connsiteY21" fmla="*/ 176689 h 272414"/>
                  <a:gd name="connsiteX22" fmla="*/ 51244 w 175640"/>
                  <a:gd name="connsiteY22" fmla="*/ 223266 h 272414"/>
                  <a:gd name="connsiteX23" fmla="*/ 87439 w 175640"/>
                  <a:gd name="connsiteY23" fmla="*/ 239839 h 272414"/>
                  <a:gd name="connsiteX24" fmla="*/ 124301 w 175640"/>
                  <a:gd name="connsiteY24" fmla="*/ 224409 h 27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640" h="272414">
                    <a:moveTo>
                      <a:pt x="139636" y="0"/>
                    </a:moveTo>
                    <a:lnTo>
                      <a:pt x="175641" y="0"/>
                    </a:lnTo>
                    <a:lnTo>
                      <a:pt x="175641" y="268510"/>
                    </a:lnTo>
                    <a:lnTo>
                      <a:pt x="143923" y="268510"/>
                    </a:lnTo>
                    <a:cubicBezTo>
                      <a:pt x="142780" y="252508"/>
                      <a:pt x="141922" y="242506"/>
                      <a:pt x="141446" y="238506"/>
                    </a:cubicBezTo>
                    <a:cubicBezTo>
                      <a:pt x="134874" y="249841"/>
                      <a:pt x="126206" y="258223"/>
                      <a:pt x="115538" y="263938"/>
                    </a:cubicBezTo>
                    <a:cubicBezTo>
                      <a:pt x="104870" y="269557"/>
                      <a:pt x="93536" y="272415"/>
                      <a:pt x="81534" y="272415"/>
                    </a:cubicBezTo>
                    <a:cubicBezTo>
                      <a:pt x="67151" y="272415"/>
                      <a:pt x="53816" y="268605"/>
                      <a:pt x="41338" y="261080"/>
                    </a:cubicBezTo>
                    <a:cubicBezTo>
                      <a:pt x="28861" y="253555"/>
                      <a:pt x="18859" y="242602"/>
                      <a:pt x="11335" y="228124"/>
                    </a:cubicBezTo>
                    <a:cubicBezTo>
                      <a:pt x="3810" y="213646"/>
                      <a:pt x="0" y="196596"/>
                      <a:pt x="0" y="176784"/>
                    </a:cubicBezTo>
                    <a:cubicBezTo>
                      <a:pt x="0" y="157258"/>
                      <a:pt x="3715" y="140303"/>
                      <a:pt x="11335" y="125825"/>
                    </a:cubicBezTo>
                    <a:cubicBezTo>
                      <a:pt x="18859" y="111347"/>
                      <a:pt x="28861" y="100298"/>
                      <a:pt x="41338" y="92678"/>
                    </a:cubicBezTo>
                    <a:cubicBezTo>
                      <a:pt x="53816" y="85058"/>
                      <a:pt x="67246" y="81248"/>
                      <a:pt x="81534" y="81248"/>
                    </a:cubicBezTo>
                    <a:cubicBezTo>
                      <a:pt x="93059" y="81248"/>
                      <a:pt x="103918" y="83820"/>
                      <a:pt x="114205" y="88963"/>
                    </a:cubicBezTo>
                    <a:cubicBezTo>
                      <a:pt x="124396" y="94107"/>
                      <a:pt x="132969" y="101822"/>
                      <a:pt x="139827" y="111919"/>
                    </a:cubicBezTo>
                    <a:lnTo>
                      <a:pt x="139827" y="0"/>
                    </a:lnTo>
                    <a:close/>
                    <a:moveTo>
                      <a:pt x="124301" y="224409"/>
                    </a:moveTo>
                    <a:cubicBezTo>
                      <a:pt x="134493" y="214027"/>
                      <a:pt x="139636" y="198215"/>
                      <a:pt x="139636" y="176784"/>
                    </a:cubicBezTo>
                    <a:cubicBezTo>
                      <a:pt x="139636" y="155638"/>
                      <a:pt x="134493" y="140017"/>
                      <a:pt x="124301" y="129826"/>
                    </a:cubicBezTo>
                    <a:cubicBezTo>
                      <a:pt x="114109" y="119729"/>
                      <a:pt x="101727" y="114681"/>
                      <a:pt x="87439" y="114681"/>
                    </a:cubicBezTo>
                    <a:cubicBezTo>
                      <a:pt x="72390" y="114681"/>
                      <a:pt x="60293" y="120110"/>
                      <a:pt x="51244" y="130873"/>
                    </a:cubicBezTo>
                    <a:cubicBezTo>
                      <a:pt x="42196" y="141732"/>
                      <a:pt x="37624" y="156972"/>
                      <a:pt x="37624" y="176689"/>
                    </a:cubicBezTo>
                    <a:cubicBezTo>
                      <a:pt x="37624" y="196691"/>
                      <a:pt x="42196" y="212217"/>
                      <a:pt x="51244" y="223266"/>
                    </a:cubicBezTo>
                    <a:cubicBezTo>
                      <a:pt x="60293" y="234315"/>
                      <a:pt x="72390" y="239839"/>
                      <a:pt x="87439" y="239839"/>
                    </a:cubicBezTo>
                    <a:cubicBezTo>
                      <a:pt x="101822" y="239935"/>
                      <a:pt x="114109" y="234696"/>
                      <a:pt x="124301" y="224409"/>
                    </a:cubicBezTo>
                    <a:close/>
                  </a:path>
                </a:pathLst>
              </a:custGeom>
              <a:grpFill/>
              <a:ln w="9525" cap="flat">
                <a:noFill/>
                <a:prstDash val="solid"/>
                <a:miter/>
              </a:ln>
            </p:spPr>
            <p:txBody>
              <a:bodyPr rtlCol="0" anchor="ctr"/>
              <a:lstStyle/>
              <a:p>
                <a:endParaRPr lang="zh-CN" altLang="en-US"/>
              </a:p>
            </p:txBody>
          </p:sp>
          <p:sp>
            <p:nvSpPr>
              <p:cNvPr id="52" name="任意多边形: 形状 51">
                <a:extLst>
                  <a:ext uri="{FF2B5EF4-FFF2-40B4-BE49-F238E27FC236}">
                    <a16:creationId xmlns:a16="http://schemas.microsoft.com/office/drawing/2014/main" id="{D4E986C0-52A5-1693-7E15-D7994AEE95BF}"/>
                  </a:ext>
                </a:extLst>
              </p:cNvPr>
              <p:cNvSpPr/>
              <p:nvPr/>
            </p:nvSpPr>
            <p:spPr>
              <a:xfrm>
                <a:off x="3243357" y="5477160"/>
                <a:ext cx="175736" cy="269271"/>
              </a:xfrm>
              <a:custGeom>
                <a:avLst/>
                <a:gdLst>
                  <a:gd name="connsiteX0" fmla="*/ 134588 w 175736"/>
                  <a:gd name="connsiteY0" fmla="*/ 11430 h 269271"/>
                  <a:gd name="connsiteX1" fmla="*/ 164402 w 175736"/>
                  <a:gd name="connsiteY1" fmla="*/ 44577 h 269271"/>
                  <a:gd name="connsiteX2" fmla="*/ 175736 w 175736"/>
                  <a:gd name="connsiteY2" fmla="*/ 95536 h 269271"/>
                  <a:gd name="connsiteX3" fmla="*/ 164402 w 175736"/>
                  <a:gd name="connsiteY3" fmla="*/ 146876 h 269271"/>
                  <a:gd name="connsiteX4" fmla="*/ 134588 w 175736"/>
                  <a:gd name="connsiteY4" fmla="*/ 179832 h 269271"/>
                  <a:gd name="connsiteX5" fmla="*/ 94869 w 175736"/>
                  <a:gd name="connsiteY5" fmla="*/ 191167 h 269271"/>
                  <a:gd name="connsiteX6" fmla="*/ 61722 w 175736"/>
                  <a:gd name="connsiteY6" fmla="*/ 183452 h 269271"/>
                  <a:gd name="connsiteX7" fmla="*/ 36290 w 175736"/>
                  <a:gd name="connsiteY7" fmla="*/ 160211 h 269271"/>
                  <a:gd name="connsiteX8" fmla="*/ 36290 w 175736"/>
                  <a:gd name="connsiteY8" fmla="*/ 269272 h 269271"/>
                  <a:gd name="connsiteX9" fmla="*/ 0 w 175736"/>
                  <a:gd name="connsiteY9" fmla="*/ 269272 h 269271"/>
                  <a:gd name="connsiteX10" fmla="*/ 0 w 175736"/>
                  <a:gd name="connsiteY10" fmla="*/ 4286 h 269271"/>
                  <a:gd name="connsiteX11" fmla="*/ 32099 w 175736"/>
                  <a:gd name="connsiteY11" fmla="*/ 4286 h 269271"/>
                  <a:gd name="connsiteX12" fmla="*/ 34195 w 175736"/>
                  <a:gd name="connsiteY12" fmla="*/ 34290 h 269271"/>
                  <a:gd name="connsiteX13" fmla="*/ 60103 w 175736"/>
                  <a:gd name="connsiteY13" fmla="*/ 8668 h 269271"/>
                  <a:gd name="connsiteX14" fmla="*/ 94869 w 175736"/>
                  <a:gd name="connsiteY14" fmla="*/ 0 h 269271"/>
                  <a:gd name="connsiteX15" fmla="*/ 134588 w 175736"/>
                  <a:gd name="connsiteY15" fmla="*/ 11430 h 269271"/>
                  <a:gd name="connsiteX16" fmla="*/ 124492 w 175736"/>
                  <a:gd name="connsiteY16" fmla="*/ 141637 h 269271"/>
                  <a:gd name="connsiteX17" fmla="*/ 137922 w 175736"/>
                  <a:gd name="connsiteY17" fmla="*/ 95631 h 269271"/>
                  <a:gd name="connsiteX18" fmla="*/ 124301 w 175736"/>
                  <a:gd name="connsiteY18" fmla="*/ 49625 h 269271"/>
                  <a:gd name="connsiteX19" fmla="*/ 88487 w 175736"/>
                  <a:gd name="connsiteY19" fmla="*/ 32861 h 269271"/>
                  <a:gd name="connsiteX20" fmla="*/ 51625 w 175736"/>
                  <a:gd name="connsiteY20" fmla="*/ 48387 h 269271"/>
                  <a:gd name="connsiteX21" fmla="*/ 36290 w 175736"/>
                  <a:gd name="connsiteY21" fmla="*/ 95631 h 269271"/>
                  <a:gd name="connsiteX22" fmla="*/ 51625 w 175736"/>
                  <a:gd name="connsiteY22" fmla="*/ 142875 h 269271"/>
                  <a:gd name="connsiteX23" fmla="*/ 88487 w 175736"/>
                  <a:gd name="connsiteY23" fmla="*/ 158020 h 269271"/>
                  <a:gd name="connsiteX24" fmla="*/ 124492 w 175736"/>
                  <a:gd name="connsiteY24" fmla="*/ 141637 h 269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69271">
                    <a:moveTo>
                      <a:pt x="134588" y="11430"/>
                    </a:moveTo>
                    <a:cubicBezTo>
                      <a:pt x="146971" y="19050"/>
                      <a:pt x="156877" y="30099"/>
                      <a:pt x="164402" y="44577"/>
                    </a:cubicBezTo>
                    <a:cubicBezTo>
                      <a:pt x="171926" y="59055"/>
                      <a:pt x="175736" y="76010"/>
                      <a:pt x="175736" y="95536"/>
                    </a:cubicBezTo>
                    <a:cubicBezTo>
                      <a:pt x="175736" y="115253"/>
                      <a:pt x="171926" y="132397"/>
                      <a:pt x="164402" y="146876"/>
                    </a:cubicBezTo>
                    <a:cubicBezTo>
                      <a:pt x="156877" y="161354"/>
                      <a:pt x="146971" y="172307"/>
                      <a:pt x="134588" y="179832"/>
                    </a:cubicBezTo>
                    <a:cubicBezTo>
                      <a:pt x="122206" y="187357"/>
                      <a:pt x="109061" y="191167"/>
                      <a:pt x="94869" y="191167"/>
                    </a:cubicBezTo>
                    <a:cubicBezTo>
                      <a:pt x="83058" y="191167"/>
                      <a:pt x="72009" y="188595"/>
                      <a:pt x="61722" y="183452"/>
                    </a:cubicBezTo>
                    <a:cubicBezTo>
                      <a:pt x="51340" y="178308"/>
                      <a:pt x="42863" y="170497"/>
                      <a:pt x="36290" y="160211"/>
                    </a:cubicBezTo>
                    <a:lnTo>
                      <a:pt x="36290" y="269272"/>
                    </a:lnTo>
                    <a:lnTo>
                      <a:pt x="0" y="269272"/>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8966" y="0"/>
                      <a:pt x="122206" y="3810"/>
                      <a:pt x="134588" y="11430"/>
                    </a:cubicBezTo>
                    <a:close/>
                    <a:moveTo>
                      <a:pt x="124492" y="141637"/>
                    </a:moveTo>
                    <a:cubicBezTo>
                      <a:pt x="133445" y="130683"/>
                      <a:pt x="137922" y="115348"/>
                      <a:pt x="137922" y="95631"/>
                    </a:cubicBezTo>
                    <a:cubicBezTo>
                      <a:pt x="137922" y="76105"/>
                      <a:pt x="133350" y="60770"/>
                      <a:pt x="124301" y="49625"/>
                    </a:cubicBezTo>
                    <a:cubicBezTo>
                      <a:pt x="115252" y="38481"/>
                      <a:pt x="103346" y="32861"/>
                      <a:pt x="88487" y="32861"/>
                    </a:cubicBezTo>
                    <a:cubicBezTo>
                      <a:pt x="74104" y="32861"/>
                      <a:pt x="61817" y="38005"/>
                      <a:pt x="51625" y="48387"/>
                    </a:cubicBezTo>
                    <a:cubicBezTo>
                      <a:pt x="41434" y="58769"/>
                      <a:pt x="36290" y="74486"/>
                      <a:pt x="36290" y="95631"/>
                    </a:cubicBezTo>
                    <a:cubicBezTo>
                      <a:pt x="36290" y="117062"/>
                      <a:pt x="41434" y="132779"/>
                      <a:pt x="51625" y="142875"/>
                    </a:cubicBezTo>
                    <a:cubicBezTo>
                      <a:pt x="61817" y="152971"/>
                      <a:pt x="74104" y="158020"/>
                      <a:pt x="88487" y="158020"/>
                    </a:cubicBezTo>
                    <a:cubicBezTo>
                      <a:pt x="103632" y="158020"/>
                      <a:pt x="115538" y="152590"/>
                      <a:pt x="124492" y="141637"/>
                    </a:cubicBezTo>
                    <a:close/>
                  </a:path>
                </a:pathLst>
              </a:custGeom>
              <a:grpFill/>
              <a:ln w="9525" cap="flat">
                <a:noFill/>
                <a:prstDash val="solid"/>
                <a:miter/>
              </a:ln>
            </p:spPr>
            <p:txBody>
              <a:bodyPr rtlCol="0" anchor="ctr"/>
              <a:lstStyle/>
              <a:p>
                <a:endParaRPr lang="zh-CN" altLang="en-US"/>
              </a:p>
            </p:txBody>
          </p:sp>
          <p:sp>
            <p:nvSpPr>
              <p:cNvPr id="53" name="任意多边形: 形状 52">
                <a:extLst>
                  <a:ext uri="{FF2B5EF4-FFF2-40B4-BE49-F238E27FC236}">
                    <a16:creationId xmlns:a16="http://schemas.microsoft.com/office/drawing/2014/main" id="{F8DDE95A-2B76-D05D-41BE-01B665E5EC36}"/>
                  </a:ext>
                </a:extLst>
              </p:cNvPr>
              <p:cNvSpPr/>
              <p:nvPr/>
            </p:nvSpPr>
            <p:spPr>
              <a:xfrm>
                <a:off x="3459955" y="5477160"/>
                <a:ext cx="175736" cy="269271"/>
              </a:xfrm>
              <a:custGeom>
                <a:avLst/>
                <a:gdLst>
                  <a:gd name="connsiteX0" fmla="*/ 134588 w 175736"/>
                  <a:gd name="connsiteY0" fmla="*/ 11430 h 269271"/>
                  <a:gd name="connsiteX1" fmla="*/ 164401 w 175736"/>
                  <a:gd name="connsiteY1" fmla="*/ 44577 h 269271"/>
                  <a:gd name="connsiteX2" fmla="*/ 175736 w 175736"/>
                  <a:gd name="connsiteY2" fmla="*/ 95536 h 269271"/>
                  <a:gd name="connsiteX3" fmla="*/ 164401 w 175736"/>
                  <a:gd name="connsiteY3" fmla="*/ 146876 h 269271"/>
                  <a:gd name="connsiteX4" fmla="*/ 134588 w 175736"/>
                  <a:gd name="connsiteY4" fmla="*/ 179832 h 269271"/>
                  <a:gd name="connsiteX5" fmla="*/ 94869 w 175736"/>
                  <a:gd name="connsiteY5" fmla="*/ 191167 h 269271"/>
                  <a:gd name="connsiteX6" fmla="*/ 61722 w 175736"/>
                  <a:gd name="connsiteY6" fmla="*/ 183452 h 269271"/>
                  <a:gd name="connsiteX7" fmla="*/ 36290 w 175736"/>
                  <a:gd name="connsiteY7" fmla="*/ 160211 h 269271"/>
                  <a:gd name="connsiteX8" fmla="*/ 36290 w 175736"/>
                  <a:gd name="connsiteY8" fmla="*/ 269272 h 269271"/>
                  <a:gd name="connsiteX9" fmla="*/ 0 w 175736"/>
                  <a:gd name="connsiteY9" fmla="*/ 269272 h 269271"/>
                  <a:gd name="connsiteX10" fmla="*/ 0 w 175736"/>
                  <a:gd name="connsiteY10" fmla="*/ 4286 h 269271"/>
                  <a:gd name="connsiteX11" fmla="*/ 32099 w 175736"/>
                  <a:gd name="connsiteY11" fmla="*/ 4286 h 269271"/>
                  <a:gd name="connsiteX12" fmla="*/ 34195 w 175736"/>
                  <a:gd name="connsiteY12" fmla="*/ 34290 h 269271"/>
                  <a:gd name="connsiteX13" fmla="*/ 60103 w 175736"/>
                  <a:gd name="connsiteY13" fmla="*/ 8668 h 269271"/>
                  <a:gd name="connsiteX14" fmla="*/ 94869 w 175736"/>
                  <a:gd name="connsiteY14" fmla="*/ 0 h 269271"/>
                  <a:gd name="connsiteX15" fmla="*/ 134588 w 175736"/>
                  <a:gd name="connsiteY15" fmla="*/ 11430 h 269271"/>
                  <a:gd name="connsiteX16" fmla="*/ 124587 w 175736"/>
                  <a:gd name="connsiteY16" fmla="*/ 141637 h 269271"/>
                  <a:gd name="connsiteX17" fmla="*/ 138017 w 175736"/>
                  <a:gd name="connsiteY17" fmla="*/ 95631 h 269271"/>
                  <a:gd name="connsiteX18" fmla="*/ 124396 w 175736"/>
                  <a:gd name="connsiteY18" fmla="*/ 49625 h 269271"/>
                  <a:gd name="connsiteX19" fmla="*/ 88583 w 175736"/>
                  <a:gd name="connsiteY19" fmla="*/ 32861 h 269271"/>
                  <a:gd name="connsiteX20" fmla="*/ 51721 w 175736"/>
                  <a:gd name="connsiteY20" fmla="*/ 48387 h 269271"/>
                  <a:gd name="connsiteX21" fmla="*/ 36386 w 175736"/>
                  <a:gd name="connsiteY21" fmla="*/ 95631 h 269271"/>
                  <a:gd name="connsiteX22" fmla="*/ 51721 w 175736"/>
                  <a:gd name="connsiteY22" fmla="*/ 142875 h 269271"/>
                  <a:gd name="connsiteX23" fmla="*/ 88583 w 175736"/>
                  <a:gd name="connsiteY23" fmla="*/ 158020 h 269271"/>
                  <a:gd name="connsiteX24" fmla="*/ 124587 w 175736"/>
                  <a:gd name="connsiteY24" fmla="*/ 141637 h 269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69271">
                    <a:moveTo>
                      <a:pt x="134588" y="11430"/>
                    </a:moveTo>
                    <a:cubicBezTo>
                      <a:pt x="146971" y="19050"/>
                      <a:pt x="156877" y="30099"/>
                      <a:pt x="164401" y="44577"/>
                    </a:cubicBezTo>
                    <a:cubicBezTo>
                      <a:pt x="171926" y="59055"/>
                      <a:pt x="175736" y="76010"/>
                      <a:pt x="175736" y="95536"/>
                    </a:cubicBezTo>
                    <a:cubicBezTo>
                      <a:pt x="175736" y="115253"/>
                      <a:pt x="171926" y="132397"/>
                      <a:pt x="164401" y="146876"/>
                    </a:cubicBezTo>
                    <a:cubicBezTo>
                      <a:pt x="156877" y="161354"/>
                      <a:pt x="146971" y="172307"/>
                      <a:pt x="134588" y="179832"/>
                    </a:cubicBezTo>
                    <a:cubicBezTo>
                      <a:pt x="122206" y="187357"/>
                      <a:pt x="109061" y="191167"/>
                      <a:pt x="94869" y="191167"/>
                    </a:cubicBezTo>
                    <a:cubicBezTo>
                      <a:pt x="83058" y="191167"/>
                      <a:pt x="72009" y="188595"/>
                      <a:pt x="61722" y="183452"/>
                    </a:cubicBezTo>
                    <a:cubicBezTo>
                      <a:pt x="51340" y="178308"/>
                      <a:pt x="42863" y="170497"/>
                      <a:pt x="36290" y="160211"/>
                    </a:cubicBezTo>
                    <a:lnTo>
                      <a:pt x="36290" y="269272"/>
                    </a:lnTo>
                    <a:lnTo>
                      <a:pt x="0" y="269272"/>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9061" y="0"/>
                      <a:pt x="122206" y="3810"/>
                      <a:pt x="134588" y="11430"/>
                    </a:cubicBezTo>
                    <a:close/>
                    <a:moveTo>
                      <a:pt x="124587" y="141637"/>
                    </a:moveTo>
                    <a:cubicBezTo>
                      <a:pt x="133541" y="130683"/>
                      <a:pt x="138017" y="115348"/>
                      <a:pt x="138017" y="95631"/>
                    </a:cubicBezTo>
                    <a:cubicBezTo>
                      <a:pt x="138017" y="76105"/>
                      <a:pt x="133445" y="60770"/>
                      <a:pt x="124396" y="49625"/>
                    </a:cubicBezTo>
                    <a:cubicBezTo>
                      <a:pt x="115348" y="38481"/>
                      <a:pt x="103442" y="32861"/>
                      <a:pt x="88583" y="32861"/>
                    </a:cubicBezTo>
                    <a:cubicBezTo>
                      <a:pt x="74200" y="32861"/>
                      <a:pt x="61913" y="38005"/>
                      <a:pt x="51721" y="48387"/>
                    </a:cubicBezTo>
                    <a:cubicBezTo>
                      <a:pt x="41529" y="58769"/>
                      <a:pt x="36386" y="74486"/>
                      <a:pt x="36386" y="95631"/>
                    </a:cubicBezTo>
                    <a:cubicBezTo>
                      <a:pt x="36386" y="117062"/>
                      <a:pt x="41529" y="132779"/>
                      <a:pt x="51721" y="142875"/>
                    </a:cubicBezTo>
                    <a:cubicBezTo>
                      <a:pt x="61913" y="152971"/>
                      <a:pt x="74200" y="158020"/>
                      <a:pt x="88583" y="158020"/>
                    </a:cubicBezTo>
                    <a:cubicBezTo>
                      <a:pt x="103632" y="158020"/>
                      <a:pt x="115633" y="152590"/>
                      <a:pt x="124587" y="141637"/>
                    </a:cubicBezTo>
                    <a:close/>
                  </a:path>
                </a:pathLst>
              </a:custGeom>
              <a:grpFill/>
              <a:ln w="9525" cap="flat">
                <a:noFill/>
                <a:prstDash val="solid"/>
                <a:miter/>
              </a:ln>
            </p:spPr>
            <p:txBody>
              <a:bodyPr rtlCol="0" anchor="ctr"/>
              <a:lstStyle/>
              <a:p>
                <a:endParaRPr lang="zh-CN" altLang="en-US"/>
              </a:p>
            </p:txBody>
          </p:sp>
          <p:sp>
            <p:nvSpPr>
              <p:cNvPr id="54" name="任意多边形: 形状 53">
                <a:extLst>
                  <a:ext uri="{FF2B5EF4-FFF2-40B4-BE49-F238E27FC236}">
                    <a16:creationId xmlns:a16="http://schemas.microsoft.com/office/drawing/2014/main" id="{FDCD64ED-C8D6-B7E3-6544-7755892CD60E}"/>
                  </a:ext>
                </a:extLst>
              </p:cNvPr>
              <p:cNvSpPr/>
              <p:nvPr/>
            </p:nvSpPr>
            <p:spPr>
              <a:xfrm>
                <a:off x="3652360" y="5428488"/>
                <a:ext cx="131159" cy="239934"/>
              </a:xfrm>
              <a:custGeom>
                <a:avLst/>
                <a:gdLst>
                  <a:gd name="connsiteX0" fmla="*/ 131159 w 131159"/>
                  <a:gd name="connsiteY0" fmla="*/ 228600 h 239934"/>
                  <a:gd name="connsiteX1" fmla="*/ 89916 w 131159"/>
                  <a:gd name="connsiteY1" fmla="*/ 239934 h 239934"/>
                  <a:gd name="connsiteX2" fmla="*/ 47434 w 131159"/>
                  <a:gd name="connsiteY2" fmla="*/ 225457 h 239934"/>
                  <a:gd name="connsiteX3" fmla="*/ 31052 w 131159"/>
                  <a:gd name="connsiteY3" fmla="*/ 173926 h 239934"/>
                  <a:gd name="connsiteX4" fmla="*/ 31052 w 131159"/>
                  <a:gd name="connsiteY4" fmla="*/ 84010 h 239934"/>
                  <a:gd name="connsiteX5" fmla="*/ 0 w 131159"/>
                  <a:gd name="connsiteY5" fmla="*/ 84010 h 239934"/>
                  <a:gd name="connsiteX6" fmla="*/ 0 w 131159"/>
                  <a:gd name="connsiteY6" fmla="*/ 52959 h 239934"/>
                  <a:gd name="connsiteX7" fmla="*/ 31052 w 131159"/>
                  <a:gd name="connsiteY7" fmla="*/ 52959 h 239934"/>
                  <a:gd name="connsiteX8" fmla="*/ 31052 w 131159"/>
                  <a:gd name="connsiteY8" fmla="*/ 0 h 239934"/>
                  <a:gd name="connsiteX9" fmla="*/ 67056 w 131159"/>
                  <a:gd name="connsiteY9" fmla="*/ 0 h 239934"/>
                  <a:gd name="connsiteX10" fmla="*/ 67056 w 131159"/>
                  <a:gd name="connsiteY10" fmla="*/ 52959 h 239934"/>
                  <a:gd name="connsiteX11" fmla="*/ 121063 w 131159"/>
                  <a:gd name="connsiteY11" fmla="*/ 52959 h 239934"/>
                  <a:gd name="connsiteX12" fmla="*/ 121063 w 131159"/>
                  <a:gd name="connsiteY12" fmla="*/ 84010 h 239934"/>
                  <a:gd name="connsiteX13" fmla="*/ 67056 w 131159"/>
                  <a:gd name="connsiteY13" fmla="*/ 84010 h 239934"/>
                  <a:gd name="connsiteX14" fmla="*/ 67056 w 131159"/>
                  <a:gd name="connsiteY14" fmla="*/ 169069 h 239934"/>
                  <a:gd name="connsiteX15" fmla="*/ 95250 w 131159"/>
                  <a:gd name="connsiteY15" fmla="*/ 207169 h 239934"/>
                  <a:gd name="connsiteX16" fmla="*/ 118872 w 131159"/>
                  <a:gd name="connsiteY16" fmla="*/ 200501 h 239934"/>
                  <a:gd name="connsiteX17" fmla="*/ 131159 w 131159"/>
                  <a:gd name="connsiteY17" fmla="*/ 228600 h 23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1159" h="239934">
                    <a:moveTo>
                      <a:pt x="131159" y="228600"/>
                    </a:moveTo>
                    <a:cubicBezTo>
                      <a:pt x="120777" y="236125"/>
                      <a:pt x="107061" y="239934"/>
                      <a:pt x="89916" y="239934"/>
                    </a:cubicBezTo>
                    <a:cubicBezTo>
                      <a:pt x="72485" y="239934"/>
                      <a:pt x="58388" y="235077"/>
                      <a:pt x="47434" y="225457"/>
                    </a:cubicBezTo>
                    <a:cubicBezTo>
                      <a:pt x="36481" y="215836"/>
                      <a:pt x="31052" y="198691"/>
                      <a:pt x="31052" y="173926"/>
                    </a:cubicBezTo>
                    <a:lnTo>
                      <a:pt x="31052" y="84010"/>
                    </a:lnTo>
                    <a:lnTo>
                      <a:pt x="0" y="84010"/>
                    </a:lnTo>
                    <a:lnTo>
                      <a:pt x="0" y="52959"/>
                    </a:lnTo>
                    <a:lnTo>
                      <a:pt x="31052" y="52959"/>
                    </a:lnTo>
                    <a:lnTo>
                      <a:pt x="31052" y="0"/>
                    </a:lnTo>
                    <a:lnTo>
                      <a:pt x="67056" y="0"/>
                    </a:lnTo>
                    <a:lnTo>
                      <a:pt x="67056" y="52959"/>
                    </a:lnTo>
                    <a:lnTo>
                      <a:pt x="121063" y="52959"/>
                    </a:lnTo>
                    <a:lnTo>
                      <a:pt x="121063" y="84010"/>
                    </a:lnTo>
                    <a:lnTo>
                      <a:pt x="67056" y="84010"/>
                    </a:lnTo>
                    <a:lnTo>
                      <a:pt x="67056" y="169069"/>
                    </a:lnTo>
                    <a:cubicBezTo>
                      <a:pt x="67056" y="194500"/>
                      <a:pt x="76486" y="207169"/>
                      <a:pt x="95250" y="207169"/>
                    </a:cubicBezTo>
                    <a:cubicBezTo>
                      <a:pt x="103727" y="207169"/>
                      <a:pt x="111633" y="204978"/>
                      <a:pt x="118872" y="200501"/>
                    </a:cubicBezTo>
                    <a:lnTo>
                      <a:pt x="131159" y="228600"/>
                    </a:lnTo>
                    <a:close/>
                  </a:path>
                </a:pathLst>
              </a:custGeom>
              <a:grpFill/>
              <a:ln w="9525" cap="flat">
                <a:noFill/>
                <a:prstDash val="solid"/>
                <a:miter/>
              </a:ln>
            </p:spPr>
            <p:txBody>
              <a:bodyPr rtlCol="0" anchor="ctr"/>
              <a:lstStyle/>
              <a:p>
                <a:endParaRPr lang="zh-CN" altLang="en-US"/>
              </a:p>
            </p:txBody>
          </p:sp>
          <p:sp>
            <p:nvSpPr>
              <p:cNvPr id="55" name="任意多边形: 形状 54">
                <a:extLst>
                  <a:ext uri="{FF2B5EF4-FFF2-40B4-BE49-F238E27FC236}">
                    <a16:creationId xmlns:a16="http://schemas.microsoft.com/office/drawing/2014/main" id="{1B0791B1-826A-6D3A-52C5-969DD9F620A6}"/>
                  </a:ext>
                </a:extLst>
              </p:cNvPr>
              <p:cNvSpPr/>
              <p:nvPr/>
            </p:nvSpPr>
            <p:spPr>
              <a:xfrm>
                <a:off x="3814857" y="5621464"/>
                <a:ext cx="45815" cy="47244"/>
              </a:xfrm>
              <a:custGeom>
                <a:avLst/>
                <a:gdLst>
                  <a:gd name="connsiteX0" fmla="*/ 6572 w 45815"/>
                  <a:gd name="connsiteY0" fmla="*/ 40196 h 47244"/>
                  <a:gd name="connsiteX1" fmla="*/ 0 w 45815"/>
                  <a:gd name="connsiteY1" fmla="*/ 23622 h 47244"/>
                  <a:gd name="connsiteX2" fmla="*/ 6572 w 45815"/>
                  <a:gd name="connsiteY2" fmla="*/ 6858 h 47244"/>
                  <a:gd name="connsiteX3" fmla="*/ 22574 w 45815"/>
                  <a:gd name="connsiteY3" fmla="*/ 0 h 47244"/>
                  <a:gd name="connsiteX4" fmla="*/ 39148 w 45815"/>
                  <a:gd name="connsiteY4" fmla="*/ 6858 h 47244"/>
                  <a:gd name="connsiteX5" fmla="*/ 45815 w 45815"/>
                  <a:gd name="connsiteY5" fmla="*/ 23622 h 47244"/>
                  <a:gd name="connsiteX6" fmla="*/ 38957 w 45815"/>
                  <a:gd name="connsiteY6" fmla="*/ 40196 h 47244"/>
                  <a:gd name="connsiteX7" fmla="*/ 22574 w 45815"/>
                  <a:gd name="connsiteY7" fmla="*/ 47244 h 47244"/>
                  <a:gd name="connsiteX8" fmla="*/ 6572 w 45815"/>
                  <a:gd name="connsiteY8" fmla="*/ 40196 h 4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15" h="47244">
                    <a:moveTo>
                      <a:pt x="6572" y="40196"/>
                    </a:moveTo>
                    <a:cubicBezTo>
                      <a:pt x="2191" y="35528"/>
                      <a:pt x="0" y="30004"/>
                      <a:pt x="0" y="23622"/>
                    </a:cubicBezTo>
                    <a:cubicBezTo>
                      <a:pt x="0" y="17050"/>
                      <a:pt x="2191" y="11430"/>
                      <a:pt x="6572" y="6858"/>
                    </a:cubicBezTo>
                    <a:cubicBezTo>
                      <a:pt x="10954" y="2286"/>
                      <a:pt x="16288" y="0"/>
                      <a:pt x="22574" y="0"/>
                    </a:cubicBezTo>
                    <a:cubicBezTo>
                      <a:pt x="29147" y="0"/>
                      <a:pt x="34671" y="2286"/>
                      <a:pt x="39148" y="6858"/>
                    </a:cubicBezTo>
                    <a:cubicBezTo>
                      <a:pt x="43625" y="11430"/>
                      <a:pt x="45815" y="17050"/>
                      <a:pt x="45815" y="23622"/>
                    </a:cubicBezTo>
                    <a:cubicBezTo>
                      <a:pt x="45815" y="30004"/>
                      <a:pt x="43529" y="35528"/>
                      <a:pt x="38957" y="40196"/>
                    </a:cubicBezTo>
                    <a:cubicBezTo>
                      <a:pt x="34385" y="44863"/>
                      <a:pt x="28861" y="47244"/>
                      <a:pt x="22574" y="47244"/>
                    </a:cubicBezTo>
                    <a:cubicBezTo>
                      <a:pt x="16288" y="47244"/>
                      <a:pt x="10858" y="44863"/>
                      <a:pt x="6572" y="40196"/>
                    </a:cubicBezTo>
                    <a:close/>
                  </a:path>
                </a:pathLst>
              </a:custGeom>
              <a:grpFill/>
              <a:ln w="9525" cap="flat">
                <a:noFill/>
                <a:prstDash val="solid"/>
                <a:miter/>
              </a:ln>
            </p:spPr>
            <p:txBody>
              <a:bodyPr rtlCol="0" anchor="ctr"/>
              <a:lstStyle/>
              <a:p>
                <a:endParaRPr lang="zh-CN" altLang="en-US"/>
              </a:p>
            </p:txBody>
          </p:sp>
          <p:sp>
            <p:nvSpPr>
              <p:cNvPr id="56" name="任意多边形: 形状 55">
                <a:extLst>
                  <a:ext uri="{FF2B5EF4-FFF2-40B4-BE49-F238E27FC236}">
                    <a16:creationId xmlns:a16="http://schemas.microsoft.com/office/drawing/2014/main" id="{7D745046-A13B-E2C0-9894-1A4033ECB48E}"/>
                  </a:ext>
                </a:extLst>
              </p:cNvPr>
              <p:cNvSpPr/>
              <p:nvPr/>
            </p:nvSpPr>
            <p:spPr>
              <a:xfrm>
                <a:off x="3861910" y="5428488"/>
                <a:ext cx="131159" cy="239934"/>
              </a:xfrm>
              <a:custGeom>
                <a:avLst/>
                <a:gdLst>
                  <a:gd name="connsiteX0" fmla="*/ 131159 w 131159"/>
                  <a:gd name="connsiteY0" fmla="*/ 228600 h 239934"/>
                  <a:gd name="connsiteX1" fmla="*/ 89916 w 131159"/>
                  <a:gd name="connsiteY1" fmla="*/ 239934 h 239934"/>
                  <a:gd name="connsiteX2" fmla="*/ 47434 w 131159"/>
                  <a:gd name="connsiteY2" fmla="*/ 225457 h 239934"/>
                  <a:gd name="connsiteX3" fmla="*/ 31052 w 131159"/>
                  <a:gd name="connsiteY3" fmla="*/ 173926 h 239934"/>
                  <a:gd name="connsiteX4" fmla="*/ 31052 w 131159"/>
                  <a:gd name="connsiteY4" fmla="*/ 84010 h 239934"/>
                  <a:gd name="connsiteX5" fmla="*/ 0 w 131159"/>
                  <a:gd name="connsiteY5" fmla="*/ 84010 h 239934"/>
                  <a:gd name="connsiteX6" fmla="*/ 0 w 131159"/>
                  <a:gd name="connsiteY6" fmla="*/ 52959 h 239934"/>
                  <a:gd name="connsiteX7" fmla="*/ 31052 w 131159"/>
                  <a:gd name="connsiteY7" fmla="*/ 52959 h 239934"/>
                  <a:gd name="connsiteX8" fmla="*/ 31052 w 131159"/>
                  <a:gd name="connsiteY8" fmla="*/ 0 h 239934"/>
                  <a:gd name="connsiteX9" fmla="*/ 67056 w 131159"/>
                  <a:gd name="connsiteY9" fmla="*/ 0 h 239934"/>
                  <a:gd name="connsiteX10" fmla="*/ 67056 w 131159"/>
                  <a:gd name="connsiteY10" fmla="*/ 52959 h 239934"/>
                  <a:gd name="connsiteX11" fmla="*/ 121063 w 131159"/>
                  <a:gd name="connsiteY11" fmla="*/ 52959 h 239934"/>
                  <a:gd name="connsiteX12" fmla="*/ 121063 w 131159"/>
                  <a:gd name="connsiteY12" fmla="*/ 84010 h 239934"/>
                  <a:gd name="connsiteX13" fmla="*/ 67056 w 131159"/>
                  <a:gd name="connsiteY13" fmla="*/ 84010 h 239934"/>
                  <a:gd name="connsiteX14" fmla="*/ 67056 w 131159"/>
                  <a:gd name="connsiteY14" fmla="*/ 169069 h 239934"/>
                  <a:gd name="connsiteX15" fmla="*/ 95250 w 131159"/>
                  <a:gd name="connsiteY15" fmla="*/ 207169 h 239934"/>
                  <a:gd name="connsiteX16" fmla="*/ 118872 w 131159"/>
                  <a:gd name="connsiteY16" fmla="*/ 200501 h 239934"/>
                  <a:gd name="connsiteX17" fmla="*/ 131159 w 131159"/>
                  <a:gd name="connsiteY17" fmla="*/ 228600 h 23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1159" h="239934">
                    <a:moveTo>
                      <a:pt x="131159" y="228600"/>
                    </a:moveTo>
                    <a:cubicBezTo>
                      <a:pt x="120777" y="236125"/>
                      <a:pt x="107061" y="239934"/>
                      <a:pt x="89916" y="239934"/>
                    </a:cubicBezTo>
                    <a:cubicBezTo>
                      <a:pt x="72485" y="239934"/>
                      <a:pt x="58388" y="235077"/>
                      <a:pt x="47434" y="225457"/>
                    </a:cubicBezTo>
                    <a:cubicBezTo>
                      <a:pt x="36481" y="215836"/>
                      <a:pt x="31052" y="198691"/>
                      <a:pt x="31052" y="173926"/>
                    </a:cubicBezTo>
                    <a:lnTo>
                      <a:pt x="31052" y="84010"/>
                    </a:lnTo>
                    <a:lnTo>
                      <a:pt x="0" y="84010"/>
                    </a:lnTo>
                    <a:lnTo>
                      <a:pt x="0" y="52959"/>
                    </a:lnTo>
                    <a:lnTo>
                      <a:pt x="31052" y="52959"/>
                    </a:lnTo>
                    <a:lnTo>
                      <a:pt x="31052" y="0"/>
                    </a:lnTo>
                    <a:lnTo>
                      <a:pt x="67056" y="0"/>
                    </a:lnTo>
                    <a:lnTo>
                      <a:pt x="67056" y="52959"/>
                    </a:lnTo>
                    <a:lnTo>
                      <a:pt x="121063" y="52959"/>
                    </a:lnTo>
                    <a:lnTo>
                      <a:pt x="121063" y="84010"/>
                    </a:lnTo>
                    <a:lnTo>
                      <a:pt x="67056" y="84010"/>
                    </a:lnTo>
                    <a:lnTo>
                      <a:pt x="67056" y="169069"/>
                    </a:lnTo>
                    <a:cubicBezTo>
                      <a:pt x="67056" y="194500"/>
                      <a:pt x="76486" y="207169"/>
                      <a:pt x="95250" y="207169"/>
                    </a:cubicBezTo>
                    <a:cubicBezTo>
                      <a:pt x="103727" y="207169"/>
                      <a:pt x="111633" y="204978"/>
                      <a:pt x="118872" y="200501"/>
                    </a:cubicBezTo>
                    <a:lnTo>
                      <a:pt x="131159" y="228600"/>
                    </a:lnTo>
                    <a:close/>
                  </a:path>
                </a:pathLst>
              </a:custGeom>
              <a:grpFill/>
              <a:ln w="9525" cap="flat">
                <a:noFill/>
                <a:prstDash val="solid"/>
                <a:miter/>
              </a:ln>
            </p:spPr>
            <p:txBody>
              <a:bodyPr rtlCol="0" anchor="ctr"/>
              <a:lstStyle/>
              <a:p>
                <a:endParaRPr lang="zh-CN" altLang="en-US"/>
              </a:p>
            </p:txBody>
          </p:sp>
          <p:sp>
            <p:nvSpPr>
              <p:cNvPr id="57" name="任意多边形: 形状 56">
                <a:extLst>
                  <a:ext uri="{FF2B5EF4-FFF2-40B4-BE49-F238E27FC236}">
                    <a16:creationId xmlns:a16="http://schemas.microsoft.com/office/drawing/2014/main" id="{ABC3B8F0-29CB-8D00-8A60-B630CA75903D}"/>
                  </a:ext>
                </a:extLst>
              </p:cNvPr>
              <p:cNvSpPr/>
              <p:nvPr/>
            </p:nvSpPr>
            <p:spPr>
              <a:xfrm>
                <a:off x="4011738" y="5477160"/>
                <a:ext cx="154876" cy="191166"/>
              </a:xfrm>
              <a:custGeom>
                <a:avLst/>
                <a:gdLst>
                  <a:gd name="connsiteX0" fmla="*/ 134588 w 154876"/>
                  <a:gd name="connsiteY0" fmla="*/ 19336 h 191166"/>
                  <a:gd name="connsiteX1" fmla="*/ 154877 w 154876"/>
                  <a:gd name="connsiteY1" fmla="*/ 75057 h 191166"/>
                  <a:gd name="connsiteX2" fmla="*/ 154877 w 154876"/>
                  <a:gd name="connsiteY2" fmla="*/ 187262 h 191166"/>
                  <a:gd name="connsiteX3" fmla="*/ 123444 w 154876"/>
                  <a:gd name="connsiteY3" fmla="*/ 187262 h 191166"/>
                  <a:gd name="connsiteX4" fmla="*/ 121634 w 154876"/>
                  <a:gd name="connsiteY4" fmla="*/ 164687 h 191166"/>
                  <a:gd name="connsiteX5" fmla="*/ 67342 w 154876"/>
                  <a:gd name="connsiteY5" fmla="*/ 191167 h 191166"/>
                  <a:gd name="connsiteX6" fmla="*/ 33623 w 154876"/>
                  <a:gd name="connsiteY6" fmla="*/ 184499 h 191166"/>
                  <a:gd name="connsiteX7" fmla="*/ 9144 w 154876"/>
                  <a:gd name="connsiteY7" fmla="*/ 165068 h 191166"/>
                  <a:gd name="connsiteX8" fmla="*/ 0 w 154876"/>
                  <a:gd name="connsiteY8" fmla="*/ 134398 h 191166"/>
                  <a:gd name="connsiteX9" fmla="*/ 22193 w 154876"/>
                  <a:gd name="connsiteY9" fmla="*/ 91345 h 191166"/>
                  <a:gd name="connsiteX10" fmla="*/ 78962 w 154876"/>
                  <a:gd name="connsiteY10" fmla="*/ 75438 h 191166"/>
                  <a:gd name="connsiteX11" fmla="*/ 118777 w 154876"/>
                  <a:gd name="connsiteY11" fmla="*/ 80772 h 191166"/>
                  <a:gd name="connsiteX12" fmla="*/ 118777 w 154876"/>
                  <a:gd name="connsiteY12" fmla="*/ 80105 h 191166"/>
                  <a:gd name="connsiteX13" fmla="*/ 108871 w 154876"/>
                  <a:gd name="connsiteY13" fmla="*/ 43244 h 191166"/>
                  <a:gd name="connsiteX14" fmla="*/ 79248 w 154876"/>
                  <a:gd name="connsiteY14" fmla="*/ 31432 h 191166"/>
                  <a:gd name="connsiteX15" fmla="*/ 52578 w 154876"/>
                  <a:gd name="connsiteY15" fmla="*/ 38290 h 191166"/>
                  <a:gd name="connsiteX16" fmla="*/ 34385 w 154876"/>
                  <a:gd name="connsiteY16" fmla="*/ 58198 h 191166"/>
                  <a:gd name="connsiteX17" fmla="*/ 7525 w 154876"/>
                  <a:gd name="connsiteY17" fmla="*/ 42672 h 191166"/>
                  <a:gd name="connsiteX18" fmla="*/ 36100 w 154876"/>
                  <a:gd name="connsiteY18" fmla="*/ 11621 h 191166"/>
                  <a:gd name="connsiteX19" fmla="*/ 81248 w 154876"/>
                  <a:gd name="connsiteY19" fmla="*/ 0 h 191166"/>
                  <a:gd name="connsiteX20" fmla="*/ 134588 w 154876"/>
                  <a:gd name="connsiteY20" fmla="*/ 19336 h 191166"/>
                  <a:gd name="connsiteX21" fmla="*/ 118872 w 154876"/>
                  <a:gd name="connsiteY21" fmla="*/ 108299 h 191166"/>
                  <a:gd name="connsiteX22" fmla="*/ 81820 w 154876"/>
                  <a:gd name="connsiteY22" fmla="*/ 102965 h 191166"/>
                  <a:gd name="connsiteX23" fmla="*/ 49054 w 154876"/>
                  <a:gd name="connsiteY23" fmla="*/ 111062 h 191166"/>
                  <a:gd name="connsiteX24" fmla="*/ 37433 w 154876"/>
                  <a:gd name="connsiteY24" fmla="*/ 133636 h 191166"/>
                  <a:gd name="connsiteX25" fmla="*/ 46958 w 154876"/>
                  <a:gd name="connsiteY25" fmla="*/ 154305 h 191166"/>
                  <a:gd name="connsiteX26" fmla="*/ 72009 w 154876"/>
                  <a:gd name="connsiteY26" fmla="*/ 161925 h 191166"/>
                  <a:gd name="connsiteX27" fmla="*/ 105156 w 154876"/>
                  <a:gd name="connsiteY27" fmla="*/ 150781 h 191166"/>
                  <a:gd name="connsiteX28" fmla="*/ 118872 w 154876"/>
                  <a:gd name="connsiteY28" fmla="*/ 119920 h 191166"/>
                  <a:gd name="connsiteX29" fmla="*/ 118872 w 154876"/>
                  <a:gd name="connsiteY29" fmla="*/ 108299 h 19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876" h="191166">
                    <a:moveTo>
                      <a:pt x="134588" y="19336"/>
                    </a:moveTo>
                    <a:cubicBezTo>
                      <a:pt x="148114" y="32290"/>
                      <a:pt x="154877" y="50863"/>
                      <a:pt x="154877" y="75057"/>
                    </a:cubicBezTo>
                    <a:lnTo>
                      <a:pt x="154877" y="187262"/>
                    </a:lnTo>
                    <a:lnTo>
                      <a:pt x="123444" y="187262"/>
                    </a:lnTo>
                    <a:cubicBezTo>
                      <a:pt x="122968" y="176689"/>
                      <a:pt x="122396" y="169164"/>
                      <a:pt x="121634" y="164687"/>
                    </a:cubicBezTo>
                    <a:cubicBezTo>
                      <a:pt x="110300" y="182309"/>
                      <a:pt x="92202" y="191167"/>
                      <a:pt x="67342" y="191167"/>
                    </a:cubicBezTo>
                    <a:cubicBezTo>
                      <a:pt x="55150" y="191167"/>
                      <a:pt x="43910" y="188976"/>
                      <a:pt x="33623" y="184499"/>
                    </a:cubicBezTo>
                    <a:cubicBezTo>
                      <a:pt x="23336" y="180022"/>
                      <a:pt x="15240" y="173546"/>
                      <a:pt x="9144" y="165068"/>
                    </a:cubicBezTo>
                    <a:cubicBezTo>
                      <a:pt x="3048" y="156591"/>
                      <a:pt x="0" y="146399"/>
                      <a:pt x="0" y="134398"/>
                    </a:cubicBezTo>
                    <a:cubicBezTo>
                      <a:pt x="0" y="116300"/>
                      <a:pt x="7430" y="101918"/>
                      <a:pt x="22193" y="91345"/>
                    </a:cubicBezTo>
                    <a:cubicBezTo>
                      <a:pt x="36957" y="80772"/>
                      <a:pt x="55912" y="75438"/>
                      <a:pt x="78962" y="75438"/>
                    </a:cubicBezTo>
                    <a:cubicBezTo>
                      <a:pt x="91916" y="75438"/>
                      <a:pt x="105156" y="77248"/>
                      <a:pt x="118777" y="80772"/>
                    </a:cubicBezTo>
                    <a:lnTo>
                      <a:pt x="118777" y="80105"/>
                    </a:lnTo>
                    <a:cubicBezTo>
                      <a:pt x="118777" y="63437"/>
                      <a:pt x="115443" y="51149"/>
                      <a:pt x="108871" y="43244"/>
                    </a:cubicBezTo>
                    <a:cubicBezTo>
                      <a:pt x="102299" y="35338"/>
                      <a:pt x="92393" y="31432"/>
                      <a:pt x="79248" y="31432"/>
                    </a:cubicBezTo>
                    <a:cubicBezTo>
                      <a:pt x="68675" y="31432"/>
                      <a:pt x="59817" y="33719"/>
                      <a:pt x="52578" y="38290"/>
                    </a:cubicBezTo>
                    <a:cubicBezTo>
                      <a:pt x="45434" y="42863"/>
                      <a:pt x="39338" y="49530"/>
                      <a:pt x="34385" y="58198"/>
                    </a:cubicBezTo>
                    <a:lnTo>
                      <a:pt x="7525" y="42672"/>
                    </a:lnTo>
                    <a:cubicBezTo>
                      <a:pt x="13430" y="29718"/>
                      <a:pt x="22955" y="19431"/>
                      <a:pt x="36100" y="11621"/>
                    </a:cubicBezTo>
                    <a:cubicBezTo>
                      <a:pt x="49244" y="3810"/>
                      <a:pt x="64294" y="0"/>
                      <a:pt x="81248" y="0"/>
                    </a:cubicBezTo>
                    <a:cubicBezTo>
                      <a:pt x="103346" y="0"/>
                      <a:pt x="121063" y="6477"/>
                      <a:pt x="134588" y="19336"/>
                    </a:cubicBezTo>
                    <a:close/>
                    <a:moveTo>
                      <a:pt x="118872" y="108299"/>
                    </a:moveTo>
                    <a:cubicBezTo>
                      <a:pt x="104775" y="104775"/>
                      <a:pt x="92393" y="102965"/>
                      <a:pt x="81820" y="102965"/>
                    </a:cubicBezTo>
                    <a:cubicBezTo>
                      <a:pt x="67723" y="102965"/>
                      <a:pt x="56769" y="105632"/>
                      <a:pt x="49054" y="111062"/>
                    </a:cubicBezTo>
                    <a:cubicBezTo>
                      <a:pt x="41243" y="116491"/>
                      <a:pt x="37433" y="124015"/>
                      <a:pt x="37433" y="133636"/>
                    </a:cubicBezTo>
                    <a:cubicBezTo>
                      <a:pt x="37433" y="142304"/>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grpFill/>
              <a:ln w="9525" cap="flat">
                <a:noFill/>
                <a:prstDash val="solid"/>
                <a:miter/>
              </a:ln>
            </p:spPr>
            <p:txBody>
              <a:bodyPr rtlCol="0" anchor="ctr"/>
              <a:lstStyle/>
              <a:p>
                <a:endParaRPr lang="zh-CN" altLang="en-US"/>
              </a:p>
            </p:txBody>
          </p:sp>
          <p:sp>
            <p:nvSpPr>
              <p:cNvPr id="58" name="任意多边形: 形状 57">
                <a:extLst>
                  <a:ext uri="{FF2B5EF4-FFF2-40B4-BE49-F238E27FC236}">
                    <a16:creationId xmlns:a16="http://schemas.microsoft.com/office/drawing/2014/main" id="{18594407-3F04-EA91-0E9A-2D6522517360}"/>
                  </a:ext>
                </a:extLst>
              </p:cNvPr>
              <p:cNvSpPr/>
              <p:nvPr/>
            </p:nvSpPr>
            <p:spPr>
              <a:xfrm>
                <a:off x="4204715" y="5477065"/>
                <a:ext cx="179260" cy="191262"/>
              </a:xfrm>
              <a:custGeom>
                <a:avLst/>
                <a:gdLst>
                  <a:gd name="connsiteX0" fmla="*/ 12383 w 179260"/>
                  <a:gd name="connsiteY0" fmla="*/ 45911 h 191262"/>
                  <a:gd name="connsiteX1" fmla="*/ 45339 w 179260"/>
                  <a:gd name="connsiteY1" fmla="*/ 12002 h 191262"/>
                  <a:gd name="connsiteX2" fmla="*/ 90011 w 179260"/>
                  <a:gd name="connsiteY2" fmla="*/ 0 h 191262"/>
                  <a:gd name="connsiteX3" fmla="*/ 134112 w 179260"/>
                  <a:gd name="connsiteY3" fmla="*/ 12002 h 191262"/>
                  <a:gd name="connsiteX4" fmla="*/ 166878 w 179260"/>
                  <a:gd name="connsiteY4" fmla="*/ 45911 h 191262"/>
                  <a:gd name="connsiteX5" fmla="*/ 179260 w 179260"/>
                  <a:gd name="connsiteY5" fmla="*/ 95631 h 191262"/>
                  <a:gd name="connsiteX6" fmla="*/ 166878 w 179260"/>
                  <a:gd name="connsiteY6" fmla="*/ 145352 h 191262"/>
                  <a:gd name="connsiteX7" fmla="*/ 134112 w 179260"/>
                  <a:gd name="connsiteY7" fmla="*/ 179261 h 191262"/>
                  <a:gd name="connsiteX8" fmla="*/ 90011 w 179260"/>
                  <a:gd name="connsiteY8" fmla="*/ 191262 h 191262"/>
                  <a:gd name="connsiteX9" fmla="*/ 45339 w 179260"/>
                  <a:gd name="connsiteY9" fmla="*/ 179261 h 191262"/>
                  <a:gd name="connsiteX10" fmla="*/ 12383 w 179260"/>
                  <a:gd name="connsiteY10" fmla="*/ 145352 h 191262"/>
                  <a:gd name="connsiteX11" fmla="*/ 0 w 179260"/>
                  <a:gd name="connsiteY11" fmla="*/ 95631 h 191262"/>
                  <a:gd name="connsiteX12" fmla="*/ 12383 w 179260"/>
                  <a:gd name="connsiteY12" fmla="*/ 45911 h 191262"/>
                  <a:gd name="connsiteX13" fmla="*/ 52768 w 179260"/>
                  <a:gd name="connsiteY13" fmla="*/ 141542 h 191262"/>
                  <a:gd name="connsiteX14" fmla="*/ 89630 w 179260"/>
                  <a:gd name="connsiteY14" fmla="*/ 158496 h 191262"/>
                  <a:gd name="connsiteX15" fmla="*/ 126683 w 179260"/>
                  <a:gd name="connsiteY15" fmla="*/ 141542 h 191262"/>
                  <a:gd name="connsiteX16" fmla="*/ 141160 w 179260"/>
                  <a:gd name="connsiteY16" fmla="*/ 95631 h 191262"/>
                  <a:gd name="connsiteX17" fmla="*/ 126492 w 179260"/>
                  <a:gd name="connsiteY17" fmla="*/ 49816 h 191262"/>
                  <a:gd name="connsiteX18" fmla="*/ 89630 w 179260"/>
                  <a:gd name="connsiteY18" fmla="*/ 32861 h 191262"/>
                  <a:gd name="connsiteX19" fmla="*/ 52768 w 179260"/>
                  <a:gd name="connsiteY19" fmla="*/ 49816 h 191262"/>
                  <a:gd name="connsiteX20" fmla="*/ 38100 w 179260"/>
                  <a:gd name="connsiteY20" fmla="*/ 95631 h 191262"/>
                  <a:gd name="connsiteX21" fmla="*/ 52768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3"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7" y="31242"/>
                      <a:pt x="166878" y="45911"/>
                    </a:cubicBezTo>
                    <a:cubicBezTo>
                      <a:pt x="175070" y="60484"/>
                      <a:pt x="179260" y="77057"/>
                      <a:pt x="179260" y="95631"/>
                    </a:cubicBezTo>
                    <a:cubicBezTo>
                      <a:pt x="179260"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3" y="145352"/>
                    </a:cubicBezTo>
                    <a:cubicBezTo>
                      <a:pt x="4191" y="130778"/>
                      <a:pt x="0" y="114205"/>
                      <a:pt x="0" y="95631"/>
                    </a:cubicBezTo>
                    <a:cubicBezTo>
                      <a:pt x="0" y="77057"/>
                      <a:pt x="4096" y="60484"/>
                      <a:pt x="12383" y="45911"/>
                    </a:cubicBezTo>
                    <a:close/>
                    <a:moveTo>
                      <a:pt x="52768" y="141542"/>
                    </a:moveTo>
                    <a:cubicBezTo>
                      <a:pt x="62484" y="152876"/>
                      <a:pt x="74867" y="158496"/>
                      <a:pt x="89630" y="158496"/>
                    </a:cubicBezTo>
                    <a:cubicBezTo>
                      <a:pt x="104680" y="158496"/>
                      <a:pt x="117062" y="152876"/>
                      <a:pt x="126683"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207"/>
                      <a:pt x="52768" y="141542"/>
                    </a:cubicBezTo>
                    <a:close/>
                  </a:path>
                </a:pathLst>
              </a:custGeom>
              <a:grpFill/>
              <a:ln w="9525" cap="flat">
                <a:noFill/>
                <a:prstDash val="solid"/>
                <a:miter/>
              </a:ln>
            </p:spPr>
            <p:txBody>
              <a:bodyPr rtlCol="0" anchor="ctr"/>
              <a:lstStyle/>
              <a:p>
                <a:endParaRPr lang="zh-CN" altLang="en-US"/>
              </a:p>
            </p:txBody>
          </p:sp>
          <p:sp>
            <p:nvSpPr>
              <p:cNvPr id="59" name="任意多边形: 形状 58">
                <a:extLst>
                  <a:ext uri="{FF2B5EF4-FFF2-40B4-BE49-F238E27FC236}">
                    <a16:creationId xmlns:a16="http://schemas.microsoft.com/office/drawing/2014/main" id="{825019CC-CE72-7824-CA18-292CEF8EE889}"/>
                  </a:ext>
                </a:extLst>
              </p:cNvPr>
              <p:cNvSpPr/>
              <p:nvPr/>
            </p:nvSpPr>
            <p:spPr>
              <a:xfrm>
                <a:off x="4424838" y="5395912"/>
                <a:ext cx="175736" cy="272415"/>
              </a:xfrm>
              <a:custGeom>
                <a:avLst/>
                <a:gdLst>
                  <a:gd name="connsiteX0" fmla="*/ 134588 w 175736"/>
                  <a:gd name="connsiteY0" fmla="*/ 92678 h 272415"/>
                  <a:gd name="connsiteX1" fmla="*/ 164401 w 175736"/>
                  <a:gd name="connsiteY1" fmla="*/ 125825 h 272415"/>
                  <a:gd name="connsiteX2" fmla="*/ 175736 w 175736"/>
                  <a:gd name="connsiteY2" fmla="*/ 176784 h 272415"/>
                  <a:gd name="connsiteX3" fmla="*/ 164401 w 175736"/>
                  <a:gd name="connsiteY3" fmla="*/ 228124 h 272415"/>
                  <a:gd name="connsiteX4" fmla="*/ 134588 w 175736"/>
                  <a:gd name="connsiteY4" fmla="*/ 261080 h 272415"/>
                  <a:gd name="connsiteX5" fmla="*/ 94869 w 175736"/>
                  <a:gd name="connsiteY5" fmla="*/ 272415 h 272415"/>
                  <a:gd name="connsiteX6" fmla="*/ 60293 w 175736"/>
                  <a:gd name="connsiteY6" fmla="*/ 263938 h 272415"/>
                  <a:gd name="connsiteX7" fmla="*/ 34195 w 175736"/>
                  <a:gd name="connsiteY7" fmla="*/ 238506 h 272415"/>
                  <a:gd name="connsiteX8" fmla="*/ 32099 w 175736"/>
                  <a:gd name="connsiteY8" fmla="*/ 268510 h 272415"/>
                  <a:gd name="connsiteX9" fmla="*/ 0 w 175736"/>
                  <a:gd name="connsiteY9" fmla="*/ 268510 h 272415"/>
                  <a:gd name="connsiteX10" fmla="*/ 0 w 175736"/>
                  <a:gd name="connsiteY10" fmla="*/ 0 h 272415"/>
                  <a:gd name="connsiteX11" fmla="*/ 36290 w 175736"/>
                  <a:gd name="connsiteY11" fmla="*/ 0 h 272415"/>
                  <a:gd name="connsiteX12" fmla="*/ 36290 w 175736"/>
                  <a:gd name="connsiteY12" fmla="*/ 112204 h 272415"/>
                  <a:gd name="connsiteX13" fmla="*/ 61531 w 175736"/>
                  <a:gd name="connsiteY13" fmla="*/ 88963 h 272415"/>
                  <a:gd name="connsiteX14" fmla="*/ 94869 w 175736"/>
                  <a:gd name="connsiteY14" fmla="*/ 81248 h 272415"/>
                  <a:gd name="connsiteX15" fmla="*/ 134588 w 175736"/>
                  <a:gd name="connsiteY15" fmla="*/ 92678 h 272415"/>
                  <a:gd name="connsiteX16" fmla="*/ 124396 w 175736"/>
                  <a:gd name="connsiteY16" fmla="*/ 223266 h 272415"/>
                  <a:gd name="connsiteX17" fmla="*/ 138017 w 175736"/>
                  <a:gd name="connsiteY17" fmla="*/ 176879 h 272415"/>
                  <a:gd name="connsiteX18" fmla="*/ 124587 w 175736"/>
                  <a:gd name="connsiteY18" fmla="*/ 131159 h 272415"/>
                  <a:gd name="connsiteX19" fmla="*/ 88583 w 175736"/>
                  <a:gd name="connsiteY19" fmla="*/ 114776 h 272415"/>
                  <a:gd name="connsiteX20" fmla="*/ 51721 w 175736"/>
                  <a:gd name="connsiteY20" fmla="*/ 129921 h 272415"/>
                  <a:gd name="connsiteX21" fmla="*/ 36385 w 175736"/>
                  <a:gd name="connsiteY21" fmla="*/ 176879 h 272415"/>
                  <a:gd name="connsiteX22" fmla="*/ 51721 w 175736"/>
                  <a:gd name="connsiteY22" fmla="*/ 224504 h 272415"/>
                  <a:gd name="connsiteX23" fmla="*/ 88583 w 175736"/>
                  <a:gd name="connsiteY23" fmla="*/ 240030 h 272415"/>
                  <a:gd name="connsiteX24" fmla="*/ 124396 w 175736"/>
                  <a:gd name="connsiteY24" fmla="*/ 223266 h 27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72415">
                    <a:moveTo>
                      <a:pt x="134588" y="92678"/>
                    </a:moveTo>
                    <a:cubicBezTo>
                      <a:pt x="146971" y="100298"/>
                      <a:pt x="156877" y="111347"/>
                      <a:pt x="164401" y="125825"/>
                    </a:cubicBezTo>
                    <a:cubicBezTo>
                      <a:pt x="171926" y="140303"/>
                      <a:pt x="175736" y="157258"/>
                      <a:pt x="175736" y="176784"/>
                    </a:cubicBezTo>
                    <a:cubicBezTo>
                      <a:pt x="175736" y="196501"/>
                      <a:pt x="171926" y="213646"/>
                      <a:pt x="164401" y="228124"/>
                    </a:cubicBezTo>
                    <a:cubicBezTo>
                      <a:pt x="156877" y="242602"/>
                      <a:pt x="146971" y="253555"/>
                      <a:pt x="134588" y="261080"/>
                    </a:cubicBezTo>
                    <a:cubicBezTo>
                      <a:pt x="122206" y="268605"/>
                      <a:pt x="109061" y="272415"/>
                      <a:pt x="94869" y="272415"/>
                    </a:cubicBezTo>
                    <a:cubicBezTo>
                      <a:pt x="82582" y="272415"/>
                      <a:pt x="71056" y="269557"/>
                      <a:pt x="60293" y="263938"/>
                    </a:cubicBezTo>
                    <a:cubicBezTo>
                      <a:pt x="49435" y="258318"/>
                      <a:pt x="40767" y="249841"/>
                      <a:pt x="34195" y="238506"/>
                    </a:cubicBezTo>
                    <a:cubicBezTo>
                      <a:pt x="33242" y="247650"/>
                      <a:pt x="32575" y="257651"/>
                      <a:pt x="32099" y="268510"/>
                    </a:cubicBezTo>
                    <a:lnTo>
                      <a:pt x="0" y="268510"/>
                    </a:lnTo>
                    <a:lnTo>
                      <a:pt x="0" y="0"/>
                    </a:lnTo>
                    <a:lnTo>
                      <a:pt x="36290" y="0"/>
                    </a:lnTo>
                    <a:lnTo>
                      <a:pt x="36290" y="112204"/>
                    </a:lnTo>
                    <a:cubicBezTo>
                      <a:pt x="42863" y="101822"/>
                      <a:pt x="51244" y="94107"/>
                      <a:pt x="61531" y="88963"/>
                    </a:cubicBezTo>
                    <a:cubicBezTo>
                      <a:pt x="71723" y="83820"/>
                      <a:pt x="82867" y="81248"/>
                      <a:pt x="94869" y="81248"/>
                    </a:cubicBezTo>
                    <a:cubicBezTo>
                      <a:pt x="109061" y="81248"/>
                      <a:pt x="122301" y="85058"/>
                      <a:pt x="134588" y="92678"/>
                    </a:cubicBezTo>
                    <a:close/>
                    <a:moveTo>
                      <a:pt x="124396" y="223266"/>
                    </a:moveTo>
                    <a:cubicBezTo>
                      <a:pt x="133445" y="212122"/>
                      <a:pt x="138017" y="196596"/>
                      <a:pt x="138017" y="176879"/>
                    </a:cubicBezTo>
                    <a:cubicBezTo>
                      <a:pt x="138017" y="157353"/>
                      <a:pt x="133541" y="142113"/>
                      <a:pt x="124587" y="131159"/>
                    </a:cubicBezTo>
                    <a:cubicBezTo>
                      <a:pt x="115633" y="120205"/>
                      <a:pt x="103632" y="114776"/>
                      <a:pt x="88583" y="114776"/>
                    </a:cubicBezTo>
                    <a:cubicBezTo>
                      <a:pt x="74200" y="114776"/>
                      <a:pt x="61913" y="119824"/>
                      <a:pt x="51721" y="129921"/>
                    </a:cubicBezTo>
                    <a:cubicBezTo>
                      <a:pt x="41529" y="140018"/>
                      <a:pt x="36385" y="155638"/>
                      <a:pt x="36385" y="176879"/>
                    </a:cubicBezTo>
                    <a:cubicBezTo>
                      <a:pt x="36385" y="198311"/>
                      <a:pt x="41529" y="214122"/>
                      <a:pt x="51721" y="224504"/>
                    </a:cubicBezTo>
                    <a:cubicBezTo>
                      <a:pt x="61913" y="234887"/>
                      <a:pt x="74200" y="240030"/>
                      <a:pt x="88583" y="240030"/>
                    </a:cubicBezTo>
                    <a:cubicBezTo>
                      <a:pt x="103442" y="240030"/>
                      <a:pt x="115348" y="234410"/>
                      <a:pt x="124396" y="223266"/>
                    </a:cubicBezTo>
                    <a:close/>
                  </a:path>
                </a:pathLst>
              </a:custGeom>
              <a:grpFill/>
              <a:ln w="9525" cap="flat">
                <a:noFill/>
                <a:prstDash val="solid"/>
                <a:miter/>
              </a:ln>
            </p:spPr>
            <p:txBody>
              <a:bodyPr rtlCol="0" anchor="ctr"/>
              <a:lstStyle/>
              <a:p>
                <a:endParaRPr lang="zh-CN" altLang="en-US"/>
              </a:p>
            </p:txBody>
          </p:sp>
          <p:sp>
            <p:nvSpPr>
              <p:cNvPr id="60" name="任意多边形: 形状 59">
                <a:extLst>
                  <a:ext uri="{FF2B5EF4-FFF2-40B4-BE49-F238E27FC236}">
                    <a16:creationId xmlns:a16="http://schemas.microsoft.com/office/drawing/2014/main" id="{2EE8AD5C-74AB-15C0-2F43-56F382520A12}"/>
                  </a:ext>
                </a:extLst>
              </p:cNvPr>
              <p:cNvSpPr/>
              <p:nvPr/>
            </p:nvSpPr>
            <p:spPr>
              <a:xfrm>
                <a:off x="4629149" y="5477160"/>
                <a:ext cx="154876" cy="191166"/>
              </a:xfrm>
              <a:custGeom>
                <a:avLst/>
                <a:gdLst>
                  <a:gd name="connsiteX0" fmla="*/ 134588 w 154876"/>
                  <a:gd name="connsiteY0" fmla="*/ 19336 h 191166"/>
                  <a:gd name="connsiteX1" fmla="*/ 154877 w 154876"/>
                  <a:gd name="connsiteY1" fmla="*/ 75057 h 191166"/>
                  <a:gd name="connsiteX2" fmla="*/ 154877 w 154876"/>
                  <a:gd name="connsiteY2" fmla="*/ 187262 h 191166"/>
                  <a:gd name="connsiteX3" fmla="*/ 123444 w 154876"/>
                  <a:gd name="connsiteY3" fmla="*/ 187262 h 191166"/>
                  <a:gd name="connsiteX4" fmla="*/ 121634 w 154876"/>
                  <a:gd name="connsiteY4" fmla="*/ 164687 h 191166"/>
                  <a:gd name="connsiteX5" fmla="*/ 67342 w 154876"/>
                  <a:gd name="connsiteY5" fmla="*/ 191167 h 191166"/>
                  <a:gd name="connsiteX6" fmla="*/ 33623 w 154876"/>
                  <a:gd name="connsiteY6" fmla="*/ 184499 h 191166"/>
                  <a:gd name="connsiteX7" fmla="*/ 9144 w 154876"/>
                  <a:gd name="connsiteY7" fmla="*/ 165068 h 191166"/>
                  <a:gd name="connsiteX8" fmla="*/ 0 w 154876"/>
                  <a:gd name="connsiteY8" fmla="*/ 134398 h 191166"/>
                  <a:gd name="connsiteX9" fmla="*/ 22193 w 154876"/>
                  <a:gd name="connsiteY9" fmla="*/ 91345 h 191166"/>
                  <a:gd name="connsiteX10" fmla="*/ 78962 w 154876"/>
                  <a:gd name="connsiteY10" fmla="*/ 75438 h 191166"/>
                  <a:gd name="connsiteX11" fmla="*/ 118777 w 154876"/>
                  <a:gd name="connsiteY11" fmla="*/ 80772 h 191166"/>
                  <a:gd name="connsiteX12" fmla="*/ 118777 w 154876"/>
                  <a:gd name="connsiteY12" fmla="*/ 80105 h 191166"/>
                  <a:gd name="connsiteX13" fmla="*/ 108871 w 154876"/>
                  <a:gd name="connsiteY13" fmla="*/ 43244 h 191166"/>
                  <a:gd name="connsiteX14" fmla="*/ 79248 w 154876"/>
                  <a:gd name="connsiteY14" fmla="*/ 31432 h 191166"/>
                  <a:gd name="connsiteX15" fmla="*/ 52578 w 154876"/>
                  <a:gd name="connsiteY15" fmla="*/ 38290 h 191166"/>
                  <a:gd name="connsiteX16" fmla="*/ 34385 w 154876"/>
                  <a:gd name="connsiteY16" fmla="*/ 58198 h 191166"/>
                  <a:gd name="connsiteX17" fmla="*/ 7525 w 154876"/>
                  <a:gd name="connsiteY17" fmla="*/ 42672 h 191166"/>
                  <a:gd name="connsiteX18" fmla="*/ 36100 w 154876"/>
                  <a:gd name="connsiteY18" fmla="*/ 11621 h 191166"/>
                  <a:gd name="connsiteX19" fmla="*/ 81248 w 154876"/>
                  <a:gd name="connsiteY19" fmla="*/ 0 h 191166"/>
                  <a:gd name="connsiteX20" fmla="*/ 134588 w 154876"/>
                  <a:gd name="connsiteY20" fmla="*/ 19336 h 191166"/>
                  <a:gd name="connsiteX21" fmla="*/ 118872 w 154876"/>
                  <a:gd name="connsiteY21" fmla="*/ 108299 h 191166"/>
                  <a:gd name="connsiteX22" fmla="*/ 81820 w 154876"/>
                  <a:gd name="connsiteY22" fmla="*/ 102965 h 191166"/>
                  <a:gd name="connsiteX23" fmla="*/ 49054 w 154876"/>
                  <a:gd name="connsiteY23" fmla="*/ 111062 h 191166"/>
                  <a:gd name="connsiteX24" fmla="*/ 37433 w 154876"/>
                  <a:gd name="connsiteY24" fmla="*/ 133636 h 191166"/>
                  <a:gd name="connsiteX25" fmla="*/ 46958 w 154876"/>
                  <a:gd name="connsiteY25" fmla="*/ 154305 h 191166"/>
                  <a:gd name="connsiteX26" fmla="*/ 72009 w 154876"/>
                  <a:gd name="connsiteY26" fmla="*/ 161925 h 191166"/>
                  <a:gd name="connsiteX27" fmla="*/ 105156 w 154876"/>
                  <a:gd name="connsiteY27" fmla="*/ 150781 h 191166"/>
                  <a:gd name="connsiteX28" fmla="*/ 118872 w 154876"/>
                  <a:gd name="connsiteY28" fmla="*/ 119920 h 191166"/>
                  <a:gd name="connsiteX29" fmla="*/ 118872 w 154876"/>
                  <a:gd name="connsiteY29" fmla="*/ 108299 h 19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876" h="191166">
                    <a:moveTo>
                      <a:pt x="134588" y="19336"/>
                    </a:moveTo>
                    <a:cubicBezTo>
                      <a:pt x="148114" y="32290"/>
                      <a:pt x="154877" y="50863"/>
                      <a:pt x="154877" y="75057"/>
                    </a:cubicBezTo>
                    <a:lnTo>
                      <a:pt x="154877" y="187262"/>
                    </a:lnTo>
                    <a:lnTo>
                      <a:pt x="123444" y="187262"/>
                    </a:lnTo>
                    <a:cubicBezTo>
                      <a:pt x="122968" y="176689"/>
                      <a:pt x="122396" y="169164"/>
                      <a:pt x="121634" y="164687"/>
                    </a:cubicBezTo>
                    <a:cubicBezTo>
                      <a:pt x="110299" y="182309"/>
                      <a:pt x="92202" y="191167"/>
                      <a:pt x="67342" y="191167"/>
                    </a:cubicBezTo>
                    <a:cubicBezTo>
                      <a:pt x="55150" y="191167"/>
                      <a:pt x="43910" y="188976"/>
                      <a:pt x="33623" y="184499"/>
                    </a:cubicBezTo>
                    <a:cubicBezTo>
                      <a:pt x="23336" y="180022"/>
                      <a:pt x="15240" y="173546"/>
                      <a:pt x="9144" y="165068"/>
                    </a:cubicBezTo>
                    <a:cubicBezTo>
                      <a:pt x="3048" y="156591"/>
                      <a:pt x="0" y="146399"/>
                      <a:pt x="0" y="134398"/>
                    </a:cubicBezTo>
                    <a:cubicBezTo>
                      <a:pt x="0" y="116300"/>
                      <a:pt x="7429" y="101918"/>
                      <a:pt x="22193" y="91345"/>
                    </a:cubicBezTo>
                    <a:cubicBezTo>
                      <a:pt x="36957" y="80772"/>
                      <a:pt x="55912" y="75438"/>
                      <a:pt x="78962" y="75438"/>
                    </a:cubicBezTo>
                    <a:cubicBezTo>
                      <a:pt x="91916" y="75438"/>
                      <a:pt x="105156" y="77248"/>
                      <a:pt x="118777" y="80772"/>
                    </a:cubicBezTo>
                    <a:lnTo>
                      <a:pt x="118777" y="80105"/>
                    </a:lnTo>
                    <a:cubicBezTo>
                      <a:pt x="118777" y="63437"/>
                      <a:pt x="115443" y="51149"/>
                      <a:pt x="108871" y="43244"/>
                    </a:cubicBezTo>
                    <a:cubicBezTo>
                      <a:pt x="102298" y="35338"/>
                      <a:pt x="92393" y="31432"/>
                      <a:pt x="79248" y="31432"/>
                    </a:cubicBezTo>
                    <a:cubicBezTo>
                      <a:pt x="68675" y="31432"/>
                      <a:pt x="59817" y="33719"/>
                      <a:pt x="52578" y="38290"/>
                    </a:cubicBezTo>
                    <a:cubicBezTo>
                      <a:pt x="45434" y="42863"/>
                      <a:pt x="39338" y="49530"/>
                      <a:pt x="34385" y="58198"/>
                    </a:cubicBezTo>
                    <a:lnTo>
                      <a:pt x="7525" y="42672"/>
                    </a:lnTo>
                    <a:cubicBezTo>
                      <a:pt x="13430" y="29718"/>
                      <a:pt x="22955" y="19431"/>
                      <a:pt x="36100" y="11621"/>
                    </a:cubicBezTo>
                    <a:cubicBezTo>
                      <a:pt x="49244" y="3810"/>
                      <a:pt x="64294" y="0"/>
                      <a:pt x="81248" y="0"/>
                    </a:cubicBezTo>
                    <a:cubicBezTo>
                      <a:pt x="103346" y="0"/>
                      <a:pt x="121063" y="6477"/>
                      <a:pt x="134588" y="19336"/>
                    </a:cubicBezTo>
                    <a:close/>
                    <a:moveTo>
                      <a:pt x="118872" y="108299"/>
                    </a:moveTo>
                    <a:cubicBezTo>
                      <a:pt x="104775" y="104775"/>
                      <a:pt x="92393" y="102965"/>
                      <a:pt x="81820" y="102965"/>
                    </a:cubicBezTo>
                    <a:cubicBezTo>
                      <a:pt x="67723" y="102965"/>
                      <a:pt x="56769" y="105632"/>
                      <a:pt x="49054" y="111062"/>
                    </a:cubicBezTo>
                    <a:cubicBezTo>
                      <a:pt x="41243" y="116491"/>
                      <a:pt x="37433" y="124015"/>
                      <a:pt x="37433" y="133636"/>
                    </a:cubicBezTo>
                    <a:cubicBezTo>
                      <a:pt x="37433" y="142304"/>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grpFill/>
              <a:ln w="9525" cap="flat">
                <a:noFill/>
                <a:prstDash val="solid"/>
                <a:miter/>
              </a:ln>
            </p:spPr>
            <p:txBody>
              <a:bodyPr rtlCol="0" anchor="ctr"/>
              <a:lstStyle/>
              <a:p>
                <a:endParaRPr lang="zh-CN" altLang="en-US"/>
              </a:p>
            </p:txBody>
          </p:sp>
          <p:sp>
            <p:nvSpPr>
              <p:cNvPr id="61" name="任意多边形: 形状 60">
                <a:extLst>
                  <a:ext uri="{FF2B5EF4-FFF2-40B4-BE49-F238E27FC236}">
                    <a16:creationId xmlns:a16="http://schemas.microsoft.com/office/drawing/2014/main" id="{0961F8B5-CF0B-0852-4BE2-FBB630D3E929}"/>
                  </a:ext>
                </a:extLst>
              </p:cNvPr>
              <p:cNvSpPr/>
              <p:nvPr/>
            </p:nvSpPr>
            <p:spPr>
              <a:xfrm>
                <a:off x="4822030" y="5477065"/>
                <a:ext cx="179260" cy="191262"/>
              </a:xfrm>
              <a:custGeom>
                <a:avLst/>
                <a:gdLst>
                  <a:gd name="connsiteX0" fmla="*/ 12382 w 179260"/>
                  <a:gd name="connsiteY0" fmla="*/ 45911 h 191262"/>
                  <a:gd name="connsiteX1" fmla="*/ 45339 w 179260"/>
                  <a:gd name="connsiteY1" fmla="*/ 12002 h 191262"/>
                  <a:gd name="connsiteX2" fmla="*/ 90011 w 179260"/>
                  <a:gd name="connsiteY2" fmla="*/ 0 h 191262"/>
                  <a:gd name="connsiteX3" fmla="*/ 134112 w 179260"/>
                  <a:gd name="connsiteY3" fmla="*/ 12002 h 191262"/>
                  <a:gd name="connsiteX4" fmla="*/ 166878 w 179260"/>
                  <a:gd name="connsiteY4" fmla="*/ 45911 h 191262"/>
                  <a:gd name="connsiteX5" fmla="*/ 179261 w 179260"/>
                  <a:gd name="connsiteY5" fmla="*/ 95631 h 191262"/>
                  <a:gd name="connsiteX6" fmla="*/ 166878 w 179260"/>
                  <a:gd name="connsiteY6" fmla="*/ 145352 h 191262"/>
                  <a:gd name="connsiteX7" fmla="*/ 134112 w 179260"/>
                  <a:gd name="connsiteY7" fmla="*/ 179261 h 191262"/>
                  <a:gd name="connsiteX8" fmla="*/ 90011 w 179260"/>
                  <a:gd name="connsiteY8" fmla="*/ 191262 h 191262"/>
                  <a:gd name="connsiteX9" fmla="*/ 45339 w 179260"/>
                  <a:gd name="connsiteY9" fmla="*/ 179261 h 191262"/>
                  <a:gd name="connsiteX10" fmla="*/ 12382 w 179260"/>
                  <a:gd name="connsiteY10" fmla="*/ 145352 h 191262"/>
                  <a:gd name="connsiteX11" fmla="*/ 0 w 179260"/>
                  <a:gd name="connsiteY11" fmla="*/ 95631 h 191262"/>
                  <a:gd name="connsiteX12" fmla="*/ 12382 w 179260"/>
                  <a:gd name="connsiteY12" fmla="*/ 45911 h 191262"/>
                  <a:gd name="connsiteX13" fmla="*/ 52769 w 179260"/>
                  <a:gd name="connsiteY13" fmla="*/ 141542 h 191262"/>
                  <a:gd name="connsiteX14" fmla="*/ 89630 w 179260"/>
                  <a:gd name="connsiteY14" fmla="*/ 158496 h 191262"/>
                  <a:gd name="connsiteX15" fmla="*/ 126682 w 179260"/>
                  <a:gd name="connsiteY15" fmla="*/ 141542 h 191262"/>
                  <a:gd name="connsiteX16" fmla="*/ 141161 w 179260"/>
                  <a:gd name="connsiteY16" fmla="*/ 95631 h 191262"/>
                  <a:gd name="connsiteX17" fmla="*/ 126492 w 179260"/>
                  <a:gd name="connsiteY17" fmla="*/ 49816 h 191262"/>
                  <a:gd name="connsiteX18" fmla="*/ 89630 w 179260"/>
                  <a:gd name="connsiteY18" fmla="*/ 32861 h 191262"/>
                  <a:gd name="connsiteX19" fmla="*/ 52769 w 179260"/>
                  <a:gd name="connsiteY19" fmla="*/ 49816 h 191262"/>
                  <a:gd name="connsiteX20" fmla="*/ 38100 w 179260"/>
                  <a:gd name="connsiteY20" fmla="*/ 95631 h 191262"/>
                  <a:gd name="connsiteX21" fmla="*/ 52769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2" y="45911"/>
                    </a:moveTo>
                    <a:cubicBezTo>
                      <a:pt x="20574" y="31337"/>
                      <a:pt x="31623" y="20003"/>
                      <a:pt x="45339" y="12002"/>
                    </a:cubicBezTo>
                    <a:cubicBezTo>
                      <a:pt x="59055" y="4001"/>
                      <a:pt x="74009" y="0"/>
                      <a:pt x="90011" y="0"/>
                    </a:cubicBezTo>
                    <a:cubicBezTo>
                      <a:pt x="105728" y="0"/>
                      <a:pt x="120491" y="4001"/>
                      <a:pt x="134112" y="12002"/>
                    </a:cubicBezTo>
                    <a:cubicBezTo>
                      <a:pt x="147733" y="20003"/>
                      <a:pt x="158687" y="31242"/>
                      <a:pt x="166878" y="45911"/>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057"/>
                      <a:pt x="4191" y="60484"/>
                      <a:pt x="12382" y="45911"/>
                    </a:cubicBezTo>
                    <a:close/>
                    <a:moveTo>
                      <a:pt x="52769"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95" y="114967"/>
                      <a:pt x="43053" y="130207"/>
                      <a:pt x="52769" y="141542"/>
                    </a:cubicBezTo>
                    <a:close/>
                  </a:path>
                </a:pathLst>
              </a:custGeom>
              <a:grpFill/>
              <a:ln w="9525" cap="flat">
                <a:noFill/>
                <a:prstDash val="solid"/>
                <a:miter/>
              </a:ln>
            </p:spPr>
            <p:txBody>
              <a:bodyPr rtlCol="0" anchor="ctr"/>
              <a:lstStyle/>
              <a:p>
                <a:endParaRPr lang="zh-CN" altLang="en-US"/>
              </a:p>
            </p:txBody>
          </p:sp>
          <p:sp>
            <p:nvSpPr>
              <p:cNvPr id="62" name="任意多边形: 形状 61">
                <a:extLst>
                  <a:ext uri="{FF2B5EF4-FFF2-40B4-BE49-F238E27FC236}">
                    <a16:creationId xmlns:a16="http://schemas.microsoft.com/office/drawing/2014/main" id="{85FA7249-25EC-974F-7C38-CC4F854D9C00}"/>
                  </a:ext>
                </a:extLst>
              </p:cNvPr>
              <p:cNvSpPr/>
              <p:nvPr/>
            </p:nvSpPr>
            <p:spPr>
              <a:xfrm>
                <a:off x="5024913" y="5621464"/>
                <a:ext cx="45815" cy="47244"/>
              </a:xfrm>
              <a:custGeom>
                <a:avLst/>
                <a:gdLst>
                  <a:gd name="connsiteX0" fmla="*/ 6572 w 45815"/>
                  <a:gd name="connsiteY0" fmla="*/ 40196 h 47244"/>
                  <a:gd name="connsiteX1" fmla="*/ 0 w 45815"/>
                  <a:gd name="connsiteY1" fmla="*/ 23622 h 47244"/>
                  <a:gd name="connsiteX2" fmla="*/ 6572 w 45815"/>
                  <a:gd name="connsiteY2" fmla="*/ 6858 h 47244"/>
                  <a:gd name="connsiteX3" fmla="*/ 22574 w 45815"/>
                  <a:gd name="connsiteY3" fmla="*/ 0 h 47244"/>
                  <a:gd name="connsiteX4" fmla="*/ 39148 w 45815"/>
                  <a:gd name="connsiteY4" fmla="*/ 6858 h 47244"/>
                  <a:gd name="connsiteX5" fmla="*/ 45815 w 45815"/>
                  <a:gd name="connsiteY5" fmla="*/ 23622 h 47244"/>
                  <a:gd name="connsiteX6" fmla="*/ 38958 w 45815"/>
                  <a:gd name="connsiteY6" fmla="*/ 40196 h 47244"/>
                  <a:gd name="connsiteX7" fmla="*/ 22574 w 45815"/>
                  <a:gd name="connsiteY7" fmla="*/ 47244 h 47244"/>
                  <a:gd name="connsiteX8" fmla="*/ 6572 w 45815"/>
                  <a:gd name="connsiteY8" fmla="*/ 40196 h 47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15" h="47244">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8" y="40196"/>
                    </a:cubicBezTo>
                    <a:cubicBezTo>
                      <a:pt x="34385" y="44863"/>
                      <a:pt x="28861" y="47244"/>
                      <a:pt x="22574" y="47244"/>
                    </a:cubicBezTo>
                    <a:cubicBezTo>
                      <a:pt x="16288" y="47244"/>
                      <a:pt x="10954" y="44863"/>
                      <a:pt x="6572" y="40196"/>
                    </a:cubicBezTo>
                    <a:close/>
                  </a:path>
                </a:pathLst>
              </a:custGeom>
              <a:grpFill/>
              <a:ln w="9525" cap="flat">
                <a:noFill/>
                <a:prstDash val="solid"/>
                <a:miter/>
              </a:ln>
            </p:spPr>
            <p:txBody>
              <a:bodyPr rtlCol="0" anchor="ctr"/>
              <a:lstStyle/>
              <a:p>
                <a:endParaRPr lang="zh-CN" altLang="en-US"/>
              </a:p>
            </p:txBody>
          </p:sp>
          <p:sp>
            <p:nvSpPr>
              <p:cNvPr id="63" name="任意多边形: 形状 62">
                <a:extLst>
                  <a:ext uri="{FF2B5EF4-FFF2-40B4-BE49-F238E27FC236}">
                    <a16:creationId xmlns:a16="http://schemas.microsoft.com/office/drawing/2014/main" id="{30F00F64-2E4F-0BB4-8F5C-E69F214633DF}"/>
                  </a:ext>
                </a:extLst>
              </p:cNvPr>
              <p:cNvSpPr/>
              <p:nvPr/>
            </p:nvSpPr>
            <p:spPr>
              <a:xfrm>
                <a:off x="5096350" y="5477160"/>
                <a:ext cx="156591" cy="191166"/>
              </a:xfrm>
              <a:custGeom>
                <a:avLst/>
                <a:gdLst>
                  <a:gd name="connsiteX0" fmla="*/ 128683 w 156591"/>
                  <a:gd name="connsiteY0" fmla="*/ 135446 h 191166"/>
                  <a:gd name="connsiteX1" fmla="*/ 156591 w 156591"/>
                  <a:gd name="connsiteY1" fmla="*/ 151638 h 191166"/>
                  <a:gd name="connsiteX2" fmla="*/ 129635 w 156591"/>
                  <a:gd name="connsiteY2" fmla="*/ 181261 h 191166"/>
                  <a:gd name="connsiteX3" fmla="*/ 89630 w 156591"/>
                  <a:gd name="connsiteY3" fmla="*/ 191167 h 191166"/>
                  <a:gd name="connsiteX4" fmla="*/ 44482 w 156591"/>
                  <a:gd name="connsiteY4" fmla="*/ 179546 h 191166"/>
                  <a:gd name="connsiteX5" fmla="*/ 12002 w 156591"/>
                  <a:gd name="connsiteY5" fmla="*/ 146209 h 191166"/>
                  <a:gd name="connsiteX6" fmla="*/ 0 w 156591"/>
                  <a:gd name="connsiteY6" fmla="*/ 95536 h 191166"/>
                  <a:gd name="connsiteX7" fmla="*/ 12002 w 156591"/>
                  <a:gd name="connsiteY7" fmla="*/ 44958 h 191166"/>
                  <a:gd name="connsiteX8" fmla="*/ 44482 w 156591"/>
                  <a:gd name="connsiteY8" fmla="*/ 11621 h 191166"/>
                  <a:gd name="connsiteX9" fmla="*/ 89630 w 156591"/>
                  <a:gd name="connsiteY9" fmla="*/ 0 h 191166"/>
                  <a:gd name="connsiteX10" fmla="*/ 129635 w 156591"/>
                  <a:gd name="connsiteY10" fmla="*/ 9906 h 191166"/>
                  <a:gd name="connsiteX11" fmla="*/ 156591 w 156591"/>
                  <a:gd name="connsiteY11" fmla="*/ 39529 h 191166"/>
                  <a:gd name="connsiteX12" fmla="*/ 128683 w 156591"/>
                  <a:gd name="connsiteY12" fmla="*/ 55721 h 191166"/>
                  <a:gd name="connsiteX13" fmla="*/ 89154 w 156591"/>
                  <a:gd name="connsiteY13" fmla="*/ 33147 h 191166"/>
                  <a:gd name="connsiteX14" fmla="*/ 52102 w 156591"/>
                  <a:gd name="connsiteY14" fmla="*/ 49911 h 191166"/>
                  <a:gd name="connsiteX15" fmla="*/ 38005 w 156591"/>
                  <a:gd name="connsiteY15" fmla="*/ 95631 h 191166"/>
                  <a:gd name="connsiteX16" fmla="*/ 52102 w 156591"/>
                  <a:gd name="connsiteY16" fmla="*/ 141637 h 191166"/>
                  <a:gd name="connsiteX17" fmla="*/ 89154 w 156591"/>
                  <a:gd name="connsiteY17" fmla="*/ 158401 h 191166"/>
                  <a:gd name="connsiteX18" fmla="*/ 128683 w 156591"/>
                  <a:gd name="connsiteY18" fmla="*/ 135446 h 19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591" h="191166">
                    <a:moveTo>
                      <a:pt x="128683" y="135446"/>
                    </a:moveTo>
                    <a:lnTo>
                      <a:pt x="156591" y="151638"/>
                    </a:lnTo>
                    <a:cubicBezTo>
                      <a:pt x="150209" y="164782"/>
                      <a:pt x="141256" y="174688"/>
                      <a:pt x="129635" y="181261"/>
                    </a:cubicBezTo>
                    <a:cubicBezTo>
                      <a:pt x="118015" y="187833"/>
                      <a:pt x="104680" y="191167"/>
                      <a:pt x="89630" y="191167"/>
                    </a:cubicBezTo>
                    <a:cubicBezTo>
                      <a:pt x="73152" y="191167"/>
                      <a:pt x="58103" y="187262"/>
                      <a:pt x="44482" y="179546"/>
                    </a:cubicBezTo>
                    <a:cubicBezTo>
                      <a:pt x="30861" y="171831"/>
                      <a:pt x="20003" y="160687"/>
                      <a:pt x="12002" y="146209"/>
                    </a:cubicBezTo>
                    <a:cubicBezTo>
                      <a:pt x="4001" y="131731"/>
                      <a:pt x="0" y="114871"/>
                      <a:pt x="0" y="95536"/>
                    </a:cubicBezTo>
                    <a:cubicBezTo>
                      <a:pt x="0" y="76295"/>
                      <a:pt x="4001" y="59341"/>
                      <a:pt x="12002" y="44958"/>
                    </a:cubicBezTo>
                    <a:cubicBezTo>
                      <a:pt x="20003" y="30480"/>
                      <a:pt x="30861" y="19336"/>
                      <a:pt x="44482" y="11621"/>
                    </a:cubicBezTo>
                    <a:cubicBezTo>
                      <a:pt x="58103" y="3905"/>
                      <a:pt x="73152" y="0"/>
                      <a:pt x="89630" y="0"/>
                    </a:cubicBezTo>
                    <a:cubicBezTo>
                      <a:pt x="104680" y="0"/>
                      <a:pt x="118015" y="3334"/>
                      <a:pt x="129635" y="9906"/>
                    </a:cubicBezTo>
                    <a:cubicBezTo>
                      <a:pt x="141256" y="16478"/>
                      <a:pt x="150304" y="26384"/>
                      <a:pt x="156591" y="39529"/>
                    </a:cubicBezTo>
                    <a:lnTo>
                      <a:pt x="128683" y="55721"/>
                    </a:lnTo>
                    <a:cubicBezTo>
                      <a:pt x="118777" y="40672"/>
                      <a:pt x="105633" y="33147"/>
                      <a:pt x="89154" y="33147"/>
                    </a:cubicBezTo>
                    <a:cubicBezTo>
                      <a:pt x="73819" y="33147"/>
                      <a:pt x="61532" y="38767"/>
                      <a:pt x="52102" y="49911"/>
                    </a:cubicBezTo>
                    <a:cubicBezTo>
                      <a:pt x="42672" y="61055"/>
                      <a:pt x="38005" y="76295"/>
                      <a:pt x="38005" y="95631"/>
                    </a:cubicBezTo>
                    <a:cubicBezTo>
                      <a:pt x="38005" y="115157"/>
                      <a:pt x="42672" y="130493"/>
                      <a:pt x="52102" y="141637"/>
                    </a:cubicBezTo>
                    <a:cubicBezTo>
                      <a:pt x="61532" y="152781"/>
                      <a:pt x="73819" y="158401"/>
                      <a:pt x="89154" y="158401"/>
                    </a:cubicBezTo>
                    <a:cubicBezTo>
                      <a:pt x="105633" y="158401"/>
                      <a:pt x="118777" y="150781"/>
                      <a:pt x="128683" y="135446"/>
                    </a:cubicBezTo>
                    <a:close/>
                  </a:path>
                </a:pathLst>
              </a:custGeom>
              <a:grpFill/>
              <a:ln w="9525" cap="flat">
                <a:noFill/>
                <a:prstDash val="solid"/>
                <a:miter/>
              </a:ln>
            </p:spPr>
            <p:txBody>
              <a:bodyPr rtlCol="0" anchor="ctr"/>
              <a:lstStyle/>
              <a:p>
                <a:endParaRPr lang="zh-CN" altLang="en-US"/>
              </a:p>
            </p:txBody>
          </p:sp>
          <p:sp>
            <p:nvSpPr>
              <p:cNvPr id="64" name="任意多边形: 形状 63">
                <a:extLst>
                  <a:ext uri="{FF2B5EF4-FFF2-40B4-BE49-F238E27FC236}">
                    <a16:creationId xmlns:a16="http://schemas.microsoft.com/office/drawing/2014/main" id="{FD3D1A19-7D47-2905-EB88-B020CFD8AB7B}"/>
                  </a:ext>
                </a:extLst>
              </p:cNvPr>
              <p:cNvSpPr/>
              <p:nvPr/>
            </p:nvSpPr>
            <p:spPr>
              <a:xfrm>
                <a:off x="5269801" y="5477065"/>
                <a:ext cx="179260" cy="191262"/>
              </a:xfrm>
              <a:custGeom>
                <a:avLst/>
                <a:gdLst>
                  <a:gd name="connsiteX0" fmla="*/ 12382 w 179260"/>
                  <a:gd name="connsiteY0" fmla="*/ 45911 h 191262"/>
                  <a:gd name="connsiteX1" fmla="*/ 45339 w 179260"/>
                  <a:gd name="connsiteY1" fmla="*/ 12002 h 191262"/>
                  <a:gd name="connsiteX2" fmla="*/ 90011 w 179260"/>
                  <a:gd name="connsiteY2" fmla="*/ 0 h 191262"/>
                  <a:gd name="connsiteX3" fmla="*/ 134112 w 179260"/>
                  <a:gd name="connsiteY3" fmla="*/ 12002 h 191262"/>
                  <a:gd name="connsiteX4" fmla="*/ 166878 w 179260"/>
                  <a:gd name="connsiteY4" fmla="*/ 45911 h 191262"/>
                  <a:gd name="connsiteX5" fmla="*/ 179260 w 179260"/>
                  <a:gd name="connsiteY5" fmla="*/ 95631 h 191262"/>
                  <a:gd name="connsiteX6" fmla="*/ 166878 w 179260"/>
                  <a:gd name="connsiteY6" fmla="*/ 145352 h 191262"/>
                  <a:gd name="connsiteX7" fmla="*/ 134112 w 179260"/>
                  <a:gd name="connsiteY7" fmla="*/ 179261 h 191262"/>
                  <a:gd name="connsiteX8" fmla="*/ 90011 w 179260"/>
                  <a:gd name="connsiteY8" fmla="*/ 191262 h 191262"/>
                  <a:gd name="connsiteX9" fmla="*/ 45339 w 179260"/>
                  <a:gd name="connsiteY9" fmla="*/ 179261 h 191262"/>
                  <a:gd name="connsiteX10" fmla="*/ 12382 w 179260"/>
                  <a:gd name="connsiteY10" fmla="*/ 145352 h 191262"/>
                  <a:gd name="connsiteX11" fmla="*/ 0 w 179260"/>
                  <a:gd name="connsiteY11" fmla="*/ 95631 h 191262"/>
                  <a:gd name="connsiteX12" fmla="*/ 12382 w 179260"/>
                  <a:gd name="connsiteY12" fmla="*/ 45911 h 191262"/>
                  <a:gd name="connsiteX13" fmla="*/ 52768 w 179260"/>
                  <a:gd name="connsiteY13" fmla="*/ 141542 h 191262"/>
                  <a:gd name="connsiteX14" fmla="*/ 89630 w 179260"/>
                  <a:gd name="connsiteY14" fmla="*/ 158496 h 191262"/>
                  <a:gd name="connsiteX15" fmla="*/ 126682 w 179260"/>
                  <a:gd name="connsiteY15" fmla="*/ 141542 h 191262"/>
                  <a:gd name="connsiteX16" fmla="*/ 141160 w 179260"/>
                  <a:gd name="connsiteY16" fmla="*/ 95631 h 191262"/>
                  <a:gd name="connsiteX17" fmla="*/ 126492 w 179260"/>
                  <a:gd name="connsiteY17" fmla="*/ 49816 h 191262"/>
                  <a:gd name="connsiteX18" fmla="*/ 89630 w 179260"/>
                  <a:gd name="connsiteY18" fmla="*/ 32861 h 191262"/>
                  <a:gd name="connsiteX19" fmla="*/ 52768 w 179260"/>
                  <a:gd name="connsiteY19" fmla="*/ 49816 h 191262"/>
                  <a:gd name="connsiteX20" fmla="*/ 38100 w 179260"/>
                  <a:gd name="connsiteY20" fmla="*/ 95631 h 191262"/>
                  <a:gd name="connsiteX21" fmla="*/ 52768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7" y="31242"/>
                      <a:pt x="166878" y="45911"/>
                    </a:cubicBezTo>
                    <a:cubicBezTo>
                      <a:pt x="175070" y="60484"/>
                      <a:pt x="179260" y="77057"/>
                      <a:pt x="179260" y="95631"/>
                    </a:cubicBezTo>
                    <a:cubicBezTo>
                      <a:pt x="179260"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096" y="60484"/>
                      <a:pt x="12382" y="45911"/>
                    </a:cubicBezTo>
                    <a:close/>
                    <a:moveTo>
                      <a:pt x="52768" y="141542"/>
                    </a:moveTo>
                    <a:cubicBezTo>
                      <a:pt x="62484" y="152876"/>
                      <a:pt x="74866" y="158496"/>
                      <a:pt x="89630" y="158496"/>
                    </a:cubicBezTo>
                    <a:cubicBezTo>
                      <a:pt x="104680" y="158496"/>
                      <a:pt x="117062" y="152876"/>
                      <a:pt x="126682"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207"/>
                      <a:pt x="52768" y="141542"/>
                    </a:cubicBezTo>
                    <a:close/>
                  </a:path>
                </a:pathLst>
              </a:custGeom>
              <a:grpFill/>
              <a:ln w="9525" cap="flat">
                <a:noFill/>
                <a:prstDash val="solid"/>
                <a:miter/>
              </a:ln>
            </p:spPr>
            <p:txBody>
              <a:bodyPr rtlCol="0" anchor="ctr"/>
              <a:lstStyle/>
              <a:p>
                <a:endParaRPr lang="zh-CN" altLang="en-US"/>
              </a:p>
            </p:txBody>
          </p:sp>
          <p:sp>
            <p:nvSpPr>
              <p:cNvPr id="65" name="任意多边形: 形状 64">
                <a:extLst>
                  <a:ext uri="{FF2B5EF4-FFF2-40B4-BE49-F238E27FC236}">
                    <a16:creationId xmlns:a16="http://schemas.microsoft.com/office/drawing/2014/main" id="{0D3D7DD5-570D-2BDD-B20A-B72CF2E8BCC8}"/>
                  </a:ext>
                </a:extLst>
              </p:cNvPr>
              <p:cNvSpPr/>
              <p:nvPr/>
            </p:nvSpPr>
            <p:spPr>
              <a:xfrm>
                <a:off x="5489923" y="5477255"/>
                <a:ext cx="254698" cy="187262"/>
              </a:xfrm>
              <a:custGeom>
                <a:avLst/>
                <a:gdLst>
                  <a:gd name="connsiteX0" fmla="*/ 238316 w 254698"/>
                  <a:gd name="connsiteY0" fmla="*/ 19146 h 187262"/>
                  <a:gd name="connsiteX1" fmla="*/ 254698 w 254698"/>
                  <a:gd name="connsiteY1" fmla="*/ 74391 h 187262"/>
                  <a:gd name="connsiteX2" fmla="*/ 254698 w 254698"/>
                  <a:gd name="connsiteY2" fmla="*/ 187263 h 187262"/>
                  <a:gd name="connsiteX3" fmla="*/ 219456 w 254698"/>
                  <a:gd name="connsiteY3" fmla="*/ 187263 h 187262"/>
                  <a:gd name="connsiteX4" fmla="*/ 219456 w 254698"/>
                  <a:gd name="connsiteY4" fmla="*/ 86298 h 187262"/>
                  <a:gd name="connsiteX5" fmla="*/ 210979 w 254698"/>
                  <a:gd name="connsiteY5" fmla="*/ 47340 h 187262"/>
                  <a:gd name="connsiteX6" fmla="*/ 185547 w 254698"/>
                  <a:gd name="connsiteY6" fmla="*/ 33434 h 187262"/>
                  <a:gd name="connsiteX7" fmla="*/ 156781 w 254698"/>
                  <a:gd name="connsiteY7" fmla="*/ 47340 h 187262"/>
                  <a:gd name="connsiteX8" fmla="*/ 145352 w 254698"/>
                  <a:gd name="connsiteY8" fmla="*/ 87059 h 187262"/>
                  <a:gd name="connsiteX9" fmla="*/ 145352 w 254698"/>
                  <a:gd name="connsiteY9" fmla="*/ 187263 h 187262"/>
                  <a:gd name="connsiteX10" fmla="*/ 109728 w 254698"/>
                  <a:gd name="connsiteY10" fmla="*/ 187263 h 187262"/>
                  <a:gd name="connsiteX11" fmla="*/ 109728 w 254698"/>
                  <a:gd name="connsiteY11" fmla="*/ 86298 h 187262"/>
                  <a:gd name="connsiteX12" fmla="*/ 101441 w 254698"/>
                  <a:gd name="connsiteY12" fmla="*/ 47150 h 187262"/>
                  <a:gd name="connsiteX13" fmla="*/ 76200 w 254698"/>
                  <a:gd name="connsiteY13" fmla="*/ 33434 h 187262"/>
                  <a:gd name="connsiteX14" fmla="*/ 47435 w 254698"/>
                  <a:gd name="connsiteY14" fmla="*/ 47531 h 187262"/>
                  <a:gd name="connsiteX15" fmla="*/ 36004 w 254698"/>
                  <a:gd name="connsiteY15" fmla="*/ 87059 h 187262"/>
                  <a:gd name="connsiteX16" fmla="*/ 36004 w 254698"/>
                  <a:gd name="connsiteY16" fmla="*/ 187263 h 187262"/>
                  <a:gd name="connsiteX17" fmla="*/ 0 w 254698"/>
                  <a:gd name="connsiteY17" fmla="*/ 187263 h 187262"/>
                  <a:gd name="connsiteX18" fmla="*/ 0 w 254698"/>
                  <a:gd name="connsiteY18" fmla="*/ 4192 h 187262"/>
                  <a:gd name="connsiteX19" fmla="*/ 31718 w 254698"/>
                  <a:gd name="connsiteY19" fmla="*/ 4192 h 187262"/>
                  <a:gd name="connsiteX20" fmla="*/ 33528 w 254698"/>
                  <a:gd name="connsiteY20" fmla="*/ 31719 h 187262"/>
                  <a:gd name="connsiteX21" fmla="*/ 56483 w 254698"/>
                  <a:gd name="connsiteY21" fmla="*/ 7907 h 187262"/>
                  <a:gd name="connsiteX22" fmla="*/ 86868 w 254698"/>
                  <a:gd name="connsiteY22" fmla="*/ 1 h 187262"/>
                  <a:gd name="connsiteX23" fmla="*/ 119158 w 254698"/>
                  <a:gd name="connsiteY23" fmla="*/ 9716 h 187262"/>
                  <a:gd name="connsiteX24" fmla="*/ 139827 w 254698"/>
                  <a:gd name="connsiteY24" fmla="*/ 38101 h 187262"/>
                  <a:gd name="connsiteX25" fmla="*/ 163259 w 254698"/>
                  <a:gd name="connsiteY25" fmla="*/ 9526 h 187262"/>
                  <a:gd name="connsiteX26" fmla="*/ 195929 w 254698"/>
                  <a:gd name="connsiteY26" fmla="*/ 1 h 187262"/>
                  <a:gd name="connsiteX27" fmla="*/ 238316 w 254698"/>
                  <a:gd name="connsiteY27" fmla="*/ 19146 h 187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4698" h="187262">
                    <a:moveTo>
                      <a:pt x="238316" y="19146"/>
                    </a:moveTo>
                    <a:cubicBezTo>
                      <a:pt x="249269" y="32005"/>
                      <a:pt x="254698" y="50388"/>
                      <a:pt x="254698" y="74391"/>
                    </a:cubicBezTo>
                    <a:lnTo>
                      <a:pt x="254698" y="187263"/>
                    </a:lnTo>
                    <a:lnTo>
                      <a:pt x="219456" y="187263"/>
                    </a:lnTo>
                    <a:lnTo>
                      <a:pt x="219456" y="86298"/>
                    </a:lnTo>
                    <a:cubicBezTo>
                      <a:pt x="219456" y="69629"/>
                      <a:pt x="216598" y="56580"/>
                      <a:pt x="210979" y="47340"/>
                    </a:cubicBezTo>
                    <a:cubicBezTo>
                      <a:pt x="205359" y="38006"/>
                      <a:pt x="196882" y="33434"/>
                      <a:pt x="185547" y="33434"/>
                    </a:cubicBezTo>
                    <a:cubicBezTo>
                      <a:pt x="174022" y="33434"/>
                      <a:pt x="164402" y="38101"/>
                      <a:pt x="156781" y="47340"/>
                    </a:cubicBezTo>
                    <a:cubicBezTo>
                      <a:pt x="149162" y="56675"/>
                      <a:pt x="145352" y="69819"/>
                      <a:pt x="145352" y="87059"/>
                    </a:cubicBezTo>
                    <a:lnTo>
                      <a:pt x="145352" y="187263"/>
                    </a:lnTo>
                    <a:lnTo>
                      <a:pt x="109728" y="187263"/>
                    </a:lnTo>
                    <a:lnTo>
                      <a:pt x="109728" y="86298"/>
                    </a:lnTo>
                    <a:cubicBezTo>
                      <a:pt x="109728" y="69343"/>
                      <a:pt x="106966" y="56294"/>
                      <a:pt x="101441" y="47150"/>
                    </a:cubicBezTo>
                    <a:cubicBezTo>
                      <a:pt x="95917" y="38006"/>
                      <a:pt x="87535" y="33434"/>
                      <a:pt x="76200" y="33434"/>
                    </a:cubicBezTo>
                    <a:cubicBezTo>
                      <a:pt x="64675" y="33434"/>
                      <a:pt x="55054" y="38101"/>
                      <a:pt x="47435" y="47531"/>
                    </a:cubicBezTo>
                    <a:cubicBezTo>
                      <a:pt x="39814" y="56960"/>
                      <a:pt x="36004" y="70105"/>
                      <a:pt x="36004" y="87059"/>
                    </a:cubicBezTo>
                    <a:lnTo>
                      <a:pt x="36004" y="187263"/>
                    </a:lnTo>
                    <a:lnTo>
                      <a:pt x="0" y="187263"/>
                    </a:lnTo>
                    <a:lnTo>
                      <a:pt x="0" y="4192"/>
                    </a:lnTo>
                    <a:lnTo>
                      <a:pt x="31718" y="4192"/>
                    </a:lnTo>
                    <a:cubicBezTo>
                      <a:pt x="31909" y="11717"/>
                      <a:pt x="32576" y="20861"/>
                      <a:pt x="33528" y="31719"/>
                    </a:cubicBezTo>
                    <a:cubicBezTo>
                      <a:pt x="39624" y="21147"/>
                      <a:pt x="47244" y="13241"/>
                      <a:pt x="56483" y="7907"/>
                    </a:cubicBezTo>
                    <a:cubicBezTo>
                      <a:pt x="65722" y="2573"/>
                      <a:pt x="75724" y="1"/>
                      <a:pt x="86868" y="1"/>
                    </a:cubicBezTo>
                    <a:cubicBezTo>
                      <a:pt x="99060" y="1"/>
                      <a:pt x="109823" y="3240"/>
                      <a:pt x="119158" y="9716"/>
                    </a:cubicBezTo>
                    <a:cubicBezTo>
                      <a:pt x="128397" y="16193"/>
                      <a:pt x="135350" y="25623"/>
                      <a:pt x="139827" y="38101"/>
                    </a:cubicBezTo>
                    <a:cubicBezTo>
                      <a:pt x="145733" y="25433"/>
                      <a:pt x="153543" y="15908"/>
                      <a:pt x="163259" y="9526"/>
                    </a:cubicBezTo>
                    <a:cubicBezTo>
                      <a:pt x="172974" y="3144"/>
                      <a:pt x="183928" y="1"/>
                      <a:pt x="195929" y="1"/>
                    </a:cubicBezTo>
                    <a:cubicBezTo>
                      <a:pt x="213265" y="-94"/>
                      <a:pt x="227457" y="6288"/>
                      <a:pt x="238316" y="19146"/>
                    </a:cubicBezTo>
                    <a:close/>
                  </a:path>
                </a:pathLst>
              </a:custGeom>
              <a:grpFill/>
              <a:ln w="9525" cap="flat">
                <a:noFill/>
                <a:prstDash val="solid"/>
                <a:miter/>
              </a:ln>
            </p:spPr>
            <p:txBody>
              <a:bodyPr rtlCol="0" anchor="ctr"/>
              <a:lstStyle/>
              <a:p>
                <a:endParaRPr lang="zh-CN" altLang="en-US"/>
              </a:p>
            </p:txBody>
          </p:sp>
        </p:grpSp>
        <p:grpSp>
          <p:nvGrpSpPr>
            <p:cNvPr id="66" name="图形 36">
              <a:extLst>
                <a:ext uri="{FF2B5EF4-FFF2-40B4-BE49-F238E27FC236}">
                  <a16:creationId xmlns:a16="http://schemas.microsoft.com/office/drawing/2014/main" id="{20C417CB-67C6-1E87-6550-57A16FCE6755}"/>
                </a:ext>
              </a:extLst>
            </p:cNvPr>
            <p:cNvGrpSpPr/>
            <p:nvPr/>
          </p:nvGrpSpPr>
          <p:grpSpPr>
            <a:xfrm>
              <a:off x="-3402033" y="-2679063"/>
              <a:ext cx="3393567" cy="810958"/>
              <a:chOff x="6674547" y="4883181"/>
              <a:chExt cx="3393567" cy="810958"/>
            </a:xfrm>
            <a:grpFill/>
          </p:grpSpPr>
          <p:sp>
            <p:nvSpPr>
              <p:cNvPr id="67" name="任意多边形: 形状 66">
                <a:extLst>
                  <a:ext uri="{FF2B5EF4-FFF2-40B4-BE49-F238E27FC236}">
                    <a16:creationId xmlns:a16="http://schemas.microsoft.com/office/drawing/2014/main" id="{0912D81F-60EE-7C51-CA7C-7F914DCC630F}"/>
                  </a:ext>
                </a:extLst>
              </p:cNvPr>
              <p:cNvSpPr/>
              <p:nvPr/>
            </p:nvSpPr>
            <p:spPr>
              <a:xfrm>
                <a:off x="7869840" y="4883181"/>
                <a:ext cx="313563" cy="326993"/>
              </a:xfrm>
              <a:custGeom>
                <a:avLst/>
                <a:gdLst>
                  <a:gd name="connsiteX0" fmla="*/ 19336 w 313563"/>
                  <a:gd name="connsiteY0" fmla="*/ 89821 h 326993"/>
                  <a:gd name="connsiteX1" fmla="*/ 81058 w 313563"/>
                  <a:gd name="connsiteY1" fmla="*/ 139922 h 326993"/>
                  <a:gd name="connsiteX2" fmla="*/ 61341 w 313563"/>
                  <a:gd name="connsiteY2" fmla="*/ 166402 h 326993"/>
                  <a:gd name="connsiteX3" fmla="*/ 31338 w 313563"/>
                  <a:gd name="connsiteY3" fmla="*/ 139732 h 326993"/>
                  <a:gd name="connsiteX4" fmla="*/ 0 w 313563"/>
                  <a:gd name="connsiteY4" fmla="*/ 115252 h 326993"/>
                  <a:gd name="connsiteX5" fmla="*/ 19336 w 313563"/>
                  <a:gd name="connsiteY5" fmla="*/ 89821 h 326993"/>
                  <a:gd name="connsiteX6" fmla="*/ 9430 w 313563"/>
                  <a:gd name="connsiteY6" fmla="*/ 312801 h 326993"/>
                  <a:gd name="connsiteX7" fmla="*/ 46482 w 313563"/>
                  <a:gd name="connsiteY7" fmla="*/ 187928 h 326993"/>
                  <a:gd name="connsiteX8" fmla="*/ 76867 w 313563"/>
                  <a:gd name="connsiteY8" fmla="*/ 197072 h 326993"/>
                  <a:gd name="connsiteX9" fmla="*/ 41243 w 313563"/>
                  <a:gd name="connsiteY9" fmla="*/ 322326 h 326993"/>
                  <a:gd name="connsiteX10" fmla="*/ 9430 w 313563"/>
                  <a:gd name="connsiteY10" fmla="*/ 312801 h 326993"/>
                  <a:gd name="connsiteX11" fmla="*/ 67342 w 313563"/>
                  <a:gd name="connsiteY11" fmla="*/ 76771 h 326993"/>
                  <a:gd name="connsiteX12" fmla="*/ 39434 w 313563"/>
                  <a:gd name="connsiteY12" fmla="*/ 52959 h 326993"/>
                  <a:gd name="connsiteX13" fmla="*/ 11525 w 313563"/>
                  <a:gd name="connsiteY13" fmla="*/ 31242 h 326993"/>
                  <a:gd name="connsiteX14" fmla="*/ 30956 w 313563"/>
                  <a:gd name="connsiteY14" fmla="*/ 5810 h 326993"/>
                  <a:gd name="connsiteX15" fmla="*/ 59150 w 313563"/>
                  <a:gd name="connsiteY15" fmla="*/ 26670 h 326993"/>
                  <a:gd name="connsiteX16" fmla="*/ 87725 w 313563"/>
                  <a:gd name="connsiteY16" fmla="*/ 50673 h 326993"/>
                  <a:gd name="connsiteX17" fmla="*/ 67342 w 313563"/>
                  <a:gd name="connsiteY17" fmla="*/ 76771 h 326993"/>
                  <a:gd name="connsiteX18" fmla="*/ 313563 w 313563"/>
                  <a:gd name="connsiteY18" fmla="*/ 35814 h 326993"/>
                  <a:gd name="connsiteX19" fmla="*/ 313563 w 313563"/>
                  <a:gd name="connsiteY19" fmla="*/ 60198 h 326993"/>
                  <a:gd name="connsiteX20" fmla="*/ 311944 w 313563"/>
                  <a:gd name="connsiteY20" fmla="*/ 169069 h 326993"/>
                  <a:gd name="connsiteX21" fmla="*/ 307563 w 313563"/>
                  <a:gd name="connsiteY21" fmla="*/ 282511 h 326993"/>
                  <a:gd name="connsiteX22" fmla="*/ 296799 w 313563"/>
                  <a:gd name="connsiteY22" fmla="*/ 316421 h 326993"/>
                  <a:gd name="connsiteX23" fmla="*/ 265557 w 313563"/>
                  <a:gd name="connsiteY23" fmla="*/ 326993 h 326993"/>
                  <a:gd name="connsiteX24" fmla="*/ 254222 w 313563"/>
                  <a:gd name="connsiteY24" fmla="*/ 326993 h 326993"/>
                  <a:gd name="connsiteX25" fmla="*/ 215741 w 313563"/>
                  <a:gd name="connsiteY25" fmla="*/ 325183 h 326993"/>
                  <a:gd name="connsiteX26" fmla="*/ 209360 w 313563"/>
                  <a:gd name="connsiteY26" fmla="*/ 295942 h 326993"/>
                  <a:gd name="connsiteX27" fmla="*/ 253841 w 313563"/>
                  <a:gd name="connsiteY27" fmla="*/ 298418 h 326993"/>
                  <a:gd name="connsiteX28" fmla="*/ 270034 w 313563"/>
                  <a:gd name="connsiteY28" fmla="*/ 291560 h 326993"/>
                  <a:gd name="connsiteX29" fmla="*/ 275654 w 313563"/>
                  <a:gd name="connsiteY29" fmla="*/ 269176 h 326993"/>
                  <a:gd name="connsiteX30" fmla="*/ 279749 w 313563"/>
                  <a:gd name="connsiteY30" fmla="*/ 176593 h 326993"/>
                  <a:gd name="connsiteX31" fmla="*/ 281369 w 313563"/>
                  <a:gd name="connsiteY31" fmla="*/ 86773 h 326993"/>
                  <a:gd name="connsiteX32" fmla="*/ 281369 w 313563"/>
                  <a:gd name="connsiteY32" fmla="*/ 66294 h 326993"/>
                  <a:gd name="connsiteX33" fmla="*/ 133541 w 313563"/>
                  <a:gd name="connsiteY33" fmla="*/ 66294 h 326993"/>
                  <a:gd name="connsiteX34" fmla="*/ 98298 w 313563"/>
                  <a:gd name="connsiteY34" fmla="*/ 114967 h 326993"/>
                  <a:gd name="connsiteX35" fmla="*/ 72866 w 313563"/>
                  <a:gd name="connsiteY35" fmla="*/ 97726 h 326993"/>
                  <a:gd name="connsiteX36" fmla="*/ 109538 w 313563"/>
                  <a:gd name="connsiteY36" fmla="*/ 47625 h 326993"/>
                  <a:gd name="connsiteX37" fmla="*/ 133541 w 313563"/>
                  <a:gd name="connsiteY37" fmla="*/ 0 h 326993"/>
                  <a:gd name="connsiteX38" fmla="*/ 164592 w 313563"/>
                  <a:gd name="connsiteY38" fmla="*/ 6667 h 326993"/>
                  <a:gd name="connsiteX39" fmla="*/ 150781 w 313563"/>
                  <a:gd name="connsiteY39" fmla="*/ 35909 h 326993"/>
                  <a:gd name="connsiteX40" fmla="*/ 313563 w 313563"/>
                  <a:gd name="connsiteY40" fmla="*/ 35909 h 326993"/>
                  <a:gd name="connsiteX41" fmla="*/ 100870 w 313563"/>
                  <a:gd name="connsiteY41" fmla="*/ 211931 h 326993"/>
                  <a:gd name="connsiteX42" fmla="*/ 128397 w 313563"/>
                  <a:gd name="connsiteY42" fmla="*/ 211931 h 326993"/>
                  <a:gd name="connsiteX43" fmla="*/ 128397 w 313563"/>
                  <a:gd name="connsiteY43" fmla="*/ 254603 h 326993"/>
                  <a:gd name="connsiteX44" fmla="*/ 162211 w 313563"/>
                  <a:gd name="connsiteY44" fmla="*/ 254603 h 326993"/>
                  <a:gd name="connsiteX45" fmla="*/ 162211 w 313563"/>
                  <a:gd name="connsiteY45" fmla="*/ 194977 h 326993"/>
                  <a:gd name="connsiteX46" fmla="*/ 89916 w 313563"/>
                  <a:gd name="connsiteY46" fmla="*/ 194977 h 326993"/>
                  <a:gd name="connsiteX47" fmla="*/ 89916 w 313563"/>
                  <a:gd name="connsiteY47" fmla="*/ 167830 h 326993"/>
                  <a:gd name="connsiteX48" fmla="*/ 162211 w 313563"/>
                  <a:gd name="connsiteY48" fmla="*/ 167830 h 326993"/>
                  <a:gd name="connsiteX49" fmla="*/ 162211 w 313563"/>
                  <a:gd name="connsiteY49" fmla="*/ 131540 h 326993"/>
                  <a:gd name="connsiteX50" fmla="*/ 141065 w 313563"/>
                  <a:gd name="connsiteY50" fmla="*/ 131540 h 326993"/>
                  <a:gd name="connsiteX51" fmla="*/ 120968 w 313563"/>
                  <a:gd name="connsiteY51" fmla="*/ 159734 h 326993"/>
                  <a:gd name="connsiteX52" fmla="*/ 96298 w 313563"/>
                  <a:gd name="connsiteY52" fmla="*/ 144589 h 326993"/>
                  <a:gd name="connsiteX53" fmla="*/ 120968 w 313563"/>
                  <a:gd name="connsiteY53" fmla="*/ 111823 h 326993"/>
                  <a:gd name="connsiteX54" fmla="*/ 139351 w 313563"/>
                  <a:gd name="connsiteY54" fmla="*/ 78296 h 326993"/>
                  <a:gd name="connsiteX55" fmla="*/ 165831 w 313563"/>
                  <a:gd name="connsiteY55" fmla="*/ 84677 h 326993"/>
                  <a:gd name="connsiteX56" fmla="*/ 156686 w 313563"/>
                  <a:gd name="connsiteY56" fmla="*/ 104108 h 326993"/>
                  <a:gd name="connsiteX57" fmla="*/ 250889 w 313563"/>
                  <a:gd name="connsiteY57" fmla="*/ 104108 h 326993"/>
                  <a:gd name="connsiteX58" fmla="*/ 250889 w 313563"/>
                  <a:gd name="connsiteY58" fmla="*/ 131635 h 326993"/>
                  <a:gd name="connsiteX59" fmla="*/ 193072 w 313563"/>
                  <a:gd name="connsiteY59" fmla="*/ 131635 h 326993"/>
                  <a:gd name="connsiteX60" fmla="*/ 193072 w 313563"/>
                  <a:gd name="connsiteY60" fmla="*/ 167926 h 326993"/>
                  <a:gd name="connsiteX61" fmla="*/ 263652 w 313563"/>
                  <a:gd name="connsiteY61" fmla="*/ 167926 h 326993"/>
                  <a:gd name="connsiteX62" fmla="*/ 263652 w 313563"/>
                  <a:gd name="connsiteY62" fmla="*/ 195072 h 326993"/>
                  <a:gd name="connsiteX63" fmla="*/ 193072 w 313563"/>
                  <a:gd name="connsiteY63" fmla="*/ 195072 h 326993"/>
                  <a:gd name="connsiteX64" fmla="*/ 193072 w 313563"/>
                  <a:gd name="connsiteY64" fmla="*/ 254698 h 326993"/>
                  <a:gd name="connsiteX65" fmla="*/ 224504 w 313563"/>
                  <a:gd name="connsiteY65" fmla="*/ 254698 h 326993"/>
                  <a:gd name="connsiteX66" fmla="*/ 224504 w 313563"/>
                  <a:gd name="connsiteY66" fmla="*/ 211646 h 326993"/>
                  <a:gd name="connsiteX67" fmla="*/ 251651 w 313563"/>
                  <a:gd name="connsiteY67" fmla="*/ 211646 h 326993"/>
                  <a:gd name="connsiteX68" fmla="*/ 251651 w 313563"/>
                  <a:gd name="connsiteY68" fmla="*/ 281178 h 326993"/>
                  <a:gd name="connsiteX69" fmla="*/ 100965 w 313563"/>
                  <a:gd name="connsiteY69" fmla="*/ 281178 h 326993"/>
                  <a:gd name="connsiteX70" fmla="*/ 100965 w 313563"/>
                  <a:gd name="connsiteY70" fmla="*/ 211931 h 326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13563" h="326993">
                    <a:moveTo>
                      <a:pt x="19336" y="89821"/>
                    </a:moveTo>
                    <a:cubicBezTo>
                      <a:pt x="45434" y="109061"/>
                      <a:pt x="66008" y="125825"/>
                      <a:pt x="81058" y="139922"/>
                    </a:cubicBezTo>
                    <a:lnTo>
                      <a:pt x="61341" y="166402"/>
                    </a:lnTo>
                    <a:cubicBezTo>
                      <a:pt x="53626" y="158877"/>
                      <a:pt x="43625" y="150019"/>
                      <a:pt x="31338" y="139732"/>
                    </a:cubicBezTo>
                    <a:cubicBezTo>
                      <a:pt x="19145" y="129540"/>
                      <a:pt x="8668" y="121348"/>
                      <a:pt x="0" y="115252"/>
                    </a:cubicBezTo>
                    <a:lnTo>
                      <a:pt x="19336" y="89821"/>
                    </a:lnTo>
                    <a:close/>
                    <a:moveTo>
                      <a:pt x="9430" y="312801"/>
                    </a:moveTo>
                    <a:cubicBezTo>
                      <a:pt x="23336" y="271367"/>
                      <a:pt x="35623" y="229743"/>
                      <a:pt x="46482" y="187928"/>
                    </a:cubicBezTo>
                    <a:lnTo>
                      <a:pt x="76867" y="197072"/>
                    </a:lnTo>
                    <a:cubicBezTo>
                      <a:pt x="66770" y="237077"/>
                      <a:pt x="54864" y="278797"/>
                      <a:pt x="41243" y="322326"/>
                    </a:cubicBezTo>
                    <a:lnTo>
                      <a:pt x="9430" y="312801"/>
                    </a:lnTo>
                    <a:close/>
                    <a:moveTo>
                      <a:pt x="67342" y="76771"/>
                    </a:moveTo>
                    <a:cubicBezTo>
                      <a:pt x="59627" y="69723"/>
                      <a:pt x="50292" y="61817"/>
                      <a:pt x="39434" y="52959"/>
                    </a:cubicBezTo>
                    <a:cubicBezTo>
                      <a:pt x="28575" y="44101"/>
                      <a:pt x="19336" y="36862"/>
                      <a:pt x="11525" y="31242"/>
                    </a:cubicBezTo>
                    <a:lnTo>
                      <a:pt x="30956" y="5810"/>
                    </a:lnTo>
                    <a:cubicBezTo>
                      <a:pt x="38958" y="11239"/>
                      <a:pt x="48387" y="18192"/>
                      <a:pt x="59150" y="26670"/>
                    </a:cubicBezTo>
                    <a:cubicBezTo>
                      <a:pt x="69914" y="35147"/>
                      <a:pt x="79439" y="43148"/>
                      <a:pt x="87725" y="50673"/>
                    </a:cubicBezTo>
                    <a:lnTo>
                      <a:pt x="67342" y="76771"/>
                    </a:lnTo>
                    <a:close/>
                    <a:moveTo>
                      <a:pt x="313563" y="35814"/>
                    </a:moveTo>
                    <a:lnTo>
                      <a:pt x="313563" y="60198"/>
                    </a:lnTo>
                    <a:cubicBezTo>
                      <a:pt x="313563" y="91916"/>
                      <a:pt x="312992" y="128206"/>
                      <a:pt x="311944" y="169069"/>
                    </a:cubicBezTo>
                    <a:cubicBezTo>
                      <a:pt x="310896" y="209836"/>
                      <a:pt x="309372" y="247650"/>
                      <a:pt x="307563" y="282511"/>
                    </a:cubicBezTo>
                    <a:cubicBezTo>
                      <a:pt x="306610" y="298228"/>
                      <a:pt x="303086" y="309563"/>
                      <a:pt x="296799" y="316421"/>
                    </a:cubicBezTo>
                    <a:cubicBezTo>
                      <a:pt x="290608" y="323278"/>
                      <a:pt x="280131" y="326803"/>
                      <a:pt x="265557" y="326993"/>
                    </a:cubicBezTo>
                    <a:lnTo>
                      <a:pt x="254222" y="326993"/>
                    </a:lnTo>
                    <a:cubicBezTo>
                      <a:pt x="239173" y="326993"/>
                      <a:pt x="226314" y="326422"/>
                      <a:pt x="215741" y="325183"/>
                    </a:cubicBezTo>
                    <a:lnTo>
                      <a:pt x="209360" y="295942"/>
                    </a:lnTo>
                    <a:cubicBezTo>
                      <a:pt x="225838" y="297847"/>
                      <a:pt x="240697" y="298609"/>
                      <a:pt x="253841" y="298418"/>
                    </a:cubicBezTo>
                    <a:cubicBezTo>
                      <a:pt x="261557" y="298228"/>
                      <a:pt x="266986" y="295846"/>
                      <a:pt x="270034" y="291560"/>
                    </a:cubicBezTo>
                    <a:cubicBezTo>
                      <a:pt x="273082" y="287179"/>
                      <a:pt x="274987" y="279749"/>
                      <a:pt x="275654" y="269176"/>
                    </a:cubicBezTo>
                    <a:cubicBezTo>
                      <a:pt x="277273" y="241173"/>
                      <a:pt x="278606" y="210312"/>
                      <a:pt x="279749" y="176593"/>
                    </a:cubicBezTo>
                    <a:cubicBezTo>
                      <a:pt x="280797" y="142875"/>
                      <a:pt x="281369" y="112871"/>
                      <a:pt x="281369" y="86773"/>
                    </a:cubicBezTo>
                    <a:lnTo>
                      <a:pt x="281369" y="66294"/>
                    </a:lnTo>
                    <a:lnTo>
                      <a:pt x="133541" y="66294"/>
                    </a:lnTo>
                    <a:cubicBezTo>
                      <a:pt x="122968" y="83248"/>
                      <a:pt x="111157" y="99441"/>
                      <a:pt x="98298" y="114967"/>
                    </a:cubicBezTo>
                    <a:lnTo>
                      <a:pt x="72866" y="97726"/>
                    </a:lnTo>
                    <a:cubicBezTo>
                      <a:pt x="86773" y="81058"/>
                      <a:pt x="98965" y="64294"/>
                      <a:pt x="109538" y="47625"/>
                    </a:cubicBezTo>
                    <a:cubicBezTo>
                      <a:pt x="120111" y="30956"/>
                      <a:pt x="128111" y="15049"/>
                      <a:pt x="133541" y="0"/>
                    </a:cubicBezTo>
                    <a:lnTo>
                      <a:pt x="164592" y="6667"/>
                    </a:lnTo>
                    <a:cubicBezTo>
                      <a:pt x="160115" y="17240"/>
                      <a:pt x="155543" y="27051"/>
                      <a:pt x="150781" y="35909"/>
                    </a:cubicBezTo>
                    <a:lnTo>
                      <a:pt x="313563" y="35909"/>
                    </a:lnTo>
                    <a:close/>
                    <a:moveTo>
                      <a:pt x="100870" y="211931"/>
                    </a:moveTo>
                    <a:lnTo>
                      <a:pt x="128397" y="211931"/>
                    </a:lnTo>
                    <a:lnTo>
                      <a:pt x="128397" y="254603"/>
                    </a:lnTo>
                    <a:lnTo>
                      <a:pt x="162211" y="254603"/>
                    </a:lnTo>
                    <a:lnTo>
                      <a:pt x="162211" y="194977"/>
                    </a:lnTo>
                    <a:lnTo>
                      <a:pt x="89916" y="194977"/>
                    </a:lnTo>
                    <a:lnTo>
                      <a:pt x="89916" y="167830"/>
                    </a:lnTo>
                    <a:lnTo>
                      <a:pt x="162211" y="167830"/>
                    </a:lnTo>
                    <a:lnTo>
                      <a:pt x="162211" y="131540"/>
                    </a:lnTo>
                    <a:lnTo>
                      <a:pt x="141065" y="131540"/>
                    </a:lnTo>
                    <a:cubicBezTo>
                      <a:pt x="134303" y="142113"/>
                      <a:pt x="127540" y="151543"/>
                      <a:pt x="120968" y="159734"/>
                    </a:cubicBezTo>
                    <a:lnTo>
                      <a:pt x="96298" y="144589"/>
                    </a:lnTo>
                    <a:cubicBezTo>
                      <a:pt x="106204" y="132874"/>
                      <a:pt x="114395" y="121920"/>
                      <a:pt x="120968" y="111823"/>
                    </a:cubicBezTo>
                    <a:cubicBezTo>
                      <a:pt x="127540" y="101727"/>
                      <a:pt x="133636" y="90583"/>
                      <a:pt x="139351" y="78296"/>
                    </a:cubicBezTo>
                    <a:lnTo>
                      <a:pt x="165831" y="84677"/>
                    </a:lnTo>
                    <a:cubicBezTo>
                      <a:pt x="161544" y="94297"/>
                      <a:pt x="158496" y="100774"/>
                      <a:pt x="156686" y="104108"/>
                    </a:cubicBezTo>
                    <a:lnTo>
                      <a:pt x="250889" y="104108"/>
                    </a:lnTo>
                    <a:lnTo>
                      <a:pt x="250889" y="131635"/>
                    </a:lnTo>
                    <a:lnTo>
                      <a:pt x="193072" y="131635"/>
                    </a:lnTo>
                    <a:lnTo>
                      <a:pt x="193072" y="167926"/>
                    </a:lnTo>
                    <a:lnTo>
                      <a:pt x="263652" y="167926"/>
                    </a:lnTo>
                    <a:lnTo>
                      <a:pt x="263652" y="195072"/>
                    </a:lnTo>
                    <a:lnTo>
                      <a:pt x="193072" y="195072"/>
                    </a:lnTo>
                    <a:lnTo>
                      <a:pt x="193072" y="254698"/>
                    </a:lnTo>
                    <a:lnTo>
                      <a:pt x="224504" y="254698"/>
                    </a:lnTo>
                    <a:lnTo>
                      <a:pt x="224504" y="211646"/>
                    </a:lnTo>
                    <a:lnTo>
                      <a:pt x="251651" y="211646"/>
                    </a:lnTo>
                    <a:lnTo>
                      <a:pt x="251651" y="281178"/>
                    </a:lnTo>
                    <a:lnTo>
                      <a:pt x="100965" y="281178"/>
                    </a:lnTo>
                    <a:lnTo>
                      <a:pt x="100965" y="211931"/>
                    </a:lnTo>
                    <a:close/>
                  </a:path>
                </a:pathLst>
              </a:custGeom>
              <a:grpFill/>
              <a:ln w="9525" cap="flat">
                <a:noFill/>
                <a:prstDash val="solid"/>
                <a:miter/>
              </a:ln>
            </p:spPr>
            <p:txBody>
              <a:bodyPr rtlCol="0" anchor="ctr"/>
              <a:lstStyle/>
              <a:p>
                <a:endParaRPr lang="zh-CN" altLang="en-US"/>
              </a:p>
            </p:txBody>
          </p:sp>
          <p:sp>
            <p:nvSpPr>
              <p:cNvPr id="68" name="任意多边形: 形状 67">
                <a:extLst>
                  <a:ext uri="{FF2B5EF4-FFF2-40B4-BE49-F238E27FC236}">
                    <a16:creationId xmlns:a16="http://schemas.microsoft.com/office/drawing/2014/main" id="{45AE385C-B554-ADCC-3B5D-A94D0DB39226}"/>
                  </a:ext>
                </a:extLst>
              </p:cNvPr>
              <p:cNvSpPr/>
              <p:nvPr/>
            </p:nvSpPr>
            <p:spPr>
              <a:xfrm>
                <a:off x="8232742" y="4886610"/>
                <a:ext cx="300608" cy="313943"/>
              </a:xfrm>
              <a:custGeom>
                <a:avLst/>
                <a:gdLst>
                  <a:gd name="connsiteX0" fmla="*/ 238887 w 300608"/>
                  <a:gd name="connsiteY0" fmla="*/ 282226 h 313943"/>
                  <a:gd name="connsiteX1" fmla="*/ 300609 w 300608"/>
                  <a:gd name="connsiteY1" fmla="*/ 282226 h 313943"/>
                  <a:gd name="connsiteX2" fmla="*/ 300609 w 300608"/>
                  <a:gd name="connsiteY2" fmla="*/ 313944 h 313943"/>
                  <a:gd name="connsiteX3" fmla="*/ 0 w 300608"/>
                  <a:gd name="connsiteY3" fmla="*/ 313944 h 313943"/>
                  <a:gd name="connsiteX4" fmla="*/ 0 w 300608"/>
                  <a:gd name="connsiteY4" fmla="*/ 282226 h 313943"/>
                  <a:gd name="connsiteX5" fmla="*/ 131540 w 300608"/>
                  <a:gd name="connsiteY5" fmla="*/ 282226 h 313943"/>
                  <a:gd name="connsiteX6" fmla="*/ 131540 w 300608"/>
                  <a:gd name="connsiteY6" fmla="*/ 219456 h 313943"/>
                  <a:gd name="connsiteX7" fmla="*/ 27432 w 300608"/>
                  <a:gd name="connsiteY7" fmla="*/ 219456 h 313943"/>
                  <a:gd name="connsiteX8" fmla="*/ 27432 w 300608"/>
                  <a:gd name="connsiteY8" fmla="*/ 187738 h 313943"/>
                  <a:gd name="connsiteX9" fmla="*/ 131540 w 300608"/>
                  <a:gd name="connsiteY9" fmla="*/ 187738 h 313943"/>
                  <a:gd name="connsiteX10" fmla="*/ 131540 w 300608"/>
                  <a:gd name="connsiteY10" fmla="*/ 144304 h 313943"/>
                  <a:gd name="connsiteX11" fmla="*/ 14097 w 300608"/>
                  <a:gd name="connsiteY11" fmla="*/ 144304 h 313943"/>
                  <a:gd name="connsiteX12" fmla="*/ 14097 w 300608"/>
                  <a:gd name="connsiteY12" fmla="*/ 112871 h 313943"/>
                  <a:gd name="connsiteX13" fmla="*/ 287560 w 300608"/>
                  <a:gd name="connsiteY13" fmla="*/ 112871 h 313943"/>
                  <a:gd name="connsiteX14" fmla="*/ 287560 w 300608"/>
                  <a:gd name="connsiteY14" fmla="*/ 144304 h 313943"/>
                  <a:gd name="connsiteX15" fmla="*/ 165830 w 300608"/>
                  <a:gd name="connsiteY15" fmla="*/ 144304 h 313943"/>
                  <a:gd name="connsiteX16" fmla="*/ 165830 w 300608"/>
                  <a:gd name="connsiteY16" fmla="*/ 187738 h 313943"/>
                  <a:gd name="connsiteX17" fmla="*/ 273462 w 300608"/>
                  <a:gd name="connsiteY17" fmla="*/ 187738 h 313943"/>
                  <a:gd name="connsiteX18" fmla="*/ 273462 w 300608"/>
                  <a:gd name="connsiteY18" fmla="*/ 219456 h 313943"/>
                  <a:gd name="connsiteX19" fmla="*/ 165830 w 300608"/>
                  <a:gd name="connsiteY19" fmla="*/ 219456 h 313943"/>
                  <a:gd name="connsiteX20" fmla="*/ 165830 w 300608"/>
                  <a:gd name="connsiteY20" fmla="*/ 282226 h 313943"/>
                  <a:gd name="connsiteX21" fmla="*/ 234982 w 300608"/>
                  <a:gd name="connsiteY21" fmla="*/ 282226 h 313943"/>
                  <a:gd name="connsiteX22" fmla="*/ 203549 w 300608"/>
                  <a:gd name="connsiteY22" fmla="*/ 240221 h 313943"/>
                  <a:gd name="connsiteX23" fmla="*/ 228981 w 300608"/>
                  <a:gd name="connsiteY23" fmla="*/ 220789 h 313943"/>
                  <a:gd name="connsiteX24" fmla="*/ 262890 w 300608"/>
                  <a:gd name="connsiteY24" fmla="*/ 264509 h 313943"/>
                  <a:gd name="connsiteX25" fmla="*/ 238887 w 300608"/>
                  <a:gd name="connsiteY25" fmla="*/ 282226 h 313943"/>
                  <a:gd name="connsiteX26" fmla="*/ 38862 w 300608"/>
                  <a:gd name="connsiteY26" fmla="*/ 67723 h 313943"/>
                  <a:gd name="connsiteX27" fmla="*/ 38862 w 300608"/>
                  <a:gd name="connsiteY27" fmla="*/ 99155 h 313943"/>
                  <a:gd name="connsiteX28" fmla="*/ 5334 w 300608"/>
                  <a:gd name="connsiteY28" fmla="*/ 99155 h 313943"/>
                  <a:gd name="connsiteX29" fmla="*/ 5334 w 300608"/>
                  <a:gd name="connsiteY29" fmla="*/ 36671 h 313943"/>
                  <a:gd name="connsiteX30" fmla="*/ 133064 w 300608"/>
                  <a:gd name="connsiteY30" fmla="*/ 36671 h 313943"/>
                  <a:gd name="connsiteX31" fmla="*/ 121062 w 300608"/>
                  <a:gd name="connsiteY31" fmla="*/ 5620 h 313943"/>
                  <a:gd name="connsiteX32" fmla="*/ 157734 w 300608"/>
                  <a:gd name="connsiteY32" fmla="*/ 0 h 313943"/>
                  <a:gd name="connsiteX33" fmla="*/ 160877 w 300608"/>
                  <a:gd name="connsiteY33" fmla="*/ 8477 h 313943"/>
                  <a:gd name="connsiteX34" fmla="*/ 171831 w 300608"/>
                  <a:gd name="connsiteY34" fmla="*/ 36671 h 313943"/>
                  <a:gd name="connsiteX35" fmla="*/ 296418 w 300608"/>
                  <a:gd name="connsiteY35" fmla="*/ 36671 h 313943"/>
                  <a:gd name="connsiteX36" fmla="*/ 296418 w 300608"/>
                  <a:gd name="connsiteY36" fmla="*/ 99155 h 313943"/>
                  <a:gd name="connsiteX37" fmla="*/ 261461 w 300608"/>
                  <a:gd name="connsiteY37" fmla="*/ 99155 h 313943"/>
                  <a:gd name="connsiteX38" fmla="*/ 261461 w 300608"/>
                  <a:gd name="connsiteY38" fmla="*/ 67723 h 313943"/>
                  <a:gd name="connsiteX39" fmla="*/ 38862 w 300608"/>
                  <a:gd name="connsiteY39" fmla="*/ 67723 h 313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00608" h="313943">
                    <a:moveTo>
                      <a:pt x="238887" y="282226"/>
                    </a:moveTo>
                    <a:lnTo>
                      <a:pt x="300609" y="282226"/>
                    </a:lnTo>
                    <a:lnTo>
                      <a:pt x="300609" y="313944"/>
                    </a:lnTo>
                    <a:lnTo>
                      <a:pt x="0" y="313944"/>
                    </a:lnTo>
                    <a:lnTo>
                      <a:pt x="0" y="282226"/>
                    </a:lnTo>
                    <a:lnTo>
                      <a:pt x="131540" y="282226"/>
                    </a:lnTo>
                    <a:lnTo>
                      <a:pt x="131540" y="219456"/>
                    </a:lnTo>
                    <a:lnTo>
                      <a:pt x="27432" y="219456"/>
                    </a:lnTo>
                    <a:lnTo>
                      <a:pt x="27432" y="187738"/>
                    </a:lnTo>
                    <a:lnTo>
                      <a:pt x="131540" y="187738"/>
                    </a:lnTo>
                    <a:lnTo>
                      <a:pt x="131540" y="144304"/>
                    </a:lnTo>
                    <a:lnTo>
                      <a:pt x="14097" y="144304"/>
                    </a:lnTo>
                    <a:lnTo>
                      <a:pt x="14097" y="112871"/>
                    </a:lnTo>
                    <a:lnTo>
                      <a:pt x="287560" y="112871"/>
                    </a:lnTo>
                    <a:lnTo>
                      <a:pt x="287560" y="144304"/>
                    </a:lnTo>
                    <a:lnTo>
                      <a:pt x="165830" y="144304"/>
                    </a:lnTo>
                    <a:lnTo>
                      <a:pt x="165830" y="187738"/>
                    </a:lnTo>
                    <a:lnTo>
                      <a:pt x="273462" y="187738"/>
                    </a:lnTo>
                    <a:lnTo>
                      <a:pt x="273462" y="219456"/>
                    </a:lnTo>
                    <a:lnTo>
                      <a:pt x="165830" y="219456"/>
                    </a:lnTo>
                    <a:lnTo>
                      <a:pt x="165830" y="282226"/>
                    </a:lnTo>
                    <a:lnTo>
                      <a:pt x="234982" y="282226"/>
                    </a:lnTo>
                    <a:cubicBezTo>
                      <a:pt x="220885" y="262985"/>
                      <a:pt x="210407" y="248984"/>
                      <a:pt x="203549" y="240221"/>
                    </a:cubicBezTo>
                    <a:lnTo>
                      <a:pt x="228981" y="220789"/>
                    </a:lnTo>
                    <a:cubicBezTo>
                      <a:pt x="244316" y="240125"/>
                      <a:pt x="255555" y="254698"/>
                      <a:pt x="262890" y="264509"/>
                    </a:cubicBezTo>
                    <a:lnTo>
                      <a:pt x="238887" y="282226"/>
                    </a:lnTo>
                    <a:close/>
                    <a:moveTo>
                      <a:pt x="38862" y="67723"/>
                    </a:moveTo>
                    <a:lnTo>
                      <a:pt x="38862" y="99155"/>
                    </a:lnTo>
                    <a:lnTo>
                      <a:pt x="5334" y="99155"/>
                    </a:lnTo>
                    <a:lnTo>
                      <a:pt x="5334" y="36671"/>
                    </a:lnTo>
                    <a:lnTo>
                      <a:pt x="133064" y="36671"/>
                    </a:lnTo>
                    <a:lnTo>
                      <a:pt x="121062" y="5620"/>
                    </a:lnTo>
                    <a:lnTo>
                      <a:pt x="157734" y="0"/>
                    </a:lnTo>
                    <a:lnTo>
                      <a:pt x="160877" y="8477"/>
                    </a:lnTo>
                    <a:lnTo>
                      <a:pt x="171831" y="36671"/>
                    </a:lnTo>
                    <a:lnTo>
                      <a:pt x="296418" y="36671"/>
                    </a:lnTo>
                    <a:lnTo>
                      <a:pt x="296418" y="99155"/>
                    </a:lnTo>
                    <a:lnTo>
                      <a:pt x="261461" y="99155"/>
                    </a:lnTo>
                    <a:lnTo>
                      <a:pt x="261461" y="67723"/>
                    </a:lnTo>
                    <a:lnTo>
                      <a:pt x="38862" y="67723"/>
                    </a:lnTo>
                    <a:close/>
                  </a:path>
                </a:pathLst>
              </a:custGeom>
              <a:grpFill/>
              <a:ln w="9525" cap="flat">
                <a:noFill/>
                <a:prstDash val="solid"/>
                <a:miter/>
              </a:ln>
            </p:spPr>
            <p:txBody>
              <a:bodyPr rtlCol="0" anchor="ctr"/>
              <a:lstStyle/>
              <a:p>
                <a:endParaRPr lang="zh-CN" altLang="en-US"/>
              </a:p>
            </p:txBody>
          </p:sp>
          <p:sp>
            <p:nvSpPr>
              <p:cNvPr id="69" name="任意多边形: 形状 68">
                <a:extLst>
                  <a:ext uri="{FF2B5EF4-FFF2-40B4-BE49-F238E27FC236}">
                    <a16:creationId xmlns:a16="http://schemas.microsoft.com/office/drawing/2014/main" id="{EFB5E679-B8EB-BEEC-8DCC-3093DA3D9A82}"/>
                  </a:ext>
                </a:extLst>
              </p:cNvPr>
              <p:cNvSpPr/>
              <p:nvPr/>
            </p:nvSpPr>
            <p:spPr>
              <a:xfrm>
                <a:off x="8581357" y="5062918"/>
                <a:ext cx="129445" cy="30384"/>
              </a:xfrm>
              <a:custGeom>
                <a:avLst/>
                <a:gdLst>
                  <a:gd name="connsiteX0" fmla="*/ 0 w 129445"/>
                  <a:gd name="connsiteY0" fmla="*/ 30385 h 30384"/>
                  <a:gd name="connsiteX1" fmla="*/ 0 w 129445"/>
                  <a:gd name="connsiteY1" fmla="*/ 0 h 30384"/>
                  <a:gd name="connsiteX2" fmla="*/ 129445 w 129445"/>
                  <a:gd name="connsiteY2" fmla="*/ 0 h 30384"/>
                  <a:gd name="connsiteX3" fmla="*/ 129445 w 129445"/>
                  <a:gd name="connsiteY3" fmla="*/ 30385 h 30384"/>
                  <a:gd name="connsiteX4" fmla="*/ 0 w 129445"/>
                  <a:gd name="connsiteY4" fmla="*/ 30385 h 3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445" h="30384">
                    <a:moveTo>
                      <a:pt x="0" y="30385"/>
                    </a:moveTo>
                    <a:lnTo>
                      <a:pt x="0" y="0"/>
                    </a:lnTo>
                    <a:lnTo>
                      <a:pt x="129445" y="0"/>
                    </a:lnTo>
                    <a:lnTo>
                      <a:pt x="129445" y="30385"/>
                    </a:lnTo>
                    <a:lnTo>
                      <a:pt x="0" y="30385"/>
                    </a:lnTo>
                    <a:close/>
                  </a:path>
                </a:pathLst>
              </a:custGeom>
              <a:grpFill/>
              <a:ln w="9525" cap="flat">
                <a:noFill/>
                <a:prstDash val="solid"/>
                <a:miter/>
              </a:ln>
            </p:spPr>
            <p:txBody>
              <a:bodyPr rtlCol="0" anchor="ctr"/>
              <a:lstStyle/>
              <a:p>
                <a:endParaRPr lang="zh-CN" altLang="en-US"/>
              </a:p>
            </p:txBody>
          </p:sp>
          <p:sp>
            <p:nvSpPr>
              <p:cNvPr id="70" name="任意多边形: 形状 69">
                <a:extLst>
                  <a:ext uri="{FF2B5EF4-FFF2-40B4-BE49-F238E27FC236}">
                    <a16:creationId xmlns:a16="http://schemas.microsoft.com/office/drawing/2014/main" id="{7ECDDDED-0CE8-087D-838B-84F1D306D124}"/>
                  </a:ext>
                </a:extLst>
              </p:cNvPr>
              <p:cNvSpPr/>
              <p:nvPr/>
            </p:nvSpPr>
            <p:spPr>
              <a:xfrm>
                <a:off x="8745187" y="4886991"/>
                <a:ext cx="327278" cy="323850"/>
              </a:xfrm>
              <a:custGeom>
                <a:avLst/>
                <a:gdLst>
                  <a:gd name="connsiteX0" fmla="*/ 138208 w 327278"/>
                  <a:gd name="connsiteY0" fmla="*/ 94488 h 323850"/>
                  <a:gd name="connsiteX1" fmla="*/ 125539 w 327278"/>
                  <a:gd name="connsiteY1" fmla="*/ 175260 h 323850"/>
                  <a:gd name="connsiteX2" fmla="*/ 107537 w 327278"/>
                  <a:gd name="connsiteY2" fmla="*/ 230314 h 323850"/>
                  <a:gd name="connsiteX3" fmla="*/ 154495 w 327278"/>
                  <a:gd name="connsiteY3" fmla="*/ 268796 h 323850"/>
                  <a:gd name="connsiteX4" fmla="*/ 131921 w 327278"/>
                  <a:gd name="connsiteY4" fmla="*/ 296323 h 323850"/>
                  <a:gd name="connsiteX5" fmla="*/ 89916 w 327278"/>
                  <a:gd name="connsiteY5" fmla="*/ 259651 h 323850"/>
                  <a:gd name="connsiteX6" fmla="*/ 62579 w 327278"/>
                  <a:gd name="connsiteY6" fmla="*/ 290513 h 323850"/>
                  <a:gd name="connsiteX7" fmla="*/ 23622 w 327278"/>
                  <a:gd name="connsiteY7" fmla="*/ 323850 h 323850"/>
                  <a:gd name="connsiteX8" fmla="*/ 0 w 327278"/>
                  <a:gd name="connsiteY8" fmla="*/ 298799 h 323850"/>
                  <a:gd name="connsiteX9" fmla="*/ 37433 w 327278"/>
                  <a:gd name="connsiteY9" fmla="*/ 267557 h 323850"/>
                  <a:gd name="connsiteX10" fmla="*/ 63532 w 327278"/>
                  <a:gd name="connsiteY10" fmla="*/ 237744 h 323850"/>
                  <a:gd name="connsiteX11" fmla="*/ 15907 w 327278"/>
                  <a:gd name="connsiteY11" fmla="*/ 200692 h 323850"/>
                  <a:gd name="connsiteX12" fmla="*/ 38100 w 327278"/>
                  <a:gd name="connsiteY12" fmla="*/ 96298 h 323850"/>
                  <a:gd name="connsiteX13" fmla="*/ 5239 w 327278"/>
                  <a:gd name="connsiteY13" fmla="*/ 96298 h 323850"/>
                  <a:gd name="connsiteX14" fmla="*/ 5239 w 327278"/>
                  <a:gd name="connsiteY14" fmla="*/ 62770 h 323850"/>
                  <a:gd name="connsiteX15" fmla="*/ 42958 w 327278"/>
                  <a:gd name="connsiteY15" fmla="*/ 62770 h 323850"/>
                  <a:gd name="connsiteX16" fmla="*/ 49625 w 327278"/>
                  <a:gd name="connsiteY16" fmla="*/ 0 h 323850"/>
                  <a:gd name="connsiteX17" fmla="*/ 82486 w 327278"/>
                  <a:gd name="connsiteY17" fmla="*/ 2476 h 323850"/>
                  <a:gd name="connsiteX18" fmla="*/ 75057 w 327278"/>
                  <a:gd name="connsiteY18" fmla="*/ 62770 h 323850"/>
                  <a:gd name="connsiteX19" fmla="*/ 138208 w 327278"/>
                  <a:gd name="connsiteY19" fmla="*/ 62770 h 323850"/>
                  <a:gd name="connsiteX20" fmla="*/ 138208 w 327278"/>
                  <a:gd name="connsiteY20" fmla="*/ 94488 h 323850"/>
                  <a:gd name="connsiteX21" fmla="*/ 80296 w 327278"/>
                  <a:gd name="connsiteY21" fmla="*/ 208788 h 323850"/>
                  <a:gd name="connsiteX22" fmla="*/ 96202 w 327278"/>
                  <a:gd name="connsiteY22" fmla="*/ 161544 h 323850"/>
                  <a:gd name="connsiteX23" fmla="*/ 107537 w 327278"/>
                  <a:gd name="connsiteY23" fmla="*/ 96298 h 323850"/>
                  <a:gd name="connsiteX24" fmla="*/ 69818 w 327278"/>
                  <a:gd name="connsiteY24" fmla="*/ 96298 h 323850"/>
                  <a:gd name="connsiteX25" fmla="*/ 51149 w 327278"/>
                  <a:gd name="connsiteY25" fmla="*/ 185928 h 323850"/>
                  <a:gd name="connsiteX26" fmla="*/ 80296 w 327278"/>
                  <a:gd name="connsiteY26" fmla="*/ 208788 h 323850"/>
                  <a:gd name="connsiteX27" fmla="*/ 327279 w 327278"/>
                  <a:gd name="connsiteY27" fmla="*/ 147066 h 323850"/>
                  <a:gd name="connsiteX28" fmla="*/ 327279 w 327278"/>
                  <a:gd name="connsiteY28" fmla="*/ 180213 h 323850"/>
                  <a:gd name="connsiteX29" fmla="*/ 250412 w 327278"/>
                  <a:gd name="connsiteY29" fmla="*/ 180213 h 323850"/>
                  <a:gd name="connsiteX30" fmla="*/ 250412 w 327278"/>
                  <a:gd name="connsiteY30" fmla="*/ 276511 h 323850"/>
                  <a:gd name="connsiteX31" fmla="*/ 240697 w 327278"/>
                  <a:gd name="connsiteY31" fmla="*/ 310705 h 323850"/>
                  <a:gd name="connsiteX32" fmla="*/ 207359 w 327278"/>
                  <a:gd name="connsiteY32" fmla="*/ 320612 h 323850"/>
                  <a:gd name="connsiteX33" fmla="*/ 170307 w 327278"/>
                  <a:gd name="connsiteY33" fmla="*/ 318802 h 323850"/>
                  <a:gd name="connsiteX34" fmla="*/ 163259 w 327278"/>
                  <a:gd name="connsiteY34" fmla="*/ 285655 h 323850"/>
                  <a:gd name="connsiteX35" fmla="*/ 198882 w 327278"/>
                  <a:gd name="connsiteY35" fmla="*/ 288798 h 323850"/>
                  <a:gd name="connsiteX36" fmla="*/ 213360 w 327278"/>
                  <a:gd name="connsiteY36" fmla="*/ 284036 h 323850"/>
                  <a:gd name="connsiteX37" fmla="*/ 216884 w 327278"/>
                  <a:gd name="connsiteY37" fmla="*/ 264795 h 323850"/>
                  <a:gd name="connsiteX38" fmla="*/ 216884 w 327278"/>
                  <a:gd name="connsiteY38" fmla="*/ 180118 h 323850"/>
                  <a:gd name="connsiteX39" fmla="*/ 144875 w 327278"/>
                  <a:gd name="connsiteY39" fmla="*/ 180118 h 323850"/>
                  <a:gd name="connsiteX40" fmla="*/ 144875 w 327278"/>
                  <a:gd name="connsiteY40" fmla="*/ 146971 h 323850"/>
                  <a:gd name="connsiteX41" fmla="*/ 216884 w 327278"/>
                  <a:gd name="connsiteY41" fmla="*/ 146971 h 323850"/>
                  <a:gd name="connsiteX42" fmla="*/ 216884 w 327278"/>
                  <a:gd name="connsiteY42" fmla="*/ 108204 h 323850"/>
                  <a:gd name="connsiteX43" fmla="*/ 273368 w 327278"/>
                  <a:gd name="connsiteY43" fmla="*/ 54197 h 323850"/>
                  <a:gd name="connsiteX44" fmla="*/ 155924 w 327278"/>
                  <a:gd name="connsiteY44" fmla="*/ 54197 h 323850"/>
                  <a:gd name="connsiteX45" fmla="*/ 155924 w 327278"/>
                  <a:gd name="connsiteY45" fmla="*/ 22098 h 323850"/>
                  <a:gd name="connsiteX46" fmla="*/ 316802 w 327278"/>
                  <a:gd name="connsiteY46" fmla="*/ 22098 h 323850"/>
                  <a:gd name="connsiteX47" fmla="*/ 316802 w 327278"/>
                  <a:gd name="connsiteY47" fmla="*/ 53816 h 323850"/>
                  <a:gd name="connsiteX48" fmla="*/ 250507 w 327278"/>
                  <a:gd name="connsiteY48" fmla="*/ 120110 h 323850"/>
                  <a:gd name="connsiteX49" fmla="*/ 250507 w 327278"/>
                  <a:gd name="connsiteY49" fmla="*/ 146875 h 323850"/>
                  <a:gd name="connsiteX50" fmla="*/ 327279 w 327278"/>
                  <a:gd name="connsiteY50" fmla="*/ 146875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7278" h="323850">
                    <a:moveTo>
                      <a:pt x="138208" y="94488"/>
                    </a:moveTo>
                    <a:cubicBezTo>
                      <a:pt x="134207" y="127635"/>
                      <a:pt x="129921" y="154591"/>
                      <a:pt x="125539" y="175260"/>
                    </a:cubicBezTo>
                    <a:cubicBezTo>
                      <a:pt x="121158" y="195929"/>
                      <a:pt x="115062" y="214313"/>
                      <a:pt x="107537" y="230314"/>
                    </a:cubicBezTo>
                    <a:lnTo>
                      <a:pt x="154495" y="268796"/>
                    </a:lnTo>
                    <a:lnTo>
                      <a:pt x="131921" y="296323"/>
                    </a:lnTo>
                    <a:cubicBezTo>
                      <a:pt x="118967" y="284321"/>
                      <a:pt x="104966" y="272129"/>
                      <a:pt x="89916" y="259651"/>
                    </a:cubicBezTo>
                    <a:cubicBezTo>
                      <a:pt x="82391" y="270034"/>
                      <a:pt x="73247" y="280321"/>
                      <a:pt x="62579" y="290513"/>
                    </a:cubicBezTo>
                    <a:cubicBezTo>
                      <a:pt x="51911" y="300704"/>
                      <a:pt x="38862" y="311848"/>
                      <a:pt x="23622" y="323850"/>
                    </a:cubicBezTo>
                    <a:lnTo>
                      <a:pt x="0" y="298799"/>
                    </a:lnTo>
                    <a:cubicBezTo>
                      <a:pt x="14764" y="287464"/>
                      <a:pt x="27241" y="277082"/>
                      <a:pt x="37433" y="267557"/>
                    </a:cubicBezTo>
                    <a:cubicBezTo>
                      <a:pt x="47625" y="258032"/>
                      <a:pt x="56198" y="248126"/>
                      <a:pt x="63532" y="237744"/>
                    </a:cubicBezTo>
                    <a:cubicBezTo>
                      <a:pt x="44482" y="222504"/>
                      <a:pt x="28575" y="210121"/>
                      <a:pt x="15907" y="200692"/>
                    </a:cubicBezTo>
                    <a:cubicBezTo>
                      <a:pt x="24575" y="169164"/>
                      <a:pt x="32004" y="134398"/>
                      <a:pt x="38100" y="96298"/>
                    </a:cubicBezTo>
                    <a:lnTo>
                      <a:pt x="5239" y="96298"/>
                    </a:lnTo>
                    <a:lnTo>
                      <a:pt x="5239" y="62770"/>
                    </a:lnTo>
                    <a:lnTo>
                      <a:pt x="42958" y="62770"/>
                    </a:lnTo>
                    <a:cubicBezTo>
                      <a:pt x="46196" y="36862"/>
                      <a:pt x="48482" y="16002"/>
                      <a:pt x="49625" y="0"/>
                    </a:cubicBezTo>
                    <a:lnTo>
                      <a:pt x="82486" y="2476"/>
                    </a:lnTo>
                    <a:cubicBezTo>
                      <a:pt x="80391" y="22193"/>
                      <a:pt x="77914" y="42386"/>
                      <a:pt x="75057" y="62770"/>
                    </a:cubicBezTo>
                    <a:lnTo>
                      <a:pt x="138208" y="62770"/>
                    </a:lnTo>
                    <a:lnTo>
                      <a:pt x="138208" y="94488"/>
                    </a:lnTo>
                    <a:close/>
                    <a:moveTo>
                      <a:pt x="80296" y="208788"/>
                    </a:moveTo>
                    <a:cubicBezTo>
                      <a:pt x="86677" y="195167"/>
                      <a:pt x="91916" y="179356"/>
                      <a:pt x="96202" y="161544"/>
                    </a:cubicBezTo>
                    <a:cubicBezTo>
                      <a:pt x="100489" y="143637"/>
                      <a:pt x="104204" y="121920"/>
                      <a:pt x="107537" y="96298"/>
                    </a:cubicBezTo>
                    <a:lnTo>
                      <a:pt x="69818" y="96298"/>
                    </a:lnTo>
                    <a:cubicBezTo>
                      <a:pt x="63913" y="131540"/>
                      <a:pt x="57721" y="161449"/>
                      <a:pt x="51149" y="185928"/>
                    </a:cubicBezTo>
                    <a:cubicBezTo>
                      <a:pt x="62769" y="194596"/>
                      <a:pt x="72580" y="202216"/>
                      <a:pt x="80296" y="208788"/>
                    </a:cubicBezTo>
                    <a:close/>
                    <a:moveTo>
                      <a:pt x="327279" y="147066"/>
                    </a:moveTo>
                    <a:lnTo>
                      <a:pt x="327279" y="180213"/>
                    </a:lnTo>
                    <a:lnTo>
                      <a:pt x="250412" y="180213"/>
                    </a:lnTo>
                    <a:lnTo>
                      <a:pt x="250412" y="276511"/>
                    </a:lnTo>
                    <a:cubicBezTo>
                      <a:pt x="250412" y="292703"/>
                      <a:pt x="247174" y="304133"/>
                      <a:pt x="240697" y="310705"/>
                    </a:cubicBezTo>
                    <a:cubicBezTo>
                      <a:pt x="234219" y="317278"/>
                      <a:pt x="223075" y="320612"/>
                      <a:pt x="207359" y="320612"/>
                    </a:cubicBezTo>
                    <a:cubicBezTo>
                      <a:pt x="192977" y="320612"/>
                      <a:pt x="180689"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6971"/>
                    </a:lnTo>
                    <a:lnTo>
                      <a:pt x="216884" y="146971"/>
                    </a:lnTo>
                    <a:lnTo>
                      <a:pt x="216884" y="108204"/>
                    </a:lnTo>
                    <a:lnTo>
                      <a:pt x="273368" y="54197"/>
                    </a:lnTo>
                    <a:lnTo>
                      <a:pt x="155924" y="54197"/>
                    </a:lnTo>
                    <a:lnTo>
                      <a:pt x="155924" y="22098"/>
                    </a:lnTo>
                    <a:lnTo>
                      <a:pt x="316802" y="22098"/>
                    </a:lnTo>
                    <a:lnTo>
                      <a:pt x="316802" y="53816"/>
                    </a:lnTo>
                    <a:lnTo>
                      <a:pt x="250507" y="120110"/>
                    </a:lnTo>
                    <a:lnTo>
                      <a:pt x="250507" y="146875"/>
                    </a:lnTo>
                    <a:lnTo>
                      <a:pt x="327279" y="146875"/>
                    </a:lnTo>
                    <a:close/>
                  </a:path>
                </a:pathLst>
              </a:custGeom>
              <a:grpFill/>
              <a:ln w="9525" cap="flat">
                <a:noFill/>
                <a:prstDash val="solid"/>
                <a:miter/>
              </a:ln>
            </p:spPr>
            <p:txBody>
              <a:bodyPr rtlCol="0" anchor="ctr"/>
              <a:lstStyle/>
              <a:p>
                <a:endParaRPr lang="zh-CN" altLang="en-US"/>
              </a:p>
            </p:txBody>
          </p:sp>
          <p:sp>
            <p:nvSpPr>
              <p:cNvPr id="71" name="任意多边形: 形状 70">
                <a:extLst>
                  <a:ext uri="{FF2B5EF4-FFF2-40B4-BE49-F238E27FC236}">
                    <a16:creationId xmlns:a16="http://schemas.microsoft.com/office/drawing/2014/main" id="{57DA3427-8363-391A-E8E3-B9292C55F9BA}"/>
                  </a:ext>
                </a:extLst>
              </p:cNvPr>
              <p:cNvSpPr/>
              <p:nvPr/>
            </p:nvSpPr>
            <p:spPr>
              <a:xfrm>
                <a:off x="9101423" y="4905279"/>
                <a:ext cx="296322" cy="310610"/>
              </a:xfrm>
              <a:custGeom>
                <a:avLst/>
                <a:gdLst>
                  <a:gd name="connsiteX0" fmla="*/ 31718 w 296322"/>
                  <a:gd name="connsiteY0" fmla="*/ 0 h 310610"/>
                  <a:gd name="connsiteX1" fmla="*/ 296323 w 296322"/>
                  <a:gd name="connsiteY1" fmla="*/ 0 h 310610"/>
                  <a:gd name="connsiteX2" fmla="*/ 296323 w 296322"/>
                  <a:gd name="connsiteY2" fmla="*/ 260413 h 310610"/>
                  <a:gd name="connsiteX3" fmla="*/ 291941 w 296322"/>
                  <a:gd name="connsiteY3" fmla="*/ 286893 h 310610"/>
                  <a:gd name="connsiteX4" fmla="*/ 277653 w 296322"/>
                  <a:gd name="connsiteY4" fmla="*/ 299752 h 310610"/>
                  <a:gd name="connsiteX5" fmla="*/ 249745 w 296322"/>
                  <a:gd name="connsiteY5" fmla="*/ 303467 h 310610"/>
                  <a:gd name="connsiteX6" fmla="*/ 213740 w 296322"/>
                  <a:gd name="connsiteY6" fmla="*/ 301371 h 310610"/>
                  <a:gd name="connsiteX7" fmla="*/ 208121 w 296322"/>
                  <a:gd name="connsiteY7" fmla="*/ 267843 h 310610"/>
                  <a:gd name="connsiteX8" fmla="*/ 245554 w 296322"/>
                  <a:gd name="connsiteY8" fmla="*/ 271367 h 310610"/>
                  <a:gd name="connsiteX9" fmla="*/ 260032 w 296322"/>
                  <a:gd name="connsiteY9" fmla="*/ 266986 h 310610"/>
                  <a:gd name="connsiteX10" fmla="*/ 263557 w 296322"/>
                  <a:gd name="connsiteY10" fmla="*/ 249555 h 310610"/>
                  <a:gd name="connsiteX11" fmla="*/ 263557 w 296322"/>
                  <a:gd name="connsiteY11" fmla="*/ 203740 h 310610"/>
                  <a:gd name="connsiteX12" fmla="*/ 180308 w 296322"/>
                  <a:gd name="connsiteY12" fmla="*/ 203740 h 310610"/>
                  <a:gd name="connsiteX13" fmla="*/ 180308 w 296322"/>
                  <a:gd name="connsiteY13" fmla="*/ 298990 h 310610"/>
                  <a:gd name="connsiteX14" fmla="*/ 147828 w 296322"/>
                  <a:gd name="connsiteY14" fmla="*/ 298990 h 310610"/>
                  <a:gd name="connsiteX15" fmla="*/ 147828 w 296322"/>
                  <a:gd name="connsiteY15" fmla="*/ 203740 h 310610"/>
                  <a:gd name="connsiteX16" fmla="*/ 63817 w 296322"/>
                  <a:gd name="connsiteY16" fmla="*/ 203740 h 310610"/>
                  <a:gd name="connsiteX17" fmla="*/ 53625 w 296322"/>
                  <a:gd name="connsiteY17" fmla="*/ 256794 h 310610"/>
                  <a:gd name="connsiteX18" fmla="*/ 30003 w 296322"/>
                  <a:gd name="connsiteY18" fmla="*/ 310610 h 310610"/>
                  <a:gd name="connsiteX19" fmla="*/ 0 w 296322"/>
                  <a:gd name="connsiteY19" fmla="*/ 294037 h 310610"/>
                  <a:gd name="connsiteX20" fmla="*/ 20764 w 296322"/>
                  <a:gd name="connsiteY20" fmla="*/ 248507 h 310610"/>
                  <a:gd name="connsiteX21" fmla="*/ 29432 w 296322"/>
                  <a:gd name="connsiteY21" fmla="*/ 208502 h 310610"/>
                  <a:gd name="connsiteX22" fmla="*/ 31718 w 296322"/>
                  <a:gd name="connsiteY22" fmla="*/ 145923 h 310610"/>
                  <a:gd name="connsiteX23" fmla="*/ 31718 w 296322"/>
                  <a:gd name="connsiteY23" fmla="*/ 0 h 310610"/>
                  <a:gd name="connsiteX24" fmla="*/ 147828 w 296322"/>
                  <a:gd name="connsiteY24" fmla="*/ 87154 h 310610"/>
                  <a:gd name="connsiteX25" fmla="*/ 147828 w 296322"/>
                  <a:gd name="connsiteY25" fmla="*/ 32480 h 310610"/>
                  <a:gd name="connsiteX26" fmla="*/ 65627 w 296322"/>
                  <a:gd name="connsiteY26" fmla="*/ 32480 h 310610"/>
                  <a:gd name="connsiteX27" fmla="*/ 65627 w 296322"/>
                  <a:gd name="connsiteY27" fmla="*/ 87154 h 310610"/>
                  <a:gd name="connsiteX28" fmla="*/ 147828 w 296322"/>
                  <a:gd name="connsiteY28" fmla="*/ 87154 h 310610"/>
                  <a:gd name="connsiteX29" fmla="*/ 65627 w 296322"/>
                  <a:gd name="connsiteY29" fmla="*/ 171450 h 310610"/>
                  <a:gd name="connsiteX30" fmla="*/ 147828 w 296322"/>
                  <a:gd name="connsiteY30" fmla="*/ 171450 h 310610"/>
                  <a:gd name="connsiteX31" fmla="*/ 147828 w 296322"/>
                  <a:gd name="connsiteY31" fmla="*/ 119634 h 310610"/>
                  <a:gd name="connsiteX32" fmla="*/ 65627 w 296322"/>
                  <a:gd name="connsiteY32" fmla="*/ 119634 h 310610"/>
                  <a:gd name="connsiteX33" fmla="*/ 65627 w 296322"/>
                  <a:gd name="connsiteY33" fmla="*/ 157734 h 310610"/>
                  <a:gd name="connsiteX34" fmla="*/ 65627 w 296322"/>
                  <a:gd name="connsiteY34" fmla="*/ 171450 h 310610"/>
                  <a:gd name="connsiteX35" fmla="*/ 180308 w 296322"/>
                  <a:gd name="connsiteY35" fmla="*/ 87154 h 310610"/>
                  <a:gd name="connsiteX36" fmla="*/ 263557 w 296322"/>
                  <a:gd name="connsiteY36" fmla="*/ 87154 h 310610"/>
                  <a:gd name="connsiteX37" fmla="*/ 263557 w 296322"/>
                  <a:gd name="connsiteY37" fmla="*/ 32480 h 310610"/>
                  <a:gd name="connsiteX38" fmla="*/ 180308 w 296322"/>
                  <a:gd name="connsiteY38" fmla="*/ 32480 h 310610"/>
                  <a:gd name="connsiteX39" fmla="*/ 180308 w 296322"/>
                  <a:gd name="connsiteY39" fmla="*/ 87154 h 310610"/>
                  <a:gd name="connsiteX40" fmla="*/ 180308 w 296322"/>
                  <a:gd name="connsiteY40" fmla="*/ 119634 h 310610"/>
                  <a:gd name="connsiteX41" fmla="*/ 180308 w 296322"/>
                  <a:gd name="connsiteY41" fmla="*/ 171450 h 310610"/>
                  <a:gd name="connsiteX42" fmla="*/ 263557 w 296322"/>
                  <a:gd name="connsiteY42" fmla="*/ 171450 h 310610"/>
                  <a:gd name="connsiteX43" fmla="*/ 263557 w 296322"/>
                  <a:gd name="connsiteY43" fmla="*/ 119634 h 310610"/>
                  <a:gd name="connsiteX44" fmla="*/ 180308 w 296322"/>
                  <a:gd name="connsiteY44" fmla="*/ 119634 h 31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96322" h="310610">
                    <a:moveTo>
                      <a:pt x="31718" y="0"/>
                    </a:moveTo>
                    <a:lnTo>
                      <a:pt x="296323" y="0"/>
                    </a:lnTo>
                    <a:lnTo>
                      <a:pt x="296323" y="260413"/>
                    </a:lnTo>
                    <a:cubicBezTo>
                      <a:pt x="296323" y="271939"/>
                      <a:pt x="294798" y="280797"/>
                      <a:pt x="291941" y="286893"/>
                    </a:cubicBezTo>
                    <a:cubicBezTo>
                      <a:pt x="288988" y="292989"/>
                      <a:pt x="284226" y="297275"/>
                      <a:pt x="277653" y="299752"/>
                    </a:cubicBezTo>
                    <a:cubicBezTo>
                      <a:pt x="271081" y="302228"/>
                      <a:pt x="261747" y="303467"/>
                      <a:pt x="249745" y="303467"/>
                    </a:cubicBezTo>
                    <a:cubicBezTo>
                      <a:pt x="239839" y="303467"/>
                      <a:pt x="227838" y="302800"/>
                      <a:pt x="213740" y="301371"/>
                    </a:cubicBezTo>
                    <a:lnTo>
                      <a:pt x="208121" y="267843"/>
                    </a:lnTo>
                    <a:cubicBezTo>
                      <a:pt x="223171" y="269938"/>
                      <a:pt x="235648" y="271177"/>
                      <a:pt x="245554" y="271367"/>
                    </a:cubicBezTo>
                    <a:cubicBezTo>
                      <a:pt x="252793" y="271367"/>
                      <a:pt x="257651" y="269938"/>
                      <a:pt x="260032"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7" y="203740"/>
                    </a:lnTo>
                    <a:cubicBezTo>
                      <a:pt x="62198" y="222980"/>
                      <a:pt x="58769" y="240697"/>
                      <a:pt x="53625" y="256794"/>
                    </a:cubicBezTo>
                    <a:cubicBezTo>
                      <a:pt x="48482" y="272891"/>
                      <a:pt x="40576" y="290798"/>
                      <a:pt x="30003" y="310610"/>
                    </a:cubicBezTo>
                    <a:lnTo>
                      <a:pt x="0" y="294037"/>
                    </a:lnTo>
                    <a:cubicBezTo>
                      <a:pt x="9620" y="275654"/>
                      <a:pt x="16573" y="260509"/>
                      <a:pt x="20764" y="248507"/>
                    </a:cubicBezTo>
                    <a:cubicBezTo>
                      <a:pt x="25050"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grpFill/>
              <a:ln w="9525" cap="flat">
                <a:noFill/>
                <a:prstDash val="solid"/>
                <a:miter/>
              </a:ln>
            </p:spPr>
            <p:txBody>
              <a:bodyPr rtlCol="0" anchor="ctr"/>
              <a:lstStyle/>
              <a:p>
                <a:endParaRPr lang="zh-CN" altLang="en-US"/>
              </a:p>
            </p:txBody>
          </p:sp>
          <p:sp>
            <p:nvSpPr>
              <p:cNvPr id="72" name="任意多边形: 形状 71">
                <a:extLst>
                  <a:ext uri="{FF2B5EF4-FFF2-40B4-BE49-F238E27FC236}">
                    <a16:creationId xmlns:a16="http://schemas.microsoft.com/office/drawing/2014/main" id="{DD9E7C85-5FCC-8C5A-A411-3B8F3FEFAF24}"/>
                  </a:ext>
                </a:extLst>
              </p:cNvPr>
              <p:cNvSpPr/>
              <p:nvPr/>
            </p:nvSpPr>
            <p:spPr>
              <a:xfrm>
                <a:off x="9467563" y="4926330"/>
                <a:ext cx="176784" cy="258222"/>
              </a:xfrm>
              <a:custGeom>
                <a:avLst/>
                <a:gdLst>
                  <a:gd name="connsiteX0" fmla="*/ 82582 w 176784"/>
                  <a:gd name="connsiteY0" fmla="*/ 95 h 258222"/>
                  <a:gd name="connsiteX1" fmla="*/ 131636 w 176784"/>
                  <a:gd name="connsiteY1" fmla="*/ 10287 h 258222"/>
                  <a:gd name="connsiteX2" fmla="*/ 164973 w 176784"/>
                  <a:gd name="connsiteY2" fmla="*/ 39243 h 258222"/>
                  <a:gd name="connsiteX3" fmla="*/ 176785 w 176784"/>
                  <a:gd name="connsiteY3" fmla="*/ 81915 h 258222"/>
                  <a:gd name="connsiteX4" fmla="*/ 164973 w 176784"/>
                  <a:gd name="connsiteY4" fmla="*/ 124396 h 258222"/>
                  <a:gd name="connsiteX5" fmla="*/ 131826 w 176784"/>
                  <a:gd name="connsiteY5" fmla="*/ 153162 h 258222"/>
                  <a:gd name="connsiteX6" fmla="*/ 82582 w 176784"/>
                  <a:gd name="connsiteY6" fmla="*/ 163354 h 258222"/>
                  <a:gd name="connsiteX7" fmla="*/ 37719 w 176784"/>
                  <a:gd name="connsiteY7" fmla="*/ 163354 h 258222"/>
                  <a:gd name="connsiteX8" fmla="*/ 37719 w 176784"/>
                  <a:gd name="connsiteY8" fmla="*/ 258223 h 258222"/>
                  <a:gd name="connsiteX9" fmla="*/ 0 w 176784"/>
                  <a:gd name="connsiteY9" fmla="*/ 258223 h 258222"/>
                  <a:gd name="connsiteX10" fmla="*/ 0 w 176784"/>
                  <a:gd name="connsiteY10" fmla="*/ 0 h 258222"/>
                  <a:gd name="connsiteX11" fmla="*/ 82582 w 176784"/>
                  <a:gd name="connsiteY11" fmla="*/ 0 h 258222"/>
                  <a:gd name="connsiteX12" fmla="*/ 78010 w 176784"/>
                  <a:gd name="connsiteY12" fmla="*/ 130683 h 258222"/>
                  <a:gd name="connsiteX13" fmla="*/ 121254 w 176784"/>
                  <a:gd name="connsiteY13" fmla="*/ 117443 h 258222"/>
                  <a:gd name="connsiteX14" fmla="*/ 136589 w 176784"/>
                  <a:gd name="connsiteY14" fmla="*/ 82010 h 258222"/>
                  <a:gd name="connsiteX15" fmla="*/ 121254 w 176784"/>
                  <a:gd name="connsiteY15" fmla="*/ 46387 h 258222"/>
                  <a:gd name="connsiteX16" fmla="*/ 78010 w 176784"/>
                  <a:gd name="connsiteY16" fmla="*/ 32956 h 258222"/>
                  <a:gd name="connsiteX17" fmla="*/ 37815 w 176784"/>
                  <a:gd name="connsiteY17" fmla="*/ 32956 h 258222"/>
                  <a:gd name="connsiteX18" fmla="*/ 37815 w 176784"/>
                  <a:gd name="connsiteY18" fmla="*/ 130683 h 258222"/>
                  <a:gd name="connsiteX19" fmla="*/ 78010 w 176784"/>
                  <a:gd name="connsiteY19" fmla="*/ 130683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784" h="258222">
                    <a:moveTo>
                      <a:pt x="82582" y="95"/>
                    </a:moveTo>
                    <a:cubicBezTo>
                      <a:pt x="100965" y="95"/>
                      <a:pt x="117253" y="3524"/>
                      <a:pt x="131636" y="10287"/>
                    </a:cubicBezTo>
                    <a:cubicBezTo>
                      <a:pt x="146018" y="17145"/>
                      <a:pt x="157068" y="26765"/>
                      <a:pt x="164973" y="39243"/>
                    </a:cubicBezTo>
                    <a:cubicBezTo>
                      <a:pt x="172879" y="51721"/>
                      <a:pt x="176785" y="65913"/>
                      <a:pt x="176785" y="81915"/>
                    </a:cubicBezTo>
                    <a:cubicBezTo>
                      <a:pt x="176785" y="97917"/>
                      <a:pt x="172879" y="112109"/>
                      <a:pt x="164973" y="124396"/>
                    </a:cubicBezTo>
                    <a:cubicBezTo>
                      <a:pt x="157068" y="136779"/>
                      <a:pt x="146018" y="146304"/>
                      <a:pt x="131826" y="153162"/>
                    </a:cubicBezTo>
                    <a:cubicBezTo>
                      <a:pt x="117634" y="160020"/>
                      <a:pt x="101156" y="163354"/>
                      <a:pt x="82582" y="163354"/>
                    </a:cubicBezTo>
                    <a:lnTo>
                      <a:pt x="37719" y="163354"/>
                    </a:lnTo>
                    <a:lnTo>
                      <a:pt x="37719" y="258223"/>
                    </a:lnTo>
                    <a:lnTo>
                      <a:pt x="0" y="258223"/>
                    </a:lnTo>
                    <a:lnTo>
                      <a:pt x="0" y="0"/>
                    </a:lnTo>
                    <a:lnTo>
                      <a:pt x="82582" y="0"/>
                    </a:lnTo>
                    <a:close/>
                    <a:moveTo>
                      <a:pt x="78010" y="130683"/>
                    </a:moveTo>
                    <a:cubicBezTo>
                      <a:pt x="96584" y="130683"/>
                      <a:pt x="110966" y="126301"/>
                      <a:pt x="121254" y="117443"/>
                    </a:cubicBezTo>
                    <a:cubicBezTo>
                      <a:pt x="131445" y="108585"/>
                      <a:pt x="136589" y="96774"/>
                      <a:pt x="136589" y="82010"/>
                    </a:cubicBezTo>
                    <a:cubicBezTo>
                      <a:pt x="136589" y="67246"/>
                      <a:pt x="131445" y="55340"/>
                      <a:pt x="121254" y="46387"/>
                    </a:cubicBezTo>
                    <a:cubicBezTo>
                      <a:pt x="111062" y="37433"/>
                      <a:pt x="96584" y="32956"/>
                      <a:pt x="78010" y="32956"/>
                    </a:cubicBezTo>
                    <a:lnTo>
                      <a:pt x="37815" y="32956"/>
                    </a:lnTo>
                    <a:lnTo>
                      <a:pt x="37815" y="130683"/>
                    </a:lnTo>
                    <a:lnTo>
                      <a:pt x="78010" y="130683"/>
                    </a:lnTo>
                    <a:close/>
                  </a:path>
                </a:pathLst>
              </a:custGeom>
              <a:grpFill/>
              <a:ln w="9525" cap="flat">
                <a:noFill/>
                <a:prstDash val="solid"/>
                <a:miter/>
              </a:ln>
            </p:spPr>
            <p:txBody>
              <a:bodyPr rtlCol="0" anchor="ctr"/>
              <a:lstStyle/>
              <a:p>
                <a:endParaRPr lang="zh-CN" altLang="en-US"/>
              </a:p>
            </p:txBody>
          </p:sp>
          <p:sp>
            <p:nvSpPr>
              <p:cNvPr id="73" name="任意多边形: 形状 72">
                <a:extLst>
                  <a:ext uri="{FF2B5EF4-FFF2-40B4-BE49-F238E27FC236}">
                    <a16:creationId xmlns:a16="http://schemas.microsoft.com/office/drawing/2014/main" id="{6428EEF0-E353-9823-056F-7CF658B92228}"/>
                  </a:ext>
                </a:extLst>
              </p:cNvPr>
              <p:cNvSpPr/>
              <p:nvPr/>
            </p:nvSpPr>
            <p:spPr>
              <a:xfrm>
                <a:off x="9682066" y="4926330"/>
                <a:ext cx="176783" cy="258222"/>
              </a:xfrm>
              <a:custGeom>
                <a:avLst/>
                <a:gdLst>
                  <a:gd name="connsiteX0" fmla="*/ 82582 w 176783"/>
                  <a:gd name="connsiteY0" fmla="*/ 95 h 258222"/>
                  <a:gd name="connsiteX1" fmla="*/ 131636 w 176783"/>
                  <a:gd name="connsiteY1" fmla="*/ 10287 h 258222"/>
                  <a:gd name="connsiteX2" fmla="*/ 164973 w 176783"/>
                  <a:gd name="connsiteY2" fmla="*/ 39243 h 258222"/>
                  <a:gd name="connsiteX3" fmla="*/ 176784 w 176783"/>
                  <a:gd name="connsiteY3" fmla="*/ 81915 h 258222"/>
                  <a:gd name="connsiteX4" fmla="*/ 164973 w 176783"/>
                  <a:gd name="connsiteY4" fmla="*/ 124396 h 258222"/>
                  <a:gd name="connsiteX5" fmla="*/ 131826 w 176783"/>
                  <a:gd name="connsiteY5" fmla="*/ 153162 h 258222"/>
                  <a:gd name="connsiteX6" fmla="*/ 82582 w 176783"/>
                  <a:gd name="connsiteY6" fmla="*/ 163354 h 258222"/>
                  <a:gd name="connsiteX7" fmla="*/ 37719 w 176783"/>
                  <a:gd name="connsiteY7" fmla="*/ 163354 h 258222"/>
                  <a:gd name="connsiteX8" fmla="*/ 37719 w 176783"/>
                  <a:gd name="connsiteY8" fmla="*/ 258223 h 258222"/>
                  <a:gd name="connsiteX9" fmla="*/ 0 w 176783"/>
                  <a:gd name="connsiteY9" fmla="*/ 258223 h 258222"/>
                  <a:gd name="connsiteX10" fmla="*/ 0 w 176783"/>
                  <a:gd name="connsiteY10" fmla="*/ 0 h 258222"/>
                  <a:gd name="connsiteX11" fmla="*/ 82582 w 176783"/>
                  <a:gd name="connsiteY11" fmla="*/ 0 h 258222"/>
                  <a:gd name="connsiteX12" fmla="*/ 78010 w 176783"/>
                  <a:gd name="connsiteY12" fmla="*/ 130683 h 258222"/>
                  <a:gd name="connsiteX13" fmla="*/ 121253 w 176783"/>
                  <a:gd name="connsiteY13" fmla="*/ 117443 h 258222"/>
                  <a:gd name="connsiteX14" fmla="*/ 136589 w 176783"/>
                  <a:gd name="connsiteY14" fmla="*/ 82010 h 258222"/>
                  <a:gd name="connsiteX15" fmla="*/ 121253 w 176783"/>
                  <a:gd name="connsiteY15" fmla="*/ 46387 h 258222"/>
                  <a:gd name="connsiteX16" fmla="*/ 78010 w 176783"/>
                  <a:gd name="connsiteY16" fmla="*/ 32956 h 258222"/>
                  <a:gd name="connsiteX17" fmla="*/ 37815 w 176783"/>
                  <a:gd name="connsiteY17" fmla="*/ 32956 h 258222"/>
                  <a:gd name="connsiteX18" fmla="*/ 37815 w 176783"/>
                  <a:gd name="connsiteY18" fmla="*/ 130683 h 258222"/>
                  <a:gd name="connsiteX19" fmla="*/ 78010 w 176783"/>
                  <a:gd name="connsiteY19" fmla="*/ 130683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783" h="258222">
                    <a:moveTo>
                      <a:pt x="82582" y="95"/>
                    </a:moveTo>
                    <a:cubicBezTo>
                      <a:pt x="100965" y="95"/>
                      <a:pt x="117253" y="3524"/>
                      <a:pt x="131636" y="10287"/>
                    </a:cubicBezTo>
                    <a:cubicBezTo>
                      <a:pt x="146018" y="17145"/>
                      <a:pt x="157067" y="26765"/>
                      <a:pt x="164973" y="39243"/>
                    </a:cubicBezTo>
                    <a:cubicBezTo>
                      <a:pt x="172879" y="51721"/>
                      <a:pt x="176784" y="65913"/>
                      <a:pt x="176784" y="81915"/>
                    </a:cubicBezTo>
                    <a:cubicBezTo>
                      <a:pt x="176784" y="97917"/>
                      <a:pt x="172879" y="112109"/>
                      <a:pt x="164973" y="124396"/>
                    </a:cubicBezTo>
                    <a:cubicBezTo>
                      <a:pt x="157067" y="136779"/>
                      <a:pt x="146018" y="146304"/>
                      <a:pt x="131826" y="153162"/>
                    </a:cubicBezTo>
                    <a:cubicBezTo>
                      <a:pt x="117634" y="160020"/>
                      <a:pt x="101155" y="163354"/>
                      <a:pt x="82582" y="163354"/>
                    </a:cubicBezTo>
                    <a:lnTo>
                      <a:pt x="37719" y="163354"/>
                    </a:lnTo>
                    <a:lnTo>
                      <a:pt x="37719" y="258223"/>
                    </a:lnTo>
                    <a:lnTo>
                      <a:pt x="0" y="258223"/>
                    </a:lnTo>
                    <a:lnTo>
                      <a:pt x="0" y="0"/>
                    </a:lnTo>
                    <a:lnTo>
                      <a:pt x="82582" y="0"/>
                    </a:lnTo>
                    <a:close/>
                    <a:moveTo>
                      <a:pt x="78010" y="130683"/>
                    </a:moveTo>
                    <a:cubicBezTo>
                      <a:pt x="96584" y="130683"/>
                      <a:pt x="110966" y="126301"/>
                      <a:pt x="121253" y="117443"/>
                    </a:cubicBezTo>
                    <a:cubicBezTo>
                      <a:pt x="131445" y="108585"/>
                      <a:pt x="136589" y="96774"/>
                      <a:pt x="136589" y="82010"/>
                    </a:cubicBezTo>
                    <a:cubicBezTo>
                      <a:pt x="136589" y="67246"/>
                      <a:pt x="131445" y="55340"/>
                      <a:pt x="121253" y="46387"/>
                    </a:cubicBezTo>
                    <a:cubicBezTo>
                      <a:pt x="111062" y="37433"/>
                      <a:pt x="96584" y="32956"/>
                      <a:pt x="78010" y="32956"/>
                    </a:cubicBezTo>
                    <a:lnTo>
                      <a:pt x="37815" y="32956"/>
                    </a:lnTo>
                    <a:lnTo>
                      <a:pt x="37815" y="130683"/>
                    </a:lnTo>
                    <a:lnTo>
                      <a:pt x="78010" y="130683"/>
                    </a:lnTo>
                    <a:close/>
                  </a:path>
                </a:pathLst>
              </a:custGeom>
              <a:grpFill/>
              <a:ln w="9525" cap="flat">
                <a:noFill/>
                <a:prstDash val="solid"/>
                <a:miter/>
              </a:ln>
            </p:spPr>
            <p:txBody>
              <a:bodyPr rtlCol="0" anchor="ctr"/>
              <a:lstStyle/>
              <a:p>
                <a:endParaRPr lang="zh-CN" altLang="en-US"/>
              </a:p>
            </p:txBody>
          </p:sp>
          <p:sp>
            <p:nvSpPr>
              <p:cNvPr id="74" name="任意多边形: 形状 73">
                <a:extLst>
                  <a:ext uri="{FF2B5EF4-FFF2-40B4-BE49-F238E27FC236}">
                    <a16:creationId xmlns:a16="http://schemas.microsoft.com/office/drawing/2014/main" id="{02A57401-AD8C-80DC-217F-A1D24AFF5A0E}"/>
                  </a:ext>
                </a:extLst>
              </p:cNvPr>
              <p:cNvSpPr/>
              <p:nvPr/>
            </p:nvSpPr>
            <p:spPr>
              <a:xfrm>
                <a:off x="9870852" y="4926425"/>
                <a:ext cx="197262" cy="258222"/>
              </a:xfrm>
              <a:custGeom>
                <a:avLst/>
                <a:gdLst>
                  <a:gd name="connsiteX0" fmla="*/ 0 w 197262"/>
                  <a:gd name="connsiteY0" fmla="*/ 0 h 258222"/>
                  <a:gd name="connsiteX1" fmla="*/ 197263 w 197262"/>
                  <a:gd name="connsiteY1" fmla="*/ 0 h 258222"/>
                  <a:gd name="connsiteX2" fmla="*/ 197263 w 197262"/>
                  <a:gd name="connsiteY2" fmla="*/ 33528 h 258222"/>
                  <a:gd name="connsiteX3" fmla="*/ 117539 w 197262"/>
                  <a:gd name="connsiteY3" fmla="*/ 33528 h 258222"/>
                  <a:gd name="connsiteX4" fmla="*/ 117539 w 197262"/>
                  <a:gd name="connsiteY4" fmla="*/ 258223 h 258222"/>
                  <a:gd name="connsiteX5" fmla="*/ 79439 w 197262"/>
                  <a:gd name="connsiteY5" fmla="*/ 258223 h 258222"/>
                  <a:gd name="connsiteX6" fmla="*/ 79439 w 197262"/>
                  <a:gd name="connsiteY6" fmla="*/ 33528 h 258222"/>
                  <a:gd name="connsiteX7" fmla="*/ 95 w 197262"/>
                  <a:gd name="connsiteY7" fmla="*/ 33528 h 258222"/>
                  <a:gd name="connsiteX8" fmla="*/ 95 w 197262"/>
                  <a:gd name="connsiteY8" fmla="*/ 0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262" h="258222">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grpFill/>
              <a:ln w="9525" cap="flat">
                <a:noFill/>
                <a:prstDash val="solid"/>
                <a:miter/>
              </a:ln>
            </p:spPr>
            <p:txBody>
              <a:bodyPr rtlCol="0" anchor="ctr"/>
              <a:lstStyle/>
              <a:p>
                <a:endParaRPr lang="zh-CN" altLang="en-US"/>
              </a:p>
            </p:txBody>
          </p:sp>
          <p:sp>
            <p:nvSpPr>
              <p:cNvPr id="75" name="任意多边形: 形状 74">
                <a:extLst>
                  <a:ext uri="{FF2B5EF4-FFF2-40B4-BE49-F238E27FC236}">
                    <a16:creationId xmlns:a16="http://schemas.microsoft.com/office/drawing/2014/main" id="{EF690432-04E8-6C1B-0F06-0B7ACD0C885C}"/>
                  </a:ext>
                </a:extLst>
              </p:cNvPr>
              <p:cNvSpPr/>
              <p:nvPr/>
            </p:nvSpPr>
            <p:spPr>
              <a:xfrm>
                <a:off x="6674547" y="5420772"/>
                <a:ext cx="175641" cy="273367"/>
              </a:xfrm>
              <a:custGeom>
                <a:avLst/>
                <a:gdLst>
                  <a:gd name="connsiteX0" fmla="*/ 175641 w 175641"/>
                  <a:gd name="connsiteY0" fmla="*/ 4191 h 273367"/>
                  <a:gd name="connsiteX1" fmla="*/ 175641 w 175641"/>
                  <a:gd name="connsiteY1" fmla="*/ 173165 h 273367"/>
                  <a:gd name="connsiteX2" fmla="*/ 149352 w 175641"/>
                  <a:gd name="connsiteY2" fmla="*/ 250222 h 273367"/>
                  <a:gd name="connsiteX3" fmla="*/ 86392 w 175641"/>
                  <a:gd name="connsiteY3" fmla="*/ 273368 h 273367"/>
                  <a:gd name="connsiteX4" fmla="*/ 36481 w 175641"/>
                  <a:gd name="connsiteY4" fmla="*/ 261366 h 273367"/>
                  <a:gd name="connsiteX5" fmla="*/ 6668 w 175641"/>
                  <a:gd name="connsiteY5" fmla="*/ 227838 h 273367"/>
                  <a:gd name="connsiteX6" fmla="*/ 35243 w 175641"/>
                  <a:gd name="connsiteY6" fmla="*/ 211265 h 273367"/>
                  <a:gd name="connsiteX7" fmla="*/ 86392 w 175641"/>
                  <a:gd name="connsiteY7" fmla="*/ 240221 h 273367"/>
                  <a:gd name="connsiteX8" fmla="*/ 125921 w 175641"/>
                  <a:gd name="connsiteY8" fmla="*/ 224504 h 273367"/>
                  <a:gd name="connsiteX9" fmla="*/ 139732 w 175641"/>
                  <a:gd name="connsiteY9" fmla="*/ 171450 h 273367"/>
                  <a:gd name="connsiteX10" fmla="*/ 140779 w 175641"/>
                  <a:gd name="connsiteY10" fmla="*/ 159068 h 273367"/>
                  <a:gd name="connsiteX11" fmla="*/ 115538 w 175641"/>
                  <a:gd name="connsiteY11" fmla="*/ 183261 h 273367"/>
                  <a:gd name="connsiteX12" fmla="*/ 82201 w 175641"/>
                  <a:gd name="connsiteY12" fmla="*/ 191167 h 273367"/>
                  <a:gd name="connsiteX13" fmla="*/ 41815 w 175641"/>
                  <a:gd name="connsiteY13" fmla="*/ 179737 h 273367"/>
                  <a:gd name="connsiteX14" fmla="*/ 11430 w 175641"/>
                  <a:gd name="connsiteY14" fmla="*/ 146590 h 273367"/>
                  <a:gd name="connsiteX15" fmla="*/ 0 w 175641"/>
                  <a:gd name="connsiteY15" fmla="*/ 95631 h 273367"/>
                  <a:gd name="connsiteX16" fmla="*/ 11430 w 175641"/>
                  <a:gd name="connsiteY16" fmla="*/ 44291 h 273367"/>
                  <a:gd name="connsiteX17" fmla="*/ 41815 w 175641"/>
                  <a:gd name="connsiteY17" fmla="*/ 11335 h 273367"/>
                  <a:gd name="connsiteX18" fmla="*/ 82201 w 175641"/>
                  <a:gd name="connsiteY18" fmla="*/ 0 h 273367"/>
                  <a:gd name="connsiteX19" fmla="*/ 116110 w 175641"/>
                  <a:gd name="connsiteY19" fmla="*/ 8477 h 273367"/>
                  <a:gd name="connsiteX20" fmla="*/ 141542 w 175641"/>
                  <a:gd name="connsiteY20" fmla="*/ 33909 h 273367"/>
                  <a:gd name="connsiteX21" fmla="*/ 144018 w 175641"/>
                  <a:gd name="connsiteY21" fmla="*/ 4286 h 273367"/>
                  <a:gd name="connsiteX22" fmla="*/ 175641 w 175641"/>
                  <a:gd name="connsiteY22" fmla="*/ 4286 h 273367"/>
                  <a:gd name="connsiteX23" fmla="*/ 124301 w 175641"/>
                  <a:gd name="connsiteY23" fmla="*/ 143161 h 273367"/>
                  <a:gd name="connsiteX24" fmla="*/ 139637 w 175641"/>
                  <a:gd name="connsiteY24" fmla="*/ 95536 h 273367"/>
                  <a:gd name="connsiteX25" fmla="*/ 124301 w 175641"/>
                  <a:gd name="connsiteY25" fmla="*/ 48578 h 273367"/>
                  <a:gd name="connsiteX26" fmla="*/ 87440 w 175641"/>
                  <a:gd name="connsiteY26" fmla="*/ 33433 h 273367"/>
                  <a:gd name="connsiteX27" fmla="*/ 51245 w 175641"/>
                  <a:gd name="connsiteY27" fmla="*/ 49625 h 273367"/>
                  <a:gd name="connsiteX28" fmla="*/ 37624 w 175641"/>
                  <a:gd name="connsiteY28" fmla="*/ 95441 h 273367"/>
                  <a:gd name="connsiteX29" fmla="*/ 51245 w 175641"/>
                  <a:gd name="connsiteY29" fmla="*/ 142018 h 273367"/>
                  <a:gd name="connsiteX30" fmla="*/ 87440 w 175641"/>
                  <a:gd name="connsiteY30" fmla="*/ 158591 h 273367"/>
                  <a:gd name="connsiteX31" fmla="*/ 124301 w 175641"/>
                  <a:gd name="connsiteY31" fmla="*/ 143161 h 27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5641" h="273367">
                    <a:moveTo>
                      <a:pt x="175641" y="4191"/>
                    </a:moveTo>
                    <a:lnTo>
                      <a:pt x="175641" y="173165"/>
                    </a:lnTo>
                    <a:cubicBezTo>
                      <a:pt x="175641" y="209169"/>
                      <a:pt x="166878" y="234887"/>
                      <a:pt x="149352" y="250222"/>
                    </a:cubicBezTo>
                    <a:cubicBezTo>
                      <a:pt x="131826" y="265557"/>
                      <a:pt x="110871" y="273368"/>
                      <a:pt x="86392" y="273368"/>
                    </a:cubicBezTo>
                    <a:cubicBezTo>
                      <a:pt x="67532" y="273368"/>
                      <a:pt x="50959" y="269367"/>
                      <a:pt x="36481" y="261366"/>
                    </a:cubicBezTo>
                    <a:cubicBezTo>
                      <a:pt x="22003" y="253365"/>
                      <a:pt x="12097" y="242221"/>
                      <a:pt x="6668" y="227838"/>
                    </a:cubicBezTo>
                    <a:lnTo>
                      <a:pt x="35243" y="211265"/>
                    </a:lnTo>
                    <a:cubicBezTo>
                      <a:pt x="44387" y="230505"/>
                      <a:pt x="61436" y="240221"/>
                      <a:pt x="86392" y="240221"/>
                    </a:cubicBezTo>
                    <a:cubicBezTo>
                      <a:pt x="103537" y="240221"/>
                      <a:pt x="116777" y="234982"/>
                      <a:pt x="125921" y="224504"/>
                    </a:cubicBezTo>
                    <a:cubicBezTo>
                      <a:pt x="135065" y="214027"/>
                      <a:pt x="139732" y="196310"/>
                      <a:pt x="139732" y="171450"/>
                    </a:cubicBezTo>
                    <a:lnTo>
                      <a:pt x="140779" y="159068"/>
                    </a:lnTo>
                    <a:cubicBezTo>
                      <a:pt x="134207" y="169926"/>
                      <a:pt x="125825" y="177927"/>
                      <a:pt x="115538" y="183261"/>
                    </a:cubicBezTo>
                    <a:cubicBezTo>
                      <a:pt x="105346" y="188595"/>
                      <a:pt x="94202" y="191167"/>
                      <a:pt x="82201" y="191167"/>
                    </a:cubicBezTo>
                    <a:cubicBezTo>
                      <a:pt x="67818" y="191167"/>
                      <a:pt x="54388" y="187357"/>
                      <a:pt x="41815" y="179737"/>
                    </a:cubicBezTo>
                    <a:cubicBezTo>
                      <a:pt x="29242" y="172117"/>
                      <a:pt x="19145" y="161068"/>
                      <a:pt x="11430" y="146590"/>
                    </a:cubicBezTo>
                    <a:cubicBezTo>
                      <a:pt x="3810" y="132112"/>
                      <a:pt x="0" y="115158"/>
                      <a:pt x="0" y="95631"/>
                    </a:cubicBezTo>
                    <a:cubicBezTo>
                      <a:pt x="0" y="75914"/>
                      <a:pt x="3810" y="58769"/>
                      <a:pt x="11430" y="44291"/>
                    </a:cubicBezTo>
                    <a:cubicBezTo>
                      <a:pt x="19050" y="29813"/>
                      <a:pt x="29146" y="18860"/>
                      <a:pt x="41815" y="11335"/>
                    </a:cubicBezTo>
                    <a:cubicBezTo>
                      <a:pt x="54388" y="3810"/>
                      <a:pt x="67818" y="0"/>
                      <a:pt x="82201" y="0"/>
                    </a:cubicBezTo>
                    <a:cubicBezTo>
                      <a:pt x="94202" y="0"/>
                      <a:pt x="105537" y="2858"/>
                      <a:pt x="116110" y="8477"/>
                    </a:cubicBezTo>
                    <a:cubicBezTo>
                      <a:pt x="126683" y="14097"/>
                      <a:pt x="135160" y="22574"/>
                      <a:pt x="141542" y="33909"/>
                    </a:cubicBezTo>
                    <a:cubicBezTo>
                      <a:pt x="142970" y="20288"/>
                      <a:pt x="143732" y="10383"/>
                      <a:pt x="144018" y="4286"/>
                    </a:cubicBezTo>
                    <a:lnTo>
                      <a:pt x="175641" y="4286"/>
                    </a:lnTo>
                    <a:close/>
                    <a:moveTo>
                      <a:pt x="124301" y="143161"/>
                    </a:moveTo>
                    <a:cubicBezTo>
                      <a:pt x="134493" y="132779"/>
                      <a:pt x="139637" y="116967"/>
                      <a:pt x="139637" y="95536"/>
                    </a:cubicBezTo>
                    <a:cubicBezTo>
                      <a:pt x="139637" y="74391"/>
                      <a:pt x="134493" y="58769"/>
                      <a:pt x="124301" y="48578"/>
                    </a:cubicBezTo>
                    <a:cubicBezTo>
                      <a:pt x="114110" y="38481"/>
                      <a:pt x="101727" y="33433"/>
                      <a:pt x="87440" y="33433"/>
                    </a:cubicBezTo>
                    <a:cubicBezTo>
                      <a:pt x="72390" y="33433"/>
                      <a:pt x="60293" y="38862"/>
                      <a:pt x="51245" y="49625"/>
                    </a:cubicBezTo>
                    <a:cubicBezTo>
                      <a:pt x="42196" y="60484"/>
                      <a:pt x="37624" y="75724"/>
                      <a:pt x="37624" y="95441"/>
                    </a:cubicBezTo>
                    <a:cubicBezTo>
                      <a:pt x="37624" y="115443"/>
                      <a:pt x="42101" y="130969"/>
                      <a:pt x="51245" y="142018"/>
                    </a:cubicBezTo>
                    <a:cubicBezTo>
                      <a:pt x="60293" y="153067"/>
                      <a:pt x="72390" y="158591"/>
                      <a:pt x="87440" y="158591"/>
                    </a:cubicBezTo>
                    <a:cubicBezTo>
                      <a:pt x="101822" y="158687"/>
                      <a:pt x="114110" y="153543"/>
                      <a:pt x="124301" y="143161"/>
                    </a:cubicBezTo>
                    <a:close/>
                  </a:path>
                </a:pathLst>
              </a:custGeom>
              <a:grpFill/>
              <a:ln w="9525" cap="flat">
                <a:noFill/>
                <a:prstDash val="solid"/>
                <a:miter/>
              </a:ln>
            </p:spPr>
            <p:txBody>
              <a:bodyPr rtlCol="0" anchor="ctr"/>
              <a:lstStyle/>
              <a:p>
                <a:endParaRPr lang="zh-CN" altLang="en-US"/>
              </a:p>
            </p:txBody>
          </p:sp>
          <p:sp>
            <p:nvSpPr>
              <p:cNvPr id="76" name="任意多边形: 形状 75">
                <a:extLst>
                  <a:ext uri="{FF2B5EF4-FFF2-40B4-BE49-F238E27FC236}">
                    <a16:creationId xmlns:a16="http://schemas.microsoft.com/office/drawing/2014/main" id="{60AF6F4F-FBAE-5134-0BD1-2D28FF163B81}"/>
                  </a:ext>
                </a:extLst>
              </p:cNvPr>
              <p:cNvSpPr/>
              <p:nvPr/>
            </p:nvSpPr>
            <p:spPr>
              <a:xfrm>
                <a:off x="6890859" y="5420677"/>
                <a:ext cx="179262" cy="191261"/>
              </a:xfrm>
              <a:custGeom>
                <a:avLst/>
                <a:gdLst>
                  <a:gd name="connsiteX0" fmla="*/ 12289 w 179262"/>
                  <a:gd name="connsiteY0" fmla="*/ 45911 h 191261"/>
                  <a:gd name="connsiteX1" fmla="*/ 45245 w 179262"/>
                  <a:gd name="connsiteY1" fmla="*/ 12001 h 191261"/>
                  <a:gd name="connsiteX2" fmla="*/ 89918 w 179262"/>
                  <a:gd name="connsiteY2" fmla="*/ 0 h 191261"/>
                  <a:gd name="connsiteX3" fmla="*/ 134018 w 179262"/>
                  <a:gd name="connsiteY3" fmla="*/ 12001 h 191261"/>
                  <a:gd name="connsiteX4" fmla="*/ 166879 w 179262"/>
                  <a:gd name="connsiteY4" fmla="*/ 45911 h 191261"/>
                  <a:gd name="connsiteX5" fmla="*/ 179262 w 179262"/>
                  <a:gd name="connsiteY5" fmla="*/ 95631 h 191261"/>
                  <a:gd name="connsiteX6" fmla="*/ 166879 w 179262"/>
                  <a:gd name="connsiteY6" fmla="*/ 145351 h 191261"/>
                  <a:gd name="connsiteX7" fmla="*/ 134018 w 179262"/>
                  <a:gd name="connsiteY7" fmla="*/ 179261 h 191261"/>
                  <a:gd name="connsiteX8" fmla="*/ 89918 w 179262"/>
                  <a:gd name="connsiteY8" fmla="*/ 191262 h 191261"/>
                  <a:gd name="connsiteX9" fmla="*/ 45245 w 179262"/>
                  <a:gd name="connsiteY9" fmla="*/ 179261 h 191261"/>
                  <a:gd name="connsiteX10" fmla="*/ 12289 w 179262"/>
                  <a:gd name="connsiteY10" fmla="*/ 145351 h 191261"/>
                  <a:gd name="connsiteX11" fmla="*/ 2 w 179262"/>
                  <a:gd name="connsiteY11" fmla="*/ 95631 h 191261"/>
                  <a:gd name="connsiteX12" fmla="*/ 12289 w 179262"/>
                  <a:gd name="connsiteY12" fmla="*/ 45911 h 191261"/>
                  <a:gd name="connsiteX13" fmla="*/ 52675 w 179262"/>
                  <a:gd name="connsiteY13" fmla="*/ 141541 h 191261"/>
                  <a:gd name="connsiteX14" fmla="*/ 89537 w 179262"/>
                  <a:gd name="connsiteY14" fmla="*/ 158496 h 191261"/>
                  <a:gd name="connsiteX15" fmla="*/ 126589 w 179262"/>
                  <a:gd name="connsiteY15" fmla="*/ 141541 h 191261"/>
                  <a:gd name="connsiteX16" fmla="*/ 141067 w 179262"/>
                  <a:gd name="connsiteY16" fmla="*/ 95631 h 191261"/>
                  <a:gd name="connsiteX17" fmla="*/ 126398 w 179262"/>
                  <a:gd name="connsiteY17" fmla="*/ 49816 h 191261"/>
                  <a:gd name="connsiteX18" fmla="*/ 89537 w 179262"/>
                  <a:gd name="connsiteY18" fmla="*/ 32861 h 191261"/>
                  <a:gd name="connsiteX19" fmla="*/ 52675 w 179262"/>
                  <a:gd name="connsiteY19" fmla="*/ 49816 h 191261"/>
                  <a:gd name="connsiteX20" fmla="*/ 38006 w 179262"/>
                  <a:gd name="connsiteY20" fmla="*/ 95631 h 191261"/>
                  <a:gd name="connsiteX21" fmla="*/ 52675 w 179262"/>
                  <a:gd name="connsiteY21" fmla="*/ 141541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2" h="191261">
                    <a:moveTo>
                      <a:pt x="12289" y="45911"/>
                    </a:moveTo>
                    <a:cubicBezTo>
                      <a:pt x="20575" y="31337"/>
                      <a:pt x="31529" y="20003"/>
                      <a:pt x="45245" y="12001"/>
                    </a:cubicBezTo>
                    <a:cubicBezTo>
                      <a:pt x="58961" y="4000"/>
                      <a:pt x="73915" y="0"/>
                      <a:pt x="89918" y="0"/>
                    </a:cubicBezTo>
                    <a:cubicBezTo>
                      <a:pt x="105634" y="0"/>
                      <a:pt x="120398" y="4000"/>
                      <a:pt x="134018" y="12001"/>
                    </a:cubicBezTo>
                    <a:cubicBezTo>
                      <a:pt x="147639" y="20003"/>
                      <a:pt x="158592" y="31242"/>
                      <a:pt x="166879" y="45911"/>
                    </a:cubicBezTo>
                    <a:cubicBezTo>
                      <a:pt x="175071" y="60484"/>
                      <a:pt x="179262" y="77057"/>
                      <a:pt x="179262" y="95631"/>
                    </a:cubicBezTo>
                    <a:cubicBezTo>
                      <a:pt x="179262" y="114205"/>
                      <a:pt x="175166" y="130778"/>
                      <a:pt x="166879" y="145351"/>
                    </a:cubicBezTo>
                    <a:cubicBezTo>
                      <a:pt x="158592" y="159925"/>
                      <a:pt x="147734" y="171259"/>
                      <a:pt x="134018" y="179261"/>
                    </a:cubicBezTo>
                    <a:cubicBezTo>
                      <a:pt x="120398" y="187262"/>
                      <a:pt x="105634" y="191262"/>
                      <a:pt x="89918" y="191262"/>
                    </a:cubicBezTo>
                    <a:cubicBezTo>
                      <a:pt x="73915" y="191262"/>
                      <a:pt x="59056" y="187262"/>
                      <a:pt x="45245" y="179261"/>
                    </a:cubicBezTo>
                    <a:cubicBezTo>
                      <a:pt x="31434" y="171259"/>
                      <a:pt x="20480" y="160020"/>
                      <a:pt x="12289" y="145351"/>
                    </a:cubicBezTo>
                    <a:cubicBezTo>
                      <a:pt x="4097" y="130778"/>
                      <a:pt x="2" y="114205"/>
                      <a:pt x="2" y="95631"/>
                    </a:cubicBezTo>
                    <a:cubicBezTo>
                      <a:pt x="-94" y="77057"/>
                      <a:pt x="4097" y="60484"/>
                      <a:pt x="12289" y="45911"/>
                    </a:cubicBezTo>
                    <a:close/>
                    <a:moveTo>
                      <a:pt x="52675" y="141541"/>
                    </a:moveTo>
                    <a:cubicBezTo>
                      <a:pt x="62390" y="152876"/>
                      <a:pt x="74678" y="158496"/>
                      <a:pt x="89537" y="158496"/>
                    </a:cubicBezTo>
                    <a:cubicBezTo>
                      <a:pt x="104586" y="158496"/>
                      <a:pt x="116968" y="152876"/>
                      <a:pt x="126589" y="141541"/>
                    </a:cubicBezTo>
                    <a:cubicBezTo>
                      <a:pt x="136209" y="130207"/>
                      <a:pt x="141067" y="114967"/>
                      <a:pt x="141067" y="95631"/>
                    </a:cubicBezTo>
                    <a:cubicBezTo>
                      <a:pt x="141067" y="76390"/>
                      <a:pt x="136209" y="61055"/>
                      <a:pt x="126398" y="49816"/>
                    </a:cubicBezTo>
                    <a:cubicBezTo>
                      <a:pt x="116683" y="38481"/>
                      <a:pt x="104396" y="32861"/>
                      <a:pt x="89537" y="32861"/>
                    </a:cubicBezTo>
                    <a:cubicBezTo>
                      <a:pt x="74678" y="32861"/>
                      <a:pt x="62390" y="38481"/>
                      <a:pt x="52675" y="49816"/>
                    </a:cubicBezTo>
                    <a:cubicBezTo>
                      <a:pt x="42864" y="61150"/>
                      <a:pt x="38006" y="76390"/>
                      <a:pt x="38006" y="95631"/>
                    </a:cubicBezTo>
                    <a:cubicBezTo>
                      <a:pt x="38006" y="114967"/>
                      <a:pt x="42959" y="130207"/>
                      <a:pt x="52675" y="141541"/>
                    </a:cubicBezTo>
                    <a:close/>
                  </a:path>
                </a:pathLst>
              </a:custGeom>
              <a:grpFill/>
              <a:ln w="9525" cap="flat">
                <a:noFill/>
                <a:prstDash val="solid"/>
                <a:miter/>
              </a:ln>
            </p:spPr>
            <p:txBody>
              <a:bodyPr rtlCol="0" anchor="ctr"/>
              <a:lstStyle/>
              <a:p>
                <a:endParaRPr lang="zh-CN" altLang="en-US"/>
              </a:p>
            </p:txBody>
          </p:sp>
          <p:sp>
            <p:nvSpPr>
              <p:cNvPr id="77" name="任意多边形: 形状 76">
                <a:extLst>
                  <a:ext uri="{FF2B5EF4-FFF2-40B4-BE49-F238E27FC236}">
                    <a16:creationId xmlns:a16="http://schemas.microsoft.com/office/drawing/2014/main" id="{CDE5F9AE-97A7-703D-D03B-D14592216C70}"/>
                  </a:ext>
                </a:extLst>
              </p:cNvPr>
              <p:cNvSpPr/>
              <p:nvPr/>
            </p:nvSpPr>
            <p:spPr>
              <a:xfrm>
                <a:off x="7100315" y="5420677"/>
                <a:ext cx="179260" cy="191261"/>
              </a:xfrm>
              <a:custGeom>
                <a:avLst/>
                <a:gdLst>
                  <a:gd name="connsiteX0" fmla="*/ 12382 w 179260"/>
                  <a:gd name="connsiteY0" fmla="*/ 45911 h 191261"/>
                  <a:gd name="connsiteX1" fmla="*/ 45339 w 179260"/>
                  <a:gd name="connsiteY1" fmla="*/ 12001 h 191261"/>
                  <a:gd name="connsiteX2" fmla="*/ 90011 w 179260"/>
                  <a:gd name="connsiteY2" fmla="*/ 0 h 191261"/>
                  <a:gd name="connsiteX3" fmla="*/ 134112 w 179260"/>
                  <a:gd name="connsiteY3" fmla="*/ 12001 h 191261"/>
                  <a:gd name="connsiteX4" fmla="*/ 166878 w 179260"/>
                  <a:gd name="connsiteY4" fmla="*/ 45911 h 191261"/>
                  <a:gd name="connsiteX5" fmla="*/ 179261 w 179260"/>
                  <a:gd name="connsiteY5" fmla="*/ 95631 h 191261"/>
                  <a:gd name="connsiteX6" fmla="*/ 166878 w 179260"/>
                  <a:gd name="connsiteY6" fmla="*/ 145351 h 191261"/>
                  <a:gd name="connsiteX7" fmla="*/ 134112 w 179260"/>
                  <a:gd name="connsiteY7" fmla="*/ 179261 h 191261"/>
                  <a:gd name="connsiteX8" fmla="*/ 90011 w 179260"/>
                  <a:gd name="connsiteY8" fmla="*/ 191262 h 191261"/>
                  <a:gd name="connsiteX9" fmla="*/ 45339 w 179260"/>
                  <a:gd name="connsiteY9" fmla="*/ 179261 h 191261"/>
                  <a:gd name="connsiteX10" fmla="*/ 12382 w 179260"/>
                  <a:gd name="connsiteY10" fmla="*/ 145351 h 191261"/>
                  <a:gd name="connsiteX11" fmla="*/ 0 w 179260"/>
                  <a:gd name="connsiteY11" fmla="*/ 95631 h 191261"/>
                  <a:gd name="connsiteX12" fmla="*/ 12382 w 179260"/>
                  <a:gd name="connsiteY12" fmla="*/ 45911 h 191261"/>
                  <a:gd name="connsiteX13" fmla="*/ 52768 w 179260"/>
                  <a:gd name="connsiteY13" fmla="*/ 141541 h 191261"/>
                  <a:gd name="connsiteX14" fmla="*/ 89630 w 179260"/>
                  <a:gd name="connsiteY14" fmla="*/ 158496 h 191261"/>
                  <a:gd name="connsiteX15" fmla="*/ 126682 w 179260"/>
                  <a:gd name="connsiteY15" fmla="*/ 141541 h 191261"/>
                  <a:gd name="connsiteX16" fmla="*/ 141161 w 179260"/>
                  <a:gd name="connsiteY16" fmla="*/ 95631 h 191261"/>
                  <a:gd name="connsiteX17" fmla="*/ 126492 w 179260"/>
                  <a:gd name="connsiteY17" fmla="*/ 49816 h 191261"/>
                  <a:gd name="connsiteX18" fmla="*/ 89630 w 179260"/>
                  <a:gd name="connsiteY18" fmla="*/ 32861 h 191261"/>
                  <a:gd name="connsiteX19" fmla="*/ 52768 w 179260"/>
                  <a:gd name="connsiteY19" fmla="*/ 49816 h 191261"/>
                  <a:gd name="connsiteX20" fmla="*/ 38100 w 179260"/>
                  <a:gd name="connsiteY20" fmla="*/ 95631 h 191261"/>
                  <a:gd name="connsiteX21" fmla="*/ 52768 w 179260"/>
                  <a:gd name="connsiteY21" fmla="*/ 141541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1">
                    <a:moveTo>
                      <a:pt x="12382" y="45911"/>
                    </a:moveTo>
                    <a:cubicBezTo>
                      <a:pt x="20574" y="31337"/>
                      <a:pt x="31623" y="20003"/>
                      <a:pt x="45339" y="12001"/>
                    </a:cubicBezTo>
                    <a:cubicBezTo>
                      <a:pt x="59150" y="4000"/>
                      <a:pt x="74009" y="0"/>
                      <a:pt x="90011" y="0"/>
                    </a:cubicBezTo>
                    <a:cubicBezTo>
                      <a:pt x="105727" y="0"/>
                      <a:pt x="120491" y="4000"/>
                      <a:pt x="134112" y="12001"/>
                    </a:cubicBezTo>
                    <a:cubicBezTo>
                      <a:pt x="147733" y="20003"/>
                      <a:pt x="158686" y="31242"/>
                      <a:pt x="166878" y="45911"/>
                    </a:cubicBezTo>
                    <a:cubicBezTo>
                      <a:pt x="175165" y="60484"/>
                      <a:pt x="179261" y="77057"/>
                      <a:pt x="179261" y="95631"/>
                    </a:cubicBezTo>
                    <a:cubicBezTo>
                      <a:pt x="179261" y="114205"/>
                      <a:pt x="175165" y="130778"/>
                      <a:pt x="166878" y="145351"/>
                    </a:cubicBezTo>
                    <a:cubicBezTo>
                      <a:pt x="158686" y="159925"/>
                      <a:pt x="147733" y="171259"/>
                      <a:pt x="134112" y="179261"/>
                    </a:cubicBezTo>
                    <a:cubicBezTo>
                      <a:pt x="120491" y="187262"/>
                      <a:pt x="105727" y="191262"/>
                      <a:pt x="90011" y="191262"/>
                    </a:cubicBezTo>
                    <a:cubicBezTo>
                      <a:pt x="74009" y="191262"/>
                      <a:pt x="59150" y="187262"/>
                      <a:pt x="45339" y="179261"/>
                    </a:cubicBezTo>
                    <a:cubicBezTo>
                      <a:pt x="31623" y="171259"/>
                      <a:pt x="20574" y="160020"/>
                      <a:pt x="12382" y="145351"/>
                    </a:cubicBezTo>
                    <a:cubicBezTo>
                      <a:pt x="4096" y="130778"/>
                      <a:pt x="0" y="114205"/>
                      <a:pt x="0" y="95631"/>
                    </a:cubicBezTo>
                    <a:cubicBezTo>
                      <a:pt x="0" y="77057"/>
                      <a:pt x="4191" y="60484"/>
                      <a:pt x="12382" y="45911"/>
                    </a:cubicBezTo>
                    <a:close/>
                    <a:moveTo>
                      <a:pt x="52768" y="141541"/>
                    </a:moveTo>
                    <a:cubicBezTo>
                      <a:pt x="62579" y="152876"/>
                      <a:pt x="74866" y="158496"/>
                      <a:pt x="89630" y="158496"/>
                    </a:cubicBezTo>
                    <a:cubicBezTo>
                      <a:pt x="104680" y="158496"/>
                      <a:pt x="117062" y="152876"/>
                      <a:pt x="126682" y="141541"/>
                    </a:cubicBezTo>
                    <a:cubicBezTo>
                      <a:pt x="136303" y="130207"/>
                      <a:pt x="141161" y="114967"/>
                      <a:pt x="141161" y="95631"/>
                    </a:cubicBezTo>
                    <a:cubicBezTo>
                      <a:pt x="141161" y="76390"/>
                      <a:pt x="136303" y="61055"/>
                      <a:pt x="126492" y="49816"/>
                    </a:cubicBezTo>
                    <a:cubicBezTo>
                      <a:pt x="116681" y="38481"/>
                      <a:pt x="104489" y="32861"/>
                      <a:pt x="89630" y="32861"/>
                    </a:cubicBezTo>
                    <a:cubicBezTo>
                      <a:pt x="74866" y="32861"/>
                      <a:pt x="62484" y="38481"/>
                      <a:pt x="52768" y="49816"/>
                    </a:cubicBezTo>
                    <a:cubicBezTo>
                      <a:pt x="43053" y="61150"/>
                      <a:pt x="38100" y="76390"/>
                      <a:pt x="38100" y="95631"/>
                    </a:cubicBezTo>
                    <a:cubicBezTo>
                      <a:pt x="38100" y="114967"/>
                      <a:pt x="43053" y="130207"/>
                      <a:pt x="52768" y="141541"/>
                    </a:cubicBezTo>
                    <a:close/>
                  </a:path>
                </a:pathLst>
              </a:custGeom>
              <a:grpFill/>
              <a:ln w="9525" cap="flat">
                <a:noFill/>
                <a:prstDash val="solid"/>
                <a:miter/>
              </a:ln>
            </p:spPr>
            <p:txBody>
              <a:bodyPr rtlCol="0" anchor="ctr"/>
              <a:lstStyle/>
              <a:p>
                <a:endParaRPr lang="zh-CN" altLang="en-US"/>
              </a:p>
            </p:txBody>
          </p:sp>
          <p:sp>
            <p:nvSpPr>
              <p:cNvPr id="78" name="任意多边形: 形状 77">
                <a:extLst>
                  <a:ext uri="{FF2B5EF4-FFF2-40B4-BE49-F238E27FC236}">
                    <a16:creationId xmlns:a16="http://schemas.microsoft.com/office/drawing/2014/main" id="{E39B590B-1947-1BDD-C2E8-C4B3CA51F8F0}"/>
                  </a:ext>
                </a:extLst>
              </p:cNvPr>
              <p:cNvSpPr/>
              <p:nvPr/>
            </p:nvSpPr>
            <p:spPr>
              <a:xfrm>
                <a:off x="7309960" y="5339524"/>
                <a:ext cx="175641" cy="272415"/>
              </a:xfrm>
              <a:custGeom>
                <a:avLst/>
                <a:gdLst>
                  <a:gd name="connsiteX0" fmla="*/ 139636 w 175641"/>
                  <a:gd name="connsiteY0" fmla="*/ 0 h 272415"/>
                  <a:gd name="connsiteX1" fmla="*/ 175641 w 175641"/>
                  <a:gd name="connsiteY1" fmla="*/ 0 h 272415"/>
                  <a:gd name="connsiteX2" fmla="*/ 175641 w 175641"/>
                  <a:gd name="connsiteY2" fmla="*/ 268510 h 272415"/>
                  <a:gd name="connsiteX3" fmla="*/ 143923 w 175641"/>
                  <a:gd name="connsiteY3" fmla="*/ 268510 h 272415"/>
                  <a:gd name="connsiteX4" fmla="*/ 141446 w 175641"/>
                  <a:gd name="connsiteY4" fmla="*/ 238506 h 272415"/>
                  <a:gd name="connsiteX5" fmla="*/ 115538 w 175641"/>
                  <a:gd name="connsiteY5" fmla="*/ 263938 h 272415"/>
                  <a:gd name="connsiteX6" fmla="*/ 81534 w 175641"/>
                  <a:gd name="connsiteY6" fmla="*/ 272415 h 272415"/>
                  <a:gd name="connsiteX7" fmla="*/ 41338 w 175641"/>
                  <a:gd name="connsiteY7" fmla="*/ 261080 h 272415"/>
                  <a:gd name="connsiteX8" fmla="*/ 11335 w 175641"/>
                  <a:gd name="connsiteY8" fmla="*/ 228124 h 272415"/>
                  <a:gd name="connsiteX9" fmla="*/ 0 w 175641"/>
                  <a:gd name="connsiteY9" fmla="*/ 176784 h 272415"/>
                  <a:gd name="connsiteX10" fmla="*/ 11335 w 175641"/>
                  <a:gd name="connsiteY10" fmla="*/ 125825 h 272415"/>
                  <a:gd name="connsiteX11" fmla="*/ 41338 w 175641"/>
                  <a:gd name="connsiteY11" fmla="*/ 92678 h 272415"/>
                  <a:gd name="connsiteX12" fmla="*/ 81534 w 175641"/>
                  <a:gd name="connsiteY12" fmla="*/ 81248 h 272415"/>
                  <a:gd name="connsiteX13" fmla="*/ 114205 w 175641"/>
                  <a:gd name="connsiteY13" fmla="*/ 88964 h 272415"/>
                  <a:gd name="connsiteX14" fmla="*/ 139827 w 175641"/>
                  <a:gd name="connsiteY14" fmla="*/ 111919 h 272415"/>
                  <a:gd name="connsiteX15" fmla="*/ 139827 w 175641"/>
                  <a:gd name="connsiteY15" fmla="*/ 0 h 272415"/>
                  <a:gd name="connsiteX16" fmla="*/ 124301 w 175641"/>
                  <a:gd name="connsiteY16" fmla="*/ 224409 h 272415"/>
                  <a:gd name="connsiteX17" fmla="*/ 139636 w 175641"/>
                  <a:gd name="connsiteY17" fmla="*/ 176784 h 272415"/>
                  <a:gd name="connsiteX18" fmla="*/ 124301 w 175641"/>
                  <a:gd name="connsiteY18" fmla="*/ 129826 h 272415"/>
                  <a:gd name="connsiteX19" fmla="*/ 87439 w 175641"/>
                  <a:gd name="connsiteY19" fmla="*/ 114681 h 272415"/>
                  <a:gd name="connsiteX20" fmla="*/ 51245 w 175641"/>
                  <a:gd name="connsiteY20" fmla="*/ 130874 h 272415"/>
                  <a:gd name="connsiteX21" fmla="*/ 37624 w 175641"/>
                  <a:gd name="connsiteY21" fmla="*/ 176689 h 272415"/>
                  <a:gd name="connsiteX22" fmla="*/ 51245 w 175641"/>
                  <a:gd name="connsiteY22" fmla="*/ 223266 h 272415"/>
                  <a:gd name="connsiteX23" fmla="*/ 87439 w 175641"/>
                  <a:gd name="connsiteY23" fmla="*/ 239840 h 272415"/>
                  <a:gd name="connsiteX24" fmla="*/ 124301 w 175641"/>
                  <a:gd name="connsiteY24" fmla="*/ 224409 h 27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641" h="272415">
                    <a:moveTo>
                      <a:pt x="139636" y="0"/>
                    </a:moveTo>
                    <a:lnTo>
                      <a:pt x="175641" y="0"/>
                    </a:lnTo>
                    <a:lnTo>
                      <a:pt x="175641" y="268510"/>
                    </a:lnTo>
                    <a:lnTo>
                      <a:pt x="143923" y="268510"/>
                    </a:lnTo>
                    <a:cubicBezTo>
                      <a:pt x="142780" y="252508"/>
                      <a:pt x="141922" y="242507"/>
                      <a:pt x="141446" y="238506"/>
                    </a:cubicBezTo>
                    <a:cubicBezTo>
                      <a:pt x="134874" y="249841"/>
                      <a:pt x="126206" y="258223"/>
                      <a:pt x="115538" y="263938"/>
                    </a:cubicBezTo>
                    <a:cubicBezTo>
                      <a:pt x="104870" y="269558"/>
                      <a:pt x="93536" y="272415"/>
                      <a:pt x="81534" y="272415"/>
                    </a:cubicBezTo>
                    <a:cubicBezTo>
                      <a:pt x="67151" y="272415"/>
                      <a:pt x="53816" y="268605"/>
                      <a:pt x="41338" y="261080"/>
                    </a:cubicBezTo>
                    <a:cubicBezTo>
                      <a:pt x="28860" y="253556"/>
                      <a:pt x="18859" y="242602"/>
                      <a:pt x="11335" y="228124"/>
                    </a:cubicBezTo>
                    <a:cubicBezTo>
                      <a:pt x="3810" y="213646"/>
                      <a:pt x="0" y="196596"/>
                      <a:pt x="0" y="176784"/>
                    </a:cubicBezTo>
                    <a:cubicBezTo>
                      <a:pt x="0" y="157258"/>
                      <a:pt x="3715" y="140303"/>
                      <a:pt x="11335" y="125825"/>
                    </a:cubicBezTo>
                    <a:cubicBezTo>
                      <a:pt x="18859" y="111347"/>
                      <a:pt x="28860" y="100298"/>
                      <a:pt x="41338" y="92678"/>
                    </a:cubicBezTo>
                    <a:cubicBezTo>
                      <a:pt x="53816" y="85058"/>
                      <a:pt x="67151" y="81248"/>
                      <a:pt x="81534" y="81248"/>
                    </a:cubicBezTo>
                    <a:cubicBezTo>
                      <a:pt x="93059" y="81248"/>
                      <a:pt x="103917" y="83820"/>
                      <a:pt x="114205" y="88964"/>
                    </a:cubicBezTo>
                    <a:cubicBezTo>
                      <a:pt x="124396" y="94107"/>
                      <a:pt x="132969" y="101822"/>
                      <a:pt x="139827" y="111919"/>
                    </a:cubicBezTo>
                    <a:lnTo>
                      <a:pt x="139827" y="0"/>
                    </a:lnTo>
                    <a:close/>
                    <a:moveTo>
                      <a:pt x="124301" y="224409"/>
                    </a:moveTo>
                    <a:cubicBezTo>
                      <a:pt x="134493" y="214027"/>
                      <a:pt x="139636" y="198216"/>
                      <a:pt x="139636" y="176784"/>
                    </a:cubicBezTo>
                    <a:cubicBezTo>
                      <a:pt x="139636" y="155639"/>
                      <a:pt x="134493" y="140018"/>
                      <a:pt x="124301" y="129826"/>
                    </a:cubicBezTo>
                    <a:cubicBezTo>
                      <a:pt x="114109" y="119729"/>
                      <a:pt x="101727" y="114681"/>
                      <a:pt x="87439" y="114681"/>
                    </a:cubicBezTo>
                    <a:cubicBezTo>
                      <a:pt x="72390" y="114681"/>
                      <a:pt x="60293" y="120110"/>
                      <a:pt x="51245" y="130874"/>
                    </a:cubicBezTo>
                    <a:cubicBezTo>
                      <a:pt x="42196" y="141732"/>
                      <a:pt x="37624" y="156972"/>
                      <a:pt x="37624" y="176689"/>
                    </a:cubicBezTo>
                    <a:cubicBezTo>
                      <a:pt x="37624" y="196691"/>
                      <a:pt x="42100" y="212217"/>
                      <a:pt x="51245" y="223266"/>
                    </a:cubicBezTo>
                    <a:cubicBezTo>
                      <a:pt x="60293" y="234315"/>
                      <a:pt x="72390" y="239840"/>
                      <a:pt x="87439" y="239840"/>
                    </a:cubicBezTo>
                    <a:cubicBezTo>
                      <a:pt x="101822" y="239935"/>
                      <a:pt x="114109" y="234791"/>
                      <a:pt x="124301" y="224409"/>
                    </a:cubicBezTo>
                    <a:close/>
                  </a:path>
                </a:pathLst>
              </a:custGeom>
              <a:grpFill/>
              <a:ln w="9525" cap="flat">
                <a:noFill/>
                <a:prstDash val="solid"/>
                <a:miter/>
              </a:ln>
            </p:spPr>
            <p:txBody>
              <a:bodyPr rtlCol="0" anchor="ctr"/>
              <a:lstStyle/>
              <a:p>
                <a:endParaRPr lang="zh-CN" altLang="en-US"/>
              </a:p>
            </p:txBody>
          </p:sp>
          <p:sp>
            <p:nvSpPr>
              <p:cNvPr id="79" name="任意多边形: 形状 78">
                <a:extLst>
                  <a:ext uri="{FF2B5EF4-FFF2-40B4-BE49-F238E27FC236}">
                    <a16:creationId xmlns:a16="http://schemas.microsoft.com/office/drawing/2014/main" id="{2757B3A9-1599-7EF9-D715-63FB05638533}"/>
                  </a:ext>
                </a:extLst>
              </p:cNvPr>
              <p:cNvSpPr/>
              <p:nvPr/>
            </p:nvSpPr>
            <p:spPr>
              <a:xfrm>
                <a:off x="7537131" y="5420770"/>
                <a:ext cx="175736" cy="269273"/>
              </a:xfrm>
              <a:custGeom>
                <a:avLst/>
                <a:gdLst>
                  <a:gd name="connsiteX0" fmla="*/ 134588 w 175736"/>
                  <a:gd name="connsiteY0" fmla="*/ 11432 h 269273"/>
                  <a:gd name="connsiteX1" fmla="*/ 164402 w 175736"/>
                  <a:gd name="connsiteY1" fmla="*/ 44579 h 269273"/>
                  <a:gd name="connsiteX2" fmla="*/ 175736 w 175736"/>
                  <a:gd name="connsiteY2" fmla="*/ 95538 h 269273"/>
                  <a:gd name="connsiteX3" fmla="*/ 164402 w 175736"/>
                  <a:gd name="connsiteY3" fmla="*/ 146877 h 269273"/>
                  <a:gd name="connsiteX4" fmla="*/ 134588 w 175736"/>
                  <a:gd name="connsiteY4" fmla="*/ 179834 h 269273"/>
                  <a:gd name="connsiteX5" fmla="*/ 94869 w 175736"/>
                  <a:gd name="connsiteY5" fmla="*/ 191169 h 269273"/>
                  <a:gd name="connsiteX6" fmla="*/ 61722 w 175736"/>
                  <a:gd name="connsiteY6" fmla="*/ 183453 h 269273"/>
                  <a:gd name="connsiteX7" fmla="*/ 36290 w 175736"/>
                  <a:gd name="connsiteY7" fmla="*/ 160212 h 269273"/>
                  <a:gd name="connsiteX8" fmla="*/ 36290 w 175736"/>
                  <a:gd name="connsiteY8" fmla="*/ 269274 h 269273"/>
                  <a:gd name="connsiteX9" fmla="*/ 0 w 175736"/>
                  <a:gd name="connsiteY9" fmla="*/ 269274 h 269273"/>
                  <a:gd name="connsiteX10" fmla="*/ 0 w 175736"/>
                  <a:gd name="connsiteY10" fmla="*/ 4288 h 269273"/>
                  <a:gd name="connsiteX11" fmla="*/ 32099 w 175736"/>
                  <a:gd name="connsiteY11" fmla="*/ 4288 h 269273"/>
                  <a:gd name="connsiteX12" fmla="*/ 34195 w 175736"/>
                  <a:gd name="connsiteY12" fmla="*/ 34292 h 269273"/>
                  <a:gd name="connsiteX13" fmla="*/ 60103 w 175736"/>
                  <a:gd name="connsiteY13" fmla="*/ 8669 h 269273"/>
                  <a:gd name="connsiteX14" fmla="*/ 94869 w 175736"/>
                  <a:gd name="connsiteY14" fmla="*/ 2 h 269273"/>
                  <a:gd name="connsiteX15" fmla="*/ 134588 w 175736"/>
                  <a:gd name="connsiteY15" fmla="*/ 11432 h 269273"/>
                  <a:gd name="connsiteX16" fmla="*/ 124492 w 175736"/>
                  <a:gd name="connsiteY16" fmla="*/ 141639 h 269273"/>
                  <a:gd name="connsiteX17" fmla="*/ 137922 w 175736"/>
                  <a:gd name="connsiteY17" fmla="*/ 95633 h 269273"/>
                  <a:gd name="connsiteX18" fmla="*/ 124301 w 175736"/>
                  <a:gd name="connsiteY18" fmla="*/ 49627 h 269273"/>
                  <a:gd name="connsiteX19" fmla="*/ 88488 w 175736"/>
                  <a:gd name="connsiteY19" fmla="*/ 32863 h 269273"/>
                  <a:gd name="connsiteX20" fmla="*/ 51625 w 175736"/>
                  <a:gd name="connsiteY20" fmla="*/ 48389 h 269273"/>
                  <a:gd name="connsiteX21" fmla="*/ 36290 w 175736"/>
                  <a:gd name="connsiteY21" fmla="*/ 95633 h 269273"/>
                  <a:gd name="connsiteX22" fmla="*/ 51625 w 175736"/>
                  <a:gd name="connsiteY22" fmla="*/ 142877 h 269273"/>
                  <a:gd name="connsiteX23" fmla="*/ 88488 w 175736"/>
                  <a:gd name="connsiteY23" fmla="*/ 158022 h 269273"/>
                  <a:gd name="connsiteX24" fmla="*/ 124492 w 175736"/>
                  <a:gd name="connsiteY24" fmla="*/ 141639 h 269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69273">
                    <a:moveTo>
                      <a:pt x="134588" y="11432"/>
                    </a:moveTo>
                    <a:cubicBezTo>
                      <a:pt x="146971" y="19052"/>
                      <a:pt x="156877" y="30101"/>
                      <a:pt x="164402" y="44579"/>
                    </a:cubicBezTo>
                    <a:cubicBezTo>
                      <a:pt x="171926" y="59057"/>
                      <a:pt x="175736" y="76011"/>
                      <a:pt x="175736" y="95538"/>
                    </a:cubicBezTo>
                    <a:cubicBezTo>
                      <a:pt x="175736" y="115254"/>
                      <a:pt x="171926" y="132399"/>
                      <a:pt x="164402" y="146877"/>
                    </a:cubicBezTo>
                    <a:cubicBezTo>
                      <a:pt x="156877" y="161355"/>
                      <a:pt x="146971" y="172309"/>
                      <a:pt x="134588" y="179834"/>
                    </a:cubicBezTo>
                    <a:cubicBezTo>
                      <a:pt x="122301" y="187359"/>
                      <a:pt x="109061" y="191169"/>
                      <a:pt x="94869" y="191169"/>
                    </a:cubicBezTo>
                    <a:cubicBezTo>
                      <a:pt x="83154" y="191169"/>
                      <a:pt x="72104" y="188597"/>
                      <a:pt x="61722" y="183453"/>
                    </a:cubicBezTo>
                    <a:cubicBezTo>
                      <a:pt x="51340" y="178310"/>
                      <a:pt x="42958" y="170499"/>
                      <a:pt x="36290" y="160212"/>
                    </a:cubicBezTo>
                    <a:lnTo>
                      <a:pt x="36290" y="269274"/>
                    </a:lnTo>
                    <a:lnTo>
                      <a:pt x="0" y="269274"/>
                    </a:lnTo>
                    <a:lnTo>
                      <a:pt x="0" y="4288"/>
                    </a:lnTo>
                    <a:lnTo>
                      <a:pt x="32099" y="4288"/>
                    </a:lnTo>
                    <a:cubicBezTo>
                      <a:pt x="32575" y="16099"/>
                      <a:pt x="33242" y="26005"/>
                      <a:pt x="34195" y="34292"/>
                    </a:cubicBezTo>
                    <a:cubicBezTo>
                      <a:pt x="40767" y="22957"/>
                      <a:pt x="49435" y="14480"/>
                      <a:pt x="60103" y="8669"/>
                    </a:cubicBezTo>
                    <a:cubicBezTo>
                      <a:pt x="70771" y="2859"/>
                      <a:pt x="82391" y="2"/>
                      <a:pt x="94869" y="2"/>
                    </a:cubicBezTo>
                    <a:cubicBezTo>
                      <a:pt x="108966" y="-93"/>
                      <a:pt x="122206" y="3812"/>
                      <a:pt x="134588" y="11432"/>
                    </a:cubicBezTo>
                    <a:close/>
                    <a:moveTo>
                      <a:pt x="124492" y="141639"/>
                    </a:moveTo>
                    <a:cubicBezTo>
                      <a:pt x="133445" y="130685"/>
                      <a:pt x="137922" y="115350"/>
                      <a:pt x="137922" y="95633"/>
                    </a:cubicBezTo>
                    <a:cubicBezTo>
                      <a:pt x="137922" y="76107"/>
                      <a:pt x="133350" y="60771"/>
                      <a:pt x="124301" y="49627"/>
                    </a:cubicBezTo>
                    <a:cubicBezTo>
                      <a:pt x="115253" y="38483"/>
                      <a:pt x="103251" y="32863"/>
                      <a:pt x="88488" y="32863"/>
                    </a:cubicBezTo>
                    <a:cubicBezTo>
                      <a:pt x="74105" y="32863"/>
                      <a:pt x="61817" y="38007"/>
                      <a:pt x="51625" y="48389"/>
                    </a:cubicBezTo>
                    <a:cubicBezTo>
                      <a:pt x="41434" y="58771"/>
                      <a:pt x="36290" y="74487"/>
                      <a:pt x="36290" y="95633"/>
                    </a:cubicBezTo>
                    <a:cubicBezTo>
                      <a:pt x="36290" y="117064"/>
                      <a:pt x="41434" y="132780"/>
                      <a:pt x="51625" y="142877"/>
                    </a:cubicBezTo>
                    <a:cubicBezTo>
                      <a:pt x="61817" y="152973"/>
                      <a:pt x="74105" y="158022"/>
                      <a:pt x="88488" y="158022"/>
                    </a:cubicBezTo>
                    <a:cubicBezTo>
                      <a:pt x="103632" y="158022"/>
                      <a:pt x="115538" y="152497"/>
                      <a:pt x="124492" y="141639"/>
                    </a:cubicBezTo>
                    <a:close/>
                  </a:path>
                </a:pathLst>
              </a:custGeom>
              <a:grpFill/>
              <a:ln w="9525" cap="flat">
                <a:noFill/>
                <a:prstDash val="solid"/>
                <a:miter/>
              </a:ln>
            </p:spPr>
            <p:txBody>
              <a:bodyPr rtlCol="0" anchor="ctr"/>
              <a:lstStyle/>
              <a:p>
                <a:endParaRPr lang="zh-CN" altLang="en-US"/>
              </a:p>
            </p:txBody>
          </p:sp>
          <p:sp>
            <p:nvSpPr>
              <p:cNvPr id="80" name="任意多边形: 形状 79">
                <a:extLst>
                  <a:ext uri="{FF2B5EF4-FFF2-40B4-BE49-F238E27FC236}">
                    <a16:creationId xmlns:a16="http://schemas.microsoft.com/office/drawing/2014/main" id="{00B310CC-92B4-EC06-8EF7-868C79FC5741}"/>
                  </a:ext>
                </a:extLst>
              </p:cNvPr>
              <p:cNvSpPr/>
              <p:nvPr/>
            </p:nvSpPr>
            <p:spPr>
              <a:xfrm>
                <a:off x="7753730" y="5420770"/>
                <a:ext cx="175736" cy="269273"/>
              </a:xfrm>
              <a:custGeom>
                <a:avLst/>
                <a:gdLst>
                  <a:gd name="connsiteX0" fmla="*/ 134588 w 175736"/>
                  <a:gd name="connsiteY0" fmla="*/ 11432 h 269273"/>
                  <a:gd name="connsiteX1" fmla="*/ 164402 w 175736"/>
                  <a:gd name="connsiteY1" fmla="*/ 44579 h 269273"/>
                  <a:gd name="connsiteX2" fmla="*/ 175736 w 175736"/>
                  <a:gd name="connsiteY2" fmla="*/ 95538 h 269273"/>
                  <a:gd name="connsiteX3" fmla="*/ 164402 w 175736"/>
                  <a:gd name="connsiteY3" fmla="*/ 146877 h 269273"/>
                  <a:gd name="connsiteX4" fmla="*/ 134588 w 175736"/>
                  <a:gd name="connsiteY4" fmla="*/ 179834 h 269273"/>
                  <a:gd name="connsiteX5" fmla="*/ 94869 w 175736"/>
                  <a:gd name="connsiteY5" fmla="*/ 191169 h 269273"/>
                  <a:gd name="connsiteX6" fmla="*/ 61722 w 175736"/>
                  <a:gd name="connsiteY6" fmla="*/ 183453 h 269273"/>
                  <a:gd name="connsiteX7" fmla="*/ 36290 w 175736"/>
                  <a:gd name="connsiteY7" fmla="*/ 160212 h 269273"/>
                  <a:gd name="connsiteX8" fmla="*/ 36290 w 175736"/>
                  <a:gd name="connsiteY8" fmla="*/ 269274 h 269273"/>
                  <a:gd name="connsiteX9" fmla="*/ 0 w 175736"/>
                  <a:gd name="connsiteY9" fmla="*/ 269274 h 269273"/>
                  <a:gd name="connsiteX10" fmla="*/ 0 w 175736"/>
                  <a:gd name="connsiteY10" fmla="*/ 4288 h 269273"/>
                  <a:gd name="connsiteX11" fmla="*/ 32099 w 175736"/>
                  <a:gd name="connsiteY11" fmla="*/ 4288 h 269273"/>
                  <a:gd name="connsiteX12" fmla="*/ 34195 w 175736"/>
                  <a:gd name="connsiteY12" fmla="*/ 34292 h 269273"/>
                  <a:gd name="connsiteX13" fmla="*/ 60103 w 175736"/>
                  <a:gd name="connsiteY13" fmla="*/ 8669 h 269273"/>
                  <a:gd name="connsiteX14" fmla="*/ 94869 w 175736"/>
                  <a:gd name="connsiteY14" fmla="*/ 2 h 269273"/>
                  <a:gd name="connsiteX15" fmla="*/ 134588 w 175736"/>
                  <a:gd name="connsiteY15" fmla="*/ 11432 h 269273"/>
                  <a:gd name="connsiteX16" fmla="*/ 124587 w 175736"/>
                  <a:gd name="connsiteY16" fmla="*/ 141639 h 269273"/>
                  <a:gd name="connsiteX17" fmla="*/ 138018 w 175736"/>
                  <a:gd name="connsiteY17" fmla="*/ 95633 h 269273"/>
                  <a:gd name="connsiteX18" fmla="*/ 124396 w 175736"/>
                  <a:gd name="connsiteY18" fmla="*/ 49627 h 269273"/>
                  <a:gd name="connsiteX19" fmla="*/ 88583 w 175736"/>
                  <a:gd name="connsiteY19" fmla="*/ 32863 h 269273"/>
                  <a:gd name="connsiteX20" fmla="*/ 51721 w 175736"/>
                  <a:gd name="connsiteY20" fmla="*/ 48389 h 269273"/>
                  <a:gd name="connsiteX21" fmla="*/ 36386 w 175736"/>
                  <a:gd name="connsiteY21" fmla="*/ 95633 h 269273"/>
                  <a:gd name="connsiteX22" fmla="*/ 51721 w 175736"/>
                  <a:gd name="connsiteY22" fmla="*/ 142877 h 269273"/>
                  <a:gd name="connsiteX23" fmla="*/ 88583 w 175736"/>
                  <a:gd name="connsiteY23" fmla="*/ 158022 h 269273"/>
                  <a:gd name="connsiteX24" fmla="*/ 124587 w 175736"/>
                  <a:gd name="connsiteY24" fmla="*/ 141639 h 269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69273">
                    <a:moveTo>
                      <a:pt x="134588" y="11432"/>
                    </a:moveTo>
                    <a:cubicBezTo>
                      <a:pt x="146971" y="19052"/>
                      <a:pt x="156877" y="30101"/>
                      <a:pt x="164402" y="44579"/>
                    </a:cubicBezTo>
                    <a:cubicBezTo>
                      <a:pt x="171927" y="59057"/>
                      <a:pt x="175736" y="76011"/>
                      <a:pt x="175736" y="95538"/>
                    </a:cubicBezTo>
                    <a:cubicBezTo>
                      <a:pt x="175736" y="115254"/>
                      <a:pt x="171927" y="132399"/>
                      <a:pt x="164402" y="146877"/>
                    </a:cubicBezTo>
                    <a:cubicBezTo>
                      <a:pt x="156877" y="161355"/>
                      <a:pt x="146971" y="172309"/>
                      <a:pt x="134588" y="179834"/>
                    </a:cubicBezTo>
                    <a:cubicBezTo>
                      <a:pt x="122301" y="187359"/>
                      <a:pt x="109061" y="191169"/>
                      <a:pt x="94869" y="191169"/>
                    </a:cubicBezTo>
                    <a:cubicBezTo>
                      <a:pt x="83154" y="191169"/>
                      <a:pt x="72104" y="188597"/>
                      <a:pt x="61722" y="183453"/>
                    </a:cubicBezTo>
                    <a:cubicBezTo>
                      <a:pt x="51340" y="178310"/>
                      <a:pt x="42958" y="170499"/>
                      <a:pt x="36290" y="160212"/>
                    </a:cubicBezTo>
                    <a:lnTo>
                      <a:pt x="36290" y="269274"/>
                    </a:lnTo>
                    <a:lnTo>
                      <a:pt x="0" y="269274"/>
                    </a:lnTo>
                    <a:lnTo>
                      <a:pt x="0" y="4288"/>
                    </a:lnTo>
                    <a:lnTo>
                      <a:pt x="32099" y="4288"/>
                    </a:lnTo>
                    <a:cubicBezTo>
                      <a:pt x="32576" y="16099"/>
                      <a:pt x="33243" y="26005"/>
                      <a:pt x="34195" y="34292"/>
                    </a:cubicBezTo>
                    <a:cubicBezTo>
                      <a:pt x="40767" y="22957"/>
                      <a:pt x="49435" y="14480"/>
                      <a:pt x="60103" y="8669"/>
                    </a:cubicBezTo>
                    <a:cubicBezTo>
                      <a:pt x="70771" y="2859"/>
                      <a:pt x="82391" y="2"/>
                      <a:pt x="94869" y="2"/>
                    </a:cubicBezTo>
                    <a:cubicBezTo>
                      <a:pt x="109061" y="-93"/>
                      <a:pt x="122301" y="3812"/>
                      <a:pt x="134588" y="11432"/>
                    </a:cubicBezTo>
                    <a:close/>
                    <a:moveTo>
                      <a:pt x="124587" y="141639"/>
                    </a:moveTo>
                    <a:cubicBezTo>
                      <a:pt x="133541" y="130685"/>
                      <a:pt x="138018" y="115350"/>
                      <a:pt x="138018" y="95633"/>
                    </a:cubicBezTo>
                    <a:cubicBezTo>
                      <a:pt x="138018" y="76107"/>
                      <a:pt x="133445" y="60771"/>
                      <a:pt x="124396" y="49627"/>
                    </a:cubicBezTo>
                    <a:cubicBezTo>
                      <a:pt x="115348" y="38483"/>
                      <a:pt x="103347" y="32863"/>
                      <a:pt x="88583" y="32863"/>
                    </a:cubicBezTo>
                    <a:cubicBezTo>
                      <a:pt x="74200" y="32863"/>
                      <a:pt x="61913" y="38007"/>
                      <a:pt x="51721" y="48389"/>
                    </a:cubicBezTo>
                    <a:cubicBezTo>
                      <a:pt x="41529" y="58771"/>
                      <a:pt x="36386" y="74487"/>
                      <a:pt x="36386" y="95633"/>
                    </a:cubicBezTo>
                    <a:cubicBezTo>
                      <a:pt x="36386" y="117064"/>
                      <a:pt x="41529" y="132780"/>
                      <a:pt x="51721" y="142877"/>
                    </a:cubicBezTo>
                    <a:cubicBezTo>
                      <a:pt x="61913" y="152973"/>
                      <a:pt x="74200" y="158022"/>
                      <a:pt x="88583" y="158022"/>
                    </a:cubicBezTo>
                    <a:cubicBezTo>
                      <a:pt x="103632" y="158022"/>
                      <a:pt x="115634" y="152497"/>
                      <a:pt x="124587" y="141639"/>
                    </a:cubicBezTo>
                    <a:close/>
                  </a:path>
                </a:pathLst>
              </a:custGeom>
              <a:grpFill/>
              <a:ln w="9525" cap="flat">
                <a:noFill/>
                <a:prstDash val="solid"/>
                <a:miter/>
              </a:ln>
            </p:spPr>
            <p:txBody>
              <a:bodyPr rtlCol="0" anchor="ctr"/>
              <a:lstStyle/>
              <a:p>
                <a:endParaRPr lang="zh-CN" altLang="en-US"/>
              </a:p>
            </p:txBody>
          </p:sp>
          <p:sp>
            <p:nvSpPr>
              <p:cNvPr id="81" name="任意多边形: 形状 80">
                <a:extLst>
                  <a:ext uri="{FF2B5EF4-FFF2-40B4-BE49-F238E27FC236}">
                    <a16:creationId xmlns:a16="http://schemas.microsoft.com/office/drawing/2014/main" id="{2FE69C13-FD30-14B1-4404-5AFBFCA0E3B4}"/>
                  </a:ext>
                </a:extLst>
              </p:cNvPr>
              <p:cNvSpPr/>
              <p:nvPr/>
            </p:nvSpPr>
            <p:spPr>
              <a:xfrm>
                <a:off x="7946135" y="5372004"/>
                <a:ext cx="131159" cy="239934"/>
              </a:xfrm>
              <a:custGeom>
                <a:avLst/>
                <a:gdLst>
                  <a:gd name="connsiteX0" fmla="*/ 131159 w 131159"/>
                  <a:gd name="connsiteY0" fmla="*/ 228600 h 239934"/>
                  <a:gd name="connsiteX1" fmla="*/ 89916 w 131159"/>
                  <a:gd name="connsiteY1" fmla="*/ 239935 h 239934"/>
                  <a:gd name="connsiteX2" fmla="*/ 47434 w 131159"/>
                  <a:gd name="connsiteY2" fmla="*/ 225457 h 239934"/>
                  <a:gd name="connsiteX3" fmla="*/ 31052 w 131159"/>
                  <a:gd name="connsiteY3" fmla="*/ 173927 h 239934"/>
                  <a:gd name="connsiteX4" fmla="*/ 31052 w 131159"/>
                  <a:gd name="connsiteY4" fmla="*/ 84011 h 239934"/>
                  <a:gd name="connsiteX5" fmla="*/ 0 w 131159"/>
                  <a:gd name="connsiteY5" fmla="*/ 84011 h 239934"/>
                  <a:gd name="connsiteX6" fmla="*/ 0 w 131159"/>
                  <a:gd name="connsiteY6" fmla="*/ 52959 h 239934"/>
                  <a:gd name="connsiteX7" fmla="*/ 31052 w 131159"/>
                  <a:gd name="connsiteY7" fmla="*/ 52959 h 239934"/>
                  <a:gd name="connsiteX8" fmla="*/ 31052 w 131159"/>
                  <a:gd name="connsiteY8" fmla="*/ 0 h 239934"/>
                  <a:gd name="connsiteX9" fmla="*/ 67056 w 131159"/>
                  <a:gd name="connsiteY9" fmla="*/ 0 h 239934"/>
                  <a:gd name="connsiteX10" fmla="*/ 67056 w 131159"/>
                  <a:gd name="connsiteY10" fmla="*/ 52959 h 239934"/>
                  <a:gd name="connsiteX11" fmla="*/ 121063 w 131159"/>
                  <a:gd name="connsiteY11" fmla="*/ 52959 h 239934"/>
                  <a:gd name="connsiteX12" fmla="*/ 121063 w 131159"/>
                  <a:gd name="connsiteY12" fmla="*/ 84011 h 239934"/>
                  <a:gd name="connsiteX13" fmla="*/ 67056 w 131159"/>
                  <a:gd name="connsiteY13" fmla="*/ 84011 h 239934"/>
                  <a:gd name="connsiteX14" fmla="*/ 67056 w 131159"/>
                  <a:gd name="connsiteY14" fmla="*/ 169069 h 239934"/>
                  <a:gd name="connsiteX15" fmla="*/ 95250 w 131159"/>
                  <a:gd name="connsiteY15" fmla="*/ 207169 h 239934"/>
                  <a:gd name="connsiteX16" fmla="*/ 118872 w 131159"/>
                  <a:gd name="connsiteY16" fmla="*/ 200501 h 239934"/>
                  <a:gd name="connsiteX17" fmla="*/ 131159 w 131159"/>
                  <a:gd name="connsiteY17" fmla="*/ 228600 h 23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1159" h="239934">
                    <a:moveTo>
                      <a:pt x="131159" y="228600"/>
                    </a:moveTo>
                    <a:cubicBezTo>
                      <a:pt x="120777" y="236125"/>
                      <a:pt x="107061" y="239935"/>
                      <a:pt x="89916" y="239935"/>
                    </a:cubicBezTo>
                    <a:cubicBezTo>
                      <a:pt x="72485" y="239935"/>
                      <a:pt x="58388" y="235077"/>
                      <a:pt x="47434" y="225457"/>
                    </a:cubicBezTo>
                    <a:cubicBezTo>
                      <a:pt x="36481" y="215837"/>
                      <a:pt x="31052" y="198692"/>
                      <a:pt x="31052" y="173927"/>
                    </a:cubicBezTo>
                    <a:lnTo>
                      <a:pt x="31052" y="84011"/>
                    </a:lnTo>
                    <a:lnTo>
                      <a:pt x="0" y="84011"/>
                    </a:lnTo>
                    <a:lnTo>
                      <a:pt x="0" y="52959"/>
                    </a:lnTo>
                    <a:lnTo>
                      <a:pt x="31052" y="52959"/>
                    </a:lnTo>
                    <a:lnTo>
                      <a:pt x="31052" y="0"/>
                    </a:lnTo>
                    <a:lnTo>
                      <a:pt x="67056" y="0"/>
                    </a:lnTo>
                    <a:lnTo>
                      <a:pt x="67056" y="52959"/>
                    </a:lnTo>
                    <a:lnTo>
                      <a:pt x="121063" y="52959"/>
                    </a:lnTo>
                    <a:lnTo>
                      <a:pt x="121063" y="84011"/>
                    </a:lnTo>
                    <a:lnTo>
                      <a:pt x="67056" y="84011"/>
                    </a:lnTo>
                    <a:lnTo>
                      <a:pt x="67056" y="169069"/>
                    </a:lnTo>
                    <a:cubicBezTo>
                      <a:pt x="67056" y="194501"/>
                      <a:pt x="76486" y="207169"/>
                      <a:pt x="95250" y="207169"/>
                    </a:cubicBezTo>
                    <a:cubicBezTo>
                      <a:pt x="103727" y="207169"/>
                      <a:pt x="111538" y="204978"/>
                      <a:pt x="118872" y="200501"/>
                    </a:cubicBezTo>
                    <a:lnTo>
                      <a:pt x="131159" y="228600"/>
                    </a:lnTo>
                    <a:close/>
                  </a:path>
                </a:pathLst>
              </a:custGeom>
              <a:grpFill/>
              <a:ln w="9525" cap="flat">
                <a:noFill/>
                <a:prstDash val="solid"/>
                <a:miter/>
              </a:ln>
            </p:spPr>
            <p:txBody>
              <a:bodyPr rtlCol="0" anchor="ctr"/>
              <a:lstStyle/>
              <a:p>
                <a:endParaRPr lang="zh-CN" altLang="en-US"/>
              </a:p>
            </p:txBody>
          </p:sp>
          <p:sp>
            <p:nvSpPr>
              <p:cNvPr id="82" name="任意多边形: 形状 81">
                <a:extLst>
                  <a:ext uri="{FF2B5EF4-FFF2-40B4-BE49-F238E27FC236}">
                    <a16:creationId xmlns:a16="http://schemas.microsoft.com/office/drawing/2014/main" id="{18097AF0-90A8-2D25-E54D-B88F88BCA15C}"/>
                  </a:ext>
                </a:extLst>
              </p:cNvPr>
              <p:cNvSpPr/>
              <p:nvPr/>
            </p:nvSpPr>
            <p:spPr>
              <a:xfrm>
                <a:off x="8108631" y="5565076"/>
                <a:ext cx="45815" cy="47243"/>
              </a:xfrm>
              <a:custGeom>
                <a:avLst/>
                <a:gdLst>
                  <a:gd name="connsiteX0" fmla="*/ 6572 w 45815"/>
                  <a:gd name="connsiteY0" fmla="*/ 40196 h 47243"/>
                  <a:gd name="connsiteX1" fmla="*/ 0 w 45815"/>
                  <a:gd name="connsiteY1" fmla="*/ 23622 h 47243"/>
                  <a:gd name="connsiteX2" fmla="*/ 6572 w 45815"/>
                  <a:gd name="connsiteY2" fmla="*/ 6858 h 47243"/>
                  <a:gd name="connsiteX3" fmla="*/ 22574 w 45815"/>
                  <a:gd name="connsiteY3" fmla="*/ 0 h 47243"/>
                  <a:gd name="connsiteX4" fmla="*/ 39148 w 45815"/>
                  <a:gd name="connsiteY4" fmla="*/ 6858 h 47243"/>
                  <a:gd name="connsiteX5" fmla="*/ 45815 w 45815"/>
                  <a:gd name="connsiteY5" fmla="*/ 23622 h 47243"/>
                  <a:gd name="connsiteX6" fmla="*/ 38958 w 45815"/>
                  <a:gd name="connsiteY6" fmla="*/ 40196 h 47243"/>
                  <a:gd name="connsiteX7" fmla="*/ 22574 w 45815"/>
                  <a:gd name="connsiteY7" fmla="*/ 47244 h 47243"/>
                  <a:gd name="connsiteX8" fmla="*/ 6572 w 45815"/>
                  <a:gd name="connsiteY8" fmla="*/ 40196 h 4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15" h="47243">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8" y="40196"/>
                    </a:cubicBezTo>
                    <a:cubicBezTo>
                      <a:pt x="34385" y="44863"/>
                      <a:pt x="28956" y="47244"/>
                      <a:pt x="22574" y="47244"/>
                    </a:cubicBezTo>
                    <a:cubicBezTo>
                      <a:pt x="16288" y="47244"/>
                      <a:pt x="10859" y="44863"/>
                      <a:pt x="6572" y="40196"/>
                    </a:cubicBezTo>
                    <a:close/>
                  </a:path>
                </a:pathLst>
              </a:custGeom>
              <a:grpFill/>
              <a:ln w="9525" cap="flat">
                <a:noFill/>
                <a:prstDash val="solid"/>
                <a:miter/>
              </a:ln>
            </p:spPr>
            <p:txBody>
              <a:bodyPr rtlCol="0" anchor="ctr"/>
              <a:lstStyle/>
              <a:p>
                <a:endParaRPr lang="zh-CN" altLang="en-US"/>
              </a:p>
            </p:txBody>
          </p:sp>
          <p:sp>
            <p:nvSpPr>
              <p:cNvPr id="83" name="任意多边形: 形状 82">
                <a:extLst>
                  <a:ext uri="{FF2B5EF4-FFF2-40B4-BE49-F238E27FC236}">
                    <a16:creationId xmlns:a16="http://schemas.microsoft.com/office/drawing/2014/main" id="{F512C047-E90A-E262-C073-76DB40B2CA4A}"/>
                  </a:ext>
                </a:extLst>
              </p:cNvPr>
              <p:cNvSpPr/>
              <p:nvPr/>
            </p:nvSpPr>
            <p:spPr>
              <a:xfrm>
                <a:off x="8155685" y="5372004"/>
                <a:ext cx="131159" cy="239934"/>
              </a:xfrm>
              <a:custGeom>
                <a:avLst/>
                <a:gdLst>
                  <a:gd name="connsiteX0" fmla="*/ 131159 w 131159"/>
                  <a:gd name="connsiteY0" fmla="*/ 228600 h 239934"/>
                  <a:gd name="connsiteX1" fmla="*/ 89916 w 131159"/>
                  <a:gd name="connsiteY1" fmla="*/ 239935 h 239934"/>
                  <a:gd name="connsiteX2" fmla="*/ 47434 w 131159"/>
                  <a:gd name="connsiteY2" fmla="*/ 225457 h 239934"/>
                  <a:gd name="connsiteX3" fmla="*/ 31052 w 131159"/>
                  <a:gd name="connsiteY3" fmla="*/ 173927 h 239934"/>
                  <a:gd name="connsiteX4" fmla="*/ 31052 w 131159"/>
                  <a:gd name="connsiteY4" fmla="*/ 84011 h 239934"/>
                  <a:gd name="connsiteX5" fmla="*/ 0 w 131159"/>
                  <a:gd name="connsiteY5" fmla="*/ 84011 h 239934"/>
                  <a:gd name="connsiteX6" fmla="*/ 0 w 131159"/>
                  <a:gd name="connsiteY6" fmla="*/ 52959 h 239934"/>
                  <a:gd name="connsiteX7" fmla="*/ 31052 w 131159"/>
                  <a:gd name="connsiteY7" fmla="*/ 52959 h 239934"/>
                  <a:gd name="connsiteX8" fmla="*/ 31052 w 131159"/>
                  <a:gd name="connsiteY8" fmla="*/ 0 h 239934"/>
                  <a:gd name="connsiteX9" fmla="*/ 67056 w 131159"/>
                  <a:gd name="connsiteY9" fmla="*/ 0 h 239934"/>
                  <a:gd name="connsiteX10" fmla="*/ 67056 w 131159"/>
                  <a:gd name="connsiteY10" fmla="*/ 52959 h 239934"/>
                  <a:gd name="connsiteX11" fmla="*/ 121063 w 131159"/>
                  <a:gd name="connsiteY11" fmla="*/ 52959 h 239934"/>
                  <a:gd name="connsiteX12" fmla="*/ 121063 w 131159"/>
                  <a:gd name="connsiteY12" fmla="*/ 84011 h 239934"/>
                  <a:gd name="connsiteX13" fmla="*/ 67056 w 131159"/>
                  <a:gd name="connsiteY13" fmla="*/ 84011 h 239934"/>
                  <a:gd name="connsiteX14" fmla="*/ 67056 w 131159"/>
                  <a:gd name="connsiteY14" fmla="*/ 169069 h 239934"/>
                  <a:gd name="connsiteX15" fmla="*/ 95250 w 131159"/>
                  <a:gd name="connsiteY15" fmla="*/ 207169 h 239934"/>
                  <a:gd name="connsiteX16" fmla="*/ 118872 w 131159"/>
                  <a:gd name="connsiteY16" fmla="*/ 200501 h 239934"/>
                  <a:gd name="connsiteX17" fmla="*/ 131159 w 131159"/>
                  <a:gd name="connsiteY17" fmla="*/ 228600 h 23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1159" h="239934">
                    <a:moveTo>
                      <a:pt x="131159" y="228600"/>
                    </a:moveTo>
                    <a:cubicBezTo>
                      <a:pt x="120777" y="236125"/>
                      <a:pt x="107061" y="239935"/>
                      <a:pt x="89916" y="239935"/>
                    </a:cubicBezTo>
                    <a:cubicBezTo>
                      <a:pt x="72485" y="239935"/>
                      <a:pt x="58388" y="235077"/>
                      <a:pt x="47434" y="225457"/>
                    </a:cubicBezTo>
                    <a:cubicBezTo>
                      <a:pt x="36481" y="215837"/>
                      <a:pt x="31052" y="198692"/>
                      <a:pt x="31052" y="173927"/>
                    </a:cubicBezTo>
                    <a:lnTo>
                      <a:pt x="31052" y="84011"/>
                    </a:lnTo>
                    <a:lnTo>
                      <a:pt x="0" y="84011"/>
                    </a:lnTo>
                    <a:lnTo>
                      <a:pt x="0" y="52959"/>
                    </a:lnTo>
                    <a:lnTo>
                      <a:pt x="31052" y="52959"/>
                    </a:lnTo>
                    <a:lnTo>
                      <a:pt x="31052" y="0"/>
                    </a:lnTo>
                    <a:lnTo>
                      <a:pt x="67056" y="0"/>
                    </a:lnTo>
                    <a:lnTo>
                      <a:pt x="67056" y="52959"/>
                    </a:lnTo>
                    <a:lnTo>
                      <a:pt x="121063" y="52959"/>
                    </a:lnTo>
                    <a:lnTo>
                      <a:pt x="121063" y="84011"/>
                    </a:lnTo>
                    <a:lnTo>
                      <a:pt x="67056" y="84011"/>
                    </a:lnTo>
                    <a:lnTo>
                      <a:pt x="67056" y="169069"/>
                    </a:lnTo>
                    <a:cubicBezTo>
                      <a:pt x="67056" y="194501"/>
                      <a:pt x="76486" y="207169"/>
                      <a:pt x="95250" y="207169"/>
                    </a:cubicBezTo>
                    <a:cubicBezTo>
                      <a:pt x="103727" y="207169"/>
                      <a:pt x="111633" y="204978"/>
                      <a:pt x="118872" y="200501"/>
                    </a:cubicBezTo>
                    <a:lnTo>
                      <a:pt x="131159" y="228600"/>
                    </a:lnTo>
                    <a:close/>
                  </a:path>
                </a:pathLst>
              </a:custGeom>
              <a:grpFill/>
              <a:ln w="9525" cap="flat">
                <a:noFill/>
                <a:prstDash val="solid"/>
                <a:miter/>
              </a:ln>
            </p:spPr>
            <p:txBody>
              <a:bodyPr rtlCol="0" anchor="ctr"/>
              <a:lstStyle/>
              <a:p>
                <a:endParaRPr lang="zh-CN" altLang="en-US"/>
              </a:p>
            </p:txBody>
          </p:sp>
          <p:sp>
            <p:nvSpPr>
              <p:cNvPr id="84" name="任意多边形: 形状 83">
                <a:extLst>
                  <a:ext uri="{FF2B5EF4-FFF2-40B4-BE49-F238E27FC236}">
                    <a16:creationId xmlns:a16="http://schemas.microsoft.com/office/drawing/2014/main" id="{16511D76-E3C0-B355-ECC5-D3EC92DA89BA}"/>
                  </a:ext>
                </a:extLst>
              </p:cNvPr>
              <p:cNvSpPr/>
              <p:nvPr/>
            </p:nvSpPr>
            <p:spPr>
              <a:xfrm>
                <a:off x="8305513" y="5420771"/>
                <a:ext cx="154876" cy="191167"/>
              </a:xfrm>
              <a:custGeom>
                <a:avLst/>
                <a:gdLst>
                  <a:gd name="connsiteX0" fmla="*/ 134588 w 154876"/>
                  <a:gd name="connsiteY0" fmla="*/ 19337 h 191167"/>
                  <a:gd name="connsiteX1" fmla="*/ 154877 w 154876"/>
                  <a:gd name="connsiteY1" fmla="*/ 75058 h 191167"/>
                  <a:gd name="connsiteX2" fmla="*/ 154877 w 154876"/>
                  <a:gd name="connsiteY2" fmla="*/ 187263 h 191167"/>
                  <a:gd name="connsiteX3" fmla="*/ 123540 w 154876"/>
                  <a:gd name="connsiteY3" fmla="*/ 187263 h 191167"/>
                  <a:gd name="connsiteX4" fmla="*/ 121730 w 154876"/>
                  <a:gd name="connsiteY4" fmla="*/ 164688 h 191167"/>
                  <a:gd name="connsiteX5" fmla="*/ 67342 w 154876"/>
                  <a:gd name="connsiteY5" fmla="*/ 191168 h 191167"/>
                  <a:gd name="connsiteX6" fmla="*/ 33624 w 154876"/>
                  <a:gd name="connsiteY6" fmla="*/ 184501 h 191167"/>
                  <a:gd name="connsiteX7" fmla="*/ 9144 w 154876"/>
                  <a:gd name="connsiteY7" fmla="*/ 165069 h 191167"/>
                  <a:gd name="connsiteX8" fmla="*/ 0 w 154876"/>
                  <a:gd name="connsiteY8" fmla="*/ 134399 h 191167"/>
                  <a:gd name="connsiteX9" fmla="*/ 22193 w 154876"/>
                  <a:gd name="connsiteY9" fmla="*/ 91346 h 191167"/>
                  <a:gd name="connsiteX10" fmla="*/ 78963 w 154876"/>
                  <a:gd name="connsiteY10" fmla="*/ 75439 h 191167"/>
                  <a:gd name="connsiteX11" fmla="*/ 118872 w 154876"/>
                  <a:gd name="connsiteY11" fmla="*/ 80773 h 191167"/>
                  <a:gd name="connsiteX12" fmla="*/ 118872 w 154876"/>
                  <a:gd name="connsiteY12" fmla="*/ 80106 h 191167"/>
                  <a:gd name="connsiteX13" fmla="*/ 108966 w 154876"/>
                  <a:gd name="connsiteY13" fmla="*/ 43245 h 191167"/>
                  <a:gd name="connsiteX14" fmla="*/ 79343 w 154876"/>
                  <a:gd name="connsiteY14" fmla="*/ 31434 h 191167"/>
                  <a:gd name="connsiteX15" fmla="*/ 52674 w 154876"/>
                  <a:gd name="connsiteY15" fmla="*/ 38292 h 191167"/>
                  <a:gd name="connsiteX16" fmla="*/ 34481 w 154876"/>
                  <a:gd name="connsiteY16" fmla="*/ 58199 h 191167"/>
                  <a:gd name="connsiteX17" fmla="*/ 7620 w 154876"/>
                  <a:gd name="connsiteY17" fmla="*/ 42673 h 191167"/>
                  <a:gd name="connsiteX18" fmla="*/ 36195 w 154876"/>
                  <a:gd name="connsiteY18" fmla="*/ 11622 h 191167"/>
                  <a:gd name="connsiteX19" fmla="*/ 81344 w 154876"/>
                  <a:gd name="connsiteY19" fmla="*/ 1 h 191167"/>
                  <a:gd name="connsiteX20" fmla="*/ 134588 w 154876"/>
                  <a:gd name="connsiteY20" fmla="*/ 19337 h 191167"/>
                  <a:gd name="connsiteX21" fmla="*/ 118872 w 154876"/>
                  <a:gd name="connsiteY21" fmla="*/ 108301 h 191167"/>
                  <a:gd name="connsiteX22" fmla="*/ 81820 w 154876"/>
                  <a:gd name="connsiteY22" fmla="*/ 102967 h 191167"/>
                  <a:gd name="connsiteX23" fmla="*/ 48959 w 154876"/>
                  <a:gd name="connsiteY23" fmla="*/ 111063 h 191167"/>
                  <a:gd name="connsiteX24" fmla="*/ 37338 w 154876"/>
                  <a:gd name="connsiteY24" fmla="*/ 133637 h 191167"/>
                  <a:gd name="connsiteX25" fmla="*/ 46863 w 154876"/>
                  <a:gd name="connsiteY25" fmla="*/ 154306 h 191167"/>
                  <a:gd name="connsiteX26" fmla="*/ 71914 w 154876"/>
                  <a:gd name="connsiteY26" fmla="*/ 161926 h 191167"/>
                  <a:gd name="connsiteX27" fmla="*/ 105061 w 154876"/>
                  <a:gd name="connsiteY27" fmla="*/ 150782 h 191167"/>
                  <a:gd name="connsiteX28" fmla="*/ 118872 w 154876"/>
                  <a:gd name="connsiteY28" fmla="*/ 119921 h 191167"/>
                  <a:gd name="connsiteX29" fmla="*/ 118872 w 154876"/>
                  <a:gd name="connsiteY29" fmla="*/ 108301 h 191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876" h="191167">
                    <a:moveTo>
                      <a:pt x="134588" y="19337"/>
                    </a:moveTo>
                    <a:cubicBezTo>
                      <a:pt x="148114" y="32291"/>
                      <a:pt x="154877" y="50865"/>
                      <a:pt x="154877" y="75058"/>
                    </a:cubicBezTo>
                    <a:lnTo>
                      <a:pt x="154877" y="187263"/>
                    </a:lnTo>
                    <a:lnTo>
                      <a:pt x="123540" y="187263"/>
                    </a:lnTo>
                    <a:cubicBezTo>
                      <a:pt x="123063" y="176690"/>
                      <a:pt x="122492" y="169165"/>
                      <a:pt x="121730" y="164688"/>
                    </a:cubicBezTo>
                    <a:cubicBezTo>
                      <a:pt x="110395" y="182310"/>
                      <a:pt x="92297" y="191168"/>
                      <a:pt x="67342" y="191168"/>
                    </a:cubicBezTo>
                    <a:cubicBezTo>
                      <a:pt x="55150" y="191168"/>
                      <a:pt x="43911" y="188977"/>
                      <a:pt x="33624" y="184501"/>
                    </a:cubicBezTo>
                    <a:cubicBezTo>
                      <a:pt x="23336" y="180024"/>
                      <a:pt x="15240" y="173547"/>
                      <a:pt x="9144" y="165069"/>
                    </a:cubicBezTo>
                    <a:cubicBezTo>
                      <a:pt x="3048" y="156592"/>
                      <a:pt x="0" y="146401"/>
                      <a:pt x="0" y="134399"/>
                    </a:cubicBezTo>
                    <a:cubicBezTo>
                      <a:pt x="0" y="116301"/>
                      <a:pt x="7430" y="101919"/>
                      <a:pt x="22193" y="91346"/>
                    </a:cubicBezTo>
                    <a:cubicBezTo>
                      <a:pt x="36957" y="80773"/>
                      <a:pt x="55912" y="75439"/>
                      <a:pt x="78963" y="75439"/>
                    </a:cubicBezTo>
                    <a:cubicBezTo>
                      <a:pt x="91916" y="75439"/>
                      <a:pt x="105156" y="77249"/>
                      <a:pt x="118872" y="80773"/>
                    </a:cubicBezTo>
                    <a:lnTo>
                      <a:pt x="118872" y="80106"/>
                    </a:lnTo>
                    <a:cubicBezTo>
                      <a:pt x="118872" y="63438"/>
                      <a:pt x="115538" y="51151"/>
                      <a:pt x="108966" y="43245"/>
                    </a:cubicBezTo>
                    <a:cubicBezTo>
                      <a:pt x="102394" y="35339"/>
                      <a:pt x="92488" y="31434"/>
                      <a:pt x="79343" y="31434"/>
                    </a:cubicBezTo>
                    <a:cubicBezTo>
                      <a:pt x="68771" y="31434"/>
                      <a:pt x="59913" y="33720"/>
                      <a:pt x="52674" y="38292"/>
                    </a:cubicBezTo>
                    <a:cubicBezTo>
                      <a:pt x="45530" y="42864"/>
                      <a:pt x="39434" y="49531"/>
                      <a:pt x="34481" y="58199"/>
                    </a:cubicBezTo>
                    <a:lnTo>
                      <a:pt x="7620" y="42673"/>
                    </a:lnTo>
                    <a:cubicBezTo>
                      <a:pt x="13526" y="29719"/>
                      <a:pt x="23051" y="19432"/>
                      <a:pt x="36195" y="11622"/>
                    </a:cubicBezTo>
                    <a:cubicBezTo>
                      <a:pt x="49340" y="3811"/>
                      <a:pt x="64389" y="1"/>
                      <a:pt x="81344" y="1"/>
                    </a:cubicBezTo>
                    <a:cubicBezTo>
                      <a:pt x="103347" y="-94"/>
                      <a:pt x="121063" y="6383"/>
                      <a:pt x="134588" y="19337"/>
                    </a:cubicBezTo>
                    <a:close/>
                    <a:moveTo>
                      <a:pt x="118872" y="108301"/>
                    </a:moveTo>
                    <a:cubicBezTo>
                      <a:pt x="104775" y="104776"/>
                      <a:pt x="92393" y="102967"/>
                      <a:pt x="81820" y="102967"/>
                    </a:cubicBezTo>
                    <a:cubicBezTo>
                      <a:pt x="67723" y="102967"/>
                      <a:pt x="56769" y="105634"/>
                      <a:pt x="48959" y="111063"/>
                    </a:cubicBezTo>
                    <a:cubicBezTo>
                      <a:pt x="41243" y="116492"/>
                      <a:pt x="37338" y="124017"/>
                      <a:pt x="37338" y="133637"/>
                    </a:cubicBezTo>
                    <a:cubicBezTo>
                      <a:pt x="37338" y="142305"/>
                      <a:pt x="40481" y="149258"/>
                      <a:pt x="46863" y="154306"/>
                    </a:cubicBezTo>
                    <a:cubicBezTo>
                      <a:pt x="53245" y="159354"/>
                      <a:pt x="61532" y="161926"/>
                      <a:pt x="71914" y="161926"/>
                    </a:cubicBezTo>
                    <a:cubicBezTo>
                      <a:pt x="84868" y="161926"/>
                      <a:pt x="95917" y="158211"/>
                      <a:pt x="105061" y="150782"/>
                    </a:cubicBezTo>
                    <a:cubicBezTo>
                      <a:pt x="114205" y="143352"/>
                      <a:pt x="118872" y="133065"/>
                      <a:pt x="118872" y="119921"/>
                    </a:cubicBezTo>
                    <a:lnTo>
                      <a:pt x="118872" y="108301"/>
                    </a:lnTo>
                    <a:close/>
                  </a:path>
                </a:pathLst>
              </a:custGeom>
              <a:grpFill/>
              <a:ln w="9525" cap="flat">
                <a:noFill/>
                <a:prstDash val="solid"/>
                <a:miter/>
              </a:ln>
            </p:spPr>
            <p:txBody>
              <a:bodyPr rtlCol="0" anchor="ctr"/>
              <a:lstStyle/>
              <a:p>
                <a:endParaRPr lang="zh-CN" altLang="en-US"/>
              </a:p>
            </p:txBody>
          </p:sp>
          <p:sp>
            <p:nvSpPr>
              <p:cNvPr id="85" name="任意多边形: 形状 84">
                <a:extLst>
                  <a:ext uri="{FF2B5EF4-FFF2-40B4-BE49-F238E27FC236}">
                    <a16:creationId xmlns:a16="http://schemas.microsoft.com/office/drawing/2014/main" id="{3DEE1F9C-0A87-6E93-AD32-722EB199A1C6}"/>
                  </a:ext>
                </a:extLst>
              </p:cNvPr>
              <p:cNvSpPr/>
              <p:nvPr/>
            </p:nvSpPr>
            <p:spPr>
              <a:xfrm>
                <a:off x="8498490" y="5420677"/>
                <a:ext cx="179260" cy="191261"/>
              </a:xfrm>
              <a:custGeom>
                <a:avLst/>
                <a:gdLst>
                  <a:gd name="connsiteX0" fmla="*/ 12383 w 179260"/>
                  <a:gd name="connsiteY0" fmla="*/ 45911 h 191261"/>
                  <a:gd name="connsiteX1" fmla="*/ 45339 w 179260"/>
                  <a:gd name="connsiteY1" fmla="*/ 12001 h 191261"/>
                  <a:gd name="connsiteX2" fmla="*/ 90011 w 179260"/>
                  <a:gd name="connsiteY2" fmla="*/ 0 h 191261"/>
                  <a:gd name="connsiteX3" fmla="*/ 134112 w 179260"/>
                  <a:gd name="connsiteY3" fmla="*/ 12001 h 191261"/>
                  <a:gd name="connsiteX4" fmla="*/ 166878 w 179260"/>
                  <a:gd name="connsiteY4" fmla="*/ 45911 h 191261"/>
                  <a:gd name="connsiteX5" fmla="*/ 179261 w 179260"/>
                  <a:gd name="connsiteY5" fmla="*/ 95631 h 191261"/>
                  <a:gd name="connsiteX6" fmla="*/ 166878 w 179260"/>
                  <a:gd name="connsiteY6" fmla="*/ 145351 h 191261"/>
                  <a:gd name="connsiteX7" fmla="*/ 134112 w 179260"/>
                  <a:gd name="connsiteY7" fmla="*/ 179261 h 191261"/>
                  <a:gd name="connsiteX8" fmla="*/ 90011 w 179260"/>
                  <a:gd name="connsiteY8" fmla="*/ 191262 h 191261"/>
                  <a:gd name="connsiteX9" fmla="*/ 45339 w 179260"/>
                  <a:gd name="connsiteY9" fmla="*/ 179261 h 191261"/>
                  <a:gd name="connsiteX10" fmla="*/ 12383 w 179260"/>
                  <a:gd name="connsiteY10" fmla="*/ 145351 h 191261"/>
                  <a:gd name="connsiteX11" fmla="*/ 0 w 179260"/>
                  <a:gd name="connsiteY11" fmla="*/ 95631 h 191261"/>
                  <a:gd name="connsiteX12" fmla="*/ 12383 w 179260"/>
                  <a:gd name="connsiteY12" fmla="*/ 45911 h 191261"/>
                  <a:gd name="connsiteX13" fmla="*/ 52769 w 179260"/>
                  <a:gd name="connsiteY13" fmla="*/ 141541 h 191261"/>
                  <a:gd name="connsiteX14" fmla="*/ 89631 w 179260"/>
                  <a:gd name="connsiteY14" fmla="*/ 158496 h 191261"/>
                  <a:gd name="connsiteX15" fmla="*/ 126683 w 179260"/>
                  <a:gd name="connsiteY15" fmla="*/ 141541 h 191261"/>
                  <a:gd name="connsiteX16" fmla="*/ 141161 w 179260"/>
                  <a:gd name="connsiteY16" fmla="*/ 95631 h 191261"/>
                  <a:gd name="connsiteX17" fmla="*/ 126492 w 179260"/>
                  <a:gd name="connsiteY17" fmla="*/ 49816 h 191261"/>
                  <a:gd name="connsiteX18" fmla="*/ 89631 w 179260"/>
                  <a:gd name="connsiteY18" fmla="*/ 32861 h 191261"/>
                  <a:gd name="connsiteX19" fmla="*/ 52769 w 179260"/>
                  <a:gd name="connsiteY19" fmla="*/ 49816 h 191261"/>
                  <a:gd name="connsiteX20" fmla="*/ 38100 w 179260"/>
                  <a:gd name="connsiteY20" fmla="*/ 95631 h 191261"/>
                  <a:gd name="connsiteX21" fmla="*/ 52769 w 179260"/>
                  <a:gd name="connsiteY21" fmla="*/ 141541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1">
                    <a:moveTo>
                      <a:pt x="12383" y="45911"/>
                    </a:moveTo>
                    <a:cubicBezTo>
                      <a:pt x="20574" y="31337"/>
                      <a:pt x="31623" y="20003"/>
                      <a:pt x="45339" y="12001"/>
                    </a:cubicBezTo>
                    <a:cubicBezTo>
                      <a:pt x="59150" y="4000"/>
                      <a:pt x="74009" y="0"/>
                      <a:pt x="90011" y="0"/>
                    </a:cubicBezTo>
                    <a:cubicBezTo>
                      <a:pt x="105728" y="0"/>
                      <a:pt x="120491" y="4000"/>
                      <a:pt x="134112" y="12001"/>
                    </a:cubicBezTo>
                    <a:cubicBezTo>
                      <a:pt x="147733" y="20003"/>
                      <a:pt x="158687" y="31242"/>
                      <a:pt x="166878" y="45911"/>
                    </a:cubicBezTo>
                    <a:cubicBezTo>
                      <a:pt x="175165" y="60484"/>
                      <a:pt x="179261" y="77057"/>
                      <a:pt x="179261" y="95631"/>
                    </a:cubicBezTo>
                    <a:cubicBezTo>
                      <a:pt x="179261" y="114205"/>
                      <a:pt x="175165" y="130778"/>
                      <a:pt x="166878" y="145351"/>
                    </a:cubicBezTo>
                    <a:cubicBezTo>
                      <a:pt x="158687" y="159925"/>
                      <a:pt x="147733" y="171259"/>
                      <a:pt x="134112" y="179261"/>
                    </a:cubicBezTo>
                    <a:cubicBezTo>
                      <a:pt x="120491" y="187262"/>
                      <a:pt x="105728" y="191262"/>
                      <a:pt x="90011" y="191262"/>
                    </a:cubicBezTo>
                    <a:cubicBezTo>
                      <a:pt x="74009" y="191262"/>
                      <a:pt x="59150" y="187262"/>
                      <a:pt x="45339" y="179261"/>
                    </a:cubicBezTo>
                    <a:cubicBezTo>
                      <a:pt x="31623" y="171259"/>
                      <a:pt x="20574" y="160020"/>
                      <a:pt x="12383" y="145351"/>
                    </a:cubicBezTo>
                    <a:cubicBezTo>
                      <a:pt x="4096" y="130778"/>
                      <a:pt x="0" y="114205"/>
                      <a:pt x="0" y="95631"/>
                    </a:cubicBezTo>
                    <a:cubicBezTo>
                      <a:pt x="0" y="77057"/>
                      <a:pt x="4096" y="60484"/>
                      <a:pt x="12383" y="45911"/>
                    </a:cubicBezTo>
                    <a:close/>
                    <a:moveTo>
                      <a:pt x="52769" y="141541"/>
                    </a:moveTo>
                    <a:cubicBezTo>
                      <a:pt x="62579" y="152876"/>
                      <a:pt x="74867" y="158496"/>
                      <a:pt x="89631" y="158496"/>
                    </a:cubicBezTo>
                    <a:cubicBezTo>
                      <a:pt x="104680" y="158496"/>
                      <a:pt x="117063" y="152876"/>
                      <a:pt x="126683" y="141541"/>
                    </a:cubicBezTo>
                    <a:cubicBezTo>
                      <a:pt x="136303" y="130207"/>
                      <a:pt x="141161" y="114967"/>
                      <a:pt x="141161" y="95631"/>
                    </a:cubicBezTo>
                    <a:cubicBezTo>
                      <a:pt x="141161" y="76390"/>
                      <a:pt x="136303" y="61055"/>
                      <a:pt x="126492" y="49816"/>
                    </a:cubicBezTo>
                    <a:cubicBezTo>
                      <a:pt x="116681" y="38481"/>
                      <a:pt x="104490" y="32861"/>
                      <a:pt x="89631" y="32861"/>
                    </a:cubicBezTo>
                    <a:cubicBezTo>
                      <a:pt x="74867" y="32861"/>
                      <a:pt x="62484" y="38481"/>
                      <a:pt x="52769" y="49816"/>
                    </a:cubicBezTo>
                    <a:cubicBezTo>
                      <a:pt x="43053" y="61150"/>
                      <a:pt x="38100" y="76390"/>
                      <a:pt x="38100" y="95631"/>
                    </a:cubicBezTo>
                    <a:cubicBezTo>
                      <a:pt x="38100" y="114967"/>
                      <a:pt x="42958" y="130207"/>
                      <a:pt x="52769" y="141541"/>
                    </a:cubicBezTo>
                    <a:close/>
                  </a:path>
                </a:pathLst>
              </a:custGeom>
              <a:grpFill/>
              <a:ln w="9525" cap="flat">
                <a:noFill/>
                <a:prstDash val="solid"/>
                <a:miter/>
              </a:ln>
            </p:spPr>
            <p:txBody>
              <a:bodyPr rtlCol="0" anchor="ctr"/>
              <a:lstStyle/>
              <a:p>
                <a:endParaRPr lang="zh-CN" altLang="en-US"/>
              </a:p>
            </p:txBody>
          </p:sp>
          <p:sp>
            <p:nvSpPr>
              <p:cNvPr id="86" name="任意多边形: 形状 85">
                <a:extLst>
                  <a:ext uri="{FF2B5EF4-FFF2-40B4-BE49-F238E27FC236}">
                    <a16:creationId xmlns:a16="http://schemas.microsoft.com/office/drawing/2014/main" id="{E7AC514E-F0D0-69BF-F65B-AE6C43D9CD0A}"/>
                  </a:ext>
                </a:extLst>
              </p:cNvPr>
              <p:cNvSpPr/>
              <p:nvPr/>
            </p:nvSpPr>
            <p:spPr>
              <a:xfrm>
                <a:off x="8718613" y="5339524"/>
                <a:ext cx="175735" cy="272415"/>
              </a:xfrm>
              <a:custGeom>
                <a:avLst/>
                <a:gdLst>
                  <a:gd name="connsiteX0" fmla="*/ 134588 w 175735"/>
                  <a:gd name="connsiteY0" fmla="*/ 92678 h 272415"/>
                  <a:gd name="connsiteX1" fmla="*/ 164401 w 175735"/>
                  <a:gd name="connsiteY1" fmla="*/ 125825 h 272415"/>
                  <a:gd name="connsiteX2" fmla="*/ 175736 w 175735"/>
                  <a:gd name="connsiteY2" fmla="*/ 176784 h 272415"/>
                  <a:gd name="connsiteX3" fmla="*/ 164401 w 175735"/>
                  <a:gd name="connsiteY3" fmla="*/ 228124 h 272415"/>
                  <a:gd name="connsiteX4" fmla="*/ 134588 w 175735"/>
                  <a:gd name="connsiteY4" fmla="*/ 261080 h 272415"/>
                  <a:gd name="connsiteX5" fmla="*/ 94869 w 175735"/>
                  <a:gd name="connsiteY5" fmla="*/ 272415 h 272415"/>
                  <a:gd name="connsiteX6" fmla="*/ 60293 w 175735"/>
                  <a:gd name="connsiteY6" fmla="*/ 263938 h 272415"/>
                  <a:gd name="connsiteX7" fmla="*/ 34194 w 175735"/>
                  <a:gd name="connsiteY7" fmla="*/ 238506 h 272415"/>
                  <a:gd name="connsiteX8" fmla="*/ 32099 w 175735"/>
                  <a:gd name="connsiteY8" fmla="*/ 268510 h 272415"/>
                  <a:gd name="connsiteX9" fmla="*/ 0 w 175735"/>
                  <a:gd name="connsiteY9" fmla="*/ 268510 h 272415"/>
                  <a:gd name="connsiteX10" fmla="*/ 0 w 175735"/>
                  <a:gd name="connsiteY10" fmla="*/ 0 h 272415"/>
                  <a:gd name="connsiteX11" fmla="*/ 36290 w 175735"/>
                  <a:gd name="connsiteY11" fmla="*/ 0 h 272415"/>
                  <a:gd name="connsiteX12" fmla="*/ 36290 w 175735"/>
                  <a:gd name="connsiteY12" fmla="*/ 112204 h 272415"/>
                  <a:gd name="connsiteX13" fmla="*/ 61531 w 175735"/>
                  <a:gd name="connsiteY13" fmla="*/ 88964 h 272415"/>
                  <a:gd name="connsiteX14" fmla="*/ 94869 w 175735"/>
                  <a:gd name="connsiteY14" fmla="*/ 81248 h 272415"/>
                  <a:gd name="connsiteX15" fmla="*/ 134588 w 175735"/>
                  <a:gd name="connsiteY15" fmla="*/ 92678 h 272415"/>
                  <a:gd name="connsiteX16" fmla="*/ 124396 w 175735"/>
                  <a:gd name="connsiteY16" fmla="*/ 223171 h 272415"/>
                  <a:gd name="connsiteX17" fmla="*/ 138017 w 175735"/>
                  <a:gd name="connsiteY17" fmla="*/ 176784 h 272415"/>
                  <a:gd name="connsiteX18" fmla="*/ 124587 w 175735"/>
                  <a:gd name="connsiteY18" fmla="*/ 131064 h 272415"/>
                  <a:gd name="connsiteX19" fmla="*/ 88582 w 175735"/>
                  <a:gd name="connsiteY19" fmla="*/ 114681 h 272415"/>
                  <a:gd name="connsiteX20" fmla="*/ 51721 w 175735"/>
                  <a:gd name="connsiteY20" fmla="*/ 129826 h 272415"/>
                  <a:gd name="connsiteX21" fmla="*/ 36385 w 175735"/>
                  <a:gd name="connsiteY21" fmla="*/ 176784 h 272415"/>
                  <a:gd name="connsiteX22" fmla="*/ 51721 w 175735"/>
                  <a:gd name="connsiteY22" fmla="*/ 224409 h 272415"/>
                  <a:gd name="connsiteX23" fmla="*/ 88582 w 175735"/>
                  <a:gd name="connsiteY23" fmla="*/ 239935 h 272415"/>
                  <a:gd name="connsiteX24" fmla="*/ 124396 w 175735"/>
                  <a:gd name="connsiteY24" fmla="*/ 223171 h 27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5" h="272415">
                    <a:moveTo>
                      <a:pt x="134588" y="92678"/>
                    </a:moveTo>
                    <a:cubicBezTo>
                      <a:pt x="146971" y="100298"/>
                      <a:pt x="156876" y="111347"/>
                      <a:pt x="164401" y="125825"/>
                    </a:cubicBezTo>
                    <a:cubicBezTo>
                      <a:pt x="171926" y="140303"/>
                      <a:pt x="175736" y="157258"/>
                      <a:pt x="175736" y="176784"/>
                    </a:cubicBezTo>
                    <a:cubicBezTo>
                      <a:pt x="175736" y="196501"/>
                      <a:pt x="172021" y="213646"/>
                      <a:pt x="164401" y="228124"/>
                    </a:cubicBezTo>
                    <a:cubicBezTo>
                      <a:pt x="156876" y="242602"/>
                      <a:pt x="146971" y="253556"/>
                      <a:pt x="134588" y="261080"/>
                    </a:cubicBezTo>
                    <a:cubicBezTo>
                      <a:pt x="122205" y="268605"/>
                      <a:pt x="108966" y="272415"/>
                      <a:pt x="94869" y="272415"/>
                    </a:cubicBezTo>
                    <a:cubicBezTo>
                      <a:pt x="82582" y="272415"/>
                      <a:pt x="71056" y="269558"/>
                      <a:pt x="60293" y="263938"/>
                    </a:cubicBezTo>
                    <a:cubicBezTo>
                      <a:pt x="49435" y="258318"/>
                      <a:pt x="40767" y="249841"/>
                      <a:pt x="34194" y="238506"/>
                    </a:cubicBezTo>
                    <a:cubicBezTo>
                      <a:pt x="33242" y="247650"/>
                      <a:pt x="32575" y="257651"/>
                      <a:pt x="32099" y="268510"/>
                    </a:cubicBezTo>
                    <a:lnTo>
                      <a:pt x="0" y="268510"/>
                    </a:lnTo>
                    <a:lnTo>
                      <a:pt x="0" y="0"/>
                    </a:lnTo>
                    <a:lnTo>
                      <a:pt x="36290" y="0"/>
                    </a:lnTo>
                    <a:lnTo>
                      <a:pt x="36290" y="112204"/>
                    </a:lnTo>
                    <a:cubicBezTo>
                      <a:pt x="42863" y="101822"/>
                      <a:pt x="51244" y="94107"/>
                      <a:pt x="61531" y="88964"/>
                    </a:cubicBezTo>
                    <a:cubicBezTo>
                      <a:pt x="71723" y="83820"/>
                      <a:pt x="82867" y="81248"/>
                      <a:pt x="94869" y="81248"/>
                    </a:cubicBezTo>
                    <a:cubicBezTo>
                      <a:pt x="109061" y="81153"/>
                      <a:pt x="122301" y="85058"/>
                      <a:pt x="134588" y="92678"/>
                    </a:cubicBezTo>
                    <a:close/>
                    <a:moveTo>
                      <a:pt x="124396" y="223171"/>
                    </a:moveTo>
                    <a:cubicBezTo>
                      <a:pt x="133445" y="212027"/>
                      <a:pt x="138017" y="196501"/>
                      <a:pt x="138017" y="176784"/>
                    </a:cubicBezTo>
                    <a:cubicBezTo>
                      <a:pt x="138017" y="157258"/>
                      <a:pt x="133540" y="142018"/>
                      <a:pt x="124587" y="131064"/>
                    </a:cubicBezTo>
                    <a:cubicBezTo>
                      <a:pt x="115633" y="120110"/>
                      <a:pt x="103631" y="114681"/>
                      <a:pt x="88582" y="114681"/>
                    </a:cubicBezTo>
                    <a:cubicBezTo>
                      <a:pt x="74200" y="114681"/>
                      <a:pt x="61913" y="119729"/>
                      <a:pt x="51721" y="129826"/>
                    </a:cubicBezTo>
                    <a:cubicBezTo>
                      <a:pt x="41529" y="139922"/>
                      <a:pt x="36385" y="155543"/>
                      <a:pt x="36385" y="176784"/>
                    </a:cubicBezTo>
                    <a:cubicBezTo>
                      <a:pt x="36385" y="198216"/>
                      <a:pt x="41529" y="214027"/>
                      <a:pt x="51721" y="224409"/>
                    </a:cubicBezTo>
                    <a:cubicBezTo>
                      <a:pt x="61913" y="234791"/>
                      <a:pt x="74295" y="239935"/>
                      <a:pt x="88582" y="239935"/>
                    </a:cubicBezTo>
                    <a:cubicBezTo>
                      <a:pt x="103441" y="239935"/>
                      <a:pt x="115348" y="234410"/>
                      <a:pt x="124396" y="223171"/>
                    </a:cubicBezTo>
                    <a:close/>
                  </a:path>
                </a:pathLst>
              </a:custGeom>
              <a:grpFill/>
              <a:ln w="9525" cap="flat">
                <a:noFill/>
                <a:prstDash val="solid"/>
                <a:miter/>
              </a:ln>
            </p:spPr>
            <p:txBody>
              <a:bodyPr rtlCol="0" anchor="ctr"/>
              <a:lstStyle/>
              <a:p>
                <a:endParaRPr lang="zh-CN" altLang="en-US"/>
              </a:p>
            </p:txBody>
          </p:sp>
          <p:sp>
            <p:nvSpPr>
              <p:cNvPr id="87" name="任意多边形: 形状 86">
                <a:extLst>
                  <a:ext uri="{FF2B5EF4-FFF2-40B4-BE49-F238E27FC236}">
                    <a16:creationId xmlns:a16="http://schemas.microsoft.com/office/drawing/2014/main" id="{90B97757-C8AE-5B4B-61B5-4F6663FDB08A}"/>
                  </a:ext>
                </a:extLst>
              </p:cNvPr>
              <p:cNvSpPr/>
              <p:nvPr/>
            </p:nvSpPr>
            <p:spPr>
              <a:xfrm>
                <a:off x="8922924" y="5420771"/>
                <a:ext cx="154876" cy="191167"/>
              </a:xfrm>
              <a:custGeom>
                <a:avLst/>
                <a:gdLst>
                  <a:gd name="connsiteX0" fmla="*/ 134588 w 154876"/>
                  <a:gd name="connsiteY0" fmla="*/ 19337 h 191167"/>
                  <a:gd name="connsiteX1" fmla="*/ 154877 w 154876"/>
                  <a:gd name="connsiteY1" fmla="*/ 75058 h 191167"/>
                  <a:gd name="connsiteX2" fmla="*/ 154877 w 154876"/>
                  <a:gd name="connsiteY2" fmla="*/ 187263 h 191167"/>
                  <a:gd name="connsiteX3" fmla="*/ 123540 w 154876"/>
                  <a:gd name="connsiteY3" fmla="*/ 187263 h 191167"/>
                  <a:gd name="connsiteX4" fmla="*/ 121730 w 154876"/>
                  <a:gd name="connsiteY4" fmla="*/ 164688 h 191167"/>
                  <a:gd name="connsiteX5" fmla="*/ 67342 w 154876"/>
                  <a:gd name="connsiteY5" fmla="*/ 191168 h 191167"/>
                  <a:gd name="connsiteX6" fmla="*/ 33624 w 154876"/>
                  <a:gd name="connsiteY6" fmla="*/ 184501 h 191167"/>
                  <a:gd name="connsiteX7" fmla="*/ 9144 w 154876"/>
                  <a:gd name="connsiteY7" fmla="*/ 165069 h 191167"/>
                  <a:gd name="connsiteX8" fmla="*/ 0 w 154876"/>
                  <a:gd name="connsiteY8" fmla="*/ 134399 h 191167"/>
                  <a:gd name="connsiteX9" fmla="*/ 22193 w 154876"/>
                  <a:gd name="connsiteY9" fmla="*/ 91346 h 191167"/>
                  <a:gd name="connsiteX10" fmla="*/ 78963 w 154876"/>
                  <a:gd name="connsiteY10" fmla="*/ 75439 h 191167"/>
                  <a:gd name="connsiteX11" fmla="*/ 118872 w 154876"/>
                  <a:gd name="connsiteY11" fmla="*/ 80773 h 191167"/>
                  <a:gd name="connsiteX12" fmla="*/ 118872 w 154876"/>
                  <a:gd name="connsiteY12" fmla="*/ 80106 h 191167"/>
                  <a:gd name="connsiteX13" fmla="*/ 108966 w 154876"/>
                  <a:gd name="connsiteY13" fmla="*/ 43245 h 191167"/>
                  <a:gd name="connsiteX14" fmla="*/ 79343 w 154876"/>
                  <a:gd name="connsiteY14" fmla="*/ 31434 h 191167"/>
                  <a:gd name="connsiteX15" fmla="*/ 52674 w 154876"/>
                  <a:gd name="connsiteY15" fmla="*/ 38292 h 191167"/>
                  <a:gd name="connsiteX16" fmla="*/ 34480 w 154876"/>
                  <a:gd name="connsiteY16" fmla="*/ 58199 h 191167"/>
                  <a:gd name="connsiteX17" fmla="*/ 7620 w 154876"/>
                  <a:gd name="connsiteY17" fmla="*/ 42673 h 191167"/>
                  <a:gd name="connsiteX18" fmla="*/ 36195 w 154876"/>
                  <a:gd name="connsiteY18" fmla="*/ 11622 h 191167"/>
                  <a:gd name="connsiteX19" fmla="*/ 81344 w 154876"/>
                  <a:gd name="connsiteY19" fmla="*/ 1 h 191167"/>
                  <a:gd name="connsiteX20" fmla="*/ 134588 w 154876"/>
                  <a:gd name="connsiteY20" fmla="*/ 19337 h 191167"/>
                  <a:gd name="connsiteX21" fmla="*/ 118872 w 154876"/>
                  <a:gd name="connsiteY21" fmla="*/ 108301 h 191167"/>
                  <a:gd name="connsiteX22" fmla="*/ 81820 w 154876"/>
                  <a:gd name="connsiteY22" fmla="*/ 102967 h 191167"/>
                  <a:gd name="connsiteX23" fmla="*/ 48959 w 154876"/>
                  <a:gd name="connsiteY23" fmla="*/ 111063 h 191167"/>
                  <a:gd name="connsiteX24" fmla="*/ 37338 w 154876"/>
                  <a:gd name="connsiteY24" fmla="*/ 133637 h 191167"/>
                  <a:gd name="connsiteX25" fmla="*/ 46863 w 154876"/>
                  <a:gd name="connsiteY25" fmla="*/ 154306 h 191167"/>
                  <a:gd name="connsiteX26" fmla="*/ 71914 w 154876"/>
                  <a:gd name="connsiteY26" fmla="*/ 161926 h 191167"/>
                  <a:gd name="connsiteX27" fmla="*/ 105061 w 154876"/>
                  <a:gd name="connsiteY27" fmla="*/ 150782 h 191167"/>
                  <a:gd name="connsiteX28" fmla="*/ 118872 w 154876"/>
                  <a:gd name="connsiteY28" fmla="*/ 119921 h 191167"/>
                  <a:gd name="connsiteX29" fmla="*/ 118872 w 154876"/>
                  <a:gd name="connsiteY29" fmla="*/ 108301 h 1911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876" h="191167">
                    <a:moveTo>
                      <a:pt x="134588" y="19337"/>
                    </a:moveTo>
                    <a:cubicBezTo>
                      <a:pt x="148114" y="32291"/>
                      <a:pt x="154877" y="50865"/>
                      <a:pt x="154877" y="75058"/>
                    </a:cubicBezTo>
                    <a:lnTo>
                      <a:pt x="154877" y="187263"/>
                    </a:lnTo>
                    <a:lnTo>
                      <a:pt x="123540" y="187263"/>
                    </a:lnTo>
                    <a:cubicBezTo>
                      <a:pt x="123063" y="176690"/>
                      <a:pt x="122492" y="169165"/>
                      <a:pt x="121730" y="164688"/>
                    </a:cubicBezTo>
                    <a:cubicBezTo>
                      <a:pt x="110395" y="182310"/>
                      <a:pt x="92297" y="191168"/>
                      <a:pt x="67342" y="191168"/>
                    </a:cubicBezTo>
                    <a:cubicBezTo>
                      <a:pt x="55150" y="191168"/>
                      <a:pt x="43911" y="188977"/>
                      <a:pt x="33624" y="184501"/>
                    </a:cubicBezTo>
                    <a:cubicBezTo>
                      <a:pt x="23336" y="180024"/>
                      <a:pt x="15240" y="173547"/>
                      <a:pt x="9144" y="165069"/>
                    </a:cubicBezTo>
                    <a:cubicBezTo>
                      <a:pt x="3048" y="156592"/>
                      <a:pt x="0" y="146401"/>
                      <a:pt x="0" y="134399"/>
                    </a:cubicBezTo>
                    <a:cubicBezTo>
                      <a:pt x="0" y="116301"/>
                      <a:pt x="7430" y="101919"/>
                      <a:pt x="22193" y="91346"/>
                    </a:cubicBezTo>
                    <a:cubicBezTo>
                      <a:pt x="36957" y="80773"/>
                      <a:pt x="55912" y="75439"/>
                      <a:pt x="78963" y="75439"/>
                    </a:cubicBezTo>
                    <a:cubicBezTo>
                      <a:pt x="91916" y="75439"/>
                      <a:pt x="105156" y="77249"/>
                      <a:pt x="118872" y="80773"/>
                    </a:cubicBezTo>
                    <a:lnTo>
                      <a:pt x="118872" y="80106"/>
                    </a:lnTo>
                    <a:cubicBezTo>
                      <a:pt x="118872" y="63438"/>
                      <a:pt x="115538" y="51151"/>
                      <a:pt x="108966" y="43245"/>
                    </a:cubicBezTo>
                    <a:cubicBezTo>
                      <a:pt x="102394" y="35339"/>
                      <a:pt x="92488" y="31434"/>
                      <a:pt x="79343" y="31434"/>
                    </a:cubicBezTo>
                    <a:cubicBezTo>
                      <a:pt x="68771" y="31434"/>
                      <a:pt x="59913" y="33720"/>
                      <a:pt x="52674" y="38292"/>
                    </a:cubicBezTo>
                    <a:cubicBezTo>
                      <a:pt x="45530" y="42864"/>
                      <a:pt x="39434" y="49531"/>
                      <a:pt x="34480" y="58199"/>
                    </a:cubicBezTo>
                    <a:lnTo>
                      <a:pt x="7620" y="42673"/>
                    </a:lnTo>
                    <a:cubicBezTo>
                      <a:pt x="13526" y="29719"/>
                      <a:pt x="23051" y="19432"/>
                      <a:pt x="36195" y="11622"/>
                    </a:cubicBezTo>
                    <a:cubicBezTo>
                      <a:pt x="49339" y="3811"/>
                      <a:pt x="64389" y="1"/>
                      <a:pt x="81344" y="1"/>
                    </a:cubicBezTo>
                    <a:cubicBezTo>
                      <a:pt x="103347" y="-94"/>
                      <a:pt x="121063" y="6383"/>
                      <a:pt x="134588" y="19337"/>
                    </a:cubicBezTo>
                    <a:close/>
                    <a:moveTo>
                      <a:pt x="118872" y="108301"/>
                    </a:moveTo>
                    <a:cubicBezTo>
                      <a:pt x="104775" y="104776"/>
                      <a:pt x="92393" y="102967"/>
                      <a:pt x="81820" y="102967"/>
                    </a:cubicBezTo>
                    <a:cubicBezTo>
                      <a:pt x="67723" y="102967"/>
                      <a:pt x="56769" y="105634"/>
                      <a:pt x="48959" y="111063"/>
                    </a:cubicBezTo>
                    <a:cubicBezTo>
                      <a:pt x="41243" y="116492"/>
                      <a:pt x="37338" y="124017"/>
                      <a:pt x="37338" y="133637"/>
                    </a:cubicBezTo>
                    <a:cubicBezTo>
                      <a:pt x="37338" y="142305"/>
                      <a:pt x="40481" y="149258"/>
                      <a:pt x="46863" y="154306"/>
                    </a:cubicBezTo>
                    <a:cubicBezTo>
                      <a:pt x="53245" y="159354"/>
                      <a:pt x="61532" y="161926"/>
                      <a:pt x="71914" y="161926"/>
                    </a:cubicBezTo>
                    <a:cubicBezTo>
                      <a:pt x="84868" y="161926"/>
                      <a:pt x="95917" y="158211"/>
                      <a:pt x="105061" y="150782"/>
                    </a:cubicBezTo>
                    <a:cubicBezTo>
                      <a:pt x="114205" y="143352"/>
                      <a:pt x="118872" y="133065"/>
                      <a:pt x="118872" y="119921"/>
                    </a:cubicBezTo>
                    <a:lnTo>
                      <a:pt x="118872" y="108301"/>
                    </a:lnTo>
                    <a:close/>
                  </a:path>
                </a:pathLst>
              </a:custGeom>
              <a:grpFill/>
              <a:ln w="9525" cap="flat">
                <a:noFill/>
                <a:prstDash val="solid"/>
                <a:miter/>
              </a:ln>
            </p:spPr>
            <p:txBody>
              <a:bodyPr rtlCol="0" anchor="ctr"/>
              <a:lstStyle/>
              <a:p>
                <a:endParaRPr lang="zh-CN" altLang="en-US"/>
              </a:p>
            </p:txBody>
          </p:sp>
          <p:sp>
            <p:nvSpPr>
              <p:cNvPr id="88" name="任意多边形: 形状 87">
                <a:extLst>
                  <a:ext uri="{FF2B5EF4-FFF2-40B4-BE49-F238E27FC236}">
                    <a16:creationId xmlns:a16="http://schemas.microsoft.com/office/drawing/2014/main" id="{6389518C-0564-DB79-86DA-98E85B80D388}"/>
                  </a:ext>
                </a:extLst>
              </p:cNvPr>
              <p:cNvSpPr/>
              <p:nvPr/>
            </p:nvSpPr>
            <p:spPr>
              <a:xfrm>
                <a:off x="9115805" y="5420677"/>
                <a:ext cx="179260" cy="191261"/>
              </a:xfrm>
              <a:custGeom>
                <a:avLst/>
                <a:gdLst>
                  <a:gd name="connsiteX0" fmla="*/ 12383 w 179260"/>
                  <a:gd name="connsiteY0" fmla="*/ 45911 h 191261"/>
                  <a:gd name="connsiteX1" fmla="*/ 45339 w 179260"/>
                  <a:gd name="connsiteY1" fmla="*/ 12001 h 191261"/>
                  <a:gd name="connsiteX2" fmla="*/ 90011 w 179260"/>
                  <a:gd name="connsiteY2" fmla="*/ 0 h 191261"/>
                  <a:gd name="connsiteX3" fmla="*/ 134112 w 179260"/>
                  <a:gd name="connsiteY3" fmla="*/ 12001 h 191261"/>
                  <a:gd name="connsiteX4" fmla="*/ 166878 w 179260"/>
                  <a:gd name="connsiteY4" fmla="*/ 45911 h 191261"/>
                  <a:gd name="connsiteX5" fmla="*/ 179261 w 179260"/>
                  <a:gd name="connsiteY5" fmla="*/ 95631 h 191261"/>
                  <a:gd name="connsiteX6" fmla="*/ 166878 w 179260"/>
                  <a:gd name="connsiteY6" fmla="*/ 145351 h 191261"/>
                  <a:gd name="connsiteX7" fmla="*/ 134112 w 179260"/>
                  <a:gd name="connsiteY7" fmla="*/ 179261 h 191261"/>
                  <a:gd name="connsiteX8" fmla="*/ 90011 w 179260"/>
                  <a:gd name="connsiteY8" fmla="*/ 191262 h 191261"/>
                  <a:gd name="connsiteX9" fmla="*/ 45339 w 179260"/>
                  <a:gd name="connsiteY9" fmla="*/ 179261 h 191261"/>
                  <a:gd name="connsiteX10" fmla="*/ 12383 w 179260"/>
                  <a:gd name="connsiteY10" fmla="*/ 145351 h 191261"/>
                  <a:gd name="connsiteX11" fmla="*/ 0 w 179260"/>
                  <a:gd name="connsiteY11" fmla="*/ 95631 h 191261"/>
                  <a:gd name="connsiteX12" fmla="*/ 12383 w 179260"/>
                  <a:gd name="connsiteY12" fmla="*/ 45911 h 191261"/>
                  <a:gd name="connsiteX13" fmla="*/ 52769 w 179260"/>
                  <a:gd name="connsiteY13" fmla="*/ 141541 h 191261"/>
                  <a:gd name="connsiteX14" fmla="*/ 89631 w 179260"/>
                  <a:gd name="connsiteY14" fmla="*/ 158496 h 191261"/>
                  <a:gd name="connsiteX15" fmla="*/ 126683 w 179260"/>
                  <a:gd name="connsiteY15" fmla="*/ 141541 h 191261"/>
                  <a:gd name="connsiteX16" fmla="*/ 141161 w 179260"/>
                  <a:gd name="connsiteY16" fmla="*/ 95631 h 191261"/>
                  <a:gd name="connsiteX17" fmla="*/ 126492 w 179260"/>
                  <a:gd name="connsiteY17" fmla="*/ 49816 h 191261"/>
                  <a:gd name="connsiteX18" fmla="*/ 89631 w 179260"/>
                  <a:gd name="connsiteY18" fmla="*/ 32861 h 191261"/>
                  <a:gd name="connsiteX19" fmla="*/ 52769 w 179260"/>
                  <a:gd name="connsiteY19" fmla="*/ 49816 h 191261"/>
                  <a:gd name="connsiteX20" fmla="*/ 38100 w 179260"/>
                  <a:gd name="connsiteY20" fmla="*/ 95631 h 191261"/>
                  <a:gd name="connsiteX21" fmla="*/ 52769 w 179260"/>
                  <a:gd name="connsiteY21" fmla="*/ 141541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1">
                    <a:moveTo>
                      <a:pt x="12383" y="45911"/>
                    </a:moveTo>
                    <a:cubicBezTo>
                      <a:pt x="20574" y="31337"/>
                      <a:pt x="31623" y="20003"/>
                      <a:pt x="45339" y="12001"/>
                    </a:cubicBezTo>
                    <a:cubicBezTo>
                      <a:pt x="59150" y="4000"/>
                      <a:pt x="74009" y="0"/>
                      <a:pt x="90011" y="0"/>
                    </a:cubicBezTo>
                    <a:cubicBezTo>
                      <a:pt x="105728" y="0"/>
                      <a:pt x="120491" y="4000"/>
                      <a:pt x="134112" y="12001"/>
                    </a:cubicBezTo>
                    <a:cubicBezTo>
                      <a:pt x="147733" y="20003"/>
                      <a:pt x="158687" y="31242"/>
                      <a:pt x="166878" y="45911"/>
                    </a:cubicBezTo>
                    <a:cubicBezTo>
                      <a:pt x="175165" y="60484"/>
                      <a:pt x="179261" y="77057"/>
                      <a:pt x="179261" y="95631"/>
                    </a:cubicBezTo>
                    <a:cubicBezTo>
                      <a:pt x="179261" y="114205"/>
                      <a:pt x="175165" y="130778"/>
                      <a:pt x="166878" y="145351"/>
                    </a:cubicBezTo>
                    <a:cubicBezTo>
                      <a:pt x="158687" y="159925"/>
                      <a:pt x="147733" y="171259"/>
                      <a:pt x="134112" y="179261"/>
                    </a:cubicBezTo>
                    <a:cubicBezTo>
                      <a:pt x="120491" y="187262"/>
                      <a:pt x="105728" y="191262"/>
                      <a:pt x="90011" y="191262"/>
                    </a:cubicBezTo>
                    <a:cubicBezTo>
                      <a:pt x="74009" y="191262"/>
                      <a:pt x="59150" y="187262"/>
                      <a:pt x="45339" y="179261"/>
                    </a:cubicBezTo>
                    <a:cubicBezTo>
                      <a:pt x="31623" y="171259"/>
                      <a:pt x="20574" y="160020"/>
                      <a:pt x="12383" y="145351"/>
                    </a:cubicBezTo>
                    <a:cubicBezTo>
                      <a:pt x="4096" y="130778"/>
                      <a:pt x="0" y="114205"/>
                      <a:pt x="0" y="95631"/>
                    </a:cubicBezTo>
                    <a:cubicBezTo>
                      <a:pt x="95" y="77057"/>
                      <a:pt x="4191" y="60484"/>
                      <a:pt x="12383" y="45911"/>
                    </a:cubicBezTo>
                    <a:close/>
                    <a:moveTo>
                      <a:pt x="52769" y="141541"/>
                    </a:moveTo>
                    <a:cubicBezTo>
                      <a:pt x="62579" y="152876"/>
                      <a:pt x="74867" y="158496"/>
                      <a:pt x="89631" y="158496"/>
                    </a:cubicBezTo>
                    <a:cubicBezTo>
                      <a:pt x="104680" y="158496"/>
                      <a:pt x="117063" y="152876"/>
                      <a:pt x="126683" y="141541"/>
                    </a:cubicBezTo>
                    <a:cubicBezTo>
                      <a:pt x="136303" y="130207"/>
                      <a:pt x="141161" y="114967"/>
                      <a:pt x="141161" y="95631"/>
                    </a:cubicBezTo>
                    <a:cubicBezTo>
                      <a:pt x="141161" y="76390"/>
                      <a:pt x="136303" y="61055"/>
                      <a:pt x="126492" y="49816"/>
                    </a:cubicBezTo>
                    <a:cubicBezTo>
                      <a:pt x="116681" y="38481"/>
                      <a:pt x="104490" y="32861"/>
                      <a:pt x="89631" y="32861"/>
                    </a:cubicBezTo>
                    <a:cubicBezTo>
                      <a:pt x="74867" y="32861"/>
                      <a:pt x="62484" y="38481"/>
                      <a:pt x="52769" y="49816"/>
                    </a:cubicBezTo>
                    <a:cubicBezTo>
                      <a:pt x="43053" y="61150"/>
                      <a:pt x="38100" y="76390"/>
                      <a:pt x="38100" y="95631"/>
                    </a:cubicBezTo>
                    <a:cubicBezTo>
                      <a:pt x="38195" y="114967"/>
                      <a:pt x="43053" y="130207"/>
                      <a:pt x="52769" y="141541"/>
                    </a:cubicBezTo>
                    <a:close/>
                  </a:path>
                </a:pathLst>
              </a:custGeom>
              <a:grpFill/>
              <a:ln w="9525" cap="flat">
                <a:noFill/>
                <a:prstDash val="solid"/>
                <a:miter/>
              </a:ln>
            </p:spPr>
            <p:txBody>
              <a:bodyPr rtlCol="0" anchor="ctr"/>
              <a:lstStyle/>
              <a:p>
                <a:endParaRPr lang="zh-CN" altLang="en-US"/>
              </a:p>
            </p:txBody>
          </p:sp>
          <p:sp>
            <p:nvSpPr>
              <p:cNvPr id="89" name="任意多边形: 形状 88">
                <a:extLst>
                  <a:ext uri="{FF2B5EF4-FFF2-40B4-BE49-F238E27FC236}">
                    <a16:creationId xmlns:a16="http://schemas.microsoft.com/office/drawing/2014/main" id="{53123BA4-E074-F27C-7D48-43CDA03DCDFE}"/>
                  </a:ext>
                </a:extLst>
              </p:cNvPr>
              <p:cNvSpPr/>
              <p:nvPr/>
            </p:nvSpPr>
            <p:spPr>
              <a:xfrm>
                <a:off x="9318688" y="5565076"/>
                <a:ext cx="45815" cy="47243"/>
              </a:xfrm>
              <a:custGeom>
                <a:avLst/>
                <a:gdLst>
                  <a:gd name="connsiteX0" fmla="*/ 6572 w 45815"/>
                  <a:gd name="connsiteY0" fmla="*/ 40196 h 47243"/>
                  <a:gd name="connsiteX1" fmla="*/ 0 w 45815"/>
                  <a:gd name="connsiteY1" fmla="*/ 23622 h 47243"/>
                  <a:gd name="connsiteX2" fmla="*/ 6572 w 45815"/>
                  <a:gd name="connsiteY2" fmla="*/ 6858 h 47243"/>
                  <a:gd name="connsiteX3" fmla="*/ 22574 w 45815"/>
                  <a:gd name="connsiteY3" fmla="*/ 0 h 47243"/>
                  <a:gd name="connsiteX4" fmla="*/ 39148 w 45815"/>
                  <a:gd name="connsiteY4" fmla="*/ 6858 h 47243"/>
                  <a:gd name="connsiteX5" fmla="*/ 45815 w 45815"/>
                  <a:gd name="connsiteY5" fmla="*/ 23622 h 47243"/>
                  <a:gd name="connsiteX6" fmla="*/ 38957 w 45815"/>
                  <a:gd name="connsiteY6" fmla="*/ 40196 h 47243"/>
                  <a:gd name="connsiteX7" fmla="*/ 22574 w 45815"/>
                  <a:gd name="connsiteY7" fmla="*/ 47244 h 47243"/>
                  <a:gd name="connsiteX8" fmla="*/ 6572 w 45815"/>
                  <a:gd name="connsiteY8" fmla="*/ 40196 h 4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15" h="47243">
                    <a:moveTo>
                      <a:pt x="6572" y="40196"/>
                    </a:moveTo>
                    <a:cubicBezTo>
                      <a:pt x="2191" y="35528"/>
                      <a:pt x="0" y="30004"/>
                      <a:pt x="0" y="23622"/>
                    </a:cubicBezTo>
                    <a:cubicBezTo>
                      <a:pt x="0" y="17050"/>
                      <a:pt x="2191" y="11430"/>
                      <a:pt x="6572" y="6858"/>
                    </a:cubicBezTo>
                    <a:cubicBezTo>
                      <a:pt x="10953" y="2286"/>
                      <a:pt x="16287" y="0"/>
                      <a:pt x="22574" y="0"/>
                    </a:cubicBezTo>
                    <a:cubicBezTo>
                      <a:pt x="29146" y="0"/>
                      <a:pt x="34671" y="2286"/>
                      <a:pt x="39148" y="6858"/>
                    </a:cubicBezTo>
                    <a:cubicBezTo>
                      <a:pt x="43624" y="11430"/>
                      <a:pt x="45815" y="17050"/>
                      <a:pt x="45815" y="23622"/>
                    </a:cubicBezTo>
                    <a:cubicBezTo>
                      <a:pt x="45815" y="30004"/>
                      <a:pt x="43529" y="35528"/>
                      <a:pt x="38957" y="40196"/>
                    </a:cubicBezTo>
                    <a:cubicBezTo>
                      <a:pt x="34385" y="44863"/>
                      <a:pt x="28956" y="47244"/>
                      <a:pt x="22574" y="47244"/>
                    </a:cubicBezTo>
                    <a:cubicBezTo>
                      <a:pt x="16287" y="47244"/>
                      <a:pt x="10953" y="44863"/>
                      <a:pt x="6572" y="40196"/>
                    </a:cubicBezTo>
                    <a:close/>
                  </a:path>
                </a:pathLst>
              </a:custGeom>
              <a:grpFill/>
              <a:ln w="9525" cap="flat">
                <a:noFill/>
                <a:prstDash val="solid"/>
                <a:miter/>
              </a:ln>
            </p:spPr>
            <p:txBody>
              <a:bodyPr rtlCol="0" anchor="ctr"/>
              <a:lstStyle/>
              <a:p>
                <a:endParaRPr lang="zh-CN" altLang="en-US"/>
              </a:p>
            </p:txBody>
          </p:sp>
          <p:sp>
            <p:nvSpPr>
              <p:cNvPr id="90" name="任意多边形: 形状 89">
                <a:extLst>
                  <a:ext uri="{FF2B5EF4-FFF2-40B4-BE49-F238E27FC236}">
                    <a16:creationId xmlns:a16="http://schemas.microsoft.com/office/drawing/2014/main" id="{ADFA9872-D97A-6E02-9B7C-EA5A93466B74}"/>
                  </a:ext>
                </a:extLst>
              </p:cNvPr>
              <p:cNvSpPr/>
              <p:nvPr/>
            </p:nvSpPr>
            <p:spPr>
              <a:xfrm>
                <a:off x="9390125" y="5420772"/>
                <a:ext cx="156591" cy="191166"/>
              </a:xfrm>
              <a:custGeom>
                <a:avLst/>
                <a:gdLst>
                  <a:gd name="connsiteX0" fmla="*/ 128682 w 156591"/>
                  <a:gd name="connsiteY0" fmla="*/ 135446 h 191166"/>
                  <a:gd name="connsiteX1" fmla="*/ 156591 w 156591"/>
                  <a:gd name="connsiteY1" fmla="*/ 151638 h 191166"/>
                  <a:gd name="connsiteX2" fmla="*/ 129635 w 156591"/>
                  <a:gd name="connsiteY2" fmla="*/ 181261 h 191166"/>
                  <a:gd name="connsiteX3" fmla="*/ 89630 w 156591"/>
                  <a:gd name="connsiteY3" fmla="*/ 191167 h 191166"/>
                  <a:gd name="connsiteX4" fmla="*/ 44482 w 156591"/>
                  <a:gd name="connsiteY4" fmla="*/ 179546 h 191166"/>
                  <a:gd name="connsiteX5" fmla="*/ 12001 w 156591"/>
                  <a:gd name="connsiteY5" fmla="*/ 146209 h 191166"/>
                  <a:gd name="connsiteX6" fmla="*/ 0 w 156591"/>
                  <a:gd name="connsiteY6" fmla="*/ 95536 h 191166"/>
                  <a:gd name="connsiteX7" fmla="*/ 12001 w 156591"/>
                  <a:gd name="connsiteY7" fmla="*/ 44958 h 191166"/>
                  <a:gd name="connsiteX8" fmla="*/ 44482 w 156591"/>
                  <a:gd name="connsiteY8" fmla="*/ 11621 h 191166"/>
                  <a:gd name="connsiteX9" fmla="*/ 89630 w 156591"/>
                  <a:gd name="connsiteY9" fmla="*/ 0 h 191166"/>
                  <a:gd name="connsiteX10" fmla="*/ 129635 w 156591"/>
                  <a:gd name="connsiteY10" fmla="*/ 9906 h 191166"/>
                  <a:gd name="connsiteX11" fmla="*/ 156591 w 156591"/>
                  <a:gd name="connsiteY11" fmla="*/ 39529 h 191166"/>
                  <a:gd name="connsiteX12" fmla="*/ 128682 w 156591"/>
                  <a:gd name="connsiteY12" fmla="*/ 55721 h 191166"/>
                  <a:gd name="connsiteX13" fmla="*/ 89154 w 156591"/>
                  <a:gd name="connsiteY13" fmla="*/ 33147 h 191166"/>
                  <a:gd name="connsiteX14" fmla="*/ 52101 w 156591"/>
                  <a:gd name="connsiteY14" fmla="*/ 49911 h 191166"/>
                  <a:gd name="connsiteX15" fmla="*/ 38005 w 156591"/>
                  <a:gd name="connsiteY15" fmla="*/ 95631 h 191166"/>
                  <a:gd name="connsiteX16" fmla="*/ 52101 w 156591"/>
                  <a:gd name="connsiteY16" fmla="*/ 141637 h 191166"/>
                  <a:gd name="connsiteX17" fmla="*/ 89154 w 156591"/>
                  <a:gd name="connsiteY17" fmla="*/ 158401 h 191166"/>
                  <a:gd name="connsiteX18" fmla="*/ 128682 w 156591"/>
                  <a:gd name="connsiteY18" fmla="*/ 135446 h 19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591" h="191166">
                    <a:moveTo>
                      <a:pt x="128682" y="135446"/>
                    </a:moveTo>
                    <a:lnTo>
                      <a:pt x="156591" y="151638"/>
                    </a:lnTo>
                    <a:cubicBezTo>
                      <a:pt x="150209" y="164783"/>
                      <a:pt x="141255" y="174689"/>
                      <a:pt x="129635" y="181261"/>
                    </a:cubicBezTo>
                    <a:cubicBezTo>
                      <a:pt x="118014" y="187833"/>
                      <a:pt x="104680" y="191167"/>
                      <a:pt x="89630" y="191167"/>
                    </a:cubicBezTo>
                    <a:cubicBezTo>
                      <a:pt x="73152" y="191167"/>
                      <a:pt x="58102" y="187262"/>
                      <a:pt x="44482" y="179546"/>
                    </a:cubicBezTo>
                    <a:cubicBezTo>
                      <a:pt x="30861" y="171831"/>
                      <a:pt x="20002" y="160687"/>
                      <a:pt x="12001" y="146209"/>
                    </a:cubicBezTo>
                    <a:cubicBezTo>
                      <a:pt x="4000" y="131731"/>
                      <a:pt x="0" y="114872"/>
                      <a:pt x="0" y="95536"/>
                    </a:cubicBezTo>
                    <a:cubicBezTo>
                      <a:pt x="0" y="76295"/>
                      <a:pt x="4000" y="59341"/>
                      <a:pt x="12001" y="44958"/>
                    </a:cubicBezTo>
                    <a:cubicBezTo>
                      <a:pt x="20002" y="30480"/>
                      <a:pt x="30861" y="19336"/>
                      <a:pt x="44482" y="11621"/>
                    </a:cubicBezTo>
                    <a:cubicBezTo>
                      <a:pt x="58102" y="3905"/>
                      <a:pt x="73152" y="0"/>
                      <a:pt x="89630" y="0"/>
                    </a:cubicBezTo>
                    <a:cubicBezTo>
                      <a:pt x="104680" y="0"/>
                      <a:pt x="118014" y="3334"/>
                      <a:pt x="129635" y="9906"/>
                    </a:cubicBezTo>
                    <a:cubicBezTo>
                      <a:pt x="141255" y="16478"/>
                      <a:pt x="150304" y="26384"/>
                      <a:pt x="156591" y="39529"/>
                    </a:cubicBezTo>
                    <a:lnTo>
                      <a:pt x="128682" y="55721"/>
                    </a:lnTo>
                    <a:cubicBezTo>
                      <a:pt x="118776" y="40672"/>
                      <a:pt x="105632" y="33147"/>
                      <a:pt x="89154" y="33147"/>
                    </a:cubicBezTo>
                    <a:cubicBezTo>
                      <a:pt x="73819" y="33147"/>
                      <a:pt x="61531" y="38767"/>
                      <a:pt x="52101" y="49911"/>
                    </a:cubicBezTo>
                    <a:cubicBezTo>
                      <a:pt x="42672" y="61055"/>
                      <a:pt x="38005" y="76295"/>
                      <a:pt x="38005" y="95631"/>
                    </a:cubicBezTo>
                    <a:cubicBezTo>
                      <a:pt x="38005" y="115158"/>
                      <a:pt x="42672" y="130493"/>
                      <a:pt x="52101" y="141637"/>
                    </a:cubicBezTo>
                    <a:cubicBezTo>
                      <a:pt x="61531" y="152781"/>
                      <a:pt x="73914" y="158401"/>
                      <a:pt x="89154" y="158401"/>
                    </a:cubicBezTo>
                    <a:cubicBezTo>
                      <a:pt x="105632" y="158306"/>
                      <a:pt x="118776" y="150686"/>
                      <a:pt x="128682" y="135446"/>
                    </a:cubicBezTo>
                    <a:close/>
                  </a:path>
                </a:pathLst>
              </a:custGeom>
              <a:grpFill/>
              <a:ln w="9525" cap="flat">
                <a:noFill/>
                <a:prstDash val="solid"/>
                <a:miter/>
              </a:ln>
            </p:spPr>
            <p:txBody>
              <a:bodyPr rtlCol="0" anchor="ctr"/>
              <a:lstStyle/>
              <a:p>
                <a:endParaRPr lang="zh-CN" altLang="en-US"/>
              </a:p>
            </p:txBody>
          </p:sp>
          <p:sp>
            <p:nvSpPr>
              <p:cNvPr id="91" name="任意多边形: 形状 90">
                <a:extLst>
                  <a:ext uri="{FF2B5EF4-FFF2-40B4-BE49-F238E27FC236}">
                    <a16:creationId xmlns:a16="http://schemas.microsoft.com/office/drawing/2014/main" id="{7661503D-EB2C-209B-52AF-F9D1BDE98184}"/>
                  </a:ext>
                </a:extLst>
              </p:cNvPr>
              <p:cNvSpPr/>
              <p:nvPr/>
            </p:nvSpPr>
            <p:spPr>
              <a:xfrm>
                <a:off x="9563669" y="5420677"/>
                <a:ext cx="179262" cy="191261"/>
              </a:xfrm>
              <a:custGeom>
                <a:avLst/>
                <a:gdLst>
                  <a:gd name="connsiteX0" fmla="*/ 12289 w 179262"/>
                  <a:gd name="connsiteY0" fmla="*/ 45911 h 191261"/>
                  <a:gd name="connsiteX1" fmla="*/ 45245 w 179262"/>
                  <a:gd name="connsiteY1" fmla="*/ 12001 h 191261"/>
                  <a:gd name="connsiteX2" fmla="*/ 89918 w 179262"/>
                  <a:gd name="connsiteY2" fmla="*/ 0 h 191261"/>
                  <a:gd name="connsiteX3" fmla="*/ 134018 w 179262"/>
                  <a:gd name="connsiteY3" fmla="*/ 12001 h 191261"/>
                  <a:gd name="connsiteX4" fmla="*/ 166880 w 179262"/>
                  <a:gd name="connsiteY4" fmla="*/ 45911 h 191261"/>
                  <a:gd name="connsiteX5" fmla="*/ 179262 w 179262"/>
                  <a:gd name="connsiteY5" fmla="*/ 95631 h 191261"/>
                  <a:gd name="connsiteX6" fmla="*/ 166880 w 179262"/>
                  <a:gd name="connsiteY6" fmla="*/ 145351 h 191261"/>
                  <a:gd name="connsiteX7" fmla="*/ 134018 w 179262"/>
                  <a:gd name="connsiteY7" fmla="*/ 179261 h 191261"/>
                  <a:gd name="connsiteX8" fmla="*/ 89918 w 179262"/>
                  <a:gd name="connsiteY8" fmla="*/ 191262 h 191261"/>
                  <a:gd name="connsiteX9" fmla="*/ 45245 w 179262"/>
                  <a:gd name="connsiteY9" fmla="*/ 179261 h 191261"/>
                  <a:gd name="connsiteX10" fmla="*/ 12289 w 179262"/>
                  <a:gd name="connsiteY10" fmla="*/ 145351 h 191261"/>
                  <a:gd name="connsiteX11" fmla="*/ 2 w 179262"/>
                  <a:gd name="connsiteY11" fmla="*/ 95631 h 191261"/>
                  <a:gd name="connsiteX12" fmla="*/ 12289 w 179262"/>
                  <a:gd name="connsiteY12" fmla="*/ 45911 h 191261"/>
                  <a:gd name="connsiteX13" fmla="*/ 52675 w 179262"/>
                  <a:gd name="connsiteY13" fmla="*/ 141541 h 191261"/>
                  <a:gd name="connsiteX14" fmla="*/ 89537 w 179262"/>
                  <a:gd name="connsiteY14" fmla="*/ 158496 h 191261"/>
                  <a:gd name="connsiteX15" fmla="*/ 126589 w 179262"/>
                  <a:gd name="connsiteY15" fmla="*/ 141541 h 191261"/>
                  <a:gd name="connsiteX16" fmla="*/ 141067 w 179262"/>
                  <a:gd name="connsiteY16" fmla="*/ 95631 h 191261"/>
                  <a:gd name="connsiteX17" fmla="*/ 126399 w 179262"/>
                  <a:gd name="connsiteY17" fmla="*/ 49816 h 191261"/>
                  <a:gd name="connsiteX18" fmla="*/ 89537 w 179262"/>
                  <a:gd name="connsiteY18" fmla="*/ 32861 h 191261"/>
                  <a:gd name="connsiteX19" fmla="*/ 52675 w 179262"/>
                  <a:gd name="connsiteY19" fmla="*/ 49816 h 191261"/>
                  <a:gd name="connsiteX20" fmla="*/ 38006 w 179262"/>
                  <a:gd name="connsiteY20" fmla="*/ 95631 h 191261"/>
                  <a:gd name="connsiteX21" fmla="*/ 52675 w 179262"/>
                  <a:gd name="connsiteY21" fmla="*/ 141541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2" h="191261">
                    <a:moveTo>
                      <a:pt x="12289" y="45911"/>
                    </a:moveTo>
                    <a:cubicBezTo>
                      <a:pt x="20575" y="31337"/>
                      <a:pt x="31529" y="20003"/>
                      <a:pt x="45245" y="12001"/>
                    </a:cubicBezTo>
                    <a:cubicBezTo>
                      <a:pt x="58961" y="4000"/>
                      <a:pt x="73916" y="0"/>
                      <a:pt x="89918" y="0"/>
                    </a:cubicBezTo>
                    <a:cubicBezTo>
                      <a:pt x="105634" y="0"/>
                      <a:pt x="120398" y="4000"/>
                      <a:pt x="134018" y="12001"/>
                    </a:cubicBezTo>
                    <a:cubicBezTo>
                      <a:pt x="147639" y="20003"/>
                      <a:pt x="158593" y="31242"/>
                      <a:pt x="166880" y="45911"/>
                    </a:cubicBezTo>
                    <a:cubicBezTo>
                      <a:pt x="175071" y="60484"/>
                      <a:pt x="179262" y="77057"/>
                      <a:pt x="179262" y="95631"/>
                    </a:cubicBezTo>
                    <a:cubicBezTo>
                      <a:pt x="179262" y="114205"/>
                      <a:pt x="175167" y="130778"/>
                      <a:pt x="166880" y="145351"/>
                    </a:cubicBezTo>
                    <a:cubicBezTo>
                      <a:pt x="158593" y="159925"/>
                      <a:pt x="147734" y="171259"/>
                      <a:pt x="134018" y="179261"/>
                    </a:cubicBezTo>
                    <a:cubicBezTo>
                      <a:pt x="120398" y="187262"/>
                      <a:pt x="105634" y="191262"/>
                      <a:pt x="89918" y="191262"/>
                    </a:cubicBezTo>
                    <a:cubicBezTo>
                      <a:pt x="73916" y="191262"/>
                      <a:pt x="59057" y="187262"/>
                      <a:pt x="45245" y="179261"/>
                    </a:cubicBezTo>
                    <a:cubicBezTo>
                      <a:pt x="31434" y="171259"/>
                      <a:pt x="20481" y="160020"/>
                      <a:pt x="12289" y="145351"/>
                    </a:cubicBezTo>
                    <a:cubicBezTo>
                      <a:pt x="4097" y="130778"/>
                      <a:pt x="2" y="114205"/>
                      <a:pt x="2" y="95631"/>
                    </a:cubicBezTo>
                    <a:cubicBezTo>
                      <a:pt x="-94" y="77057"/>
                      <a:pt x="4002" y="60484"/>
                      <a:pt x="12289" y="45911"/>
                    </a:cubicBezTo>
                    <a:close/>
                    <a:moveTo>
                      <a:pt x="52675" y="141541"/>
                    </a:moveTo>
                    <a:cubicBezTo>
                      <a:pt x="62390" y="152876"/>
                      <a:pt x="74678" y="158496"/>
                      <a:pt x="89537" y="158496"/>
                    </a:cubicBezTo>
                    <a:cubicBezTo>
                      <a:pt x="104586" y="158496"/>
                      <a:pt x="116969" y="152876"/>
                      <a:pt x="126589" y="141541"/>
                    </a:cubicBezTo>
                    <a:cubicBezTo>
                      <a:pt x="136209" y="130207"/>
                      <a:pt x="141067" y="114967"/>
                      <a:pt x="141067" y="95631"/>
                    </a:cubicBezTo>
                    <a:cubicBezTo>
                      <a:pt x="141067" y="76390"/>
                      <a:pt x="136209" y="61055"/>
                      <a:pt x="126399" y="49816"/>
                    </a:cubicBezTo>
                    <a:cubicBezTo>
                      <a:pt x="116683" y="38481"/>
                      <a:pt x="104396" y="32861"/>
                      <a:pt x="89537" y="32861"/>
                    </a:cubicBezTo>
                    <a:cubicBezTo>
                      <a:pt x="74678" y="32861"/>
                      <a:pt x="62390" y="38481"/>
                      <a:pt x="52675" y="49816"/>
                    </a:cubicBezTo>
                    <a:cubicBezTo>
                      <a:pt x="42864" y="61150"/>
                      <a:pt x="38006" y="76390"/>
                      <a:pt x="38006" y="95631"/>
                    </a:cubicBezTo>
                    <a:cubicBezTo>
                      <a:pt x="38006" y="114967"/>
                      <a:pt x="42864" y="130207"/>
                      <a:pt x="52675" y="141541"/>
                    </a:cubicBezTo>
                    <a:close/>
                  </a:path>
                </a:pathLst>
              </a:custGeom>
              <a:grpFill/>
              <a:ln w="9525" cap="flat">
                <a:noFill/>
                <a:prstDash val="solid"/>
                <a:miter/>
              </a:ln>
            </p:spPr>
            <p:txBody>
              <a:bodyPr rtlCol="0" anchor="ctr"/>
              <a:lstStyle/>
              <a:p>
                <a:endParaRPr lang="zh-CN" altLang="en-US"/>
              </a:p>
            </p:txBody>
          </p:sp>
          <p:sp>
            <p:nvSpPr>
              <p:cNvPr id="92" name="任意多边形: 形状 91">
                <a:extLst>
                  <a:ext uri="{FF2B5EF4-FFF2-40B4-BE49-F238E27FC236}">
                    <a16:creationId xmlns:a16="http://schemas.microsoft.com/office/drawing/2014/main" id="{648D2C85-4F6D-4D82-687C-897E9DAB1261}"/>
                  </a:ext>
                </a:extLst>
              </p:cNvPr>
              <p:cNvSpPr/>
              <p:nvPr/>
            </p:nvSpPr>
            <p:spPr>
              <a:xfrm>
                <a:off x="9783508" y="5420954"/>
                <a:ext cx="254889" cy="187270"/>
              </a:xfrm>
              <a:custGeom>
                <a:avLst/>
                <a:gdLst>
                  <a:gd name="connsiteX0" fmla="*/ 238506 w 254889"/>
                  <a:gd name="connsiteY0" fmla="*/ 18964 h 187270"/>
                  <a:gd name="connsiteX1" fmla="*/ 254889 w 254889"/>
                  <a:gd name="connsiteY1" fmla="*/ 74209 h 187270"/>
                  <a:gd name="connsiteX2" fmla="*/ 254889 w 254889"/>
                  <a:gd name="connsiteY2" fmla="*/ 187080 h 187270"/>
                  <a:gd name="connsiteX3" fmla="*/ 219646 w 254889"/>
                  <a:gd name="connsiteY3" fmla="*/ 187080 h 187270"/>
                  <a:gd name="connsiteX4" fmla="*/ 219646 w 254889"/>
                  <a:gd name="connsiteY4" fmla="*/ 86210 h 187270"/>
                  <a:gd name="connsiteX5" fmla="*/ 211169 w 254889"/>
                  <a:gd name="connsiteY5" fmla="*/ 47253 h 187270"/>
                  <a:gd name="connsiteX6" fmla="*/ 185738 w 254889"/>
                  <a:gd name="connsiteY6" fmla="*/ 33347 h 187270"/>
                  <a:gd name="connsiteX7" fmla="*/ 156972 w 254889"/>
                  <a:gd name="connsiteY7" fmla="*/ 47253 h 187270"/>
                  <a:gd name="connsiteX8" fmla="*/ 145446 w 254889"/>
                  <a:gd name="connsiteY8" fmla="*/ 86972 h 187270"/>
                  <a:gd name="connsiteX9" fmla="*/ 145446 w 254889"/>
                  <a:gd name="connsiteY9" fmla="*/ 187175 h 187270"/>
                  <a:gd name="connsiteX10" fmla="*/ 109823 w 254889"/>
                  <a:gd name="connsiteY10" fmla="*/ 187175 h 187270"/>
                  <a:gd name="connsiteX11" fmla="*/ 109823 w 254889"/>
                  <a:gd name="connsiteY11" fmla="*/ 86306 h 187270"/>
                  <a:gd name="connsiteX12" fmla="*/ 101536 w 254889"/>
                  <a:gd name="connsiteY12" fmla="*/ 47158 h 187270"/>
                  <a:gd name="connsiteX13" fmla="*/ 76295 w 254889"/>
                  <a:gd name="connsiteY13" fmla="*/ 33442 h 187270"/>
                  <a:gd name="connsiteX14" fmla="*/ 47530 w 254889"/>
                  <a:gd name="connsiteY14" fmla="*/ 47539 h 187270"/>
                  <a:gd name="connsiteX15" fmla="*/ 36004 w 254889"/>
                  <a:gd name="connsiteY15" fmla="*/ 87067 h 187270"/>
                  <a:gd name="connsiteX16" fmla="*/ 36004 w 254889"/>
                  <a:gd name="connsiteY16" fmla="*/ 187271 h 187270"/>
                  <a:gd name="connsiteX17" fmla="*/ 0 w 254889"/>
                  <a:gd name="connsiteY17" fmla="*/ 187271 h 187270"/>
                  <a:gd name="connsiteX18" fmla="*/ 0 w 254889"/>
                  <a:gd name="connsiteY18" fmla="*/ 4200 h 187270"/>
                  <a:gd name="connsiteX19" fmla="*/ 32004 w 254889"/>
                  <a:gd name="connsiteY19" fmla="*/ 4200 h 187270"/>
                  <a:gd name="connsiteX20" fmla="*/ 33814 w 254889"/>
                  <a:gd name="connsiteY20" fmla="*/ 31727 h 187270"/>
                  <a:gd name="connsiteX21" fmla="*/ 56769 w 254889"/>
                  <a:gd name="connsiteY21" fmla="*/ 7915 h 187270"/>
                  <a:gd name="connsiteX22" fmla="*/ 87153 w 254889"/>
                  <a:gd name="connsiteY22" fmla="*/ 9 h 187270"/>
                  <a:gd name="connsiteX23" fmla="*/ 119443 w 254889"/>
                  <a:gd name="connsiteY23" fmla="*/ 9724 h 187270"/>
                  <a:gd name="connsiteX24" fmla="*/ 140112 w 254889"/>
                  <a:gd name="connsiteY24" fmla="*/ 38109 h 187270"/>
                  <a:gd name="connsiteX25" fmla="*/ 163544 w 254889"/>
                  <a:gd name="connsiteY25" fmla="*/ 9534 h 187270"/>
                  <a:gd name="connsiteX26" fmla="*/ 196215 w 254889"/>
                  <a:gd name="connsiteY26" fmla="*/ 9 h 187270"/>
                  <a:gd name="connsiteX27" fmla="*/ 238506 w 254889"/>
                  <a:gd name="connsiteY27" fmla="*/ 18964 h 187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4889" h="187270">
                    <a:moveTo>
                      <a:pt x="238506" y="18964"/>
                    </a:moveTo>
                    <a:cubicBezTo>
                      <a:pt x="249460" y="31823"/>
                      <a:pt x="254889" y="50206"/>
                      <a:pt x="254889" y="74209"/>
                    </a:cubicBezTo>
                    <a:lnTo>
                      <a:pt x="254889" y="187080"/>
                    </a:lnTo>
                    <a:lnTo>
                      <a:pt x="219646" y="187080"/>
                    </a:lnTo>
                    <a:lnTo>
                      <a:pt x="219646" y="86210"/>
                    </a:lnTo>
                    <a:cubicBezTo>
                      <a:pt x="219646" y="69541"/>
                      <a:pt x="216789" y="56492"/>
                      <a:pt x="211169" y="47253"/>
                    </a:cubicBezTo>
                    <a:cubicBezTo>
                      <a:pt x="205549" y="37918"/>
                      <a:pt x="197072" y="33347"/>
                      <a:pt x="185738" y="33347"/>
                    </a:cubicBezTo>
                    <a:cubicBezTo>
                      <a:pt x="174212" y="33347"/>
                      <a:pt x="164592" y="38014"/>
                      <a:pt x="156972" y="47253"/>
                    </a:cubicBezTo>
                    <a:cubicBezTo>
                      <a:pt x="149352" y="56588"/>
                      <a:pt x="145446" y="69732"/>
                      <a:pt x="145446" y="86972"/>
                    </a:cubicBezTo>
                    <a:lnTo>
                      <a:pt x="145446" y="187175"/>
                    </a:lnTo>
                    <a:lnTo>
                      <a:pt x="109823" y="187175"/>
                    </a:lnTo>
                    <a:lnTo>
                      <a:pt x="109823" y="86306"/>
                    </a:lnTo>
                    <a:cubicBezTo>
                      <a:pt x="109823" y="69351"/>
                      <a:pt x="107061" y="56302"/>
                      <a:pt x="101536" y="47158"/>
                    </a:cubicBezTo>
                    <a:cubicBezTo>
                      <a:pt x="96012" y="38014"/>
                      <a:pt x="87630" y="33442"/>
                      <a:pt x="76295" y="33442"/>
                    </a:cubicBezTo>
                    <a:cubicBezTo>
                      <a:pt x="64770" y="33442"/>
                      <a:pt x="55245" y="38109"/>
                      <a:pt x="47530" y="47539"/>
                    </a:cubicBezTo>
                    <a:cubicBezTo>
                      <a:pt x="39910" y="56968"/>
                      <a:pt x="36004" y="70113"/>
                      <a:pt x="36004" y="87067"/>
                    </a:cubicBezTo>
                    <a:lnTo>
                      <a:pt x="36004" y="187271"/>
                    </a:lnTo>
                    <a:lnTo>
                      <a:pt x="0" y="187271"/>
                    </a:lnTo>
                    <a:lnTo>
                      <a:pt x="0" y="4200"/>
                    </a:lnTo>
                    <a:lnTo>
                      <a:pt x="32004" y="4200"/>
                    </a:lnTo>
                    <a:cubicBezTo>
                      <a:pt x="32195" y="11725"/>
                      <a:pt x="32861" y="20869"/>
                      <a:pt x="33814" y="31727"/>
                    </a:cubicBezTo>
                    <a:cubicBezTo>
                      <a:pt x="39910" y="21155"/>
                      <a:pt x="47530" y="13249"/>
                      <a:pt x="56769" y="7915"/>
                    </a:cubicBezTo>
                    <a:cubicBezTo>
                      <a:pt x="66008" y="2581"/>
                      <a:pt x="76105" y="9"/>
                      <a:pt x="87153" y="9"/>
                    </a:cubicBezTo>
                    <a:cubicBezTo>
                      <a:pt x="99441" y="9"/>
                      <a:pt x="110109" y="3248"/>
                      <a:pt x="119443" y="9724"/>
                    </a:cubicBezTo>
                    <a:cubicBezTo>
                      <a:pt x="128683" y="16201"/>
                      <a:pt x="135636" y="25631"/>
                      <a:pt x="140112" y="38109"/>
                    </a:cubicBezTo>
                    <a:cubicBezTo>
                      <a:pt x="146018" y="25441"/>
                      <a:pt x="153828" y="15916"/>
                      <a:pt x="163544" y="9534"/>
                    </a:cubicBezTo>
                    <a:cubicBezTo>
                      <a:pt x="173355" y="3152"/>
                      <a:pt x="184213" y="9"/>
                      <a:pt x="196215" y="9"/>
                    </a:cubicBezTo>
                    <a:cubicBezTo>
                      <a:pt x="213455" y="-277"/>
                      <a:pt x="227647" y="6200"/>
                      <a:pt x="238506" y="18964"/>
                    </a:cubicBezTo>
                    <a:close/>
                  </a:path>
                </a:pathLst>
              </a:custGeom>
              <a:grpFill/>
              <a:ln w="9525" cap="flat">
                <a:noFill/>
                <a:prstDash val="solid"/>
                <a:miter/>
              </a:ln>
            </p:spPr>
            <p:txBody>
              <a:bodyPr rtlCol="0" anchor="ctr"/>
              <a:lstStyle/>
              <a:p>
                <a:endParaRPr lang="zh-CN" altLang="en-US"/>
              </a:p>
            </p:txBody>
          </p:sp>
        </p:grpSp>
        <p:grpSp>
          <p:nvGrpSpPr>
            <p:cNvPr id="93" name="图形 36">
              <a:extLst>
                <a:ext uri="{FF2B5EF4-FFF2-40B4-BE49-F238E27FC236}">
                  <a16:creationId xmlns:a16="http://schemas.microsoft.com/office/drawing/2014/main" id="{3AD65B7B-5E2E-EB7D-ABCA-64153262EC13}"/>
                </a:ext>
              </a:extLst>
            </p:cNvPr>
            <p:cNvGrpSpPr/>
            <p:nvPr/>
          </p:nvGrpSpPr>
          <p:grpSpPr>
            <a:xfrm>
              <a:off x="-11879827" y="-8369300"/>
              <a:ext cx="3363849" cy="723042"/>
              <a:chOff x="2119312" y="1104900"/>
              <a:chExt cx="3363849" cy="723042"/>
            </a:xfrm>
            <a:grpFill/>
          </p:grpSpPr>
          <p:sp>
            <p:nvSpPr>
              <p:cNvPr id="94" name="任意多边形: 形状 93">
                <a:extLst>
                  <a:ext uri="{FF2B5EF4-FFF2-40B4-BE49-F238E27FC236}">
                    <a16:creationId xmlns:a16="http://schemas.microsoft.com/office/drawing/2014/main" id="{5990A3B4-ACF1-6BF2-D9A6-9D7852155E27}"/>
                  </a:ext>
                </a:extLst>
              </p:cNvPr>
              <p:cNvSpPr/>
              <p:nvPr/>
            </p:nvSpPr>
            <p:spPr>
              <a:xfrm>
                <a:off x="2119312" y="1186053"/>
                <a:ext cx="175736" cy="273367"/>
              </a:xfrm>
              <a:custGeom>
                <a:avLst/>
                <a:gdLst>
                  <a:gd name="connsiteX0" fmla="*/ 175736 w 175736"/>
                  <a:gd name="connsiteY0" fmla="*/ 4191 h 273367"/>
                  <a:gd name="connsiteX1" fmla="*/ 175736 w 175736"/>
                  <a:gd name="connsiteY1" fmla="*/ 173165 h 273367"/>
                  <a:gd name="connsiteX2" fmla="*/ 149447 w 175736"/>
                  <a:gd name="connsiteY2" fmla="*/ 250222 h 273367"/>
                  <a:gd name="connsiteX3" fmla="*/ 86487 w 175736"/>
                  <a:gd name="connsiteY3" fmla="*/ 273368 h 273367"/>
                  <a:gd name="connsiteX4" fmla="*/ 36576 w 175736"/>
                  <a:gd name="connsiteY4" fmla="*/ 261366 h 273367"/>
                  <a:gd name="connsiteX5" fmla="*/ 6763 w 175736"/>
                  <a:gd name="connsiteY5" fmla="*/ 227838 h 273367"/>
                  <a:gd name="connsiteX6" fmla="*/ 35338 w 175736"/>
                  <a:gd name="connsiteY6" fmla="*/ 211265 h 273367"/>
                  <a:gd name="connsiteX7" fmla="*/ 86487 w 175736"/>
                  <a:gd name="connsiteY7" fmla="*/ 240221 h 273367"/>
                  <a:gd name="connsiteX8" fmla="*/ 126016 w 175736"/>
                  <a:gd name="connsiteY8" fmla="*/ 224504 h 273367"/>
                  <a:gd name="connsiteX9" fmla="*/ 139827 w 175736"/>
                  <a:gd name="connsiteY9" fmla="*/ 171450 h 273367"/>
                  <a:gd name="connsiteX10" fmla="*/ 140875 w 175736"/>
                  <a:gd name="connsiteY10" fmla="*/ 159067 h 273367"/>
                  <a:gd name="connsiteX11" fmla="*/ 115634 w 175736"/>
                  <a:gd name="connsiteY11" fmla="*/ 183261 h 273367"/>
                  <a:gd name="connsiteX12" fmla="*/ 82296 w 175736"/>
                  <a:gd name="connsiteY12" fmla="*/ 191167 h 273367"/>
                  <a:gd name="connsiteX13" fmla="*/ 41910 w 175736"/>
                  <a:gd name="connsiteY13" fmla="*/ 179737 h 273367"/>
                  <a:gd name="connsiteX14" fmla="*/ 11621 w 175736"/>
                  <a:gd name="connsiteY14" fmla="*/ 146590 h 273367"/>
                  <a:gd name="connsiteX15" fmla="*/ 0 w 175736"/>
                  <a:gd name="connsiteY15" fmla="*/ 95631 h 273367"/>
                  <a:gd name="connsiteX16" fmla="*/ 11430 w 175736"/>
                  <a:gd name="connsiteY16" fmla="*/ 44291 h 273367"/>
                  <a:gd name="connsiteX17" fmla="*/ 41720 w 175736"/>
                  <a:gd name="connsiteY17" fmla="*/ 11335 h 273367"/>
                  <a:gd name="connsiteX18" fmla="*/ 82106 w 175736"/>
                  <a:gd name="connsiteY18" fmla="*/ 0 h 273367"/>
                  <a:gd name="connsiteX19" fmla="*/ 116015 w 175736"/>
                  <a:gd name="connsiteY19" fmla="*/ 8477 h 273367"/>
                  <a:gd name="connsiteX20" fmla="*/ 141446 w 175736"/>
                  <a:gd name="connsiteY20" fmla="*/ 33909 h 273367"/>
                  <a:gd name="connsiteX21" fmla="*/ 143923 w 175736"/>
                  <a:gd name="connsiteY21" fmla="*/ 4286 h 273367"/>
                  <a:gd name="connsiteX22" fmla="*/ 175736 w 175736"/>
                  <a:gd name="connsiteY22" fmla="*/ 4286 h 273367"/>
                  <a:gd name="connsiteX23" fmla="*/ 124397 w 175736"/>
                  <a:gd name="connsiteY23" fmla="*/ 143256 h 273367"/>
                  <a:gd name="connsiteX24" fmla="*/ 139732 w 175736"/>
                  <a:gd name="connsiteY24" fmla="*/ 95631 h 273367"/>
                  <a:gd name="connsiteX25" fmla="*/ 124397 w 175736"/>
                  <a:gd name="connsiteY25" fmla="*/ 48673 h 273367"/>
                  <a:gd name="connsiteX26" fmla="*/ 87535 w 175736"/>
                  <a:gd name="connsiteY26" fmla="*/ 33528 h 273367"/>
                  <a:gd name="connsiteX27" fmla="*/ 51340 w 175736"/>
                  <a:gd name="connsiteY27" fmla="*/ 49720 h 273367"/>
                  <a:gd name="connsiteX28" fmla="*/ 37719 w 175736"/>
                  <a:gd name="connsiteY28" fmla="*/ 95536 h 273367"/>
                  <a:gd name="connsiteX29" fmla="*/ 51340 w 175736"/>
                  <a:gd name="connsiteY29" fmla="*/ 142113 h 273367"/>
                  <a:gd name="connsiteX30" fmla="*/ 87535 w 175736"/>
                  <a:gd name="connsiteY30" fmla="*/ 158687 h 273367"/>
                  <a:gd name="connsiteX31" fmla="*/ 124397 w 175736"/>
                  <a:gd name="connsiteY31" fmla="*/ 143256 h 27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5736" h="273367">
                    <a:moveTo>
                      <a:pt x="175736" y="4191"/>
                    </a:moveTo>
                    <a:lnTo>
                      <a:pt x="175736" y="173165"/>
                    </a:lnTo>
                    <a:cubicBezTo>
                      <a:pt x="175736" y="209169"/>
                      <a:pt x="166973" y="234887"/>
                      <a:pt x="149447" y="250222"/>
                    </a:cubicBezTo>
                    <a:cubicBezTo>
                      <a:pt x="131921" y="265652"/>
                      <a:pt x="110966" y="273368"/>
                      <a:pt x="86487" y="273368"/>
                    </a:cubicBezTo>
                    <a:cubicBezTo>
                      <a:pt x="67628" y="273368"/>
                      <a:pt x="51054" y="269367"/>
                      <a:pt x="36576" y="261366"/>
                    </a:cubicBezTo>
                    <a:cubicBezTo>
                      <a:pt x="22098" y="253365"/>
                      <a:pt x="12192" y="242221"/>
                      <a:pt x="6763" y="227838"/>
                    </a:cubicBezTo>
                    <a:lnTo>
                      <a:pt x="35338" y="211265"/>
                    </a:lnTo>
                    <a:cubicBezTo>
                      <a:pt x="44482" y="230505"/>
                      <a:pt x="61532" y="240221"/>
                      <a:pt x="86487" y="240221"/>
                    </a:cubicBezTo>
                    <a:cubicBezTo>
                      <a:pt x="103632" y="240221"/>
                      <a:pt x="116872" y="234982"/>
                      <a:pt x="126016" y="224504"/>
                    </a:cubicBezTo>
                    <a:cubicBezTo>
                      <a:pt x="135160" y="214027"/>
                      <a:pt x="139827" y="196310"/>
                      <a:pt x="139827" y="171450"/>
                    </a:cubicBezTo>
                    <a:lnTo>
                      <a:pt x="140875" y="159067"/>
                    </a:lnTo>
                    <a:cubicBezTo>
                      <a:pt x="134303" y="169926"/>
                      <a:pt x="125921" y="177927"/>
                      <a:pt x="115634" y="183261"/>
                    </a:cubicBezTo>
                    <a:cubicBezTo>
                      <a:pt x="105442" y="188595"/>
                      <a:pt x="94298" y="191167"/>
                      <a:pt x="82296" y="191167"/>
                    </a:cubicBezTo>
                    <a:cubicBezTo>
                      <a:pt x="67913" y="191167"/>
                      <a:pt x="54483" y="187357"/>
                      <a:pt x="41910" y="179737"/>
                    </a:cubicBezTo>
                    <a:cubicBezTo>
                      <a:pt x="29337" y="172117"/>
                      <a:pt x="19241" y="161068"/>
                      <a:pt x="11621" y="146590"/>
                    </a:cubicBezTo>
                    <a:cubicBezTo>
                      <a:pt x="3810" y="132112"/>
                      <a:pt x="0" y="115157"/>
                      <a:pt x="0" y="95631"/>
                    </a:cubicBezTo>
                    <a:cubicBezTo>
                      <a:pt x="0" y="75914"/>
                      <a:pt x="3810" y="58769"/>
                      <a:pt x="11430" y="44291"/>
                    </a:cubicBezTo>
                    <a:cubicBezTo>
                      <a:pt x="19050" y="29813"/>
                      <a:pt x="29147" y="18859"/>
                      <a:pt x="41720" y="11335"/>
                    </a:cubicBezTo>
                    <a:cubicBezTo>
                      <a:pt x="54293" y="3810"/>
                      <a:pt x="67818" y="0"/>
                      <a:pt x="82106" y="0"/>
                    </a:cubicBezTo>
                    <a:cubicBezTo>
                      <a:pt x="94107" y="0"/>
                      <a:pt x="105442" y="2857"/>
                      <a:pt x="116015" y="8477"/>
                    </a:cubicBezTo>
                    <a:cubicBezTo>
                      <a:pt x="126587" y="14097"/>
                      <a:pt x="135065" y="22574"/>
                      <a:pt x="141446" y="33909"/>
                    </a:cubicBezTo>
                    <a:cubicBezTo>
                      <a:pt x="142875" y="20288"/>
                      <a:pt x="143637" y="10382"/>
                      <a:pt x="143923" y="4286"/>
                    </a:cubicBezTo>
                    <a:lnTo>
                      <a:pt x="175736" y="4286"/>
                    </a:lnTo>
                    <a:close/>
                    <a:moveTo>
                      <a:pt x="124397" y="143256"/>
                    </a:moveTo>
                    <a:cubicBezTo>
                      <a:pt x="134588" y="132874"/>
                      <a:pt x="139732" y="117062"/>
                      <a:pt x="139732" y="95631"/>
                    </a:cubicBezTo>
                    <a:cubicBezTo>
                      <a:pt x="139732" y="74486"/>
                      <a:pt x="134588" y="58864"/>
                      <a:pt x="124397" y="48673"/>
                    </a:cubicBezTo>
                    <a:cubicBezTo>
                      <a:pt x="114205" y="38576"/>
                      <a:pt x="101822" y="33528"/>
                      <a:pt x="87535" y="33528"/>
                    </a:cubicBezTo>
                    <a:cubicBezTo>
                      <a:pt x="72485" y="33528"/>
                      <a:pt x="60389" y="38957"/>
                      <a:pt x="51340" y="49720"/>
                    </a:cubicBezTo>
                    <a:cubicBezTo>
                      <a:pt x="42291" y="60579"/>
                      <a:pt x="37719" y="75819"/>
                      <a:pt x="37719" y="95536"/>
                    </a:cubicBezTo>
                    <a:cubicBezTo>
                      <a:pt x="37719" y="115538"/>
                      <a:pt x="42291" y="131064"/>
                      <a:pt x="51340" y="142113"/>
                    </a:cubicBezTo>
                    <a:cubicBezTo>
                      <a:pt x="60389" y="153162"/>
                      <a:pt x="72485" y="158687"/>
                      <a:pt x="87535" y="158687"/>
                    </a:cubicBezTo>
                    <a:cubicBezTo>
                      <a:pt x="101822" y="158782"/>
                      <a:pt x="114109" y="153543"/>
                      <a:pt x="124397" y="143256"/>
                    </a:cubicBezTo>
                    <a:close/>
                  </a:path>
                </a:pathLst>
              </a:custGeom>
              <a:grpFill/>
              <a:ln w="9525" cap="flat">
                <a:noFill/>
                <a:prstDash val="solid"/>
                <a:miter/>
              </a:ln>
            </p:spPr>
            <p:txBody>
              <a:bodyPr rtlCol="0" anchor="ctr"/>
              <a:lstStyle/>
              <a:p>
                <a:endParaRPr lang="zh-CN" altLang="en-US"/>
              </a:p>
            </p:txBody>
          </p:sp>
          <p:sp>
            <p:nvSpPr>
              <p:cNvPr id="95" name="任意多边形: 形状 94">
                <a:extLst>
                  <a:ext uri="{FF2B5EF4-FFF2-40B4-BE49-F238E27FC236}">
                    <a16:creationId xmlns:a16="http://schemas.microsoft.com/office/drawing/2014/main" id="{5A56A05A-0B2E-B205-9E9F-D44492A3D55F}"/>
                  </a:ext>
                </a:extLst>
              </p:cNvPr>
              <p:cNvSpPr/>
              <p:nvPr/>
            </p:nvSpPr>
            <p:spPr>
              <a:xfrm>
                <a:off x="2335529" y="1185957"/>
                <a:ext cx="179260" cy="191261"/>
              </a:xfrm>
              <a:custGeom>
                <a:avLst/>
                <a:gdLst>
                  <a:gd name="connsiteX0" fmla="*/ 12382 w 179260"/>
                  <a:gd name="connsiteY0" fmla="*/ 45910 h 191261"/>
                  <a:gd name="connsiteX1" fmla="*/ 45339 w 179260"/>
                  <a:gd name="connsiteY1" fmla="*/ 12002 h 191261"/>
                  <a:gd name="connsiteX2" fmla="*/ 90011 w 179260"/>
                  <a:gd name="connsiteY2" fmla="*/ 0 h 191261"/>
                  <a:gd name="connsiteX3" fmla="*/ 134112 w 179260"/>
                  <a:gd name="connsiteY3" fmla="*/ 12002 h 191261"/>
                  <a:gd name="connsiteX4" fmla="*/ 166878 w 179260"/>
                  <a:gd name="connsiteY4" fmla="*/ 45910 h 191261"/>
                  <a:gd name="connsiteX5" fmla="*/ 179261 w 179260"/>
                  <a:gd name="connsiteY5" fmla="*/ 95631 h 191261"/>
                  <a:gd name="connsiteX6" fmla="*/ 166878 w 179260"/>
                  <a:gd name="connsiteY6" fmla="*/ 145352 h 191261"/>
                  <a:gd name="connsiteX7" fmla="*/ 134112 w 179260"/>
                  <a:gd name="connsiteY7" fmla="*/ 179261 h 191261"/>
                  <a:gd name="connsiteX8" fmla="*/ 90011 w 179260"/>
                  <a:gd name="connsiteY8" fmla="*/ 191262 h 191261"/>
                  <a:gd name="connsiteX9" fmla="*/ 45339 w 179260"/>
                  <a:gd name="connsiteY9" fmla="*/ 179261 h 191261"/>
                  <a:gd name="connsiteX10" fmla="*/ 12382 w 179260"/>
                  <a:gd name="connsiteY10" fmla="*/ 145352 h 191261"/>
                  <a:gd name="connsiteX11" fmla="*/ 0 w 179260"/>
                  <a:gd name="connsiteY11" fmla="*/ 95631 h 191261"/>
                  <a:gd name="connsiteX12" fmla="*/ 12382 w 179260"/>
                  <a:gd name="connsiteY12" fmla="*/ 45910 h 191261"/>
                  <a:gd name="connsiteX13" fmla="*/ 52768 w 179260"/>
                  <a:gd name="connsiteY13" fmla="*/ 141542 h 191261"/>
                  <a:gd name="connsiteX14" fmla="*/ 89630 w 179260"/>
                  <a:gd name="connsiteY14" fmla="*/ 158496 h 191261"/>
                  <a:gd name="connsiteX15" fmla="*/ 126682 w 179260"/>
                  <a:gd name="connsiteY15" fmla="*/ 141542 h 191261"/>
                  <a:gd name="connsiteX16" fmla="*/ 141161 w 179260"/>
                  <a:gd name="connsiteY16" fmla="*/ 95631 h 191261"/>
                  <a:gd name="connsiteX17" fmla="*/ 126492 w 179260"/>
                  <a:gd name="connsiteY17" fmla="*/ 49816 h 191261"/>
                  <a:gd name="connsiteX18" fmla="*/ 89630 w 179260"/>
                  <a:gd name="connsiteY18" fmla="*/ 32861 h 191261"/>
                  <a:gd name="connsiteX19" fmla="*/ 52768 w 179260"/>
                  <a:gd name="connsiteY19" fmla="*/ 49816 h 191261"/>
                  <a:gd name="connsiteX20" fmla="*/ 38100 w 179260"/>
                  <a:gd name="connsiteY20" fmla="*/ 95631 h 191261"/>
                  <a:gd name="connsiteX21" fmla="*/ 52768 w 179260"/>
                  <a:gd name="connsiteY21" fmla="*/ 141542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1">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153"/>
                      <a:pt x="4191" y="60579"/>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95" y="114967"/>
                      <a:pt x="43053" y="130302"/>
                      <a:pt x="52768" y="141542"/>
                    </a:cubicBezTo>
                    <a:close/>
                  </a:path>
                </a:pathLst>
              </a:custGeom>
              <a:grpFill/>
              <a:ln w="9525" cap="flat">
                <a:noFill/>
                <a:prstDash val="solid"/>
                <a:miter/>
              </a:ln>
            </p:spPr>
            <p:txBody>
              <a:bodyPr rtlCol="0" anchor="ctr"/>
              <a:lstStyle/>
              <a:p>
                <a:endParaRPr lang="zh-CN" altLang="en-US"/>
              </a:p>
            </p:txBody>
          </p:sp>
          <p:sp>
            <p:nvSpPr>
              <p:cNvPr id="96" name="任意多边形: 形状 95">
                <a:extLst>
                  <a:ext uri="{FF2B5EF4-FFF2-40B4-BE49-F238E27FC236}">
                    <a16:creationId xmlns:a16="http://schemas.microsoft.com/office/drawing/2014/main" id="{43A3D921-8FAE-20AB-4C02-8C528A8AB849}"/>
                  </a:ext>
                </a:extLst>
              </p:cNvPr>
              <p:cNvSpPr/>
              <p:nvPr/>
            </p:nvSpPr>
            <p:spPr>
              <a:xfrm>
                <a:off x="2545079" y="1185957"/>
                <a:ext cx="179260" cy="191261"/>
              </a:xfrm>
              <a:custGeom>
                <a:avLst/>
                <a:gdLst>
                  <a:gd name="connsiteX0" fmla="*/ 12382 w 179260"/>
                  <a:gd name="connsiteY0" fmla="*/ 45910 h 191261"/>
                  <a:gd name="connsiteX1" fmla="*/ 45339 w 179260"/>
                  <a:gd name="connsiteY1" fmla="*/ 12002 h 191261"/>
                  <a:gd name="connsiteX2" fmla="*/ 90011 w 179260"/>
                  <a:gd name="connsiteY2" fmla="*/ 0 h 191261"/>
                  <a:gd name="connsiteX3" fmla="*/ 134112 w 179260"/>
                  <a:gd name="connsiteY3" fmla="*/ 12002 h 191261"/>
                  <a:gd name="connsiteX4" fmla="*/ 166878 w 179260"/>
                  <a:gd name="connsiteY4" fmla="*/ 45910 h 191261"/>
                  <a:gd name="connsiteX5" fmla="*/ 179261 w 179260"/>
                  <a:gd name="connsiteY5" fmla="*/ 95631 h 191261"/>
                  <a:gd name="connsiteX6" fmla="*/ 166878 w 179260"/>
                  <a:gd name="connsiteY6" fmla="*/ 145352 h 191261"/>
                  <a:gd name="connsiteX7" fmla="*/ 134112 w 179260"/>
                  <a:gd name="connsiteY7" fmla="*/ 179261 h 191261"/>
                  <a:gd name="connsiteX8" fmla="*/ 90011 w 179260"/>
                  <a:gd name="connsiteY8" fmla="*/ 191262 h 191261"/>
                  <a:gd name="connsiteX9" fmla="*/ 45339 w 179260"/>
                  <a:gd name="connsiteY9" fmla="*/ 179261 h 191261"/>
                  <a:gd name="connsiteX10" fmla="*/ 12382 w 179260"/>
                  <a:gd name="connsiteY10" fmla="*/ 145352 h 191261"/>
                  <a:gd name="connsiteX11" fmla="*/ 0 w 179260"/>
                  <a:gd name="connsiteY11" fmla="*/ 95631 h 191261"/>
                  <a:gd name="connsiteX12" fmla="*/ 12382 w 179260"/>
                  <a:gd name="connsiteY12" fmla="*/ 45910 h 191261"/>
                  <a:gd name="connsiteX13" fmla="*/ 52769 w 179260"/>
                  <a:gd name="connsiteY13" fmla="*/ 141542 h 191261"/>
                  <a:gd name="connsiteX14" fmla="*/ 89630 w 179260"/>
                  <a:gd name="connsiteY14" fmla="*/ 158496 h 191261"/>
                  <a:gd name="connsiteX15" fmla="*/ 126682 w 179260"/>
                  <a:gd name="connsiteY15" fmla="*/ 141542 h 191261"/>
                  <a:gd name="connsiteX16" fmla="*/ 141161 w 179260"/>
                  <a:gd name="connsiteY16" fmla="*/ 95631 h 191261"/>
                  <a:gd name="connsiteX17" fmla="*/ 126492 w 179260"/>
                  <a:gd name="connsiteY17" fmla="*/ 49816 h 191261"/>
                  <a:gd name="connsiteX18" fmla="*/ 89630 w 179260"/>
                  <a:gd name="connsiteY18" fmla="*/ 32861 h 191261"/>
                  <a:gd name="connsiteX19" fmla="*/ 52769 w 179260"/>
                  <a:gd name="connsiteY19" fmla="*/ 49816 h 191261"/>
                  <a:gd name="connsiteX20" fmla="*/ 38100 w 179260"/>
                  <a:gd name="connsiteY20" fmla="*/ 95631 h 191261"/>
                  <a:gd name="connsiteX21" fmla="*/ 52769 w 179260"/>
                  <a:gd name="connsiteY21" fmla="*/ 141542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1">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153"/>
                      <a:pt x="4191"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9" y="49816"/>
                    </a:cubicBezTo>
                    <a:cubicBezTo>
                      <a:pt x="43053" y="61151"/>
                      <a:pt x="38100" y="76391"/>
                      <a:pt x="38100" y="95631"/>
                    </a:cubicBezTo>
                    <a:cubicBezTo>
                      <a:pt x="38195" y="114967"/>
                      <a:pt x="43053" y="130302"/>
                      <a:pt x="52769" y="141542"/>
                    </a:cubicBezTo>
                    <a:close/>
                  </a:path>
                </a:pathLst>
              </a:custGeom>
              <a:grpFill/>
              <a:ln w="9525" cap="flat">
                <a:noFill/>
                <a:prstDash val="solid"/>
                <a:miter/>
              </a:ln>
            </p:spPr>
            <p:txBody>
              <a:bodyPr rtlCol="0" anchor="ctr"/>
              <a:lstStyle/>
              <a:p>
                <a:endParaRPr lang="zh-CN" altLang="en-US"/>
              </a:p>
            </p:txBody>
          </p:sp>
          <p:sp>
            <p:nvSpPr>
              <p:cNvPr id="97" name="任意多边形: 形状 96">
                <a:extLst>
                  <a:ext uri="{FF2B5EF4-FFF2-40B4-BE49-F238E27FC236}">
                    <a16:creationId xmlns:a16="http://schemas.microsoft.com/office/drawing/2014/main" id="{907EA81E-85FD-E27E-5D6C-D66D9057C621}"/>
                  </a:ext>
                </a:extLst>
              </p:cNvPr>
              <p:cNvSpPr/>
              <p:nvPr/>
            </p:nvSpPr>
            <p:spPr>
              <a:xfrm>
                <a:off x="2754820" y="1104900"/>
                <a:ext cx="175641" cy="272415"/>
              </a:xfrm>
              <a:custGeom>
                <a:avLst/>
                <a:gdLst>
                  <a:gd name="connsiteX0" fmla="*/ 139636 w 175641"/>
                  <a:gd name="connsiteY0" fmla="*/ 0 h 272415"/>
                  <a:gd name="connsiteX1" fmla="*/ 175641 w 175641"/>
                  <a:gd name="connsiteY1" fmla="*/ 0 h 272415"/>
                  <a:gd name="connsiteX2" fmla="*/ 175641 w 175641"/>
                  <a:gd name="connsiteY2" fmla="*/ 268510 h 272415"/>
                  <a:gd name="connsiteX3" fmla="*/ 143923 w 175641"/>
                  <a:gd name="connsiteY3" fmla="*/ 268510 h 272415"/>
                  <a:gd name="connsiteX4" fmla="*/ 141446 w 175641"/>
                  <a:gd name="connsiteY4" fmla="*/ 238506 h 272415"/>
                  <a:gd name="connsiteX5" fmla="*/ 115538 w 175641"/>
                  <a:gd name="connsiteY5" fmla="*/ 263938 h 272415"/>
                  <a:gd name="connsiteX6" fmla="*/ 81534 w 175641"/>
                  <a:gd name="connsiteY6" fmla="*/ 272415 h 272415"/>
                  <a:gd name="connsiteX7" fmla="*/ 41338 w 175641"/>
                  <a:gd name="connsiteY7" fmla="*/ 261080 h 272415"/>
                  <a:gd name="connsiteX8" fmla="*/ 11335 w 175641"/>
                  <a:gd name="connsiteY8" fmla="*/ 228124 h 272415"/>
                  <a:gd name="connsiteX9" fmla="*/ 0 w 175641"/>
                  <a:gd name="connsiteY9" fmla="*/ 176784 h 272415"/>
                  <a:gd name="connsiteX10" fmla="*/ 11335 w 175641"/>
                  <a:gd name="connsiteY10" fmla="*/ 125825 h 272415"/>
                  <a:gd name="connsiteX11" fmla="*/ 41338 w 175641"/>
                  <a:gd name="connsiteY11" fmla="*/ 92678 h 272415"/>
                  <a:gd name="connsiteX12" fmla="*/ 81534 w 175641"/>
                  <a:gd name="connsiteY12" fmla="*/ 81248 h 272415"/>
                  <a:gd name="connsiteX13" fmla="*/ 114205 w 175641"/>
                  <a:gd name="connsiteY13" fmla="*/ 88964 h 272415"/>
                  <a:gd name="connsiteX14" fmla="*/ 139827 w 175641"/>
                  <a:gd name="connsiteY14" fmla="*/ 111919 h 272415"/>
                  <a:gd name="connsiteX15" fmla="*/ 139827 w 175641"/>
                  <a:gd name="connsiteY15" fmla="*/ 0 h 272415"/>
                  <a:gd name="connsiteX16" fmla="*/ 124206 w 175641"/>
                  <a:gd name="connsiteY16" fmla="*/ 224409 h 272415"/>
                  <a:gd name="connsiteX17" fmla="*/ 139541 w 175641"/>
                  <a:gd name="connsiteY17" fmla="*/ 176784 h 272415"/>
                  <a:gd name="connsiteX18" fmla="*/ 124206 w 175641"/>
                  <a:gd name="connsiteY18" fmla="*/ 129826 h 272415"/>
                  <a:gd name="connsiteX19" fmla="*/ 87344 w 175641"/>
                  <a:gd name="connsiteY19" fmla="*/ 114681 h 272415"/>
                  <a:gd name="connsiteX20" fmla="*/ 51149 w 175641"/>
                  <a:gd name="connsiteY20" fmla="*/ 130874 h 272415"/>
                  <a:gd name="connsiteX21" fmla="*/ 37529 w 175641"/>
                  <a:gd name="connsiteY21" fmla="*/ 176689 h 272415"/>
                  <a:gd name="connsiteX22" fmla="*/ 51149 w 175641"/>
                  <a:gd name="connsiteY22" fmla="*/ 223266 h 272415"/>
                  <a:gd name="connsiteX23" fmla="*/ 87344 w 175641"/>
                  <a:gd name="connsiteY23" fmla="*/ 239840 h 272415"/>
                  <a:gd name="connsiteX24" fmla="*/ 124206 w 175641"/>
                  <a:gd name="connsiteY24" fmla="*/ 224409 h 2724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641" h="272415">
                    <a:moveTo>
                      <a:pt x="139636" y="0"/>
                    </a:moveTo>
                    <a:lnTo>
                      <a:pt x="175641" y="0"/>
                    </a:lnTo>
                    <a:lnTo>
                      <a:pt x="175641" y="268510"/>
                    </a:lnTo>
                    <a:lnTo>
                      <a:pt x="143923" y="268510"/>
                    </a:lnTo>
                    <a:cubicBezTo>
                      <a:pt x="142780" y="252508"/>
                      <a:pt x="141923" y="242506"/>
                      <a:pt x="141446" y="238506"/>
                    </a:cubicBezTo>
                    <a:cubicBezTo>
                      <a:pt x="134874" y="249841"/>
                      <a:pt x="126206" y="258223"/>
                      <a:pt x="115538" y="263938"/>
                    </a:cubicBezTo>
                    <a:cubicBezTo>
                      <a:pt x="104870" y="269558"/>
                      <a:pt x="93536" y="272415"/>
                      <a:pt x="81534" y="272415"/>
                    </a:cubicBezTo>
                    <a:cubicBezTo>
                      <a:pt x="67151" y="272415"/>
                      <a:pt x="53816" y="268605"/>
                      <a:pt x="41338" y="261080"/>
                    </a:cubicBezTo>
                    <a:cubicBezTo>
                      <a:pt x="28861" y="253556"/>
                      <a:pt x="18859" y="242602"/>
                      <a:pt x="11335" y="228124"/>
                    </a:cubicBezTo>
                    <a:cubicBezTo>
                      <a:pt x="3810" y="213646"/>
                      <a:pt x="0" y="196596"/>
                      <a:pt x="0" y="176784"/>
                    </a:cubicBezTo>
                    <a:cubicBezTo>
                      <a:pt x="0" y="157258"/>
                      <a:pt x="3715" y="140303"/>
                      <a:pt x="11335" y="125825"/>
                    </a:cubicBezTo>
                    <a:cubicBezTo>
                      <a:pt x="18859" y="111347"/>
                      <a:pt x="28861" y="100298"/>
                      <a:pt x="41338" y="92678"/>
                    </a:cubicBezTo>
                    <a:cubicBezTo>
                      <a:pt x="53816" y="85058"/>
                      <a:pt x="67246" y="81248"/>
                      <a:pt x="81534" y="81248"/>
                    </a:cubicBezTo>
                    <a:cubicBezTo>
                      <a:pt x="93059" y="81248"/>
                      <a:pt x="103918" y="83820"/>
                      <a:pt x="114205" y="88964"/>
                    </a:cubicBezTo>
                    <a:cubicBezTo>
                      <a:pt x="124396" y="94107"/>
                      <a:pt x="132969" y="101822"/>
                      <a:pt x="139827" y="111919"/>
                    </a:cubicBezTo>
                    <a:lnTo>
                      <a:pt x="139827" y="0"/>
                    </a:lnTo>
                    <a:close/>
                    <a:moveTo>
                      <a:pt x="124206" y="224409"/>
                    </a:moveTo>
                    <a:cubicBezTo>
                      <a:pt x="134398" y="214027"/>
                      <a:pt x="139541" y="198215"/>
                      <a:pt x="139541" y="176784"/>
                    </a:cubicBezTo>
                    <a:cubicBezTo>
                      <a:pt x="139541" y="155639"/>
                      <a:pt x="134398" y="140018"/>
                      <a:pt x="124206" y="129826"/>
                    </a:cubicBezTo>
                    <a:cubicBezTo>
                      <a:pt x="114014" y="119729"/>
                      <a:pt x="101632" y="114681"/>
                      <a:pt x="87344" y="114681"/>
                    </a:cubicBezTo>
                    <a:cubicBezTo>
                      <a:pt x="72295" y="114681"/>
                      <a:pt x="60198" y="120110"/>
                      <a:pt x="51149" y="130874"/>
                    </a:cubicBezTo>
                    <a:cubicBezTo>
                      <a:pt x="42100" y="141732"/>
                      <a:pt x="37529" y="156972"/>
                      <a:pt x="37529" y="176689"/>
                    </a:cubicBezTo>
                    <a:cubicBezTo>
                      <a:pt x="37529" y="196691"/>
                      <a:pt x="42100" y="212217"/>
                      <a:pt x="51149" y="223266"/>
                    </a:cubicBezTo>
                    <a:cubicBezTo>
                      <a:pt x="60198" y="234315"/>
                      <a:pt x="72295" y="239840"/>
                      <a:pt x="87344" y="239840"/>
                    </a:cubicBezTo>
                    <a:cubicBezTo>
                      <a:pt x="101727" y="239935"/>
                      <a:pt x="114014" y="234696"/>
                      <a:pt x="124206" y="224409"/>
                    </a:cubicBezTo>
                    <a:close/>
                  </a:path>
                </a:pathLst>
              </a:custGeom>
              <a:grpFill/>
              <a:ln w="9525" cap="flat">
                <a:noFill/>
                <a:prstDash val="solid"/>
                <a:miter/>
              </a:ln>
            </p:spPr>
            <p:txBody>
              <a:bodyPr rtlCol="0" anchor="ctr"/>
              <a:lstStyle/>
              <a:p>
                <a:endParaRPr lang="zh-CN" altLang="en-US"/>
              </a:p>
            </p:txBody>
          </p:sp>
          <p:sp>
            <p:nvSpPr>
              <p:cNvPr id="98" name="任意多边形: 形状 97">
                <a:extLst>
                  <a:ext uri="{FF2B5EF4-FFF2-40B4-BE49-F238E27FC236}">
                    <a16:creationId xmlns:a16="http://schemas.microsoft.com/office/drawing/2014/main" id="{159DF512-EEB4-83FF-FF04-BB02FA3A2DE8}"/>
                  </a:ext>
                </a:extLst>
              </p:cNvPr>
              <p:cNvSpPr/>
              <p:nvPr/>
            </p:nvSpPr>
            <p:spPr>
              <a:xfrm>
                <a:off x="2981895" y="1185957"/>
                <a:ext cx="175736" cy="269367"/>
              </a:xfrm>
              <a:custGeom>
                <a:avLst/>
                <a:gdLst>
                  <a:gd name="connsiteX0" fmla="*/ 134588 w 175736"/>
                  <a:gd name="connsiteY0" fmla="*/ 11525 h 269367"/>
                  <a:gd name="connsiteX1" fmla="*/ 164402 w 175736"/>
                  <a:gd name="connsiteY1" fmla="*/ 44672 h 269367"/>
                  <a:gd name="connsiteX2" fmla="*/ 175736 w 175736"/>
                  <a:gd name="connsiteY2" fmla="*/ 95631 h 269367"/>
                  <a:gd name="connsiteX3" fmla="*/ 164402 w 175736"/>
                  <a:gd name="connsiteY3" fmla="*/ 146971 h 269367"/>
                  <a:gd name="connsiteX4" fmla="*/ 134588 w 175736"/>
                  <a:gd name="connsiteY4" fmla="*/ 179927 h 269367"/>
                  <a:gd name="connsiteX5" fmla="*/ 94869 w 175736"/>
                  <a:gd name="connsiteY5" fmla="*/ 191262 h 269367"/>
                  <a:gd name="connsiteX6" fmla="*/ 61722 w 175736"/>
                  <a:gd name="connsiteY6" fmla="*/ 183547 h 269367"/>
                  <a:gd name="connsiteX7" fmla="*/ 36290 w 175736"/>
                  <a:gd name="connsiteY7" fmla="*/ 160306 h 269367"/>
                  <a:gd name="connsiteX8" fmla="*/ 36290 w 175736"/>
                  <a:gd name="connsiteY8" fmla="*/ 269367 h 269367"/>
                  <a:gd name="connsiteX9" fmla="*/ 0 w 175736"/>
                  <a:gd name="connsiteY9" fmla="*/ 269367 h 269367"/>
                  <a:gd name="connsiteX10" fmla="*/ 0 w 175736"/>
                  <a:gd name="connsiteY10" fmla="*/ 4286 h 269367"/>
                  <a:gd name="connsiteX11" fmla="*/ 32099 w 175736"/>
                  <a:gd name="connsiteY11" fmla="*/ 4286 h 269367"/>
                  <a:gd name="connsiteX12" fmla="*/ 34195 w 175736"/>
                  <a:gd name="connsiteY12" fmla="*/ 34290 h 269367"/>
                  <a:gd name="connsiteX13" fmla="*/ 60103 w 175736"/>
                  <a:gd name="connsiteY13" fmla="*/ 8668 h 269367"/>
                  <a:gd name="connsiteX14" fmla="*/ 94869 w 175736"/>
                  <a:gd name="connsiteY14" fmla="*/ 0 h 269367"/>
                  <a:gd name="connsiteX15" fmla="*/ 134588 w 175736"/>
                  <a:gd name="connsiteY15" fmla="*/ 11525 h 269367"/>
                  <a:gd name="connsiteX16" fmla="*/ 124492 w 175736"/>
                  <a:gd name="connsiteY16" fmla="*/ 141732 h 269367"/>
                  <a:gd name="connsiteX17" fmla="*/ 137922 w 175736"/>
                  <a:gd name="connsiteY17" fmla="*/ 95726 h 269367"/>
                  <a:gd name="connsiteX18" fmla="*/ 124301 w 175736"/>
                  <a:gd name="connsiteY18" fmla="*/ 49720 h 269367"/>
                  <a:gd name="connsiteX19" fmla="*/ 88487 w 175736"/>
                  <a:gd name="connsiteY19" fmla="*/ 32957 h 269367"/>
                  <a:gd name="connsiteX20" fmla="*/ 51626 w 175736"/>
                  <a:gd name="connsiteY20" fmla="*/ 48482 h 269367"/>
                  <a:gd name="connsiteX21" fmla="*/ 36290 w 175736"/>
                  <a:gd name="connsiteY21" fmla="*/ 95726 h 269367"/>
                  <a:gd name="connsiteX22" fmla="*/ 51626 w 175736"/>
                  <a:gd name="connsiteY22" fmla="*/ 142970 h 269367"/>
                  <a:gd name="connsiteX23" fmla="*/ 88487 w 175736"/>
                  <a:gd name="connsiteY23" fmla="*/ 158115 h 269367"/>
                  <a:gd name="connsiteX24" fmla="*/ 124492 w 175736"/>
                  <a:gd name="connsiteY24" fmla="*/ 141732 h 26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69367">
                    <a:moveTo>
                      <a:pt x="134588" y="11525"/>
                    </a:moveTo>
                    <a:cubicBezTo>
                      <a:pt x="146971" y="19145"/>
                      <a:pt x="156877" y="30194"/>
                      <a:pt x="164402" y="44672"/>
                    </a:cubicBezTo>
                    <a:cubicBezTo>
                      <a:pt x="171926" y="59150"/>
                      <a:pt x="175736" y="76105"/>
                      <a:pt x="175736" y="95631"/>
                    </a:cubicBezTo>
                    <a:cubicBezTo>
                      <a:pt x="175736" y="115348"/>
                      <a:pt x="171926" y="132493"/>
                      <a:pt x="164402" y="146971"/>
                    </a:cubicBezTo>
                    <a:cubicBezTo>
                      <a:pt x="156877" y="161449"/>
                      <a:pt x="146971" y="172403"/>
                      <a:pt x="134588" y="179927"/>
                    </a:cubicBezTo>
                    <a:cubicBezTo>
                      <a:pt x="122206" y="187452"/>
                      <a:pt x="109061" y="191262"/>
                      <a:pt x="94869" y="191262"/>
                    </a:cubicBezTo>
                    <a:cubicBezTo>
                      <a:pt x="83058" y="191262"/>
                      <a:pt x="72009" y="188690"/>
                      <a:pt x="61722" y="183547"/>
                    </a:cubicBezTo>
                    <a:cubicBezTo>
                      <a:pt x="51340" y="178403"/>
                      <a:pt x="42863" y="170593"/>
                      <a:pt x="36290" y="160306"/>
                    </a:cubicBezTo>
                    <a:lnTo>
                      <a:pt x="36290" y="269367"/>
                    </a:lnTo>
                    <a:lnTo>
                      <a:pt x="0" y="269367"/>
                    </a:lnTo>
                    <a:lnTo>
                      <a:pt x="0" y="4286"/>
                    </a:lnTo>
                    <a:lnTo>
                      <a:pt x="32099" y="4286"/>
                    </a:lnTo>
                    <a:cubicBezTo>
                      <a:pt x="32576" y="16097"/>
                      <a:pt x="33242" y="26003"/>
                      <a:pt x="34195" y="34290"/>
                    </a:cubicBezTo>
                    <a:cubicBezTo>
                      <a:pt x="40767" y="22955"/>
                      <a:pt x="49435" y="14478"/>
                      <a:pt x="60103" y="8668"/>
                    </a:cubicBezTo>
                    <a:cubicBezTo>
                      <a:pt x="70771" y="2953"/>
                      <a:pt x="82391" y="0"/>
                      <a:pt x="94869" y="0"/>
                    </a:cubicBezTo>
                    <a:cubicBezTo>
                      <a:pt x="109061" y="95"/>
                      <a:pt x="122206" y="3905"/>
                      <a:pt x="134588" y="11525"/>
                    </a:cubicBezTo>
                    <a:close/>
                    <a:moveTo>
                      <a:pt x="124492" y="141732"/>
                    </a:moveTo>
                    <a:cubicBezTo>
                      <a:pt x="133445" y="130778"/>
                      <a:pt x="137922" y="115443"/>
                      <a:pt x="137922" y="95726"/>
                    </a:cubicBezTo>
                    <a:cubicBezTo>
                      <a:pt x="137922" y="76200"/>
                      <a:pt x="133350" y="60865"/>
                      <a:pt x="124301" y="49720"/>
                    </a:cubicBezTo>
                    <a:cubicBezTo>
                      <a:pt x="115253" y="38576"/>
                      <a:pt x="103346" y="32957"/>
                      <a:pt x="88487" y="32957"/>
                    </a:cubicBezTo>
                    <a:cubicBezTo>
                      <a:pt x="74104" y="32957"/>
                      <a:pt x="61817" y="38100"/>
                      <a:pt x="51626" y="48482"/>
                    </a:cubicBezTo>
                    <a:cubicBezTo>
                      <a:pt x="41434" y="58864"/>
                      <a:pt x="36290" y="74581"/>
                      <a:pt x="36290" y="95726"/>
                    </a:cubicBezTo>
                    <a:cubicBezTo>
                      <a:pt x="36290" y="117157"/>
                      <a:pt x="41434" y="132874"/>
                      <a:pt x="51626" y="142970"/>
                    </a:cubicBezTo>
                    <a:cubicBezTo>
                      <a:pt x="61817" y="153067"/>
                      <a:pt x="74104" y="158115"/>
                      <a:pt x="88487" y="158115"/>
                    </a:cubicBezTo>
                    <a:cubicBezTo>
                      <a:pt x="103632" y="158115"/>
                      <a:pt x="115633" y="152686"/>
                      <a:pt x="124492" y="141732"/>
                    </a:cubicBezTo>
                    <a:close/>
                  </a:path>
                </a:pathLst>
              </a:custGeom>
              <a:grpFill/>
              <a:ln w="9525" cap="flat">
                <a:noFill/>
                <a:prstDash val="solid"/>
                <a:miter/>
              </a:ln>
            </p:spPr>
            <p:txBody>
              <a:bodyPr rtlCol="0" anchor="ctr"/>
              <a:lstStyle/>
              <a:p>
                <a:endParaRPr lang="zh-CN" altLang="en-US"/>
              </a:p>
            </p:txBody>
          </p:sp>
          <p:sp>
            <p:nvSpPr>
              <p:cNvPr id="99" name="任意多边形: 形状 98">
                <a:extLst>
                  <a:ext uri="{FF2B5EF4-FFF2-40B4-BE49-F238E27FC236}">
                    <a16:creationId xmlns:a16="http://schemas.microsoft.com/office/drawing/2014/main" id="{6C554A06-0F7F-08F5-F4E8-B2C82FC1AD64}"/>
                  </a:ext>
                </a:extLst>
              </p:cNvPr>
              <p:cNvSpPr/>
              <p:nvPr/>
            </p:nvSpPr>
            <p:spPr>
              <a:xfrm>
                <a:off x="3198494" y="1185957"/>
                <a:ext cx="175736" cy="269367"/>
              </a:xfrm>
              <a:custGeom>
                <a:avLst/>
                <a:gdLst>
                  <a:gd name="connsiteX0" fmla="*/ 134588 w 175736"/>
                  <a:gd name="connsiteY0" fmla="*/ 11525 h 269367"/>
                  <a:gd name="connsiteX1" fmla="*/ 164401 w 175736"/>
                  <a:gd name="connsiteY1" fmla="*/ 44672 h 269367"/>
                  <a:gd name="connsiteX2" fmla="*/ 175736 w 175736"/>
                  <a:gd name="connsiteY2" fmla="*/ 95631 h 269367"/>
                  <a:gd name="connsiteX3" fmla="*/ 164401 w 175736"/>
                  <a:gd name="connsiteY3" fmla="*/ 146971 h 269367"/>
                  <a:gd name="connsiteX4" fmla="*/ 134588 w 175736"/>
                  <a:gd name="connsiteY4" fmla="*/ 179927 h 269367"/>
                  <a:gd name="connsiteX5" fmla="*/ 94869 w 175736"/>
                  <a:gd name="connsiteY5" fmla="*/ 191262 h 269367"/>
                  <a:gd name="connsiteX6" fmla="*/ 61722 w 175736"/>
                  <a:gd name="connsiteY6" fmla="*/ 183547 h 269367"/>
                  <a:gd name="connsiteX7" fmla="*/ 36290 w 175736"/>
                  <a:gd name="connsiteY7" fmla="*/ 160306 h 269367"/>
                  <a:gd name="connsiteX8" fmla="*/ 36290 w 175736"/>
                  <a:gd name="connsiteY8" fmla="*/ 269367 h 269367"/>
                  <a:gd name="connsiteX9" fmla="*/ 0 w 175736"/>
                  <a:gd name="connsiteY9" fmla="*/ 269367 h 269367"/>
                  <a:gd name="connsiteX10" fmla="*/ 0 w 175736"/>
                  <a:gd name="connsiteY10" fmla="*/ 4286 h 269367"/>
                  <a:gd name="connsiteX11" fmla="*/ 32099 w 175736"/>
                  <a:gd name="connsiteY11" fmla="*/ 4286 h 269367"/>
                  <a:gd name="connsiteX12" fmla="*/ 34195 w 175736"/>
                  <a:gd name="connsiteY12" fmla="*/ 34290 h 269367"/>
                  <a:gd name="connsiteX13" fmla="*/ 60103 w 175736"/>
                  <a:gd name="connsiteY13" fmla="*/ 8668 h 269367"/>
                  <a:gd name="connsiteX14" fmla="*/ 94869 w 175736"/>
                  <a:gd name="connsiteY14" fmla="*/ 0 h 269367"/>
                  <a:gd name="connsiteX15" fmla="*/ 134588 w 175736"/>
                  <a:gd name="connsiteY15" fmla="*/ 11525 h 269367"/>
                  <a:gd name="connsiteX16" fmla="*/ 124587 w 175736"/>
                  <a:gd name="connsiteY16" fmla="*/ 141732 h 269367"/>
                  <a:gd name="connsiteX17" fmla="*/ 138017 w 175736"/>
                  <a:gd name="connsiteY17" fmla="*/ 95726 h 269367"/>
                  <a:gd name="connsiteX18" fmla="*/ 124396 w 175736"/>
                  <a:gd name="connsiteY18" fmla="*/ 49720 h 269367"/>
                  <a:gd name="connsiteX19" fmla="*/ 88582 w 175736"/>
                  <a:gd name="connsiteY19" fmla="*/ 32957 h 269367"/>
                  <a:gd name="connsiteX20" fmla="*/ 51721 w 175736"/>
                  <a:gd name="connsiteY20" fmla="*/ 48482 h 269367"/>
                  <a:gd name="connsiteX21" fmla="*/ 36385 w 175736"/>
                  <a:gd name="connsiteY21" fmla="*/ 95726 h 269367"/>
                  <a:gd name="connsiteX22" fmla="*/ 51721 w 175736"/>
                  <a:gd name="connsiteY22" fmla="*/ 142970 h 269367"/>
                  <a:gd name="connsiteX23" fmla="*/ 88582 w 175736"/>
                  <a:gd name="connsiteY23" fmla="*/ 158115 h 269367"/>
                  <a:gd name="connsiteX24" fmla="*/ 124587 w 175736"/>
                  <a:gd name="connsiteY24" fmla="*/ 141732 h 269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69367">
                    <a:moveTo>
                      <a:pt x="134588" y="11525"/>
                    </a:moveTo>
                    <a:cubicBezTo>
                      <a:pt x="146971" y="19145"/>
                      <a:pt x="156877" y="30194"/>
                      <a:pt x="164401" y="44672"/>
                    </a:cubicBezTo>
                    <a:cubicBezTo>
                      <a:pt x="171926" y="59150"/>
                      <a:pt x="175736" y="76105"/>
                      <a:pt x="175736" y="95631"/>
                    </a:cubicBezTo>
                    <a:cubicBezTo>
                      <a:pt x="175736" y="115348"/>
                      <a:pt x="171926" y="132493"/>
                      <a:pt x="164401" y="146971"/>
                    </a:cubicBezTo>
                    <a:cubicBezTo>
                      <a:pt x="156877" y="161449"/>
                      <a:pt x="146971" y="172403"/>
                      <a:pt x="134588" y="179927"/>
                    </a:cubicBezTo>
                    <a:cubicBezTo>
                      <a:pt x="122206" y="187452"/>
                      <a:pt x="109061" y="191262"/>
                      <a:pt x="94869" y="191262"/>
                    </a:cubicBezTo>
                    <a:cubicBezTo>
                      <a:pt x="83058" y="191262"/>
                      <a:pt x="72009" y="188690"/>
                      <a:pt x="61722" y="183547"/>
                    </a:cubicBezTo>
                    <a:cubicBezTo>
                      <a:pt x="51340" y="178403"/>
                      <a:pt x="42863" y="170593"/>
                      <a:pt x="36290" y="160306"/>
                    </a:cubicBezTo>
                    <a:lnTo>
                      <a:pt x="36290" y="269367"/>
                    </a:lnTo>
                    <a:lnTo>
                      <a:pt x="0" y="269367"/>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9061" y="95"/>
                      <a:pt x="122301" y="3905"/>
                      <a:pt x="134588" y="11525"/>
                    </a:cubicBezTo>
                    <a:close/>
                    <a:moveTo>
                      <a:pt x="124587" y="141732"/>
                    </a:moveTo>
                    <a:cubicBezTo>
                      <a:pt x="133540" y="130778"/>
                      <a:pt x="138017" y="115443"/>
                      <a:pt x="138017" y="95726"/>
                    </a:cubicBezTo>
                    <a:cubicBezTo>
                      <a:pt x="138017" y="76200"/>
                      <a:pt x="133445" y="60865"/>
                      <a:pt x="124396" y="49720"/>
                    </a:cubicBezTo>
                    <a:cubicBezTo>
                      <a:pt x="115348" y="38576"/>
                      <a:pt x="103442" y="32957"/>
                      <a:pt x="88582" y="32957"/>
                    </a:cubicBezTo>
                    <a:cubicBezTo>
                      <a:pt x="74200" y="32957"/>
                      <a:pt x="61913" y="38100"/>
                      <a:pt x="51721" y="48482"/>
                    </a:cubicBezTo>
                    <a:cubicBezTo>
                      <a:pt x="41529" y="58864"/>
                      <a:pt x="36385" y="74581"/>
                      <a:pt x="36385" y="95726"/>
                    </a:cubicBezTo>
                    <a:cubicBezTo>
                      <a:pt x="36385" y="117157"/>
                      <a:pt x="41529" y="132874"/>
                      <a:pt x="51721" y="142970"/>
                    </a:cubicBezTo>
                    <a:cubicBezTo>
                      <a:pt x="61913" y="153067"/>
                      <a:pt x="74200" y="158115"/>
                      <a:pt x="88582" y="158115"/>
                    </a:cubicBezTo>
                    <a:cubicBezTo>
                      <a:pt x="103632" y="158115"/>
                      <a:pt x="115633" y="152686"/>
                      <a:pt x="124587" y="141732"/>
                    </a:cubicBezTo>
                    <a:close/>
                  </a:path>
                </a:pathLst>
              </a:custGeom>
              <a:grpFill/>
              <a:ln w="9525" cap="flat">
                <a:noFill/>
                <a:prstDash val="solid"/>
                <a:miter/>
              </a:ln>
            </p:spPr>
            <p:txBody>
              <a:bodyPr rtlCol="0" anchor="ctr"/>
              <a:lstStyle/>
              <a:p>
                <a:endParaRPr lang="zh-CN" altLang="en-US"/>
              </a:p>
            </p:txBody>
          </p:sp>
          <p:sp>
            <p:nvSpPr>
              <p:cNvPr id="100" name="任意多边形: 形状 99">
                <a:extLst>
                  <a:ext uri="{FF2B5EF4-FFF2-40B4-BE49-F238E27FC236}">
                    <a16:creationId xmlns:a16="http://schemas.microsoft.com/office/drawing/2014/main" id="{04982BAE-FAE7-8C0F-F50D-7D35A3DF1BEB}"/>
                  </a:ext>
                </a:extLst>
              </p:cNvPr>
              <p:cNvSpPr/>
              <p:nvPr/>
            </p:nvSpPr>
            <p:spPr>
              <a:xfrm>
                <a:off x="3390899" y="1137380"/>
                <a:ext cx="131159" cy="239934"/>
              </a:xfrm>
              <a:custGeom>
                <a:avLst/>
                <a:gdLst>
                  <a:gd name="connsiteX0" fmla="*/ 131159 w 131159"/>
                  <a:gd name="connsiteY0" fmla="*/ 228600 h 239934"/>
                  <a:gd name="connsiteX1" fmla="*/ 89916 w 131159"/>
                  <a:gd name="connsiteY1" fmla="*/ 239935 h 239934"/>
                  <a:gd name="connsiteX2" fmla="*/ 47434 w 131159"/>
                  <a:gd name="connsiteY2" fmla="*/ 225457 h 239934"/>
                  <a:gd name="connsiteX3" fmla="*/ 31051 w 131159"/>
                  <a:gd name="connsiteY3" fmla="*/ 173927 h 239934"/>
                  <a:gd name="connsiteX4" fmla="*/ 31051 w 131159"/>
                  <a:gd name="connsiteY4" fmla="*/ 84010 h 239934"/>
                  <a:gd name="connsiteX5" fmla="*/ 0 w 131159"/>
                  <a:gd name="connsiteY5" fmla="*/ 84010 h 239934"/>
                  <a:gd name="connsiteX6" fmla="*/ 0 w 131159"/>
                  <a:gd name="connsiteY6" fmla="*/ 52864 h 239934"/>
                  <a:gd name="connsiteX7" fmla="*/ 31051 w 131159"/>
                  <a:gd name="connsiteY7" fmla="*/ 52864 h 239934"/>
                  <a:gd name="connsiteX8" fmla="*/ 31051 w 131159"/>
                  <a:gd name="connsiteY8" fmla="*/ 0 h 239934"/>
                  <a:gd name="connsiteX9" fmla="*/ 67056 w 131159"/>
                  <a:gd name="connsiteY9" fmla="*/ 0 h 239934"/>
                  <a:gd name="connsiteX10" fmla="*/ 67056 w 131159"/>
                  <a:gd name="connsiteY10" fmla="*/ 52959 h 239934"/>
                  <a:gd name="connsiteX11" fmla="*/ 121063 w 131159"/>
                  <a:gd name="connsiteY11" fmla="*/ 52959 h 239934"/>
                  <a:gd name="connsiteX12" fmla="*/ 121063 w 131159"/>
                  <a:gd name="connsiteY12" fmla="*/ 84010 h 239934"/>
                  <a:gd name="connsiteX13" fmla="*/ 67056 w 131159"/>
                  <a:gd name="connsiteY13" fmla="*/ 84010 h 239934"/>
                  <a:gd name="connsiteX14" fmla="*/ 67056 w 131159"/>
                  <a:gd name="connsiteY14" fmla="*/ 169069 h 239934"/>
                  <a:gd name="connsiteX15" fmla="*/ 95250 w 131159"/>
                  <a:gd name="connsiteY15" fmla="*/ 207169 h 239934"/>
                  <a:gd name="connsiteX16" fmla="*/ 118872 w 131159"/>
                  <a:gd name="connsiteY16" fmla="*/ 200501 h 239934"/>
                  <a:gd name="connsiteX17" fmla="*/ 131159 w 131159"/>
                  <a:gd name="connsiteY17" fmla="*/ 228600 h 23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1159" h="239934">
                    <a:moveTo>
                      <a:pt x="131159" y="228600"/>
                    </a:moveTo>
                    <a:cubicBezTo>
                      <a:pt x="120777" y="236125"/>
                      <a:pt x="107061" y="239935"/>
                      <a:pt x="89916" y="239935"/>
                    </a:cubicBezTo>
                    <a:cubicBezTo>
                      <a:pt x="72485" y="239935"/>
                      <a:pt x="58388" y="235077"/>
                      <a:pt x="47434" y="225457"/>
                    </a:cubicBezTo>
                    <a:cubicBezTo>
                      <a:pt x="36481" y="215837"/>
                      <a:pt x="31051" y="198692"/>
                      <a:pt x="31051" y="173927"/>
                    </a:cubicBezTo>
                    <a:lnTo>
                      <a:pt x="31051" y="84010"/>
                    </a:lnTo>
                    <a:lnTo>
                      <a:pt x="0" y="84010"/>
                    </a:lnTo>
                    <a:lnTo>
                      <a:pt x="0" y="52864"/>
                    </a:lnTo>
                    <a:lnTo>
                      <a:pt x="31051" y="52864"/>
                    </a:lnTo>
                    <a:lnTo>
                      <a:pt x="31051" y="0"/>
                    </a:lnTo>
                    <a:lnTo>
                      <a:pt x="67056" y="0"/>
                    </a:lnTo>
                    <a:lnTo>
                      <a:pt x="67056" y="52959"/>
                    </a:lnTo>
                    <a:lnTo>
                      <a:pt x="121063" y="52959"/>
                    </a:lnTo>
                    <a:lnTo>
                      <a:pt x="121063" y="84010"/>
                    </a:lnTo>
                    <a:lnTo>
                      <a:pt x="67056" y="84010"/>
                    </a:lnTo>
                    <a:lnTo>
                      <a:pt x="67056" y="169069"/>
                    </a:lnTo>
                    <a:cubicBezTo>
                      <a:pt x="67056" y="194501"/>
                      <a:pt x="76486" y="207169"/>
                      <a:pt x="95250" y="207169"/>
                    </a:cubicBezTo>
                    <a:cubicBezTo>
                      <a:pt x="103727" y="207169"/>
                      <a:pt x="111633" y="204978"/>
                      <a:pt x="118872" y="200501"/>
                    </a:cubicBezTo>
                    <a:lnTo>
                      <a:pt x="131159" y="228600"/>
                    </a:lnTo>
                    <a:close/>
                  </a:path>
                </a:pathLst>
              </a:custGeom>
              <a:grpFill/>
              <a:ln w="9525" cap="flat">
                <a:noFill/>
                <a:prstDash val="solid"/>
                <a:miter/>
              </a:ln>
            </p:spPr>
            <p:txBody>
              <a:bodyPr rtlCol="0" anchor="ctr"/>
              <a:lstStyle/>
              <a:p>
                <a:endParaRPr lang="zh-CN" altLang="en-US"/>
              </a:p>
            </p:txBody>
          </p:sp>
          <p:sp>
            <p:nvSpPr>
              <p:cNvPr id="101" name="任意多边形: 形状 100">
                <a:extLst>
                  <a:ext uri="{FF2B5EF4-FFF2-40B4-BE49-F238E27FC236}">
                    <a16:creationId xmlns:a16="http://schemas.microsoft.com/office/drawing/2014/main" id="{D73E25DD-51BA-A1AB-E034-0329B830F23A}"/>
                  </a:ext>
                </a:extLst>
              </p:cNvPr>
              <p:cNvSpPr/>
              <p:nvPr/>
            </p:nvSpPr>
            <p:spPr>
              <a:xfrm>
                <a:off x="3553395" y="1330356"/>
                <a:ext cx="45815" cy="47243"/>
              </a:xfrm>
              <a:custGeom>
                <a:avLst/>
                <a:gdLst>
                  <a:gd name="connsiteX0" fmla="*/ 6572 w 45815"/>
                  <a:gd name="connsiteY0" fmla="*/ 40195 h 47243"/>
                  <a:gd name="connsiteX1" fmla="*/ 0 w 45815"/>
                  <a:gd name="connsiteY1" fmla="*/ 23622 h 47243"/>
                  <a:gd name="connsiteX2" fmla="*/ 6572 w 45815"/>
                  <a:gd name="connsiteY2" fmla="*/ 6858 h 47243"/>
                  <a:gd name="connsiteX3" fmla="*/ 22574 w 45815"/>
                  <a:gd name="connsiteY3" fmla="*/ 0 h 47243"/>
                  <a:gd name="connsiteX4" fmla="*/ 39148 w 45815"/>
                  <a:gd name="connsiteY4" fmla="*/ 6858 h 47243"/>
                  <a:gd name="connsiteX5" fmla="*/ 45815 w 45815"/>
                  <a:gd name="connsiteY5" fmla="*/ 23622 h 47243"/>
                  <a:gd name="connsiteX6" fmla="*/ 38957 w 45815"/>
                  <a:gd name="connsiteY6" fmla="*/ 40195 h 47243"/>
                  <a:gd name="connsiteX7" fmla="*/ 22574 w 45815"/>
                  <a:gd name="connsiteY7" fmla="*/ 47244 h 47243"/>
                  <a:gd name="connsiteX8" fmla="*/ 6572 w 45815"/>
                  <a:gd name="connsiteY8" fmla="*/ 40195 h 4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15" h="47243">
                    <a:moveTo>
                      <a:pt x="6572" y="40195"/>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7" y="40195"/>
                    </a:cubicBezTo>
                    <a:cubicBezTo>
                      <a:pt x="34385" y="44863"/>
                      <a:pt x="28861" y="47244"/>
                      <a:pt x="22574" y="47244"/>
                    </a:cubicBezTo>
                    <a:cubicBezTo>
                      <a:pt x="16288" y="47244"/>
                      <a:pt x="10954" y="44863"/>
                      <a:pt x="6572" y="40195"/>
                    </a:cubicBezTo>
                    <a:close/>
                  </a:path>
                </a:pathLst>
              </a:custGeom>
              <a:grpFill/>
              <a:ln w="9525" cap="flat">
                <a:noFill/>
                <a:prstDash val="solid"/>
                <a:miter/>
              </a:ln>
            </p:spPr>
            <p:txBody>
              <a:bodyPr rtlCol="0" anchor="ctr"/>
              <a:lstStyle/>
              <a:p>
                <a:endParaRPr lang="zh-CN" altLang="en-US"/>
              </a:p>
            </p:txBody>
          </p:sp>
          <p:sp>
            <p:nvSpPr>
              <p:cNvPr id="102" name="任意多边形: 形状 101">
                <a:extLst>
                  <a:ext uri="{FF2B5EF4-FFF2-40B4-BE49-F238E27FC236}">
                    <a16:creationId xmlns:a16="http://schemas.microsoft.com/office/drawing/2014/main" id="{B545B6C5-D2F8-6ADD-4991-3073E7E89038}"/>
                  </a:ext>
                </a:extLst>
              </p:cNvPr>
              <p:cNvSpPr/>
              <p:nvPr/>
            </p:nvSpPr>
            <p:spPr>
              <a:xfrm>
                <a:off x="3600449" y="1137380"/>
                <a:ext cx="131159" cy="239934"/>
              </a:xfrm>
              <a:custGeom>
                <a:avLst/>
                <a:gdLst>
                  <a:gd name="connsiteX0" fmla="*/ 131159 w 131159"/>
                  <a:gd name="connsiteY0" fmla="*/ 228600 h 239934"/>
                  <a:gd name="connsiteX1" fmla="*/ 89916 w 131159"/>
                  <a:gd name="connsiteY1" fmla="*/ 239935 h 239934"/>
                  <a:gd name="connsiteX2" fmla="*/ 47434 w 131159"/>
                  <a:gd name="connsiteY2" fmla="*/ 225457 h 239934"/>
                  <a:gd name="connsiteX3" fmla="*/ 31051 w 131159"/>
                  <a:gd name="connsiteY3" fmla="*/ 173927 h 239934"/>
                  <a:gd name="connsiteX4" fmla="*/ 31051 w 131159"/>
                  <a:gd name="connsiteY4" fmla="*/ 84010 h 239934"/>
                  <a:gd name="connsiteX5" fmla="*/ 0 w 131159"/>
                  <a:gd name="connsiteY5" fmla="*/ 84010 h 239934"/>
                  <a:gd name="connsiteX6" fmla="*/ 0 w 131159"/>
                  <a:gd name="connsiteY6" fmla="*/ 52864 h 239934"/>
                  <a:gd name="connsiteX7" fmla="*/ 31051 w 131159"/>
                  <a:gd name="connsiteY7" fmla="*/ 52864 h 239934"/>
                  <a:gd name="connsiteX8" fmla="*/ 31051 w 131159"/>
                  <a:gd name="connsiteY8" fmla="*/ 0 h 239934"/>
                  <a:gd name="connsiteX9" fmla="*/ 67056 w 131159"/>
                  <a:gd name="connsiteY9" fmla="*/ 0 h 239934"/>
                  <a:gd name="connsiteX10" fmla="*/ 67056 w 131159"/>
                  <a:gd name="connsiteY10" fmla="*/ 52959 h 239934"/>
                  <a:gd name="connsiteX11" fmla="*/ 121063 w 131159"/>
                  <a:gd name="connsiteY11" fmla="*/ 52959 h 239934"/>
                  <a:gd name="connsiteX12" fmla="*/ 121063 w 131159"/>
                  <a:gd name="connsiteY12" fmla="*/ 84010 h 239934"/>
                  <a:gd name="connsiteX13" fmla="*/ 67056 w 131159"/>
                  <a:gd name="connsiteY13" fmla="*/ 84010 h 239934"/>
                  <a:gd name="connsiteX14" fmla="*/ 67056 w 131159"/>
                  <a:gd name="connsiteY14" fmla="*/ 169069 h 239934"/>
                  <a:gd name="connsiteX15" fmla="*/ 95250 w 131159"/>
                  <a:gd name="connsiteY15" fmla="*/ 207169 h 239934"/>
                  <a:gd name="connsiteX16" fmla="*/ 118872 w 131159"/>
                  <a:gd name="connsiteY16" fmla="*/ 200501 h 239934"/>
                  <a:gd name="connsiteX17" fmla="*/ 131159 w 131159"/>
                  <a:gd name="connsiteY17" fmla="*/ 228600 h 23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1159" h="239934">
                    <a:moveTo>
                      <a:pt x="131159" y="228600"/>
                    </a:moveTo>
                    <a:cubicBezTo>
                      <a:pt x="120777" y="236125"/>
                      <a:pt x="107061" y="239935"/>
                      <a:pt x="89916" y="239935"/>
                    </a:cubicBezTo>
                    <a:cubicBezTo>
                      <a:pt x="72485" y="239935"/>
                      <a:pt x="58388" y="235077"/>
                      <a:pt x="47434" y="225457"/>
                    </a:cubicBezTo>
                    <a:cubicBezTo>
                      <a:pt x="36481" y="215837"/>
                      <a:pt x="31051" y="198692"/>
                      <a:pt x="31051" y="173927"/>
                    </a:cubicBezTo>
                    <a:lnTo>
                      <a:pt x="31051" y="84010"/>
                    </a:lnTo>
                    <a:lnTo>
                      <a:pt x="0" y="84010"/>
                    </a:lnTo>
                    <a:lnTo>
                      <a:pt x="0" y="52864"/>
                    </a:lnTo>
                    <a:lnTo>
                      <a:pt x="31051" y="52864"/>
                    </a:lnTo>
                    <a:lnTo>
                      <a:pt x="31051" y="0"/>
                    </a:lnTo>
                    <a:lnTo>
                      <a:pt x="67056" y="0"/>
                    </a:lnTo>
                    <a:lnTo>
                      <a:pt x="67056" y="52959"/>
                    </a:lnTo>
                    <a:lnTo>
                      <a:pt x="121063" y="52959"/>
                    </a:lnTo>
                    <a:lnTo>
                      <a:pt x="121063" y="84010"/>
                    </a:lnTo>
                    <a:lnTo>
                      <a:pt x="67056" y="84010"/>
                    </a:lnTo>
                    <a:lnTo>
                      <a:pt x="67056" y="169069"/>
                    </a:lnTo>
                    <a:cubicBezTo>
                      <a:pt x="67056" y="194501"/>
                      <a:pt x="76486" y="207169"/>
                      <a:pt x="95250" y="207169"/>
                    </a:cubicBezTo>
                    <a:cubicBezTo>
                      <a:pt x="103727" y="207169"/>
                      <a:pt x="111633" y="204978"/>
                      <a:pt x="118872" y="200501"/>
                    </a:cubicBezTo>
                    <a:lnTo>
                      <a:pt x="131159" y="228600"/>
                    </a:lnTo>
                    <a:close/>
                  </a:path>
                </a:pathLst>
              </a:custGeom>
              <a:grpFill/>
              <a:ln w="9525" cap="flat">
                <a:noFill/>
                <a:prstDash val="solid"/>
                <a:miter/>
              </a:ln>
            </p:spPr>
            <p:txBody>
              <a:bodyPr rtlCol="0" anchor="ctr"/>
              <a:lstStyle/>
              <a:p>
                <a:endParaRPr lang="zh-CN" altLang="en-US"/>
              </a:p>
            </p:txBody>
          </p:sp>
          <p:sp>
            <p:nvSpPr>
              <p:cNvPr id="103" name="任意多边形: 形状 102">
                <a:extLst>
                  <a:ext uri="{FF2B5EF4-FFF2-40B4-BE49-F238E27FC236}">
                    <a16:creationId xmlns:a16="http://schemas.microsoft.com/office/drawing/2014/main" id="{DF997208-4C40-0B5B-5A26-43ACC1C1CD15}"/>
                  </a:ext>
                </a:extLst>
              </p:cNvPr>
              <p:cNvSpPr/>
              <p:nvPr/>
            </p:nvSpPr>
            <p:spPr>
              <a:xfrm>
                <a:off x="3750277" y="1186053"/>
                <a:ext cx="154876" cy="191261"/>
              </a:xfrm>
              <a:custGeom>
                <a:avLst/>
                <a:gdLst>
                  <a:gd name="connsiteX0" fmla="*/ 134588 w 154876"/>
                  <a:gd name="connsiteY0" fmla="*/ 19431 h 191261"/>
                  <a:gd name="connsiteX1" fmla="*/ 154877 w 154876"/>
                  <a:gd name="connsiteY1" fmla="*/ 75152 h 191261"/>
                  <a:gd name="connsiteX2" fmla="*/ 154877 w 154876"/>
                  <a:gd name="connsiteY2" fmla="*/ 187357 h 191261"/>
                  <a:gd name="connsiteX3" fmla="*/ 123444 w 154876"/>
                  <a:gd name="connsiteY3" fmla="*/ 187357 h 191261"/>
                  <a:gd name="connsiteX4" fmla="*/ 121634 w 154876"/>
                  <a:gd name="connsiteY4" fmla="*/ 164783 h 191261"/>
                  <a:gd name="connsiteX5" fmla="*/ 67342 w 154876"/>
                  <a:gd name="connsiteY5" fmla="*/ 191262 h 191261"/>
                  <a:gd name="connsiteX6" fmla="*/ 33623 w 154876"/>
                  <a:gd name="connsiteY6" fmla="*/ 184594 h 191261"/>
                  <a:gd name="connsiteX7" fmla="*/ 9144 w 154876"/>
                  <a:gd name="connsiteY7" fmla="*/ 165164 h 191261"/>
                  <a:gd name="connsiteX8" fmla="*/ 0 w 154876"/>
                  <a:gd name="connsiteY8" fmla="*/ 134493 h 191261"/>
                  <a:gd name="connsiteX9" fmla="*/ 22193 w 154876"/>
                  <a:gd name="connsiteY9" fmla="*/ 91440 h 191261"/>
                  <a:gd name="connsiteX10" fmla="*/ 78962 w 154876"/>
                  <a:gd name="connsiteY10" fmla="*/ 75533 h 191261"/>
                  <a:gd name="connsiteX11" fmla="*/ 118777 w 154876"/>
                  <a:gd name="connsiteY11" fmla="*/ 80867 h 191261"/>
                  <a:gd name="connsiteX12" fmla="*/ 118777 w 154876"/>
                  <a:gd name="connsiteY12" fmla="*/ 80201 h 191261"/>
                  <a:gd name="connsiteX13" fmla="*/ 108871 w 154876"/>
                  <a:gd name="connsiteY13" fmla="*/ 43339 h 191261"/>
                  <a:gd name="connsiteX14" fmla="*/ 79248 w 154876"/>
                  <a:gd name="connsiteY14" fmla="*/ 31528 h 191261"/>
                  <a:gd name="connsiteX15" fmla="*/ 52578 w 154876"/>
                  <a:gd name="connsiteY15" fmla="*/ 38386 h 191261"/>
                  <a:gd name="connsiteX16" fmla="*/ 34385 w 154876"/>
                  <a:gd name="connsiteY16" fmla="*/ 58293 h 191261"/>
                  <a:gd name="connsiteX17" fmla="*/ 7811 w 154876"/>
                  <a:gd name="connsiteY17" fmla="*/ 42672 h 191261"/>
                  <a:gd name="connsiteX18" fmla="*/ 36386 w 154876"/>
                  <a:gd name="connsiteY18" fmla="*/ 11620 h 191261"/>
                  <a:gd name="connsiteX19" fmla="*/ 81534 w 154876"/>
                  <a:gd name="connsiteY19" fmla="*/ 0 h 191261"/>
                  <a:gd name="connsiteX20" fmla="*/ 134588 w 154876"/>
                  <a:gd name="connsiteY20" fmla="*/ 19431 h 191261"/>
                  <a:gd name="connsiteX21" fmla="*/ 118872 w 154876"/>
                  <a:gd name="connsiteY21" fmla="*/ 108299 h 191261"/>
                  <a:gd name="connsiteX22" fmla="*/ 81820 w 154876"/>
                  <a:gd name="connsiteY22" fmla="*/ 102965 h 191261"/>
                  <a:gd name="connsiteX23" fmla="*/ 49054 w 154876"/>
                  <a:gd name="connsiteY23" fmla="*/ 111062 h 191261"/>
                  <a:gd name="connsiteX24" fmla="*/ 37433 w 154876"/>
                  <a:gd name="connsiteY24" fmla="*/ 133636 h 191261"/>
                  <a:gd name="connsiteX25" fmla="*/ 46958 w 154876"/>
                  <a:gd name="connsiteY25" fmla="*/ 154305 h 191261"/>
                  <a:gd name="connsiteX26" fmla="*/ 72009 w 154876"/>
                  <a:gd name="connsiteY26" fmla="*/ 161925 h 191261"/>
                  <a:gd name="connsiteX27" fmla="*/ 105156 w 154876"/>
                  <a:gd name="connsiteY27" fmla="*/ 150781 h 191261"/>
                  <a:gd name="connsiteX28" fmla="*/ 118872 w 154876"/>
                  <a:gd name="connsiteY28" fmla="*/ 119920 h 191261"/>
                  <a:gd name="connsiteX29" fmla="*/ 118872 w 154876"/>
                  <a:gd name="connsiteY29" fmla="*/ 108299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876" h="191261">
                    <a:moveTo>
                      <a:pt x="134588" y="19431"/>
                    </a:moveTo>
                    <a:cubicBezTo>
                      <a:pt x="148114" y="32385"/>
                      <a:pt x="154877" y="50959"/>
                      <a:pt x="154877" y="75152"/>
                    </a:cubicBezTo>
                    <a:lnTo>
                      <a:pt x="154877" y="187357"/>
                    </a:lnTo>
                    <a:lnTo>
                      <a:pt x="123444" y="187357"/>
                    </a:lnTo>
                    <a:cubicBezTo>
                      <a:pt x="122968" y="176784"/>
                      <a:pt x="122396" y="169259"/>
                      <a:pt x="121634" y="164783"/>
                    </a:cubicBezTo>
                    <a:cubicBezTo>
                      <a:pt x="110300" y="182404"/>
                      <a:pt x="92202" y="191262"/>
                      <a:pt x="67342" y="191262"/>
                    </a:cubicBezTo>
                    <a:cubicBezTo>
                      <a:pt x="55150" y="191262"/>
                      <a:pt x="43910" y="189071"/>
                      <a:pt x="33623" y="184594"/>
                    </a:cubicBezTo>
                    <a:cubicBezTo>
                      <a:pt x="23336" y="180118"/>
                      <a:pt x="15240" y="173641"/>
                      <a:pt x="9144" y="165164"/>
                    </a:cubicBezTo>
                    <a:cubicBezTo>
                      <a:pt x="3048" y="156686"/>
                      <a:pt x="0" y="146494"/>
                      <a:pt x="0" y="134493"/>
                    </a:cubicBezTo>
                    <a:cubicBezTo>
                      <a:pt x="0" y="116395"/>
                      <a:pt x="7429" y="102013"/>
                      <a:pt x="22193" y="91440"/>
                    </a:cubicBezTo>
                    <a:cubicBezTo>
                      <a:pt x="36957" y="80867"/>
                      <a:pt x="55912" y="75533"/>
                      <a:pt x="78962" y="75533"/>
                    </a:cubicBezTo>
                    <a:cubicBezTo>
                      <a:pt x="91916" y="75533"/>
                      <a:pt x="105156" y="77343"/>
                      <a:pt x="118777" y="80867"/>
                    </a:cubicBezTo>
                    <a:lnTo>
                      <a:pt x="118777" y="80201"/>
                    </a:lnTo>
                    <a:cubicBezTo>
                      <a:pt x="118777" y="63532"/>
                      <a:pt x="115443" y="51244"/>
                      <a:pt x="108871" y="43339"/>
                    </a:cubicBezTo>
                    <a:cubicBezTo>
                      <a:pt x="102299" y="35433"/>
                      <a:pt x="92392" y="31528"/>
                      <a:pt x="79248" y="31528"/>
                    </a:cubicBezTo>
                    <a:cubicBezTo>
                      <a:pt x="68675" y="31528"/>
                      <a:pt x="59817" y="33814"/>
                      <a:pt x="52578" y="38386"/>
                    </a:cubicBezTo>
                    <a:cubicBezTo>
                      <a:pt x="45434" y="42958"/>
                      <a:pt x="39338" y="49625"/>
                      <a:pt x="34385" y="58293"/>
                    </a:cubicBezTo>
                    <a:lnTo>
                      <a:pt x="7811" y="42672"/>
                    </a:lnTo>
                    <a:cubicBezTo>
                      <a:pt x="13716" y="29718"/>
                      <a:pt x="23241" y="19431"/>
                      <a:pt x="36386" y="11620"/>
                    </a:cubicBezTo>
                    <a:cubicBezTo>
                      <a:pt x="49530" y="3810"/>
                      <a:pt x="64579" y="0"/>
                      <a:pt x="81534" y="0"/>
                    </a:cubicBezTo>
                    <a:cubicBezTo>
                      <a:pt x="103346" y="0"/>
                      <a:pt x="121063" y="6477"/>
                      <a:pt x="134588" y="19431"/>
                    </a:cubicBezTo>
                    <a:close/>
                    <a:moveTo>
                      <a:pt x="118872" y="108299"/>
                    </a:moveTo>
                    <a:cubicBezTo>
                      <a:pt x="104775" y="104775"/>
                      <a:pt x="92392" y="102965"/>
                      <a:pt x="81820" y="102965"/>
                    </a:cubicBezTo>
                    <a:cubicBezTo>
                      <a:pt x="67723" y="102965"/>
                      <a:pt x="56769" y="105632"/>
                      <a:pt x="49054" y="111062"/>
                    </a:cubicBezTo>
                    <a:cubicBezTo>
                      <a:pt x="41243" y="116491"/>
                      <a:pt x="37433" y="124016"/>
                      <a:pt x="37433" y="133636"/>
                    </a:cubicBezTo>
                    <a:cubicBezTo>
                      <a:pt x="37433" y="142303"/>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grpFill/>
              <a:ln w="9525" cap="flat">
                <a:noFill/>
                <a:prstDash val="solid"/>
                <a:miter/>
              </a:ln>
            </p:spPr>
            <p:txBody>
              <a:bodyPr rtlCol="0" anchor="ctr"/>
              <a:lstStyle/>
              <a:p>
                <a:endParaRPr lang="zh-CN" altLang="en-US"/>
              </a:p>
            </p:txBody>
          </p:sp>
          <p:sp>
            <p:nvSpPr>
              <p:cNvPr id="104" name="任意多边形: 形状 103">
                <a:extLst>
                  <a:ext uri="{FF2B5EF4-FFF2-40B4-BE49-F238E27FC236}">
                    <a16:creationId xmlns:a16="http://schemas.microsoft.com/office/drawing/2014/main" id="{6BD40B68-E668-B1C1-B8D6-4EDAC2EDF315}"/>
                  </a:ext>
                </a:extLst>
              </p:cNvPr>
              <p:cNvSpPr/>
              <p:nvPr/>
            </p:nvSpPr>
            <p:spPr>
              <a:xfrm>
                <a:off x="3943254" y="1185957"/>
                <a:ext cx="179260" cy="191261"/>
              </a:xfrm>
              <a:custGeom>
                <a:avLst/>
                <a:gdLst>
                  <a:gd name="connsiteX0" fmla="*/ 12382 w 179260"/>
                  <a:gd name="connsiteY0" fmla="*/ 45910 h 191261"/>
                  <a:gd name="connsiteX1" fmla="*/ 45339 w 179260"/>
                  <a:gd name="connsiteY1" fmla="*/ 12002 h 191261"/>
                  <a:gd name="connsiteX2" fmla="*/ 90011 w 179260"/>
                  <a:gd name="connsiteY2" fmla="*/ 0 h 191261"/>
                  <a:gd name="connsiteX3" fmla="*/ 134112 w 179260"/>
                  <a:gd name="connsiteY3" fmla="*/ 12002 h 191261"/>
                  <a:gd name="connsiteX4" fmla="*/ 166878 w 179260"/>
                  <a:gd name="connsiteY4" fmla="*/ 45910 h 191261"/>
                  <a:gd name="connsiteX5" fmla="*/ 179260 w 179260"/>
                  <a:gd name="connsiteY5" fmla="*/ 95631 h 191261"/>
                  <a:gd name="connsiteX6" fmla="*/ 166878 w 179260"/>
                  <a:gd name="connsiteY6" fmla="*/ 145352 h 191261"/>
                  <a:gd name="connsiteX7" fmla="*/ 134112 w 179260"/>
                  <a:gd name="connsiteY7" fmla="*/ 179261 h 191261"/>
                  <a:gd name="connsiteX8" fmla="*/ 90011 w 179260"/>
                  <a:gd name="connsiteY8" fmla="*/ 191262 h 191261"/>
                  <a:gd name="connsiteX9" fmla="*/ 45339 w 179260"/>
                  <a:gd name="connsiteY9" fmla="*/ 179261 h 191261"/>
                  <a:gd name="connsiteX10" fmla="*/ 12382 w 179260"/>
                  <a:gd name="connsiteY10" fmla="*/ 145352 h 191261"/>
                  <a:gd name="connsiteX11" fmla="*/ 0 w 179260"/>
                  <a:gd name="connsiteY11" fmla="*/ 95631 h 191261"/>
                  <a:gd name="connsiteX12" fmla="*/ 12382 w 179260"/>
                  <a:gd name="connsiteY12" fmla="*/ 45910 h 191261"/>
                  <a:gd name="connsiteX13" fmla="*/ 52768 w 179260"/>
                  <a:gd name="connsiteY13" fmla="*/ 141542 h 191261"/>
                  <a:gd name="connsiteX14" fmla="*/ 89630 w 179260"/>
                  <a:gd name="connsiteY14" fmla="*/ 158496 h 191261"/>
                  <a:gd name="connsiteX15" fmla="*/ 126682 w 179260"/>
                  <a:gd name="connsiteY15" fmla="*/ 141542 h 191261"/>
                  <a:gd name="connsiteX16" fmla="*/ 141160 w 179260"/>
                  <a:gd name="connsiteY16" fmla="*/ 95631 h 191261"/>
                  <a:gd name="connsiteX17" fmla="*/ 126492 w 179260"/>
                  <a:gd name="connsiteY17" fmla="*/ 49816 h 191261"/>
                  <a:gd name="connsiteX18" fmla="*/ 89630 w 179260"/>
                  <a:gd name="connsiteY18" fmla="*/ 32861 h 191261"/>
                  <a:gd name="connsiteX19" fmla="*/ 52768 w 179260"/>
                  <a:gd name="connsiteY19" fmla="*/ 49816 h 191261"/>
                  <a:gd name="connsiteX20" fmla="*/ 38100 w 179260"/>
                  <a:gd name="connsiteY20" fmla="*/ 95631 h 191261"/>
                  <a:gd name="connsiteX21" fmla="*/ 52768 w 179260"/>
                  <a:gd name="connsiteY21" fmla="*/ 141542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1">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6" y="31242"/>
                      <a:pt x="166878" y="45910"/>
                    </a:cubicBezTo>
                    <a:cubicBezTo>
                      <a:pt x="175069" y="60484"/>
                      <a:pt x="179260" y="77057"/>
                      <a:pt x="179260" y="95631"/>
                    </a:cubicBezTo>
                    <a:cubicBezTo>
                      <a:pt x="179260"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8" y="141542"/>
                    </a:moveTo>
                    <a:cubicBezTo>
                      <a:pt x="62484" y="152876"/>
                      <a:pt x="74867" y="158496"/>
                      <a:pt x="89630" y="158496"/>
                    </a:cubicBezTo>
                    <a:cubicBezTo>
                      <a:pt x="104680" y="158496"/>
                      <a:pt x="117062" y="152876"/>
                      <a:pt x="126682"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302"/>
                      <a:pt x="52768" y="141542"/>
                    </a:cubicBezTo>
                    <a:close/>
                  </a:path>
                </a:pathLst>
              </a:custGeom>
              <a:grpFill/>
              <a:ln w="9525" cap="flat">
                <a:noFill/>
                <a:prstDash val="solid"/>
                <a:miter/>
              </a:ln>
            </p:spPr>
            <p:txBody>
              <a:bodyPr rtlCol="0" anchor="ctr"/>
              <a:lstStyle/>
              <a:p>
                <a:endParaRPr lang="zh-CN" altLang="en-US"/>
              </a:p>
            </p:txBody>
          </p:sp>
          <p:sp>
            <p:nvSpPr>
              <p:cNvPr id="105" name="任意多边形: 形状 104">
                <a:extLst>
                  <a:ext uri="{FF2B5EF4-FFF2-40B4-BE49-F238E27FC236}">
                    <a16:creationId xmlns:a16="http://schemas.microsoft.com/office/drawing/2014/main" id="{4E356B33-97A0-A90F-DC9E-DE0B89763BF3}"/>
                  </a:ext>
                </a:extLst>
              </p:cNvPr>
              <p:cNvSpPr/>
              <p:nvPr/>
            </p:nvSpPr>
            <p:spPr>
              <a:xfrm>
                <a:off x="4163377" y="1104900"/>
                <a:ext cx="175736" cy="272319"/>
              </a:xfrm>
              <a:custGeom>
                <a:avLst/>
                <a:gdLst>
                  <a:gd name="connsiteX0" fmla="*/ 134588 w 175736"/>
                  <a:gd name="connsiteY0" fmla="*/ 92583 h 272319"/>
                  <a:gd name="connsiteX1" fmla="*/ 164401 w 175736"/>
                  <a:gd name="connsiteY1" fmla="*/ 125730 h 272319"/>
                  <a:gd name="connsiteX2" fmla="*/ 175736 w 175736"/>
                  <a:gd name="connsiteY2" fmla="*/ 176689 h 272319"/>
                  <a:gd name="connsiteX3" fmla="*/ 164401 w 175736"/>
                  <a:gd name="connsiteY3" fmla="*/ 228029 h 272319"/>
                  <a:gd name="connsiteX4" fmla="*/ 134588 w 175736"/>
                  <a:gd name="connsiteY4" fmla="*/ 260985 h 272319"/>
                  <a:gd name="connsiteX5" fmla="*/ 94869 w 175736"/>
                  <a:gd name="connsiteY5" fmla="*/ 272320 h 272319"/>
                  <a:gd name="connsiteX6" fmla="*/ 60293 w 175736"/>
                  <a:gd name="connsiteY6" fmla="*/ 263843 h 272319"/>
                  <a:gd name="connsiteX7" fmla="*/ 34195 w 175736"/>
                  <a:gd name="connsiteY7" fmla="*/ 238411 h 272319"/>
                  <a:gd name="connsiteX8" fmla="*/ 32099 w 175736"/>
                  <a:gd name="connsiteY8" fmla="*/ 268415 h 272319"/>
                  <a:gd name="connsiteX9" fmla="*/ 0 w 175736"/>
                  <a:gd name="connsiteY9" fmla="*/ 268415 h 272319"/>
                  <a:gd name="connsiteX10" fmla="*/ 0 w 175736"/>
                  <a:gd name="connsiteY10" fmla="*/ 0 h 272319"/>
                  <a:gd name="connsiteX11" fmla="*/ 36290 w 175736"/>
                  <a:gd name="connsiteY11" fmla="*/ 0 h 272319"/>
                  <a:gd name="connsiteX12" fmla="*/ 36290 w 175736"/>
                  <a:gd name="connsiteY12" fmla="*/ 112205 h 272319"/>
                  <a:gd name="connsiteX13" fmla="*/ 61531 w 175736"/>
                  <a:gd name="connsiteY13" fmla="*/ 88964 h 272319"/>
                  <a:gd name="connsiteX14" fmla="*/ 94869 w 175736"/>
                  <a:gd name="connsiteY14" fmla="*/ 81248 h 272319"/>
                  <a:gd name="connsiteX15" fmla="*/ 134588 w 175736"/>
                  <a:gd name="connsiteY15" fmla="*/ 92583 h 272319"/>
                  <a:gd name="connsiteX16" fmla="*/ 124396 w 175736"/>
                  <a:gd name="connsiteY16" fmla="*/ 223171 h 272319"/>
                  <a:gd name="connsiteX17" fmla="*/ 138017 w 175736"/>
                  <a:gd name="connsiteY17" fmla="*/ 176784 h 272319"/>
                  <a:gd name="connsiteX18" fmla="*/ 124587 w 175736"/>
                  <a:gd name="connsiteY18" fmla="*/ 131064 h 272319"/>
                  <a:gd name="connsiteX19" fmla="*/ 88582 w 175736"/>
                  <a:gd name="connsiteY19" fmla="*/ 114681 h 272319"/>
                  <a:gd name="connsiteX20" fmla="*/ 51721 w 175736"/>
                  <a:gd name="connsiteY20" fmla="*/ 129826 h 272319"/>
                  <a:gd name="connsiteX21" fmla="*/ 36385 w 175736"/>
                  <a:gd name="connsiteY21" fmla="*/ 176784 h 272319"/>
                  <a:gd name="connsiteX22" fmla="*/ 51721 w 175736"/>
                  <a:gd name="connsiteY22" fmla="*/ 224409 h 272319"/>
                  <a:gd name="connsiteX23" fmla="*/ 88582 w 175736"/>
                  <a:gd name="connsiteY23" fmla="*/ 239935 h 272319"/>
                  <a:gd name="connsiteX24" fmla="*/ 124396 w 175736"/>
                  <a:gd name="connsiteY24" fmla="*/ 223171 h 272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72319">
                    <a:moveTo>
                      <a:pt x="134588" y="92583"/>
                    </a:moveTo>
                    <a:cubicBezTo>
                      <a:pt x="146971" y="100203"/>
                      <a:pt x="156877" y="111252"/>
                      <a:pt x="164401" y="125730"/>
                    </a:cubicBezTo>
                    <a:cubicBezTo>
                      <a:pt x="171926" y="140208"/>
                      <a:pt x="175736" y="157163"/>
                      <a:pt x="175736" y="176689"/>
                    </a:cubicBezTo>
                    <a:cubicBezTo>
                      <a:pt x="175736" y="196406"/>
                      <a:pt x="171926" y="213551"/>
                      <a:pt x="164401" y="228029"/>
                    </a:cubicBezTo>
                    <a:cubicBezTo>
                      <a:pt x="156877" y="242506"/>
                      <a:pt x="146971" y="253460"/>
                      <a:pt x="134588" y="260985"/>
                    </a:cubicBezTo>
                    <a:cubicBezTo>
                      <a:pt x="122206" y="268510"/>
                      <a:pt x="109061" y="272320"/>
                      <a:pt x="94869" y="272320"/>
                    </a:cubicBezTo>
                    <a:cubicBezTo>
                      <a:pt x="82582" y="272320"/>
                      <a:pt x="71056" y="269462"/>
                      <a:pt x="60293" y="263843"/>
                    </a:cubicBezTo>
                    <a:cubicBezTo>
                      <a:pt x="49435" y="258223"/>
                      <a:pt x="40767" y="249746"/>
                      <a:pt x="34195" y="238411"/>
                    </a:cubicBezTo>
                    <a:cubicBezTo>
                      <a:pt x="33242" y="247555"/>
                      <a:pt x="32575" y="257556"/>
                      <a:pt x="32099" y="268415"/>
                    </a:cubicBezTo>
                    <a:lnTo>
                      <a:pt x="0" y="268415"/>
                    </a:lnTo>
                    <a:lnTo>
                      <a:pt x="0" y="0"/>
                    </a:lnTo>
                    <a:lnTo>
                      <a:pt x="36290" y="0"/>
                    </a:lnTo>
                    <a:lnTo>
                      <a:pt x="36290" y="112205"/>
                    </a:lnTo>
                    <a:cubicBezTo>
                      <a:pt x="42863" y="101822"/>
                      <a:pt x="51244" y="94107"/>
                      <a:pt x="61531" y="88964"/>
                    </a:cubicBezTo>
                    <a:cubicBezTo>
                      <a:pt x="71723" y="83820"/>
                      <a:pt x="82867" y="81248"/>
                      <a:pt x="94869" y="81248"/>
                    </a:cubicBezTo>
                    <a:cubicBezTo>
                      <a:pt x="109061" y="81153"/>
                      <a:pt x="122301" y="84963"/>
                      <a:pt x="134588" y="92583"/>
                    </a:cubicBezTo>
                    <a:close/>
                    <a:moveTo>
                      <a:pt x="124396" y="223171"/>
                    </a:moveTo>
                    <a:cubicBezTo>
                      <a:pt x="133445" y="212027"/>
                      <a:pt x="138017" y="196501"/>
                      <a:pt x="138017" y="176784"/>
                    </a:cubicBezTo>
                    <a:cubicBezTo>
                      <a:pt x="138017" y="157258"/>
                      <a:pt x="133540" y="142018"/>
                      <a:pt x="124587" y="131064"/>
                    </a:cubicBezTo>
                    <a:cubicBezTo>
                      <a:pt x="115633" y="120110"/>
                      <a:pt x="103632" y="114681"/>
                      <a:pt x="88582" y="114681"/>
                    </a:cubicBezTo>
                    <a:cubicBezTo>
                      <a:pt x="74200" y="114681"/>
                      <a:pt x="61913" y="119729"/>
                      <a:pt x="51721" y="129826"/>
                    </a:cubicBezTo>
                    <a:cubicBezTo>
                      <a:pt x="41529" y="139922"/>
                      <a:pt x="36385" y="155543"/>
                      <a:pt x="36385" y="176784"/>
                    </a:cubicBezTo>
                    <a:cubicBezTo>
                      <a:pt x="36385" y="198215"/>
                      <a:pt x="41529" y="214027"/>
                      <a:pt x="51721" y="224409"/>
                    </a:cubicBezTo>
                    <a:cubicBezTo>
                      <a:pt x="61913" y="234791"/>
                      <a:pt x="74200" y="239935"/>
                      <a:pt x="88582" y="239935"/>
                    </a:cubicBezTo>
                    <a:cubicBezTo>
                      <a:pt x="103442" y="239935"/>
                      <a:pt x="115348" y="234315"/>
                      <a:pt x="124396" y="223171"/>
                    </a:cubicBezTo>
                    <a:close/>
                  </a:path>
                </a:pathLst>
              </a:custGeom>
              <a:grpFill/>
              <a:ln w="9525" cap="flat">
                <a:noFill/>
                <a:prstDash val="solid"/>
                <a:miter/>
              </a:ln>
            </p:spPr>
            <p:txBody>
              <a:bodyPr rtlCol="0" anchor="ctr"/>
              <a:lstStyle/>
              <a:p>
                <a:endParaRPr lang="zh-CN" altLang="en-US"/>
              </a:p>
            </p:txBody>
          </p:sp>
          <p:sp>
            <p:nvSpPr>
              <p:cNvPr id="106" name="任意多边形: 形状 105">
                <a:extLst>
                  <a:ext uri="{FF2B5EF4-FFF2-40B4-BE49-F238E27FC236}">
                    <a16:creationId xmlns:a16="http://schemas.microsoft.com/office/drawing/2014/main" id="{28DA7E11-400E-1FEA-5EDF-332C545EBEA2}"/>
                  </a:ext>
                </a:extLst>
              </p:cNvPr>
              <p:cNvSpPr/>
              <p:nvPr/>
            </p:nvSpPr>
            <p:spPr>
              <a:xfrm>
                <a:off x="4367688" y="1186053"/>
                <a:ext cx="154876" cy="191261"/>
              </a:xfrm>
              <a:custGeom>
                <a:avLst/>
                <a:gdLst>
                  <a:gd name="connsiteX0" fmla="*/ 134588 w 154876"/>
                  <a:gd name="connsiteY0" fmla="*/ 19431 h 191261"/>
                  <a:gd name="connsiteX1" fmla="*/ 154876 w 154876"/>
                  <a:gd name="connsiteY1" fmla="*/ 75152 h 191261"/>
                  <a:gd name="connsiteX2" fmla="*/ 154876 w 154876"/>
                  <a:gd name="connsiteY2" fmla="*/ 187357 h 191261"/>
                  <a:gd name="connsiteX3" fmla="*/ 123444 w 154876"/>
                  <a:gd name="connsiteY3" fmla="*/ 187357 h 191261"/>
                  <a:gd name="connsiteX4" fmla="*/ 121634 w 154876"/>
                  <a:gd name="connsiteY4" fmla="*/ 164783 h 191261"/>
                  <a:gd name="connsiteX5" fmla="*/ 67342 w 154876"/>
                  <a:gd name="connsiteY5" fmla="*/ 191262 h 191261"/>
                  <a:gd name="connsiteX6" fmla="*/ 33623 w 154876"/>
                  <a:gd name="connsiteY6" fmla="*/ 184594 h 191261"/>
                  <a:gd name="connsiteX7" fmla="*/ 9144 w 154876"/>
                  <a:gd name="connsiteY7" fmla="*/ 165164 h 191261"/>
                  <a:gd name="connsiteX8" fmla="*/ 0 w 154876"/>
                  <a:gd name="connsiteY8" fmla="*/ 134493 h 191261"/>
                  <a:gd name="connsiteX9" fmla="*/ 22193 w 154876"/>
                  <a:gd name="connsiteY9" fmla="*/ 91440 h 191261"/>
                  <a:gd name="connsiteX10" fmla="*/ 78962 w 154876"/>
                  <a:gd name="connsiteY10" fmla="*/ 75533 h 191261"/>
                  <a:gd name="connsiteX11" fmla="*/ 118777 w 154876"/>
                  <a:gd name="connsiteY11" fmla="*/ 80867 h 191261"/>
                  <a:gd name="connsiteX12" fmla="*/ 118777 w 154876"/>
                  <a:gd name="connsiteY12" fmla="*/ 80201 h 191261"/>
                  <a:gd name="connsiteX13" fmla="*/ 108871 w 154876"/>
                  <a:gd name="connsiteY13" fmla="*/ 43339 h 191261"/>
                  <a:gd name="connsiteX14" fmla="*/ 79248 w 154876"/>
                  <a:gd name="connsiteY14" fmla="*/ 31528 h 191261"/>
                  <a:gd name="connsiteX15" fmla="*/ 52578 w 154876"/>
                  <a:gd name="connsiteY15" fmla="*/ 38386 h 191261"/>
                  <a:gd name="connsiteX16" fmla="*/ 34385 w 154876"/>
                  <a:gd name="connsiteY16" fmla="*/ 58293 h 191261"/>
                  <a:gd name="connsiteX17" fmla="*/ 7715 w 154876"/>
                  <a:gd name="connsiteY17" fmla="*/ 42672 h 191261"/>
                  <a:gd name="connsiteX18" fmla="*/ 36290 w 154876"/>
                  <a:gd name="connsiteY18" fmla="*/ 11620 h 191261"/>
                  <a:gd name="connsiteX19" fmla="*/ 81439 w 154876"/>
                  <a:gd name="connsiteY19" fmla="*/ 0 h 191261"/>
                  <a:gd name="connsiteX20" fmla="*/ 134588 w 154876"/>
                  <a:gd name="connsiteY20" fmla="*/ 19431 h 191261"/>
                  <a:gd name="connsiteX21" fmla="*/ 118872 w 154876"/>
                  <a:gd name="connsiteY21" fmla="*/ 108299 h 191261"/>
                  <a:gd name="connsiteX22" fmla="*/ 81820 w 154876"/>
                  <a:gd name="connsiteY22" fmla="*/ 102965 h 191261"/>
                  <a:gd name="connsiteX23" fmla="*/ 49054 w 154876"/>
                  <a:gd name="connsiteY23" fmla="*/ 111062 h 191261"/>
                  <a:gd name="connsiteX24" fmla="*/ 37433 w 154876"/>
                  <a:gd name="connsiteY24" fmla="*/ 133636 h 191261"/>
                  <a:gd name="connsiteX25" fmla="*/ 46958 w 154876"/>
                  <a:gd name="connsiteY25" fmla="*/ 154305 h 191261"/>
                  <a:gd name="connsiteX26" fmla="*/ 72009 w 154876"/>
                  <a:gd name="connsiteY26" fmla="*/ 161925 h 191261"/>
                  <a:gd name="connsiteX27" fmla="*/ 105156 w 154876"/>
                  <a:gd name="connsiteY27" fmla="*/ 150781 h 191261"/>
                  <a:gd name="connsiteX28" fmla="*/ 118872 w 154876"/>
                  <a:gd name="connsiteY28" fmla="*/ 119920 h 191261"/>
                  <a:gd name="connsiteX29" fmla="*/ 118872 w 154876"/>
                  <a:gd name="connsiteY29" fmla="*/ 108299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876" h="191261">
                    <a:moveTo>
                      <a:pt x="134588" y="19431"/>
                    </a:moveTo>
                    <a:cubicBezTo>
                      <a:pt x="148114" y="32385"/>
                      <a:pt x="154876" y="50959"/>
                      <a:pt x="154876" y="75152"/>
                    </a:cubicBezTo>
                    <a:lnTo>
                      <a:pt x="154876" y="187357"/>
                    </a:lnTo>
                    <a:lnTo>
                      <a:pt x="123444" y="187357"/>
                    </a:lnTo>
                    <a:cubicBezTo>
                      <a:pt x="122968" y="176784"/>
                      <a:pt x="122396" y="169259"/>
                      <a:pt x="121634" y="164783"/>
                    </a:cubicBezTo>
                    <a:cubicBezTo>
                      <a:pt x="110300" y="182404"/>
                      <a:pt x="92202" y="191262"/>
                      <a:pt x="67342" y="191262"/>
                    </a:cubicBezTo>
                    <a:cubicBezTo>
                      <a:pt x="55150" y="191262"/>
                      <a:pt x="43910" y="189071"/>
                      <a:pt x="33623" y="184594"/>
                    </a:cubicBezTo>
                    <a:cubicBezTo>
                      <a:pt x="23336" y="180118"/>
                      <a:pt x="15240" y="173641"/>
                      <a:pt x="9144" y="165164"/>
                    </a:cubicBezTo>
                    <a:cubicBezTo>
                      <a:pt x="3048" y="156686"/>
                      <a:pt x="0" y="146494"/>
                      <a:pt x="0" y="134493"/>
                    </a:cubicBezTo>
                    <a:cubicBezTo>
                      <a:pt x="0" y="116395"/>
                      <a:pt x="7429" y="102013"/>
                      <a:pt x="22193" y="91440"/>
                    </a:cubicBezTo>
                    <a:cubicBezTo>
                      <a:pt x="36957" y="80867"/>
                      <a:pt x="55912" y="75533"/>
                      <a:pt x="78962" y="75533"/>
                    </a:cubicBezTo>
                    <a:cubicBezTo>
                      <a:pt x="91916" y="75533"/>
                      <a:pt x="105156" y="77343"/>
                      <a:pt x="118777" y="80867"/>
                    </a:cubicBezTo>
                    <a:lnTo>
                      <a:pt x="118777" y="80201"/>
                    </a:lnTo>
                    <a:cubicBezTo>
                      <a:pt x="118777" y="63532"/>
                      <a:pt x="115443" y="51244"/>
                      <a:pt x="108871" y="43339"/>
                    </a:cubicBezTo>
                    <a:cubicBezTo>
                      <a:pt x="102298" y="35433"/>
                      <a:pt x="92392" y="31528"/>
                      <a:pt x="79248" y="31528"/>
                    </a:cubicBezTo>
                    <a:cubicBezTo>
                      <a:pt x="68675" y="31528"/>
                      <a:pt x="59817" y="33814"/>
                      <a:pt x="52578" y="38386"/>
                    </a:cubicBezTo>
                    <a:cubicBezTo>
                      <a:pt x="45434" y="42958"/>
                      <a:pt x="39338" y="49625"/>
                      <a:pt x="34385" y="58293"/>
                    </a:cubicBezTo>
                    <a:lnTo>
                      <a:pt x="7715" y="42672"/>
                    </a:lnTo>
                    <a:cubicBezTo>
                      <a:pt x="13621" y="29718"/>
                      <a:pt x="23146" y="19431"/>
                      <a:pt x="36290" y="11620"/>
                    </a:cubicBezTo>
                    <a:cubicBezTo>
                      <a:pt x="49435" y="3810"/>
                      <a:pt x="64484" y="0"/>
                      <a:pt x="81439" y="0"/>
                    </a:cubicBezTo>
                    <a:cubicBezTo>
                      <a:pt x="103346" y="0"/>
                      <a:pt x="121063" y="6477"/>
                      <a:pt x="134588" y="19431"/>
                    </a:cubicBezTo>
                    <a:close/>
                    <a:moveTo>
                      <a:pt x="118872" y="108299"/>
                    </a:moveTo>
                    <a:cubicBezTo>
                      <a:pt x="104775" y="104775"/>
                      <a:pt x="92392" y="102965"/>
                      <a:pt x="81820" y="102965"/>
                    </a:cubicBezTo>
                    <a:cubicBezTo>
                      <a:pt x="67723" y="102965"/>
                      <a:pt x="56769" y="105632"/>
                      <a:pt x="49054" y="111062"/>
                    </a:cubicBezTo>
                    <a:cubicBezTo>
                      <a:pt x="41243" y="116491"/>
                      <a:pt x="37433" y="124016"/>
                      <a:pt x="37433" y="133636"/>
                    </a:cubicBezTo>
                    <a:cubicBezTo>
                      <a:pt x="37433" y="142303"/>
                      <a:pt x="40576"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grpFill/>
              <a:ln w="9525" cap="flat">
                <a:noFill/>
                <a:prstDash val="solid"/>
                <a:miter/>
              </a:ln>
            </p:spPr>
            <p:txBody>
              <a:bodyPr rtlCol="0" anchor="ctr"/>
              <a:lstStyle/>
              <a:p>
                <a:endParaRPr lang="zh-CN" altLang="en-US"/>
              </a:p>
            </p:txBody>
          </p:sp>
          <p:sp>
            <p:nvSpPr>
              <p:cNvPr id="107" name="任意多边形: 形状 106">
                <a:extLst>
                  <a:ext uri="{FF2B5EF4-FFF2-40B4-BE49-F238E27FC236}">
                    <a16:creationId xmlns:a16="http://schemas.microsoft.com/office/drawing/2014/main" id="{C3A15EF2-3059-F3CC-42AF-EB438954DD3D}"/>
                  </a:ext>
                </a:extLst>
              </p:cNvPr>
              <p:cNvSpPr/>
              <p:nvPr/>
            </p:nvSpPr>
            <p:spPr>
              <a:xfrm>
                <a:off x="4560664" y="1185957"/>
                <a:ext cx="179260" cy="191261"/>
              </a:xfrm>
              <a:custGeom>
                <a:avLst/>
                <a:gdLst>
                  <a:gd name="connsiteX0" fmla="*/ 12382 w 179260"/>
                  <a:gd name="connsiteY0" fmla="*/ 45910 h 191261"/>
                  <a:gd name="connsiteX1" fmla="*/ 45339 w 179260"/>
                  <a:gd name="connsiteY1" fmla="*/ 12002 h 191261"/>
                  <a:gd name="connsiteX2" fmla="*/ 90011 w 179260"/>
                  <a:gd name="connsiteY2" fmla="*/ 0 h 191261"/>
                  <a:gd name="connsiteX3" fmla="*/ 134112 w 179260"/>
                  <a:gd name="connsiteY3" fmla="*/ 12002 h 191261"/>
                  <a:gd name="connsiteX4" fmla="*/ 166878 w 179260"/>
                  <a:gd name="connsiteY4" fmla="*/ 45910 h 191261"/>
                  <a:gd name="connsiteX5" fmla="*/ 179261 w 179260"/>
                  <a:gd name="connsiteY5" fmla="*/ 95631 h 191261"/>
                  <a:gd name="connsiteX6" fmla="*/ 166878 w 179260"/>
                  <a:gd name="connsiteY6" fmla="*/ 145352 h 191261"/>
                  <a:gd name="connsiteX7" fmla="*/ 134112 w 179260"/>
                  <a:gd name="connsiteY7" fmla="*/ 179261 h 191261"/>
                  <a:gd name="connsiteX8" fmla="*/ 90011 w 179260"/>
                  <a:gd name="connsiteY8" fmla="*/ 191262 h 191261"/>
                  <a:gd name="connsiteX9" fmla="*/ 45339 w 179260"/>
                  <a:gd name="connsiteY9" fmla="*/ 179261 h 191261"/>
                  <a:gd name="connsiteX10" fmla="*/ 12382 w 179260"/>
                  <a:gd name="connsiteY10" fmla="*/ 145352 h 191261"/>
                  <a:gd name="connsiteX11" fmla="*/ 0 w 179260"/>
                  <a:gd name="connsiteY11" fmla="*/ 95631 h 191261"/>
                  <a:gd name="connsiteX12" fmla="*/ 12382 w 179260"/>
                  <a:gd name="connsiteY12" fmla="*/ 45910 h 191261"/>
                  <a:gd name="connsiteX13" fmla="*/ 52769 w 179260"/>
                  <a:gd name="connsiteY13" fmla="*/ 141542 h 191261"/>
                  <a:gd name="connsiteX14" fmla="*/ 89630 w 179260"/>
                  <a:gd name="connsiteY14" fmla="*/ 158496 h 191261"/>
                  <a:gd name="connsiteX15" fmla="*/ 126682 w 179260"/>
                  <a:gd name="connsiteY15" fmla="*/ 141542 h 191261"/>
                  <a:gd name="connsiteX16" fmla="*/ 141161 w 179260"/>
                  <a:gd name="connsiteY16" fmla="*/ 95631 h 191261"/>
                  <a:gd name="connsiteX17" fmla="*/ 126492 w 179260"/>
                  <a:gd name="connsiteY17" fmla="*/ 49816 h 191261"/>
                  <a:gd name="connsiteX18" fmla="*/ 89630 w 179260"/>
                  <a:gd name="connsiteY18" fmla="*/ 32861 h 191261"/>
                  <a:gd name="connsiteX19" fmla="*/ 52769 w 179260"/>
                  <a:gd name="connsiteY19" fmla="*/ 49816 h 191261"/>
                  <a:gd name="connsiteX20" fmla="*/ 38100 w 179260"/>
                  <a:gd name="connsiteY20" fmla="*/ 95631 h 191261"/>
                  <a:gd name="connsiteX21" fmla="*/ 52769 w 179260"/>
                  <a:gd name="connsiteY21" fmla="*/ 141542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1">
                    <a:moveTo>
                      <a:pt x="12382" y="45910"/>
                    </a:moveTo>
                    <a:cubicBezTo>
                      <a:pt x="20574" y="31337"/>
                      <a:pt x="31623" y="20002"/>
                      <a:pt x="45339" y="12002"/>
                    </a:cubicBezTo>
                    <a:cubicBezTo>
                      <a:pt x="59055" y="4001"/>
                      <a:pt x="74009" y="0"/>
                      <a:pt x="90011" y="0"/>
                    </a:cubicBezTo>
                    <a:cubicBezTo>
                      <a:pt x="105728"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2958" y="130302"/>
                      <a:pt x="52769" y="141542"/>
                    </a:cubicBezTo>
                    <a:close/>
                  </a:path>
                </a:pathLst>
              </a:custGeom>
              <a:grpFill/>
              <a:ln w="9525" cap="flat">
                <a:noFill/>
                <a:prstDash val="solid"/>
                <a:miter/>
              </a:ln>
            </p:spPr>
            <p:txBody>
              <a:bodyPr rtlCol="0" anchor="ctr"/>
              <a:lstStyle/>
              <a:p>
                <a:endParaRPr lang="zh-CN" altLang="en-US"/>
              </a:p>
            </p:txBody>
          </p:sp>
          <p:sp>
            <p:nvSpPr>
              <p:cNvPr id="108" name="任意多边形: 形状 107">
                <a:extLst>
                  <a:ext uri="{FF2B5EF4-FFF2-40B4-BE49-F238E27FC236}">
                    <a16:creationId xmlns:a16="http://schemas.microsoft.com/office/drawing/2014/main" id="{14C65CB7-0698-1D8C-B1B7-7C95B03066FE}"/>
                  </a:ext>
                </a:extLst>
              </p:cNvPr>
              <p:cNvSpPr/>
              <p:nvPr/>
            </p:nvSpPr>
            <p:spPr>
              <a:xfrm>
                <a:off x="4763452" y="1330356"/>
                <a:ext cx="45815" cy="47243"/>
              </a:xfrm>
              <a:custGeom>
                <a:avLst/>
                <a:gdLst>
                  <a:gd name="connsiteX0" fmla="*/ 6572 w 45815"/>
                  <a:gd name="connsiteY0" fmla="*/ 40195 h 47243"/>
                  <a:gd name="connsiteX1" fmla="*/ 0 w 45815"/>
                  <a:gd name="connsiteY1" fmla="*/ 23622 h 47243"/>
                  <a:gd name="connsiteX2" fmla="*/ 6572 w 45815"/>
                  <a:gd name="connsiteY2" fmla="*/ 6858 h 47243"/>
                  <a:gd name="connsiteX3" fmla="*/ 22574 w 45815"/>
                  <a:gd name="connsiteY3" fmla="*/ 0 h 47243"/>
                  <a:gd name="connsiteX4" fmla="*/ 39148 w 45815"/>
                  <a:gd name="connsiteY4" fmla="*/ 6858 h 47243"/>
                  <a:gd name="connsiteX5" fmla="*/ 45815 w 45815"/>
                  <a:gd name="connsiteY5" fmla="*/ 23622 h 47243"/>
                  <a:gd name="connsiteX6" fmla="*/ 38957 w 45815"/>
                  <a:gd name="connsiteY6" fmla="*/ 40195 h 47243"/>
                  <a:gd name="connsiteX7" fmla="*/ 22574 w 45815"/>
                  <a:gd name="connsiteY7" fmla="*/ 47244 h 47243"/>
                  <a:gd name="connsiteX8" fmla="*/ 6572 w 45815"/>
                  <a:gd name="connsiteY8" fmla="*/ 40195 h 4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15" h="47243">
                    <a:moveTo>
                      <a:pt x="6572" y="40195"/>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4" y="11430"/>
                      <a:pt x="45815" y="17050"/>
                      <a:pt x="45815" y="23622"/>
                    </a:cubicBezTo>
                    <a:cubicBezTo>
                      <a:pt x="45815" y="30004"/>
                      <a:pt x="43529" y="35528"/>
                      <a:pt x="38957" y="40195"/>
                    </a:cubicBezTo>
                    <a:cubicBezTo>
                      <a:pt x="34385" y="44863"/>
                      <a:pt x="28861" y="47244"/>
                      <a:pt x="22574" y="47244"/>
                    </a:cubicBezTo>
                    <a:cubicBezTo>
                      <a:pt x="16288" y="47244"/>
                      <a:pt x="10954" y="44863"/>
                      <a:pt x="6572" y="40195"/>
                    </a:cubicBezTo>
                    <a:close/>
                  </a:path>
                </a:pathLst>
              </a:custGeom>
              <a:grpFill/>
              <a:ln w="9525" cap="flat">
                <a:noFill/>
                <a:prstDash val="solid"/>
                <a:miter/>
              </a:ln>
            </p:spPr>
            <p:txBody>
              <a:bodyPr rtlCol="0" anchor="ctr"/>
              <a:lstStyle/>
              <a:p>
                <a:endParaRPr lang="zh-CN" altLang="en-US"/>
              </a:p>
            </p:txBody>
          </p:sp>
          <p:sp>
            <p:nvSpPr>
              <p:cNvPr id="109" name="任意多边形: 形状 108">
                <a:extLst>
                  <a:ext uri="{FF2B5EF4-FFF2-40B4-BE49-F238E27FC236}">
                    <a16:creationId xmlns:a16="http://schemas.microsoft.com/office/drawing/2014/main" id="{08C6E520-2A62-2F6A-0FF8-CCA1F4032762}"/>
                  </a:ext>
                </a:extLst>
              </p:cNvPr>
              <p:cNvSpPr/>
              <p:nvPr/>
            </p:nvSpPr>
            <p:spPr>
              <a:xfrm>
                <a:off x="4834889" y="1186053"/>
                <a:ext cx="156591" cy="191166"/>
              </a:xfrm>
              <a:custGeom>
                <a:avLst/>
                <a:gdLst>
                  <a:gd name="connsiteX0" fmla="*/ 128683 w 156591"/>
                  <a:gd name="connsiteY0" fmla="*/ 135446 h 191166"/>
                  <a:gd name="connsiteX1" fmla="*/ 156591 w 156591"/>
                  <a:gd name="connsiteY1" fmla="*/ 151638 h 191166"/>
                  <a:gd name="connsiteX2" fmla="*/ 129635 w 156591"/>
                  <a:gd name="connsiteY2" fmla="*/ 181261 h 191166"/>
                  <a:gd name="connsiteX3" fmla="*/ 89630 w 156591"/>
                  <a:gd name="connsiteY3" fmla="*/ 191167 h 191166"/>
                  <a:gd name="connsiteX4" fmla="*/ 44482 w 156591"/>
                  <a:gd name="connsiteY4" fmla="*/ 179546 h 191166"/>
                  <a:gd name="connsiteX5" fmla="*/ 12001 w 156591"/>
                  <a:gd name="connsiteY5" fmla="*/ 146209 h 191166"/>
                  <a:gd name="connsiteX6" fmla="*/ 0 w 156591"/>
                  <a:gd name="connsiteY6" fmla="*/ 95536 h 191166"/>
                  <a:gd name="connsiteX7" fmla="*/ 12001 w 156591"/>
                  <a:gd name="connsiteY7" fmla="*/ 44958 h 191166"/>
                  <a:gd name="connsiteX8" fmla="*/ 44482 w 156591"/>
                  <a:gd name="connsiteY8" fmla="*/ 11620 h 191166"/>
                  <a:gd name="connsiteX9" fmla="*/ 89630 w 156591"/>
                  <a:gd name="connsiteY9" fmla="*/ 0 h 191166"/>
                  <a:gd name="connsiteX10" fmla="*/ 129635 w 156591"/>
                  <a:gd name="connsiteY10" fmla="*/ 9906 h 191166"/>
                  <a:gd name="connsiteX11" fmla="*/ 156591 w 156591"/>
                  <a:gd name="connsiteY11" fmla="*/ 39529 h 191166"/>
                  <a:gd name="connsiteX12" fmla="*/ 128683 w 156591"/>
                  <a:gd name="connsiteY12" fmla="*/ 55721 h 191166"/>
                  <a:gd name="connsiteX13" fmla="*/ 89154 w 156591"/>
                  <a:gd name="connsiteY13" fmla="*/ 33147 h 191166"/>
                  <a:gd name="connsiteX14" fmla="*/ 52102 w 156591"/>
                  <a:gd name="connsiteY14" fmla="*/ 49911 h 191166"/>
                  <a:gd name="connsiteX15" fmla="*/ 38005 w 156591"/>
                  <a:gd name="connsiteY15" fmla="*/ 95631 h 191166"/>
                  <a:gd name="connsiteX16" fmla="*/ 52102 w 156591"/>
                  <a:gd name="connsiteY16" fmla="*/ 141637 h 191166"/>
                  <a:gd name="connsiteX17" fmla="*/ 89154 w 156591"/>
                  <a:gd name="connsiteY17" fmla="*/ 158401 h 191166"/>
                  <a:gd name="connsiteX18" fmla="*/ 128683 w 156591"/>
                  <a:gd name="connsiteY18" fmla="*/ 135446 h 19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591" h="191166">
                    <a:moveTo>
                      <a:pt x="128683" y="135446"/>
                    </a:moveTo>
                    <a:lnTo>
                      <a:pt x="156591" y="151638"/>
                    </a:lnTo>
                    <a:cubicBezTo>
                      <a:pt x="150209" y="164783"/>
                      <a:pt x="141256" y="174689"/>
                      <a:pt x="129635" y="181261"/>
                    </a:cubicBezTo>
                    <a:cubicBezTo>
                      <a:pt x="118015" y="187833"/>
                      <a:pt x="104680" y="191167"/>
                      <a:pt x="89630" y="191167"/>
                    </a:cubicBezTo>
                    <a:cubicBezTo>
                      <a:pt x="73152" y="191167"/>
                      <a:pt x="58103" y="187262"/>
                      <a:pt x="44482" y="179546"/>
                    </a:cubicBezTo>
                    <a:cubicBezTo>
                      <a:pt x="30861" y="171831"/>
                      <a:pt x="20003" y="160687"/>
                      <a:pt x="12001" y="146209"/>
                    </a:cubicBezTo>
                    <a:cubicBezTo>
                      <a:pt x="4000" y="131731"/>
                      <a:pt x="0" y="114871"/>
                      <a:pt x="0" y="95536"/>
                    </a:cubicBezTo>
                    <a:cubicBezTo>
                      <a:pt x="0" y="76295"/>
                      <a:pt x="4000" y="59341"/>
                      <a:pt x="12001" y="44958"/>
                    </a:cubicBezTo>
                    <a:cubicBezTo>
                      <a:pt x="20003" y="30480"/>
                      <a:pt x="30861" y="19336"/>
                      <a:pt x="44482" y="11620"/>
                    </a:cubicBezTo>
                    <a:cubicBezTo>
                      <a:pt x="58103" y="3905"/>
                      <a:pt x="73152" y="0"/>
                      <a:pt x="89630" y="0"/>
                    </a:cubicBezTo>
                    <a:cubicBezTo>
                      <a:pt x="104680" y="0"/>
                      <a:pt x="118015" y="3334"/>
                      <a:pt x="129635" y="9906"/>
                    </a:cubicBezTo>
                    <a:cubicBezTo>
                      <a:pt x="141256" y="16478"/>
                      <a:pt x="150304" y="26384"/>
                      <a:pt x="156591" y="39529"/>
                    </a:cubicBezTo>
                    <a:lnTo>
                      <a:pt x="128683" y="55721"/>
                    </a:lnTo>
                    <a:cubicBezTo>
                      <a:pt x="118777" y="40672"/>
                      <a:pt x="105632" y="33147"/>
                      <a:pt x="89154" y="33147"/>
                    </a:cubicBezTo>
                    <a:cubicBezTo>
                      <a:pt x="73819" y="33147"/>
                      <a:pt x="61531" y="38767"/>
                      <a:pt x="52102" y="49911"/>
                    </a:cubicBezTo>
                    <a:cubicBezTo>
                      <a:pt x="42672" y="61055"/>
                      <a:pt x="38005" y="76295"/>
                      <a:pt x="38005" y="95631"/>
                    </a:cubicBezTo>
                    <a:cubicBezTo>
                      <a:pt x="38005" y="115157"/>
                      <a:pt x="42672" y="130492"/>
                      <a:pt x="52102" y="141637"/>
                    </a:cubicBezTo>
                    <a:cubicBezTo>
                      <a:pt x="61531" y="152781"/>
                      <a:pt x="73819" y="158401"/>
                      <a:pt x="89154" y="158401"/>
                    </a:cubicBezTo>
                    <a:cubicBezTo>
                      <a:pt x="105632" y="158401"/>
                      <a:pt x="118777" y="150781"/>
                      <a:pt x="128683" y="135446"/>
                    </a:cubicBezTo>
                    <a:close/>
                  </a:path>
                </a:pathLst>
              </a:custGeom>
              <a:grpFill/>
              <a:ln w="9525" cap="flat">
                <a:noFill/>
                <a:prstDash val="solid"/>
                <a:miter/>
              </a:ln>
            </p:spPr>
            <p:txBody>
              <a:bodyPr rtlCol="0" anchor="ctr"/>
              <a:lstStyle/>
              <a:p>
                <a:endParaRPr lang="zh-CN" altLang="en-US"/>
              </a:p>
            </p:txBody>
          </p:sp>
          <p:sp>
            <p:nvSpPr>
              <p:cNvPr id="110" name="任意多边形: 形状 109">
                <a:extLst>
                  <a:ext uri="{FF2B5EF4-FFF2-40B4-BE49-F238E27FC236}">
                    <a16:creationId xmlns:a16="http://schemas.microsoft.com/office/drawing/2014/main" id="{4F84B568-6AE8-0265-8077-A1BC039BC351}"/>
                  </a:ext>
                </a:extLst>
              </p:cNvPr>
              <p:cNvSpPr/>
              <p:nvPr/>
            </p:nvSpPr>
            <p:spPr>
              <a:xfrm>
                <a:off x="5008339" y="1185957"/>
                <a:ext cx="179260" cy="191261"/>
              </a:xfrm>
              <a:custGeom>
                <a:avLst/>
                <a:gdLst>
                  <a:gd name="connsiteX0" fmla="*/ 12382 w 179260"/>
                  <a:gd name="connsiteY0" fmla="*/ 45910 h 191261"/>
                  <a:gd name="connsiteX1" fmla="*/ 45339 w 179260"/>
                  <a:gd name="connsiteY1" fmla="*/ 12002 h 191261"/>
                  <a:gd name="connsiteX2" fmla="*/ 90011 w 179260"/>
                  <a:gd name="connsiteY2" fmla="*/ 0 h 191261"/>
                  <a:gd name="connsiteX3" fmla="*/ 134112 w 179260"/>
                  <a:gd name="connsiteY3" fmla="*/ 12002 h 191261"/>
                  <a:gd name="connsiteX4" fmla="*/ 166878 w 179260"/>
                  <a:gd name="connsiteY4" fmla="*/ 45910 h 191261"/>
                  <a:gd name="connsiteX5" fmla="*/ 179261 w 179260"/>
                  <a:gd name="connsiteY5" fmla="*/ 95631 h 191261"/>
                  <a:gd name="connsiteX6" fmla="*/ 166878 w 179260"/>
                  <a:gd name="connsiteY6" fmla="*/ 145352 h 191261"/>
                  <a:gd name="connsiteX7" fmla="*/ 134112 w 179260"/>
                  <a:gd name="connsiteY7" fmla="*/ 179261 h 191261"/>
                  <a:gd name="connsiteX8" fmla="*/ 90011 w 179260"/>
                  <a:gd name="connsiteY8" fmla="*/ 191262 h 191261"/>
                  <a:gd name="connsiteX9" fmla="*/ 45339 w 179260"/>
                  <a:gd name="connsiteY9" fmla="*/ 179261 h 191261"/>
                  <a:gd name="connsiteX10" fmla="*/ 12382 w 179260"/>
                  <a:gd name="connsiteY10" fmla="*/ 145352 h 191261"/>
                  <a:gd name="connsiteX11" fmla="*/ 0 w 179260"/>
                  <a:gd name="connsiteY11" fmla="*/ 95631 h 191261"/>
                  <a:gd name="connsiteX12" fmla="*/ 12382 w 179260"/>
                  <a:gd name="connsiteY12" fmla="*/ 45910 h 191261"/>
                  <a:gd name="connsiteX13" fmla="*/ 52769 w 179260"/>
                  <a:gd name="connsiteY13" fmla="*/ 141542 h 191261"/>
                  <a:gd name="connsiteX14" fmla="*/ 89630 w 179260"/>
                  <a:gd name="connsiteY14" fmla="*/ 158496 h 191261"/>
                  <a:gd name="connsiteX15" fmla="*/ 126682 w 179260"/>
                  <a:gd name="connsiteY15" fmla="*/ 141542 h 191261"/>
                  <a:gd name="connsiteX16" fmla="*/ 141161 w 179260"/>
                  <a:gd name="connsiteY16" fmla="*/ 95631 h 191261"/>
                  <a:gd name="connsiteX17" fmla="*/ 126492 w 179260"/>
                  <a:gd name="connsiteY17" fmla="*/ 49816 h 191261"/>
                  <a:gd name="connsiteX18" fmla="*/ 89630 w 179260"/>
                  <a:gd name="connsiteY18" fmla="*/ 32861 h 191261"/>
                  <a:gd name="connsiteX19" fmla="*/ 52769 w 179260"/>
                  <a:gd name="connsiteY19" fmla="*/ 49816 h 191261"/>
                  <a:gd name="connsiteX20" fmla="*/ 38100 w 179260"/>
                  <a:gd name="connsiteY20" fmla="*/ 95631 h 191261"/>
                  <a:gd name="connsiteX21" fmla="*/ 52769 w 179260"/>
                  <a:gd name="connsiteY21" fmla="*/ 141542 h 19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1">
                    <a:moveTo>
                      <a:pt x="12382" y="45910"/>
                    </a:moveTo>
                    <a:cubicBezTo>
                      <a:pt x="20574" y="31337"/>
                      <a:pt x="31623" y="20002"/>
                      <a:pt x="45339" y="12002"/>
                    </a:cubicBezTo>
                    <a:cubicBezTo>
                      <a:pt x="59055" y="4001"/>
                      <a:pt x="74009" y="0"/>
                      <a:pt x="90011" y="0"/>
                    </a:cubicBezTo>
                    <a:cubicBezTo>
                      <a:pt x="105728"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3053" y="130302"/>
                      <a:pt x="52769" y="141542"/>
                    </a:cubicBezTo>
                    <a:close/>
                  </a:path>
                </a:pathLst>
              </a:custGeom>
              <a:grpFill/>
              <a:ln w="9525" cap="flat">
                <a:noFill/>
                <a:prstDash val="solid"/>
                <a:miter/>
              </a:ln>
            </p:spPr>
            <p:txBody>
              <a:bodyPr rtlCol="0" anchor="ctr"/>
              <a:lstStyle/>
              <a:p>
                <a:endParaRPr lang="zh-CN" altLang="en-US"/>
              </a:p>
            </p:txBody>
          </p:sp>
          <p:sp>
            <p:nvSpPr>
              <p:cNvPr id="111" name="任意多边形: 形状 110">
                <a:extLst>
                  <a:ext uri="{FF2B5EF4-FFF2-40B4-BE49-F238E27FC236}">
                    <a16:creationId xmlns:a16="http://schemas.microsoft.com/office/drawing/2014/main" id="{AC4114FB-9F41-1599-6E39-1A681A9DA76D}"/>
                  </a:ext>
                </a:extLst>
              </p:cNvPr>
              <p:cNvSpPr/>
              <p:nvPr/>
            </p:nvSpPr>
            <p:spPr>
              <a:xfrm>
                <a:off x="5228462" y="1186053"/>
                <a:ext cx="254698" cy="187356"/>
              </a:xfrm>
              <a:custGeom>
                <a:avLst/>
                <a:gdLst>
                  <a:gd name="connsiteX0" fmla="*/ 238315 w 254698"/>
                  <a:gd name="connsiteY0" fmla="*/ 19240 h 187356"/>
                  <a:gd name="connsiteX1" fmla="*/ 254698 w 254698"/>
                  <a:gd name="connsiteY1" fmla="*/ 74486 h 187356"/>
                  <a:gd name="connsiteX2" fmla="*/ 254698 w 254698"/>
                  <a:gd name="connsiteY2" fmla="*/ 187357 h 187356"/>
                  <a:gd name="connsiteX3" fmla="*/ 219456 w 254698"/>
                  <a:gd name="connsiteY3" fmla="*/ 187357 h 187356"/>
                  <a:gd name="connsiteX4" fmla="*/ 219456 w 254698"/>
                  <a:gd name="connsiteY4" fmla="*/ 86392 h 187356"/>
                  <a:gd name="connsiteX5" fmla="*/ 210979 w 254698"/>
                  <a:gd name="connsiteY5" fmla="*/ 47434 h 187356"/>
                  <a:gd name="connsiteX6" fmla="*/ 185547 w 254698"/>
                  <a:gd name="connsiteY6" fmla="*/ 33528 h 187356"/>
                  <a:gd name="connsiteX7" fmla="*/ 156781 w 254698"/>
                  <a:gd name="connsiteY7" fmla="*/ 47434 h 187356"/>
                  <a:gd name="connsiteX8" fmla="*/ 145351 w 254698"/>
                  <a:gd name="connsiteY8" fmla="*/ 87154 h 187356"/>
                  <a:gd name="connsiteX9" fmla="*/ 145351 w 254698"/>
                  <a:gd name="connsiteY9" fmla="*/ 187357 h 187356"/>
                  <a:gd name="connsiteX10" fmla="*/ 109728 w 254698"/>
                  <a:gd name="connsiteY10" fmla="*/ 187357 h 187356"/>
                  <a:gd name="connsiteX11" fmla="*/ 109728 w 254698"/>
                  <a:gd name="connsiteY11" fmla="*/ 86392 h 187356"/>
                  <a:gd name="connsiteX12" fmla="*/ 101441 w 254698"/>
                  <a:gd name="connsiteY12" fmla="*/ 47244 h 187356"/>
                  <a:gd name="connsiteX13" fmla="*/ 76200 w 254698"/>
                  <a:gd name="connsiteY13" fmla="*/ 33528 h 187356"/>
                  <a:gd name="connsiteX14" fmla="*/ 47434 w 254698"/>
                  <a:gd name="connsiteY14" fmla="*/ 47625 h 187356"/>
                  <a:gd name="connsiteX15" fmla="*/ 36004 w 254698"/>
                  <a:gd name="connsiteY15" fmla="*/ 87154 h 187356"/>
                  <a:gd name="connsiteX16" fmla="*/ 36004 w 254698"/>
                  <a:gd name="connsiteY16" fmla="*/ 187357 h 187356"/>
                  <a:gd name="connsiteX17" fmla="*/ 0 w 254698"/>
                  <a:gd name="connsiteY17" fmla="*/ 187357 h 187356"/>
                  <a:gd name="connsiteX18" fmla="*/ 0 w 254698"/>
                  <a:gd name="connsiteY18" fmla="*/ 4191 h 187356"/>
                  <a:gd name="connsiteX19" fmla="*/ 31718 w 254698"/>
                  <a:gd name="connsiteY19" fmla="*/ 4191 h 187356"/>
                  <a:gd name="connsiteX20" fmla="*/ 33528 w 254698"/>
                  <a:gd name="connsiteY20" fmla="*/ 31718 h 187356"/>
                  <a:gd name="connsiteX21" fmla="*/ 56483 w 254698"/>
                  <a:gd name="connsiteY21" fmla="*/ 7906 h 187356"/>
                  <a:gd name="connsiteX22" fmla="*/ 86868 w 254698"/>
                  <a:gd name="connsiteY22" fmla="*/ 0 h 187356"/>
                  <a:gd name="connsiteX23" fmla="*/ 119158 w 254698"/>
                  <a:gd name="connsiteY23" fmla="*/ 9715 h 187356"/>
                  <a:gd name="connsiteX24" fmla="*/ 139827 w 254698"/>
                  <a:gd name="connsiteY24" fmla="*/ 38100 h 187356"/>
                  <a:gd name="connsiteX25" fmla="*/ 163258 w 254698"/>
                  <a:gd name="connsiteY25" fmla="*/ 9525 h 187356"/>
                  <a:gd name="connsiteX26" fmla="*/ 195929 w 254698"/>
                  <a:gd name="connsiteY26" fmla="*/ 0 h 187356"/>
                  <a:gd name="connsiteX27" fmla="*/ 238315 w 254698"/>
                  <a:gd name="connsiteY27" fmla="*/ 19240 h 1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4698" h="187356">
                    <a:moveTo>
                      <a:pt x="238315" y="19240"/>
                    </a:moveTo>
                    <a:cubicBezTo>
                      <a:pt x="249269" y="32099"/>
                      <a:pt x="254698" y="50482"/>
                      <a:pt x="254698" y="74486"/>
                    </a:cubicBezTo>
                    <a:lnTo>
                      <a:pt x="254698" y="187357"/>
                    </a:lnTo>
                    <a:lnTo>
                      <a:pt x="219456" y="187357"/>
                    </a:lnTo>
                    <a:lnTo>
                      <a:pt x="219456" y="86392"/>
                    </a:lnTo>
                    <a:cubicBezTo>
                      <a:pt x="219456" y="69723"/>
                      <a:pt x="216598" y="56674"/>
                      <a:pt x="210979" y="47434"/>
                    </a:cubicBezTo>
                    <a:cubicBezTo>
                      <a:pt x="205359" y="38100"/>
                      <a:pt x="196882" y="33528"/>
                      <a:pt x="185547" y="33528"/>
                    </a:cubicBezTo>
                    <a:cubicBezTo>
                      <a:pt x="174022" y="33528"/>
                      <a:pt x="164401" y="38195"/>
                      <a:pt x="156781" y="47434"/>
                    </a:cubicBezTo>
                    <a:cubicBezTo>
                      <a:pt x="149161" y="56769"/>
                      <a:pt x="145351" y="69913"/>
                      <a:pt x="145351" y="87154"/>
                    </a:cubicBezTo>
                    <a:lnTo>
                      <a:pt x="145351" y="187357"/>
                    </a:lnTo>
                    <a:lnTo>
                      <a:pt x="109728" y="187357"/>
                    </a:lnTo>
                    <a:lnTo>
                      <a:pt x="109728" y="86392"/>
                    </a:lnTo>
                    <a:cubicBezTo>
                      <a:pt x="109728" y="69437"/>
                      <a:pt x="106966" y="56388"/>
                      <a:pt x="101441" y="47244"/>
                    </a:cubicBezTo>
                    <a:cubicBezTo>
                      <a:pt x="95917" y="38100"/>
                      <a:pt x="87534" y="33528"/>
                      <a:pt x="76200" y="33528"/>
                    </a:cubicBezTo>
                    <a:cubicBezTo>
                      <a:pt x="64675" y="33528"/>
                      <a:pt x="55054" y="38195"/>
                      <a:pt x="47434" y="47625"/>
                    </a:cubicBezTo>
                    <a:cubicBezTo>
                      <a:pt x="39814" y="57055"/>
                      <a:pt x="36004" y="70199"/>
                      <a:pt x="36004" y="87154"/>
                    </a:cubicBezTo>
                    <a:lnTo>
                      <a:pt x="36004" y="187357"/>
                    </a:lnTo>
                    <a:lnTo>
                      <a:pt x="0" y="187357"/>
                    </a:lnTo>
                    <a:lnTo>
                      <a:pt x="0" y="4191"/>
                    </a:lnTo>
                    <a:lnTo>
                      <a:pt x="31718" y="4191"/>
                    </a:lnTo>
                    <a:cubicBezTo>
                      <a:pt x="31909" y="11716"/>
                      <a:pt x="32575" y="20860"/>
                      <a:pt x="33528" y="31718"/>
                    </a:cubicBezTo>
                    <a:cubicBezTo>
                      <a:pt x="39624" y="21145"/>
                      <a:pt x="47244" y="13240"/>
                      <a:pt x="56483" y="7906"/>
                    </a:cubicBezTo>
                    <a:cubicBezTo>
                      <a:pt x="65722" y="2572"/>
                      <a:pt x="75724" y="0"/>
                      <a:pt x="86868" y="0"/>
                    </a:cubicBezTo>
                    <a:cubicBezTo>
                      <a:pt x="99060" y="0"/>
                      <a:pt x="109823" y="3238"/>
                      <a:pt x="119158" y="9715"/>
                    </a:cubicBezTo>
                    <a:cubicBezTo>
                      <a:pt x="128397" y="16192"/>
                      <a:pt x="135350" y="25622"/>
                      <a:pt x="139827" y="38100"/>
                    </a:cubicBezTo>
                    <a:cubicBezTo>
                      <a:pt x="145732" y="25432"/>
                      <a:pt x="153543" y="15907"/>
                      <a:pt x="163258" y="9525"/>
                    </a:cubicBezTo>
                    <a:cubicBezTo>
                      <a:pt x="172974" y="3143"/>
                      <a:pt x="183928" y="0"/>
                      <a:pt x="195929" y="0"/>
                    </a:cubicBezTo>
                    <a:cubicBezTo>
                      <a:pt x="213265" y="0"/>
                      <a:pt x="227457" y="6382"/>
                      <a:pt x="238315" y="19240"/>
                    </a:cubicBezTo>
                    <a:close/>
                  </a:path>
                </a:pathLst>
              </a:custGeom>
              <a:grpFill/>
              <a:ln w="9525" cap="flat">
                <a:noFill/>
                <a:prstDash val="solid"/>
                <a:miter/>
              </a:ln>
            </p:spPr>
            <p:txBody>
              <a:bodyPr rtlCol="0" anchor="ctr"/>
              <a:lstStyle/>
              <a:p>
                <a:endParaRPr lang="zh-CN" altLang="en-US"/>
              </a:p>
            </p:txBody>
          </p:sp>
          <p:sp>
            <p:nvSpPr>
              <p:cNvPr id="112" name="任意多边形: 形状 111">
                <a:extLst>
                  <a:ext uri="{FF2B5EF4-FFF2-40B4-BE49-F238E27FC236}">
                    <a16:creationId xmlns:a16="http://schemas.microsoft.com/office/drawing/2014/main" id="{DD681546-C57C-281C-2D6D-113262655AFB}"/>
                  </a:ext>
                </a:extLst>
              </p:cNvPr>
              <p:cNvSpPr/>
              <p:nvPr/>
            </p:nvSpPr>
            <p:spPr>
              <a:xfrm>
                <a:off x="2119597" y="1495139"/>
                <a:ext cx="313658" cy="327088"/>
              </a:xfrm>
              <a:custGeom>
                <a:avLst/>
                <a:gdLst>
                  <a:gd name="connsiteX0" fmla="*/ 19431 w 313658"/>
                  <a:gd name="connsiteY0" fmla="*/ 89916 h 327088"/>
                  <a:gd name="connsiteX1" fmla="*/ 81153 w 313658"/>
                  <a:gd name="connsiteY1" fmla="*/ 140017 h 327088"/>
                  <a:gd name="connsiteX2" fmla="*/ 61436 w 313658"/>
                  <a:gd name="connsiteY2" fmla="*/ 166497 h 327088"/>
                  <a:gd name="connsiteX3" fmla="*/ 31433 w 313658"/>
                  <a:gd name="connsiteY3" fmla="*/ 139827 h 327088"/>
                  <a:gd name="connsiteX4" fmla="*/ 0 w 313658"/>
                  <a:gd name="connsiteY4" fmla="*/ 115348 h 327088"/>
                  <a:gd name="connsiteX5" fmla="*/ 19431 w 313658"/>
                  <a:gd name="connsiteY5" fmla="*/ 89916 h 327088"/>
                  <a:gd name="connsiteX6" fmla="*/ 9620 w 313658"/>
                  <a:gd name="connsiteY6" fmla="*/ 312896 h 327088"/>
                  <a:gd name="connsiteX7" fmla="*/ 46673 w 313658"/>
                  <a:gd name="connsiteY7" fmla="*/ 188023 h 327088"/>
                  <a:gd name="connsiteX8" fmla="*/ 77057 w 313658"/>
                  <a:gd name="connsiteY8" fmla="*/ 197167 h 327088"/>
                  <a:gd name="connsiteX9" fmla="*/ 41434 w 313658"/>
                  <a:gd name="connsiteY9" fmla="*/ 322421 h 327088"/>
                  <a:gd name="connsiteX10" fmla="*/ 9620 w 313658"/>
                  <a:gd name="connsiteY10" fmla="*/ 312896 h 327088"/>
                  <a:gd name="connsiteX11" fmla="*/ 67437 w 313658"/>
                  <a:gd name="connsiteY11" fmla="*/ 76867 h 327088"/>
                  <a:gd name="connsiteX12" fmla="*/ 39529 w 313658"/>
                  <a:gd name="connsiteY12" fmla="*/ 53054 h 327088"/>
                  <a:gd name="connsiteX13" fmla="*/ 11621 w 313658"/>
                  <a:gd name="connsiteY13" fmla="*/ 31337 h 327088"/>
                  <a:gd name="connsiteX14" fmla="*/ 31147 w 313658"/>
                  <a:gd name="connsiteY14" fmla="*/ 6001 h 327088"/>
                  <a:gd name="connsiteX15" fmla="*/ 59341 w 313658"/>
                  <a:gd name="connsiteY15" fmla="*/ 26860 h 327088"/>
                  <a:gd name="connsiteX16" fmla="*/ 87916 w 313658"/>
                  <a:gd name="connsiteY16" fmla="*/ 50864 h 327088"/>
                  <a:gd name="connsiteX17" fmla="*/ 67437 w 313658"/>
                  <a:gd name="connsiteY17" fmla="*/ 76867 h 327088"/>
                  <a:gd name="connsiteX18" fmla="*/ 313658 w 313658"/>
                  <a:gd name="connsiteY18" fmla="*/ 35909 h 327088"/>
                  <a:gd name="connsiteX19" fmla="*/ 313658 w 313658"/>
                  <a:gd name="connsiteY19" fmla="*/ 60293 h 327088"/>
                  <a:gd name="connsiteX20" fmla="*/ 312039 w 313658"/>
                  <a:gd name="connsiteY20" fmla="*/ 169164 h 327088"/>
                  <a:gd name="connsiteX21" fmla="*/ 307658 w 313658"/>
                  <a:gd name="connsiteY21" fmla="*/ 282607 h 327088"/>
                  <a:gd name="connsiteX22" fmla="*/ 296894 w 313658"/>
                  <a:gd name="connsiteY22" fmla="*/ 316516 h 327088"/>
                  <a:gd name="connsiteX23" fmla="*/ 265652 w 313658"/>
                  <a:gd name="connsiteY23" fmla="*/ 327088 h 327088"/>
                  <a:gd name="connsiteX24" fmla="*/ 254318 w 313658"/>
                  <a:gd name="connsiteY24" fmla="*/ 327088 h 327088"/>
                  <a:gd name="connsiteX25" fmla="*/ 215837 w 313658"/>
                  <a:gd name="connsiteY25" fmla="*/ 325279 h 327088"/>
                  <a:gd name="connsiteX26" fmla="*/ 209455 w 313658"/>
                  <a:gd name="connsiteY26" fmla="*/ 296037 h 327088"/>
                  <a:gd name="connsiteX27" fmla="*/ 253937 w 313658"/>
                  <a:gd name="connsiteY27" fmla="*/ 298513 h 327088"/>
                  <a:gd name="connsiteX28" fmla="*/ 270129 w 313658"/>
                  <a:gd name="connsiteY28" fmla="*/ 291655 h 327088"/>
                  <a:gd name="connsiteX29" fmla="*/ 275749 w 313658"/>
                  <a:gd name="connsiteY29" fmla="*/ 269272 h 327088"/>
                  <a:gd name="connsiteX30" fmla="*/ 279845 w 313658"/>
                  <a:gd name="connsiteY30" fmla="*/ 176689 h 327088"/>
                  <a:gd name="connsiteX31" fmla="*/ 281464 w 313658"/>
                  <a:gd name="connsiteY31" fmla="*/ 86868 h 327088"/>
                  <a:gd name="connsiteX32" fmla="*/ 281464 w 313658"/>
                  <a:gd name="connsiteY32" fmla="*/ 66389 h 327088"/>
                  <a:gd name="connsiteX33" fmla="*/ 133826 w 313658"/>
                  <a:gd name="connsiteY33" fmla="*/ 66389 h 327088"/>
                  <a:gd name="connsiteX34" fmla="*/ 98584 w 313658"/>
                  <a:gd name="connsiteY34" fmla="*/ 115062 h 327088"/>
                  <a:gd name="connsiteX35" fmla="*/ 73057 w 313658"/>
                  <a:gd name="connsiteY35" fmla="*/ 97726 h 327088"/>
                  <a:gd name="connsiteX36" fmla="*/ 109728 w 313658"/>
                  <a:gd name="connsiteY36" fmla="*/ 47625 h 327088"/>
                  <a:gd name="connsiteX37" fmla="*/ 133731 w 313658"/>
                  <a:gd name="connsiteY37" fmla="*/ 0 h 327088"/>
                  <a:gd name="connsiteX38" fmla="*/ 164783 w 313658"/>
                  <a:gd name="connsiteY38" fmla="*/ 6667 h 327088"/>
                  <a:gd name="connsiteX39" fmla="*/ 151067 w 313658"/>
                  <a:gd name="connsiteY39" fmla="*/ 35909 h 327088"/>
                  <a:gd name="connsiteX40" fmla="*/ 313658 w 313658"/>
                  <a:gd name="connsiteY40" fmla="*/ 35909 h 327088"/>
                  <a:gd name="connsiteX41" fmla="*/ 100965 w 313658"/>
                  <a:gd name="connsiteY41" fmla="*/ 212026 h 327088"/>
                  <a:gd name="connsiteX42" fmla="*/ 128492 w 313658"/>
                  <a:gd name="connsiteY42" fmla="*/ 212026 h 327088"/>
                  <a:gd name="connsiteX43" fmla="*/ 128492 w 313658"/>
                  <a:gd name="connsiteY43" fmla="*/ 254698 h 327088"/>
                  <a:gd name="connsiteX44" fmla="*/ 162401 w 313658"/>
                  <a:gd name="connsiteY44" fmla="*/ 254698 h 327088"/>
                  <a:gd name="connsiteX45" fmla="*/ 162401 w 313658"/>
                  <a:gd name="connsiteY45" fmla="*/ 195072 h 327088"/>
                  <a:gd name="connsiteX46" fmla="*/ 90011 w 313658"/>
                  <a:gd name="connsiteY46" fmla="*/ 195072 h 327088"/>
                  <a:gd name="connsiteX47" fmla="*/ 90011 w 313658"/>
                  <a:gd name="connsiteY47" fmla="*/ 167926 h 327088"/>
                  <a:gd name="connsiteX48" fmla="*/ 162306 w 313658"/>
                  <a:gd name="connsiteY48" fmla="*/ 167926 h 327088"/>
                  <a:gd name="connsiteX49" fmla="*/ 162306 w 313658"/>
                  <a:gd name="connsiteY49" fmla="*/ 131636 h 327088"/>
                  <a:gd name="connsiteX50" fmla="*/ 141161 w 313658"/>
                  <a:gd name="connsiteY50" fmla="*/ 131636 h 327088"/>
                  <a:gd name="connsiteX51" fmla="*/ 121063 w 313658"/>
                  <a:gd name="connsiteY51" fmla="*/ 159829 h 327088"/>
                  <a:gd name="connsiteX52" fmla="*/ 96393 w 313658"/>
                  <a:gd name="connsiteY52" fmla="*/ 144685 h 327088"/>
                  <a:gd name="connsiteX53" fmla="*/ 121063 w 313658"/>
                  <a:gd name="connsiteY53" fmla="*/ 111919 h 327088"/>
                  <a:gd name="connsiteX54" fmla="*/ 139446 w 313658"/>
                  <a:gd name="connsiteY54" fmla="*/ 78391 h 327088"/>
                  <a:gd name="connsiteX55" fmla="*/ 165926 w 313658"/>
                  <a:gd name="connsiteY55" fmla="*/ 84772 h 327088"/>
                  <a:gd name="connsiteX56" fmla="*/ 156782 w 313658"/>
                  <a:gd name="connsiteY56" fmla="*/ 104203 h 327088"/>
                  <a:gd name="connsiteX57" fmla="*/ 250984 w 313658"/>
                  <a:gd name="connsiteY57" fmla="*/ 104203 h 327088"/>
                  <a:gd name="connsiteX58" fmla="*/ 250984 w 313658"/>
                  <a:gd name="connsiteY58" fmla="*/ 131731 h 327088"/>
                  <a:gd name="connsiteX59" fmla="*/ 193072 w 313658"/>
                  <a:gd name="connsiteY59" fmla="*/ 131731 h 327088"/>
                  <a:gd name="connsiteX60" fmla="*/ 193072 w 313658"/>
                  <a:gd name="connsiteY60" fmla="*/ 168021 h 327088"/>
                  <a:gd name="connsiteX61" fmla="*/ 263652 w 313658"/>
                  <a:gd name="connsiteY61" fmla="*/ 168021 h 327088"/>
                  <a:gd name="connsiteX62" fmla="*/ 263652 w 313658"/>
                  <a:gd name="connsiteY62" fmla="*/ 195167 h 327088"/>
                  <a:gd name="connsiteX63" fmla="*/ 193072 w 313658"/>
                  <a:gd name="connsiteY63" fmla="*/ 195167 h 327088"/>
                  <a:gd name="connsiteX64" fmla="*/ 193072 w 313658"/>
                  <a:gd name="connsiteY64" fmla="*/ 254794 h 327088"/>
                  <a:gd name="connsiteX65" fmla="*/ 224504 w 313658"/>
                  <a:gd name="connsiteY65" fmla="*/ 254794 h 327088"/>
                  <a:gd name="connsiteX66" fmla="*/ 224504 w 313658"/>
                  <a:gd name="connsiteY66" fmla="*/ 211741 h 327088"/>
                  <a:gd name="connsiteX67" fmla="*/ 251651 w 313658"/>
                  <a:gd name="connsiteY67" fmla="*/ 211741 h 327088"/>
                  <a:gd name="connsiteX68" fmla="*/ 251651 w 313658"/>
                  <a:gd name="connsiteY68" fmla="*/ 281273 h 327088"/>
                  <a:gd name="connsiteX69" fmla="*/ 100965 w 313658"/>
                  <a:gd name="connsiteY69" fmla="*/ 281273 h 327088"/>
                  <a:gd name="connsiteX70" fmla="*/ 100965 w 313658"/>
                  <a:gd name="connsiteY70" fmla="*/ 212026 h 327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13658" h="327088">
                    <a:moveTo>
                      <a:pt x="19431" y="89916"/>
                    </a:moveTo>
                    <a:cubicBezTo>
                      <a:pt x="45530" y="109156"/>
                      <a:pt x="66104" y="125920"/>
                      <a:pt x="81153" y="140017"/>
                    </a:cubicBezTo>
                    <a:lnTo>
                      <a:pt x="61436" y="166497"/>
                    </a:lnTo>
                    <a:cubicBezTo>
                      <a:pt x="53721" y="158972"/>
                      <a:pt x="43720" y="150114"/>
                      <a:pt x="31433" y="139827"/>
                    </a:cubicBezTo>
                    <a:cubicBezTo>
                      <a:pt x="19145" y="129540"/>
                      <a:pt x="8763" y="121444"/>
                      <a:pt x="0" y="115348"/>
                    </a:cubicBezTo>
                    <a:lnTo>
                      <a:pt x="19431" y="89916"/>
                    </a:lnTo>
                    <a:close/>
                    <a:moveTo>
                      <a:pt x="9620" y="312896"/>
                    </a:moveTo>
                    <a:cubicBezTo>
                      <a:pt x="23527" y="271463"/>
                      <a:pt x="35814" y="229838"/>
                      <a:pt x="46673" y="188023"/>
                    </a:cubicBezTo>
                    <a:lnTo>
                      <a:pt x="77057" y="197167"/>
                    </a:lnTo>
                    <a:cubicBezTo>
                      <a:pt x="66961" y="237173"/>
                      <a:pt x="55055" y="278892"/>
                      <a:pt x="41434" y="322421"/>
                    </a:cubicBezTo>
                    <a:lnTo>
                      <a:pt x="9620" y="312896"/>
                    </a:lnTo>
                    <a:close/>
                    <a:moveTo>
                      <a:pt x="67437" y="76867"/>
                    </a:moveTo>
                    <a:cubicBezTo>
                      <a:pt x="59722" y="69818"/>
                      <a:pt x="50387" y="61913"/>
                      <a:pt x="39529" y="53054"/>
                    </a:cubicBezTo>
                    <a:cubicBezTo>
                      <a:pt x="28670" y="44196"/>
                      <a:pt x="19431" y="36957"/>
                      <a:pt x="11621" y="31337"/>
                    </a:cubicBezTo>
                    <a:lnTo>
                      <a:pt x="31147" y="6001"/>
                    </a:lnTo>
                    <a:cubicBezTo>
                      <a:pt x="39148" y="11430"/>
                      <a:pt x="48578" y="18383"/>
                      <a:pt x="59341" y="26860"/>
                    </a:cubicBezTo>
                    <a:cubicBezTo>
                      <a:pt x="70199" y="35338"/>
                      <a:pt x="79724" y="43339"/>
                      <a:pt x="87916" y="50864"/>
                    </a:cubicBezTo>
                    <a:lnTo>
                      <a:pt x="67437" y="76867"/>
                    </a:lnTo>
                    <a:close/>
                    <a:moveTo>
                      <a:pt x="313658" y="35909"/>
                    </a:moveTo>
                    <a:lnTo>
                      <a:pt x="313658" y="60293"/>
                    </a:lnTo>
                    <a:cubicBezTo>
                      <a:pt x="313658" y="92012"/>
                      <a:pt x="313087" y="128302"/>
                      <a:pt x="312039" y="169164"/>
                    </a:cubicBezTo>
                    <a:cubicBezTo>
                      <a:pt x="310991" y="209931"/>
                      <a:pt x="309467" y="247745"/>
                      <a:pt x="307658" y="282607"/>
                    </a:cubicBezTo>
                    <a:cubicBezTo>
                      <a:pt x="306705" y="298323"/>
                      <a:pt x="303086" y="309658"/>
                      <a:pt x="296894" y="316516"/>
                    </a:cubicBezTo>
                    <a:cubicBezTo>
                      <a:pt x="290608" y="323374"/>
                      <a:pt x="280226" y="326898"/>
                      <a:pt x="265652" y="327088"/>
                    </a:cubicBezTo>
                    <a:lnTo>
                      <a:pt x="254318" y="327088"/>
                    </a:lnTo>
                    <a:cubicBezTo>
                      <a:pt x="239268" y="327088"/>
                      <a:pt x="226409" y="326517"/>
                      <a:pt x="215837" y="325279"/>
                    </a:cubicBezTo>
                    <a:lnTo>
                      <a:pt x="209455" y="296037"/>
                    </a:lnTo>
                    <a:cubicBezTo>
                      <a:pt x="225933" y="297942"/>
                      <a:pt x="240697" y="298704"/>
                      <a:pt x="253937" y="298513"/>
                    </a:cubicBezTo>
                    <a:cubicBezTo>
                      <a:pt x="261747" y="298323"/>
                      <a:pt x="267081" y="295942"/>
                      <a:pt x="270129" y="291655"/>
                    </a:cubicBezTo>
                    <a:cubicBezTo>
                      <a:pt x="273177" y="287274"/>
                      <a:pt x="275082" y="279844"/>
                      <a:pt x="275749" y="269272"/>
                    </a:cubicBezTo>
                    <a:cubicBezTo>
                      <a:pt x="277368" y="241268"/>
                      <a:pt x="278702" y="210407"/>
                      <a:pt x="279845" y="176689"/>
                    </a:cubicBezTo>
                    <a:cubicBezTo>
                      <a:pt x="280892" y="142970"/>
                      <a:pt x="281464" y="112967"/>
                      <a:pt x="281464" y="86868"/>
                    </a:cubicBezTo>
                    <a:lnTo>
                      <a:pt x="281464" y="66389"/>
                    </a:lnTo>
                    <a:lnTo>
                      <a:pt x="133826" y="66389"/>
                    </a:lnTo>
                    <a:cubicBezTo>
                      <a:pt x="123254" y="83344"/>
                      <a:pt x="111442" y="99536"/>
                      <a:pt x="98584" y="115062"/>
                    </a:cubicBezTo>
                    <a:lnTo>
                      <a:pt x="73057" y="97726"/>
                    </a:lnTo>
                    <a:cubicBezTo>
                      <a:pt x="86963" y="81058"/>
                      <a:pt x="99155" y="64294"/>
                      <a:pt x="109728" y="47625"/>
                    </a:cubicBezTo>
                    <a:cubicBezTo>
                      <a:pt x="120301" y="30956"/>
                      <a:pt x="128302" y="15049"/>
                      <a:pt x="133731" y="0"/>
                    </a:cubicBezTo>
                    <a:lnTo>
                      <a:pt x="164783" y="6667"/>
                    </a:lnTo>
                    <a:cubicBezTo>
                      <a:pt x="160306" y="17240"/>
                      <a:pt x="155734" y="27051"/>
                      <a:pt x="151067" y="35909"/>
                    </a:cubicBezTo>
                    <a:lnTo>
                      <a:pt x="313658" y="35909"/>
                    </a:lnTo>
                    <a:close/>
                    <a:moveTo>
                      <a:pt x="100965" y="212026"/>
                    </a:moveTo>
                    <a:lnTo>
                      <a:pt x="128492" y="212026"/>
                    </a:lnTo>
                    <a:lnTo>
                      <a:pt x="128492" y="254698"/>
                    </a:lnTo>
                    <a:lnTo>
                      <a:pt x="162401" y="254698"/>
                    </a:lnTo>
                    <a:lnTo>
                      <a:pt x="162401" y="195072"/>
                    </a:lnTo>
                    <a:lnTo>
                      <a:pt x="90011" y="195072"/>
                    </a:lnTo>
                    <a:lnTo>
                      <a:pt x="90011" y="167926"/>
                    </a:lnTo>
                    <a:lnTo>
                      <a:pt x="162306" y="167926"/>
                    </a:lnTo>
                    <a:lnTo>
                      <a:pt x="162306" y="131636"/>
                    </a:lnTo>
                    <a:lnTo>
                      <a:pt x="141161" y="131636"/>
                    </a:lnTo>
                    <a:cubicBezTo>
                      <a:pt x="134303" y="142208"/>
                      <a:pt x="127635" y="151638"/>
                      <a:pt x="121063" y="159829"/>
                    </a:cubicBezTo>
                    <a:lnTo>
                      <a:pt x="96393" y="144685"/>
                    </a:lnTo>
                    <a:cubicBezTo>
                      <a:pt x="106299" y="132969"/>
                      <a:pt x="114491" y="122015"/>
                      <a:pt x="121063" y="111919"/>
                    </a:cubicBezTo>
                    <a:cubicBezTo>
                      <a:pt x="127635" y="101822"/>
                      <a:pt x="133731" y="90678"/>
                      <a:pt x="139446" y="78391"/>
                    </a:cubicBezTo>
                    <a:lnTo>
                      <a:pt x="165926" y="84772"/>
                    </a:lnTo>
                    <a:cubicBezTo>
                      <a:pt x="161735" y="94393"/>
                      <a:pt x="158591" y="100870"/>
                      <a:pt x="156782" y="104203"/>
                    </a:cubicBezTo>
                    <a:lnTo>
                      <a:pt x="250984" y="104203"/>
                    </a:lnTo>
                    <a:lnTo>
                      <a:pt x="250984" y="131731"/>
                    </a:lnTo>
                    <a:lnTo>
                      <a:pt x="193072" y="131731"/>
                    </a:lnTo>
                    <a:lnTo>
                      <a:pt x="193072" y="168021"/>
                    </a:lnTo>
                    <a:lnTo>
                      <a:pt x="263652" y="168021"/>
                    </a:lnTo>
                    <a:lnTo>
                      <a:pt x="263652" y="195167"/>
                    </a:lnTo>
                    <a:lnTo>
                      <a:pt x="193072" y="195167"/>
                    </a:lnTo>
                    <a:lnTo>
                      <a:pt x="193072" y="254794"/>
                    </a:lnTo>
                    <a:lnTo>
                      <a:pt x="224504" y="254794"/>
                    </a:lnTo>
                    <a:lnTo>
                      <a:pt x="224504" y="211741"/>
                    </a:lnTo>
                    <a:lnTo>
                      <a:pt x="251651" y="211741"/>
                    </a:lnTo>
                    <a:lnTo>
                      <a:pt x="251651" y="281273"/>
                    </a:lnTo>
                    <a:lnTo>
                      <a:pt x="100965" y="281273"/>
                    </a:lnTo>
                    <a:lnTo>
                      <a:pt x="100965" y="212026"/>
                    </a:lnTo>
                    <a:close/>
                  </a:path>
                </a:pathLst>
              </a:custGeom>
              <a:grpFill/>
              <a:ln w="9525" cap="flat">
                <a:noFill/>
                <a:prstDash val="solid"/>
                <a:miter/>
              </a:ln>
            </p:spPr>
            <p:txBody>
              <a:bodyPr rtlCol="0" anchor="ctr"/>
              <a:lstStyle/>
              <a:p>
                <a:endParaRPr lang="zh-CN" altLang="en-US"/>
              </a:p>
            </p:txBody>
          </p:sp>
          <p:sp>
            <p:nvSpPr>
              <p:cNvPr id="113" name="任意多边形: 形状 112">
                <a:extLst>
                  <a:ext uri="{FF2B5EF4-FFF2-40B4-BE49-F238E27FC236}">
                    <a16:creationId xmlns:a16="http://schemas.microsoft.com/office/drawing/2014/main" id="{A329F654-86C3-77EE-DFC9-73F724AED706}"/>
                  </a:ext>
                </a:extLst>
              </p:cNvPr>
              <p:cNvSpPr/>
              <p:nvPr/>
            </p:nvSpPr>
            <p:spPr>
              <a:xfrm>
                <a:off x="2482690" y="1498663"/>
                <a:ext cx="300608" cy="313944"/>
              </a:xfrm>
              <a:custGeom>
                <a:avLst/>
                <a:gdLst>
                  <a:gd name="connsiteX0" fmla="*/ 238887 w 300608"/>
                  <a:gd name="connsiteY0" fmla="*/ 282226 h 313944"/>
                  <a:gd name="connsiteX1" fmla="*/ 300609 w 300608"/>
                  <a:gd name="connsiteY1" fmla="*/ 282226 h 313944"/>
                  <a:gd name="connsiteX2" fmla="*/ 300609 w 300608"/>
                  <a:gd name="connsiteY2" fmla="*/ 313944 h 313944"/>
                  <a:gd name="connsiteX3" fmla="*/ 0 w 300608"/>
                  <a:gd name="connsiteY3" fmla="*/ 313944 h 313944"/>
                  <a:gd name="connsiteX4" fmla="*/ 0 w 300608"/>
                  <a:gd name="connsiteY4" fmla="*/ 282226 h 313944"/>
                  <a:gd name="connsiteX5" fmla="*/ 131636 w 300608"/>
                  <a:gd name="connsiteY5" fmla="*/ 282226 h 313944"/>
                  <a:gd name="connsiteX6" fmla="*/ 131636 w 300608"/>
                  <a:gd name="connsiteY6" fmla="*/ 219456 h 313944"/>
                  <a:gd name="connsiteX7" fmla="*/ 27527 w 300608"/>
                  <a:gd name="connsiteY7" fmla="*/ 219456 h 313944"/>
                  <a:gd name="connsiteX8" fmla="*/ 27527 w 300608"/>
                  <a:gd name="connsiteY8" fmla="*/ 187738 h 313944"/>
                  <a:gd name="connsiteX9" fmla="*/ 131636 w 300608"/>
                  <a:gd name="connsiteY9" fmla="*/ 187738 h 313944"/>
                  <a:gd name="connsiteX10" fmla="*/ 131636 w 300608"/>
                  <a:gd name="connsiteY10" fmla="*/ 144304 h 313944"/>
                  <a:gd name="connsiteX11" fmla="*/ 14097 w 300608"/>
                  <a:gd name="connsiteY11" fmla="*/ 144304 h 313944"/>
                  <a:gd name="connsiteX12" fmla="*/ 14097 w 300608"/>
                  <a:gd name="connsiteY12" fmla="*/ 112871 h 313944"/>
                  <a:gd name="connsiteX13" fmla="*/ 287560 w 300608"/>
                  <a:gd name="connsiteY13" fmla="*/ 112871 h 313944"/>
                  <a:gd name="connsiteX14" fmla="*/ 287560 w 300608"/>
                  <a:gd name="connsiteY14" fmla="*/ 144304 h 313944"/>
                  <a:gd name="connsiteX15" fmla="*/ 165830 w 300608"/>
                  <a:gd name="connsiteY15" fmla="*/ 144304 h 313944"/>
                  <a:gd name="connsiteX16" fmla="*/ 165830 w 300608"/>
                  <a:gd name="connsiteY16" fmla="*/ 187738 h 313944"/>
                  <a:gd name="connsiteX17" fmla="*/ 273463 w 300608"/>
                  <a:gd name="connsiteY17" fmla="*/ 187738 h 313944"/>
                  <a:gd name="connsiteX18" fmla="*/ 273463 w 300608"/>
                  <a:gd name="connsiteY18" fmla="*/ 219456 h 313944"/>
                  <a:gd name="connsiteX19" fmla="*/ 165830 w 300608"/>
                  <a:gd name="connsiteY19" fmla="*/ 219456 h 313944"/>
                  <a:gd name="connsiteX20" fmla="*/ 165830 w 300608"/>
                  <a:gd name="connsiteY20" fmla="*/ 282226 h 313944"/>
                  <a:gd name="connsiteX21" fmla="*/ 234982 w 300608"/>
                  <a:gd name="connsiteY21" fmla="*/ 282226 h 313944"/>
                  <a:gd name="connsiteX22" fmla="*/ 203549 w 300608"/>
                  <a:gd name="connsiteY22" fmla="*/ 240220 h 313944"/>
                  <a:gd name="connsiteX23" fmla="*/ 228981 w 300608"/>
                  <a:gd name="connsiteY23" fmla="*/ 220789 h 313944"/>
                  <a:gd name="connsiteX24" fmla="*/ 262890 w 300608"/>
                  <a:gd name="connsiteY24" fmla="*/ 264509 h 313944"/>
                  <a:gd name="connsiteX25" fmla="*/ 238887 w 300608"/>
                  <a:gd name="connsiteY25" fmla="*/ 282226 h 313944"/>
                  <a:gd name="connsiteX26" fmla="*/ 38767 w 300608"/>
                  <a:gd name="connsiteY26" fmla="*/ 67723 h 313944"/>
                  <a:gd name="connsiteX27" fmla="*/ 38767 w 300608"/>
                  <a:gd name="connsiteY27" fmla="*/ 99155 h 313944"/>
                  <a:gd name="connsiteX28" fmla="*/ 5239 w 300608"/>
                  <a:gd name="connsiteY28" fmla="*/ 99155 h 313944"/>
                  <a:gd name="connsiteX29" fmla="*/ 5239 w 300608"/>
                  <a:gd name="connsiteY29" fmla="*/ 36671 h 313944"/>
                  <a:gd name="connsiteX30" fmla="*/ 132969 w 300608"/>
                  <a:gd name="connsiteY30" fmla="*/ 36671 h 313944"/>
                  <a:gd name="connsiteX31" fmla="*/ 120967 w 300608"/>
                  <a:gd name="connsiteY31" fmla="*/ 5620 h 313944"/>
                  <a:gd name="connsiteX32" fmla="*/ 157639 w 300608"/>
                  <a:gd name="connsiteY32" fmla="*/ 0 h 313944"/>
                  <a:gd name="connsiteX33" fmla="*/ 160782 w 300608"/>
                  <a:gd name="connsiteY33" fmla="*/ 8477 h 313944"/>
                  <a:gd name="connsiteX34" fmla="*/ 171736 w 300608"/>
                  <a:gd name="connsiteY34" fmla="*/ 36671 h 313944"/>
                  <a:gd name="connsiteX35" fmla="*/ 296323 w 300608"/>
                  <a:gd name="connsiteY35" fmla="*/ 36671 h 313944"/>
                  <a:gd name="connsiteX36" fmla="*/ 296323 w 300608"/>
                  <a:gd name="connsiteY36" fmla="*/ 99155 h 313944"/>
                  <a:gd name="connsiteX37" fmla="*/ 261461 w 300608"/>
                  <a:gd name="connsiteY37" fmla="*/ 99155 h 313944"/>
                  <a:gd name="connsiteX38" fmla="*/ 261461 w 300608"/>
                  <a:gd name="connsiteY38" fmla="*/ 67723 h 313944"/>
                  <a:gd name="connsiteX39" fmla="*/ 38767 w 300608"/>
                  <a:gd name="connsiteY39" fmla="*/ 67723 h 313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00608" h="313944">
                    <a:moveTo>
                      <a:pt x="238887" y="282226"/>
                    </a:moveTo>
                    <a:lnTo>
                      <a:pt x="300609" y="282226"/>
                    </a:lnTo>
                    <a:lnTo>
                      <a:pt x="300609" y="313944"/>
                    </a:lnTo>
                    <a:lnTo>
                      <a:pt x="0" y="313944"/>
                    </a:lnTo>
                    <a:lnTo>
                      <a:pt x="0" y="282226"/>
                    </a:lnTo>
                    <a:lnTo>
                      <a:pt x="131636" y="282226"/>
                    </a:lnTo>
                    <a:lnTo>
                      <a:pt x="131636" y="219456"/>
                    </a:lnTo>
                    <a:lnTo>
                      <a:pt x="27527" y="219456"/>
                    </a:lnTo>
                    <a:lnTo>
                      <a:pt x="27527" y="187738"/>
                    </a:lnTo>
                    <a:lnTo>
                      <a:pt x="131636" y="187738"/>
                    </a:lnTo>
                    <a:lnTo>
                      <a:pt x="131636" y="144304"/>
                    </a:lnTo>
                    <a:lnTo>
                      <a:pt x="14097" y="144304"/>
                    </a:lnTo>
                    <a:lnTo>
                      <a:pt x="14097" y="112871"/>
                    </a:lnTo>
                    <a:lnTo>
                      <a:pt x="287560" y="112871"/>
                    </a:lnTo>
                    <a:lnTo>
                      <a:pt x="287560" y="144304"/>
                    </a:lnTo>
                    <a:lnTo>
                      <a:pt x="165830" y="144304"/>
                    </a:lnTo>
                    <a:lnTo>
                      <a:pt x="165830" y="187738"/>
                    </a:lnTo>
                    <a:lnTo>
                      <a:pt x="273463" y="187738"/>
                    </a:lnTo>
                    <a:lnTo>
                      <a:pt x="273463" y="219456"/>
                    </a:lnTo>
                    <a:lnTo>
                      <a:pt x="165830" y="219456"/>
                    </a:lnTo>
                    <a:lnTo>
                      <a:pt x="165830" y="282226"/>
                    </a:lnTo>
                    <a:lnTo>
                      <a:pt x="234982" y="282226"/>
                    </a:lnTo>
                    <a:cubicBezTo>
                      <a:pt x="220885" y="262985"/>
                      <a:pt x="210407" y="248984"/>
                      <a:pt x="203549" y="240220"/>
                    </a:cubicBezTo>
                    <a:lnTo>
                      <a:pt x="228981" y="220789"/>
                    </a:lnTo>
                    <a:cubicBezTo>
                      <a:pt x="244316" y="240125"/>
                      <a:pt x="255556" y="254699"/>
                      <a:pt x="262890" y="264509"/>
                    </a:cubicBezTo>
                    <a:lnTo>
                      <a:pt x="238887" y="282226"/>
                    </a:lnTo>
                    <a:close/>
                    <a:moveTo>
                      <a:pt x="38767" y="67723"/>
                    </a:moveTo>
                    <a:lnTo>
                      <a:pt x="38767" y="99155"/>
                    </a:lnTo>
                    <a:lnTo>
                      <a:pt x="5239" y="99155"/>
                    </a:lnTo>
                    <a:lnTo>
                      <a:pt x="5239" y="36671"/>
                    </a:lnTo>
                    <a:lnTo>
                      <a:pt x="132969" y="36671"/>
                    </a:lnTo>
                    <a:lnTo>
                      <a:pt x="120967" y="5620"/>
                    </a:lnTo>
                    <a:lnTo>
                      <a:pt x="157639" y="0"/>
                    </a:lnTo>
                    <a:lnTo>
                      <a:pt x="160782" y="8477"/>
                    </a:lnTo>
                    <a:lnTo>
                      <a:pt x="171736" y="36671"/>
                    </a:lnTo>
                    <a:lnTo>
                      <a:pt x="296323" y="36671"/>
                    </a:lnTo>
                    <a:lnTo>
                      <a:pt x="296323" y="99155"/>
                    </a:lnTo>
                    <a:lnTo>
                      <a:pt x="261461" y="99155"/>
                    </a:lnTo>
                    <a:lnTo>
                      <a:pt x="261461" y="67723"/>
                    </a:lnTo>
                    <a:lnTo>
                      <a:pt x="38767" y="67723"/>
                    </a:lnTo>
                    <a:close/>
                  </a:path>
                </a:pathLst>
              </a:custGeom>
              <a:grpFill/>
              <a:ln w="9525" cap="flat">
                <a:noFill/>
                <a:prstDash val="solid"/>
                <a:miter/>
              </a:ln>
            </p:spPr>
            <p:txBody>
              <a:bodyPr rtlCol="0" anchor="ctr"/>
              <a:lstStyle/>
              <a:p>
                <a:endParaRPr lang="zh-CN" altLang="en-US"/>
              </a:p>
            </p:txBody>
          </p:sp>
          <p:sp>
            <p:nvSpPr>
              <p:cNvPr id="114" name="任意多边形: 形状 113">
                <a:extLst>
                  <a:ext uri="{FF2B5EF4-FFF2-40B4-BE49-F238E27FC236}">
                    <a16:creationId xmlns:a16="http://schemas.microsoft.com/office/drawing/2014/main" id="{5122B637-0135-2416-5A96-8F4DD71C59F6}"/>
                  </a:ext>
                </a:extLst>
              </p:cNvPr>
              <p:cNvSpPr/>
              <p:nvPr/>
            </p:nvSpPr>
            <p:spPr>
              <a:xfrm>
                <a:off x="2831305" y="1674971"/>
                <a:ext cx="129444" cy="30384"/>
              </a:xfrm>
              <a:custGeom>
                <a:avLst/>
                <a:gdLst>
                  <a:gd name="connsiteX0" fmla="*/ 0 w 129444"/>
                  <a:gd name="connsiteY0" fmla="*/ 30385 h 30384"/>
                  <a:gd name="connsiteX1" fmla="*/ 0 w 129444"/>
                  <a:gd name="connsiteY1" fmla="*/ 0 h 30384"/>
                  <a:gd name="connsiteX2" fmla="*/ 129445 w 129444"/>
                  <a:gd name="connsiteY2" fmla="*/ 0 h 30384"/>
                  <a:gd name="connsiteX3" fmla="*/ 129445 w 129444"/>
                  <a:gd name="connsiteY3" fmla="*/ 30385 h 30384"/>
                  <a:gd name="connsiteX4" fmla="*/ 0 w 129444"/>
                  <a:gd name="connsiteY4" fmla="*/ 30385 h 3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444" h="30384">
                    <a:moveTo>
                      <a:pt x="0" y="30385"/>
                    </a:moveTo>
                    <a:lnTo>
                      <a:pt x="0" y="0"/>
                    </a:lnTo>
                    <a:lnTo>
                      <a:pt x="129445" y="0"/>
                    </a:lnTo>
                    <a:lnTo>
                      <a:pt x="129445" y="30385"/>
                    </a:lnTo>
                    <a:lnTo>
                      <a:pt x="0" y="30385"/>
                    </a:lnTo>
                    <a:close/>
                  </a:path>
                </a:pathLst>
              </a:custGeom>
              <a:grpFill/>
              <a:ln w="9525" cap="flat">
                <a:noFill/>
                <a:prstDash val="solid"/>
                <a:miter/>
              </a:ln>
            </p:spPr>
            <p:txBody>
              <a:bodyPr rtlCol="0" anchor="ctr"/>
              <a:lstStyle/>
              <a:p>
                <a:endParaRPr lang="zh-CN" altLang="en-US"/>
              </a:p>
            </p:txBody>
          </p:sp>
          <p:sp>
            <p:nvSpPr>
              <p:cNvPr id="115" name="任意多边形: 形状 114">
                <a:extLst>
                  <a:ext uri="{FF2B5EF4-FFF2-40B4-BE49-F238E27FC236}">
                    <a16:creationId xmlns:a16="http://schemas.microsoft.com/office/drawing/2014/main" id="{18ACD0BB-4A29-4510-4C3C-D741AA4331FA}"/>
                  </a:ext>
                </a:extLst>
              </p:cNvPr>
              <p:cNvSpPr/>
              <p:nvPr/>
            </p:nvSpPr>
            <p:spPr>
              <a:xfrm>
                <a:off x="2995040" y="1499044"/>
                <a:ext cx="327279" cy="323849"/>
              </a:xfrm>
              <a:custGeom>
                <a:avLst/>
                <a:gdLst>
                  <a:gd name="connsiteX0" fmla="*/ 138208 w 327279"/>
                  <a:gd name="connsiteY0" fmla="*/ 94488 h 323849"/>
                  <a:gd name="connsiteX1" fmla="*/ 125540 w 327279"/>
                  <a:gd name="connsiteY1" fmla="*/ 175260 h 323849"/>
                  <a:gd name="connsiteX2" fmla="*/ 107537 w 327279"/>
                  <a:gd name="connsiteY2" fmla="*/ 230314 h 323849"/>
                  <a:gd name="connsiteX3" fmla="*/ 154496 w 327279"/>
                  <a:gd name="connsiteY3" fmla="*/ 268795 h 323849"/>
                  <a:gd name="connsiteX4" fmla="*/ 131921 w 327279"/>
                  <a:gd name="connsiteY4" fmla="*/ 296323 h 323849"/>
                  <a:gd name="connsiteX5" fmla="*/ 89916 w 327279"/>
                  <a:gd name="connsiteY5" fmla="*/ 259651 h 323849"/>
                  <a:gd name="connsiteX6" fmla="*/ 62579 w 327279"/>
                  <a:gd name="connsiteY6" fmla="*/ 290512 h 323849"/>
                  <a:gd name="connsiteX7" fmla="*/ 23622 w 327279"/>
                  <a:gd name="connsiteY7" fmla="*/ 323850 h 323849"/>
                  <a:gd name="connsiteX8" fmla="*/ 0 w 327279"/>
                  <a:gd name="connsiteY8" fmla="*/ 298799 h 323849"/>
                  <a:gd name="connsiteX9" fmla="*/ 37433 w 327279"/>
                  <a:gd name="connsiteY9" fmla="*/ 267557 h 323849"/>
                  <a:gd name="connsiteX10" fmla="*/ 63532 w 327279"/>
                  <a:gd name="connsiteY10" fmla="*/ 237744 h 323849"/>
                  <a:gd name="connsiteX11" fmla="*/ 15907 w 327279"/>
                  <a:gd name="connsiteY11" fmla="*/ 200692 h 323849"/>
                  <a:gd name="connsiteX12" fmla="*/ 38100 w 327279"/>
                  <a:gd name="connsiteY12" fmla="*/ 96298 h 323849"/>
                  <a:gd name="connsiteX13" fmla="*/ 5239 w 327279"/>
                  <a:gd name="connsiteY13" fmla="*/ 96298 h 323849"/>
                  <a:gd name="connsiteX14" fmla="*/ 5239 w 327279"/>
                  <a:gd name="connsiteY14" fmla="*/ 62770 h 323849"/>
                  <a:gd name="connsiteX15" fmla="*/ 42958 w 327279"/>
                  <a:gd name="connsiteY15" fmla="*/ 62770 h 323849"/>
                  <a:gd name="connsiteX16" fmla="*/ 49625 w 327279"/>
                  <a:gd name="connsiteY16" fmla="*/ 0 h 323849"/>
                  <a:gd name="connsiteX17" fmla="*/ 82486 w 327279"/>
                  <a:gd name="connsiteY17" fmla="*/ 2476 h 323849"/>
                  <a:gd name="connsiteX18" fmla="*/ 75057 w 327279"/>
                  <a:gd name="connsiteY18" fmla="*/ 62770 h 323849"/>
                  <a:gd name="connsiteX19" fmla="*/ 138208 w 327279"/>
                  <a:gd name="connsiteY19" fmla="*/ 62770 h 323849"/>
                  <a:gd name="connsiteX20" fmla="*/ 138208 w 327279"/>
                  <a:gd name="connsiteY20" fmla="*/ 94488 h 323849"/>
                  <a:gd name="connsiteX21" fmla="*/ 80391 w 327279"/>
                  <a:gd name="connsiteY21" fmla="*/ 208788 h 323849"/>
                  <a:gd name="connsiteX22" fmla="*/ 96298 w 327279"/>
                  <a:gd name="connsiteY22" fmla="*/ 161544 h 323849"/>
                  <a:gd name="connsiteX23" fmla="*/ 107632 w 327279"/>
                  <a:gd name="connsiteY23" fmla="*/ 96298 h 323849"/>
                  <a:gd name="connsiteX24" fmla="*/ 69913 w 327279"/>
                  <a:gd name="connsiteY24" fmla="*/ 96298 h 323849"/>
                  <a:gd name="connsiteX25" fmla="*/ 51244 w 327279"/>
                  <a:gd name="connsiteY25" fmla="*/ 185928 h 323849"/>
                  <a:gd name="connsiteX26" fmla="*/ 80391 w 327279"/>
                  <a:gd name="connsiteY26" fmla="*/ 208788 h 323849"/>
                  <a:gd name="connsiteX27" fmla="*/ 327279 w 327279"/>
                  <a:gd name="connsiteY27" fmla="*/ 147066 h 323849"/>
                  <a:gd name="connsiteX28" fmla="*/ 327279 w 327279"/>
                  <a:gd name="connsiteY28" fmla="*/ 180213 h 323849"/>
                  <a:gd name="connsiteX29" fmla="*/ 250412 w 327279"/>
                  <a:gd name="connsiteY29" fmla="*/ 180213 h 323849"/>
                  <a:gd name="connsiteX30" fmla="*/ 250412 w 327279"/>
                  <a:gd name="connsiteY30" fmla="*/ 276511 h 323849"/>
                  <a:gd name="connsiteX31" fmla="*/ 240697 w 327279"/>
                  <a:gd name="connsiteY31" fmla="*/ 310706 h 323849"/>
                  <a:gd name="connsiteX32" fmla="*/ 207359 w 327279"/>
                  <a:gd name="connsiteY32" fmla="*/ 320612 h 323849"/>
                  <a:gd name="connsiteX33" fmla="*/ 170307 w 327279"/>
                  <a:gd name="connsiteY33" fmla="*/ 318802 h 323849"/>
                  <a:gd name="connsiteX34" fmla="*/ 163259 w 327279"/>
                  <a:gd name="connsiteY34" fmla="*/ 285655 h 323849"/>
                  <a:gd name="connsiteX35" fmla="*/ 198882 w 327279"/>
                  <a:gd name="connsiteY35" fmla="*/ 288798 h 323849"/>
                  <a:gd name="connsiteX36" fmla="*/ 213360 w 327279"/>
                  <a:gd name="connsiteY36" fmla="*/ 284035 h 323849"/>
                  <a:gd name="connsiteX37" fmla="*/ 216884 w 327279"/>
                  <a:gd name="connsiteY37" fmla="*/ 264795 h 323849"/>
                  <a:gd name="connsiteX38" fmla="*/ 216884 w 327279"/>
                  <a:gd name="connsiteY38" fmla="*/ 180213 h 323849"/>
                  <a:gd name="connsiteX39" fmla="*/ 144875 w 327279"/>
                  <a:gd name="connsiteY39" fmla="*/ 180213 h 323849"/>
                  <a:gd name="connsiteX40" fmla="*/ 144875 w 327279"/>
                  <a:gd name="connsiteY40" fmla="*/ 147066 h 323849"/>
                  <a:gd name="connsiteX41" fmla="*/ 216884 w 327279"/>
                  <a:gd name="connsiteY41" fmla="*/ 147066 h 323849"/>
                  <a:gd name="connsiteX42" fmla="*/ 216884 w 327279"/>
                  <a:gd name="connsiteY42" fmla="*/ 108299 h 323849"/>
                  <a:gd name="connsiteX43" fmla="*/ 273367 w 327279"/>
                  <a:gd name="connsiteY43" fmla="*/ 54293 h 323849"/>
                  <a:gd name="connsiteX44" fmla="*/ 155829 w 327279"/>
                  <a:gd name="connsiteY44" fmla="*/ 54293 h 323849"/>
                  <a:gd name="connsiteX45" fmla="*/ 155829 w 327279"/>
                  <a:gd name="connsiteY45" fmla="*/ 22193 h 323849"/>
                  <a:gd name="connsiteX46" fmla="*/ 316706 w 327279"/>
                  <a:gd name="connsiteY46" fmla="*/ 22193 h 323849"/>
                  <a:gd name="connsiteX47" fmla="*/ 316706 w 327279"/>
                  <a:gd name="connsiteY47" fmla="*/ 53912 h 323849"/>
                  <a:gd name="connsiteX48" fmla="*/ 250412 w 327279"/>
                  <a:gd name="connsiteY48" fmla="*/ 120205 h 323849"/>
                  <a:gd name="connsiteX49" fmla="*/ 250412 w 327279"/>
                  <a:gd name="connsiteY49" fmla="*/ 146971 h 323849"/>
                  <a:gd name="connsiteX50" fmla="*/ 327279 w 327279"/>
                  <a:gd name="connsiteY50" fmla="*/ 146971 h 3238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7279" h="323849">
                    <a:moveTo>
                      <a:pt x="138208" y="94488"/>
                    </a:moveTo>
                    <a:cubicBezTo>
                      <a:pt x="134207" y="127635"/>
                      <a:pt x="130016" y="154591"/>
                      <a:pt x="125540" y="175260"/>
                    </a:cubicBezTo>
                    <a:cubicBezTo>
                      <a:pt x="121063" y="195929"/>
                      <a:pt x="115062" y="214313"/>
                      <a:pt x="107537" y="230314"/>
                    </a:cubicBezTo>
                    <a:lnTo>
                      <a:pt x="154496" y="268795"/>
                    </a:lnTo>
                    <a:lnTo>
                      <a:pt x="131921" y="296323"/>
                    </a:lnTo>
                    <a:cubicBezTo>
                      <a:pt x="118967" y="284321"/>
                      <a:pt x="104965" y="272129"/>
                      <a:pt x="89916" y="259651"/>
                    </a:cubicBezTo>
                    <a:cubicBezTo>
                      <a:pt x="82391" y="270034"/>
                      <a:pt x="73247" y="280321"/>
                      <a:pt x="62579" y="290512"/>
                    </a:cubicBezTo>
                    <a:cubicBezTo>
                      <a:pt x="51911" y="300704"/>
                      <a:pt x="38862" y="311849"/>
                      <a:pt x="23622" y="323850"/>
                    </a:cubicBezTo>
                    <a:lnTo>
                      <a:pt x="0" y="298799"/>
                    </a:lnTo>
                    <a:cubicBezTo>
                      <a:pt x="14859" y="287464"/>
                      <a:pt x="27242" y="277082"/>
                      <a:pt x="37433" y="267557"/>
                    </a:cubicBezTo>
                    <a:cubicBezTo>
                      <a:pt x="47530" y="258032"/>
                      <a:pt x="56197" y="248126"/>
                      <a:pt x="63532" y="237744"/>
                    </a:cubicBezTo>
                    <a:cubicBezTo>
                      <a:pt x="44482" y="222504"/>
                      <a:pt x="28575" y="210121"/>
                      <a:pt x="15907" y="200692"/>
                    </a:cubicBezTo>
                    <a:cubicBezTo>
                      <a:pt x="24574" y="169164"/>
                      <a:pt x="32004" y="134398"/>
                      <a:pt x="38100" y="96298"/>
                    </a:cubicBezTo>
                    <a:lnTo>
                      <a:pt x="5239" y="96298"/>
                    </a:lnTo>
                    <a:lnTo>
                      <a:pt x="5239" y="62770"/>
                    </a:lnTo>
                    <a:lnTo>
                      <a:pt x="42958" y="62770"/>
                    </a:lnTo>
                    <a:cubicBezTo>
                      <a:pt x="46196" y="36862"/>
                      <a:pt x="48482" y="16002"/>
                      <a:pt x="49625" y="0"/>
                    </a:cubicBezTo>
                    <a:lnTo>
                      <a:pt x="82486" y="2476"/>
                    </a:lnTo>
                    <a:cubicBezTo>
                      <a:pt x="80391" y="22193"/>
                      <a:pt x="77915" y="42386"/>
                      <a:pt x="75057" y="62770"/>
                    </a:cubicBezTo>
                    <a:lnTo>
                      <a:pt x="138208" y="62770"/>
                    </a:lnTo>
                    <a:lnTo>
                      <a:pt x="138208" y="94488"/>
                    </a:lnTo>
                    <a:close/>
                    <a:moveTo>
                      <a:pt x="80391" y="208788"/>
                    </a:moveTo>
                    <a:cubicBezTo>
                      <a:pt x="86773" y="195167"/>
                      <a:pt x="92011" y="179356"/>
                      <a:pt x="96298" y="161544"/>
                    </a:cubicBezTo>
                    <a:cubicBezTo>
                      <a:pt x="100489" y="143637"/>
                      <a:pt x="104299" y="121920"/>
                      <a:pt x="107632" y="96298"/>
                    </a:cubicBezTo>
                    <a:lnTo>
                      <a:pt x="69913" y="96298"/>
                    </a:lnTo>
                    <a:cubicBezTo>
                      <a:pt x="64008" y="131540"/>
                      <a:pt x="57817" y="161449"/>
                      <a:pt x="51244" y="185928"/>
                    </a:cubicBezTo>
                    <a:cubicBezTo>
                      <a:pt x="62865" y="194596"/>
                      <a:pt x="72580" y="202216"/>
                      <a:pt x="80391" y="208788"/>
                    </a:cubicBezTo>
                    <a:close/>
                    <a:moveTo>
                      <a:pt x="327279" y="147066"/>
                    </a:moveTo>
                    <a:lnTo>
                      <a:pt x="327279" y="180213"/>
                    </a:lnTo>
                    <a:lnTo>
                      <a:pt x="250412" y="180213"/>
                    </a:lnTo>
                    <a:lnTo>
                      <a:pt x="250412" y="276511"/>
                    </a:lnTo>
                    <a:cubicBezTo>
                      <a:pt x="250412" y="292703"/>
                      <a:pt x="247174" y="304133"/>
                      <a:pt x="240697" y="310706"/>
                    </a:cubicBezTo>
                    <a:cubicBezTo>
                      <a:pt x="234220" y="317278"/>
                      <a:pt x="223075" y="320612"/>
                      <a:pt x="207359" y="320612"/>
                    </a:cubicBezTo>
                    <a:cubicBezTo>
                      <a:pt x="192976" y="320612"/>
                      <a:pt x="180689" y="320040"/>
                      <a:pt x="170307" y="318802"/>
                    </a:cubicBezTo>
                    <a:lnTo>
                      <a:pt x="163259" y="285655"/>
                    </a:lnTo>
                    <a:cubicBezTo>
                      <a:pt x="175260" y="287750"/>
                      <a:pt x="187166" y="288798"/>
                      <a:pt x="198882" y="288798"/>
                    </a:cubicBezTo>
                    <a:cubicBezTo>
                      <a:pt x="206121" y="288798"/>
                      <a:pt x="210979" y="287179"/>
                      <a:pt x="213360" y="284035"/>
                    </a:cubicBezTo>
                    <a:cubicBezTo>
                      <a:pt x="215741" y="280892"/>
                      <a:pt x="216884" y="274415"/>
                      <a:pt x="216884" y="264795"/>
                    </a:cubicBezTo>
                    <a:lnTo>
                      <a:pt x="216884" y="180213"/>
                    </a:lnTo>
                    <a:lnTo>
                      <a:pt x="144875" y="180213"/>
                    </a:lnTo>
                    <a:lnTo>
                      <a:pt x="144875" y="147066"/>
                    </a:lnTo>
                    <a:lnTo>
                      <a:pt x="216884" y="147066"/>
                    </a:lnTo>
                    <a:lnTo>
                      <a:pt x="216884" y="108299"/>
                    </a:lnTo>
                    <a:lnTo>
                      <a:pt x="273367" y="54293"/>
                    </a:lnTo>
                    <a:lnTo>
                      <a:pt x="155829" y="54293"/>
                    </a:lnTo>
                    <a:lnTo>
                      <a:pt x="155829" y="22193"/>
                    </a:lnTo>
                    <a:lnTo>
                      <a:pt x="316706" y="22193"/>
                    </a:lnTo>
                    <a:lnTo>
                      <a:pt x="316706" y="53912"/>
                    </a:lnTo>
                    <a:lnTo>
                      <a:pt x="250412" y="120205"/>
                    </a:lnTo>
                    <a:lnTo>
                      <a:pt x="250412" y="146971"/>
                    </a:lnTo>
                    <a:lnTo>
                      <a:pt x="327279" y="146971"/>
                    </a:lnTo>
                    <a:close/>
                  </a:path>
                </a:pathLst>
              </a:custGeom>
              <a:grpFill/>
              <a:ln w="9525" cap="flat">
                <a:noFill/>
                <a:prstDash val="solid"/>
                <a:miter/>
              </a:ln>
            </p:spPr>
            <p:txBody>
              <a:bodyPr rtlCol="0" anchor="ctr"/>
              <a:lstStyle/>
              <a:p>
                <a:endParaRPr lang="zh-CN" altLang="en-US"/>
              </a:p>
            </p:txBody>
          </p:sp>
          <p:sp>
            <p:nvSpPr>
              <p:cNvPr id="116" name="任意多边形: 形状 115">
                <a:extLst>
                  <a:ext uri="{FF2B5EF4-FFF2-40B4-BE49-F238E27FC236}">
                    <a16:creationId xmlns:a16="http://schemas.microsoft.com/office/drawing/2014/main" id="{69506BA3-B366-41A1-99B0-4CCB21787245}"/>
                  </a:ext>
                </a:extLst>
              </p:cNvPr>
              <p:cNvSpPr/>
              <p:nvPr/>
            </p:nvSpPr>
            <p:spPr>
              <a:xfrm>
                <a:off x="3351275" y="1517332"/>
                <a:ext cx="296322" cy="310610"/>
              </a:xfrm>
              <a:custGeom>
                <a:avLst/>
                <a:gdLst>
                  <a:gd name="connsiteX0" fmla="*/ 31718 w 296322"/>
                  <a:gd name="connsiteY0" fmla="*/ 0 h 310610"/>
                  <a:gd name="connsiteX1" fmla="*/ 296323 w 296322"/>
                  <a:gd name="connsiteY1" fmla="*/ 0 h 310610"/>
                  <a:gd name="connsiteX2" fmla="*/ 296323 w 296322"/>
                  <a:gd name="connsiteY2" fmla="*/ 260414 h 310610"/>
                  <a:gd name="connsiteX3" fmla="*/ 291941 w 296322"/>
                  <a:gd name="connsiteY3" fmla="*/ 286893 h 310610"/>
                  <a:gd name="connsiteX4" fmla="*/ 277654 w 296322"/>
                  <a:gd name="connsiteY4" fmla="*/ 299752 h 310610"/>
                  <a:gd name="connsiteX5" fmla="*/ 249746 w 296322"/>
                  <a:gd name="connsiteY5" fmla="*/ 303467 h 310610"/>
                  <a:gd name="connsiteX6" fmla="*/ 213741 w 296322"/>
                  <a:gd name="connsiteY6" fmla="*/ 301371 h 310610"/>
                  <a:gd name="connsiteX7" fmla="*/ 208121 w 296322"/>
                  <a:gd name="connsiteY7" fmla="*/ 267843 h 310610"/>
                  <a:gd name="connsiteX8" fmla="*/ 245554 w 296322"/>
                  <a:gd name="connsiteY8" fmla="*/ 271367 h 310610"/>
                  <a:gd name="connsiteX9" fmla="*/ 260033 w 296322"/>
                  <a:gd name="connsiteY9" fmla="*/ 266986 h 310610"/>
                  <a:gd name="connsiteX10" fmla="*/ 263557 w 296322"/>
                  <a:gd name="connsiteY10" fmla="*/ 249555 h 310610"/>
                  <a:gd name="connsiteX11" fmla="*/ 263557 w 296322"/>
                  <a:gd name="connsiteY11" fmla="*/ 203740 h 310610"/>
                  <a:gd name="connsiteX12" fmla="*/ 180308 w 296322"/>
                  <a:gd name="connsiteY12" fmla="*/ 203740 h 310610"/>
                  <a:gd name="connsiteX13" fmla="*/ 180308 w 296322"/>
                  <a:gd name="connsiteY13" fmla="*/ 298990 h 310610"/>
                  <a:gd name="connsiteX14" fmla="*/ 147828 w 296322"/>
                  <a:gd name="connsiteY14" fmla="*/ 298990 h 310610"/>
                  <a:gd name="connsiteX15" fmla="*/ 147828 w 296322"/>
                  <a:gd name="connsiteY15" fmla="*/ 203740 h 310610"/>
                  <a:gd name="connsiteX16" fmla="*/ 63817 w 296322"/>
                  <a:gd name="connsiteY16" fmla="*/ 203740 h 310610"/>
                  <a:gd name="connsiteX17" fmla="*/ 53626 w 296322"/>
                  <a:gd name="connsiteY17" fmla="*/ 256794 h 310610"/>
                  <a:gd name="connsiteX18" fmla="*/ 30004 w 296322"/>
                  <a:gd name="connsiteY18" fmla="*/ 310610 h 310610"/>
                  <a:gd name="connsiteX19" fmla="*/ 0 w 296322"/>
                  <a:gd name="connsiteY19" fmla="*/ 294037 h 310610"/>
                  <a:gd name="connsiteX20" fmla="*/ 20765 w 296322"/>
                  <a:gd name="connsiteY20" fmla="*/ 248507 h 310610"/>
                  <a:gd name="connsiteX21" fmla="*/ 29432 w 296322"/>
                  <a:gd name="connsiteY21" fmla="*/ 208502 h 310610"/>
                  <a:gd name="connsiteX22" fmla="*/ 31718 w 296322"/>
                  <a:gd name="connsiteY22" fmla="*/ 145923 h 310610"/>
                  <a:gd name="connsiteX23" fmla="*/ 31718 w 296322"/>
                  <a:gd name="connsiteY23" fmla="*/ 0 h 310610"/>
                  <a:gd name="connsiteX24" fmla="*/ 147828 w 296322"/>
                  <a:gd name="connsiteY24" fmla="*/ 87154 h 310610"/>
                  <a:gd name="connsiteX25" fmla="*/ 147828 w 296322"/>
                  <a:gd name="connsiteY25" fmla="*/ 32480 h 310610"/>
                  <a:gd name="connsiteX26" fmla="*/ 65627 w 296322"/>
                  <a:gd name="connsiteY26" fmla="*/ 32480 h 310610"/>
                  <a:gd name="connsiteX27" fmla="*/ 65627 w 296322"/>
                  <a:gd name="connsiteY27" fmla="*/ 87154 h 310610"/>
                  <a:gd name="connsiteX28" fmla="*/ 147828 w 296322"/>
                  <a:gd name="connsiteY28" fmla="*/ 87154 h 310610"/>
                  <a:gd name="connsiteX29" fmla="*/ 65627 w 296322"/>
                  <a:gd name="connsiteY29" fmla="*/ 171450 h 310610"/>
                  <a:gd name="connsiteX30" fmla="*/ 147828 w 296322"/>
                  <a:gd name="connsiteY30" fmla="*/ 171450 h 310610"/>
                  <a:gd name="connsiteX31" fmla="*/ 147828 w 296322"/>
                  <a:gd name="connsiteY31" fmla="*/ 119634 h 310610"/>
                  <a:gd name="connsiteX32" fmla="*/ 65627 w 296322"/>
                  <a:gd name="connsiteY32" fmla="*/ 119634 h 310610"/>
                  <a:gd name="connsiteX33" fmla="*/ 65627 w 296322"/>
                  <a:gd name="connsiteY33" fmla="*/ 157734 h 310610"/>
                  <a:gd name="connsiteX34" fmla="*/ 65627 w 296322"/>
                  <a:gd name="connsiteY34" fmla="*/ 171450 h 310610"/>
                  <a:gd name="connsiteX35" fmla="*/ 180308 w 296322"/>
                  <a:gd name="connsiteY35" fmla="*/ 87154 h 310610"/>
                  <a:gd name="connsiteX36" fmla="*/ 263557 w 296322"/>
                  <a:gd name="connsiteY36" fmla="*/ 87154 h 310610"/>
                  <a:gd name="connsiteX37" fmla="*/ 263557 w 296322"/>
                  <a:gd name="connsiteY37" fmla="*/ 32480 h 310610"/>
                  <a:gd name="connsiteX38" fmla="*/ 180308 w 296322"/>
                  <a:gd name="connsiteY38" fmla="*/ 32480 h 310610"/>
                  <a:gd name="connsiteX39" fmla="*/ 180308 w 296322"/>
                  <a:gd name="connsiteY39" fmla="*/ 87154 h 310610"/>
                  <a:gd name="connsiteX40" fmla="*/ 180308 w 296322"/>
                  <a:gd name="connsiteY40" fmla="*/ 119634 h 310610"/>
                  <a:gd name="connsiteX41" fmla="*/ 180308 w 296322"/>
                  <a:gd name="connsiteY41" fmla="*/ 171450 h 310610"/>
                  <a:gd name="connsiteX42" fmla="*/ 263557 w 296322"/>
                  <a:gd name="connsiteY42" fmla="*/ 171450 h 310610"/>
                  <a:gd name="connsiteX43" fmla="*/ 263557 w 296322"/>
                  <a:gd name="connsiteY43" fmla="*/ 119634 h 310610"/>
                  <a:gd name="connsiteX44" fmla="*/ 180308 w 296322"/>
                  <a:gd name="connsiteY44" fmla="*/ 119634 h 31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96322" h="310610">
                    <a:moveTo>
                      <a:pt x="31718" y="0"/>
                    </a:moveTo>
                    <a:lnTo>
                      <a:pt x="296323" y="0"/>
                    </a:lnTo>
                    <a:lnTo>
                      <a:pt x="296323" y="260414"/>
                    </a:lnTo>
                    <a:cubicBezTo>
                      <a:pt x="296323" y="271939"/>
                      <a:pt x="294799" y="280797"/>
                      <a:pt x="291941" y="286893"/>
                    </a:cubicBezTo>
                    <a:cubicBezTo>
                      <a:pt x="288988" y="292989"/>
                      <a:pt x="284226" y="297275"/>
                      <a:pt x="277654" y="299752"/>
                    </a:cubicBezTo>
                    <a:cubicBezTo>
                      <a:pt x="271082" y="302228"/>
                      <a:pt x="261747" y="303467"/>
                      <a:pt x="249746" y="303467"/>
                    </a:cubicBezTo>
                    <a:cubicBezTo>
                      <a:pt x="239840" y="303467"/>
                      <a:pt x="227838" y="302800"/>
                      <a:pt x="213741" y="301371"/>
                    </a:cubicBezTo>
                    <a:lnTo>
                      <a:pt x="208121" y="267843"/>
                    </a:lnTo>
                    <a:cubicBezTo>
                      <a:pt x="223171" y="269939"/>
                      <a:pt x="235649" y="271177"/>
                      <a:pt x="245554" y="271367"/>
                    </a:cubicBezTo>
                    <a:cubicBezTo>
                      <a:pt x="252794" y="271367"/>
                      <a:pt x="257651" y="269939"/>
                      <a:pt x="260033"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7" y="203740"/>
                    </a:lnTo>
                    <a:cubicBezTo>
                      <a:pt x="62198" y="222980"/>
                      <a:pt x="58769" y="240697"/>
                      <a:pt x="53626" y="256794"/>
                    </a:cubicBezTo>
                    <a:cubicBezTo>
                      <a:pt x="48482" y="272891"/>
                      <a:pt x="40577" y="290798"/>
                      <a:pt x="30004" y="310610"/>
                    </a:cubicBezTo>
                    <a:lnTo>
                      <a:pt x="0" y="294037"/>
                    </a:lnTo>
                    <a:cubicBezTo>
                      <a:pt x="9620" y="275654"/>
                      <a:pt x="16574" y="260509"/>
                      <a:pt x="20765"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grpFill/>
              <a:ln w="9525" cap="flat">
                <a:noFill/>
                <a:prstDash val="solid"/>
                <a:miter/>
              </a:ln>
            </p:spPr>
            <p:txBody>
              <a:bodyPr rtlCol="0" anchor="ctr"/>
              <a:lstStyle/>
              <a:p>
                <a:endParaRPr lang="zh-CN" altLang="en-US"/>
              </a:p>
            </p:txBody>
          </p:sp>
          <p:sp>
            <p:nvSpPr>
              <p:cNvPr id="117" name="任意多边形: 形状 116">
                <a:extLst>
                  <a:ext uri="{FF2B5EF4-FFF2-40B4-BE49-F238E27FC236}">
                    <a16:creationId xmlns:a16="http://schemas.microsoft.com/office/drawing/2014/main" id="{8BBE9617-1283-0FC2-042C-835128B57C11}"/>
                  </a:ext>
                </a:extLst>
              </p:cNvPr>
              <p:cNvSpPr/>
              <p:nvPr/>
            </p:nvSpPr>
            <p:spPr>
              <a:xfrm>
                <a:off x="3717607" y="1538478"/>
                <a:ext cx="176688" cy="258127"/>
              </a:xfrm>
              <a:custGeom>
                <a:avLst/>
                <a:gdLst>
                  <a:gd name="connsiteX0" fmla="*/ 82487 w 176688"/>
                  <a:gd name="connsiteY0" fmla="*/ 0 h 258127"/>
                  <a:gd name="connsiteX1" fmla="*/ 131540 w 176688"/>
                  <a:gd name="connsiteY1" fmla="*/ 10192 h 258127"/>
                  <a:gd name="connsiteX2" fmla="*/ 164878 w 176688"/>
                  <a:gd name="connsiteY2" fmla="*/ 39148 h 258127"/>
                  <a:gd name="connsiteX3" fmla="*/ 176689 w 176688"/>
                  <a:gd name="connsiteY3" fmla="*/ 81820 h 258127"/>
                  <a:gd name="connsiteX4" fmla="*/ 164878 w 176688"/>
                  <a:gd name="connsiteY4" fmla="*/ 124301 h 258127"/>
                  <a:gd name="connsiteX5" fmla="*/ 131731 w 176688"/>
                  <a:gd name="connsiteY5" fmla="*/ 153067 h 258127"/>
                  <a:gd name="connsiteX6" fmla="*/ 82487 w 176688"/>
                  <a:gd name="connsiteY6" fmla="*/ 163259 h 258127"/>
                  <a:gd name="connsiteX7" fmla="*/ 37719 w 176688"/>
                  <a:gd name="connsiteY7" fmla="*/ 163259 h 258127"/>
                  <a:gd name="connsiteX8" fmla="*/ 37719 w 176688"/>
                  <a:gd name="connsiteY8" fmla="*/ 258128 h 258127"/>
                  <a:gd name="connsiteX9" fmla="*/ 0 w 176688"/>
                  <a:gd name="connsiteY9" fmla="*/ 258128 h 258127"/>
                  <a:gd name="connsiteX10" fmla="*/ 0 w 176688"/>
                  <a:gd name="connsiteY10" fmla="*/ 0 h 258127"/>
                  <a:gd name="connsiteX11" fmla="*/ 82487 w 176688"/>
                  <a:gd name="connsiteY11" fmla="*/ 0 h 258127"/>
                  <a:gd name="connsiteX12" fmla="*/ 77819 w 176688"/>
                  <a:gd name="connsiteY12" fmla="*/ 130588 h 258127"/>
                  <a:gd name="connsiteX13" fmla="*/ 121063 w 176688"/>
                  <a:gd name="connsiteY13" fmla="*/ 117348 h 258127"/>
                  <a:gd name="connsiteX14" fmla="*/ 136398 w 176688"/>
                  <a:gd name="connsiteY14" fmla="*/ 81915 h 258127"/>
                  <a:gd name="connsiteX15" fmla="*/ 121063 w 176688"/>
                  <a:gd name="connsiteY15" fmla="*/ 46292 h 258127"/>
                  <a:gd name="connsiteX16" fmla="*/ 77819 w 176688"/>
                  <a:gd name="connsiteY16" fmla="*/ 32861 h 258127"/>
                  <a:gd name="connsiteX17" fmla="*/ 37624 w 176688"/>
                  <a:gd name="connsiteY17" fmla="*/ 32861 h 258127"/>
                  <a:gd name="connsiteX18" fmla="*/ 37624 w 176688"/>
                  <a:gd name="connsiteY18" fmla="*/ 130588 h 258127"/>
                  <a:gd name="connsiteX19" fmla="*/ 77819 w 176688"/>
                  <a:gd name="connsiteY19" fmla="*/ 130588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688" h="258127">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8" y="159925"/>
                      <a:pt x="101060" y="163259"/>
                      <a:pt x="82487" y="163259"/>
                    </a:cubicBezTo>
                    <a:lnTo>
                      <a:pt x="37719" y="163259"/>
                    </a:lnTo>
                    <a:lnTo>
                      <a:pt x="37719" y="258128"/>
                    </a:lnTo>
                    <a:lnTo>
                      <a:pt x="0" y="258128"/>
                    </a:lnTo>
                    <a:lnTo>
                      <a:pt x="0" y="0"/>
                    </a:lnTo>
                    <a:lnTo>
                      <a:pt x="82487" y="0"/>
                    </a:lnTo>
                    <a:close/>
                    <a:moveTo>
                      <a:pt x="77819" y="130588"/>
                    </a:moveTo>
                    <a:cubicBezTo>
                      <a:pt x="96393" y="130588"/>
                      <a:pt x="110776" y="126206"/>
                      <a:pt x="121063" y="117348"/>
                    </a:cubicBezTo>
                    <a:cubicBezTo>
                      <a:pt x="131254" y="108490"/>
                      <a:pt x="136398" y="96679"/>
                      <a:pt x="136398" y="81915"/>
                    </a:cubicBezTo>
                    <a:cubicBezTo>
                      <a:pt x="136398" y="67151"/>
                      <a:pt x="131254" y="55245"/>
                      <a:pt x="121063" y="46292"/>
                    </a:cubicBezTo>
                    <a:cubicBezTo>
                      <a:pt x="110871" y="37338"/>
                      <a:pt x="96393" y="32861"/>
                      <a:pt x="77819" y="32861"/>
                    </a:cubicBezTo>
                    <a:lnTo>
                      <a:pt x="37624" y="32861"/>
                    </a:lnTo>
                    <a:lnTo>
                      <a:pt x="37624" y="130588"/>
                    </a:lnTo>
                    <a:lnTo>
                      <a:pt x="77819" y="130588"/>
                    </a:lnTo>
                    <a:close/>
                  </a:path>
                </a:pathLst>
              </a:custGeom>
              <a:grpFill/>
              <a:ln w="9525" cap="flat">
                <a:noFill/>
                <a:prstDash val="solid"/>
                <a:miter/>
              </a:ln>
            </p:spPr>
            <p:txBody>
              <a:bodyPr rtlCol="0" anchor="ctr"/>
              <a:lstStyle/>
              <a:p>
                <a:endParaRPr lang="zh-CN" altLang="en-US"/>
              </a:p>
            </p:txBody>
          </p:sp>
          <p:sp>
            <p:nvSpPr>
              <p:cNvPr id="118" name="任意多边形: 形状 117">
                <a:extLst>
                  <a:ext uri="{FF2B5EF4-FFF2-40B4-BE49-F238E27FC236}">
                    <a16:creationId xmlns:a16="http://schemas.microsoft.com/office/drawing/2014/main" id="{92045F01-C299-1880-BFB2-54167589098E}"/>
                  </a:ext>
                </a:extLst>
              </p:cNvPr>
              <p:cNvSpPr/>
              <p:nvPr/>
            </p:nvSpPr>
            <p:spPr>
              <a:xfrm>
                <a:off x="3932014" y="1538478"/>
                <a:ext cx="176688" cy="258127"/>
              </a:xfrm>
              <a:custGeom>
                <a:avLst/>
                <a:gdLst>
                  <a:gd name="connsiteX0" fmla="*/ 82487 w 176688"/>
                  <a:gd name="connsiteY0" fmla="*/ 0 h 258127"/>
                  <a:gd name="connsiteX1" fmla="*/ 131540 w 176688"/>
                  <a:gd name="connsiteY1" fmla="*/ 10192 h 258127"/>
                  <a:gd name="connsiteX2" fmla="*/ 164878 w 176688"/>
                  <a:gd name="connsiteY2" fmla="*/ 39148 h 258127"/>
                  <a:gd name="connsiteX3" fmla="*/ 176689 w 176688"/>
                  <a:gd name="connsiteY3" fmla="*/ 81820 h 258127"/>
                  <a:gd name="connsiteX4" fmla="*/ 164878 w 176688"/>
                  <a:gd name="connsiteY4" fmla="*/ 124301 h 258127"/>
                  <a:gd name="connsiteX5" fmla="*/ 131731 w 176688"/>
                  <a:gd name="connsiteY5" fmla="*/ 153067 h 258127"/>
                  <a:gd name="connsiteX6" fmla="*/ 82487 w 176688"/>
                  <a:gd name="connsiteY6" fmla="*/ 163259 h 258127"/>
                  <a:gd name="connsiteX7" fmla="*/ 37719 w 176688"/>
                  <a:gd name="connsiteY7" fmla="*/ 163259 h 258127"/>
                  <a:gd name="connsiteX8" fmla="*/ 37719 w 176688"/>
                  <a:gd name="connsiteY8" fmla="*/ 258128 h 258127"/>
                  <a:gd name="connsiteX9" fmla="*/ 0 w 176688"/>
                  <a:gd name="connsiteY9" fmla="*/ 258128 h 258127"/>
                  <a:gd name="connsiteX10" fmla="*/ 0 w 176688"/>
                  <a:gd name="connsiteY10" fmla="*/ 0 h 258127"/>
                  <a:gd name="connsiteX11" fmla="*/ 82487 w 176688"/>
                  <a:gd name="connsiteY11" fmla="*/ 0 h 258127"/>
                  <a:gd name="connsiteX12" fmla="*/ 77915 w 176688"/>
                  <a:gd name="connsiteY12" fmla="*/ 130588 h 258127"/>
                  <a:gd name="connsiteX13" fmla="*/ 121158 w 176688"/>
                  <a:gd name="connsiteY13" fmla="*/ 117348 h 258127"/>
                  <a:gd name="connsiteX14" fmla="*/ 136493 w 176688"/>
                  <a:gd name="connsiteY14" fmla="*/ 81915 h 258127"/>
                  <a:gd name="connsiteX15" fmla="*/ 121158 w 176688"/>
                  <a:gd name="connsiteY15" fmla="*/ 46292 h 258127"/>
                  <a:gd name="connsiteX16" fmla="*/ 77915 w 176688"/>
                  <a:gd name="connsiteY16" fmla="*/ 32861 h 258127"/>
                  <a:gd name="connsiteX17" fmla="*/ 37719 w 176688"/>
                  <a:gd name="connsiteY17" fmla="*/ 32861 h 258127"/>
                  <a:gd name="connsiteX18" fmla="*/ 37719 w 176688"/>
                  <a:gd name="connsiteY18" fmla="*/ 130588 h 258127"/>
                  <a:gd name="connsiteX19" fmla="*/ 77915 w 176688"/>
                  <a:gd name="connsiteY19" fmla="*/ 130588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688" h="258127">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8" y="159925"/>
                      <a:pt x="101060" y="163259"/>
                      <a:pt x="82487" y="163259"/>
                    </a:cubicBezTo>
                    <a:lnTo>
                      <a:pt x="37719" y="163259"/>
                    </a:lnTo>
                    <a:lnTo>
                      <a:pt x="37719" y="258128"/>
                    </a:lnTo>
                    <a:lnTo>
                      <a:pt x="0" y="258128"/>
                    </a:lnTo>
                    <a:lnTo>
                      <a:pt x="0" y="0"/>
                    </a:lnTo>
                    <a:lnTo>
                      <a:pt x="82487" y="0"/>
                    </a:lnTo>
                    <a:close/>
                    <a:moveTo>
                      <a:pt x="77915" y="130588"/>
                    </a:moveTo>
                    <a:cubicBezTo>
                      <a:pt x="96488" y="130588"/>
                      <a:pt x="110871" y="126206"/>
                      <a:pt x="121158" y="117348"/>
                    </a:cubicBezTo>
                    <a:cubicBezTo>
                      <a:pt x="131350" y="108490"/>
                      <a:pt x="136493" y="96679"/>
                      <a:pt x="136493" y="81915"/>
                    </a:cubicBezTo>
                    <a:cubicBezTo>
                      <a:pt x="136493" y="67151"/>
                      <a:pt x="131350" y="55245"/>
                      <a:pt x="121158" y="46292"/>
                    </a:cubicBezTo>
                    <a:cubicBezTo>
                      <a:pt x="110966" y="37338"/>
                      <a:pt x="96488" y="32861"/>
                      <a:pt x="77915" y="32861"/>
                    </a:cubicBezTo>
                    <a:lnTo>
                      <a:pt x="37719" y="32861"/>
                    </a:lnTo>
                    <a:lnTo>
                      <a:pt x="37719" y="130588"/>
                    </a:lnTo>
                    <a:lnTo>
                      <a:pt x="77915" y="130588"/>
                    </a:lnTo>
                    <a:close/>
                  </a:path>
                </a:pathLst>
              </a:custGeom>
              <a:grpFill/>
              <a:ln w="9525" cap="flat">
                <a:noFill/>
                <a:prstDash val="solid"/>
                <a:miter/>
              </a:ln>
            </p:spPr>
            <p:txBody>
              <a:bodyPr rtlCol="0" anchor="ctr"/>
              <a:lstStyle/>
              <a:p>
                <a:endParaRPr lang="zh-CN" altLang="en-US"/>
              </a:p>
            </p:txBody>
          </p:sp>
          <p:sp>
            <p:nvSpPr>
              <p:cNvPr id="119" name="任意多边形: 形状 118">
                <a:extLst>
                  <a:ext uri="{FF2B5EF4-FFF2-40B4-BE49-F238E27FC236}">
                    <a16:creationId xmlns:a16="http://schemas.microsoft.com/office/drawing/2014/main" id="{F4D52E6E-8AA3-3079-7D9A-3B1CB8873A4D}"/>
                  </a:ext>
                </a:extLst>
              </p:cNvPr>
              <p:cNvSpPr/>
              <p:nvPr/>
            </p:nvSpPr>
            <p:spPr>
              <a:xfrm>
                <a:off x="4120704" y="1538478"/>
                <a:ext cx="197262" cy="258222"/>
              </a:xfrm>
              <a:custGeom>
                <a:avLst/>
                <a:gdLst>
                  <a:gd name="connsiteX0" fmla="*/ 0 w 197262"/>
                  <a:gd name="connsiteY0" fmla="*/ 0 h 258222"/>
                  <a:gd name="connsiteX1" fmla="*/ 197263 w 197262"/>
                  <a:gd name="connsiteY1" fmla="*/ 0 h 258222"/>
                  <a:gd name="connsiteX2" fmla="*/ 197263 w 197262"/>
                  <a:gd name="connsiteY2" fmla="*/ 33528 h 258222"/>
                  <a:gd name="connsiteX3" fmla="*/ 117539 w 197262"/>
                  <a:gd name="connsiteY3" fmla="*/ 33528 h 258222"/>
                  <a:gd name="connsiteX4" fmla="*/ 117539 w 197262"/>
                  <a:gd name="connsiteY4" fmla="*/ 258223 h 258222"/>
                  <a:gd name="connsiteX5" fmla="*/ 79439 w 197262"/>
                  <a:gd name="connsiteY5" fmla="*/ 258223 h 258222"/>
                  <a:gd name="connsiteX6" fmla="*/ 79439 w 197262"/>
                  <a:gd name="connsiteY6" fmla="*/ 33528 h 258222"/>
                  <a:gd name="connsiteX7" fmla="*/ 95 w 197262"/>
                  <a:gd name="connsiteY7" fmla="*/ 33528 h 258222"/>
                  <a:gd name="connsiteX8" fmla="*/ 95 w 197262"/>
                  <a:gd name="connsiteY8" fmla="*/ 0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262" h="258222">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grpFill/>
              <a:ln w="9525" cap="flat">
                <a:noFill/>
                <a:prstDash val="solid"/>
                <a:miter/>
              </a:ln>
            </p:spPr>
            <p:txBody>
              <a:bodyPr rtlCol="0" anchor="ctr"/>
              <a:lstStyle/>
              <a:p>
                <a:endParaRPr lang="zh-CN" altLang="en-US"/>
              </a:p>
            </p:txBody>
          </p:sp>
        </p:grpSp>
        <p:grpSp>
          <p:nvGrpSpPr>
            <p:cNvPr id="120" name="图形 36">
              <a:extLst>
                <a:ext uri="{FF2B5EF4-FFF2-40B4-BE49-F238E27FC236}">
                  <a16:creationId xmlns:a16="http://schemas.microsoft.com/office/drawing/2014/main" id="{1228CCC9-ADFA-1ED1-2799-94AF20A6AE71}"/>
                </a:ext>
              </a:extLst>
            </p:cNvPr>
            <p:cNvGrpSpPr/>
            <p:nvPr/>
          </p:nvGrpSpPr>
          <p:grpSpPr>
            <a:xfrm>
              <a:off x="-3401937" y="-8369300"/>
              <a:ext cx="3393471" cy="723042"/>
              <a:chOff x="6498811" y="1141857"/>
              <a:chExt cx="3393471" cy="723042"/>
            </a:xfrm>
            <a:grpFill/>
          </p:grpSpPr>
          <p:sp>
            <p:nvSpPr>
              <p:cNvPr id="121" name="任意多边形: 形状 120">
                <a:extLst>
                  <a:ext uri="{FF2B5EF4-FFF2-40B4-BE49-F238E27FC236}">
                    <a16:creationId xmlns:a16="http://schemas.microsoft.com/office/drawing/2014/main" id="{6D54D375-68D2-58D2-689F-BB6B7914F545}"/>
                  </a:ext>
                </a:extLst>
              </p:cNvPr>
              <p:cNvSpPr/>
              <p:nvPr/>
            </p:nvSpPr>
            <p:spPr>
              <a:xfrm>
                <a:off x="6498811" y="1223009"/>
                <a:ext cx="175545" cy="273367"/>
              </a:xfrm>
              <a:custGeom>
                <a:avLst/>
                <a:gdLst>
                  <a:gd name="connsiteX0" fmla="*/ 175546 w 175545"/>
                  <a:gd name="connsiteY0" fmla="*/ 4191 h 273367"/>
                  <a:gd name="connsiteX1" fmla="*/ 175546 w 175545"/>
                  <a:gd name="connsiteY1" fmla="*/ 173165 h 273367"/>
                  <a:gd name="connsiteX2" fmla="*/ 149257 w 175545"/>
                  <a:gd name="connsiteY2" fmla="*/ 250222 h 273367"/>
                  <a:gd name="connsiteX3" fmla="*/ 86296 w 175545"/>
                  <a:gd name="connsiteY3" fmla="*/ 273368 h 273367"/>
                  <a:gd name="connsiteX4" fmla="*/ 36385 w 175545"/>
                  <a:gd name="connsiteY4" fmla="*/ 261366 h 273367"/>
                  <a:gd name="connsiteX5" fmla="*/ 6572 w 175545"/>
                  <a:gd name="connsiteY5" fmla="*/ 227838 h 273367"/>
                  <a:gd name="connsiteX6" fmla="*/ 35147 w 175545"/>
                  <a:gd name="connsiteY6" fmla="*/ 211265 h 273367"/>
                  <a:gd name="connsiteX7" fmla="*/ 86296 w 175545"/>
                  <a:gd name="connsiteY7" fmla="*/ 240221 h 273367"/>
                  <a:gd name="connsiteX8" fmla="*/ 125825 w 175545"/>
                  <a:gd name="connsiteY8" fmla="*/ 224504 h 273367"/>
                  <a:gd name="connsiteX9" fmla="*/ 139637 w 175545"/>
                  <a:gd name="connsiteY9" fmla="*/ 171450 h 273367"/>
                  <a:gd name="connsiteX10" fmla="*/ 140684 w 175545"/>
                  <a:gd name="connsiteY10" fmla="*/ 159068 h 273367"/>
                  <a:gd name="connsiteX11" fmla="*/ 115443 w 175545"/>
                  <a:gd name="connsiteY11" fmla="*/ 183261 h 273367"/>
                  <a:gd name="connsiteX12" fmla="*/ 82105 w 175545"/>
                  <a:gd name="connsiteY12" fmla="*/ 191167 h 273367"/>
                  <a:gd name="connsiteX13" fmla="*/ 41720 w 175545"/>
                  <a:gd name="connsiteY13" fmla="*/ 179737 h 273367"/>
                  <a:gd name="connsiteX14" fmla="*/ 11430 w 175545"/>
                  <a:gd name="connsiteY14" fmla="*/ 146590 h 273367"/>
                  <a:gd name="connsiteX15" fmla="*/ 0 w 175545"/>
                  <a:gd name="connsiteY15" fmla="*/ 95631 h 273367"/>
                  <a:gd name="connsiteX16" fmla="*/ 11430 w 175545"/>
                  <a:gd name="connsiteY16" fmla="*/ 44291 h 273367"/>
                  <a:gd name="connsiteX17" fmla="*/ 41720 w 175545"/>
                  <a:gd name="connsiteY17" fmla="*/ 11335 h 273367"/>
                  <a:gd name="connsiteX18" fmla="*/ 82105 w 175545"/>
                  <a:gd name="connsiteY18" fmla="*/ 0 h 273367"/>
                  <a:gd name="connsiteX19" fmla="*/ 116014 w 175545"/>
                  <a:gd name="connsiteY19" fmla="*/ 8477 h 273367"/>
                  <a:gd name="connsiteX20" fmla="*/ 141446 w 175545"/>
                  <a:gd name="connsiteY20" fmla="*/ 33909 h 273367"/>
                  <a:gd name="connsiteX21" fmla="*/ 143923 w 175545"/>
                  <a:gd name="connsiteY21" fmla="*/ 4286 h 273367"/>
                  <a:gd name="connsiteX22" fmla="*/ 175546 w 175545"/>
                  <a:gd name="connsiteY22" fmla="*/ 4286 h 273367"/>
                  <a:gd name="connsiteX23" fmla="*/ 124206 w 175545"/>
                  <a:gd name="connsiteY23" fmla="*/ 143161 h 273367"/>
                  <a:gd name="connsiteX24" fmla="*/ 139541 w 175545"/>
                  <a:gd name="connsiteY24" fmla="*/ 95536 h 273367"/>
                  <a:gd name="connsiteX25" fmla="*/ 124206 w 175545"/>
                  <a:gd name="connsiteY25" fmla="*/ 48578 h 273367"/>
                  <a:gd name="connsiteX26" fmla="*/ 87344 w 175545"/>
                  <a:gd name="connsiteY26" fmla="*/ 33433 h 273367"/>
                  <a:gd name="connsiteX27" fmla="*/ 51149 w 175545"/>
                  <a:gd name="connsiteY27" fmla="*/ 49625 h 273367"/>
                  <a:gd name="connsiteX28" fmla="*/ 37529 w 175545"/>
                  <a:gd name="connsiteY28" fmla="*/ 95441 h 273367"/>
                  <a:gd name="connsiteX29" fmla="*/ 51149 w 175545"/>
                  <a:gd name="connsiteY29" fmla="*/ 142018 h 273367"/>
                  <a:gd name="connsiteX30" fmla="*/ 87344 w 175545"/>
                  <a:gd name="connsiteY30" fmla="*/ 158591 h 273367"/>
                  <a:gd name="connsiteX31" fmla="*/ 124206 w 175545"/>
                  <a:gd name="connsiteY31" fmla="*/ 143161 h 27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75545" h="273367">
                    <a:moveTo>
                      <a:pt x="175546" y="4191"/>
                    </a:moveTo>
                    <a:lnTo>
                      <a:pt x="175546" y="173165"/>
                    </a:lnTo>
                    <a:cubicBezTo>
                      <a:pt x="175546" y="209169"/>
                      <a:pt x="166783" y="234887"/>
                      <a:pt x="149257" y="250222"/>
                    </a:cubicBezTo>
                    <a:cubicBezTo>
                      <a:pt x="131731" y="265652"/>
                      <a:pt x="110776" y="273368"/>
                      <a:pt x="86296" y="273368"/>
                    </a:cubicBezTo>
                    <a:cubicBezTo>
                      <a:pt x="67437" y="273368"/>
                      <a:pt x="50863" y="269367"/>
                      <a:pt x="36385" y="261366"/>
                    </a:cubicBezTo>
                    <a:cubicBezTo>
                      <a:pt x="21907" y="253365"/>
                      <a:pt x="12001" y="242221"/>
                      <a:pt x="6572" y="227838"/>
                    </a:cubicBezTo>
                    <a:lnTo>
                      <a:pt x="35147" y="211265"/>
                    </a:lnTo>
                    <a:cubicBezTo>
                      <a:pt x="44291" y="230505"/>
                      <a:pt x="61341" y="240221"/>
                      <a:pt x="86296" y="240221"/>
                    </a:cubicBezTo>
                    <a:cubicBezTo>
                      <a:pt x="103441" y="240221"/>
                      <a:pt x="116681" y="234982"/>
                      <a:pt x="125825" y="224504"/>
                    </a:cubicBezTo>
                    <a:cubicBezTo>
                      <a:pt x="134969" y="214027"/>
                      <a:pt x="139637" y="196310"/>
                      <a:pt x="139637" y="171450"/>
                    </a:cubicBezTo>
                    <a:lnTo>
                      <a:pt x="140684" y="159068"/>
                    </a:lnTo>
                    <a:cubicBezTo>
                      <a:pt x="134112" y="169926"/>
                      <a:pt x="125730" y="177927"/>
                      <a:pt x="115443" y="183261"/>
                    </a:cubicBezTo>
                    <a:cubicBezTo>
                      <a:pt x="105251" y="188595"/>
                      <a:pt x="94107" y="191167"/>
                      <a:pt x="82105" y="191167"/>
                    </a:cubicBezTo>
                    <a:cubicBezTo>
                      <a:pt x="67723" y="191167"/>
                      <a:pt x="54292" y="187357"/>
                      <a:pt x="41720" y="179737"/>
                    </a:cubicBezTo>
                    <a:cubicBezTo>
                      <a:pt x="29146" y="172117"/>
                      <a:pt x="19050" y="161068"/>
                      <a:pt x="11430" y="146590"/>
                    </a:cubicBezTo>
                    <a:cubicBezTo>
                      <a:pt x="3810" y="132112"/>
                      <a:pt x="0" y="115157"/>
                      <a:pt x="0" y="95631"/>
                    </a:cubicBezTo>
                    <a:cubicBezTo>
                      <a:pt x="0" y="75914"/>
                      <a:pt x="3810" y="58769"/>
                      <a:pt x="11430" y="44291"/>
                    </a:cubicBezTo>
                    <a:cubicBezTo>
                      <a:pt x="19050" y="29813"/>
                      <a:pt x="29146" y="18860"/>
                      <a:pt x="41720" y="11335"/>
                    </a:cubicBezTo>
                    <a:cubicBezTo>
                      <a:pt x="54292" y="3810"/>
                      <a:pt x="67818" y="0"/>
                      <a:pt x="82105" y="0"/>
                    </a:cubicBezTo>
                    <a:cubicBezTo>
                      <a:pt x="94107" y="0"/>
                      <a:pt x="105442" y="2858"/>
                      <a:pt x="116014" y="8477"/>
                    </a:cubicBezTo>
                    <a:cubicBezTo>
                      <a:pt x="126587" y="14097"/>
                      <a:pt x="135064" y="22574"/>
                      <a:pt x="141446" y="33909"/>
                    </a:cubicBezTo>
                    <a:cubicBezTo>
                      <a:pt x="142875" y="20288"/>
                      <a:pt x="143637" y="10382"/>
                      <a:pt x="143923" y="4286"/>
                    </a:cubicBezTo>
                    <a:lnTo>
                      <a:pt x="175546" y="4286"/>
                    </a:lnTo>
                    <a:close/>
                    <a:moveTo>
                      <a:pt x="124206" y="143161"/>
                    </a:moveTo>
                    <a:cubicBezTo>
                      <a:pt x="134398" y="132779"/>
                      <a:pt x="139541" y="116967"/>
                      <a:pt x="139541" y="95536"/>
                    </a:cubicBezTo>
                    <a:cubicBezTo>
                      <a:pt x="139541" y="74390"/>
                      <a:pt x="134398" y="58769"/>
                      <a:pt x="124206" y="48578"/>
                    </a:cubicBezTo>
                    <a:cubicBezTo>
                      <a:pt x="114014" y="38481"/>
                      <a:pt x="101632" y="33433"/>
                      <a:pt x="87344" y="33433"/>
                    </a:cubicBezTo>
                    <a:cubicBezTo>
                      <a:pt x="72295" y="33433"/>
                      <a:pt x="60198" y="38862"/>
                      <a:pt x="51149" y="49625"/>
                    </a:cubicBezTo>
                    <a:cubicBezTo>
                      <a:pt x="42100" y="60484"/>
                      <a:pt x="37529" y="75724"/>
                      <a:pt x="37529" y="95441"/>
                    </a:cubicBezTo>
                    <a:cubicBezTo>
                      <a:pt x="37529" y="115443"/>
                      <a:pt x="42100" y="130969"/>
                      <a:pt x="51149" y="142018"/>
                    </a:cubicBezTo>
                    <a:cubicBezTo>
                      <a:pt x="60198" y="153067"/>
                      <a:pt x="72295" y="158591"/>
                      <a:pt x="87344" y="158591"/>
                    </a:cubicBezTo>
                    <a:cubicBezTo>
                      <a:pt x="101727" y="158687"/>
                      <a:pt x="114014" y="153543"/>
                      <a:pt x="124206" y="143161"/>
                    </a:cubicBezTo>
                    <a:close/>
                  </a:path>
                </a:pathLst>
              </a:custGeom>
              <a:grpFill/>
              <a:ln w="9525" cap="flat">
                <a:noFill/>
                <a:prstDash val="solid"/>
                <a:miter/>
              </a:ln>
            </p:spPr>
            <p:txBody>
              <a:bodyPr rtlCol="0" anchor="ctr"/>
              <a:lstStyle/>
              <a:p>
                <a:endParaRPr lang="zh-CN" altLang="en-US"/>
              </a:p>
            </p:txBody>
          </p:sp>
          <p:sp>
            <p:nvSpPr>
              <p:cNvPr id="122" name="任意多边形: 形状 121">
                <a:extLst>
                  <a:ext uri="{FF2B5EF4-FFF2-40B4-BE49-F238E27FC236}">
                    <a16:creationId xmlns:a16="http://schemas.microsoft.com/office/drawing/2014/main" id="{D5C6E30D-5B15-D42E-2509-05C289E91F6B}"/>
                  </a:ext>
                </a:extLst>
              </p:cNvPr>
              <p:cNvSpPr/>
              <p:nvPr/>
            </p:nvSpPr>
            <p:spPr>
              <a:xfrm>
                <a:off x="6714934" y="1222914"/>
                <a:ext cx="179260" cy="191262"/>
              </a:xfrm>
              <a:custGeom>
                <a:avLst/>
                <a:gdLst>
                  <a:gd name="connsiteX0" fmla="*/ 12382 w 179260"/>
                  <a:gd name="connsiteY0" fmla="*/ 45910 h 191262"/>
                  <a:gd name="connsiteX1" fmla="*/ 45339 w 179260"/>
                  <a:gd name="connsiteY1" fmla="*/ 12001 h 191262"/>
                  <a:gd name="connsiteX2" fmla="*/ 90011 w 179260"/>
                  <a:gd name="connsiteY2" fmla="*/ 0 h 191262"/>
                  <a:gd name="connsiteX3" fmla="*/ 134112 w 179260"/>
                  <a:gd name="connsiteY3" fmla="*/ 12001 h 191262"/>
                  <a:gd name="connsiteX4" fmla="*/ 166878 w 179260"/>
                  <a:gd name="connsiteY4" fmla="*/ 45910 h 191262"/>
                  <a:gd name="connsiteX5" fmla="*/ 179260 w 179260"/>
                  <a:gd name="connsiteY5" fmla="*/ 95631 h 191262"/>
                  <a:gd name="connsiteX6" fmla="*/ 166878 w 179260"/>
                  <a:gd name="connsiteY6" fmla="*/ 145352 h 191262"/>
                  <a:gd name="connsiteX7" fmla="*/ 134112 w 179260"/>
                  <a:gd name="connsiteY7" fmla="*/ 179260 h 191262"/>
                  <a:gd name="connsiteX8" fmla="*/ 90011 w 179260"/>
                  <a:gd name="connsiteY8" fmla="*/ 191262 h 191262"/>
                  <a:gd name="connsiteX9" fmla="*/ 45339 w 179260"/>
                  <a:gd name="connsiteY9" fmla="*/ 179260 h 191262"/>
                  <a:gd name="connsiteX10" fmla="*/ 12382 w 179260"/>
                  <a:gd name="connsiteY10" fmla="*/ 145352 h 191262"/>
                  <a:gd name="connsiteX11" fmla="*/ 0 w 179260"/>
                  <a:gd name="connsiteY11" fmla="*/ 95631 h 191262"/>
                  <a:gd name="connsiteX12" fmla="*/ 12382 w 179260"/>
                  <a:gd name="connsiteY12" fmla="*/ 45910 h 191262"/>
                  <a:gd name="connsiteX13" fmla="*/ 52768 w 179260"/>
                  <a:gd name="connsiteY13" fmla="*/ 141542 h 191262"/>
                  <a:gd name="connsiteX14" fmla="*/ 89630 w 179260"/>
                  <a:gd name="connsiteY14" fmla="*/ 158496 h 191262"/>
                  <a:gd name="connsiteX15" fmla="*/ 126682 w 179260"/>
                  <a:gd name="connsiteY15" fmla="*/ 141542 h 191262"/>
                  <a:gd name="connsiteX16" fmla="*/ 141160 w 179260"/>
                  <a:gd name="connsiteY16" fmla="*/ 95631 h 191262"/>
                  <a:gd name="connsiteX17" fmla="*/ 126492 w 179260"/>
                  <a:gd name="connsiteY17" fmla="*/ 49816 h 191262"/>
                  <a:gd name="connsiteX18" fmla="*/ 89630 w 179260"/>
                  <a:gd name="connsiteY18" fmla="*/ 32861 h 191262"/>
                  <a:gd name="connsiteX19" fmla="*/ 52768 w 179260"/>
                  <a:gd name="connsiteY19" fmla="*/ 49816 h 191262"/>
                  <a:gd name="connsiteX20" fmla="*/ 38100 w 179260"/>
                  <a:gd name="connsiteY20" fmla="*/ 95631 h 191262"/>
                  <a:gd name="connsiteX21" fmla="*/ 52768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7" y="31242"/>
                      <a:pt x="166878" y="45910"/>
                    </a:cubicBezTo>
                    <a:cubicBezTo>
                      <a:pt x="175069" y="60484"/>
                      <a:pt x="179260" y="77057"/>
                      <a:pt x="179260" y="95631"/>
                    </a:cubicBezTo>
                    <a:cubicBezTo>
                      <a:pt x="179260" y="114205"/>
                      <a:pt x="175165" y="130778"/>
                      <a:pt x="166878" y="145352"/>
                    </a:cubicBezTo>
                    <a:cubicBezTo>
                      <a:pt x="158687"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0" y="77057"/>
                      <a:pt x="4096"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0" y="114967"/>
                      <a:pt x="141160" y="95631"/>
                    </a:cubicBezTo>
                    <a:cubicBezTo>
                      <a:pt x="141160" y="76390"/>
                      <a:pt x="136303" y="61055"/>
                      <a:pt x="126492" y="49816"/>
                    </a:cubicBezTo>
                    <a:cubicBezTo>
                      <a:pt x="116776" y="38481"/>
                      <a:pt x="104489" y="32861"/>
                      <a:pt x="89630" y="32861"/>
                    </a:cubicBezTo>
                    <a:cubicBezTo>
                      <a:pt x="74771" y="32861"/>
                      <a:pt x="62484" y="38481"/>
                      <a:pt x="52768" y="49816"/>
                    </a:cubicBezTo>
                    <a:cubicBezTo>
                      <a:pt x="43053" y="61150"/>
                      <a:pt x="38100" y="76390"/>
                      <a:pt x="38100" y="95631"/>
                    </a:cubicBezTo>
                    <a:cubicBezTo>
                      <a:pt x="38100" y="114967"/>
                      <a:pt x="42958" y="130207"/>
                      <a:pt x="52768" y="141542"/>
                    </a:cubicBezTo>
                    <a:close/>
                  </a:path>
                </a:pathLst>
              </a:custGeom>
              <a:grpFill/>
              <a:ln w="9525" cap="flat">
                <a:noFill/>
                <a:prstDash val="solid"/>
                <a:miter/>
              </a:ln>
            </p:spPr>
            <p:txBody>
              <a:bodyPr rtlCol="0" anchor="ctr"/>
              <a:lstStyle/>
              <a:p>
                <a:endParaRPr lang="zh-CN" altLang="en-US"/>
              </a:p>
            </p:txBody>
          </p:sp>
          <p:sp>
            <p:nvSpPr>
              <p:cNvPr id="123" name="任意多边形: 形状 122">
                <a:extLst>
                  <a:ext uri="{FF2B5EF4-FFF2-40B4-BE49-F238E27FC236}">
                    <a16:creationId xmlns:a16="http://schemas.microsoft.com/office/drawing/2014/main" id="{E703F7E7-1E66-9873-9974-C9AFD67B36D8}"/>
                  </a:ext>
                </a:extLst>
              </p:cNvPr>
              <p:cNvSpPr/>
              <p:nvPr/>
            </p:nvSpPr>
            <p:spPr>
              <a:xfrm>
                <a:off x="6924484" y="1222914"/>
                <a:ext cx="179260" cy="191262"/>
              </a:xfrm>
              <a:custGeom>
                <a:avLst/>
                <a:gdLst>
                  <a:gd name="connsiteX0" fmla="*/ 12382 w 179260"/>
                  <a:gd name="connsiteY0" fmla="*/ 45910 h 191262"/>
                  <a:gd name="connsiteX1" fmla="*/ 45339 w 179260"/>
                  <a:gd name="connsiteY1" fmla="*/ 12001 h 191262"/>
                  <a:gd name="connsiteX2" fmla="*/ 90011 w 179260"/>
                  <a:gd name="connsiteY2" fmla="*/ 0 h 191262"/>
                  <a:gd name="connsiteX3" fmla="*/ 134112 w 179260"/>
                  <a:gd name="connsiteY3" fmla="*/ 12001 h 191262"/>
                  <a:gd name="connsiteX4" fmla="*/ 166878 w 179260"/>
                  <a:gd name="connsiteY4" fmla="*/ 45910 h 191262"/>
                  <a:gd name="connsiteX5" fmla="*/ 179260 w 179260"/>
                  <a:gd name="connsiteY5" fmla="*/ 95631 h 191262"/>
                  <a:gd name="connsiteX6" fmla="*/ 166878 w 179260"/>
                  <a:gd name="connsiteY6" fmla="*/ 145352 h 191262"/>
                  <a:gd name="connsiteX7" fmla="*/ 134112 w 179260"/>
                  <a:gd name="connsiteY7" fmla="*/ 179260 h 191262"/>
                  <a:gd name="connsiteX8" fmla="*/ 90011 w 179260"/>
                  <a:gd name="connsiteY8" fmla="*/ 191262 h 191262"/>
                  <a:gd name="connsiteX9" fmla="*/ 45339 w 179260"/>
                  <a:gd name="connsiteY9" fmla="*/ 179260 h 191262"/>
                  <a:gd name="connsiteX10" fmla="*/ 12382 w 179260"/>
                  <a:gd name="connsiteY10" fmla="*/ 145352 h 191262"/>
                  <a:gd name="connsiteX11" fmla="*/ 0 w 179260"/>
                  <a:gd name="connsiteY11" fmla="*/ 95631 h 191262"/>
                  <a:gd name="connsiteX12" fmla="*/ 12382 w 179260"/>
                  <a:gd name="connsiteY12" fmla="*/ 45910 h 191262"/>
                  <a:gd name="connsiteX13" fmla="*/ 52768 w 179260"/>
                  <a:gd name="connsiteY13" fmla="*/ 141542 h 191262"/>
                  <a:gd name="connsiteX14" fmla="*/ 89630 w 179260"/>
                  <a:gd name="connsiteY14" fmla="*/ 158496 h 191262"/>
                  <a:gd name="connsiteX15" fmla="*/ 126683 w 179260"/>
                  <a:gd name="connsiteY15" fmla="*/ 141542 h 191262"/>
                  <a:gd name="connsiteX16" fmla="*/ 141160 w 179260"/>
                  <a:gd name="connsiteY16" fmla="*/ 95631 h 191262"/>
                  <a:gd name="connsiteX17" fmla="*/ 126492 w 179260"/>
                  <a:gd name="connsiteY17" fmla="*/ 49816 h 191262"/>
                  <a:gd name="connsiteX18" fmla="*/ 89630 w 179260"/>
                  <a:gd name="connsiteY18" fmla="*/ 32861 h 191262"/>
                  <a:gd name="connsiteX19" fmla="*/ 52768 w 179260"/>
                  <a:gd name="connsiteY19" fmla="*/ 49816 h 191262"/>
                  <a:gd name="connsiteX20" fmla="*/ 38100 w 179260"/>
                  <a:gd name="connsiteY20" fmla="*/ 95631 h 191262"/>
                  <a:gd name="connsiteX21" fmla="*/ 52768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2" y="45910"/>
                    </a:moveTo>
                    <a:cubicBezTo>
                      <a:pt x="20574" y="31337"/>
                      <a:pt x="31623" y="20002"/>
                      <a:pt x="45339" y="12001"/>
                    </a:cubicBezTo>
                    <a:cubicBezTo>
                      <a:pt x="59055" y="4001"/>
                      <a:pt x="74009" y="0"/>
                      <a:pt x="90011" y="0"/>
                    </a:cubicBezTo>
                    <a:cubicBezTo>
                      <a:pt x="105728" y="0"/>
                      <a:pt x="120491" y="4001"/>
                      <a:pt x="134112" y="12001"/>
                    </a:cubicBezTo>
                    <a:cubicBezTo>
                      <a:pt x="147733" y="20002"/>
                      <a:pt x="158687" y="31242"/>
                      <a:pt x="166878" y="45910"/>
                    </a:cubicBezTo>
                    <a:cubicBezTo>
                      <a:pt x="175069" y="60484"/>
                      <a:pt x="179260" y="77057"/>
                      <a:pt x="179260" y="95631"/>
                    </a:cubicBezTo>
                    <a:cubicBezTo>
                      <a:pt x="179260" y="114205"/>
                      <a:pt x="175165" y="130778"/>
                      <a:pt x="166878" y="145352"/>
                    </a:cubicBezTo>
                    <a:cubicBezTo>
                      <a:pt x="158687" y="159925"/>
                      <a:pt x="147733" y="171260"/>
                      <a:pt x="134112" y="179260"/>
                    </a:cubicBezTo>
                    <a:cubicBezTo>
                      <a:pt x="120491" y="187261"/>
                      <a:pt x="105728"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0" y="77057"/>
                      <a:pt x="4096" y="60484"/>
                      <a:pt x="12382" y="45910"/>
                    </a:cubicBezTo>
                    <a:close/>
                    <a:moveTo>
                      <a:pt x="52768" y="141542"/>
                    </a:moveTo>
                    <a:cubicBezTo>
                      <a:pt x="62484" y="152876"/>
                      <a:pt x="74867" y="158496"/>
                      <a:pt x="89630" y="158496"/>
                    </a:cubicBezTo>
                    <a:cubicBezTo>
                      <a:pt x="104679" y="158496"/>
                      <a:pt x="117062" y="152876"/>
                      <a:pt x="126683" y="141542"/>
                    </a:cubicBezTo>
                    <a:cubicBezTo>
                      <a:pt x="136302" y="130207"/>
                      <a:pt x="141160" y="114967"/>
                      <a:pt x="141160" y="95631"/>
                    </a:cubicBezTo>
                    <a:cubicBezTo>
                      <a:pt x="141160" y="76390"/>
                      <a:pt x="136302" y="61055"/>
                      <a:pt x="126492" y="49816"/>
                    </a:cubicBezTo>
                    <a:cubicBezTo>
                      <a:pt x="116776" y="38481"/>
                      <a:pt x="104489" y="32861"/>
                      <a:pt x="89630" y="32861"/>
                    </a:cubicBezTo>
                    <a:cubicBezTo>
                      <a:pt x="74771" y="32861"/>
                      <a:pt x="62484" y="38481"/>
                      <a:pt x="52768" y="49816"/>
                    </a:cubicBezTo>
                    <a:cubicBezTo>
                      <a:pt x="43053" y="61150"/>
                      <a:pt x="38100" y="76390"/>
                      <a:pt x="38100" y="95631"/>
                    </a:cubicBezTo>
                    <a:cubicBezTo>
                      <a:pt x="38100" y="114967"/>
                      <a:pt x="43053" y="130207"/>
                      <a:pt x="52768" y="141542"/>
                    </a:cubicBezTo>
                    <a:close/>
                  </a:path>
                </a:pathLst>
              </a:custGeom>
              <a:grpFill/>
              <a:ln w="9525" cap="flat">
                <a:noFill/>
                <a:prstDash val="solid"/>
                <a:miter/>
              </a:ln>
            </p:spPr>
            <p:txBody>
              <a:bodyPr rtlCol="0" anchor="ctr"/>
              <a:lstStyle/>
              <a:p>
                <a:endParaRPr lang="zh-CN" altLang="en-US"/>
              </a:p>
            </p:txBody>
          </p:sp>
          <p:sp>
            <p:nvSpPr>
              <p:cNvPr id="124" name="任意多边形: 形状 123">
                <a:extLst>
                  <a:ext uri="{FF2B5EF4-FFF2-40B4-BE49-F238E27FC236}">
                    <a16:creationId xmlns:a16="http://schemas.microsoft.com/office/drawing/2014/main" id="{757791FF-958C-BC17-65FC-4F03941FE269}"/>
                  </a:ext>
                </a:extLst>
              </p:cNvPr>
              <p:cNvSpPr/>
              <p:nvPr/>
            </p:nvSpPr>
            <p:spPr>
              <a:xfrm>
                <a:off x="7134129" y="1141857"/>
                <a:ext cx="175641" cy="272414"/>
              </a:xfrm>
              <a:custGeom>
                <a:avLst/>
                <a:gdLst>
                  <a:gd name="connsiteX0" fmla="*/ 139637 w 175641"/>
                  <a:gd name="connsiteY0" fmla="*/ 0 h 272414"/>
                  <a:gd name="connsiteX1" fmla="*/ 175641 w 175641"/>
                  <a:gd name="connsiteY1" fmla="*/ 0 h 272414"/>
                  <a:gd name="connsiteX2" fmla="*/ 175641 w 175641"/>
                  <a:gd name="connsiteY2" fmla="*/ 268510 h 272414"/>
                  <a:gd name="connsiteX3" fmla="*/ 143923 w 175641"/>
                  <a:gd name="connsiteY3" fmla="*/ 268510 h 272414"/>
                  <a:gd name="connsiteX4" fmla="*/ 141447 w 175641"/>
                  <a:gd name="connsiteY4" fmla="*/ 238506 h 272414"/>
                  <a:gd name="connsiteX5" fmla="*/ 115538 w 175641"/>
                  <a:gd name="connsiteY5" fmla="*/ 263938 h 272414"/>
                  <a:gd name="connsiteX6" fmla="*/ 81534 w 175641"/>
                  <a:gd name="connsiteY6" fmla="*/ 272415 h 272414"/>
                  <a:gd name="connsiteX7" fmla="*/ 41339 w 175641"/>
                  <a:gd name="connsiteY7" fmla="*/ 261080 h 272414"/>
                  <a:gd name="connsiteX8" fmla="*/ 11335 w 175641"/>
                  <a:gd name="connsiteY8" fmla="*/ 228124 h 272414"/>
                  <a:gd name="connsiteX9" fmla="*/ 0 w 175641"/>
                  <a:gd name="connsiteY9" fmla="*/ 176784 h 272414"/>
                  <a:gd name="connsiteX10" fmla="*/ 11335 w 175641"/>
                  <a:gd name="connsiteY10" fmla="*/ 125825 h 272414"/>
                  <a:gd name="connsiteX11" fmla="*/ 41339 w 175641"/>
                  <a:gd name="connsiteY11" fmla="*/ 92678 h 272414"/>
                  <a:gd name="connsiteX12" fmla="*/ 81534 w 175641"/>
                  <a:gd name="connsiteY12" fmla="*/ 81248 h 272414"/>
                  <a:gd name="connsiteX13" fmla="*/ 114205 w 175641"/>
                  <a:gd name="connsiteY13" fmla="*/ 88964 h 272414"/>
                  <a:gd name="connsiteX14" fmla="*/ 139827 w 175641"/>
                  <a:gd name="connsiteY14" fmla="*/ 111919 h 272414"/>
                  <a:gd name="connsiteX15" fmla="*/ 139827 w 175641"/>
                  <a:gd name="connsiteY15" fmla="*/ 0 h 272414"/>
                  <a:gd name="connsiteX16" fmla="*/ 124301 w 175641"/>
                  <a:gd name="connsiteY16" fmla="*/ 224314 h 272414"/>
                  <a:gd name="connsiteX17" fmla="*/ 139637 w 175641"/>
                  <a:gd name="connsiteY17" fmla="*/ 176689 h 272414"/>
                  <a:gd name="connsiteX18" fmla="*/ 124301 w 175641"/>
                  <a:gd name="connsiteY18" fmla="*/ 129731 h 272414"/>
                  <a:gd name="connsiteX19" fmla="*/ 87439 w 175641"/>
                  <a:gd name="connsiteY19" fmla="*/ 114586 h 272414"/>
                  <a:gd name="connsiteX20" fmla="*/ 51245 w 175641"/>
                  <a:gd name="connsiteY20" fmla="*/ 130778 h 272414"/>
                  <a:gd name="connsiteX21" fmla="*/ 37624 w 175641"/>
                  <a:gd name="connsiteY21" fmla="*/ 176594 h 272414"/>
                  <a:gd name="connsiteX22" fmla="*/ 51245 w 175641"/>
                  <a:gd name="connsiteY22" fmla="*/ 223171 h 272414"/>
                  <a:gd name="connsiteX23" fmla="*/ 87439 w 175641"/>
                  <a:gd name="connsiteY23" fmla="*/ 239744 h 272414"/>
                  <a:gd name="connsiteX24" fmla="*/ 124301 w 175641"/>
                  <a:gd name="connsiteY24" fmla="*/ 224314 h 272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641" h="272414">
                    <a:moveTo>
                      <a:pt x="139637" y="0"/>
                    </a:moveTo>
                    <a:lnTo>
                      <a:pt x="175641" y="0"/>
                    </a:lnTo>
                    <a:lnTo>
                      <a:pt x="175641" y="268510"/>
                    </a:lnTo>
                    <a:lnTo>
                      <a:pt x="143923" y="268510"/>
                    </a:lnTo>
                    <a:cubicBezTo>
                      <a:pt x="142780" y="252508"/>
                      <a:pt x="141923" y="242507"/>
                      <a:pt x="141447" y="238506"/>
                    </a:cubicBezTo>
                    <a:cubicBezTo>
                      <a:pt x="134874" y="249841"/>
                      <a:pt x="126206" y="258223"/>
                      <a:pt x="115538" y="263938"/>
                    </a:cubicBezTo>
                    <a:cubicBezTo>
                      <a:pt x="104870" y="269558"/>
                      <a:pt x="93536" y="272415"/>
                      <a:pt x="81534" y="272415"/>
                    </a:cubicBezTo>
                    <a:cubicBezTo>
                      <a:pt x="67151" y="272415"/>
                      <a:pt x="53816" y="268605"/>
                      <a:pt x="41339" y="261080"/>
                    </a:cubicBezTo>
                    <a:cubicBezTo>
                      <a:pt x="28861" y="253556"/>
                      <a:pt x="18859" y="242602"/>
                      <a:pt x="11335" y="228124"/>
                    </a:cubicBezTo>
                    <a:cubicBezTo>
                      <a:pt x="3810" y="213646"/>
                      <a:pt x="0" y="196596"/>
                      <a:pt x="0" y="176784"/>
                    </a:cubicBezTo>
                    <a:cubicBezTo>
                      <a:pt x="0" y="157258"/>
                      <a:pt x="3715" y="140303"/>
                      <a:pt x="11335" y="125825"/>
                    </a:cubicBezTo>
                    <a:cubicBezTo>
                      <a:pt x="18859" y="111347"/>
                      <a:pt x="28861" y="100298"/>
                      <a:pt x="41339" y="92678"/>
                    </a:cubicBezTo>
                    <a:cubicBezTo>
                      <a:pt x="53816" y="85058"/>
                      <a:pt x="67246" y="81248"/>
                      <a:pt x="81534" y="81248"/>
                    </a:cubicBezTo>
                    <a:cubicBezTo>
                      <a:pt x="93059" y="81248"/>
                      <a:pt x="103918" y="83820"/>
                      <a:pt x="114205" y="88964"/>
                    </a:cubicBezTo>
                    <a:cubicBezTo>
                      <a:pt x="124396" y="94107"/>
                      <a:pt x="132969" y="101822"/>
                      <a:pt x="139827" y="111919"/>
                    </a:cubicBezTo>
                    <a:lnTo>
                      <a:pt x="139827" y="0"/>
                    </a:lnTo>
                    <a:close/>
                    <a:moveTo>
                      <a:pt x="124301" y="224314"/>
                    </a:moveTo>
                    <a:cubicBezTo>
                      <a:pt x="134493" y="213932"/>
                      <a:pt x="139637" y="198120"/>
                      <a:pt x="139637" y="176689"/>
                    </a:cubicBezTo>
                    <a:cubicBezTo>
                      <a:pt x="139637" y="155543"/>
                      <a:pt x="134493" y="139922"/>
                      <a:pt x="124301" y="129731"/>
                    </a:cubicBezTo>
                    <a:cubicBezTo>
                      <a:pt x="114109" y="119634"/>
                      <a:pt x="101727" y="114586"/>
                      <a:pt x="87439" y="114586"/>
                    </a:cubicBezTo>
                    <a:cubicBezTo>
                      <a:pt x="72390" y="114586"/>
                      <a:pt x="60293" y="120015"/>
                      <a:pt x="51245" y="130778"/>
                    </a:cubicBezTo>
                    <a:cubicBezTo>
                      <a:pt x="42196" y="141637"/>
                      <a:pt x="37624" y="156877"/>
                      <a:pt x="37624" y="176594"/>
                    </a:cubicBezTo>
                    <a:cubicBezTo>
                      <a:pt x="37624" y="196596"/>
                      <a:pt x="42196" y="212122"/>
                      <a:pt x="51245" y="223171"/>
                    </a:cubicBezTo>
                    <a:cubicBezTo>
                      <a:pt x="60293" y="234220"/>
                      <a:pt x="72390" y="239744"/>
                      <a:pt x="87439" y="239744"/>
                    </a:cubicBezTo>
                    <a:cubicBezTo>
                      <a:pt x="101727" y="239840"/>
                      <a:pt x="114109" y="234696"/>
                      <a:pt x="124301" y="224314"/>
                    </a:cubicBezTo>
                    <a:close/>
                  </a:path>
                </a:pathLst>
              </a:custGeom>
              <a:grpFill/>
              <a:ln w="9525" cap="flat">
                <a:noFill/>
                <a:prstDash val="solid"/>
                <a:miter/>
              </a:ln>
            </p:spPr>
            <p:txBody>
              <a:bodyPr rtlCol="0" anchor="ctr"/>
              <a:lstStyle/>
              <a:p>
                <a:endParaRPr lang="zh-CN" altLang="en-US"/>
              </a:p>
            </p:txBody>
          </p:sp>
          <p:sp>
            <p:nvSpPr>
              <p:cNvPr id="125" name="任意多边形: 形状 124">
                <a:extLst>
                  <a:ext uri="{FF2B5EF4-FFF2-40B4-BE49-F238E27FC236}">
                    <a16:creationId xmlns:a16="http://schemas.microsoft.com/office/drawing/2014/main" id="{227FF0E8-A340-14A8-8FD4-95B461DD833A}"/>
                  </a:ext>
                </a:extLst>
              </p:cNvPr>
              <p:cNvSpPr/>
              <p:nvPr/>
            </p:nvSpPr>
            <p:spPr>
              <a:xfrm>
                <a:off x="7361300" y="1222914"/>
                <a:ext cx="175735" cy="269366"/>
              </a:xfrm>
              <a:custGeom>
                <a:avLst/>
                <a:gdLst>
                  <a:gd name="connsiteX0" fmla="*/ 134588 w 175735"/>
                  <a:gd name="connsiteY0" fmla="*/ 11525 h 269366"/>
                  <a:gd name="connsiteX1" fmla="*/ 164401 w 175735"/>
                  <a:gd name="connsiteY1" fmla="*/ 44672 h 269366"/>
                  <a:gd name="connsiteX2" fmla="*/ 175736 w 175735"/>
                  <a:gd name="connsiteY2" fmla="*/ 95631 h 269366"/>
                  <a:gd name="connsiteX3" fmla="*/ 164401 w 175735"/>
                  <a:gd name="connsiteY3" fmla="*/ 146971 h 269366"/>
                  <a:gd name="connsiteX4" fmla="*/ 134588 w 175735"/>
                  <a:gd name="connsiteY4" fmla="*/ 179927 h 269366"/>
                  <a:gd name="connsiteX5" fmla="*/ 94869 w 175735"/>
                  <a:gd name="connsiteY5" fmla="*/ 191262 h 269366"/>
                  <a:gd name="connsiteX6" fmla="*/ 61722 w 175735"/>
                  <a:gd name="connsiteY6" fmla="*/ 183547 h 269366"/>
                  <a:gd name="connsiteX7" fmla="*/ 36290 w 175735"/>
                  <a:gd name="connsiteY7" fmla="*/ 160306 h 269366"/>
                  <a:gd name="connsiteX8" fmla="*/ 36290 w 175735"/>
                  <a:gd name="connsiteY8" fmla="*/ 269367 h 269366"/>
                  <a:gd name="connsiteX9" fmla="*/ 0 w 175735"/>
                  <a:gd name="connsiteY9" fmla="*/ 269367 h 269366"/>
                  <a:gd name="connsiteX10" fmla="*/ 0 w 175735"/>
                  <a:gd name="connsiteY10" fmla="*/ 4286 h 269366"/>
                  <a:gd name="connsiteX11" fmla="*/ 32099 w 175735"/>
                  <a:gd name="connsiteY11" fmla="*/ 4286 h 269366"/>
                  <a:gd name="connsiteX12" fmla="*/ 34194 w 175735"/>
                  <a:gd name="connsiteY12" fmla="*/ 34290 h 269366"/>
                  <a:gd name="connsiteX13" fmla="*/ 60103 w 175735"/>
                  <a:gd name="connsiteY13" fmla="*/ 8668 h 269366"/>
                  <a:gd name="connsiteX14" fmla="*/ 94869 w 175735"/>
                  <a:gd name="connsiteY14" fmla="*/ 0 h 269366"/>
                  <a:gd name="connsiteX15" fmla="*/ 134588 w 175735"/>
                  <a:gd name="connsiteY15" fmla="*/ 11525 h 269366"/>
                  <a:gd name="connsiteX16" fmla="*/ 124491 w 175735"/>
                  <a:gd name="connsiteY16" fmla="*/ 141732 h 269366"/>
                  <a:gd name="connsiteX17" fmla="*/ 137922 w 175735"/>
                  <a:gd name="connsiteY17" fmla="*/ 95726 h 269366"/>
                  <a:gd name="connsiteX18" fmla="*/ 124301 w 175735"/>
                  <a:gd name="connsiteY18" fmla="*/ 49721 h 269366"/>
                  <a:gd name="connsiteX19" fmla="*/ 88487 w 175735"/>
                  <a:gd name="connsiteY19" fmla="*/ 32957 h 269366"/>
                  <a:gd name="connsiteX20" fmla="*/ 51625 w 175735"/>
                  <a:gd name="connsiteY20" fmla="*/ 48482 h 269366"/>
                  <a:gd name="connsiteX21" fmla="*/ 36290 w 175735"/>
                  <a:gd name="connsiteY21" fmla="*/ 95726 h 269366"/>
                  <a:gd name="connsiteX22" fmla="*/ 51625 w 175735"/>
                  <a:gd name="connsiteY22" fmla="*/ 142970 h 269366"/>
                  <a:gd name="connsiteX23" fmla="*/ 88487 w 175735"/>
                  <a:gd name="connsiteY23" fmla="*/ 158115 h 269366"/>
                  <a:gd name="connsiteX24" fmla="*/ 124491 w 175735"/>
                  <a:gd name="connsiteY24" fmla="*/ 141732 h 26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5" h="269366">
                    <a:moveTo>
                      <a:pt x="134588" y="11525"/>
                    </a:moveTo>
                    <a:cubicBezTo>
                      <a:pt x="146971" y="19145"/>
                      <a:pt x="156876" y="30194"/>
                      <a:pt x="164401" y="44672"/>
                    </a:cubicBezTo>
                    <a:cubicBezTo>
                      <a:pt x="171926" y="59150"/>
                      <a:pt x="175736" y="76105"/>
                      <a:pt x="175736" y="95631"/>
                    </a:cubicBezTo>
                    <a:cubicBezTo>
                      <a:pt x="175736" y="115348"/>
                      <a:pt x="171926" y="132493"/>
                      <a:pt x="164401" y="146971"/>
                    </a:cubicBezTo>
                    <a:cubicBezTo>
                      <a:pt x="156876" y="161449"/>
                      <a:pt x="146971" y="172403"/>
                      <a:pt x="134588" y="179927"/>
                    </a:cubicBezTo>
                    <a:cubicBezTo>
                      <a:pt x="122205" y="187452"/>
                      <a:pt x="109061" y="191262"/>
                      <a:pt x="94869" y="191262"/>
                    </a:cubicBezTo>
                    <a:cubicBezTo>
                      <a:pt x="83058" y="191262"/>
                      <a:pt x="72009" y="188690"/>
                      <a:pt x="61722" y="183547"/>
                    </a:cubicBezTo>
                    <a:cubicBezTo>
                      <a:pt x="51339" y="178403"/>
                      <a:pt x="42863" y="170593"/>
                      <a:pt x="36290" y="160306"/>
                    </a:cubicBezTo>
                    <a:lnTo>
                      <a:pt x="36290" y="269367"/>
                    </a:lnTo>
                    <a:lnTo>
                      <a:pt x="0" y="269367"/>
                    </a:lnTo>
                    <a:lnTo>
                      <a:pt x="0" y="4286"/>
                    </a:lnTo>
                    <a:lnTo>
                      <a:pt x="32099" y="4286"/>
                    </a:lnTo>
                    <a:cubicBezTo>
                      <a:pt x="32575" y="16097"/>
                      <a:pt x="33242" y="26003"/>
                      <a:pt x="34194" y="34290"/>
                    </a:cubicBezTo>
                    <a:cubicBezTo>
                      <a:pt x="40767" y="22955"/>
                      <a:pt x="49435" y="14478"/>
                      <a:pt x="60103" y="8668"/>
                    </a:cubicBezTo>
                    <a:cubicBezTo>
                      <a:pt x="70771" y="2953"/>
                      <a:pt x="82391" y="0"/>
                      <a:pt x="94869" y="0"/>
                    </a:cubicBezTo>
                    <a:cubicBezTo>
                      <a:pt x="108966" y="95"/>
                      <a:pt x="122205" y="3905"/>
                      <a:pt x="134588" y="11525"/>
                    </a:cubicBezTo>
                    <a:close/>
                    <a:moveTo>
                      <a:pt x="124491" y="141732"/>
                    </a:moveTo>
                    <a:cubicBezTo>
                      <a:pt x="133445" y="130778"/>
                      <a:pt x="137922" y="115443"/>
                      <a:pt x="137922" y="95726"/>
                    </a:cubicBezTo>
                    <a:cubicBezTo>
                      <a:pt x="137922" y="76200"/>
                      <a:pt x="133350" y="60865"/>
                      <a:pt x="124301" y="49721"/>
                    </a:cubicBezTo>
                    <a:cubicBezTo>
                      <a:pt x="115252" y="38576"/>
                      <a:pt x="103346" y="32957"/>
                      <a:pt x="88487" y="32957"/>
                    </a:cubicBezTo>
                    <a:cubicBezTo>
                      <a:pt x="74104" y="32957"/>
                      <a:pt x="61817" y="38100"/>
                      <a:pt x="51625" y="48482"/>
                    </a:cubicBezTo>
                    <a:cubicBezTo>
                      <a:pt x="41434" y="58864"/>
                      <a:pt x="36290" y="74581"/>
                      <a:pt x="36290" y="95726"/>
                    </a:cubicBezTo>
                    <a:cubicBezTo>
                      <a:pt x="36290" y="117158"/>
                      <a:pt x="41434" y="132874"/>
                      <a:pt x="51625" y="142970"/>
                    </a:cubicBezTo>
                    <a:cubicBezTo>
                      <a:pt x="61817" y="153067"/>
                      <a:pt x="74104" y="158115"/>
                      <a:pt x="88487" y="158115"/>
                    </a:cubicBezTo>
                    <a:cubicBezTo>
                      <a:pt x="103537" y="158115"/>
                      <a:pt x="115538" y="152686"/>
                      <a:pt x="124491" y="141732"/>
                    </a:cubicBezTo>
                    <a:close/>
                  </a:path>
                </a:pathLst>
              </a:custGeom>
              <a:grpFill/>
              <a:ln w="9525" cap="flat">
                <a:noFill/>
                <a:prstDash val="solid"/>
                <a:miter/>
              </a:ln>
            </p:spPr>
            <p:txBody>
              <a:bodyPr rtlCol="0" anchor="ctr"/>
              <a:lstStyle/>
              <a:p>
                <a:endParaRPr lang="zh-CN" altLang="en-US"/>
              </a:p>
            </p:txBody>
          </p:sp>
          <p:sp>
            <p:nvSpPr>
              <p:cNvPr id="126" name="任意多边形: 形状 125">
                <a:extLst>
                  <a:ext uri="{FF2B5EF4-FFF2-40B4-BE49-F238E27FC236}">
                    <a16:creationId xmlns:a16="http://schemas.microsoft.com/office/drawing/2014/main" id="{7CDBF3BF-1A5E-F71E-44F6-27E521DC84D6}"/>
                  </a:ext>
                </a:extLst>
              </p:cNvPr>
              <p:cNvSpPr/>
              <p:nvPr/>
            </p:nvSpPr>
            <p:spPr>
              <a:xfrm>
                <a:off x="7577899" y="1222914"/>
                <a:ext cx="175736" cy="269366"/>
              </a:xfrm>
              <a:custGeom>
                <a:avLst/>
                <a:gdLst>
                  <a:gd name="connsiteX0" fmla="*/ 134588 w 175736"/>
                  <a:gd name="connsiteY0" fmla="*/ 11525 h 269366"/>
                  <a:gd name="connsiteX1" fmla="*/ 164402 w 175736"/>
                  <a:gd name="connsiteY1" fmla="*/ 44672 h 269366"/>
                  <a:gd name="connsiteX2" fmla="*/ 175736 w 175736"/>
                  <a:gd name="connsiteY2" fmla="*/ 95631 h 269366"/>
                  <a:gd name="connsiteX3" fmla="*/ 164402 w 175736"/>
                  <a:gd name="connsiteY3" fmla="*/ 146971 h 269366"/>
                  <a:gd name="connsiteX4" fmla="*/ 134588 w 175736"/>
                  <a:gd name="connsiteY4" fmla="*/ 179927 h 269366"/>
                  <a:gd name="connsiteX5" fmla="*/ 94869 w 175736"/>
                  <a:gd name="connsiteY5" fmla="*/ 191262 h 269366"/>
                  <a:gd name="connsiteX6" fmla="*/ 61722 w 175736"/>
                  <a:gd name="connsiteY6" fmla="*/ 183547 h 269366"/>
                  <a:gd name="connsiteX7" fmla="*/ 36290 w 175736"/>
                  <a:gd name="connsiteY7" fmla="*/ 160306 h 269366"/>
                  <a:gd name="connsiteX8" fmla="*/ 36290 w 175736"/>
                  <a:gd name="connsiteY8" fmla="*/ 269367 h 269366"/>
                  <a:gd name="connsiteX9" fmla="*/ 0 w 175736"/>
                  <a:gd name="connsiteY9" fmla="*/ 269367 h 269366"/>
                  <a:gd name="connsiteX10" fmla="*/ 0 w 175736"/>
                  <a:gd name="connsiteY10" fmla="*/ 4286 h 269366"/>
                  <a:gd name="connsiteX11" fmla="*/ 32099 w 175736"/>
                  <a:gd name="connsiteY11" fmla="*/ 4286 h 269366"/>
                  <a:gd name="connsiteX12" fmla="*/ 34194 w 175736"/>
                  <a:gd name="connsiteY12" fmla="*/ 34290 h 269366"/>
                  <a:gd name="connsiteX13" fmla="*/ 60103 w 175736"/>
                  <a:gd name="connsiteY13" fmla="*/ 8668 h 269366"/>
                  <a:gd name="connsiteX14" fmla="*/ 94869 w 175736"/>
                  <a:gd name="connsiteY14" fmla="*/ 0 h 269366"/>
                  <a:gd name="connsiteX15" fmla="*/ 134588 w 175736"/>
                  <a:gd name="connsiteY15" fmla="*/ 11525 h 269366"/>
                  <a:gd name="connsiteX16" fmla="*/ 124492 w 175736"/>
                  <a:gd name="connsiteY16" fmla="*/ 141732 h 269366"/>
                  <a:gd name="connsiteX17" fmla="*/ 137922 w 175736"/>
                  <a:gd name="connsiteY17" fmla="*/ 95726 h 269366"/>
                  <a:gd name="connsiteX18" fmla="*/ 124301 w 175736"/>
                  <a:gd name="connsiteY18" fmla="*/ 49721 h 269366"/>
                  <a:gd name="connsiteX19" fmla="*/ 88487 w 175736"/>
                  <a:gd name="connsiteY19" fmla="*/ 32957 h 269366"/>
                  <a:gd name="connsiteX20" fmla="*/ 51625 w 175736"/>
                  <a:gd name="connsiteY20" fmla="*/ 48482 h 269366"/>
                  <a:gd name="connsiteX21" fmla="*/ 36290 w 175736"/>
                  <a:gd name="connsiteY21" fmla="*/ 95726 h 269366"/>
                  <a:gd name="connsiteX22" fmla="*/ 51625 w 175736"/>
                  <a:gd name="connsiteY22" fmla="*/ 142970 h 269366"/>
                  <a:gd name="connsiteX23" fmla="*/ 88487 w 175736"/>
                  <a:gd name="connsiteY23" fmla="*/ 158115 h 269366"/>
                  <a:gd name="connsiteX24" fmla="*/ 124492 w 175736"/>
                  <a:gd name="connsiteY24" fmla="*/ 141732 h 269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69366">
                    <a:moveTo>
                      <a:pt x="134588" y="11525"/>
                    </a:moveTo>
                    <a:cubicBezTo>
                      <a:pt x="146971" y="19145"/>
                      <a:pt x="156876" y="30194"/>
                      <a:pt x="164402" y="44672"/>
                    </a:cubicBezTo>
                    <a:cubicBezTo>
                      <a:pt x="171926" y="59150"/>
                      <a:pt x="175736" y="76105"/>
                      <a:pt x="175736" y="95631"/>
                    </a:cubicBezTo>
                    <a:cubicBezTo>
                      <a:pt x="175736" y="115348"/>
                      <a:pt x="171926" y="132493"/>
                      <a:pt x="164402" y="146971"/>
                    </a:cubicBezTo>
                    <a:cubicBezTo>
                      <a:pt x="156876" y="161449"/>
                      <a:pt x="146971" y="172403"/>
                      <a:pt x="134588" y="179927"/>
                    </a:cubicBezTo>
                    <a:cubicBezTo>
                      <a:pt x="122205" y="187452"/>
                      <a:pt x="109061" y="191262"/>
                      <a:pt x="94869" y="191262"/>
                    </a:cubicBezTo>
                    <a:cubicBezTo>
                      <a:pt x="83058" y="191262"/>
                      <a:pt x="72009" y="188690"/>
                      <a:pt x="61722" y="183547"/>
                    </a:cubicBezTo>
                    <a:cubicBezTo>
                      <a:pt x="51339" y="178403"/>
                      <a:pt x="42863" y="170593"/>
                      <a:pt x="36290" y="160306"/>
                    </a:cubicBezTo>
                    <a:lnTo>
                      <a:pt x="36290" y="269367"/>
                    </a:lnTo>
                    <a:lnTo>
                      <a:pt x="0" y="269367"/>
                    </a:lnTo>
                    <a:lnTo>
                      <a:pt x="0" y="4286"/>
                    </a:lnTo>
                    <a:lnTo>
                      <a:pt x="32099" y="4286"/>
                    </a:lnTo>
                    <a:cubicBezTo>
                      <a:pt x="32575" y="16097"/>
                      <a:pt x="33242" y="26003"/>
                      <a:pt x="34194" y="34290"/>
                    </a:cubicBezTo>
                    <a:cubicBezTo>
                      <a:pt x="40767" y="22955"/>
                      <a:pt x="49435" y="14478"/>
                      <a:pt x="60103" y="8668"/>
                    </a:cubicBezTo>
                    <a:cubicBezTo>
                      <a:pt x="70771" y="2953"/>
                      <a:pt x="82391" y="0"/>
                      <a:pt x="94869" y="0"/>
                    </a:cubicBezTo>
                    <a:cubicBezTo>
                      <a:pt x="108966" y="95"/>
                      <a:pt x="122205" y="3905"/>
                      <a:pt x="134588" y="11525"/>
                    </a:cubicBezTo>
                    <a:close/>
                    <a:moveTo>
                      <a:pt x="124492" y="141732"/>
                    </a:moveTo>
                    <a:cubicBezTo>
                      <a:pt x="133445" y="130778"/>
                      <a:pt x="137922" y="115443"/>
                      <a:pt x="137922" y="95726"/>
                    </a:cubicBezTo>
                    <a:cubicBezTo>
                      <a:pt x="137922" y="76200"/>
                      <a:pt x="133350" y="60865"/>
                      <a:pt x="124301" y="49721"/>
                    </a:cubicBezTo>
                    <a:cubicBezTo>
                      <a:pt x="115252" y="38576"/>
                      <a:pt x="103346" y="32957"/>
                      <a:pt x="88487" y="32957"/>
                    </a:cubicBezTo>
                    <a:cubicBezTo>
                      <a:pt x="74104" y="32957"/>
                      <a:pt x="61817" y="38100"/>
                      <a:pt x="51625" y="48482"/>
                    </a:cubicBezTo>
                    <a:cubicBezTo>
                      <a:pt x="41434" y="58864"/>
                      <a:pt x="36290" y="74581"/>
                      <a:pt x="36290" y="95726"/>
                    </a:cubicBezTo>
                    <a:cubicBezTo>
                      <a:pt x="36290" y="117158"/>
                      <a:pt x="41434" y="132874"/>
                      <a:pt x="51625" y="142970"/>
                    </a:cubicBezTo>
                    <a:cubicBezTo>
                      <a:pt x="61817" y="153067"/>
                      <a:pt x="74104" y="158115"/>
                      <a:pt x="88487" y="158115"/>
                    </a:cubicBezTo>
                    <a:cubicBezTo>
                      <a:pt x="103632" y="158115"/>
                      <a:pt x="115538" y="152686"/>
                      <a:pt x="124492" y="141732"/>
                    </a:cubicBezTo>
                    <a:close/>
                  </a:path>
                </a:pathLst>
              </a:custGeom>
              <a:grpFill/>
              <a:ln w="9525" cap="flat">
                <a:noFill/>
                <a:prstDash val="solid"/>
                <a:miter/>
              </a:ln>
            </p:spPr>
            <p:txBody>
              <a:bodyPr rtlCol="0" anchor="ctr"/>
              <a:lstStyle/>
              <a:p>
                <a:endParaRPr lang="zh-CN" altLang="en-US"/>
              </a:p>
            </p:txBody>
          </p:sp>
          <p:sp>
            <p:nvSpPr>
              <p:cNvPr id="127" name="任意多边形: 形状 126">
                <a:extLst>
                  <a:ext uri="{FF2B5EF4-FFF2-40B4-BE49-F238E27FC236}">
                    <a16:creationId xmlns:a16="http://schemas.microsoft.com/office/drawing/2014/main" id="{3E8FCD45-C87F-77C8-C31B-585D6245CFBE}"/>
                  </a:ext>
                </a:extLst>
              </p:cNvPr>
              <p:cNvSpPr/>
              <p:nvPr/>
            </p:nvSpPr>
            <p:spPr>
              <a:xfrm>
                <a:off x="7770208" y="1174337"/>
                <a:ext cx="131158" cy="239934"/>
              </a:xfrm>
              <a:custGeom>
                <a:avLst/>
                <a:gdLst>
                  <a:gd name="connsiteX0" fmla="*/ 131159 w 131158"/>
                  <a:gd name="connsiteY0" fmla="*/ 228600 h 239934"/>
                  <a:gd name="connsiteX1" fmla="*/ 89916 w 131158"/>
                  <a:gd name="connsiteY1" fmla="*/ 239935 h 239934"/>
                  <a:gd name="connsiteX2" fmla="*/ 47434 w 131158"/>
                  <a:gd name="connsiteY2" fmla="*/ 225457 h 239934"/>
                  <a:gd name="connsiteX3" fmla="*/ 31052 w 131158"/>
                  <a:gd name="connsiteY3" fmla="*/ 173927 h 239934"/>
                  <a:gd name="connsiteX4" fmla="*/ 31052 w 131158"/>
                  <a:gd name="connsiteY4" fmla="*/ 83915 h 239934"/>
                  <a:gd name="connsiteX5" fmla="*/ 0 w 131158"/>
                  <a:gd name="connsiteY5" fmla="*/ 83915 h 239934"/>
                  <a:gd name="connsiteX6" fmla="*/ 0 w 131158"/>
                  <a:gd name="connsiteY6" fmla="*/ 52864 h 239934"/>
                  <a:gd name="connsiteX7" fmla="*/ 31052 w 131158"/>
                  <a:gd name="connsiteY7" fmla="*/ 52864 h 239934"/>
                  <a:gd name="connsiteX8" fmla="*/ 31052 w 131158"/>
                  <a:gd name="connsiteY8" fmla="*/ 0 h 239934"/>
                  <a:gd name="connsiteX9" fmla="*/ 67056 w 131158"/>
                  <a:gd name="connsiteY9" fmla="*/ 0 h 239934"/>
                  <a:gd name="connsiteX10" fmla="*/ 67056 w 131158"/>
                  <a:gd name="connsiteY10" fmla="*/ 52959 h 239934"/>
                  <a:gd name="connsiteX11" fmla="*/ 121062 w 131158"/>
                  <a:gd name="connsiteY11" fmla="*/ 52959 h 239934"/>
                  <a:gd name="connsiteX12" fmla="*/ 121062 w 131158"/>
                  <a:gd name="connsiteY12" fmla="*/ 84011 h 239934"/>
                  <a:gd name="connsiteX13" fmla="*/ 67056 w 131158"/>
                  <a:gd name="connsiteY13" fmla="*/ 84011 h 239934"/>
                  <a:gd name="connsiteX14" fmla="*/ 67056 w 131158"/>
                  <a:gd name="connsiteY14" fmla="*/ 169069 h 239934"/>
                  <a:gd name="connsiteX15" fmla="*/ 95250 w 131158"/>
                  <a:gd name="connsiteY15" fmla="*/ 207169 h 239934"/>
                  <a:gd name="connsiteX16" fmla="*/ 118872 w 131158"/>
                  <a:gd name="connsiteY16" fmla="*/ 200501 h 239934"/>
                  <a:gd name="connsiteX17" fmla="*/ 131159 w 131158"/>
                  <a:gd name="connsiteY17" fmla="*/ 228600 h 23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1158" h="239934">
                    <a:moveTo>
                      <a:pt x="131159" y="228600"/>
                    </a:moveTo>
                    <a:cubicBezTo>
                      <a:pt x="120777" y="236125"/>
                      <a:pt x="107061" y="239935"/>
                      <a:pt x="89916" y="239935"/>
                    </a:cubicBezTo>
                    <a:cubicBezTo>
                      <a:pt x="72485" y="239935"/>
                      <a:pt x="58388" y="235077"/>
                      <a:pt x="47434" y="225457"/>
                    </a:cubicBezTo>
                    <a:cubicBezTo>
                      <a:pt x="36480" y="215837"/>
                      <a:pt x="31052" y="198692"/>
                      <a:pt x="31052" y="173927"/>
                    </a:cubicBezTo>
                    <a:lnTo>
                      <a:pt x="31052" y="83915"/>
                    </a:lnTo>
                    <a:lnTo>
                      <a:pt x="0" y="83915"/>
                    </a:lnTo>
                    <a:lnTo>
                      <a:pt x="0" y="52864"/>
                    </a:lnTo>
                    <a:lnTo>
                      <a:pt x="31052" y="52864"/>
                    </a:lnTo>
                    <a:lnTo>
                      <a:pt x="31052" y="0"/>
                    </a:lnTo>
                    <a:lnTo>
                      <a:pt x="67056" y="0"/>
                    </a:lnTo>
                    <a:lnTo>
                      <a:pt x="67056" y="52959"/>
                    </a:lnTo>
                    <a:lnTo>
                      <a:pt x="121062" y="52959"/>
                    </a:lnTo>
                    <a:lnTo>
                      <a:pt x="121062" y="84011"/>
                    </a:lnTo>
                    <a:lnTo>
                      <a:pt x="67056" y="84011"/>
                    </a:lnTo>
                    <a:lnTo>
                      <a:pt x="67056" y="169069"/>
                    </a:lnTo>
                    <a:cubicBezTo>
                      <a:pt x="67056" y="194500"/>
                      <a:pt x="76485" y="207169"/>
                      <a:pt x="95250" y="207169"/>
                    </a:cubicBezTo>
                    <a:cubicBezTo>
                      <a:pt x="103727" y="207169"/>
                      <a:pt x="111633" y="204978"/>
                      <a:pt x="118872" y="200501"/>
                    </a:cubicBezTo>
                    <a:lnTo>
                      <a:pt x="131159" y="228600"/>
                    </a:lnTo>
                    <a:close/>
                  </a:path>
                </a:pathLst>
              </a:custGeom>
              <a:grpFill/>
              <a:ln w="9525" cap="flat">
                <a:noFill/>
                <a:prstDash val="solid"/>
                <a:miter/>
              </a:ln>
            </p:spPr>
            <p:txBody>
              <a:bodyPr rtlCol="0" anchor="ctr"/>
              <a:lstStyle/>
              <a:p>
                <a:endParaRPr lang="zh-CN" altLang="en-US"/>
              </a:p>
            </p:txBody>
          </p:sp>
          <p:sp>
            <p:nvSpPr>
              <p:cNvPr id="128" name="任意多边形: 形状 127">
                <a:extLst>
                  <a:ext uri="{FF2B5EF4-FFF2-40B4-BE49-F238E27FC236}">
                    <a16:creationId xmlns:a16="http://schemas.microsoft.com/office/drawing/2014/main" id="{68880BB4-88B5-9F4E-ECEB-5C6A3320A7B6}"/>
                  </a:ext>
                </a:extLst>
              </p:cNvPr>
              <p:cNvSpPr/>
              <p:nvPr/>
            </p:nvSpPr>
            <p:spPr>
              <a:xfrm>
                <a:off x="7932800" y="1367313"/>
                <a:ext cx="45815" cy="47243"/>
              </a:xfrm>
              <a:custGeom>
                <a:avLst/>
                <a:gdLst>
                  <a:gd name="connsiteX0" fmla="*/ 6572 w 45815"/>
                  <a:gd name="connsiteY0" fmla="*/ 40196 h 47243"/>
                  <a:gd name="connsiteX1" fmla="*/ 0 w 45815"/>
                  <a:gd name="connsiteY1" fmla="*/ 23622 h 47243"/>
                  <a:gd name="connsiteX2" fmla="*/ 6572 w 45815"/>
                  <a:gd name="connsiteY2" fmla="*/ 6858 h 47243"/>
                  <a:gd name="connsiteX3" fmla="*/ 22574 w 45815"/>
                  <a:gd name="connsiteY3" fmla="*/ 0 h 47243"/>
                  <a:gd name="connsiteX4" fmla="*/ 39148 w 45815"/>
                  <a:gd name="connsiteY4" fmla="*/ 6858 h 47243"/>
                  <a:gd name="connsiteX5" fmla="*/ 45815 w 45815"/>
                  <a:gd name="connsiteY5" fmla="*/ 23622 h 47243"/>
                  <a:gd name="connsiteX6" fmla="*/ 38957 w 45815"/>
                  <a:gd name="connsiteY6" fmla="*/ 40196 h 47243"/>
                  <a:gd name="connsiteX7" fmla="*/ 22574 w 45815"/>
                  <a:gd name="connsiteY7" fmla="*/ 47244 h 47243"/>
                  <a:gd name="connsiteX8" fmla="*/ 6572 w 45815"/>
                  <a:gd name="connsiteY8" fmla="*/ 40196 h 4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15" h="47243">
                    <a:moveTo>
                      <a:pt x="6572" y="40196"/>
                    </a:moveTo>
                    <a:cubicBezTo>
                      <a:pt x="2191" y="35528"/>
                      <a:pt x="0" y="30004"/>
                      <a:pt x="0" y="23622"/>
                    </a:cubicBezTo>
                    <a:cubicBezTo>
                      <a:pt x="0" y="17050"/>
                      <a:pt x="2191" y="11430"/>
                      <a:pt x="6572" y="6858"/>
                    </a:cubicBezTo>
                    <a:cubicBezTo>
                      <a:pt x="10953" y="2286"/>
                      <a:pt x="16287" y="0"/>
                      <a:pt x="22574" y="0"/>
                    </a:cubicBezTo>
                    <a:cubicBezTo>
                      <a:pt x="29146" y="0"/>
                      <a:pt x="34671" y="2286"/>
                      <a:pt x="39148" y="6858"/>
                    </a:cubicBezTo>
                    <a:cubicBezTo>
                      <a:pt x="43624" y="11430"/>
                      <a:pt x="45815" y="17050"/>
                      <a:pt x="45815" y="23622"/>
                    </a:cubicBezTo>
                    <a:cubicBezTo>
                      <a:pt x="45815" y="30004"/>
                      <a:pt x="43529" y="35528"/>
                      <a:pt x="38957" y="40196"/>
                    </a:cubicBezTo>
                    <a:cubicBezTo>
                      <a:pt x="34385" y="44863"/>
                      <a:pt x="28860" y="47244"/>
                      <a:pt x="22574" y="47244"/>
                    </a:cubicBezTo>
                    <a:cubicBezTo>
                      <a:pt x="16192" y="47244"/>
                      <a:pt x="10858" y="44863"/>
                      <a:pt x="6572" y="40196"/>
                    </a:cubicBezTo>
                    <a:close/>
                  </a:path>
                </a:pathLst>
              </a:custGeom>
              <a:grpFill/>
              <a:ln w="9525" cap="flat">
                <a:noFill/>
                <a:prstDash val="solid"/>
                <a:miter/>
              </a:ln>
            </p:spPr>
            <p:txBody>
              <a:bodyPr rtlCol="0" anchor="ctr"/>
              <a:lstStyle/>
              <a:p>
                <a:endParaRPr lang="zh-CN" altLang="en-US"/>
              </a:p>
            </p:txBody>
          </p:sp>
          <p:sp>
            <p:nvSpPr>
              <p:cNvPr id="129" name="任意多边形: 形状 128">
                <a:extLst>
                  <a:ext uri="{FF2B5EF4-FFF2-40B4-BE49-F238E27FC236}">
                    <a16:creationId xmlns:a16="http://schemas.microsoft.com/office/drawing/2014/main" id="{5B3D9343-E1F1-4E7C-5B48-87A579C1599D}"/>
                  </a:ext>
                </a:extLst>
              </p:cNvPr>
              <p:cNvSpPr/>
              <p:nvPr/>
            </p:nvSpPr>
            <p:spPr>
              <a:xfrm>
                <a:off x="7979854" y="1174337"/>
                <a:ext cx="131158" cy="239934"/>
              </a:xfrm>
              <a:custGeom>
                <a:avLst/>
                <a:gdLst>
                  <a:gd name="connsiteX0" fmla="*/ 131159 w 131158"/>
                  <a:gd name="connsiteY0" fmla="*/ 228600 h 239934"/>
                  <a:gd name="connsiteX1" fmla="*/ 89915 w 131158"/>
                  <a:gd name="connsiteY1" fmla="*/ 239935 h 239934"/>
                  <a:gd name="connsiteX2" fmla="*/ 47434 w 131158"/>
                  <a:gd name="connsiteY2" fmla="*/ 225457 h 239934"/>
                  <a:gd name="connsiteX3" fmla="*/ 31051 w 131158"/>
                  <a:gd name="connsiteY3" fmla="*/ 173927 h 239934"/>
                  <a:gd name="connsiteX4" fmla="*/ 31051 w 131158"/>
                  <a:gd name="connsiteY4" fmla="*/ 83915 h 239934"/>
                  <a:gd name="connsiteX5" fmla="*/ 0 w 131158"/>
                  <a:gd name="connsiteY5" fmla="*/ 83915 h 239934"/>
                  <a:gd name="connsiteX6" fmla="*/ 0 w 131158"/>
                  <a:gd name="connsiteY6" fmla="*/ 52864 h 239934"/>
                  <a:gd name="connsiteX7" fmla="*/ 31051 w 131158"/>
                  <a:gd name="connsiteY7" fmla="*/ 52864 h 239934"/>
                  <a:gd name="connsiteX8" fmla="*/ 31051 w 131158"/>
                  <a:gd name="connsiteY8" fmla="*/ 0 h 239934"/>
                  <a:gd name="connsiteX9" fmla="*/ 67056 w 131158"/>
                  <a:gd name="connsiteY9" fmla="*/ 0 h 239934"/>
                  <a:gd name="connsiteX10" fmla="*/ 67056 w 131158"/>
                  <a:gd name="connsiteY10" fmla="*/ 52959 h 239934"/>
                  <a:gd name="connsiteX11" fmla="*/ 121062 w 131158"/>
                  <a:gd name="connsiteY11" fmla="*/ 52959 h 239934"/>
                  <a:gd name="connsiteX12" fmla="*/ 121062 w 131158"/>
                  <a:gd name="connsiteY12" fmla="*/ 84011 h 239934"/>
                  <a:gd name="connsiteX13" fmla="*/ 67056 w 131158"/>
                  <a:gd name="connsiteY13" fmla="*/ 84011 h 239934"/>
                  <a:gd name="connsiteX14" fmla="*/ 67056 w 131158"/>
                  <a:gd name="connsiteY14" fmla="*/ 169069 h 239934"/>
                  <a:gd name="connsiteX15" fmla="*/ 95250 w 131158"/>
                  <a:gd name="connsiteY15" fmla="*/ 207169 h 239934"/>
                  <a:gd name="connsiteX16" fmla="*/ 118872 w 131158"/>
                  <a:gd name="connsiteY16" fmla="*/ 200501 h 239934"/>
                  <a:gd name="connsiteX17" fmla="*/ 131159 w 131158"/>
                  <a:gd name="connsiteY17" fmla="*/ 228600 h 239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31158" h="239934">
                    <a:moveTo>
                      <a:pt x="131159" y="228600"/>
                    </a:moveTo>
                    <a:cubicBezTo>
                      <a:pt x="120777" y="236125"/>
                      <a:pt x="107061" y="239935"/>
                      <a:pt x="89915" y="239935"/>
                    </a:cubicBezTo>
                    <a:cubicBezTo>
                      <a:pt x="72485" y="239935"/>
                      <a:pt x="58388" y="235077"/>
                      <a:pt x="47434" y="225457"/>
                    </a:cubicBezTo>
                    <a:cubicBezTo>
                      <a:pt x="36480" y="215837"/>
                      <a:pt x="31051" y="198692"/>
                      <a:pt x="31051" y="173927"/>
                    </a:cubicBezTo>
                    <a:lnTo>
                      <a:pt x="31051" y="83915"/>
                    </a:lnTo>
                    <a:lnTo>
                      <a:pt x="0" y="83915"/>
                    </a:lnTo>
                    <a:lnTo>
                      <a:pt x="0" y="52864"/>
                    </a:lnTo>
                    <a:lnTo>
                      <a:pt x="31051" y="52864"/>
                    </a:lnTo>
                    <a:lnTo>
                      <a:pt x="31051" y="0"/>
                    </a:lnTo>
                    <a:lnTo>
                      <a:pt x="67056" y="0"/>
                    </a:lnTo>
                    <a:lnTo>
                      <a:pt x="67056" y="52959"/>
                    </a:lnTo>
                    <a:lnTo>
                      <a:pt x="121062" y="52959"/>
                    </a:lnTo>
                    <a:lnTo>
                      <a:pt x="121062" y="84011"/>
                    </a:lnTo>
                    <a:lnTo>
                      <a:pt x="67056" y="84011"/>
                    </a:lnTo>
                    <a:lnTo>
                      <a:pt x="67056" y="169069"/>
                    </a:lnTo>
                    <a:cubicBezTo>
                      <a:pt x="67056" y="194500"/>
                      <a:pt x="76485" y="207169"/>
                      <a:pt x="95250" y="207169"/>
                    </a:cubicBezTo>
                    <a:cubicBezTo>
                      <a:pt x="103727" y="207169"/>
                      <a:pt x="111633" y="204978"/>
                      <a:pt x="118872" y="200501"/>
                    </a:cubicBezTo>
                    <a:lnTo>
                      <a:pt x="131159" y="228600"/>
                    </a:lnTo>
                    <a:close/>
                  </a:path>
                </a:pathLst>
              </a:custGeom>
              <a:grpFill/>
              <a:ln w="9525" cap="flat">
                <a:noFill/>
                <a:prstDash val="solid"/>
                <a:miter/>
              </a:ln>
            </p:spPr>
            <p:txBody>
              <a:bodyPr rtlCol="0" anchor="ctr"/>
              <a:lstStyle/>
              <a:p>
                <a:endParaRPr lang="zh-CN" altLang="en-US"/>
              </a:p>
            </p:txBody>
          </p:sp>
          <p:sp>
            <p:nvSpPr>
              <p:cNvPr id="130" name="任意多边形: 形状 129">
                <a:extLst>
                  <a:ext uri="{FF2B5EF4-FFF2-40B4-BE49-F238E27FC236}">
                    <a16:creationId xmlns:a16="http://schemas.microsoft.com/office/drawing/2014/main" id="{0231AD41-92E1-E661-A08E-903693C0F830}"/>
                  </a:ext>
                </a:extLst>
              </p:cNvPr>
              <p:cNvSpPr/>
              <p:nvPr/>
            </p:nvSpPr>
            <p:spPr>
              <a:xfrm>
                <a:off x="8129682" y="1222914"/>
                <a:ext cx="154876" cy="191262"/>
              </a:xfrm>
              <a:custGeom>
                <a:avLst/>
                <a:gdLst>
                  <a:gd name="connsiteX0" fmla="*/ 134588 w 154876"/>
                  <a:gd name="connsiteY0" fmla="*/ 19431 h 191262"/>
                  <a:gd name="connsiteX1" fmla="*/ 154877 w 154876"/>
                  <a:gd name="connsiteY1" fmla="*/ 75152 h 191262"/>
                  <a:gd name="connsiteX2" fmla="*/ 154877 w 154876"/>
                  <a:gd name="connsiteY2" fmla="*/ 187357 h 191262"/>
                  <a:gd name="connsiteX3" fmla="*/ 123444 w 154876"/>
                  <a:gd name="connsiteY3" fmla="*/ 187357 h 191262"/>
                  <a:gd name="connsiteX4" fmla="*/ 121634 w 154876"/>
                  <a:gd name="connsiteY4" fmla="*/ 164783 h 191262"/>
                  <a:gd name="connsiteX5" fmla="*/ 67342 w 154876"/>
                  <a:gd name="connsiteY5" fmla="*/ 191262 h 191262"/>
                  <a:gd name="connsiteX6" fmla="*/ 33623 w 154876"/>
                  <a:gd name="connsiteY6" fmla="*/ 184595 h 191262"/>
                  <a:gd name="connsiteX7" fmla="*/ 9144 w 154876"/>
                  <a:gd name="connsiteY7" fmla="*/ 165164 h 191262"/>
                  <a:gd name="connsiteX8" fmla="*/ 0 w 154876"/>
                  <a:gd name="connsiteY8" fmla="*/ 134493 h 191262"/>
                  <a:gd name="connsiteX9" fmla="*/ 22193 w 154876"/>
                  <a:gd name="connsiteY9" fmla="*/ 91440 h 191262"/>
                  <a:gd name="connsiteX10" fmla="*/ 78962 w 154876"/>
                  <a:gd name="connsiteY10" fmla="*/ 75533 h 191262"/>
                  <a:gd name="connsiteX11" fmla="*/ 118776 w 154876"/>
                  <a:gd name="connsiteY11" fmla="*/ 80867 h 191262"/>
                  <a:gd name="connsiteX12" fmla="*/ 118776 w 154876"/>
                  <a:gd name="connsiteY12" fmla="*/ 80105 h 191262"/>
                  <a:gd name="connsiteX13" fmla="*/ 108871 w 154876"/>
                  <a:gd name="connsiteY13" fmla="*/ 43244 h 191262"/>
                  <a:gd name="connsiteX14" fmla="*/ 79248 w 154876"/>
                  <a:gd name="connsiteY14" fmla="*/ 31432 h 191262"/>
                  <a:gd name="connsiteX15" fmla="*/ 52578 w 154876"/>
                  <a:gd name="connsiteY15" fmla="*/ 38290 h 191262"/>
                  <a:gd name="connsiteX16" fmla="*/ 34385 w 154876"/>
                  <a:gd name="connsiteY16" fmla="*/ 58198 h 191262"/>
                  <a:gd name="connsiteX17" fmla="*/ 7525 w 154876"/>
                  <a:gd name="connsiteY17" fmla="*/ 42672 h 191262"/>
                  <a:gd name="connsiteX18" fmla="*/ 36100 w 154876"/>
                  <a:gd name="connsiteY18" fmla="*/ 11620 h 191262"/>
                  <a:gd name="connsiteX19" fmla="*/ 81248 w 154876"/>
                  <a:gd name="connsiteY19" fmla="*/ 0 h 191262"/>
                  <a:gd name="connsiteX20" fmla="*/ 134588 w 154876"/>
                  <a:gd name="connsiteY20" fmla="*/ 19431 h 191262"/>
                  <a:gd name="connsiteX21" fmla="*/ 118872 w 154876"/>
                  <a:gd name="connsiteY21" fmla="*/ 108395 h 191262"/>
                  <a:gd name="connsiteX22" fmla="*/ 81819 w 154876"/>
                  <a:gd name="connsiteY22" fmla="*/ 103060 h 191262"/>
                  <a:gd name="connsiteX23" fmla="*/ 49053 w 154876"/>
                  <a:gd name="connsiteY23" fmla="*/ 111157 h 191262"/>
                  <a:gd name="connsiteX24" fmla="*/ 37433 w 154876"/>
                  <a:gd name="connsiteY24" fmla="*/ 133731 h 191262"/>
                  <a:gd name="connsiteX25" fmla="*/ 46958 w 154876"/>
                  <a:gd name="connsiteY25" fmla="*/ 154400 h 191262"/>
                  <a:gd name="connsiteX26" fmla="*/ 72009 w 154876"/>
                  <a:gd name="connsiteY26" fmla="*/ 162020 h 191262"/>
                  <a:gd name="connsiteX27" fmla="*/ 105156 w 154876"/>
                  <a:gd name="connsiteY27" fmla="*/ 150876 h 191262"/>
                  <a:gd name="connsiteX28" fmla="*/ 118872 w 154876"/>
                  <a:gd name="connsiteY28" fmla="*/ 120015 h 191262"/>
                  <a:gd name="connsiteX29" fmla="*/ 118872 w 154876"/>
                  <a:gd name="connsiteY29" fmla="*/ 108395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876" h="191262">
                    <a:moveTo>
                      <a:pt x="134588" y="19431"/>
                    </a:moveTo>
                    <a:cubicBezTo>
                      <a:pt x="148114" y="32385"/>
                      <a:pt x="154877" y="50959"/>
                      <a:pt x="154877" y="75152"/>
                    </a:cubicBezTo>
                    <a:lnTo>
                      <a:pt x="154877" y="187357"/>
                    </a:lnTo>
                    <a:lnTo>
                      <a:pt x="123444" y="187357"/>
                    </a:lnTo>
                    <a:cubicBezTo>
                      <a:pt x="122967" y="176784"/>
                      <a:pt x="122396" y="169259"/>
                      <a:pt x="121634" y="164783"/>
                    </a:cubicBezTo>
                    <a:cubicBezTo>
                      <a:pt x="110300" y="182404"/>
                      <a:pt x="92202" y="191262"/>
                      <a:pt x="67342" y="191262"/>
                    </a:cubicBezTo>
                    <a:cubicBezTo>
                      <a:pt x="55150" y="191262"/>
                      <a:pt x="43910" y="189071"/>
                      <a:pt x="33623" y="184595"/>
                    </a:cubicBezTo>
                    <a:cubicBezTo>
                      <a:pt x="23336" y="180118"/>
                      <a:pt x="15240" y="173641"/>
                      <a:pt x="9144" y="165164"/>
                    </a:cubicBezTo>
                    <a:cubicBezTo>
                      <a:pt x="3048" y="156686"/>
                      <a:pt x="0" y="146495"/>
                      <a:pt x="0" y="134493"/>
                    </a:cubicBezTo>
                    <a:cubicBezTo>
                      <a:pt x="0" y="116396"/>
                      <a:pt x="7429" y="102013"/>
                      <a:pt x="22193" y="91440"/>
                    </a:cubicBezTo>
                    <a:cubicBezTo>
                      <a:pt x="36957" y="80867"/>
                      <a:pt x="55912" y="75533"/>
                      <a:pt x="78962" y="75533"/>
                    </a:cubicBezTo>
                    <a:cubicBezTo>
                      <a:pt x="91916" y="75533"/>
                      <a:pt x="105156" y="77343"/>
                      <a:pt x="118776" y="80867"/>
                    </a:cubicBezTo>
                    <a:lnTo>
                      <a:pt x="118776" y="80105"/>
                    </a:lnTo>
                    <a:cubicBezTo>
                      <a:pt x="118776" y="63436"/>
                      <a:pt x="115443" y="51149"/>
                      <a:pt x="108871" y="43244"/>
                    </a:cubicBezTo>
                    <a:cubicBezTo>
                      <a:pt x="102298" y="35338"/>
                      <a:pt x="92393" y="31432"/>
                      <a:pt x="79248" y="31432"/>
                    </a:cubicBezTo>
                    <a:cubicBezTo>
                      <a:pt x="68675" y="31432"/>
                      <a:pt x="59817" y="33719"/>
                      <a:pt x="52578" y="38290"/>
                    </a:cubicBezTo>
                    <a:cubicBezTo>
                      <a:pt x="45434" y="42862"/>
                      <a:pt x="39338" y="49530"/>
                      <a:pt x="34385" y="58198"/>
                    </a:cubicBezTo>
                    <a:lnTo>
                      <a:pt x="7525" y="42672"/>
                    </a:lnTo>
                    <a:cubicBezTo>
                      <a:pt x="13430" y="29718"/>
                      <a:pt x="22955" y="19431"/>
                      <a:pt x="36100" y="11620"/>
                    </a:cubicBezTo>
                    <a:cubicBezTo>
                      <a:pt x="49244" y="3810"/>
                      <a:pt x="64294" y="0"/>
                      <a:pt x="81248" y="0"/>
                    </a:cubicBezTo>
                    <a:cubicBezTo>
                      <a:pt x="103346" y="95"/>
                      <a:pt x="121062" y="6572"/>
                      <a:pt x="134588" y="19431"/>
                    </a:cubicBezTo>
                    <a:close/>
                    <a:moveTo>
                      <a:pt x="118872" y="108395"/>
                    </a:moveTo>
                    <a:cubicBezTo>
                      <a:pt x="104775" y="104870"/>
                      <a:pt x="92393" y="103060"/>
                      <a:pt x="81819" y="103060"/>
                    </a:cubicBezTo>
                    <a:cubicBezTo>
                      <a:pt x="67723" y="103060"/>
                      <a:pt x="56769" y="105727"/>
                      <a:pt x="49053" y="111157"/>
                    </a:cubicBezTo>
                    <a:cubicBezTo>
                      <a:pt x="41243" y="116586"/>
                      <a:pt x="37433" y="124111"/>
                      <a:pt x="37433" y="133731"/>
                    </a:cubicBezTo>
                    <a:cubicBezTo>
                      <a:pt x="37433" y="142399"/>
                      <a:pt x="40577" y="149352"/>
                      <a:pt x="46958" y="154400"/>
                    </a:cubicBezTo>
                    <a:cubicBezTo>
                      <a:pt x="53340" y="159448"/>
                      <a:pt x="61626" y="162020"/>
                      <a:pt x="72009" y="162020"/>
                    </a:cubicBezTo>
                    <a:cubicBezTo>
                      <a:pt x="84963" y="162020"/>
                      <a:pt x="96012" y="158306"/>
                      <a:pt x="105156" y="150876"/>
                    </a:cubicBezTo>
                    <a:cubicBezTo>
                      <a:pt x="114300" y="143447"/>
                      <a:pt x="118872" y="133160"/>
                      <a:pt x="118872" y="120015"/>
                    </a:cubicBezTo>
                    <a:lnTo>
                      <a:pt x="118872" y="108395"/>
                    </a:lnTo>
                    <a:close/>
                  </a:path>
                </a:pathLst>
              </a:custGeom>
              <a:grpFill/>
              <a:ln w="9525" cap="flat">
                <a:noFill/>
                <a:prstDash val="solid"/>
                <a:miter/>
              </a:ln>
            </p:spPr>
            <p:txBody>
              <a:bodyPr rtlCol="0" anchor="ctr"/>
              <a:lstStyle/>
              <a:p>
                <a:endParaRPr lang="zh-CN" altLang="en-US"/>
              </a:p>
            </p:txBody>
          </p:sp>
          <p:sp>
            <p:nvSpPr>
              <p:cNvPr id="131" name="任意多边形: 形状 130">
                <a:extLst>
                  <a:ext uri="{FF2B5EF4-FFF2-40B4-BE49-F238E27FC236}">
                    <a16:creationId xmlns:a16="http://schemas.microsoft.com/office/drawing/2014/main" id="{987F6538-2E49-140D-92E0-CD6DCE0C8585}"/>
                  </a:ext>
                </a:extLst>
              </p:cNvPr>
              <p:cNvSpPr/>
              <p:nvPr/>
            </p:nvSpPr>
            <p:spPr>
              <a:xfrm>
                <a:off x="8322563" y="1222914"/>
                <a:ext cx="179260" cy="191262"/>
              </a:xfrm>
              <a:custGeom>
                <a:avLst/>
                <a:gdLst>
                  <a:gd name="connsiteX0" fmla="*/ 12382 w 179260"/>
                  <a:gd name="connsiteY0" fmla="*/ 45910 h 191262"/>
                  <a:gd name="connsiteX1" fmla="*/ 45339 w 179260"/>
                  <a:gd name="connsiteY1" fmla="*/ 12001 h 191262"/>
                  <a:gd name="connsiteX2" fmla="*/ 90011 w 179260"/>
                  <a:gd name="connsiteY2" fmla="*/ 0 h 191262"/>
                  <a:gd name="connsiteX3" fmla="*/ 134112 w 179260"/>
                  <a:gd name="connsiteY3" fmla="*/ 12001 h 191262"/>
                  <a:gd name="connsiteX4" fmla="*/ 166878 w 179260"/>
                  <a:gd name="connsiteY4" fmla="*/ 45910 h 191262"/>
                  <a:gd name="connsiteX5" fmla="*/ 179261 w 179260"/>
                  <a:gd name="connsiteY5" fmla="*/ 95631 h 191262"/>
                  <a:gd name="connsiteX6" fmla="*/ 166878 w 179260"/>
                  <a:gd name="connsiteY6" fmla="*/ 145352 h 191262"/>
                  <a:gd name="connsiteX7" fmla="*/ 134112 w 179260"/>
                  <a:gd name="connsiteY7" fmla="*/ 179260 h 191262"/>
                  <a:gd name="connsiteX8" fmla="*/ 90011 w 179260"/>
                  <a:gd name="connsiteY8" fmla="*/ 191262 h 191262"/>
                  <a:gd name="connsiteX9" fmla="*/ 45339 w 179260"/>
                  <a:gd name="connsiteY9" fmla="*/ 179260 h 191262"/>
                  <a:gd name="connsiteX10" fmla="*/ 12382 w 179260"/>
                  <a:gd name="connsiteY10" fmla="*/ 145352 h 191262"/>
                  <a:gd name="connsiteX11" fmla="*/ 0 w 179260"/>
                  <a:gd name="connsiteY11" fmla="*/ 95631 h 191262"/>
                  <a:gd name="connsiteX12" fmla="*/ 12382 w 179260"/>
                  <a:gd name="connsiteY12" fmla="*/ 45910 h 191262"/>
                  <a:gd name="connsiteX13" fmla="*/ 52768 w 179260"/>
                  <a:gd name="connsiteY13" fmla="*/ 141542 h 191262"/>
                  <a:gd name="connsiteX14" fmla="*/ 89630 w 179260"/>
                  <a:gd name="connsiteY14" fmla="*/ 158496 h 191262"/>
                  <a:gd name="connsiteX15" fmla="*/ 126682 w 179260"/>
                  <a:gd name="connsiteY15" fmla="*/ 141542 h 191262"/>
                  <a:gd name="connsiteX16" fmla="*/ 141161 w 179260"/>
                  <a:gd name="connsiteY16" fmla="*/ 95631 h 191262"/>
                  <a:gd name="connsiteX17" fmla="*/ 126492 w 179260"/>
                  <a:gd name="connsiteY17" fmla="*/ 49816 h 191262"/>
                  <a:gd name="connsiteX18" fmla="*/ 89630 w 179260"/>
                  <a:gd name="connsiteY18" fmla="*/ 32861 h 191262"/>
                  <a:gd name="connsiteX19" fmla="*/ 52768 w 179260"/>
                  <a:gd name="connsiteY19" fmla="*/ 49816 h 191262"/>
                  <a:gd name="connsiteX20" fmla="*/ 38100 w 179260"/>
                  <a:gd name="connsiteY20" fmla="*/ 95631 h 191262"/>
                  <a:gd name="connsiteX21" fmla="*/ 52768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5"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0"/>
                      <a:pt x="136303" y="61055"/>
                      <a:pt x="126492" y="49816"/>
                    </a:cubicBezTo>
                    <a:cubicBezTo>
                      <a:pt x="116777" y="38481"/>
                      <a:pt x="104489" y="32861"/>
                      <a:pt x="89630" y="32861"/>
                    </a:cubicBezTo>
                    <a:cubicBezTo>
                      <a:pt x="74771" y="32861"/>
                      <a:pt x="62484" y="38481"/>
                      <a:pt x="52768" y="49816"/>
                    </a:cubicBezTo>
                    <a:cubicBezTo>
                      <a:pt x="43053" y="61150"/>
                      <a:pt x="38100" y="76390"/>
                      <a:pt x="38100" y="95631"/>
                    </a:cubicBezTo>
                    <a:cubicBezTo>
                      <a:pt x="38195" y="114967"/>
                      <a:pt x="43053" y="130207"/>
                      <a:pt x="52768" y="141542"/>
                    </a:cubicBezTo>
                    <a:close/>
                  </a:path>
                </a:pathLst>
              </a:custGeom>
              <a:grpFill/>
              <a:ln w="9525" cap="flat">
                <a:noFill/>
                <a:prstDash val="solid"/>
                <a:miter/>
              </a:ln>
            </p:spPr>
            <p:txBody>
              <a:bodyPr rtlCol="0" anchor="ctr"/>
              <a:lstStyle/>
              <a:p>
                <a:endParaRPr lang="zh-CN" altLang="en-US"/>
              </a:p>
            </p:txBody>
          </p:sp>
          <p:sp>
            <p:nvSpPr>
              <p:cNvPr id="132" name="任意多边形: 形状 131">
                <a:extLst>
                  <a:ext uri="{FF2B5EF4-FFF2-40B4-BE49-F238E27FC236}">
                    <a16:creationId xmlns:a16="http://schemas.microsoft.com/office/drawing/2014/main" id="{328A7638-2D81-BA73-0AF1-D49F67608954}"/>
                  </a:ext>
                </a:extLst>
              </p:cNvPr>
              <p:cNvSpPr/>
              <p:nvPr/>
            </p:nvSpPr>
            <p:spPr>
              <a:xfrm>
                <a:off x="8542781" y="1141857"/>
                <a:ext cx="175736" cy="272319"/>
              </a:xfrm>
              <a:custGeom>
                <a:avLst/>
                <a:gdLst>
                  <a:gd name="connsiteX0" fmla="*/ 134588 w 175736"/>
                  <a:gd name="connsiteY0" fmla="*/ 92583 h 272319"/>
                  <a:gd name="connsiteX1" fmla="*/ 164402 w 175736"/>
                  <a:gd name="connsiteY1" fmla="*/ 125730 h 272319"/>
                  <a:gd name="connsiteX2" fmla="*/ 175736 w 175736"/>
                  <a:gd name="connsiteY2" fmla="*/ 176689 h 272319"/>
                  <a:gd name="connsiteX3" fmla="*/ 164402 w 175736"/>
                  <a:gd name="connsiteY3" fmla="*/ 228029 h 272319"/>
                  <a:gd name="connsiteX4" fmla="*/ 134588 w 175736"/>
                  <a:gd name="connsiteY4" fmla="*/ 260985 h 272319"/>
                  <a:gd name="connsiteX5" fmla="*/ 94869 w 175736"/>
                  <a:gd name="connsiteY5" fmla="*/ 272320 h 272319"/>
                  <a:gd name="connsiteX6" fmla="*/ 60293 w 175736"/>
                  <a:gd name="connsiteY6" fmla="*/ 263843 h 272319"/>
                  <a:gd name="connsiteX7" fmla="*/ 34194 w 175736"/>
                  <a:gd name="connsiteY7" fmla="*/ 238411 h 272319"/>
                  <a:gd name="connsiteX8" fmla="*/ 32099 w 175736"/>
                  <a:gd name="connsiteY8" fmla="*/ 268415 h 272319"/>
                  <a:gd name="connsiteX9" fmla="*/ 0 w 175736"/>
                  <a:gd name="connsiteY9" fmla="*/ 268415 h 272319"/>
                  <a:gd name="connsiteX10" fmla="*/ 0 w 175736"/>
                  <a:gd name="connsiteY10" fmla="*/ 0 h 272319"/>
                  <a:gd name="connsiteX11" fmla="*/ 36290 w 175736"/>
                  <a:gd name="connsiteY11" fmla="*/ 0 h 272319"/>
                  <a:gd name="connsiteX12" fmla="*/ 36290 w 175736"/>
                  <a:gd name="connsiteY12" fmla="*/ 112205 h 272319"/>
                  <a:gd name="connsiteX13" fmla="*/ 61532 w 175736"/>
                  <a:gd name="connsiteY13" fmla="*/ 88964 h 272319"/>
                  <a:gd name="connsiteX14" fmla="*/ 94869 w 175736"/>
                  <a:gd name="connsiteY14" fmla="*/ 81248 h 272319"/>
                  <a:gd name="connsiteX15" fmla="*/ 134588 w 175736"/>
                  <a:gd name="connsiteY15" fmla="*/ 92583 h 272319"/>
                  <a:gd name="connsiteX16" fmla="*/ 124396 w 175736"/>
                  <a:gd name="connsiteY16" fmla="*/ 223075 h 272319"/>
                  <a:gd name="connsiteX17" fmla="*/ 138017 w 175736"/>
                  <a:gd name="connsiteY17" fmla="*/ 176689 h 272319"/>
                  <a:gd name="connsiteX18" fmla="*/ 124587 w 175736"/>
                  <a:gd name="connsiteY18" fmla="*/ 130969 h 272319"/>
                  <a:gd name="connsiteX19" fmla="*/ 88582 w 175736"/>
                  <a:gd name="connsiteY19" fmla="*/ 114586 h 272319"/>
                  <a:gd name="connsiteX20" fmla="*/ 51721 w 175736"/>
                  <a:gd name="connsiteY20" fmla="*/ 129731 h 272319"/>
                  <a:gd name="connsiteX21" fmla="*/ 36386 w 175736"/>
                  <a:gd name="connsiteY21" fmla="*/ 176689 h 272319"/>
                  <a:gd name="connsiteX22" fmla="*/ 51721 w 175736"/>
                  <a:gd name="connsiteY22" fmla="*/ 224314 h 272319"/>
                  <a:gd name="connsiteX23" fmla="*/ 88582 w 175736"/>
                  <a:gd name="connsiteY23" fmla="*/ 239840 h 272319"/>
                  <a:gd name="connsiteX24" fmla="*/ 124396 w 175736"/>
                  <a:gd name="connsiteY24" fmla="*/ 223075 h 2723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75736" h="272319">
                    <a:moveTo>
                      <a:pt x="134588" y="92583"/>
                    </a:moveTo>
                    <a:cubicBezTo>
                      <a:pt x="146971" y="100203"/>
                      <a:pt x="156876" y="111252"/>
                      <a:pt x="164402" y="125730"/>
                    </a:cubicBezTo>
                    <a:cubicBezTo>
                      <a:pt x="171926" y="140208"/>
                      <a:pt x="175736" y="157162"/>
                      <a:pt x="175736" y="176689"/>
                    </a:cubicBezTo>
                    <a:cubicBezTo>
                      <a:pt x="175736" y="196406"/>
                      <a:pt x="171926" y="213550"/>
                      <a:pt x="164402" y="228029"/>
                    </a:cubicBezTo>
                    <a:cubicBezTo>
                      <a:pt x="156876" y="242507"/>
                      <a:pt x="146971" y="253460"/>
                      <a:pt x="134588" y="260985"/>
                    </a:cubicBezTo>
                    <a:cubicBezTo>
                      <a:pt x="122206" y="268510"/>
                      <a:pt x="109061" y="272320"/>
                      <a:pt x="94869" y="272320"/>
                    </a:cubicBezTo>
                    <a:cubicBezTo>
                      <a:pt x="82582" y="272320"/>
                      <a:pt x="71057" y="269462"/>
                      <a:pt x="60293" y="263843"/>
                    </a:cubicBezTo>
                    <a:cubicBezTo>
                      <a:pt x="49435" y="258223"/>
                      <a:pt x="40767" y="249746"/>
                      <a:pt x="34194" y="238411"/>
                    </a:cubicBezTo>
                    <a:cubicBezTo>
                      <a:pt x="33242" y="247555"/>
                      <a:pt x="32575" y="257556"/>
                      <a:pt x="32099" y="268415"/>
                    </a:cubicBezTo>
                    <a:lnTo>
                      <a:pt x="0" y="268415"/>
                    </a:lnTo>
                    <a:lnTo>
                      <a:pt x="0" y="0"/>
                    </a:lnTo>
                    <a:lnTo>
                      <a:pt x="36290" y="0"/>
                    </a:lnTo>
                    <a:lnTo>
                      <a:pt x="36290" y="112205"/>
                    </a:lnTo>
                    <a:cubicBezTo>
                      <a:pt x="42863" y="101822"/>
                      <a:pt x="51245" y="94107"/>
                      <a:pt x="61532" y="88964"/>
                    </a:cubicBezTo>
                    <a:cubicBezTo>
                      <a:pt x="71723" y="83820"/>
                      <a:pt x="82868" y="81248"/>
                      <a:pt x="94869" y="81248"/>
                    </a:cubicBezTo>
                    <a:cubicBezTo>
                      <a:pt x="109061" y="81153"/>
                      <a:pt x="122206" y="84963"/>
                      <a:pt x="134588" y="92583"/>
                    </a:cubicBezTo>
                    <a:close/>
                    <a:moveTo>
                      <a:pt x="124396" y="223075"/>
                    </a:moveTo>
                    <a:cubicBezTo>
                      <a:pt x="133445" y="211931"/>
                      <a:pt x="138017" y="196406"/>
                      <a:pt x="138017" y="176689"/>
                    </a:cubicBezTo>
                    <a:cubicBezTo>
                      <a:pt x="138017" y="157162"/>
                      <a:pt x="133541" y="141923"/>
                      <a:pt x="124587" y="130969"/>
                    </a:cubicBezTo>
                    <a:cubicBezTo>
                      <a:pt x="115634" y="120015"/>
                      <a:pt x="103632" y="114586"/>
                      <a:pt x="88582" y="114586"/>
                    </a:cubicBezTo>
                    <a:cubicBezTo>
                      <a:pt x="74200" y="114586"/>
                      <a:pt x="61913" y="119634"/>
                      <a:pt x="51721" y="129731"/>
                    </a:cubicBezTo>
                    <a:cubicBezTo>
                      <a:pt x="41529" y="139827"/>
                      <a:pt x="36386" y="155448"/>
                      <a:pt x="36386" y="176689"/>
                    </a:cubicBezTo>
                    <a:cubicBezTo>
                      <a:pt x="36386" y="198120"/>
                      <a:pt x="41529" y="213932"/>
                      <a:pt x="51721" y="224314"/>
                    </a:cubicBezTo>
                    <a:cubicBezTo>
                      <a:pt x="61913" y="234696"/>
                      <a:pt x="74200" y="239840"/>
                      <a:pt x="88582" y="239840"/>
                    </a:cubicBezTo>
                    <a:cubicBezTo>
                      <a:pt x="103346" y="239840"/>
                      <a:pt x="115348" y="234315"/>
                      <a:pt x="124396" y="223075"/>
                    </a:cubicBezTo>
                    <a:close/>
                  </a:path>
                </a:pathLst>
              </a:custGeom>
              <a:grpFill/>
              <a:ln w="9525" cap="flat">
                <a:noFill/>
                <a:prstDash val="solid"/>
                <a:miter/>
              </a:ln>
            </p:spPr>
            <p:txBody>
              <a:bodyPr rtlCol="0" anchor="ctr"/>
              <a:lstStyle/>
              <a:p>
                <a:endParaRPr lang="zh-CN" altLang="en-US"/>
              </a:p>
            </p:txBody>
          </p:sp>
          <p:sp>
            <p:nvSpPr>
              <p:cNvPr id="133" name="任意多边形: 形状 132">
                <a:extLst>
                  <a:ext uri="{FF2B5EF4-FFF2-40B4-BE49-F238E27FC236}">
                    <a16:creationId xmlns:a16="http://schemas.microsoft.com/office/drawing/2014/main" id="{74F09A5D-497A-DEAF-7836-B76F5E83627F}"/>
                  </a:ext>
                </a:extLst>
              </p:cNvPr>
              <p:cNvSpPr/>
              <p:nvPr/>
            </p:nvSpPr>
            <p:spPr>
              <a:xfrm>
                <a:off x="8747092" y="1222914"/>
                <a:ext cx="154876" cy="191262"/>
              </a:xfrm>
              <a:custGeom>
                <a:avLst/>
                <a:gdLst>
                  <a:gd name="connsiteX0" fmla="*/ 134588 w 154876"/>
                  <a:gd name="connsiteY0" fmla="*/ 19431 h 191262"/>
                  <a:gd name="connsiteX1" fmla="*/ 154877 w 154876"/>
                  <a:gd name="connsiteY1" fmla="*/ 75152 h 191262"/>
                  <a:gd name="connsiteX2" fmla="*/ 154877 w 154876"/>
                  <a:gd name="connsiteY2" fmla="*/ 187357 h 191262"/>
                  <a:gd name="connsiteX3" fmla="*/ 123444 w 154876"/>
                  <a:gd name="connsiteY3" fmla="*/ 187357 h 191262"/>
                  <a:gd name="connsiteX4" fmla="*/ 121634 w 154876"/>
                  <a:gd name="connsiteY4" fmla="*/ 164783 h 191262"/>
                  <a:gd name="connsiteX5" fmla="*/ 67342 w 154876"/>
                  <a:gd name="connsiteY5" fmla="*/ 191262 h 191262"/>
                  <a:gd name="connsiteX6" fmla="*/ 33623 w 154876"/>
                  <a:gd name="connsiteY6" fmla="*/ 184595 h 191262"/>
                  <a:gd name="connsiteX7" fmla="*/ 9144 w 154876"/>
                  <a:gd name="connsiteY7" fmla="*/ 165164 h 191262"/>
                  <a:gd name="connsiteX8" fmla="*/ 0 w 154876"/>
                  <a:gd name="connsiteY8" fmla="*/ 134493 h 191262"/>
                  <a:gd name="connsiteX9" fmla="*/ 22193 w 154876"/>
                  <a:gd name="connsiteY9" fmla="*/ 91440 h 191262"/>
                  <a:gd name="connsiteX10" fmla="*/ 78962 w 154876"/>
                  <a:gd name="connsiteY10" fmla="*/ 75533 h 191262"/>
                  <a:gd name="connsiteX11" fmla="*/ 118776 w 154876"/>
                  <a:gd name="connsiteY11" fmla="*/ 80867 h 191262"/>
                  <a:gd name="connsiteX12" fmla="*/ 118776 w 154876"/>
                  <a:gd name="connsiteY12" fmla="*/ 80105 h 191262"/>
                  <a:gd name="connsiteX13" fmla="*/ 108871 w 154876"/>
                  <a:gd name="connsiteY13" fmla="*/ 43244 h 191262"/>
                  <a:gd name="connsiteX14" fmla="*/ 79248 w 154876"/>
                  <a:gd name="connsiteY14" fmla="*/ 31432 h 191262"/>
                  <a:gd name="connsiteX15" fmla="*/ 52578 w 154876"/>
                  <a:gd name="connsiteY15" fmla="*/ 38290 h 191262"/>
                  <a:gd name="connsiteX16" fmla="*/ 34385 w 154876"/>
                  <a:gd name="connsiteY16" fmla="*/ 58198 h 191262"/>
                  <a:gd name="connsiteX17" fmla="*/ 7525 w 154876"/>
                  <a:gd name="connsiteY17" fmla="*/ 42672 h 191262"/>
                  <a:gd name="connsiteX18" fmla="*/ 36100 w 154876"/>
                  <a:gd name="connsiteY18" fmla="*/ 11620 h 191262"/>
                  <a:gd name="connsiteX19" fmla="*/ 81248 w 154876"/>
                  <a:gd name="connsiteY19" fmla="*/ 0 h 191262"/>
                  <a:gd name="connsiteX20" fmla="*/ 134588 w 154876"/>
                  <a:gd name="connsiteY20" fmla="*/ 19431 h 191262"/>
                  <a:gd name="connsiteX21" fmla="*/ 118872 w 154876"/>
                  <a:gd name="connsiteY21" fmla="*/ 108395 h 191262"/>
                  <a:gd name="connsiteX22" fmla="*/ 81819 w 154876"/>
                  <a:gd name="connsiteY22" fmla="*/ 103060 h 191262"/>
                  <a:gd name="connsiteX23" fmla="*/ 49053 w 154876"/>
                  <a:gd name="connsiteY23" fmla="*/ 111157 h 191262"/>
                  <a:gd name="connsiteX24" fmla="*/ 37433 w 154876"/>
                  <a:gd name="connsiteY24" fmla="*/ 133731 h 191262"/>
                  <a:gd name="connsiteX25" fmla="*/ 46958 w 154876"/>
                  <a:gd name="connsiteY25" fmla="*/ 154400 h 191262"/>
                  <a:gd name="connsiteX26" fmla="*/ 72009 w 154876"/>
                  <a:gd name="connsiteY26" fmla="*/ 162020 h 191262"/>
                  <a:gd name="connsiteX27" fmla="*/ 105156 w 154876"/>
                  <a:gd name="connsiteY27" fmla="*/ 150876 h 191262"/>
                  <a:gd name="connsiteX28" fmla="*/ 118872 w 154876"/>
                  <a:gd name="connsiteY28" fmla="*/ 120015 h 191262"/>
                  <a:gd name="connsiteX29" fmla="*/ 118872 w 154876"/>
                  <a:gd name="connsiteY29" fmla="*/ 108395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54876" h="191262">
                    <a:moveTo>
                      <a:pt x="134588" y="19431"/>
                    </a:moveTo>
                    <a:cubicBezTo>
                      <a:pt x="148114" y="32385"/>
                      <a:pt x="154877" y="50959"/>
                      <a:pt x="154877" y="75152"/>
                    </a:cubicBezTo>
                    <a:lnTo>
                      <a:pt x="154877" y="187357"/>
                    </a:lnTo>
                    <a:lnTo>
                      <a:pt x="123444" y="187357"/>
                    </a:lnTo>
                    <a:cubicBezTo>
                      <a:pt x="122967" y="176784"/>
                      <a:pt x="122396" y="169259"/>
                      <a:pt x="121634" y="164783"/>
                    </a:cubicBezTo>
                    <a:cubicBezTo>
                      <a:pt x="110299" y="182404"/>
                      <a:pt x="92202" y="191262"/>
                      <a:pt x="67342" y="191262"/>
                    </a:cubicBezTo>
                    <a:cubicBezTo>
                      <a:pt x="55150" y="191262"/>
                      <a:pt x="43910" y="189071"/>
                      <a:pt x="33623" y="184595"/>
                    </a:cubicBezTo>
                    <a:cubicBezTo>
                      <a:pt x="23336" y="180118"/>
                      <a:pt x="15240" y="173641"/>
                      <a:pt x="9144" y="165164"/>
                    </a:cubicBezTo>
                    <a:cubicBezTo>
                      <a:pt x="3048" y="156686"/>
                      <a:pt x="0" y="146495"/>
                      <a:pt x="0" y="134493"/>
                    </a:cubicBezTo>
                    <a:cubicBezTo>
                      <a:pt x="0" y="116396"/>
                      <a:pt x="7429" y="102013"/>
                      <a:pt x="22193" y="91440"/>
                    </a:cubicBezTo>
                    <a:cubicBezTo>
                      <a:pt x="36957" y="80867"/>
                      <a:pt x="55912" y="75533"/>
                      <a:pt x="78962" y="75533"/>
                    </a:cubicBezTo>
                    <a:cubicBezTo>
                      <a:pt x="91916" y="75533"/>
                      <a:pt x="105156" y="77343"/>
                      <a:pt x="118776" y="80867"/>
                    </a:cubicBezTo>
                    <a:lnTo>
                      <a:pt x="118776" y="80105"/>
                    </a:lnTo>
                    <a:cubicBezTo>
                      <a:pt x="118776" y="63436"/>
                      <a:pt x="115443" y="51149"/>
                      <a:pt x="108871" y="43244"/>
                    </a:cubicBezTo>
                    <a:cubicBezTo>
                      <a:pt x="102298" y="35338"/>
                      <a:pt x="92393" y="31432"/>
                      <a:pt x="79248" y="31432"/>
                    </a:cubicBezTo>
                    <a:cubicBezTo>
                      <a:pt x="68675" y="31432"/>
                      <a:pt x="59817" y="33719"/>
                      <a:pt x="52578" y="38290"/>
                    </a:cubicBezTo>
                    <a:cubicBezTo>
                      <a:pt x="45434" y="42862"/>
                      <a:pt x="39338" y="49530"/>
                      <a:pt x="34385" y="58198"/>
                    </a:cubicBezTo>
                    <a:lnTo>
                      <a:pt x="7525" y="42672"/>
                    </a:lnTo>
                    <a:cubicBezTo>
                      <a:pt x="13430" y="29718"/>
                      <a:pt x="22955" y="19431"/>
                      <a:pt x="36100" y="11620"/>
                    </a:cubicBezTo>
                    <a:cubicBezTo>
                      <a:pt x="49244" y="3810"/>
                      <a:pt x="64294" y="0"/>
                      <a:pt x="81248" y="0"/>
                    </a:cubicBezTo>
                    <a:cubicBezTo>
                      <a:pt x="103346" y="95"/>
                      <a:pt x="121062" y="6572"/>
                      <a:pt x="134588" y="19431"/>
                    </a:cubicBezTo>
                    <a:close/>
                    <a:moveTo>
                      <a:pt x="118872" y="108395"/>
                    </a:moveTo>
                    <a:cubicBezTo>
                      <a:pt x="104775" y="104870"/>
                      <a:pt x="92393" y="103060"/>
                      <a:pt x="81819" y="103060"/>
                    </a:cubicBezTo>
                    <a:cubicBezTo>
                      <a:pt x="67723" y="103060"/>
                      <a:pt x="56769" y="105727"/>
                      <a:pt x="49053" y="111157"/>
                    </a:cubicBezTo>
                    <a:cubicBezTo>
                      <a:pt x="41243" y="116586"/>
                      <a:pt x="37433" y="124111"/>
                      <a:pt x="37433" y="133731"/>
                    </a:cubicBezTo>
                    <a:cubicBezTo>
                      <a:pt x="37433" y="142399"/>
                      <a:pt x="40577" y="149352"/>
                      <a:pt x="46958" y="154400"/>
                    </a:cubicBezTo>
                    <a:cubicBezTo>
                      <a:pt x="53340" y="159448"/>
                      <a:pt x="61626" y="162020"/>
                      <a:pt x="72009" y="162020"/>
                    </a:cubicBezTo>
                    <a:cubicBezTo>
                      <a:pt x="84963" y="162020"/>
                      <a:pt x="96012" y="158306"/>
                      <a:pt x="105156" y="150876"/>
                    </a:cubicBezTo>
                    <a:cubicBezTo>
                      <a:pt x="114300" y="143447"/>
                      <a:pt x="118872" y="133160"/>
                      <a:pt x="118872" y="120015"/>
                    </a:cubicBezTo>
                    <a:lnTo>
                      <a:pt x="118872" y="108395"/>
                    </a:lnTo>
                    <a:close/>
                  </a:path>
                </a:pathLst>
              </a:custGeom>
              <a:grpFill/>
              <a:ln w="9525" cap="flat">
                <a:noFill/>
                <a:prstDash val="solid"/>
                <a:miter/>
              </a:ln>
            </p:spPr>
            <p:txBody>
              <a:bodyPr rtlCol="0" anchor="ctr"/>
              <a:lstStyle/>
              <a:p>
                <a:endParaRPr lang="zh-CN" altLang="en-US"/>
              </a:p>
            </p:txBody>
          </p:sp>
          <p:sp>
            <p:nvSpPr>
              <p:cNvPr id="134" name="任意多边形: 形状 133">
                <a:extLst>
                  <a:ext uri="{FF2B5EF4-FFF2-40B4-BE49-F238E27FC236}">
                    <a16:creationId xmlns:a16="http://schemas.microsoft.com/office/drawing/2014/main" id="{E6B75166-4BB0-4253-1BAE-99955CBEDD69}"/>
                  </a:ext>
                </a:extLst>
              </p:cNvPr>
              <p:cNvSpPr/>
              <p:nvPr/>
            </p:nvSpPr>
            <p:spPr>
              <a:xfrm>
                <a:off x="8939974" y="1222914"/>
                <a:ext cx="179260" cy="191262"/>
              </a:xfrm>
              <a:custGeom>
                <a:avLst/>
                <a:gdLst>
                  <a:gd name="connsiteX0" fmla="*/ 12382 w 179260"/>
                  <a:gd name="connsiteY0" fmla="*/ 45910 h 191262"/>
                  <a:gd name="connsiteX1" fmla="*/ 45339 w 179260"/>
                  <a:gd name="connsiteY1" fmla="*/ 12001 h 191262"/>
                  <a:gd name="connsiteX2" fmla="*/ 90011 w 179260"/>
                  <a:gd name="connsiteY2" fmla="*/ 0 h 191262"/>
                  <a:gd name="connsiteX3" fmla="*/ 134112 w 179260"/>
                  <a:gd name="connsiteY3" fmla="*/ 12001 h 191262"/>
                  <a:gd name="connsiteX4" fmla="*/ 166878 w 179260"/>
                  <a:gd name="connsiteY4" fmla="*/ 45910 h 191262"/>
                  <a:gd name="connsiteX5" fmla="*/ 179261 w 179260"/>
                  <a:gd name="connsiteY5" fmla="*/ 95631 h 191262"/>
                  <a:gd name="connsiteX6" fmla="*/ 166878 w 179260"/>
                  <a:gd name="connsiteY6" fmla="*/ 145352 h 191262"/>
                  <a:gd name="connsiteX7" fmla="*/ 134112 w 179260"/>
                  <a:gd name="connsiteY7" fmla="*/ 179260 h 191262"/>
                  <a:gd name="connsiteX8" fmla="*/ 90011 w 179260"/>
                  <a:gd name="connsiteY8" fmla="*/ 191262 h 191262"/>
                  <a:gd name="connsiteX9" fmla="*/ 45339 w 179260"/>
                  <a:gd name="connsiteY9" fmla="*/ 179260 h 191262"/>
                  <a:gd name="connsiteX10" fmla="*/ 12382 w 179260"/>
                  <a:gd name="connsiteY10" fmla="*/ 145352 h 191262"/>
                  <a:gd name="connsiteX11" fmla="*/ 0 w 179260"/>
                  <a:gd name="connsiteY11" fmla="*/ 95631 h 191262"/>
                  <a:gd name="connsiteX12" fmla="*/ 12382 w 179260"/>
                  <a:gd name="connsiteY12" fmla="*/ 45910 h 191262"/>
                  <a:gd name="connsiteX13" fmla="*/ 52768 w 179260"/>
                  <a:gd name="connsiteY13" fmla="*/ 141542 h 191262"/>
                  <a:gd name="connsiteX14" fmla="*/ 89630 w 179260"/>
                  <a:gd name="connsiteY14" fmla="*/ 158496 h 191262"/>
                  <a:gd name="connsiteX15" fmla="*/ 126682 w 179260"/>
                  <a:gd name="connsiteY15" fmla="*/ 141542 h 191262"/>
                  <a:gd name="connsiteX16" fmla="*/ 141161 w 179260"/>
                  <a:gd name="connsiteY16" fmla="*/ 95631 h 191262"/>
                  <a:gd name="connsiteX17" fmla="*/ 126492 w 179260"/>
                  <a:gd name="connsiteY17" fmla="*/ 49816 h 191262"/>
                  <a:gd name="connsiteX18" fmla="*/ 89630 w 179260"/>
                  <a:gd name="connsiteY18" fmla="*/ 32861 h 191262"/>
                  <a:gd name="connsiteX19" fmla="*/ 52768 w 179260"/>
                  <a:gd name="connsiteY19" fmla="*/ 49816 h 191262"/>
                  <a:gd name="connsiteX20" fmla="*/ 38100 w 179260"/>
                  <a:gd name="connsiteY20" fmla="*/ 95631 h 191262"/>
                  <a:gd name="connsiteX21" fmla="*/ 52768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4"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0"/>
                      <a:pt x="136303" y="61055"/>
                      <a:pt x="126492" y="49816"/>
                    </a:cubicBezTo>
                    <a:cubicBezTo>
                      <a:pt x="116777" y="38481"/>
                      <a:pt x="104489" y="32861"/>
                      <a:pt x="89630" y="32861"/>
                    </a:cubicBezTo>
                    <a:cubicBezTo>
                      <a:pt x="74771" y="32861"/>
                      <a:pt x="62484" y="38481"/>
                      <a:pt x="52768" y="49816"/>
                    </a:cubicBezTo>
                    <a:cubicBezTo>
                      <a:pt x="43053" y="61150"/>
                      <a:pt x="38100" y="76390"/>
                      <a:pt x="38100" y="95631"/>
                    </a:cubicBezTo>
                    <a:cubicBezTo>
                      <a:pt x="38195" y="114967"/>
                      <a:pt x="43053" y="130207"/>
                      <a:pt x="52768" y="141542"/>
                    </a:cubicBezTo>
                    <a:close/>
                  </a:path>
                </a:pathLst>
              </a:custGeom>
              <a:grpFill/>
              <a:ln w="9525" cap="flat">
                <a:noFill/>
                <a:prstDash val="solid"/>
                <a:miter/>
              </a:ln>
            </p:spPr>
            <p:txBody>
              <a:bodyPr rtlCol="0" anchor="ctr"/>
              <a:lstStyle/>
              <a:p>
                <a:endParaRPr lang="zh-CN" altLang="en-US"/>
              </a:p>
            </p:txBody>
          </p:sp>
          <p:sp>
            <p:nvSpPr>
              <p:cNvPr id="135" name="任意多边形: 形状 134">
                <a:extLst>
                  <a:ext uri="{FF2B5EF4-FFF2-40B4-BE49-F238E27FC236}">
                    <a16:creationId xmlns:a16="http://schemas.microsoft.com/office/drawing/2014/main" id="{989950A0-3AB1-F672-8806-A38B45F2A612}"/>
                  </a:ext>
                </a:extLst>
              </p:cNvPr>
              <p:cNvSpPr/>
              <p:nvPr/>
            </p:nvSpPr>
            <p:spPr>
              <a:xfrm>
                <a:off x="9142856" y="1367313"/>
                <a:ext cx="45815" cy="47243"/>
              </a:xfrm>
              <a:custGeom>
                <a:avLst/>
                <a:gdLst>
                  <a:gd name="connsiteX0" fmla="*/ 6572 w 45815"/>
                  <a:gd name="connsiteY0" fmla="*/ 40196 h 47243"/>
                  <a:gd name="connsiteX1" fmla="*/ 0 w 45815"/>
                  <a:gd name="connsiteY1" fmla="*/ 23622 h 47243"/>
                  <a:gd name="connsiteX2" fmla="*/ 6572 w 45815"/>
                  <a:gd name="connsiteY2" fmla="*/ 6858 h 47243"/>
                  <a:gd name="connsiteX3" fmla="*/ 22574 w 45815"/>
                  <a:gd name="connsiteY3" fmla="*/ 0 h 47243"/>
                  <a:gd name="connsiteX4" fmla="*/ 39148 w 45815"/>
                  <a:gd name="connsiteY4" fmla="*/ 6858 h 47243"/>
                  <a:gd name="connsiteX5" fmla="*/ 45815 w 45815"/>
                  <a:gd name="connsiteY5" fmla="*/ 23622 h 47243"/>
                  <a:gd name="connsiteX6" fmla="*/ 38957 w 45815"/>
                  <a:gd name="connsiteY6" fmla="*/ 40196 h 47243"/>
                  <a:gd name="connsiteX7" fmla="*/ 22574 w 45815"/>
                  <a:gd name="connsiteY7" fmla="*/ 47244 h 47243"/>
                  <a:gd name="connsiteX8" fmla="*/ 6572 w 45815"/>
                  <a:gd name="connsiteY8" fmla="*/ 40196 h 472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15" h="47243">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7" y="40196"/>
                    </a:cubicBezTo>
                    <a:cubicBezTo>
                      <a:pt x="34385" y="44863"/>
                      <a:pt x="28860" y="47244"/>
                      <a:pt x="22574" y="47244"/>
                    </a:cubicBezTo>
                    <a:cubicBezTo>
                      <a:pt x="16288" y="47244"/>
                      <a:pt x="10954" y="44863"/>
                      <a:pt x="6572" y="40196"/>
                    </a:cubicBezTo>
                    <a:close/>
                  </a:path>
                </a:pathLst>
              </a:custGeom>
              <a:grpFill/>
              <a:ln w="9525" cap="flat">
                <a:noFill/>
                <a:prstDash val="solid"/>
                <a:miter/>
              </a:ln>
            </p:spPr>
            <p:txBody>
              <a:bodyPr rtlCol="0" anchor="ctr"/>
              <a:lstStyle/>
              <a:p>
                <a:endParaRPr lang="zh-CN" altLang="en-US"/>
              </a:p>
            </p:txBody>
          </p:sp>
          <p:sp>
            <p:nvSpPr>
              <p:cNvPr id="136" name="任意多边形: 形状 135">
                <a:extLst>
                  <a:ext uri="{FF2B5EF4-FFF2-40B4-BE49-F238E27FC236}">
                    <a16:creationId xmlns:a16="http://schemas.microsoft.com/office/drawing/2014/main" id="{E8FC504A-C0BE-2C8C-86D0-15EE9930A27F}"/>
                  </a:ext>
                </a:extLst>
              </p:cNvPr>
              <p:cNvSpPr/>
              <p:nvPr/>
            </p:nvSpPr>
            <p:spPr>
              <a:xfrm>
                <a:off x="9214294" y="1223009"/>
                <a:ext cx="156591" cy="191166"/>
              </a:xfrm>
              <a:custGeom>
                <a:avLst/>
                <a:gdLst>
                  <a:gd name="connsiteX0" fmla="*/ 128683 w 156591"/>
                  <a:gd name="connsiteY0" fmla="*/ 135446 h 191166"/>
                  <a:gd name="connsiteX1" fmla="*/ 156591 w 156591"/>
                  <a:gd name="connsiteY1" fmla="*/ 151638 h 191166"/>
                  <a:gd name="connsiteX2" fmla="*/ 129635 w 156591"/>
                  <a:gd name="connsiteY2" fmla="*/ 181261 h 191166"/>
                  <a:gd name="connsiteX3" fmla="*/ 89630 w 156591"/>
                  <a:gd name="connsiteY3" fmla="*/ 191167 h 191166"/>
                  <a:gd name="connsiteX4" fmla="*/ 44482 w 156591"/>
                  <a:gd name="connsiteY4" fmla="*/ 179546 h 191166"/>
                  <a:gd name="connsiteX5" fmla="*/ 12002 w 156591"/>
                  <a:gd name="connsiteY5" fmla="*/ 146209 h 191166"/>
                  <a:gd name="connsiteX6" fmla="*/ 0 w 156591"/>
                  <a:gd name="connsiteY6" fmla="*/ 95536 h 191166"/>
                  <a:gd name="connsiteX7" fmla="*/ 12002 w 156591"/>
                  <a:gd name="connsiteY7" fmla="*/ 44958 h 191166"/>
                  <a:gd name="connsiteX8" fmla="*/ 44482 w 156591"/>
                  <a:gd name="connsiteY8" fmla="*/ 11621 h 191166"/>
                  <a:gd name="connsiteX9" fmla="*/ 89630 w 156591"/>
                  <a:gd name="connsiteY9" fmla="*/ 0 h 191166"/>
                  <a:gd name="connsiteX10" fmla="*/ 129635 w 156591"/>
                  <a:gd name="connsiteY10" fmla="*/ 9906 h 191166"/>
                  <a:gd name="connsiteX11" fmla="*/ 156591 w 156591"/>
                  <a:gd name="connsiteY11" fmla="*/ 39529 h 191166"/>
                  <a:gd name="connsiteX12" fmla="*/ 128683 w 156591"/>
                  <a:gd name="connsiteY12" fmla="*/ 55721 h 191166"/>
                  <a:gd name="connsiteX13" fmla="*/ 89154 w 156591"/>
                  <a:gd name="connsiteY13" fmla="*/ 33147 h 191166"/>
                  <a:gd name="connsiteX14" fmla="*/ 52101 w 156591"/>
                  <a:gd name="connsiteY14" fmla="*/ 49911 h 191166"/>
                  <a:gd name="connsiteX15" fmla="*/ 38005 w 156591"/>
                  <a:gd name="connsiteY15" fmla="*/ 95631 h 191166"/>
                  <a:gd name="connsiteX16" fmla="*/ 52101 w 156591"/>
                  <a:gd name="connsiteY16" fmla="*/ 141637 h 191166"/>
                  <a:gd name="connsiteX17" fmla="*/ 89154 w 156591"/>
                  <a:gd name="connsiteY17" fmla="*/ 158401 h 191166"/>
                  <a:gd name="connsiteX18" fmla="*/ 128683 w 156591"/>
                  <a:gd name="connsiteY18" fmla="*/ 135446 h 1911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591" h="191166">
                    <a:moveTo>
                      <a:pt x="128683" y="135446"/>
                    </a:moveTo>
                    <a:lnTo>
                      <a:pt x="156591" y="151638"/>
                    </a:lnTo>
                    <a:cubicBezTo>
                      <a:pt x="150209" y="164783"/>
                      <a:pt x="141256" y="174689"/>
                      <a:pt x="129635" y="181261"/>
                    </a:cubicBezTo>
                    <a:cubicBezTo>
                      <a:pt x="118015" y="187833"/>
                      <a:pt x="104680" y="191167"/>
                      <a:pt x="89630" y="191167"/>
                    </a:cubicBezTo>
                    <a:cubicBezTo>
                      <a:pt x="73152" y="191167"/>
                      <a:pt x="58102" y="187262"/>
                      <a:pt x="44482" y="179546"/>
                    </a:cubicBezTo>
                    <a:cubicBezTo>
                      <a:pt x="30861" y="171831"/>
                      <a:pt x="20002" y="160687"/>
                      <a:pt x="12002" y="146209"/>
                    </a:cubicBezTo>
                    <a:cubicBezTo>
                      <a:pt x="4000" y="131731"/>
                      <a:pt x="0" y="114871"/>
                      <a:pt x="0" y="95536"/>
                    </a:cubicBezTo>
                    <a:cubicBezTo>
                      <a:pt x="0" y="76295"/>
                      <a:pt x="4000" y="59341"/>
                      <a:pt x="12002" y="44958"/>
                    </a:cubicBezTo>
                    <a:cubicBezTo>
                      <a:pt x="20002" y="30480"/>
                      <a:pt x="30861" y="19336"/>
                      <a:pt x="44482" y="11621"/>
                    </a:cubicBezTo>
                    <a:cubicBezTo>
                      <a:pt x="58102" y="3905"/>
                      <a:pt x="73152" y="0"/>
                      <a:pt x="89630" y="0"/>
                    </a:cubicBezTo>
                    <a:cubicBezTo>
                      <a:pt x="104680" y="0"/>
                      <a:pt x="118015" y="3334"/>
                      <a:pt x="129635" y="9906"/>
                    </a:cubicBezTo>
                    <a:cubicBezTo>
                      <a:pt x="141256" y="16478"/>
                      <a:pt x="150304" y="26384"/>
                      <a:pt x="156591" y="39529"/>
                    </a:cubicBezTo>
                    <a:lnTo>
                      <a:pt x="128683" y="55721"/>
                    </a:lnTo>
                    <a:cubicBezTo>
                      <a:pt x="118776" y="40672"/>
                      <a:pt x="105632" y="33147"/>
                      <a:pt x="89154" y="33147"/>
                    </a:cubicBezTo>
                    <a:cubicBezTo>
                      <a:pt x="73819" y="33147"/>
                      <a:pt x="61532" y="38767"/>
                      <a:pt x="52101" y="49911"/>
                    </a:cubicBezTo>
                    <a:cubicBezTo>
                      <a:pt x="42672" y="61055"/>
                      <a:pt x="38005" y="76295"/>
                      <a:pt x="38005" y="95631"/>
                    </a:cubicBezTo>
                    <a:cubicBezTo>
                      <a:pt x="38005" y="115157"/>
                      <a:pt x="42672" y="130493"/>
                      <a:pt x="52101" y="141637"/>
                    </a:cubicBezTo>
                    <a:cubicBezTo>
                      <a:pt x="61532" y="152781"/>
                      <a:pt x="73819" y="158401"/>
                      <a:pt x="89154" y="158401"/>
                    </a:cubicBezTo>
                    <a:cubicBezTo>
                      <a:pt x="105537" y="158401"/>
                      <a:pt x="118776" y="150781"/>
                      <a:pt x="128683" y="135446"/>
                    </a:cubicBezTo>
                    <a:close/>
                  </a:path>
                </a:pathLst>
              </a:custGeom>
              <a:grpFill/>
              <a:ln w="9525" cap="flat">
                <a:noFill/>
                <a:prstDash val="solid"/>
                <a:miter/>
              </a:ln>
            </p:spPr>
            <p:txBody>
              <a:bodyPr rtlCol="0" anchor="ctr"/>
              <a:lstStyle/>
              <a:p>
                <a:endParaRPr lang="zh-CN" altLang="en-US"/>
              </a:p>
            </p:txBody>
          </p:sp>
          <p:sp>
            <p:nvSpPr>
              <p:cNvPr id="137" name="任意多边形: 形状 136">
                <a:extLst>
                  <a:ext uri="{FF2B5EF4-FFF2-40B4-BE49-F238E27FC236}">
                    <a16:creationId xmlns:a16="http://schemas.microsoft.com/office/drawing/2014/main" id="{03ABEFEE-6CDD-49D7-BD8E-29C7273070C2}"/>
                  </a:ext>
                </a:extLst>
              </p:cNvPr>
              <p:cNvSpPr/>
              <p:nvPr/>
            </p:nvSpPr>
            <p:spPr>
              <a:xfrm>
                <a:off x="9387649" y="1222914"/>
                <a:ext cx="179260" cy="191262"/>
              </a:xfrm>
              <a:custGeom>
                <a:avLst/>
                <a:gdLst>
                  <a:gd name="connsiteX0" fmla="*/ 12382 w 179260"/>
                  <a:gd name="connsiteY0" fmla="*/ 45910 h 191262"/>
                  <a:gd name="connsiteX1" fmla="*/ 45339 w 179260"/>
                  <a:gd name="connsiteY1" fmla="*/ 12001 h 191262"/>
                  <a:gd name="connsiteX2" fmla="*/ 90011 w 179260"/>
                  <a:gd name="connsiteY2" fmla="*/ 0 h 191262"/>
                  <a:gd name="connsiteX3" fmla="*/ 134112 w 179260"/>
                  <a:gd name="connsiteY3" fmla="*/ 12001 h 191262"/>
                  <a:gd name="connsiteX4" fmla="*/ 166878 w 179260"/>
                  <a:gd name="connsiteY4" fmla="*/ 45910 h 191262"/>
                  <a:gd name="connsiteX5" fmla="*/ 179261 w 179260"/>
                  <a:gd name="connsiteY5" fmla="*/ 95631 h 191262"/>
                  <a:gd name="connsiteX6" fmla="*/ 166878 w 179260"/>
                  <a:gd name="connsiteY6" fmla="*/ 145352 h 191262"/>
                  <a:gd name="connsiteX7" fmla="*/ 134112 w 179260"/>
                  <a:gd name="connsiteY7" fmla="*/ 179260 h 191262"/>
                  <a:gd name="connsiteX8" fmla="*/ 90011 w 179260"/>
                  <a:gd name="connsiteY8" fmla="*/ 191262 h 191262"/>
                  <a:gd name="connsiteX9" fmla="*/ 45339 w 179260"/>
                  <a:gd name="connsiteY9" fmla="*/ 179260 h 191262"/>
                  <a:gd name="connsiteX10" fmla="*/ 12382 w 179260"/>
                  <a:gd name="connsiteY10" fmla="*/ 145352 h 191262"/>
                  <a:gd name="connsiteX11" fmla="*/ 0 w 179260"/>
                  <a:gd name="connsiteY11" fmla="*/ 95631 h 191262"/>
                  <a:gd name="connsiteX12" fmla="*/ 12382 w 179260"/>
                  <a:gd name="connsiteY12" fmla="*/ 45910 h 191262"/>
                  <a:gd name="connsiteX13" fmla="*/ 52864 w 179260"/>
                  <a:gd name="connsiteY13" fmla="*/ 141542 h 191262"/>
                  <a:gd name="connsiteX14" fmla="*/ 89725 w 179260"/>
                  <a:gd name="connsiteY14" fmla="*/ 158496 h 191262"/>
                  <a:gd name="connsiteX15" fmla="*/ 126778 w 179260"/>
                  <a:gd name="connsiteY15" fmla="*/ 141542 h 191262"/>
                  <a:gd name="connsiteX16" fmla="*/ 141255 w 179260"/>
                  <a:gd name="connsiteY16" fmla="*/ 95631 h 191262"/>
                  <a:gd name="connsiteX17" fmla="*/ 126587 w 179260"/>
                  <a:gd name="connsiteY17" fmla="*/ 49816 h 191262"/>
                  <a:gd name="connsiteX18" fmla="*/ 89725 w 179260"/>
                  <a:gd name="connsiteY18" fmla="*/ 32861 h 191262"/>
                  <a:gd name="connsiteX19" fmla="*/ 52864 w 179260"/>
                  <a:gd name="connsiteY19" fmla="*/ 49816 h 191262"/>
                  <a:gd name="connsiteX20" fmla="*/ 38195 w 179260"/>
                  <a:gd name="connsiteY20" fmla="*/ 95631 h 191262"/>
                  <a:gd name="connsiteX21" fmla="*/ 52864 w 179260"/>
                  <a:gd name="connsiteY21" fmla="*/ 141542 h 191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79260" h="191262">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4"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864" y="141542"/>
                    </a:moveTo>
                    <a:cubicBezTo>
                      <a:pt x="62579" y="152876"/>
                      <a:pt x="74962" y="158496"/>
                      <a:pt x="89725" y="158496"/>
                    </a:cubicBezTo>
                    <a:cubicBezTo>
                      <a:pt x="104775" y="158496"/>
                      <a:pt x="117157" y="152876"/>
                      <a:pt x="126778" y="141542"/>
                    </a:cubicBezTo>
                    <a:cubicBezTo>
                      <a:pt x="136398" y="130207"/>
                      <a:pt x="141255" y="114967"/>
                      <a:pt x="141255" y="95631"/>
                    </a:cubicBezTo>
                    <a:cubicBezTo>
                      <a:pt x="141255" y="76390"/>
                      <a:pt x="136398" y="61055"/>
                      <a:pt x="126587" y="49816"/>
                    </a:cubicBezTo>
                    <a:cubicBezTo>
                      <a:pt x="116871" y="38481"/>
                      <a:pt x="104584" y="32861"/>
                      <a:pt x="89725" y="32861"/>
                    </a:cubicBezTo>
                    <a:cubicBezTo>
                      <a:pt x="74866" y="32861"/>
                      <a:pt x="62579" y="38481"/>
                      <a:pt x="52864" y="49816"/>
                    </a:cubicBezTo>
                    <a:cubicBezTo>
                      <a:pt x="43148" y="61150"/>
                      <a:pt x="38195" y="76390"/>
                      <a:pt x="38195" y="95631"/>
                    </a:cubicBezTo>
                    <a:cubicBezTo>
                      <a:pt x="38195" y="114967"/>
                      <a:pt x="43053" y="130207"/>
                      <a:pt x="52864" y="141542"/>
                    </a:cubicBezTo>
                    <a:close/>
                  </a:path>
                </a:pathLst>
              </a:custGeom>
              <a:grpFill/>
              <a:ln w="9525" cap="flat">
                <a:noFill/>
                <a:prstDash val="solid"/>
                <a:miter/>
              </a:ln>
            </p:spPr>
            <p:txBody>
              <a:bodyPr rtlCol="0" anchor="ctr"/>
              <a:lstStyle/>
              <a:p>
                <a:endParaRPr lang="zh-CN" altLang="en-US"/>
              </a:p>
            </p:txBody>
          </p:sp>
          <p:sp>
            <p:nvSpPr>
              <p:cNvPr id="138" name="任意多边形: 形状 137">
                <a:extLst>
                  <a:ext uri="{FF2B5EF4-FFF2-40B4-BE49-F238E27FC236}">
                    <a16:creationId xmlns:a16="http://schemas.microsoft.com/office/drawing/2014/main" id="{5CC1FA27-E312-94C6-BAFE-7C817B14B6A0}"/>
                  </a:ext>
                </a:extLst>
              </p:cNvPr>
              <p:cNvSpPr/>
              <p:nvPr/>
            </p:nvSpPr>
            <p:spPr>
              <a:xfrm>
                <a:off x="9607867" y="1223009"/>
                <a:ext cx="254698" cy="187356"/>
              </a:xfrm>
              <a:custGeom>
                <a:avLst/>
                <a:gdLst>
                  <a:gd name="connsiteX0" fmla="*/ 238315 w 254698"/>
                  <a:gd name="connsiteY0" fmla="*/ 19241 h 187356"/>
                  <a:gd name="connsiteX1" fmla="*/ 254698 w 254698"/>
                  <a:gd name="connsiteY1" fmla="*/ 74486 h 187356"/>
                  <a:gd name="connsiteX2" fmla="*/ 254698 w 254698"/>
                  <a:gd name="connsiteY2" fmla="*/ 187357 h 187356"/>
                  <a:gd name="connsiteX3" fmla="*/ 219456 w 254698"/>
                  <a:gd name="connsiteY3" fmla="*/ 187357 h 187356"/>
                  <a:gd name="connsiteX4" fmla="*/ 219456 w 254698"/>
                  <a:gd name="connsiteY4" fmla="*/ 86392 h 187356"/>
                  <a:gd name="connsiteX5" fmla="*/ 210978 w 254698"/>
                  <a:gd name="connsiteY5" fmla="*/ 47434 h 187356"/>
                  <a:gd name="connsiteX6" fmla="*/ 185547 w 254698"/>
                  <a:gd name="connsiteY6" fmla="*/ 33528 h 187356"/>
                  <a:gd name="connsiteX7" fmla="*/ 156781 w 254698"/>
                  <a:gd name="connsiteY7" fmla="*/ 47434 h 187356"/>
                  <a:gd name="connsiteX8" fmla="*/ 145352 w 254698"/>
                  <a:gd name="connsiteY8" fmla="*/ 87154 h 187356"/>
                  <a:gd name="connsiteX9" fmla="*/ 145352 w 254698"/>
                  <a:gd name="connsiteY9" fmla="*/ 187357 h 187356"/>
                  <a:gd name="connsiteX10" fmla="*/ 109728 w 254698"/>
                  <a:gd name="connsiteY10" fmla="*/ 187357 h 187356"/>
                  <a:gd name="connsiteX11" fmla="*/ 109728 w 254698"/>
                  <a:gd name="connsiteY11" fmla="*/ 86392 h 187356"/>
                  <a:gd name="connsiteX12" fmla="*/ 101441 w 254698"/>
                  <a:gd name="connsiteY12" fmla="*/ 47244 h 187356"/>
                  <a:gd name="connsiteX13" fmla="*/ 76200 w 254698"/>
                  <a:gd name="connsiteY13" fmla="*/ 33528 h 187356"/>
                  <a:gd name="connsiteX14" fmla="*/ 47434 w 254698"/>
                  <a:gd name="connsiteY14" fmla="*/ 47625 h 187356"/>
                  <a:gd name="connsiteX15" fmla="*/ 36004 w 254698"/>
                  <a:gd name="connsiteY15" fmla="*/ 87154 h 187356"/>
                  <a:gd name="connsiteX16" fmla="*/ 36004 w 254698"/>
                  <a:gd name="connsiteY16" fmla="*/ 187357 h 187356"/>
                  <a:gd name="connsiteX17" fmla="*/ 0 w 254698"/>
                  <a:gd name="connsiteY17" fmla="*/ 187357 h 187356"/>
                  <a:gd name="connsiteX18" fmla="*/ 0 w 254698"/>
                  <a:gd name="connsiteY18" fmla="*/ 4191 h 187356"/>
                  <a:gd name="connsiteX19" fmla="*/ 31718 w 254698"/>
                  <a:gd name="connsiteY19" fmla="*/ 4191 h 187356"/>
                  <a:gd name="connsiteX20" fmla="*/ 33528 w 254698"/>
                  <a:gd name="connsiteY20" fmla="*/ 31718 h 187356"/>
                  <a:gd name="connsiteX21" fmla="*/ 56483 w 254698"/>
                  <a:gd name="connsiteY21" fmla="*/ 7906 h 187356"/>
                  <a:gd name="connsiteX22" fmla="*/ 86868 w 254698"/>
                  <a:gd name="connsiteY22" fmla="*/ 0 h 187356"/>
                  <a:gd name="connsiteX23" fmla="*/ 119158 w 254698"/>
                  <a:gd name="connsiteY23" fmla="*/ 9716 h 187356"/>
                  <a:gd name="connsiteX24" fmla="*/ 139827 w 254698"/>
                  <a:gd name="connsiteY24" fmla="*/ 38100 h 187356"/>
                  <a:gd name="connsiteX25" fmla="*/ 163259 w 254698"/>
                  <a:gd name="connsiteY25" fmla="*/ 9525 h 187356"/>
                  <a:gd name="connsiteX26" fmla="*/ 195929 w 254698"/>
                  <a:gd name="connsiteY26" fmla="*/ 0 h 187356"/>
                  <a:gd name="connsiteX27" fmla="*/ 238315 w 254698"/>
                  <a:gd name="connsiteY27" fmla="*/ 19241 h 187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4698" h="187356">
                    <a:moveTo>
                      <a:pt x="238315" y="19241"/>
                    </a:moveTo>
                    <a:cubicBezTo>
                      <a:pt x="249269" y="32099"/>
                      <a:pt x="254698" y="50483"/>
                      <a:pt x="254698" y="74486"/>
                    </a:cubicBezTo>
                    <a:lnTo>
                      <a:pt x="254698" y="187357"/>
                    </a:lnTo>
                    <a:lnTo>
                      <a:pt x="219456" y="187357"/>
                    </a:lnTo>
                    <a:lnTo>
                      <a:pt x="219456" y="86392"/>
                    </a:lnTo>
                    <a:cubicBezTo>
                      <a:pt x="219456" y="69723"/>
                      <a:pt x="216598" y="56674"/>
                      <a:pt x="210978" y="47434"/>
                    </a:cubicBezTo>
                    <a:cubicBezTo>
                      <a:pt x="205359" y="38100"/>
                      <a:pt x="196882" y="33528"/>
                      <a:pt x="185547" y="33528"/>
                    </a:cubicBezTo>
                    <a:cubicBezTo>
                      <a:pt x="174021" y="33528"/>
                      <a:pt x="164402" y="38195"/>
                      <a:pt x="156781" y="47434"/>
                    </a:cubicBezTo>
                    <a:cubicBezTo>
                      <a:pt x="149161" y="56769"/>
                      <a:pt x="145352" y="69914"/>
                      <a:pt x="145352" y="87154"/>
                    </a:cubicBezTo>
                    <a:lnTo>
                      <a:pt x="145352" y="187357"/>
                    </a:lnTo>
                    <a:lnTo>
                      <a:pt x="109728" y="187357"/>
                    </a:lnTo>
                    <a:lnTo>
                      <a:pt x="109728" y="86392"/>
                    </a:lnTo>
                    <a:cubicBezTo>
                      <a:pt x="109728" y="69437"/>
                      <a:pt x="106966" y="56388"/>
                      <a:pt x="101441" y="47244"/>
                    </a:cubicBezTo>
                    <a:cubicBezTo>
                      <a:pt x="95917" y="38100"/>
                      <a:pt x="87535" y="33528"/>
                      <a:pt x="76200" y="33528"/>
                    </a:cubicBezTo>
                    <a:cubicBezTo>
                      <a:pt x="64675" y="33528"/>
                      <a:pt x="55054" y="38195"/>
                      <a:pt x="47434" y="47625"/>
                    </a:cubicBezTo>
                    <a:cubicBezTo>
                      <a:pt x="39814" y="57055"/>
                      <a:pt x="36004" y="70199"/>
                      <a:pt x="36004" y="87154"/>
                    </a:cubicBezTo>
                    <a:lnTo>
                      <a:pt x="36004" y="187357"/>
                    </a:lnTo>
                    <a:lnTo>
                      <a:pt x="0" y="187357"/>
                    </a:lnTo>
                    <a:lnTo>
                      <a:pt x="0" y="4191"/>
                    </a:lnTo>
                    <a:lnTo>
                      <a:pt x="31718" y="4191"/>
                    </a:lnTo>
                    <a:cubicBezTo>
                      <a:pt x="31909" y="11716"/>
                      <a:pt x="32575" y="20860"/>
                      <a:pt x="33528" y="31718"/>
                    </a:cubicBezTo>
                    <a:cubicBezTo>
                      <a:pt x="39624" y="21146"/>
                      <a:pt x="47244" y="13240"/>
                      <a:pt x="56483" y="7906"/>
                    </a:cubicBezTo>
                    <a:cubicBezTo>
                      <a:pt x="65722" y="2572"/>
                      <a:pt x="75724" y="0"/>
                      <a:pt x="86868" y="0"/>
                    </a:cubicBezTo>
                    <a:cubicBezTo>
                      <a:pt x="99060" y="0"/>
                      <a:pt x="109823" y="3239"/>
                      <a:pt x="119158" y="9716"/>
                    </a:cubicBezTo>
                    <a:cubicBezTo>
                      <a:pt x="128397" y="16193"/>
                      <a:pt x="135350" y="25622"/>
                      <a:pt x="139827" y="38100"/>
                    </a:cubicBezTo>
                    <a:cubicBezTo>
                      <a:pt x="145732" y="25432"/>
                      <a:pt x="153543" y="15907"/>
                      <a:pt x="163259" y="9525"/>
                    </a:cubicBezTo>
                    <a:cubicBezTo>
                      <a:pt x="172974" y="3143"/>
                      <a:pt x="183928" y="0"/>
                      <a:pt x="195929" y="0"/>
                    </a:cubicBezTo>
                    <a:cubicBezTo>
                      <a:pt x="213170" y="0"/>
                      <a:pt x="227362" y="6382"/>
                      <a:pt x="238315" y="19241"/>
                    </a:cubicBezTo>
                    <a:close/>
                  </a:path>
                </a:pathLst>
              </a:custGeom>
              <a:grpFill/>
              <a:ln w="9525" cap="flat">
                <a:noFill/>
                <a:prstDash val="solid"/>
                <a:miter/>
              </a:ln>
            </p:spPr>
            <p:txBody>
              <a:bodyPr rtlCol="0" anchor="ctr"/>
              <a:lstStyle/>
              <a:p>
                <a:endParaRPr lang="zh-CN" altLang="en-US"/>
              </a:p>
            </p:txBody>
          </p:sp>
          <p:sp>
            <p:nvSpPr>
              <p:cNvPr id="139" name="任意多边形: 形状 138">
                <a:extLst>
                  <a:ext uri="{FF2B5EF4-FFF2-40B4-BE49-F238E27FC236}">
                    <a16:creationId xmlns:a16="http://schemas.microsoft.com/office/drawing/2014/main" id="{33216A7F-8C0B-6560-23BF-FA61BEE2A1EC}"/>
                  </a:ext>
                </a:extLst>
              </p:cNvPr>
              <p:cNvSpPr/>
              <p:nvPr/>
            </p:nvSpPr>
            <p:spPr>
              <a:xfrm>
                <a:off x="7693913" y="1532191"/>
                <a:ext cx="313658" cy="326993"/>
              </a:xfrm>
              <a:custGeom>
                <a:avLst/>
                <a:gdLst>
                  <a:gd name="connsiteX0" fmla="*/ 19431 w 313658"/>
                  <a:gd name="connsiteY0" fmla="*/ 89821 h 326993"/>
                  <a:gd name="connsiteX1" fmla="*/ 81153 w 313658"/>
                  <a:gd name="connsiteY1" fmla="*/ 139922 h 326993"/>
                  <a:gd name="connsiteX2" fmla="*/ 61436 w 313658"/>
                  <a:gd name="connsiteY2" fmla="*/ 166402 h 326993"/>
                  <a:gd name="connsiteX3" fmla="*/ 31432 w 313658"/>
                  <a:gd name="connsiteY3" fmla="*/ 139732 h 326993"/>
                  <a:gd name="connsiteX4" fmla="*/ 0 w 313658"/>
                  <a:gd name="connsiteY4" fmla="*/ 115252 h 326993"/>
                  <a:gd name="connsiteX5" fmla="*/ 19431 w 313658"/>
                  <a:gd name="connsiteY5" fmla="*/ 89821 h 326993"/>
                  <a:gd name="connsiteX6" fmla="*/ 9525 w 313658"/>
                  <a:gd name="connsiteY6" fmla="*/ 312801 h 326993"/>
                  <a:gd name="connsiteX7" fmla="*/ 46577 w 313658"/>
                  <a:gd name="connsiteY7" fmla="*/ 187928 h 326993"/>
                  <a:gd name="connsiteX8" fmla="*/ 76962 w 313658"/>
                  <a:gd name="connsiteY8" fmla="*/ 197072 h 326993"/>
                  <a:gd name="connsiteX9" fmla="*/ 41338 w 313658"/>
                  <a:gd name="connsiteY9" fmla="*/ 322326 h 326993"/>
                  <a:gd name="connsiteX10" fmla="*/ 9525 w 313658"/>
                  <a:gd name="connsiteY10" fmla="*/ 312801 h 326993"/>
                  <a:gd name="connsiteX11" fmla="*/ 67437 w 313658"/>
                  <a:gd name="connsiteY11" fmla="*/ 76771 h 326993"/>
                  <a:gd name="connsiteX12" fmla="*/ 39528 w 313658"/>
                  <a:gd name="connsiteY12" fmla="*/ 52959 h 326993"/>
                  <a:gd name="connsiteX13" fmla="*/ 11620 w 313658"/>
                  <a:gd name="connsiteY13" fmla="*/ 31242 h 326993"/>
                  <a:gd name="connsiteX14" fmla="*/ 31052 w 313658"/>
                  <a:gd name="connsiteY14" fmla="*/ 5810 h 326993"/>
                  <a:gd name="connsiteX15" fmla="*/ 59245 w 313658"/>
                  <a:gd name="connsiteY15" fmla="*/ 26670 h 326993"/>
                  <a:gd name="connsiteX16" fmla="*/ 87820 w 313658"/>
                  <a:gd name="connsiteY16" fmla="*/ 50673 h 326993"/>
                  <a:gd name="connsiteX17" fmla="*/ 67437 w 313658"/>
                  <a:gd name="connsiteY17" fmla="*/ 76771 h 326993"/>
                  <a:gd name="connsiteX18" fmla="*/ 313658 w 313658"/>
                  <a:gd name="connsiteY18" fmla="*/ 35814 h 326993"/>
                  <a:gd name="connsiteX19" fmla="*/ 313658 w 313658"/>
                  <a:gd name="connsiteY19" fmla="*/ 60198 h 326993"/>
                  <a:gd name="connsiteX20" fmla="*/ 312039 w 313658"/>
                  <a:gd name="connsiteY20" fmla="*/ 169069 h 326993"/>
                  <a:gd name="connsiteX21" fmla="*/ 307657 w 313658"/>
                  <a:gd name="connsiteY21" fmla="*/ 282511 h 326993"/>
                  <a:gd name="connsiteX22" fmla="*/ 296894 w 313658"/>
                  <a:gd name="connsiteY22" fmla="*/ 316421 h 326993"/>
                  <a:gd name="connsiteX23" fmla="*/ 265652 w 313658"/>
                  <a:gd name="connsiteY23" fmla="*/ 326993 h 326993"/>
                  <a:gd name="connsiteX24" fmla="*/ 254318 w 313658"/>
                  <a:gd name="connsiteY24" fmla="*/ 326993 h 326993"/>
                  <a:gd name="connsiteX25" fmla="*/ 215836 w 313658"/>
                  <a:gd name="connsiteY25" fmla="*/ 325184 h 326993"/>
                  <a:gd name="connsiteX26" fmla="*/ 209455 w 313658"/>
                  <a:gd name="connsiteY26" fmla="*/ 295942 h 326993"/>
                  <a:gd name="connsiteX27" fmla="*/ 253936 w 313658"/>
                  <a:gd name="connsiteY27" fmla="*/ 298418 h 326993"/>
                  <a:gd name="connsiteX28" fmla="*/ 270129 w 313658"/>
                  <a:gd name="connsiteY28" fmla="*/ 291560 h 326993"/>
                  <a:gd name="connsiteX29" fmla="*/ 275749 w 313658"/>
                  <a:gd name="connsiteY29" fmla="*/ 269177 h 326993"/>
                  <a:gd name="connsiteX30" fmla="*/ 279845 w 313658"/>
                  <a:gd name="connsiteY30" fmla="*/ 176594 h 326993"/>
                  <a:gd name="connsiteX31" fmla="*/ 281464 w 313658"/>
                  <a:gd name="connsiteY31" fmla="*/ 86773 h 326993"/>
                  <a:gd name="connsiteX32" fmla="*/ 281464 w 313658"/>
                  <a:gd name="connsiteY32" fmla="*/ 66294 h 326993"/>
                  <a:gd name="connsiteX33" fmla="*/ 133731 w 313658"/>
                  <a:gd name="connsiteY33" fmla="*/ 66294 h 326993"/>
                  <a:gd name="connsiteX34" fmla="*/ 98488 w 313658"/>
                  <a:gd name="connsiteY34" fmla="*/ 114967 h 326993"/>
                  <a:gd name="connsiteX35" fmla="*/ 73057 w 313658"/>
                  <a:gd name="connsiteY35" fmla="*/ 97726 h 326993"/>
                  <a:gd name="connsiteX36" fmla="*/ 109728 w 313658"/>
                  <a:gd name="connsiteY36" fmla="*/ 47625 h 326993"/>
                  <a:gd name="connsiteX37" fmla="*/ 133731 w 313658"/>
                  <a:gd name="connsiteY37" fmla="*/ 0 h 326993"/>
                  <a:gd name="connsiteX38" fmla="*/ 164782 w 313658"/>
                  <a:gd name="connsiteY38" fmla="*/ 6668 h 326993"/>
                  <a:gd name="connsiteX39" fmla="*/ 151066 w 313658"/>
                  <a:gd name="connsiteY39" fmla="*/ 35909 h 326993"/>
                  <a:gd name="connsiteX40" fmla="*/ 313658 w 313658"/>
                  <a:gd name="connsiteY40" fmla="*/ 35909 h 326993"/>
                  <a:gd name="connsiteX41" fmla="*/ 100965 w 313658"/>
                  <a:gd name="connsiteY41" fmla="*/ 211836 h 326993"/>
                  <a:gd name="connsiteX42" fmla="*/ 128492 w 313658"/>
                  <a:gd name="connsiteY42" fmla="*/ 211836 h 326993"/>
                  <a:gd name="connsiteX43" fmla="*/ 128492 w 313658"/>
                  <a:gd name="connsiteY43" fmla="*/ 254508 h 326993"/>
                  <a:gd name="connsiteX44" fmla="*/ 162401 w 313658"/>
                  <a:gd name="connsiteY44" fmla="*/ 254508 h 326993"/>
                  <a:gd name="connsiteX45" fmla="*/ 162401 w 313658"/>
                  <a:gd name="connsiteY45" fmla="*/ 194881 h 326993"/>
                  <a:gd name="connsiteX46" fmla="*/ 90106 w 313658"/>
                  <a:gd name="connsiteY46" fmla="*/ 194881 h 326993"/>
                  <a:gd name="connsiteX47" fmla="*/ 90106 w 313658"/>
                  <a:gd name="connsiteY47" fmla="*/ 167735 h 326993"/>
                  <a:gd name="connsiteX48" fmla="*/ 162401 w 313658"/>
                  <a:gd name="connsiteY48" fmla="*/ 167735 h 326993"/>
                  <a:gd name="connsiteX49" fmla="*/ 162401 w 313658"/>
                  <a:gd name="connsiteY49" fmla="*/ 131445 h 326993"/>
                  <a:gd name="connsiteX50" fmla="*/ 141256 w 313658"/>
                  <a:gd name="connsiteY50" fmla="*/ 131445 h 326993"/>
                  <a:gd name="connsiteX51" fmla="*/ 121158 w 313658"/>
                  <a:gd name="connsiteY51" fmla="*/ 159639 h 326993"/>
                  <a:gd name="connsiteX52" fmla="*/ 96488 w 313658"/>
                  <a:gd name="connsiteY52" fmla="*/ 144494 h 326993"/>
                  <a:gd name="connsiteX53" fmla="*/ 121158 w 313658"/>
                  <a:gd name="connsiteY53" fmla="*/ 111728 h 326993"/>
                  <a:gd name="connsiteX54" fmla="*/ 139541 w 313658"/>
                  <a:gd name="connsiteY54" fmla="*/ 78200 h 326993"/>
                  <a:gd name="connsiteX55" fmla="*/ 166021 w 313658"/>
                  <a:gd name="connsiteY55" fmla="*/ 84582 h 326993"/>
                  <a:gd name="connsiteX56" fmla="*/ 156876 w 313658"/>
                  <a:gd name="connsiteY56" fmla="*/ 104013 h 326993"/>
                  <a:gd name="connsiteX57" fmla="*/ 251079 w 313658"/>
                  <a:gd name="connsiteY57" fmla="*/ 104013 h 326993"/>
                  <a:gd name="connsiteX58" fmla="*/ 251079 w 313658"/>
                  <a:gd name="connsiteY58" fmla="*/ 131540 h 326993"/>
                  <a:gd name="connsiteX59" fmla="*/ 193262 w 313658"/>
                  <a:gd name="connsiteY59" fmla="*/ 131540 h 326993"/>
                  <a:gd name="connsiteX60" fmla="*/ 193262 w 313658"/>
                  <a:gd name="connsiteY60" fmla="*/ 167830 h 326993"/>
                  <a:gd name="connsiteX61" fmla="*/ 263843 w 313658"/>
                  <a:gd name="connsiteY61" fmla="*/ 167830 h 326993"/>
                  <a:gd name="connsiteX62" fmla="*/ 263843 w 313658"/>
                  <a:gd name="connsiteY62" fmla="*/ 194977 h 326993"/>
                  <a:gd name="connsiteX63" fmla="*/ 193262 w 313658"/>
                  <a:gd name="connsiteY63" fmla="*/ 194977 h 326993"/>
                  <a:gd name="connsiteX64" fmla="*/ 193262 w 313658"/>
                  <a:gd name="connsiteY64" fmla="*/ 254603 h 326993"/>
                  <a:gd name="connsiteX65" fmla="*/ 224694 w 313658"/>
                  <a:gd name="connsiteY65" fmla="*/ 254603 h 326993"/>
                  <a:gd name="connsiteX66" fmla="*/ 224694 w 313658"/>
                  <a:gd name="connsiteY66" fmla="*/ 211550 h 326993"/>
                  <a:gd name="connsiteX67" fmla="*/ 251841 w 313658"/>
                  <a:gd name="connsiteY67" fmla="*/ 211550 h 326993"/>
                  <a:gd name="connsiteX68" fmla="*/ 251841 w 313658"/>
                  <a:gd name="connsiteY68" fmla="*/ 281083 h 326993"/>
                  <a:gd name="connsiteX69" fmla="*/ 101155 w 313658"/>
                  <a:gd name="connsiteY69" fmla="*/ 281083 h 326993"/>
                  <a:gd name="connsiteX70" fmla="*/ 101155 w 313658"/>
                  <a:gd name="connsiteY70" fmla="*/ 211836 h 326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313658" h="326993">
                    <a:moveTo>
                      <a:pt x="19431" y="89821"/>
                    </a:moveTo>
                    <a:cubicBezTo>
                      <a:pt x="45529" y="109061"/>
                      <a:pt x="66104" y="125825"/>
                      <a:pt x="81153" y="139922"/>
                    </a:cubicBezTo>
                    <a:lnTo>
                      <a:pt x="61436" y="166402"/>
                    </a:lnTo>
                    <a:cubicBezTo>
                      <a:pt x="53721" y="158877"/>
                      <a:pt x="43719" y="150019"/>
                      <a:pt x="31432" y="139732"/>
                    </a:cubicBezTo>
                    <a:cubicBezTo>
                      <a:pt x="19145" y="129445"/>
                      <a:pt x="8763" y="121348"/>
                      <a:pt x="0" y="115252"/>
                    </a:cubicBezTo>
                    <a:lnTo>
                      <a:pt x="19431" y="89821"/>
                    </a:lnTo>
                    <a:close/>
                    <a:moveTo>
                      <a:pt x="9525" y="312801"/>
                    </a:moveTo>
                    <a:cubicBezTo>
                      <a:pt x="23431" y="271367"/>
                      <a:pt x="35719" y="229743"/>
                      <a:pt x="46577" y="187928"/>
                    </a:cubicBezTo>
                    <a:lnTo>
                      <a:pt x="76962" y="197072"/>
                    </a:lnTo>
                    <a:cubicBezTo>
                      <a:pt x="66866" y="237077"/>
                      <a:pt x="54959" y="278797"/>
                      <a:pt x="41338" y="322326"/>
                    </a:cubicBezTo>
                    <a:lnTo>
                      <a:pt x="9525" y="312801"/>
                    </a:lnTo>
                    <a:close/>
                    <a:moveTo>
                      <a:pt x="67437" y="76771"/>
                    </a:moveTo>
                    <a:cubicBezTo>
                      <a:pt x="59722" y="69723"/>
                      <a:pt x="50387" y="61817"/>
                      <a:pt x="39528" y="52959"/>
                    </a:cubicBezTo>
                    <a:cubicBezTo>
                      <a:pt x="28670" y="44101"/>
                      <a:pt x="19431" y="36862"/>
                      <a:pt x="11620" y="31242"/>
                    </a:cubicBezTo>
                    <a:lnTo>
                      <a:pt x="31052" y="5810"/>
                    </a:lnTo>
                    <a:cubicBezTo>
                      <a:pt x="39052" y="11240"/>
                      <a:pt x="48482" y="18193"/>
                      <a:pt x="59245" y="26670"/>
                    </a:cubicBezTo>
                    <a:cubicBezTo>
                      <a:pt x="70104" y="35147"/>
                      <a:pt x="79629" y="43148"/>
                      <a:pt x="87820" y="50673"/>
                    </a:cubicBezTo>
                    <a:lnTo>
                      <a:pt x="67437" y="76771"/>
                    </a:lnTo>
                    <a:close/>
                    <a:moveTo>
                      <a:pt x="313658" y="35814"/>
                    </a:moveTo>
                    <a:lnTo>
                      <a:pt x="313658" y="60198"/>
                    </a:lnTo>
                    <a:cubicBezTo>
                      <a:pt x="313658" y="91916"/>
                      <a:pt x="313087" y="128206"/>
                      <a:pt x="312039" y="169069"/>
                    </a:cubicBezTo>
                    <a:cubicBezTo>
                      <a:pt x="310991" y="209836"/>
                      <a:pt x="309467" y="247650"/>
                      <a:pt x="307657" y="282511"/>
                    </a:cubicBezTo>
                    <a:cubicBezTo>
                      <a:pt x="306705" y="298228"/>
                      <a:pt x="303086" y="309563"/>
                      <a:pt x="296894" y="316421"/>
                    </a:cubicBezTo>
                    <a:cubicBezTo>
                      <a:pt x="290608" y="323279"/>
                      <a:pt x="280225" y="326803"/>
                      <a:pt x="265652" y="326993"/>
                    </a:cubicBezTo>
                    <a:lnTo>
                      <a:pt x="254318" y="326993"/>
                    </a:lnTo>
                    <a:cubicBezTo>
                      <a:pt x="239268" y="326993"/>
                      <a:pt x="226409" y="326422"/>
                      <a:pt x="215836" y="325184"/>
                    </a:cubicBezTo>
                    <a:lnTo>
                      <a:pt x="209455" y="295942"/>
                    </a:lnTo>
                    <a:cubicBezTo>
                      <a:pt x="225933" y="297847"/>
                      <a:pt x="240697" y="298609"/>
                      <a:pt x="253936" y="298418"/>
                    </a:cubicBezTo>
                    <a:cubicBezTo>
                      <a:pt x="261747" y="298228"/>
                      <a:pt x="267081" y="295846"/>
                      <a:pt x="270129" y="291560"/>
                    </a:cubicBezTo>
                    <a:cubicBezTo>
                      <a:pt x="273177" y="287179"/>
                      <a:pt x="275082" y="279749"/>
                      <a:pt x="275749" y="269177"/>
                    </a:cubicBezTo>
                    <a:cubicBezTo>
                      <a:pt x="277368" y="241173"/>
                      <a:pt x="278702" y="210312"/>
                      <a:pt x="279845" y="176594"/>
                    </a:cubicBezTo>
                    <a:cubicBezTo>
                      <a:pt x="280892" y="142875"/>
                      <a:pt x="281464" y="112871"/>
                      <a:pt x="281464" y="86773"/>
                    </a:cubicBezTo>
                    <a:lnTo>
                      <a:pt x="281464" y="66294"/>
                    </a:lnTo>
                    <a:lnTo>
                      <a:pt x="133731" y="66294"/>
                    </a:lnTo>
                    <a:cubicBezTo>
                      <a:pt x="123158" y="83248"/>
                      <a:pt x="111347" y="99441"/>
                      <a:pt x="98488" y="114967"/>
                    </a:cubicBezTo>
                    <a:lnTo>
                      <a:pt x="73057" y="97726"/>
                    </a:lnTo>
                    <a:cubicBezTo>
                      <a:pt x="86963" y="81058"/>
                      <a:pt x="99155" y="64294"/>
                      <a:pt x="109728" y="47625"/>
                    </a:cubicBezTo>
                    <a:cubicBezTo>
                      <a:pt x="120301" y="30956"/>
                      <a:pt x="128301" y="15049"/>
                      <a:pt x="133731" y="0"/>
                    </a:cubicBezTo>
                    <a:lnTo>
                      <a:pt x="164782" y="6668"/>
                    </a:lnTo>
                    <a:cubicBezTo>
                      <a:pt x="160306" y="17240"/>
                      <a:pt x="155734" y="27051"/>
                      <a:pt x="151066" y="35909"/>
                    </a:cubicBezTo>
                    <a:lnTo>
                      <a:pt x="313658" y="35909"/>
                    </a:lnTo>
                    <a:close/>
                    <a:moveTo>
                      <a:pt x="100965" y="211836"/>
                    </a:moveTo>
                    <a:lnTo>
                      <a:pt x="128492" y="211836"/>
                    </a:lnTo>
                    <a:lnTo>
                      <a:pt x="128492" y="254508"/>
                    </a:lnTo>
                    <a:lnTo>
                      <a:pt x="162401" y="254508"/>
                    </a:lnTo>
                    <a:lnTo>
                      <a:pt x="162401" y="194881"/>
                    </a:lnTo>
                    <a:lnTo>
                      <a:pt x="90106" y="194881"/>
                    </a:lnTo>
                    <a:lnTo>
                      <a:pt x="90106" y="167735"/>
                    </a:lnTo>
                    <a:lnTo>
                      <a:pt x="162401" y="167735"/>
                    </a:lnTo>
                    <a:lnTo>
                      <a:pt x="162401" y="131445"/>
                    </a:lnTo>
                    <a:lnTo>
                      <a:pt x="141256" y="131445"/>
                    </a:lnTo>
                    <a:cubicBezTo>
                      <a:pt x="134398" y="142018"/>
                      <a:pt x="127730" y="151447"/>
                      <a:pt x="121158" y="159639"/>
                    </a:cubicBezTo>
                    <a:lnTo>
                      <a:pt x="96488" y="144494"/>
                    </a:lnTo>
                    <a:cubicBezTo>
                      <a:pt x="106394" y="132778"/>
                      <a:pt x="114585" y="121825"/>
                      <a:pt x="121158" y="111728"/>
                    </a:cubicBezTo>
                    <a:cubicBezTo>
                      <a:pt x="127730" y="101632"/>
                      <a:pt x="133826" y="90488"/>
                      <a:pt x="139541" y="78200"/>
                    </a:cubicBezTo>
                    <a:lnTo>
                      <a:pt x="166021" y="84582"/>
                    </a:lnTo>
                    <a:cubicBezTo>
                      <a:pt x="161830" y="94202"/>
                      <a:pt x="158686" y="100679"/>
                      <a:pt x="156876" y="104013"/>
                    </a:cubicBezTo>
                    <a:lnTo>
                      <a:pt x="251079" y="104013"/>
                    </a:lnTo>
                    <a:lnTo>
                      <a:pt x="251079" y="131540"/>
                    </a:lnTo>
                    <a:lnTo>
                      <a:pt x="193262" y="131540"/>
                    </a:lnTo>
                    <a:lnTo>
                      <a:pt x="193262" y="167830"/>
                    </a:lnTo>
                    <a:lnTo>
                      <a:pt x="263843" y="167830"/>
                    </a:lnTo>
                    <a:lnTo>
                      <a:pt x="263843" y="194977"/>
                    </a:lnTo>
                    <a:lnTo>
                      <a:pt x="193262" y="194977"/>
                    </a:lnTo>
                    <a:lnTo>
                      <a:pt x="193262" y="254603"/>
                    </a:lnTo>
                    <a:lnTo>
                      <a:pt x="224694" y="254603"/>
                    </a:lnTo>
                    <a:lnTo>
                      <a:pt x="224694" y="211550"/>
                    </a:lnTo>
                    <a:lnTo>
                      <a:pt x="251841" y="211550"/>
                    </a:lnTo>
                    <a:lnTo>
                      <a:pt x="251841" y="281083"/>
                    </a:lnTo>
                    <a:lnTo>
                      <a:pt x="101155" y="281083"/>
                    </a:lnTo>
                    <a:lnTo>
                      <a:pt x="101155" y="211836"/>
                    </a:lnTo>
                    <a:close/>
                  </a:path>
                </a:pathLst>
              </a:custGeom>
              <a:grpFill/>
              <a:ln w="9525" cap="flat">
                <a:noFill/>
                <a:prstDash val="solid"/>
                <a:miter/>
              </a:ln>
            </p:spPr>
            <p:txBody>
              <a:bodyPr rtlCol="0" anchor="ctr"/>
              <a:lstStyle/>
              <a:p>
                <a:endParaRPr lang="zh-CN" altLang="en-US"/>
              </a:p>
            </p:txBody>
          </p:sp>
          <p:sp>
            <p:nvSpPr>
              <p:cNvPr id="140" name="任意多边形: 形状 139">
                <a:extLst>
                  <a:ext uri="{FF2B5EF4-FFF2-40B4-BE49-F238E27FC236}">
                    <a16:creationId xmlns:a16="http://schemas.microsoft.com/office/drawing/2014/main" id="{38521B72-EAF0-AF8B-717A-BE09346AA938}"/>
                  </a:ext>
                </a:extLst>
              </p:cNvPr>
              <p:cNvSpPr/>
              <p:nvPr/>
            </p:nvSpPr>
            <p:spPr>
              <a:xfrm>
                <a:off x="8056911" y="1535620"/>
                <a:ext cx="300608" cy="313848"/>
              </a:xfrm>
              <a:custGeom>
                <a:avLst/>
                <a:gdLst>
                  <a:gd name="connsiteX0" fmla="*/ 238887 w 300608"/>
                  <a:gd name="connsiteY0" fmla="*/ 282130 h 313848"/>
                  <a:gd name="connsiteX1" fmla="*/ 300609 w 300608"/>
                  <a:gd name="connsiteY1" fmla="*/ 282130 h 313848"/>
                  <a:gd name="connsiteX2" fmla="*/ 300609 w 300608"/>
                  <a:gd name="connsiteY2" fmla="*/ 313849 h 313848"/>
                  <a:gd name="connsiteX3" fmla="*/ 0 w 300608"/>
                  <a:gd name="connsiteY3" fmla="*/ 313849 h 313848"/>
                  <a:gd name="connsiteX4" fmla="*/ 0 w 300608"/>
                  <a:gd name="connsiteY4" fmla="*/ 282130 h 313848"/>
                  <a:gd name="connsiteX5" fmla="*/ 131636 w 300608"/>
                  <a:gd name="connsiteY5" fmla="*/ 282130 h 313848"/>
                  <a:gd name="connsiteX6" fmla="*/ 131636 w 300608"/>
                  <a:gd name="connsiteY6" fmla="*/ 219361 h 313848"/>
                  <a:gd name="connsiteX7" fmla="*/ 27527 w 300608"/>
                  <a:gd name="connsiteY7" fmla="*/ 219361 h 313848"/>
                  <a:gd name="connsiteX8" fmla="*/ 27527 w 300608"/>
                  <a:gd name="connsiteY8" fmla="*/ 187642 h 313848"/>
                  <a:gd name="connsiteX9" fmla="*/ 131636 w 300608"/>
                  <a:gd name="connsiteY9" fmla="*/ 187642 h 313848"/>
                  <a:gd name="connsiteX10" fmla="*/ 131636 w 300608"/>
                  <a:gd name="connsiteY10" fmla="*/ 144209 h 313848"/>
                  <a:gd name="connsiteX11" fmla="*/ 14192 w 300608"/>
                  <a:gd name="connsiteY11" fmla="*/ 144209 h 313848"/>
                  <a:gd name="connsiteX12" fmla="*/ 14192 w 300608"/>
                  <a:gd name="connsiteY12" fmla="*/ 112776 h 313848"/>
                  <a:gd name="connsiteX13" fmla="*/ 287655 w 300608"/>
                  <a:gd name="connsiteY13" fmla="*/ 112776 h 313848"/>
                  <a:gd name="connsiteX14" fmla="*/ 287655 w 300608"/>
                  <a:gd name="connsiteY14" fmla="*/ 144209 h 313848"/>
                  <a:gd name="connsiteX15" fmla="*/ 165925 w 300608"/>
                  <a:gd name="connsiteY15" fmla="*/ 144209 h 313848"/>
                  <a:gd name="connsiteX16" fmla="*/ 165925 w 300608"/>
                  <a:gd name="connsiteY16" fmla="*/ 187642 h 313848"/>
                  <a:gd name="connsiteX17" fmla="*/ 273558 w 300608"/>
                  <a:gd name="connsiteY17" fmla="*/ 187642 h 313848"/>
                  <a:gd name="connsiteX18" fmla="*/ 273558 w 300608"/>
                  <a:gd name="connsiteY18" fmla="*/ 219361 h 313848"/>
                  <a:gd name="connsiteX19" fmla="*/ 165925 w 300608"/>
                  <a:gd name="connsiteY19" fmla="*/ 219361 h 313848"/>
                  <a:gd name="connsiteX20" fmla="*/ 165925 w 300608"/>
                  <a:gd name="connsiteY20" fmla="*/ 282130 h 313848"/>
                  <a:gd name="connsiteX21" fmla="*/ 235077 w 300608"/>
                  <a:gd name="connsiteY21" fmla="*/ 282130 h 313848"/>
                  <a:gd name="connsiteX22" fmla="*/ 203645 w 300608"/>
                  <a:gd name="connsiteY22" fmla="*/ 240125 h 313848"/>
                  <a:gd name="connsiteX23" fmla="*/ 229076 w 300608"/>
                  <a:gd name="connsiteY23" fmla="*/ 220694 h 313848"/>
                  <a:gd name="connsiteX24" fmla="*/ 262985 w 300608"/>
                  <a:gd name="connsiteY24" fmla="*/ 264414 h 313848"/>
                  <a:gd name="connsiteX25" fmla="*/ 238887 w 300608"/>
                  <a:gd name="connsiteY25" fmla="*/ 282130 h 313848"/>
                  <a:gd name="connsiteX26" fmla="*/ 38862 w 300608"/>
                  <a:gd name="connsiteY26" fmla="*/ 67723 h 313848"/>
                  <a:gd name="connsiteX27" fmla="*/ 38862 w 300608"/>
                  <a:gd name="connsiteY27" fmla="*/ 99155 h 313848"/>
                  <a:gd name="connsiteX28" fmla="*/ 5334 w 300608"/>
                  <a:gd name="connsiteY28" fmla="*/ 99155 h 313848"/>
                  <a:gd name="connsiteX29" fmla="*/ 5334 w 300608"/>
                  <a:gd name="connsiteY29" fmla="*/ 36671 h 313848"/>
                  <a:gd name="connsiteX30" fmla="*/ 133065 w 300608"/>
                  <a:gd name="connsiteY30" fmla="*/ 36671 h 313848"/>
                  <a:gd name="connsiteX31" fmla="*/ 121063 w 300608"/>
                  <a:gd name="connsiteY31" fmla="*/ 5620 h 313848"/>
                  <a:gd name="connsiteX32" fmla="*/ 157734 w 300608"/>
                  <a:gd name="connsiteY32" fmla="*/ 0 h 313848"/>
                  <a:gd name="connsiteX33" fmla="*/ 160877 w 300608"/>
                  <a:gd name="connsiteY33" fmla="*/ 8477 h 313848"/>
                  <a:gd name="connsiteX34" fmla="*/ 171831 w 300608"/>
                  <a:gd name="connsiteY34" fmla="*/ 36671 h 313848"/>
                  <a:gd name="connsiteX35" fmla="*/ 296418 w 300608"/>
                  <a:gd name="connsiteY35" fmla="*/ 36671 h 313848"/>
                  <a:gd name="connsiteX36" fmla="*/ 296418 w 300608"/>
                  <a:gd name="connsiteY36" fmla="*/ 99155 h 313848"/>
                  <a:gd name="connsiteX37" fmla="*/ 261461 w 300608"/>
                  <a:gd name="connsiteY37" fmla="*/ 99155 h 313848"/>
                  <a:gd name="connsiteX38" fmla="*/ 261461 w 300608"/>
                  <a:gd name="connsiteY38" fmla="*/ 67723 h 313848"/>
                  <a:gd name="connsiteX39" fmla="*/ 38862 w 300608"/>
                  <a:gd name="connsiteY39" fmla="*/ 67723 h 313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00608" h="313848">
                    <a:moveTo>
                      <a:pt x="238887" y="282130"/>
                    </a:moveTo>
                    <a:lnTo>
                      <a:pt x="300609" y="282130"/>
                    </a:lnTo>
                    <a:lnTo>
                      <a:pt x="300609" y="313849"/>
                    </a:lnTo>
                    <a:lnTo>
                      <a:pt x="0" y="313849"/>
                    </a:lnTo>
                    <a:lnTo>
                      <a:pt x="0" y="282130"/>
                    </a:lnTo>
                    <a:lnTo>
                      <a:pt x="131636" y="282130"/>
                    </a:lnTo>
                    <a:lnTo>
                      <a:pt x="131636" y="219361"/>
                    </a:lnTo>
                    <a:lnTo>
                      <a:pt x="27527" y="219361"/>
                    </a:lnTo>
                    <a:lnTo>
                      <a:pt x="27527" y="187642"/>
                    </a:lnTo>
                    <a:lnTo>
                      <a:pt x="131636" y="187642"/>
                    </a:lnTo>
                    <a:lnTo>
                      <a:pt x="131636" y="144209"/>
                    </a:lnTo>
                    <a:lnTo>
                      <a:pt x="14192" y="144209"/>
                    </a:lnTo>
                    <a:lnTo>
                      <a:pt x="14192" y="112776"/>
                    </a:lnTo>
                    <a:lnTo>
                      <a:pt x="287655" y="112776"/>
                    </a:lnTo>
                    <a:lnTo>
                      <a:pt x="287655" y="144209"/>
                    </a:lnTo>
                    <a:lnTo>
                      <a:pt x="165925" y="144209"/>
                    </a:lnTo>
                    <a:lnTo>
                      <a:pt x="165925" y="187642"/>
                    </a:lnTo>
                    <a:lnTo>
                      <a:pt x="273558" y="187642"/>
                    </a:lnTo>
                    <a:lnTo>
                      <a:pt x="273558" y="219361"/>
                    </a:lnTo>
                    <a:lnTo>
                      <a:pt x="165925" y="219361"/>
                    </a:lnTo>
                    <a:lnTo>
                      <a:pt x="165925" y="282130"/>
                    </a:lnTo>
                    <a:lnTo>
                      <a:pt x="235077" y="282130"/>
                    </a:lnTo>
                    <a:cubicBezTo>
                      <a:pt x="220980" y="262890"/>
                      <a:pt x="210502" y="248888"/>
                      <a:pt x="203645" y="240125"/>
                    </a:cubicBezTo>
                    <a:lnTo>
                      <a:pt x="229076" y="220694"/>
                    </a:lnTo>
                    <a:cubicBezTo>
                      <a:pt x="244412" y="240030"/>
                      <a:pt x="255651" y="254603"/>
                      <a:pt x="262985" y="264414"/>
                    </a:cubicBezTo>
                    <a:lnTo>
                      <a:pt x="238887" y="282130"/>
                    </a:lnTo>
                    <a:close/>
                    <a:moveTo>
                      <a:pt x="38862" y="67723"/>
                    </a:moveTo>
                    <a:lnTo>
                      <a:pt x="38862" y="99155"/>
                    </a:lnTo>
                    <a:lnTo>
                      <a:pt x="5334" y="99155"/>
                    </a:lnTo>
                    <a:lnTo>
                      <a:pt x="5334" y="36671"/>
                    </a:lnTo>
                    <a:lnTo>
                      <a:pt x="133065" y="36671"/>
                    </a:lnTo>
                    <a:lnTo>
                      <a:pt x="121063" y="5620"/>
                    </a:lnTo>
                    <a:lnTo>
                      <a:pt x="157734" y="0"/>
                    </a:lnTo>
                    <a:lnTo>
                      <a:pt x="160877" y="8477"/>
                    </a:lnTo>
                    <a:lnTo>
                      <a:pt x="171831" y="36671"/>
                    </a:lnTo>
                    <a:lnTo>
                      <a:pt x="296418" y="36671"/>
                    </a:lnTo>
                    <a:lnTo>
                      <a:pt x="296418" y="99155"/>
                    </a:lnTo>
                    <a:lnTo>
                      <a:pt x="261461" y="99155"/>
                    </a:lnTo>
                    <a:lnTo>
                      <a:pt x="261461" y="67723"/>
                    </a:lnTo>
                    <a:lnTo>
                      <a:pt x="38862" y="67723"/>
                    </a:lnTo>
                    <a:close/>
                  </a:path>
                </a:pathLst>
              </a:custGeom>
              <a:grpFill/>
              <a:ln w="9525" cap="flat">
                <a:noFill/>
                <a:prstDash val="solid"/>
                <a:miter/>
              </a:ln>
            </p:spPr>
            <p:txBody>
              <a:bodyPr rtlCol="0" anchor="ctr"/>
              <a:lstStyle/>
              <a:p>
                <a:endParaRPr lang="zh-CN" altLang="en-US"/>
              </a:p>
            </p:txBody>
          </p:sp>
          <p:sp>
            <p:nvSpPr>
              <p:cNvPr id="141" name="任意多边形: 形状 140">
                <a:extLst>
                  <a:ext uri="{FF2B5EF4-FFF2-40B4-BE49-F238E27FC236}">
                    <a16:creationId xmlns:a16="http://schemas.microsoft.com/office/drawing/2014/main" id="{2D7E8F39-F939-7FAD-A93F-C4A93AE9031B}"/>
                  </a:ext>
                </a:extLst>
              </p:cNvPr>
              <p:cNvSpPr/>
              <p:nvPr/>
            </p:nvSpPr>
            <p:spPr>
              <a:xfrm>
                <a:off x="8405525" y="1711928"/>
                <a:ext cx="129445" cy="30384"/>
              </a:xfrm>
              <a:custGeom>
                <a:avLst/>
                <a:gdLst>
                  <a:gd name="connsiteX0" fmla="*/ 0 w 129445"/>
                  <a:gd name="connsiteY0" fmla="*/ 30385 h 30384"/>
                  <a:gd name="connsiteX1" fmla="*/ 0 w 129445"/>
                  <a:gd name="connsiteY1" fmla="*/ 0 h 30384"/>
                  <a:gd name="connsiteX2" fmla="*/ 129445 w 129445"/>
                  <a:gd name="connsiteY2" fmla="*/ 0 h 30384"/>
                  <a:gd name="connsiteX3" fmla="*/ 129445 w 129445"/>
                  <a:gd name="connsiteY3" fmla="*/ 30385 h 30384"/>
                  <a:gd name="connsiteX4" fmla="*/ 0 w 129445"/>
                  <a:gd name="connsiteY4" fmla="*/ 30385 h 303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445" h="30384">
                    <a:moveTo>
                      <a:pt x="0" y="30385"/>
                    </a:moveTo>
                    <a:lnTo>
                      <a:pt x="0" y="0"/>
                    </a:lnTo>
                    <a:lnTo>
                      <a:pt x="129445" y="0"/>
                    </a:lnTo>
                    <a:lnTo>
                      <a:pt x="129445" y="30385"/>
                    </a:lnTo>
                    <a:lnTo>
                      <a:pt x="0" y="30385"/>
                    </a:lnTo>
                    <a:close/>
                  </a:path>
                </a:pathLst>
              </a:custGeom>
              <a:grpFill/>
              <a:ln w="9525" cap="flat">
                <a:noFill/>
                <a:prstDash val="solid"/>
                <a:miter/>
              </a:ln>
            </p:spPr>
            <p:txBody>
              <a:bodyPr rtlCol="0" anchor="ctr"/>
              <a:lstStyle/>
              <a:p>
                <a:endParaRPr lang="zh-CN" altLang="en-US"/>
              </a:p>
            </p:txBody>
          </p:sp>
          <p:sp>
            <p:nvSpPr>
              <p:cNvPr id="142" name="任意多边形: 形状 141">
                <a:extLst>
                  <a:ext uri="{FF2B5EF4-FFF2-40B4-BE49-F238E27FC236}">
                    <a16:creationId xmlns:a16="http://schemas.microsoft.com/office/drawing/2014/main" id="{ED1779BE-0D94-DD70-6471-80AD4B341CFE}"/>
                  </a:ext>
                </a:extLst>
              </p:cNvPr>
              <p:cNvSpPr/>
              <p:nvPr/>
            </p:nvSpPr>
            <p:spPr>
              <a:xfrm>
                <a:off x="8569356" y="1536001"/>
                <a:ext cx="327279" cy="323850"/>
              </a:xfrm>
              <a:custGeom>
                <a:avLst/>
                <a:gdLst>
                  <a:gd name="connsiteX0" fmla="*/ 138208 w 327279"/>
                  <a:gd name="connsiteY0" fmla="*/ 94488 h 323850"/>
                  <a:gd name="connsiteX1" fmla="*/ 125539 w 327279"/>
                  <a:gd name="connsiteY1" fmla="*/ 175260 h 323850"/>
                  <a:gd name="connsiteX2" fmla="*/ 107538 w 327279"/>
                  <a:gd name="connsiteY2" fmla="*/ 230315 h 323850"/>
                  <a:gd name="connsiteX3" fmla="*/ 154496 w 327279"/>
                  <a:gd name="connsiteY3" fmla="*/ 268796 h 323850"/>
                  <a:gd name="connsiteX4" fmla="*/ 131922 w 327279"/>
                  <a:gd name="connsiteY4" fmla="*/ 296323 h 323850"/>
                  <a:gd name="connsiteX5" fmla="*/ 89916 w 327279"/>
                  <a:gd name="connsiteY5" fmla="*/ 259651 h 323850"/>
                  <a:gd name="connsiteX6" fmla="*/ 62579 w 327279"/>
                  <a:gd name="connsiteY6" fmla="*/ 290513 h 323850"/>
                  <a:gd name="connsiteX7" fmla="*/ 23622 w 327279"/>
                  <a:gd name="connsiteY7" fmla="*/ 323850 h 323850"/>
                  <a:gd name="connsiteX8" fmla="*/ 0 w 327279"/>
                  <a:gd name="connsiteY8" fmla="*/ 298799 h 323850"/>
                  <a:gd name="connsiteX9" fmla="*/ 37433 w 327279"/>
                  <a:gd name="connsiteY9" fmla="*/ 267557 h 323850"/>
                  <a:gd name="connsiteX10" fmla="*/ 63532 w 327279"/>
                  <a:gd name="connsiteY10" fmla="*/ 237744 h 323850"/>
                  <a:gd name="connsiteX11" fmla="*/ 15907 w 327279"/>
                  <a:gd name="connsiteY11" fmla="*/ 200692 h 323850"/>
                  <a:gd name="connsiteX12" fmla="*/ 38100 w 327279"/>
                  <a:gd name="connsiteY12" fmla="*/ 96298 h 323850"/>
                  <a:gd name="connsiteX13" fmla="*/ 5239 w 327279"/>
                  <a:gd name="connsiteY13" fmla="*/ 96298 h 323850"/>
                  <a:gd name="connsiteX14" fmla="*/ 5239 w 327279"/>
                  <a:gd name="connsiteY14" fmla="*/ 62770 h 323850"/>
                  <a:gd name="connsiteX15" fmla="*/ 42958 w 327279"/>
                  <a:gd name="connsiteY15" fmla="*/ 62770 h 323850"/>
                  <a:gd name="connsiteX16" fmla="*/ 49625 w 327279"/>
                  <a:gd name="connsiteY16" fmla="*/ 0 h 323850"/>
                  <a:gd name="connsiteX17" fmla="*/ 82487 w 327279"/>
                  <a:gd name="connsiteY17" fmla="*/ 2477 h 323850"/>
                  <a:gd name="connsiteX18" fmla="*/ 75057 w 327279"/>
                  <a:gd name="connsiteY18" fmla="*/ 62770 h 323850"/>
                  <a:gd name="connsiteX19" fmla="*/ 138208 w 327279"/>
                  <a:gd name="connsiteY19" fmla="*/ 62770 h 323850"/>
                  <a:gd name="connsiteX20" fmla="*/ 138208 w 327279"/>
                  <a:gd name="connsiteY20" fmla="*/ 94488 h 323850"/>
                  <a:gd name="connsiteX21" fmla="*/ 80296 w 327279"/>
                  <a:gd name="connsiteY21" fmla="*/ 208788 h 323850"/>
                  <a:gd name="connsiteX22" fmla="*/ 96203 w 327279"/>
                  <a:gd name="connsiteY22" fmla="*/ 161544 h 323850"/>
                  <a:gd name="connsiteX23" fmla="*/ 107538 w 327279"/>
                  <a:gd name="connsiteY23" fmla="*/ 96298 h 323850"/>
                  <a:gd name="connsiteX24" fmla="*/ 69818 w 327279"/>
                  <a:gd name="connsiteY24" fmla="*/ 96298 h 323850"/>
                  <a:gd name="connsiteX25" fmla="*/ 51149 w 327279"/>
                  <a:gd name="connsiteY25" fmla="*/ 185928 h 323850"/>
                  <a:gd name="connsiteX26" fmla="*/ 80296 w 327279"/>
                  <a:gd name="connsiteY26" fmla="*/ 208788 h 323850"/>
                  <a:gd name="connsiteX27" fmla="*/ 327279 w 327279"/>
                  <a:gd name="connsiteY27" fmla="*/ 147066 h 323850"/>
                  <a:gd name="connsiteX28" fmla="*/ 327279 w 327279"/>
                  <a:gd name="connsiteY28" fmla="*/ 180213 h 323850"/>
                  <a:gd name="connsiteX29" fmla="*/ 250413 w 327279"/>
                  <a:gd name="connsiteY29" fmla="*/ 180213 h 323850"/>
                  <a:gd name="connsiteX30" fmla="*/ 250413 w 327279"/>
                  <a:gd name="connsiteY30" fmla="*/ 276511 h 323850"/>
                  <a:gd name="connsiteX31" fmla="*/ 240697 w 327279"/>
                  <a:gd name="connsiteY31" fmla="*/ 310706 h 323850"/>
                  <a:gd name="connsiteX32" fmla="*/ 207359 w 327279"/>
                  <a:gd name="connsiteY32" fmla="*/ 320612 h 323850"/>
                  <a:gd name="connsiteX33" fmla="*/ 170307 w 327279"/>
                  <a:gd name="connsiteY33" fmla="*/ 318802 h 323850"/>
                  <a:gd name="connsiteX34" fmla="*/ 163259 w 327279"/>
                  <a:gd name="connsiteY34" fmla="*/ 285655 h 323850"/>
                  <a:gd name="connsiteX35" fmla="*/ 198882 w 327279"/>
                  <a:gd name="connsiteY35" fmla="*/ 288798 h 323850"/>
                  <a:gd name="connsiteX36" fmla="*/ 213360 w 327279"/>
                  <a:gd name="connsiteY36" fmla="*/ 284036 h 323850"/>
                  <a:gd name="connsiteX37" fmla="*/ 216884 w 327279"/>
                  <a:gd name="connsiteY37" fmla="*/ 264795 h 323850"/>
                  <a:gd name="connsiteX38" fmla="*/ 216884 w 327279"/>
                  <a:gd name="connsiteY38" fmla="*/ 180118 h 323850"/>
                  <a:gd name="connsiteX39" fmla="*/ 144875 w 327279"/>
                  <a:gd name="connsiteY39" fmla="*/ 180118 h 323850"/>
                  <a:gd name="connsiteX40" fmla="*/ 144875 w 327279"/>
                  <a:gd name="connsiteY40" fmla="*/ 147066 h 323850"/>
                  <a:gd name="connsiteX41" fmla="*/ 216884 w 327279"/>
                  <a:gd name="connsiteY41" fmla="*/ 147066 h 323850"/>
                  <a:gd name="connsiteX42" fmla="*/ 216884 w 327279"/>
                  <a:gd name="connsiteY42" fmla="*/ 108299 h 323850"/>
                  <a:gd name="connsiteX43" fmla="*/ 273368 w 327279"/>
                  <a:gd name="connsiteY43" fmla="*/ 54293 h 323850"/>
                  <a:gd name="connsiteX44" fmla="*/ 155924 w 327279"/>
                  <a:gd name="connsiteY44" fmla="*/ 54293 h 323850"/>
                  <a:gd name="connsiteX45" fmla="*/ 155924 w 327279"/>
                  <a:gd name="connsiteY45" fmla="*/ 22193 h 323850"/>
                  <a:gd name="connsiteX46" fmla="*/ 316802 w 327279"/>
                  <a:gd name="connsiteY46" fmla="*/ 22193 h 323850"/>
                  <a:gd name="connsiteX47" fmla="*/ 316802 w 327279"/>
                  <a:gd name="connsiteY47" fmla="*/ 53912 h 323850"/>
                  <a:gd name="connsiteX48" fmla="*/ 250507 w 327279"/>
                  <a:gd name="connsiteY48" fmla="*/ 120206 h 323850"/>
                  <a:gd name="connsiteX49" fmla="*/ 250507 w 327279"/>
                  <a:gd name="connsiteY49" fmla="*/ 146971 h 323850"/>
                  <a:gd name="connsiteX50" fmla="*/ 327279 w 327279"/>
                  <a:gd name="connsiteY50" fmla="*/ 146971 h 323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27279" h="323850">
                    <a:moveTo>
                      <a:pt x="138208" y="94488"/>
                    </a:moveTo>
                    <a:cubicBezTo>
                      <a:pt x="134208" y="127635"/>
                      <a:pt x="130016" y="154591"/>
                      <a:pt x="125539" y="175260"/>
                    </a:cubicBezTo>
                    <a:cubicBezTo>
                      <a:pt x="121063" y="195929"/>
                      <a:pt x="115062" y="214313"/>
                      <a:pt x="107538" y="230315"/>
                    </a:cubicBezTo>
                    <a:lnTo>
                      <a:pt x="154496" y="268796"/>
                    </a:lnTo>
                    <a:lnTo>
                      <a:pt x="131922" y="296323"/>
                    </a:lnTo>
                    <a:cubicBezTo>
                      <a:pt x="118967" y="284321"/>
                      <a:pt x="104966" y="272129"/>
                      <a:pt x="89916" y="259651"/>
                    </a:cubicBezTo>
                    <a:cubicBezTo>
                      <a:pt x="82391" y="270034"/>
                      <a:pt x="73247" y="280321"/>
                      <a:pt x="62579" y="290513"/>
                    </a:cubicBezTo>
                    <a:cubicBezTo>
                      <a:pt x="51911" y="300704"/>
                      <a:pt x="38862" y="311849"/>
                      <a:pt x="23622" y="323850"/>
                    </a:cubicBezTo>
                    <a:lnTo>
                      <a:pt x="0" y="298799"/>
                    </a:lnTo>
                    <a:cubicBezTo>
                      <a:pt x="14859" y="287465"/>
                      <a:pt x="27242" y="277082"/>
                      <a:pt x="37433" y="267557"/>
                    </a:cubicBezTo>
                    <a:cubicBezTo>
                      <a:pt x="47530" y="258032"/>
                      <a:pt x="56198" y="248126"/>
                      <a:pt x="63532" y="237744"/>
                    </a:cubicBezTo>
                    <a:cubicBezTo>
                      <a:pt x="44482" y="222504"/>
                      <a:pt x="28575" y="210122"/>
                      <a:pt x="15907" y="200692"/>
                    </a:cubicBezTo>
                    <a:cubicBezTo>
                      <a:pt x="24575" y="169164"/>
                      <a:pt x="32004" y="134398"/>
                      <a:pt x="38100" y="96298"/>
                    </a:cubicBezTo>
                    <a:lnTo>
                      <a:pt x="5239" y="96298"/>
                    </a:lnTo>
                    <a:lnTo>
                      <a:pt x="5239" y="62770"/>
                    </a:lnTo>
                    <a:lnTo>
                      <a:pt x="42958" y="62770"/>
                    </a:lnTo>
                    <a:cubicBezTo>
                      <a:pt x="46197" y="36862"/>
                      <a:pt x="48483" y="16002"/>
                      <a:pt x="49625" y="0"/>
                    </a:cubicBezTo>
                    <a:lnTo>
                      <a:pt x="82487" y="2477"/>
                    </a:lnTo>
                    <a:cubicBezTo>
                      <a:pt x="80391" y="22193"/>
                      <a:pt x="77914" y="42386"/>
                      <a:pt x="75057" y="62770"/>
                    </a:cubicBezTo>
                    <a:lnTo>
                      <a:pt x="138208" y="62770"/>
                    </a:lnTo>
                    <a:lnTo>
                      <a:pt x="138208" y="94488"/>
                    </a:lnTo>
                    <a:close/>
                    <a:moveTo>
                      <a:pt x="80296" y="208788"/>
                    </a:moveTo>
                    <a:cubicBezTo>
                      <a:pt x="86678" y="195167"/>
                      <a:pt x="91916" y="179356"/>
                      <a:pt x="96203" y="161544"/>
                    </a:cubicBezTo>
                    <a:cubicBezTo>
                      <a:pt x="100394" y="143637"/>
                      <a:pt x="104204" y="121920"/>
                      <a:pt x="107538" y="96298"/>
                    </a:cubicBezTo>
                    <a:lnTo>
                      <a:pt x="69818" y="96298"/>
                    </a:lnTo>
                    <a:cubicBezTo>
                      <a:pt x="63913" y="131540"/>
                      <a:pt x="57721" y="161449"/>
                      <a:pt x="51149" y="185928"/>
                    </a:cubicBezTo>
                    <a:cubicBezTo>
                      <a:pt x="62770" y="194501"/>
                      <a:pt x="72580" y="202216"/>
                      <a:pt x="80296" y="208788"/>
                    </a:cubicBezTo>
                    <a:close/>
                    <a:moveTo>
                      <a:pt x="327279" y="147066"/>
                    </a:moveTo>
                    <a:lnTo>
                      <a:pt x="327279" y="180213"/>
                    </a:lnTo>
                    <a:lnTo>
                      <a:pt x="250413" y="180213"/>
                    </a:lnTo>
                    <a:lnTo>
                      <a:pt x="250413" y="276511"/>
                    </a:lnTo>
                    <a:cubicBezTo>
                      <a:pt x="250413" y="292703"/>
                      <a:pt x="247174" y="304133"/>
                      <a:pt x="240697" y="310706"/>
                    </a:cubicBezTo>
                    <a:cubicBezTo>
                      <a:pt x="234220" y="317278"/>
                      <a:pt x="223076" y="320612"/>
                      <a:pt x="207359" y="320612"/>
                    </a:cubicBezTo>
                    <a:cubicBezTo>
                      <a:pt x="192977" y="320612"/>
                      <a:pt x="180690"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7066"/>
                    </a:lnTo>
                    <a:lnTo>
                      <a:pt x="216884" y="147066"/>
                    </a:lnTo>
                    <a:lnTo>
                      <a:pt x="216884" y="108299"/>
                    </a:lnTo>
                    <a:lnTo>
                      <a:pt x="273368" y="54293"/>
                    </a:lnTo>
                    <a:lnTo>
                      <a:pt x="155924" y="54293"/>
                    </a:lnTo>
                    <a:lnTo>
                      <a:pt x="155924" y="22193"/>
                    </a:lnTo>
                    <a:lnTo>
                      <a:pt x="316802" y="22193"/>
                    </a:lnTo>
                    <a:lnTo>
                      <a:pt x="316802" y="53912"/>
                    </a:lnTo>
                    <a:lnTo>
                      <a:pt x="250507" y="120206"/>
                    </a:lnTo>
                    <a:lnTo>
                      <a:pt x="250507" y="146971"/>
                    </a:lnTo>
                    <a:lnTo>
                      <a:pt x="327279" y="146971"/>
                    </a:lnTo>
                    <a:close/>
                  </a:path>
                </a:pathLst>
              </a:custGeom>
              <a:grpFill/>
              <a:ln w="9525" cap="flat">
                <a:noFill/>
                <a:prstDash val="solid"/>
                <a:miter/>
              </a:ln>
            </p:spPr>
            <p:txBody>
              <a:bodyPr rtlCol="0" anchor="ctr"/>
              <a:lstStyle/>
              <a:p>
                <a:endParaRPr lang="zh-CN" altLang="en-US"/>
              </a:p>
            </p:txBody>
          </p:sp>
          <p:sp>
            <p:nvSpPr>
              <p:cNvPr id="143" name="任意多边形: 形状 142">
                <a:extLst>
                  <a:ext uri="{FF2B5EF4-FFF2-40B4-BE49-F238E27FC236}">
                    <a16:creationId xmlns:a16="http://schemas.microsoft.com/office/drawing/2014/main" id="{1FC29889-9854-7408-6F18-96B601C71D93}"/>
                  </a:ext>
                </a:extLst>
              </p:cNvPr>
              <p:cNvSpPr/>
              <p:nvPr/>
            </p:nvSpPr>
            <p:spPr>
              <a:xfrm>
                <a:off x="8925591" y="1554289"/>
                <a:ext cx="296322" cy="310610"/>
              </a:xfrm>
              <a:custGeom>
                <a:avLst/>
                <a:gdLst>
                  <a:gd name="connsiteX0" fmla="*/ 31718 w 296322"/>
                  <a:gd name="connsiteY0" fmla="*/ 0 h 310610"/>
                  <a:gd name="connsiteX1" fmla="*/ 296323 w 296322"/>
                  <a:gd name="connsiteY1" fmla="*/ 0 h 310610"/>
                  <a:gd name="connsiteX2" fmla="*/ 296323 w 296322"/>
                  <a:gd name="connsiteY2" fmla="*/ 260413 h 310610"/>
                  <a:gd name="connsiteX3" fmla="*/ 291941 w 296322"/>
                  <a:gd name="connsiteY3" fmla="*/ 286893 h 310610"/>
                  <a:gd name="connsiteX4" fmla="*/ 277653 w 296322"/>
                  <a:gd name="connsiteY4" fmla="*/ 299752 h 310610"/>
                  <a:gd name="connsiteX5" fmla="*/ 249745 w 296322"/>
                  <a:gd name="connsiteY5" fmla="*/ 303467 h 310610"/>
                  <a:gd name="connsiteX6" fmla="*/ 213741 w 296322"/>
                  <a:gd name="connsiteY6" fmla="*/ 301371 h 310610"/>
                  <a:gd name="connsiteX7" fmla="*/ 208121 w 296322"/>
                  <a:gd name="connsiteY7" fmla="*/ 267843 h 310610"/>
                  <a:gd name="connsiteX8" fmla="*/ 245554 w 296322"/>
                  <a:gd name="connsiteY8" fmla="*/ 271367 h 310610"/>
                  <a:gd name="connsiteX9" fmla="*/ 260032 w 296322"/>
                  <a:gd name="connsiteY9" fmla="*/ 266986 h 310610"/>
                  <a:gd name="connsiteX10" fmla="*/ 263557 w 296322"/>
                  <a:gd name="connsiteY10" fmla="*/ 249555 h 310610"/>
                  <a:gd name="connsiteX11" fmla="*/ 263557 w 296322"/>
                  <a:gd name="connsiteY11" fmla="*/ 203740 h 310610"/>
                  <a:gd name="connsiteX12" fmla="*/ 180308 w 296322"/>
                  <a:gd name="connsiteY12" fmla="*/ 203740 h 310610"/>
                  <a:gd name="connsiteX13" fmla="*/ 180308 w 296322"/>
                  <a:gd name="connsiteY13" fmla="*/ 298990 h 310610"/>
                  <a:gd name="connsiteX14" fmla="*/ 147828 w 296322"/>
                  <a:gd name="connsiteY14" fmla="*/ 298990 h 310610"/>
                  <a:gd name="connsiteX15" fmla="*/ 147828 w 296322"/>
                  <a:gd name="connsiteY15" fmla="*/ 203740 h 310610"/>
                  <a:gd name="connsiteX16" fmla="*/ 63818 w 296322"/>
                  <a:gd name="connsiteY16" fmla="*/ 203740 h 310610"/>
                  <a:gd name="connsiteX17" fmla="*/ 53626 w 296322"/>
                  <a:gd name="connsiteY17" fmla="*/ 256794 h 310610"/>
                  <a:gd name="connsiteX18" fmla="*/ 30003 w 296322"/>
                  <a:gd name="connsiteY18" fmla="*/ 310610 h 310610"/>
                  <a:gd name="connsiteX19" fmla="*/ 0 w 296322"/>
                  <a:gd name="connsiteY19" fmla="*/ 294037 h 310610"/>
                  <a:gd name="connsiteX20" fmla="*/ 20764 w 296322"/>
                  <a:gd name="connsiteY20" fmla="*/ 248507 h 310610"/>
                  <a:gd name="connsiteX21" fmla="*/ 29432 w 296322"/>
                  <a:gd name="connsiteY21" fmla="*/ 208502 h 310610"/>
                  <a:gd name="connsiteX22" fmla="*/ 31718 w 296322"/>
                  <a:gd name="connsiteY22" fmla="*/ 145923 h 310610"/>
                  <a:gd name="connsiteX23" fmla="*/ 31718 w 296322"/>
                  <a:gd name="connsiteY23" fmla="*/ 0 h 310610"/>
                  <a:gd name="connsiteX24" fmla="*/ 147828 w 296322"/>
                  <a:gd name="connsiteY24" fmla="*/ 87154 h 310610"/>
                  <a:gd name="connsiteX25" fmla="*/ 147828 w 296322"/>
                  <a:gd name="connsiteY25" fmla="*/ 32480 h 310610"/>
                  <a:gd name="connsiteX26" fmla="*/ 65627 w 296322"/>
                  <a:gd name="connsiteY26" fmla="*/ 32480 h 310610"/>
                  <a:gd name="connsiteX27" fmla="*/ 65627 w 296322"/>
                  <a:gd name="connsiteY27" fmla="*/ 87154 h 310610"/>
                  <a:gd name="connsiteX28" fmla="*/ 147828 w 296322"/>
                  <a:gd name="connsiteY28" fmla="*/ 87154 h 310610"/>
                  <a:gd name="connsiteX29" fmla="*/ 65627 w 296322"/>
                  <a:gd name="connsiteY29" fmla="*/ 171450 h 310610"/>
                  <a:gd name="connsiteX30" fmla="*/ 147828 w 296322"/>
                  <a:gd name="connsiteY30" fmla="*/ 171450 h 310610"/>
                  <a:gd name="connsiteX31" fmla="*/ 147828 w 296322"/>
                  <a:gd name="connsiteY31" fmla="*/ 119634 h 310610"/>
                  <a:gd name="connsiteX32" fmla="*/ 65627 w 296322"/>
                  <a:gd name="connsiteY32" fmla="*/ 119634 h 310610"/>
                  <a:gd name="connsiteX33" fmla="*/ 65627 w 296322"/>
                  <a:gd name="connsiteY33" fmla="*/ 157734 h 310610"/>
                  <a:gd name="connsiteX34" fmla="*/ 65627 w 296322"/>
                  <a:gd name="connsiteY34" fmla="*/ 171450 h 310610"/>
                  <a:gd name="connsiteX35" fmla="*/ 180213 w 296322"/>
                  <a:gd name="connsiteY35" fmla="*/ 87154 h 310610"/>
                  <a:gd name="connsiteX36" fmla="*/ 263461 w 296322"/>
                  <a:gd name="connsiteY36" fmla="*/ 87154 h 310610"/>
                  <a:gd name="connsiteX37" fmla="*/ 263461 w 296322"/>
                  <a:gd name="connsiteY37" fmla="*/ 32480 h 310610"/>
                  <a:gd name="connsiteX38" fmla="*/ 180213 w 296322"/>
                  <a:gd name="connsiteY38" fmla="*/ 32480 h 310610"/>
                  <a:gd name="connsiteX39" fmla="*/ 180213 w 296322"/>
                  <a:gd name="connsiteY39" fmla="*/ 87154 h 310610"/>
                  <a:gd name="connsiteX40" fmla="*/ 180213 w 296322"/>
                  <a:gd name="connsiteY40" fmla="*/ 119539 h 310610"/>
                  <a:gd name="connsiteX41" fmla="*/ 180213 w 296322"/>
                  <a:gd name="connsiteY41" fmla="*/ 171355 h 310610"/>
                  <a:gd name="connsiteX42" fmla="*/ 263461 w 296322"/>
                  <a:gd name="connsiteY42" fmla="*/ 171355 h 310610"/>
                  <a:gd name="connsiteX43" fmla="*/ 263461 w 296322"/>
                  <a:gd name="connsiteY43" fmla="*/ 119539 h 310610"/>
                  <a:gd name="connsiteX44" fmla="*/ 180213 w 296322"/>
                  <a:gd name="connsiteY44" fmla="*/ 119539 h 310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296322" h="310610">
                    <a:moveTo>
                      <a:pt x="31718" y="0"/>
                    </a:moveTo>
                    <a:lnTo>
                      <a:pt x="296323" y="0"/>
                    </a:lnTo>
                    <a:lnTo>
                      <a:pt x="296323" y="260413"/>
                    </a:lnTo>
                    <a:cubicBezTo>
                      <a:pt x="296323" y="271939"/>
                      <a:pt x="294799" y="280797"/>
                      <a:pt x="291941" y="286893"/>
                    </a:cubicBezTo>
                    <a:cubicBezTo>
                      <a:pt x="288988" y="292989"/>
                      <a:pt x="284226" y="297275"/>
                      <a:pt x="277653" y="299752"/>
                    </a:cubicBezTo>
                    <a:cubicBezTo>
                      <a:pt x="271082" y="302228"/>
                      <a:pt x="261747" y="303467"/>
                      <a:pt x="249745" y="303467"/>
                    </a:cubicBezTo>
                    <a:cubicBezTo>
                      <a:pt x="239839" y="303467"/>
                      <a:pt x="227838" y="302800"/>
                      <a:pt x="213741" y="301371"/>
                    </a:cubicBezTo>
                    <a:lnTo>
                      <a:pt x="208121" y="267843"/>
                    </a:lnTo>
                    <a:cubicBezTo>
                      <a:pt x="223171" y="269938"/>
                      <a:pt x="235648" y="271177"/>
                      <a:pt x="245554" y="271367"/>
                    </a:cubicBezTo>
                    <a:cubicBezTo>
                      <a:pt x="252793" y="271367"/>
                      <a:pt x="257651" y="269938"/>
                      <a:pt x="260032"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8" y="203740"/>
                    </a:lnTo>
                    <a:cubicBezTo>
                      <a:pt x="62198" y="222980"/>
                      <a:pt x="58769" y="240697"/>
                      <a:pt x="53626" y="256794"/>
                    </a:cubicBezTo>
                    <a:cubicBezTo>
                      <a:pt x="48482" y="272891"/>
                      <a:pt x="40577" y="290798"/>
                      <a:pt x="30003" y="310610"/>
                    </a:cubicBezTo>
                    <a:lnTo>
                      <a:pt x="0" y="294037"/>
                    </a:lnTo>
                    <a:cubicBezTo>
                      <a:pt x="9620" y="275654"/>
                      <a:pt x="16573" y="260509"/>
                      <a:pt x="20764"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213" y="87154"/>
                    </a:moveTo>
                    <a:lnTo>
                      <a:pt x="263461" y="87154"/>
                    </a:lnTo>
                    <a:lnTo>
                      <a:pt x="263461" y="32480"/>
                    </a:lnTo>
                    <a:lnTo>
                      <a:pt x="180213" y="32480"/>
                    </a:lnTo>
                    <a:lnTo>
                      <a:pt x="180213" y="87154"/>
                    </a:lnTo>
                    <a:close/>
                    <a:moveTo>
                      <a:pt x="180213" y="119539"/>
                    </a:moveTo>
                    <a:lnTo>
                      <a:pt x="180213" y="171355"/>
                    </a:lnTo>
                    <a:lnTo>
                      <a:pt x="263461" y="171355"/>
                    </a:lnTo>
                    <a:lnTo>
                      <a:pt x="263461" y="119539"/>
                    </a:lnTo>
                    <a:lnTo>
                      <a:pt x="180213" y="119539"/>
                    </a:lnTo>
                    <a:close/>
                  </a:path>
                </a:pathLst>
              </a:custGeom>
              <a:grpFill/>
              <a:ln w="9525" cap="flat">
                <a:noFill/>
                <a:prstDash val="solid"/>
                <a:miter/>
              </a:ln>
            </p:spPr>
            <p:txBody>
              <a:bodyPr rtlCol="0" anchor="ctr"/>
              <a:lstStyle/>
              <a:p>
                <a:endParaRPr lang="zh-CN" altLang="en-US"/>
              </a:p>
            </p:txBody>
          </p:sp>
          <p:sp>
            <p:nvSpPr>
              <p:cNvPr id="144" name="任意多边形: 形状 143">
                <a:extLst>
                  <a:ext uri="{FF2B5EF4-FFF2-40B4-BE49-F238E27FC236}">
                    <a16:creationId xmlns:a16="http://schemas.microsoft.com/office/drawing/2014/main" id="{3E6B629D-6CFE-CBE5-1C53-B37A608CAD41}"/>
                  </a:ext>
                </a:extLst>
              </p:cNvPr>
              <p:cNvSpPr/>
              <p:nvPr/>
            </p:nvSpPr>
            <p:spPr>
              <a:xfrm>
                <a:off x="9291827" y="1575435"/>
                <a:ext cx="176688" cy="258127"/>
              </a:xfrm>
              <a:custGeom>
                <a:avLst/>
                <a:gdLst>
                  <a:gd name="connsiteX0" fmla="*/ 82486 w 176688"/>
                  <a:gd name="connsiteY0" fmla="*/ 0 h 258127"/>
                  <a:gd name="connsiteX1" fmla="*/ 131540 w 176688"/>
                  <a:gd name="connsiteY1" fmla="*/ 10192 h 258127"/>
                  <a:gd name="connsiteX2" fmla="*/ 164878 w 176688"/>
                  <a:gd name="connsiteY2" fmla="*/ 39148 h 258127"/>
                  <a:gd name="connsiteX3" fmla="*/ 176689 w 176688"/>
                  <a:gd name="connsiteY3" fmla="*/ 81820 h 258127"/>
                  <a:gd name="connsiteX4" fmla="*/ 164878 w 176688"/>
                  <a:gd name="connsiteY4" fmla="*/ 124301 h 258127"/>
                  <a:gd name="connsiteX5" fmla="*/ 131730 w 176688"/>
                  <a:gd name="connsiteY5" fmla="*/ 153067 h 258127"/>
                  <a:gd name="connsiteX6" fmla="*/ 82486 w 176688"/>
                  <a:gd name="connsiteY6" fmla="*/ 163259 h 258127"/>
                  <a:gd name="connsiteX7" fmla="*/ 37719 w 176688"/>
                  <a:gd name="connsiteY7" fmla="*/ 163259 h 258127"/>
                  <a:gd name="connsiteX8" fmla="*/ 37719 w 176688"/>
                  <a:gd name="connsiteY8" fmla="*/ 258127 h 258127"/>
                  <a:gd name="connsiteX9" fmla="*/ 0 w 176688"/>
                  <a:gd name="connsiteY9" fmla="*/ 258127 h 258127"/>
                  <a:gd name="connsiteX10" fmla="*/ 0 w 176688"/>
                  <a:gd name="connsiteY10" fmla="*/ 0 h 258127"/>
                  <a:gd name="connsiteX11" fmla="*/ 82486 w 176688"/>
                  <a:gd name="connsiteY11" fmla="*/ 0 h 258127"/>
                  <a:gd name="connsiteX12" fmla="*/ 77914 w 176688"/>
                  <a:gd name="connsiteY12" fmla="*/ 130492 h 258127"/>
                  <a:gd name="connsiteX13" fmla="*/ 121158 w 176688"/>
                  <a:gd name="connsiteY13" fmla="*/ 117253 h 258127"/>
                  <a:gd name="connsiteX14" fmla="*/ 136493 w 176688"/>
                  <a:gd name="connsiteY14" fmla="*/ 81820 h 258127"/>
                  <a:gd name="connsiteX15" fmla="*/ 121158 w 176688"/>
                  <a:gd name="connsiteY15" fmla="*/ 46196 h 258127"/>
                  <a:gd name="connsiteX16" fmla="*/ 77914 w 176688"/>
                  <a:gd name="connsiteY16" fmla="*/ 32766 h 258127"/>
                  <a:gd name="connsiteX17" fmla="*/ 37719 w 176688"/>
                  <a:gd name="connsiteY17" fmla="*/ 32766 h 258127"/>
                  <a:gd name="connsiteX18" fmla="*/ 37719 w 176688"/>
                  <a:gd name="connsiteY18" fmla="*/ 130492 h 258127"/>
                  <a:gd name="connsiteX19" fmla="*/ 77914 w 176688"/>
                  <a:gd name="connsiteY19" fmla="*/ 130492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688" h="258127">
                    <a:moveTo>
                      <a:pt x="82486" y="0"/>
                    </a:moveTo>
                    <a:cubicBezTo>
                      <a:pt x="100869" y="0"/>
                      <a:pt x="117157" y="3429"/>
                      <a:pt x="131540" y="10192"/>
                    </a:cubicBezTo>
                    <a:cubicBezTo>
                      <a:pt x="145923" y="17050"/>
                      <a:pt x="156972" y="26670"/>
                      <a:pt x="164878" y="39148"/>
                    </a:cubicBezTo>
                    <a:cubicBezTo>
                      <a:pt x="172783" y="51625"/>
                      <a:pt x="176689" y="65818"/>
                      <a:pt x="176689" y="81820"/>
                    </a:cubicBezTo>
                    <a:cubicBezTo>
                      <a:pt x="176689" y="97822"/>
                      <a:pt x="172783" y="112014"/>
                      <a:pt x="164878" y="124301"/>
                    </a:cubicBezTo>
                    <a:cubicBezTo>
                      <a:pt x="156972" y="136684"/>
                      <a:pt x="145923" y="146209"/>
                      <a:pt x="131730" y="153067"/>
                    </a:cubicBezTo>
                    <a:cubicBezTo>
                      <a:pt x="117538" y="159925"/>
                      <a:pt x="101060" y="163259"/>
                      <a:pt x="82486" y="163259"/>
                    </a:cubicBezTo>
                    <a:lnTo>
                      <a:pt x="37719" y="163259"/>
                    </a:lnTo>
                    <a:lnTo>
                      <a:pt x="37719" y="258127"/>
                    </a:lnTo>
                    <a:lnTo>
                      <a:pt x="0" y="258127"/>
                    </a:lnTo>
                    <a:lnTo>
                      <a:pt x="0" y="0"/>
                    </a:lnTo>
                    <a:lnTo>
                      <a:pt x="82486" y="0"/>
                    </a:lnTo>
                    <a:close/>
                    <a:moveTo>
                      <a:pt x="77914" y="130492"/>
                    </a:moveTo>
                    <a:cubicBezTo>
                      <a:pt x="96488" y="130492"/>
                      <a:pt x="110871" y="126111"/>
                      <a:pt x="121158" y="117253"/>
                    </a:cubicBezTo>
                    <a:cubicBezTo>
                      <a:pt x="131350" y="108394"/>
                      <a:pt x="136493" y="96583"/>
                      <a:pt x="136493" y="81820"/>
                    </a:cubicBezTo>
                    <a:cubicBezTo>
                      <a:pt x="136493" y="67056"/>
                      <a:pt x="131350" y="55150"/>
                      <a:pt x="121158" y="46196"/>
                    </a:cubicBezTo>
                    <a:cubicBezTo>
                      <a:pt x="110966" y="37243"/>
                      <a:pt x="96488" y="32766"/>
                      <a:pt x="77914" y="32766"/>
                    </a:cubicBezTo>
                    <a:lnTo>
                      <a:pt x="37719" y="32766"/>
                    </a:lnTo>
                    <a:lnTo>
                      <a:pt x="37719" y="130492"/>
                    </a:lnTo>
                    <a:lnTo>
                      <a:pt x="77914" y="130492"/>
                    </a:lnTo>
                    <a:close/>
                  </a:path>
                </a:pathLst>
              </a:custGeom>
              <a:grpFill/>
              <a:ln w="9525" cap="flat">
                <a:noFill/>
                <a:prstDash val="solid"/>
                <a:miter/>
              </a:ln>
            </p:spPr>
            <p:txBody>
              <a:bodyPr rtlCol="0" anchor="ctr"/>
              <a:lstStyle/>
              <a:p>
                <a:endParaRPr lang="zh-CN" altLang="en-US"/>
              </a:p>
            </p:txBody>
          </p:sp>
          <p:sp>
            <p:nvSpPr>
              <p:cNvPr id="145" name="任意多边形: 形状 144">
                <a:extLst>
                  <a:ext uri="{FF2B5EF4-FFF2-40B4-BE49-F238E27FC236}">
                    <a16:creationId xmlns:a16="http://schemas.microsoft.com/office/drawing/2014/main" id="{CE2450FC-06DB-AB24-C30B-7E7E7A83CC1A}"/>
                  </a:ext>
                </a:extLst>
              </p:cNvPr>
              <p:cNvSpPr/>
              <p:nvPr/>
            </p:nvSpPr>
            <p:spPr>
              <a:xfrm>
                <a:off x="9506330" y="1575435"/>
                <a:ext cx="176689" cy="258127"/>
              </a:xfrm>
              <a:custGeom>
                <a:avLst/>
                <a:gdLst>
                  <a:gd name="connsiteX0" fmla="*/ 82487 w 176689"/>
                  <a:gd name="connsiteY0" fmla="*/ 0 h 258127"/>
                  <a:gd name="connsiteX1" fmla="*/ 131540 w 176689"/>
                  <a:gd name="connsiteY1" fmla="*/ 10192 h 258127"/>
                  <a:gd name="connsiteX2" fmla="*/ 164878 w 176689"/>
                  <a:gd name="connsiteY2" fmla="*/ 39148 h 258127"/>
                  <a:gd name="connsiteX3" fmla="*/ 176689 w 176689"/>
                  <a:gd name="connsiteY3" fmla="*/ 81820 h 258127"/>
                  <a:gd name="connsiteX4" fmla="*/ 164878 w 176689"/>
                  <a:gd name="connsiteY4" fmla="*/ 124301 h 258127"/>
                  <a:gd name="connsiteX5" fmla="*/ 131731 w 176689"/>
                  <a:gd name="connsiteY5" fmla="*/ 153067 h 258127"/>
                  <a:gd name="connsiteX6" fmla="*/ 82487 w 176689"/>
                  <a:gd name="connsiteY6" fmla="*/ 163259 h 258127"/>
                  <a:gd name="connsiteX7" fmla="*/ 37719 w 176689"/>
                  <a:gd name="connsiteY7" fmla="*/ 163259 h 258127"/>
                  <a:gd name="connsiteX8" fmla="*/ 37719 w 176689"/>
                  <a:gd name="connsiteY8" fmla="*/ 258127 h 258127"/>
                  <a:gd name="connsiteX9" fmla="*/ 0 w 176689"/>
                  <a:gd name="connsiteY9" fmla="*/ 258127 h 258127"/>
                  <a:gd name="connsiteX10" fmla="*/ 0 w 176689"/>
                  <a:gd name="connsiteY10" fmla="*/ 0 h 258127"/>
                  <a:gd name="connsiteX11" fmla="*/ 82487 w 176689"/>
                  <a:gd name="connsiteY11" fmla="*/ 0 h 258127"/>
                  <a:gd name="connsiteX12" fmla="*/ 77914 w 176689"/>
                  <a:gd name="connsiteY12" fmla="*/ 130492 h 258127"/>
                  <a:gd name="connsiteX13" fmla="*/ 121158 w 176689"/>
                  <a:gd name="connsiteY13" fmla="*/ 117253 h 258127"/>
                  <a:gd name="connsiteX14" fmla="*/ 136493 w 176689"/>
                  <a:gd name="connsiteY14" fmla="*/ 81820 h 258127"/>
                  <a:gd name="connsiteX15" fmla="*/ 121158 w 176689"/>
                  <a:gd name="connsiteY15" fmla="*/ 46196 h 258127"/>
                  <a:gd name="connsiteX16" fmla="*/ 77914 w 176689"/>
                  <a:gd name="connsiteY16" fmla="*/ 32766 h 258127"/>
                  <a:gd name="connsiteX17" fmla="*/ 37719 w 176689"/>
                  <a:gd name="connsiteY17" fmla="*/ 32766 h 258127"/>
                  <a:gd name="connsiteX18" fmla="*/ 37719 w 176689"/>
                  <a:gd name="connsiteY18" fmla="*/ 130492 h 258127"/>
                  <a:gd name="connsiteX19" fmla="*/ 77914 w 176689"/>
                  <a:gd name="connsiteY19" fmla="*/ 130492 h 258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76689" h="258127">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9" y="159925"/>
                      <a:pt x="101061" y="163259"/>
                      <a:pt x="82487" y="163259"/>
                    </a:cubicBezTo>
                    <a:lnTo>
                      <a:pt x="37719" y="163259"/>
                    </a:lnTo>
                    <a:lnTo>
                      <a:pt x="37719" y="258127"/>
                    </a:lnTo>
                    <a:lnTo>
                      <a:pt x="0" y="258127"/>
                    </a:lnTo>
                    <a:lnTo>
                      <a:pt x="0" y="0"/>
                    </a:lnTo>
                    <a:lnTo>
                      <a:pt x="82487" y="0"/>
                    </a:lnTo>
                    <a:close/>
                    <a:moveTo>
                      <a:pt x="77914" y="130492"/>
                    </a:moveTo>
                    <a:cubicBezTo>
                      <a:pt x="96488" y="130492"/>
                      <a:pt x="110871" y="126111"/>
                      <a:pt x="121158" y="117253"/>
                    </a:cubicBezTo>
                    <a:cubicBezTo>
                      <a:pt x="131350" y="108394"/>
                      <a:pt x="136493" y="96583"/>
                      <a:pt x="136493" y="81820"/>
                    </a:cubicBezTo>
                    <a:cubicBezTo>
                      <a:pt x="136493" y="67056"/>
                      <a:pt x="131350" y="55150"/>
                      <a:pt x="121158" y="46196"/>
                    </a:cubicBezTo>
                    <a:cubicBezTo>
                      <a:pt x="110966" y="37243"/>
                      <a:pt x="96488" y="32766"/>
                      <a:pt x="77914" y="32766"/>
                    </a:cubicBezTo>
                    <a:lnTo>
                      <a:pt x="37719" y="32766"/>
                    </a:lnTo>
                    <a:lnTo>
                      <a:pt x="37719" y="130492"/>
                    </a:lnTo>
                    <a:lnTo>
                      <a:pt x="77914" y="130492"/>
                    </a:lnTo>
                    <a:close/>
                  </a:path>
                </a:pathLst>
              </a:custGeom>
              <a:grpFill/>
              <a:ln w="9525" cap="flat">
                <a:noFill/>
                <a:prstDash val="solid"/>
                <a:miter/>
              </a:ln>
            </p:spPr>
            <p:txBody>
              <a:bodyPr rtlCol="0" anchor="ctr"/>
              <a:lstStyle/>
              <a:p>
                <a:endParaRPr lang="zh-CN" altLang="en-US"/>
              </a:p>
            </p:txBody>
          </p:sp>
          <p:sp>
            <p:nvSpPr>
              <p:cNvPr id="146" name="任意多边形: 形状 145">
                <a:extLst>
                  <a:ext uri="{FF2B5EF4-FFF2-40B4-BE49-F238E27FC236}">
                    <a16:creationId xmlns:a16="http://schemas.microsoft.com/office/drawing/2014/main" id="{1CF1E65F-7AA0-482E-5DDA-9A69B069187C}"/>
                  </a:ext>
                </a:extLst>
              </p:cNvPr>
              <p:cNvSpPr/>
              <p:nvPr/>
            </p:nvSpPr>
            <p:spPr>
              <a:xfrm>
                <a:off x="9695020" y="1575435"/>
                <a:ext cx="197262" cy="258222"/>
              </a:xfrm>
              <a:custGeom>
                <a:avLst/>
                <a:gdLst>
                  <a:gd name="connsiteX0" fmla="*/ 0 w 197262"/>
                  <a:gd name="connsiteY0" fmla="*/ 0 h 258222"/>
                  <a:gd name="connsiteX1" fmla="*/ 197263 w 197262"/>
                  <a:gd name="connsiteY1" fmla="*/ 0 h 258222"/>
                  <a:gd name="connsiteX2" fmla="*/ 197263 w 197262"/>
                  <a:gd name="connsiteY2" fmla="*/ 33528 h 258222"/>
                  <a:gd name="connsiteX3" fmla="*/ 117539 w 197262"/>
                  <a:gd name="connsiteY3" fmla="*/ 33528 h 258222"/>
                  <a:gd name="connsiteX4" fmla="*/ 117539 w 197262"/>
                  <a:gd name="connsiteY4" fmla="*/ 258223 h 258222"/>
                  <a:gd name="connsiteX5" fmla="*/ 79439 w 197262"/>
                  <a:gd name="connsiteY5" fmla="*/ 258223 h 258222"/>
                  <a:gd name="connsiteX6" fmla="*/ 79439 w 197262"/>
                  <a:gd name="connsiteY6" fmla="*/ 33528 h 258222"/>
                  <a:gd name="connsiteX7" fmla="*/ 95 w 197262"/>
                  <a:gd name="connsiteY7" fmla="*/ 33528 h 258222"/>
                  <a:gd name="connsiteX8" fmla="*/ 95 w 197262"/>
                  <a:gd name="connsiteY8" fmla="*/ 0 h 258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262" h="258222">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grpFill/>
              <a:ln w="9525" cap="flat">
                <a:noFill/>
                <a:prstDash val="solid"/>
                <a:miter/>
              </a:ln>
            </p:spPr>
            <p:txBody>
              <a:bodyPr rtlCol="0" anchor="ctr"/>
              <a:lstStyle/>
              <a:p>
                <a:endParaRPr lang="zh-CN" altLang="en-US"/>
              </a:p>
            </p:txBody>
          </p:sp>
        </p:grpSp>
      </p:grpSp>
      <p:pic>
        <p:nvPicPr>
          <p:cNvPr id="4" name="图形 3">
            <a:extLst>
              <a:ext uri="{FF2B5EF4-FFF2-40B4-BE49-F238E27FC236}">
                <a16:creationId xmlns:a16="http://schemas.microsoft.com/office/drawing/2014/main" id="{CEA84895-CD95-6EBD-6F7B-3F656E87E14D}"/>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l="13378" t="61581" r="9968"/>
          <a:stretch/>
        </p:blipFill>
        <p:spPr>
          <a:xfrm flipH="1" flipV="1">
            <a:off x="0" y="5732884"/>
            <a:ext cx="12191999" cy="1125116"/>
          </a:xfrm>
          <a:prstGeom prst="rect">
            <a:avLst/>
          </a:prstGeom>
        </p:spPr>
      </p:pic>
      <p:sp>
        <p:nvSpPr>
          <p:cNvPr id="6" name="灯片编号占位符 5">
            <a:extLst>
              <a:ext uri="{FF2B5EF4-FFF2-40B4-BE49-F238E27FC236}">
                <a16:creationId xmlns:a16="http://schemas.microsoft.com/office/drawing/2014/main" id="{5782CCD3-9B98-93DB-D93D-8BA397AF220B}"/>
              </a:ext>
            </a:extLst>
          </p:cNvPr>
          <p:cNvSpPr>
            <a:spLocks noGrp="1"/>
          </p:cNvSpPr>
          <p:nvPr userDrawn="1">
            <p:ph type="sldNum" sz="quarter" idx="4"/>
          </p:nvPr>
        </p:nvSpPr>
        <p:spPr>
          <a:xfrm>
            <a:off x="11460310" y="6356350"/>
            <a:ext cx="550333" cy="365125"/>
          </a:xfrm>
          <a:prstGeom prst="rect">
            <a:avLst/>
          </a:prstGeom>
        </p:spPr>
        <p:txBody>
          <a:bodyPr vert="horz" lIns="91440" tIns="45720" rIns="91440" bIns="45720" rtlCol="0" anchor="ctr"/>
          <a:lstStyle>
            <a:lvl1pPr algn="r">
              <a:defRPr sz="1400">
                <a:solidFill>
                  <a:schemeClr val="tx1"/>
                </a:solidFill>
                <a:latin typeface="+mn-ea"/>
                <a:ea typeface="+mn-ea"/>
              </a:defRPr>
            </a:lvl1pPr>
          </a:lstStyle>
          <a:p>
            <a:fld id="{89DA2834-CDDF-478C-A578-3E7F258A0093}" type="slidenum">
              <a:rPr lang="zh-CN" altLang="en-US" smtClean="0"/>
              <a:pPr/>
              <a:t>‹#›</a:t>
            </a:fld>
            <a:endParaRPr lang="zh-CN" altLang="en-US"/>
          </a:p>
        </p:txBody>
      </p:sp>
    </p:spTree>
    <p:extLst>
      <p:ext uri="{BB962C8B-B14F-4D97-AF65-F5344CB8AC3E}">
        <p14:creationId xmlns:p14="http://schemas.microsoft.com/office/powerpoint/2010/main" val="4112912557"/>
      </p:ext>
    </p:extLst>
  </p:cSld>
  <p:clrMap bg1="lt1" tx1="dk1" bg2="lt2" tx2="dk2" accent1="accent1" accent2="accent2" accent3="accent3" accent4="accent4" accent5="accent5" accent6="accent6" hlink="hlink" folHlink="folHlink"/>
  <p:sldLayoutIdLst>
    <p:sldLayoutId id="2147483768" r:id="rId1"/>
    <p:sldLayoutId id="2147483773" r:id="rId2"/>
    <p:sldLayoutId id="2147483775" r:id="rId3"/>
    <p:sldLayoutId id="2147483774" r:id="rId4"/>
    <p:sldLayoutId id="2147483776" r:id="rId5"/>
    <p:sldLayoutId id="2147483778" r:id="rId6"/>
    <p:sldLayoutId id="2147483925" r:id="rId7"/>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51" userDrawn="1">
          <p15:clr>
            <a:srgbClr val="F26B43"/>
          </p15:clr>
        </p15:guide>
        <p15:guide id="2" pos="7106" userDrawn="1">
          <p15:clr>
            <a:srgbClr val="F26B43"/>
          </p15:clr>
        </p15:guide>
        <p15:guide id="3" orient="horz" pos="3906" userDrawn="1">
          <p15:clr>
            <a:srgbClr val="F26B43"/>
          </p15:clr>
        </p15:guide>
        <p15:guide id="4" orient="horz" pos="414" userDrawn="1">
          <p15:clr>
            <a:srgbClr val="F26B43"/>
          </p15:clr>
        </p15:guide>
        <p15:guide id="5" pos="3840" userDrawn="1">
          <p15:clr>
            <a:srgbClr val="F26B43"/>
          </p15:clr>
        </p15:guide>
        <p15:guide id="6" orient="horz" pos="216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p:nvPr/>
        </p:nvSpPr>
        <p:spPr>
          <a:xfrm>
            <a:off x="0" y="0"/>
            <a:ext cx="12192000" cy="6858000"/>
          </a:xfrm>
          <a:prstGeom prst="roundRect">
            <a:avLst>
              <a:gd name="adj" fmla="val 0"/>
            </a:avLst>
          </a:prstGeom>
          <a:gradFill>
            <a:gsLst>
              <a:gs pos="0">
                <a:srgbClr val="C4D6ED">
                  <a:alpha val="20000"/>
                </a:srgbClr>
              </a:gs>
              <a:gs pos="100000">
                <a:srgbClr val="BDD0EC">
                  <a:alpha val="20000"/>
                </a:srgbClr>
              </a:gs>
            </a:gsLst>
            <a:lin ang="5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grpSp>
        <p:nvGrpSpPr>
          <p:cNvPr id="11" name="Google Shape;11;p39"/>
          <p:cNvGrpSpPr/>
          <p:nvPr/>
        </p:nvGrpSpPr>
        <p:grpSpPr>
          <a:xfrm>
            <a:off x="160320" y="178403"/>
            <a:ext cx="11871361" cy="6501195"/>
            <a:chOff x="-11879827" y="-8369300"/>
            <a:chExt cx="11871361" cy="6501195"/>
          </a:xfrm>
        </p:grpSpPr>
        <p:grpSp>
          <p:nvGrpSpPr>
            <p:cNvPr id="12" name="Google Shape;12;p39"/>
            <p:cNvGrpSpPr/>
            <p:nvPr/>
          </p:nvGrpSpPr>
          <p:grpSpPr>
            <a:xfrm>
              <a:off x="-11879827" y="-2678968"/>
              <a:ext cx="3363753" cy="810862"/>
              <a:chOff x="2380868" y="4939665"/>
              <a:chExt cx="3363753" cy="810862"/>
            </a:xfrm>
          </p:grpSpPr>
          <p:sp>
            <p:nvSpPr>
              <p:cNvPr id="13" name="Google Shape;13;p39"/>
              <p:cNvSpPr/>
              <p:nvPr/>
            </p:nvSpPr>
            <p:spPr>
              <a:xfrm>
                <a:off x="2381058" y="4939665"/>
                <a:ext cx="313658" cy="326993"/>
              </a:xfrm>
              <a:custGeom>
                <a:avLst/>
                <a:gdLst/>
                <a:ahLst/>
                <a:cxnLst/>
                <a:rect l="l" t="t" r="r" b="b"/>
                <a:pathLst>
                  <a:path w="313658" h="326993" extrusionOk="0">
                    <a:moveTo>
                      <a:pt x="19431" y="89725"/>
                    </a:moveTo>
                    <a:cubicBezTo>
                      <a:pt x="45529" y="108966"/>
                      <a:pt x="66103" y="125730"/>
                      <a:pt x="81153" y="139827"/>
                    </a:cubicBezTo>
                    <a:lnTo>
                      <a:pt x="61436" y="166306"/>
                    </a:lnTo>
                    <a:cubicBezTo>
                      <a:pt x="53721" y="158782"/>
                      <a:pt x="43720" y="149923"/>
                      <a:pt x="31433" y="139637"/>
                    </a:cubicBezTo>
                    <a:cubicBezTo>
                      <a:pt x="19145" y="129349"/>
                      <a:pt x="8763" y="121253"/>
                      <a:pt x="0" y="115157"/>
                    </a:cubicBezTo>
                    <a:lnTo>
                      <a:pt x="19431" y="89725"/>
                    </a:lnTo>
                    <a:close/>
                    <a:moveTo>
                      <a:pt x="9620" y="312706"/>
                    </a:moveTo>
                    <a:cubicBezTo>
                      <a:pt x="23527" y="271272"/>
                      <a:pt x="35814" y="229648"/>
                      <a:pt x="46673" y="187833"/>
                    </a:cubicBezTo>
                    <a:lnTo>
                      <a:pt x="77057" y="196977"/>
                    </a:lnTo>
                    <a:cubicBezTo>
                      <a:pt x="66961" y="236982"/>
                      <a:pt x="55054" y="278701"/>
                      <a:pt x="41434" y="322231"/>
                    </a:cubicBezTo>
                    <a:lnTo>
                      <a:pt x="9620" y="312706"/>
                    </a:lnTo>
                    <a:close/>
                    <a:moveTo>
                      <a:pt x="67437" y="76676"/>
                    </a:moveTo>
                    <a:cubicBezTo>
                      <a:pt x="59722" y="69628"/>
                      <a:pt x="50387" y="61722"/>
                      <a:pt x="39529" y="52864"/>
                    </a:cubicBezTo>
                    <a:cubicBezTo>
                      <a:pt x="28670" y="44005"/>
                      <a:pt x="19431" y="36766"/>
                      <a:pt x="11621" y="31147"/>
                    </a:cubicBezTo>
                    <a:lnTo>
                      <a:pt x="31052" y="5715"/>
                    </a:lnTo>
                    <a:cubicBezTo>
                      <a:pt x="39053" y="11144"/>
                      <a:pt x="48482" y="18097"/>
                      <a:pt x="59246" y="26575"/>
                    </a:cubicBezTo>
                    <a:cubicBezTo>
                      <a:pt x="70104" y="35052"/>
                      <a:pt x="79629" y="43053"/>
                      <a:pt x="87821" y="50578"/>
                    </a:cubicBezTo>
                    <a:lnTo>
                      <a:pt x="67437" y="76676"/>
                    </a:lnTo>
                    <a:close/>
                    <a:moveTo>
                      <a:pt x="313658" y="35814"/>
                    </a:moveTo>
                    <a:lnTo>
                      <a:pt x="313658" y="60198"/>
                    </a:lnTo>
                    <a:cubicBezTo>
                      <a:pt x="313658" y="91916"/>
                      <a:pt x="313087" y="128206"/>
                      <a:pt x="312039" y="169069"/>
                    </a:cubicBezTo>
                    <a:cubicBezTo>
                      <a:pt x="310991" y="209836"/>
                      <a:pt x="309467" y="247650"/>
                      <a:pt x="307658" y="282512"/>
                    </a:cubicBezTo>
                    <a:cubicBezTo>
                      <a:pt x="306705" y="298228"/>
                      <a:pt x="303086" y="309563"/>
                      <a:pt x="296894" y="316421"/>
                    </a:cubicBezTo>
                    <a:cubicBezTo>
                      <a:pt x="290608" y="323279"/>
                      <a:pt x="280226" y="326803"/>
                      <a:pt x="265652" y="326993"/>
                    </a:cubicBezTo>
                    <a:lnTo>
                      <a:pt x="254318" y="326993"/>
                    </a:lnTo>
                    <a:cubicBezTo>
                      <a:pt x="239268" y="326993"/>
                      <a:pt x="226409" y="326422"/>
                      <a:pt x="215837" y="325183"/>
                    </a:cubicBezTo>
                    <a:lnTo>
                      <a:pt x="209455" y="295942"/>
                    </a:lnTo>
                    <a:cubicBezTo>
                      <a:pt x="225933" y="297847"/>
                      <a:pt x="240697" y="298609"/>
                      <a:pt x="253937" y="298418"/>
                    </a:cubicBezTo>
                    <a:cubicBezTo>
                      <a:pt x="261747" y="298228"/>
                      <a:pt x="267081" y="295846"/>
                      <a:pt x="270129" y="291560"/>
                    </a:cubicBezTo>
                    <a:cubicBezTo>
                      <a:pt x="273177" y="287179"/>
                      <a:pt x="275082" y="279749"/>
                      <a:pt x="275749" y="269176"/>
                    </a:cubicBezTo>
                    <a:cubicBezTo>
                      <a:pt x="277368" y="241173"/>
                      <a:pt x="278702" y="210312"/>
                      <a:pt x="279845" y="176594"/>
                    </a:cubicBezTo>
                    <a:cubicBezTo>
                      <a:pt x="280892" y="142875"/>
                      <a:pt x="281464" y="112871"/>
                      <a:pt x="281464" y="86773"/>
                    </a:cubicBezTo>
                    <a:lnTo>
                      <a:pt x="281464" y="66294"/>
                    </a:lnTo>
                    <a:lnTo>
                      <a:pt x="133731" y="66294"/>
                    </a:lnTo>
                    <a:cubicBezTo>
                      <a:pt x="123158" y="83248"/>
                      <a:pt x="111347" y="99441"/>
                      <a:pt x="98489" y="114967"/>
                    </a:cubicBezTo>
                    <a:lnTo>
                      <a:pt x="73057" y="97726"/>
                    </a:lnTo>
                    <a:cubicBezTo>
                      <a:pt x="86963" y="81058"/>
                      <a:pt x="99155" y="64294"/>
                      <a:pt x="109728" y="47625"/>
                    </a:cubicBezTo>
                    <a:cubicBezTo>
                      <a:pt x="120301" y="30956"/>
                      <a:pt x="128302" y="15049"/>
                      <a:pt x="133731" y="0"/>
                    </a:cubicBezTo>
                    <a:lnTo>
                      <a:pt x="164783" y="6667"/>
                    </a:lnTo>
                    <a:cubicBezTo>
                      <a:pt x="160306" y="17240"/>
                      <a:pt x="155734" y="27051"/>
                      <a:pt x="151067" y="35909"/>
                    </a:cubicBezTo>
                    <a:lnTo>
                      <a:pt x="313658" y="35909"/>
                    </a:lnTo>
                    <a:close/>
                    <a:moveTo>
                      <a:pt x="100965" y="211836"/>
                    </a:moveTo>
                    <a:lnTo>
                      <a:pt x="128492" y="211836"/>
                    </a:lnTo>
                    <a:lnTo>
                      <a:pt x="128492" y="254508"/>
                    </a:lnTo>
                    <a:lnTo>
                      <a:pt x="162401" y="254508"/>
                    </a:lnTo>
                    <a:lnTo>
                      <a:pt x="162401" y="194881"/>
                    </a:lnTo>
                    <a:lnTo>
                      <a:pt x="90106" y="194881"/>
                    </a:lnTo>
                    <a:lnTo>
                      <a:pt x="90106" y="167735"/>
                    </a:lnTo>
                    <a:lnTo>
                      <a:pt x="162401" y="167735"/>
                    </a:lnTo>
                    <a:lnTo>
                      <a:pt x="162401" y="131445"/>
                    </a:lnTo>
                    <a:lnTo>
                      <a:pt x="141161" y="131445"/>
                    </a:lnTo>
                    <a:cubicBezTo>
                      <a:pt x="134303" y="142018"/>
                      <a:pt x="127635" y="151447"/>
                      <a:pt x="121063" y="159639"/>
                    </a:cubicBezTo>
                    <a:lnTo>
                      <a:pt x="96393" y="144494"/>
                    </a:lnTo>
                    <a:cubicBezTo>
                      <a:pt x="106299" y="132779"/>
                      <a:pt x="114491" y="121825"/>
                      <a:pt x="121063" y="111728"/>
                    </a:cubicBezTo>
                    <a:cubicBezTo>
                      <a:pt x="127635" y="101632"/>
                      <a:pt x="133731" y="90488"/>
                      <a:pt x="139446" y="78200"/>
                    </a:cubicBezTo>
                    <a:lnTo>
                      <a:pt x="165926" y="84582"/>
                    </a:lnTo>
                    <a:cubicBezTo>
                      <a:pt x="161735" y="94202"/>
                      <a:pt x="158591" y="100679"/>
                      <a:pt x="156781" y="104013"/>
                    </a:cubicBezTo>
                    <a:lnTo>
                      <a:pt x="250984" y="104013"/>
                    </a:lnTo>
                    <a:lnTo>
                      <a:pt x="250984" y="131540"/>
                    </a:lnTo>
                    <a:lnTo>
                      <a:pt x="193167" y="131540"/>
                    </a:lnTo>
                    <a:lnTo>
                      <a:pt x="193167" y="167830"/>
                    </a:lnTo>
                    <a:lnTo>
                      <a:pt x="263747" y="167830"/>
                    </a:lnTo>
                    <a:lnTo>
                      <a:pt x="263747" y="194977"/>
                    </a:lnTo>
                    <a:lnTo>
                      <a:pt x="193167" y="194977"/>
                    </a:lnTo>
                    <a:lnTo>
                      <a:pt x="193167" y="254603"/>
                    </a:lnTo>
                    <a:lnTo>
                      <a:pt x="224600" y="254603"/>
                    </a:lnTo>
                    <a:lnTo>
                      <a:pt x="224600" y="211550"/>
                    </a:lnTo>
                    <a:lnTo>
                      <a:pt x="251746" y="211550"/>
                    </a:lnTo>
                    <a:lnTo>
                      <a:pt x="251746" y="281083"/>
                    </a:lnTo>
                    <a:lnTo>
                      <a:pt x="100965" y="281083"/>
                    </a:lnTo>
                    <a:lnTo>
                      <a:pt x="100965" y="211836"/>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4" name="Google Shape;14;p39"/>
              <p:cNvSpPr/>
              <p:nvPr/>
            </p:nvSpPr>
            <p:spPr>
              <a:xfrm>
                <a:off x="2744151" y="4942998"/>
                <a:ext cx="300513" cy="313943"/>
              </a:xfrm>
              <a:custGeom>
                <a:avLst/>
                <a:gdLst/>
                <a:ahLst/>
                <a:cxnLst/>
                <a:rect l="l" t="t" r="r" b="b"/>
                <a:pathLst>
                  <a:path w="300513" h="313943" extrusionOk="0">
                    <a:moveTo>
                      <a:pt x="238792" y="282226"/>
                    </a:moveTo>
                    <a:lnTo>
                      <a:pt x="300514" y="282226"/>
                    </a:lnTo>
                    <a:lnTo>
                      <a:pt x="300514" y="313944"/>
                    </a:lnTo>
                    <a:lnTo>
                      <a:pt x="0" y="313944"/>
                    </a:lnTo>
                    <a:lnTo>
                      <a:pt x="0" y="282226"/>
                    </a:lnTo>
                    <a:lnTo>
                      <a:pt x="131636" y="282226"/>
                    </a:lnTo>
                    <a:lnTo>
                      <a:pt x="131636" y="219456"/>
                    </a:lnTo>
                    <a:lnTo>
                      <a:pt x="27527" y="219456"/>
                    </a:lnTo>
                    <a:lnTo>
                      <a:pt x="27527" y="187738"/>
                    </a:lnTo>
                    <a:lnTo>
                      <a:pt x="131636" y="187738"/>
                    </a:lnTo>
                    <a:lnTo>
                      <a:pt x="131636" y="144304"/>
                    </a:lnTo>
                    <a:lnTo>
                      <a:pt x="14097" y="144304"/>
                    </a:lnTo>
                    <a:lnTo>
                      <a:pt x="14097" y="112871"/>
                    </a:lnTo>
                    <a:lnTo>
                      <a:pt x="287560" y="112871"/>
                    </a:lnTo>
                    <a:lnTo>
                      <a:pt x="287560" y="144304"/>
                    </a:lnTo>
                    <a:lnTo>
                      <a:pt x="165830" y="144304"/>
                    </a:lnTo>
                    <a:lnTo>
                      <a:pt x="165830" y="187738"/>
                    </a:lnTo>
                    <a:lnTo>
                      <a:pt x="273463" y="187738"/>
                    </a:lnTo>
                    <a:lnTo>
                      <a:pt x="273463" y="219456"/>
                    </a:lnTo>
                    <a:lnTo>
                      <a:pt x="165830" y="219456"/>
                    </a:lnTo>
                    <a:lnTo>
                      <a:pt x="165830" y="282226"/>
                    </a:lnTo>
                    <a:lnTo>
                      <a:pt x="234982" y="282226"/>
                    </a:lnTo>
                    <a:cubicBezTo>
                      <a:pt x="220885" y="262985"/>
                      <a:pt x="210407" y="248983"/>
                      <a:pt x="203549" y="240221"/>
                    </a:cubicBezTo>
                    <a:lnTo>
                      <a:pt x="228981" y="220789"/>
                    </a:lnTo>
                    <a:cubicBezTo>
                      <a:pt x="244316" y="240125"/>
                      <a:pt x="255556" y="254698"/>
                      <a:pt x="262890" y="264509"/>
                    </a:cubicBezTo>
                    <a:lnTo>
                      <a:pt x="238792" y="282226"/>
                    </a:lnTo>
                    <a:close/>
                    <a:moveTo>
                      <a:pt x="38767" y="67723"/>
                    </a:moveTo>
                    <a:lnTo>
                      <a:pt x="38767" y="99155"/>
                    </a:lnTo>
                    <a:lnTo>
                      <a:pt x="5239" y="99155"/>
                    </a:lnTo>
                    <a:lnTo>
                      <a:pt x="5239" y="36671"/>
                    </a:lnTo>
                    <a:lnTo>
                      <a:pt x="132969" y="36671"/>
                    </a:lnTo>
                    <a:lnTo>
                      <a:pt x="120968" y="5620"/>
                    </a:lnTo>
                    <a:lnTo>
                      <a:pt x="157639" y="0"/>
                    </a:lnTo>
                    <a:lnTo>
                      <a:pt x="160782" y="8477"/>
                    </a:lnTo>
                    <a:lnTo>
                      <a:pt x="171736" y="36671"/>
                    </a:lnTo>
                    <a:lnTo>
                      <a:pt x="296323" y="36671"/>
                    </a:lnTo>
                    <a:lnTo>
                      <a:pt x="296323" y="99155"/>
                    </a:lnTo>
                    <a:lnTo>
                      <a:pt x="261366" y="99155"/>
                    </a:lnTo>
                    <a:lnTo>
                      <a:pt x="261366" y="67723"/>
                    </a:lnTo>
                    <a:lnTo>
                      <a:pt x="38767" y="67723"/>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5" name="Google Shape;15;p39"/>
              <p:cNvSpPr/>
              <p:nvPr/>
            </p:nvSpPr>
            <p:spPr>
              <a:xfrm>
                <a:off x="3092671" y="5119306"/>
                <a:ext cx="129444" cy="30384"/>
              </a:xfrm>
              <a:custGeom>
                <a:avLst/>
                <a:gdLst/>
                <a:ahLst/>
                <a:cxnLst/>
                <a:rect l="l" t="t" r="r" b="b"/>
                <a:pathLst>
                  <a:path w="129444"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6" name="Google Shape;16;p39"/>
              <p:cNvSpPr/>
              <p:nvPr/>
            </p:nvSpPr>
            <p:spPr>
              <a:xfrm>
                <a:off x="3256501" y="4943379"/>
                <a:ext cx="327279" cy="323850"/>
              </a:xfrm>
              <a:custGeom>
                <a:avLst/>
                <a:gdLst/>
                <a:ahLst/>
                <a:cxnLst/>
                <a:rect l="l" t="t" r="r" b="b"/>
                <a:pathLst>
                  <a:path w="327279" h="323850" extrusionOk="0">
                    <a:moveTo>
                      <a:pt x="138208" y="94488"/>
                    </a:moveTo>
                    <a:cubicBezTo>
                      <a:pt x="134207" y="127635"/>
                      <a:pt x="130016" y="154591"/>
                      <a:pt x="125540" y="175260"/>
                    </a:cubicBezTo>
                    <a:cubicBezTo>
                      <a:pt x="121063" y="195929"/>
                      <a:pt x="115062" y="214313"/>
                      <a:pt x="107537" y="230315"/>
                    </a:cubicBezTo>
                    <a:lnTo>
                      <a:pt x="154496" y="268796"/>
                    </a:lnTo>
                    <a:lnTo>
                      <a:pt x="131921" y="296323"/>
                    </a:lnTo>
                    <a:cubicBezTo>
                      <a:pt x="118967" y="284321"/>
                      <a:pt x="104966" y="272129"/>
                      <a:pt x="89916" y="259652"/>
                    </a:cubicBezTo>
                    <a:cubicBezTo>
                      <a:pt x="82391" y="270034"/>
                      <a:pt x="73247" y="280321"/>
                      <a:pt x="62579" y="290513"/>
                    </a:cubicBezTo>
                    <a:cubicBezTo>
                      <a:pt x="51911" y="300704"/>
                      <a:pt x="38862" y="311849"/>
                      <a:pt x="23622" y="323850"/>
                    </a:cubicBezTo>
                    <a:lnTo>
                      <a:pt x="0" y="298799"/>
                    </a:lnTo>
                    <a:cubicBezTo>
                      <a:pt x="14859" y="287465"/>
                      <a:pt x="27242" y="277082"/>
                      <a:pt x="37433" y="267557"/>
                    </a:cubicBezTo>
                    <a:cubicBezTo>
                      <a:pt x="47530" y="258032"/>
                      <a:pt x="56198" y="248126"/>
                      <a:pt x="63532" y="237744"/>
                    </a:cubicBezTo>
                    <a:cubicBezTo>
                      <a:pt x="44482" y="222504"/>
                      <a:pt x="28575" y="210121"/>
                      <a:pt x="15907" y="200692"/>
                    </a:cubicBezTo>
                    <a:cubicBezTo>
                      <a:pt x="24575" y="169164"/>
                      <a:pt x="32004" y="134398"/>
                      <a:pt x="38100" y="96298"/>
                    </a:cubicBezTo>
                    <a:lnTo>
                      <a:pt x="5239" y="96298"/>
                    </a:lnTo>
                    <a:lnTo>
                      <a:pt x="5239" y="62770"/>
                    </a:lnTo>
                    <a:lnTo>
                      <a:pt x="42958" y="62770"/>
                    </a:lnTo>
                    <a:cubicBezTo>
                      <a:pt x="46196" y="36862"/>
                      <a:pt x="48482" y="16002"/>
                      <a:pt x="49625" y="0"/>
                    </a:cubicBezTo>
                    <a:lnTo>
                      <a:pt x="82487" y="2477"/>
                    </a:lnTo>
                    <a:cubicBezTo>
                      <a:pt x="80391" y="22193"/>
                      <a:pt x="77915" y="42386"/>
                      <a:pt x="75057" y="62770"/>
                    </a:cubicBezTo>
                    <a:lnTo>
                      <a:pt x="138208" y="62770"/>
                    </a:lnTo>
                    <a:lnTo>
                      <a:pt x="138208" y="94488"/>
                    </a:lnTo>
                    <a:close/>
                    <a:moveTo>
                      <a:pt x="80391" y="208788"/>
                    </a:moveTo>
                    <a:cubicBezTo>
                      <a:pt x="86773" y="195167"/>
                      <a:pt x="92012" y="179356"/>
                      <a:pt x="96298" y="161544"/>
                    </a:cubicBezTo>
                    <a:cubicBezTo>
                      <a:pt x="100489" y="143637"/>
                      <a:pt x="104299" y="121920"/>
                      <a:pt x="107633" y="96298"/>
                    </a:cubicBezTo>
                    <a:lnTo>
                      <a:pt x="69914" y="96298"/>
                    </a:lnTo>
                    <a:cubicBezTo>
                      <a:pt x="64008" y="131540"/>
                      <a:pt x="57817" y="161449"/>
                      <a:pt x="51244" y="185928"/>
                    </a:cubicBezTo>
                    <a:cubicBezTo>
                      <a:pt x="62865" y="194596"/>
                      <a:pt x="72581" y="202216"/>
                      <a:pt x="80391" y="208788"/>
                    </a:cubicBezTo>
                    <a:close/>
                    <a:moveTo>
                      <a:pt x="327279" y="147066"/>
                    </a:moveTo>
                    <a:lnTo>
                      <a:pt x="327279" y="180213"/>
                    </a:lnTo>
                    <a:lnTo>
                      <a:pt x="250412" y="180213"/>
                    </a:lnTo>
                    <a:lnTo>
                      <a:pt x="250412" y="276511"/>
                    </a:lnTo>
                    <a:cubicBezTo>
                      <a:pt x="250412" y="292703"/>
                      <a:pt x="247174" y="304133"/>
                      <a:pt x="240697" y="310705"/>
                    </a:cubicBezTo>
                    <a:cubicBezTo>
                      <a:pt x="234220" y="317278"/>
                      <a:pt x="223075" y="320612"/>
                      <a:pt x="207359" y="320612"/>
                    </a:cubicBezTo>
                    <a:cubicBezTo>
                      <a:pt x="192976" y="320612"/>
                      <a:pt x="180689"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6971"/>
                    </a:lnTo>
                    <a:lnTo>
                      <a:pt x="216884" y="146971"/>
                    </a:lnTo>
                    <a:lnTo>
                      <a:pt x="216884" y="108204"/>
                    </a:lnTo>
                    <a:lnTo>
                      <a:pt x="273367" y="54197"/>
                    </a:lnTo>
                    <a:lnTo>
                      <a:pt x="155924" y="54197"/>
                    </a:lnTo>
                    <a:lnTo>
                      <a:pt x="155924" y="22098"/>
                    </a:lnTo>
                    <a:lnTo>
                      <a:pt x="316801" y="22098"/>
                    </a:lnTo>
                    <a:lnTo>
                      <a:pt x="316801" y="53816"/>
                    </a:lnTo>
                    <a:lnTo>
                      <a:pt x="250508" y="120110"/>
                    </a:lnTo>
                    <a:lnTo>
                      <a:pt x="250508" y="146876"/>
                    </a:lnTo>
                    <a:lnTo>
                      <a:pt x="327279" y="146876"/>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7" name="Google Shape;17;p39"/>
              <p:cNvSpPr/>
              <p:nvPr/>
            </p:nvSpPr>
            <p:spPr>
              <a:xfrm>
                <a:off x="3612736" y="4961667"/>
                <a:ext cx="296322" cy="310610"/>
              </a:xfrm>
              <a:custGeom>
                <a:avLst/>
                <a:gdLst/>
                <a:ahLst/>
                <a:cxnLst/>
                <a:rect l="l" t="t" r="r" b="b"/>
                <a:pathLst>
                  <a:path w="296322" h="310610" extrusionOk="0">
                    <a:moveTo>
                      <a:pt x="31718" y="0"/>
                    </a:moveTo>
                    <a:lnTo>
                      <a:pt x="296323" y="0"/>
                    </a:lnTo>
                    <a:lnTo>
                      <a:pt x="296323" y="260413"/>
                    </a:lnTo>
                    <a:cubicBezTo>
                      <a:pt x="296323" y="271939"/>
                      <a:pt x="294799" y="280797"/>
                      <a:pt x="291941" y="286893"/>
                    </a:cubicBezTo>
                    <a:cubicBezTo>
                      <a:pt x="288989" y="292989"/>
                      <a:pt x="284226" y="297275"/>
                      <a:pt x="277654" y="299752"/>
                    </a:cubicBezTo>
                    <a:cubicBezTo>
                      <a:pt x="271082" y="302228"/>
                      <a:pt x="261747" y="303466"/>
                      <a:pt x="249746" y="303466"/>
                    </a:cubicBezTo>
                    <a:cubicBezTo>
                      <a:pt x="239840" y="303466"/>
                      <a:pt x="227838" y="302800"/>
                      <a:pt x="213741" y="301371"/>
                    </a:cubicBezTo>
                    <a:lnTo>
                      <a:pt x="208121" y="267843"/>
                    </a:lnTo>
                    <a:cubicBezTo>
                      <a:pt x="223171" y="269938"/>
                      <a:pt x="235649" y="271177"/>
                      <a:pt x="245555" y="271367"/>
                    </a:cubicBezTo>
                    <a:cubicBezTo>
                      <a:pt x="252794" y="271367"/>
                      <a:pt x="257651" y="269938"/>
                      <a:pt x="260033"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8" y="203740"/>
                    </a:lnTo>
                    <a:cubicBezTo>
                      <a:pt x="62198" y="222980"/>
                      <a:pt x="58769" y="240697"/>
                      <a:pt x="53626" y="256794"/>
                    </a:cubicBezTo>
                    <a:cubicBezTo>
                      <a:pt x="48482" y="272891"/>
                      <a:pt x="40577" y="290798"/>
                      <a:pt x="30004" y="310610"/>
                    </a:cubicBezTo>
                    <a:lnTo>
                      <a:pt x="0" y="294037"/>
                    </a:lnTo>
                    <a:cubicBezTo>
                      <a:pt x="9620" y="275654"/>
                      <a:pt x="16574" y="260509"/>
                      <a:pt x="20765"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 name="Google Shape;18;p39"/>
              <p:cNvSpPr/>
              <p:nvPr/>
            </p:nvSpPr>
            <p:spPr>
              <a:xfrm>
                <a:off x="3978973" y="4982813"/>
                <a:ext cx="176688" cy="258222"/>
              </a:xfrm>
              <a:custGeom>
                <a:avLst/>
                <a:gdLst/>
                <a:ahLst/>
                <a:cxnLst/>
                <a:rect l="l" t="t" r="r" b="b"/>
                <a:pathLst>
                  <a:path w="176688" h="258222" extrusionOk="0">
                    <a:moveTo>
                      <a:pt x="82486" y="95"/>
                    </a:moveTo>
                    <a:cubicBezTo>
                      <a:pt x="100870" y="95"/>
                      <a:pt x="117157" y="3524"/>
                      <a:pt x="131540" y="10287"/>
                    </a:cubicBezTo>
                    <a:cubicBezTo>
                      <a:pt x="145923" y="17145"/>
                      <a:pt x="156972" y="26765"/>
                      <a:pt x="164878" y="39243"/>
                    </a:cubicBezTo>
                    <a:cubicBezTo>
                      <a:pt x="172784" y="51721"/>
                      <a:pt x="176689" y="65913"/>
                      <a:pt x="176689" y="81915"/>
                    </a:cubicBezTo>
                    <a:cubicBezTo>
                      <a:pt x="176689" y="97917"/>
                      <a:pt x="172784" y="112109"/>
                      <a:pt x="164878" y="124396"/>
                    </a:cubicBezTo>
                    <a:cubicBezTo>
                      <a:pt x="156972" y="136779"/>
                      <a:pt x="145923" y="146304"/>
                      <a:pt x="131731" y="153162"/>
                    </a:cubicBezTo>
                    <a:cubicBezTo>
                      <a:pt x="117538" y="160020"/>
                      <a:pt x="101060" y="163354"/>
                      <a:pt x="82486" y="163354"/>
                    </a:cubicBezTo>
                    <a:lnTo>
                      <a:pt x="37719" y="163354"/>
                    </a:lnTo>
                    <a:lnTo>
                      <a:pt x="37719" y="258223"/>
                    </a:lnTo>
                    <a:lnTo>
                      <a:pt x="0" y="258223"/>
                    </a:lnTo>
                    <a:lnTo>
                      <a:pt x="0" y="0"/>
                    </a:lnTo>
                    <a:lnTo>
                      <a:pt x="82486" y="0"/>
                    </a:lnTo>
                    <a:close/>
                    <a:moveTo>
                      <a:pt x="77914" y="130588"/>
                    </a:moveTo>
                    <a:cubicBezTo>
                      <a:pt x="96488" y="130588"/>
                      <a:pt x="110871" y="126206"/>
                      <a:pt x="121158" y="117348"/>
                    </a:cubicBezTo>
                    <a:cubicBezTo>
                      <a:pt x="131350" y="108490"/>
                      <a:pt x="136493" y="96679"/>
                      <a:pt x="136493" y="81915"/>
                    </a:cubicBezTo>
                    <a:cubicBezTo>
                      <a:pt x="136493" y="67151"/>
                      <a:pt x="131350" y="55245"/>
                      <a:pt x="121158" y="46291"/>
                    </a:cubicBezTo>
                    <a:cubicBezTo>
                      <a:pt x="110966" y="37338"/>
                      <a:pt x="96488" y="32861"/>
                      <a:pt x="77914" y="32861"/>
                    </a:cubicBezTo>
                    <a:lnTo>
                      <a:pt x="37719" y="32861"/>
                    </a:lnTo>
                    <a:lnTo>
                      <a:pt x="37719" y="130588"/>
                    </a:lnTo>
                    <a:lnTo>
                      <a:pt x="77914" y="130588"/>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9" name="Google Shape;19;p39"/>
              <p:cNvSpPr/>
              <p:nvPr/>
            </p:nvSpPr>
            <p:spPr>
              <a:xfrm>
                <a:off x="4193475" y="4982813"/>
                <a:ext cx="176688" cy="258222"/>
              </a:xfrm>
              <a:custGeom>
                <a:avLst/>
                <a:gdLst/>
                <a:ahLst/>
                <a:cxnLst/>
                <a:rect l="l" t="t" r="r" b="b"/>
                <a:pathLst>
                  <a:path w="176688" h="258222" extrusionOk="0">
                    <a:moveTo>
                      <a:pt x="82487" y="95"/>
                    </a:moveTo>
                    <a:cubicBezTo>
                      <a:pt x="100870" y="95"/>
                      <a:pt x="117158" y="3524"/>
                      <a:pt x="131540" y="10287"/>
                    </a:cubicBezTo>
                    <a:cubicBezTo>
                      <a:pt x="145923" y="17145"/>
                      <a:pt x="156972" y="26765"/>
                      <a:pt x="164878" y="39243"/>
                    </a:cubicBezTo>
                    <a:cubicBezTo>
                      <a:pt x="172784" y="51721"/>
                      <a:pt x="176689" y="65913"/>
                      <a:pt x="176689" y="81915"/>
                    </a:cubicBezTo>
                    <a:cubicBezTo>
                      <a:pt x="176689" y="97917"/>
                      <a:pt x="172784" y="112109"/>
                      <a:pt x="164878" y="124396"/>
                    </a:cubicBezTo>
                    <a:cubicBezTo>
                      <a:pt x="156972" y="136779"/>
                      <a:pt x="145923" y="146304"/>
                      <a:pt x="131731" y="153162"/>
                    </a:cubicBezTo>
                    <a:cubicBezTo>
                      <a:pt x="117539" y="160020"/>
                      <a:pt x="101060" y="163354"/>
                      <a:pt x="82487" y="163354"/>
                    </a:cubicBezTo>
                    <a:lnTo>
                      <a:pt x="37719" y="163354"/>
                    </a:lnTo>
                    <a:lnTo>
                      <a:pt x="37719" y="258223"/>
                    </a:lnTo>
                    <a:lnTo>
                      <a:pt x="0" y="258223"/>
                    </a:lnTo>
                    <a:lnTo>
                      <a:pt x="0" y="0"/>
                    </a:lnTo>
                    <a:lnTo>
                      <a:pt x="82487" y="0"/>
                    </a:lnTo>
                    <a:close/>
                    <a:moveTo>
                      <a:pt x="77915" y="130588"/>
                    </a:moveTo>
                    <a:cubicBezTo>
                      <a:pt x="96488" y="130588"/>
                      <a:pt x="110871" y="126206"/>
                      <a:pt x="121158" y="117348"/>
                    </a:cubicBezTo>
                    <a:cubicBezTo>
                      <a:pt x="131350" y="108490"/>
                      <a:pt x="136493" y="96679"/>
                      <a:pt x="136493" y="81915"/>
                    </a:cubicBezTo>
                    <a:cubicBezTo>
                      <a:pt x="136493" y="67151"/>
                      <a:pt x="131350" y="55245"/>
                      <a:pt x="121158" y="46291"/>
                    </a:cubicBezTo>
                    <a:cubicBezTo>
                      <a:pt x="110966" y="37338"/>
                      <a:pt x="96488" y="32861"/>
                      <a:pt x="77915" y="32861"/>
                    </a:cubicBezTo>
                    <a:lnTo>
                      <a:pt x="37719" y="32861"/>
                    </a:lnTo>
                    <a:lnTo>
                      <a:pt x="37719" y="130588"/>
                    </a:lnTo>
                    <a:lnTo>
                      <a:pt x="77915" y="130588"/>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0" name="Google Shape;20;p39"/>
              <p:cNvSpPr/>
              <p:nvPr/>
            </p:nvSpPr>
            <p:spPr>
              <a:xfrm>
                <a:off x="4382166" y="4982908"/>
                <a:ext cx="197262" cy="258222"/>
              </a:xfrm>
              <a:custGeom>
                <a:avLst/>
                <a:gdLst/>
                <a:ahLst/>
                <a:cxnLst/>
                <a:rect l="l" t="t" r="r" b="b"/>
                <a:pathLst>
                  <a:path w="197262" h="258222" extrusionOk="0">
                    <a:moveTo>
                      <a:pt x="0" y="0"/>
                    </a:moveTo>
                    <a:lnTo>
                      <a:pt x="197263" y="0"/>
                    </a:lnTo>
                    <a:lnTo>
                      <a:pt x="197263" y="33528"/>
                    </a:lnTo>
                    <a:lnTo>
                      <a:pt x="117538" y="33528"/>
                    </a:lnTo>
                    <a:lnTo>
                      <a:pt x="117538" y="258223"/>
                    </a:lnTo>
                    <a:lnTo>
                      <a:pt x="79438" y="258223"/>
                    </a:lnTo>
                    <a:lnTo>
                      <a:pt x="79438"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1" name="Google Shape;21;p39"/>
              <p:cNvSpPr/>
              <p:nvPr/>
            </p:nvSpPr>
            <p:spPr>
              <a:xfrm>
                <a:off x="2380868" y="5477160"/>
                <a:ext cx="175545" cy="273367"/>
              </a:xfrm>
              <a:custGeom>
                <a:avLst/>
                <a:gdLst/>
                <a:ahLst/>
                <a:cxnLst/>
                <a:rect l="l" t="t" r="r" b="b"/>
                <a:pathLst>
                  <a:path w="175545" h="273367" extrusionOk="0">
                    <a:moveTo>
                      <a:pt x="175546" y="4191"/>
                    </a:moveTo>
                    <a:lnTo>
                      <a:pt x="175546" y="173164"/>
                    </a:lnTo>
                    <a:cubicBezTo>
                      <a:pt x="175546" y="209169"/>
                      <a:pt x="166783" y="234887"/>
                      <a:pt x="149257" y="250222"/>
                    </a:cubicBezTo>
                    <a:cubicBezTo>
                      <a:pt x="131731" y="265652"/>
                      <a:pt x="110776" y="273368"/>
                      <a:pt x="86297" y="273368"/>
                    </a:cubicBezTo>
                    <a:cubicBezTo>
                      <a:pt x="67437" y="273368"/>
                      <a:pt x="50864" y="269367"/>
                      <a:pt x="36386" y="261366"/>
                    </a:cubicBezTo>
                    <a:cubicBezTo>
                      <a:pt x="21908" y="253365"/>
                      <a:pt x="12002" y="242221"/>
                      <a:pt x="6572" y="227838"/>
                    </a:cubicBezTo>
                    <a:lnTo>
                      <a:pt x="35147" y="211264"/>
                    </a:lnTo>
                    <a:cubicBezTo>
                      <a:pt x="44291" y="230505"/>
                      <a:pt x="61341" y="240221"/>
                      <a:pt x="86297" y="240221"/>
                    </a:cubicBezTo>
                    <a:cubicBezTo>
                      <a:pt x="103442" y="240221"/>
                      <a:pt x="116681" y="234982"/>
                      <a:pt x="125825" y="224504"/>
                    </a:cubicBezTo>
                    <a:cubicBezTo>
                      <a:pt x="134969" y="214027"/>
                      <a:pt x="139637" y="196310"/>
                      <a:pt x="139637" y="171450"/>
                    </a:cubicBezTo>
                    <a:lnTo>
                      <a:pt x="140684" y="159068"/>
                    </a:lnTo>
                    <a:cubicBezTo>
                      <a:pt x="134112" y="169926"/>
                      <a:pt x="125730" y="177927"/>
                      <a:pt x="115443" y="183261"/>
                    </a:cubicBezTo>
                    <a:cubicBezTo>
                      <a:pt x="105251" y="188595"/>
                      <a:pt x="94107" y="191167"/>
                      <a:pt x="82106" y="191167"/>
                    </a:cubicBezTo>
                    <a:cubicBezTo>
                      <a:pt x="67723" y="191167"/>
                      <a:pt x="54293" y="187357"/>
                      <a:pt x="41720" y="179737"/>
                    </a:cubicBezTo>
                    <a:cubicBezTo>
                      <a:pt x="29147" y="172117"/>
                      <a:pt x="19050" y="161068"/>
                      <a:pt x="11430" y="146590"/>
                    </a:cubicBezTo>
                    <a:cubicBezTo>
                      <a:pt x="3810" y="132112"/>
                      <a:pt x="0" y="115157"/>
                      <a:pt x="0" y="95631"/>
                    </a:cubicBezTo>
                    <a:cubicBezTo>
                      <a:pt x="0" y="75914"/>
                      <a:pt x="3810" y="58769"/>
                      <a:pt x="11430" y="44291"/>
                    </a:cubicBezTo>
                    <a:cubicBezTo>
                      <a:pt x="19050" y="29813"/>
                      <a:pt x="29147" y="18860"/>
                      <a:pt x="41720" y="11335"/>
                    </a:cubicBezTo>
                    <a:cubicBezTo>
                      <a:pt x="54293" y="3810"/>
                      <a:pt x="67818" y="0"/>
                      <a:pt x="82106" y="0"/>
                    </a:cubicBezTo>
                    <a:cubicBezTo>
                      <a:pt x="94107" y="0"/>
                      <a:pt x="105442" y="2857"/>
                      <a:pt x="116015" y="8477"/>
                    </a:cubicBezTo>
                    <a:cubicBezTo>
                      <a:pt x="126587" y="14097"/>
                      <a:pt x="135065" y="22574"/>
                      <a:pt x="141446" y="33909"/>
                    </a:cubicBezTo>
                    <a:cubicBezTo>
                      <a:pt x="142875" y="20288"/>
                      <a:pt x="143637" y="10382"/>
                      <a:pt x="143923" y="4286"/>
                    </a:cubicBezTo>
                    <a:lnTo>
                      <a:pt x="175546" y="4286"/>
                    </a:lnTo>
                    <a:close/>
                    <a:moveTo>
                      <a:pt x="124206" y="143256"/>
                    </a:moveTo>
                    <a:cubicBezTo>
                      <a:pt x="134398" y="132874"/>
                      <a:pt x="139541" y="117062"/>
                      <a:pt x="139541" y="95631"/>
                    </a:cubicBezTo>
                    <a:cubicBezTo>
                      <a:pt x="139541" y="74486"/>
                      <a:pt x="134398" y="58864"/>
                      <a:pt x="124206" y="48673"/>
                    </a:cubicBezTo>
                    <a:cubicBezTo>
                      <a:pt x="114014" y="38576"/>
                      <a:pt x="101632" y="33528"/>
                      <a:pt x="87344" y="33528"/>
                    </a:cubicBezTo>
                    <a:cubicBezTo>
                      <a:pt x="72295" y="33528"/>
                      <a:pt x="60198" y="38957"/>
                      <a:pt x="51149" y="49721"/>
                    </a:cubicBezTo>
                    <a:cubicBezTo>
                      <a:pt x="42101" y="60579"/>
                      <a:pt x="37529" y="75819"/>
                      <a:pt x="37529" y="95536"/>
                    </a:cubicBezTo>
                    <a:cubicBezTo>
                      <a:pt x="37529" y="115538"/>
                      <a:pt x="42101" y="131064"/>
                      <a:pt x="51149" y="142113"/>
                    </a:cubicBezTo>
                    <a:cubicBezTo>
                      <a:pt x="60198" y="153162"/>
                      <a:pt x="72295" y="158687"/>
                      <a:pt x="87344" y="158687"/>
                    </a:cubicBezTo>
                    <a:cubicBezTo>
                      <a:pt x="101727" y="158782"/>
                      <a:pt x="114014" y="153543"/>
                      <a:pt x="124206" y="14325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2" name="Google Shape;22;p39"/>
              <p:cNvSpPr/>
              <p:nvPr/>
            </p:nvSpPr>
            <p:spPr>
              <a:xfrm>
                <a:off x="2596990"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6" y="31242"/>
                      <a:pt x="166878" y="45911"/>
                    </a:cubicBezTo>
                    <a:cubicBezTo>
                      <a:pt x="175069" y="60484"/>
                      <a:pt x="179261" y="77057"/>
                      <a:pt x="179261" y="95631"/>
                    </a:cubicBezTo>
                    <a:cubicBezTo>
                      <a:pt x="179261"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096" y="60484"/>
                      <a:pt x="12382" y="45911"/>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3" name="Google Shape;23;p39"/>
              <p:cNvSpPr/>
              <p:nvPr/>
            </p:nvSpPr>
            <p:spPr>
              <a:xfrm>
                <a:off x="2806540"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6" y="31242"/>
                      <a:pt x="166878" y="45911"/>
                    </a:cubicBezTo>
                    <a:cubicBezTo>
                      <a:pt x="175069" y="60484"/>
                      <a:pt x="179261" y="77057"/>
                      <a:pt x="179261" y="95631"/>
                    </a:cubicBezTo>
                    <a:cubicBezTo>
                      <a:pt x="179261"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191" y="60484"/>
                      <a:pt x="12382" y="45911"/>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3053" y="130207"/>
                      <a:pt x="52769"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4" name="Google Shape;24;p39"/>
              <p:cNvSpPr/>
              <p:nvPr/>
            </p:nvSpPr>
            <p:spPr>
              <a:xfrm>
                <a:off x="3016186" y="5396007"/>
                <a:ext cx="175640" cy="272414"/>
              </a:xfrm>
              <a:custGeom>
                <a:avLst/>
                <a:gdLst/>
                <a:ahLst/>
                <a:cxnLst/>
                <a:rect l="l" t="t" r="r" b="b"/>
                <a:pathLst>
                  <a:path w="175640" h="272414" extrusionOk="0">
                    <a:moveTo>
                      <a:pt x="139636" y="0"/>
                    </a:moveTo>
                    <a:lnTo>
                      <a:pt x="175641" y="0"/>
                    </a:lnTo>
                    <a:lnTo>
                      <a:pt x="175641" y="268510"/>
                    </a:lnTo>
                    <a:lnTo>
                      <a:pt x="143923" y="268510"/>
                    </a:lnTo>
                    <a:cubicBezTo>
                      <a:pt x="142780" y="252508"/>
                      <a:pt x="141922" y="242506"/>
                      <a:pt x="141446" y="238506"/>
                    </a:cubicBezTo>
                    <a:cubicBezTo>
                      <a:pt x="134874" y="249841"/>
                      <a:pt x="126206" y="258223"/>
                      <a:pt x="115538" y="263938"/>
                    </a:cubicBezTo>
                    <a:cubicBezTo>
                      <a:pt x="104870" y="269557"/>
                      <a:pt x="93536" y="272415"/>
                      <a:pt x="81534" y="272415"/>
                    </a:cubicBezTo>
                    <a:cubicBezTo>
                      <a:pt x="67151" y="272415"/>
                      <a:pt x="53816" y="268605"/>
                      <a:pt x="41338" y="261080"/>
                    </a:cubicBezTo>
                    <a:cubicBezTo>
                      <a:pt x="28861" y="253555"/>
                      <a:pt x="18859" y="242602"/>
                      <a:pt x="11335" y="228124"/>
                    </a:cubicBezTo>
                    <a:cubicBezTo>
                      <a:pt x="3810" y="213646"/>
                      <a:pt x="0" y="196596"/>
                      <a:pt x="0" y="176784"/>
                    </a:cubicBezTo>
                    <a:cubicBezTo>
                      <a:pt x="0" y="157258"/>
                      <a:pt x="3715" y="140303"/>
                      <a:pt x="11335" y="125825"/>
                    </a:cubicBezTo>
                    <a:cubicBezTo>
                      <a:pt x="18859" y="111347"/>
                      <a:pt x="28861" y="100298"/>
                      <a:pt x="41338" y="92678"/>
                    </a:cubicBezTo>
                    <a:cubicBezTo>
                      <a:pt x="53816" y="85058"/>
                      <a:pt x="67246" y="81248"/>
                      <a:pt x="81534" y="81248"/>
                    </a:cubicBezTo>
                    <a:cubicBezTo>
                      <a:pt x="93059" y="81248"/>
                      <a:pt x="103918" y="83820"/>
                      <a:pt x="114205" y="88963"/>
                    </a:cubicBezTo>
                    <a:cubicBezTo>
                      <a:pt x="124396" y="94107"/>
                      <a:pt x="132969" y="101822"/>
                      <a:pt x="139827" y="111919"/>
                    </a:cubicBezTo>
                    <a:lnTo>
                      <a:pt x="139827" y="0"/>
                    </a:lnTo>
                    <a:close/>
                    <a:moveTo>
                      <a:pt x="124301" y="224409"/>
                    </a:moveTo>
                    <a:cubicBezTo>
                      <a:pt x="134493" y="214027"/>
                      <a:pt x="139636" y="198215"/>
                      <a:pt x="139636" y="176784"/>
                    </a:cubicBezTo>
                    <a:cubicBezTo>
                      <a:pt x="139636" y="155638"/>
                      <a:pt x="134493" y="140017"/>
                      <a:pt x="124301" y="129826"/>
                    </a:cubicBezTo>
                    <a:cubicBezTo>
                      <a:pt x="114109" y="119729"/>
                      <a:pt x="101727" y="114681"/>
                      <a:pt x="87439" y="114681"/>
                    </a:cubicBezTo>
                    <a:cubicBezTo>
                      <a:pt x="72390" y="114681"/>
                      <a:pt x="60293" y="120110"/>
                      <a:pt x="51244" y="130873"/>
                    </a:cubicBezTo>
                    <a:cubicBezTo>
                      <a:pt x="42196" y="141732"/>
                      <a:pt x="37624" y="156972"/>
                      <a:pt x="37624" y="176689"/>
                    </a:cubicBezTo>
                    <a:cubicBezTo>
                      <a:pt x="37624" y="196691"/>
                      <a:pt x="42196" y="212217"/>
                      <a:pt x="51244" y="223266"/>
                    </a:cubicBezTo>
                    <a:cubicBezTo>
                      <a:pt x="60293" y="234315"/>
                      <a:pt x="72390" y="239839"/>
                      <a:pt x="87439" y="239839"/>
                    </a:cubicBezTo>
                    <a:cubicBezTo>
                      <a:pt x="101822" y="239935"/>
                      <a:pt x="114109" y="234696"/>
                      <a:pt x="124301" y="224409"/>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5" name="Google Shape;25;p39"/>
              <p:cNvSpPr/>
              <p:nvPr/>
            </p:nvSpPr>
            <p:spPr>
              <a:xfrm>
                <a:off x="3243357" y="5477160"/>
                <a:ext cx="175736" cy="269271"/>
              </a:xfrm>
              <a:custGeom>
                <a:avLst/>
                <a:gdLst/>
                <a:ahLst/>
                <a:cxnLst/>
                <a:rect l="l" t="t" r="r" b="b"/>
                <a:pathLst>
                  <a:path w="175736" h="269271" extrusionOk="0">
                    <a:moveTo>
                      <a:pt x="134588" y="11430"/>
                    </a:moveTo>
                    <a:cubicBezTo>
                      <a:pt x="146971" y="19050"/>
                      <a:pt x="156877" y="30099"/>
                      <a:pt x="164402" y="44577"/>
                    </a:cubicBezTo>
                    <a:cubicBezTo>
                      <a:pt x="171926" y="59055"/>
                      <a:pt x="175736" y="76010"/>
                      <a:pt x="175736" y="95536"/>
                    </a:cubicBezTo>
                    <a:cubicBezTo>
                      <a:pt x="175736" y="115253"/>
                      <a:pt x="171926" y="132397"/>
                      <a:pt x="164402" y="146876"/>
                    </a:cubicBezTo>
                    <a:cubicBezTo>
                      <a:pt x="156877" y="161354"/>
                      <a:pt x="146971" y="172307"/>
                      <a:pt x="134588" y="179832"/>
                    </a:cubicBezTo>
                    <a:cubicBezTo>
                      <a:pt x="122206" y="187357"/>
                      <a:pt x="109061" y="191167"/>
                      <a:pt x="94869" y="191167"/>
                    </a:cubicBezTo>
                    <a:cubicBezTo>
                      <a:pt x="83058" y="191167"/>
                      <a:pt x="72009" y="188595"/>
                      <a:pt x="61722" y="183452"/>
                    </a:cubicBezTo>
                    <a:cubicBezTo>
                      <a:pt x="51340" y="178308"/>
                      <a:pt x="42863" y="170497"/>
                      <a:pt x="36290" y="160211"/>
                    </a:cubicBezTo>
                    <a:lnTo>
                      <a:pt x="36290" y="269272"/>
                    </a:lnTo>
                    <a:lnTo>
                      <a:pt x="0" y="269272"/>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8966" y="0"/>
                      <a:pt x="122206" y="3810"/>
                      <a:pt x="134588" y="11430"/>
                    </a:cubicBezTo>
                    <a:close/>
                    <a:moveTo>
                      <a:pt x="124492" y="141637"/>
                    </a:moveTo>
                    <a:cubicBezTo>
                      <a:pt x="133445" y="130683"/>
                      <a:pt x="137922" y="115348"/>
                      <a:pt x="137922" y="95631"/>
                    </a:cubicBezTo>
                    <a:cubicBezTo>
                      <a:pt x="137922" y="76105"/>
                      <a:pt x="133350" y="60770"/>
                      <a:pt x="124301" y="49625"/>
                    </a:cubicBezTo>
                    <a:cubicBezTo>
                      <a:pt x="115252" y="38481"/>
                      <a:pt x="103346" y="32861"/>
                      <a:pt x="88487" y="32861"/>
                    </a:cubicBezTo>
                    <a:cubicBezTo>
                      <a:pt x="74104" y="32861"/>
                      <a:pt x="61817" y="38005"/>
                      <a:pt x="51625" y="48387"/>
                    </a:cubicBezTo>
                    <a:cubicBezTo>
                      <a:pt x="41434" y="58769"/>
                      <a:pt x="36290" y="74486"/>
                      <a:pt x="36290" y="95631"/>
                    </a:cubicBezTo>
                    <a:cubicBezTo>
                      <a:pt x="36290" y="117062"/>
                      <a:pt x="41434" y="132779"/>
                      <a:pt x="51625" y="142875"/>
                    </a:cubicBezTo>
                    <a:cubicBezTo>
                      <a:pt x="61817" y="152971"/>
                      <a:pt x="74104" y="158020"/>
                      <a:pt x="88487" y="158020"/>
                    </a:cubicBezTo>
                    <a:cubicBezTo>
                      <a:pt x="103632" y="158020"/>
                      <a:pt x="115538" y="152590"/>
                      <a:pt x="124492" y="141637"/>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6" name="Google Shape;26;p39"/>
              <p:cNvSpPr/>
              <p:nvPr/>
            </p:nvSpPr>
            <p:spPr>
              <a:xfrm>
                <a:off x="3459955" y="5477160"/>
                <a:ext cx="175736" cy="269271"/>
              </a:xfrm>
              <a:custGeom>
                <a:avLst/>
                <a:gdLst/>
                <a:ahLst/>
                <a:cxnLst/>
                <a:rect l="l" t="t" r="r" b="b"/>
                <a:pathLst>
                  <a:path w="175736" h="269271" extrusionOk="0">
                    <a:moveTo>
                      <a:pt x="134588" y="11430"/>
                    </a:moveTo>
                    <a:cubicBezTo>
                      <a:pt x="146971" y="19050"/>
                      <a:pt x="156877" y="30099"/>
                      <a:pt x="164401" y="44577"/>
                    </a:cubicBezTo>
                    <a:cubicBezTo>
                      <a:pt x="171926" y="59055"/>
                      <a:pt x="175736" y="76010"/>
                      <a:pt x="175736" y="95536"/>
                    </a:cubicBezTo>
                    <a:cubicBezTo>
                      <a:pt x="175736" y="115253"/>
                      <a:pt x="171926" y="132397"/>
                      <a:pt x="164401" y="146876"/>
                    </a:cubicBezTo>
                    <a:cubicBezTo>
                      <a:pt x="156877" y="161354"/>
                      <a:pt x="146971" y="172307"/>
                      <a:pt x="134588" y="179832"/>
                    </a:cubicBezTo>
                    <a:cubicBezTo>
                      <a:pt x="122206" y="187357"/>
                      <a:pt x="109061" y="191167"/>
                      <a:pt x="94869" y="191167"/>
                    </a:cubicBezTo>
                    <a:cubicBezTo>
                      <a:pt x="83058" y="191167"/>
                      <a:pt x="72009" y="188595"/>
                      <a:pt x="61722" y="183452"/>
                    </a:cubicBezTo>
                    <a:cubicBezTo>
                      <a:pt x="51340" y="178308"/>
                      <a:pt x="42863" y="170497"/>
                      <a:pt x="36290" y="160211"/>
                    </a:cubicBezTo>
                    <a:lnTo>
                      <a:pt x="36290" y="269272"/>
                    </a:lnTo>
                    <a:lnTo>
                      <a:pt x="0" y="269272"/>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9061" y="0"/>
                      <a:pt x="122206" y="3810"/>
                      <a:pt x="134588" y="11430"/>
                    </a:cubicBezTo>
                    <a:close/>
                    <a:moveTo>
                      <a:pt x="124587" y="141637"/>
                    </a:moveTo>
                    <a:cubicBezTo>
                      <a:pt x="133541" y="130683"/>
                      <a:pt x="138017" y="115348"/>
                      <a:pt x="138017" y="95631"/>
                    </a:cubicBezTo>
                    <a:cubicBezTo>
                      <a:pt x="138017" y="76105"/>
                      <a:pt x="133445" y="60770"/>
                      <a:pt x="124396" y="49625"/>
                    </a:cubicBezTo>
                    <a:cubicBezTo>
                      <a:pt x="115348" y="38481"/>
                      <a:pt x="103442" y="32861"/>
                      <a:pt x="88583" y="32861"/>
                    </a:cubicBezTo>
                    <a:cubicBezTo>
                      <a:pt x="74200" y="32861"/>
                      <a:pt x="61913" y="38005"/>
                      <a:pt x="51721" y="48387"/>
                    </a:cubicBezTo>
                    <a:cubicBezTo>
                      <a:pt x="41529" y="58769"/>
                      <a:pt x="36386" y="74486"/>
                      <a:pt x="36386" y="95631"/>
                    </a:cubicBezTo>
                    <a:cubicBezTo>
                      <a:pt x="36386" y="117062"/>
                      <a:pt x="41529" y="132779"/>
                      <a:pt x="51721" y="142875"/>
                    </a:cubicBezTo>
                    <a:cubicBezTo>
                      <a:pt x="61913" y="152971"/>
                      <a:pt x="74200" y="158020"/>
                      <a:pt x="88583" y="158020"/>
                    </a:cubicBezTo>
                    <a:cubicBezTo>
                      <a:pt x="103632" y="158020"/>
                      <a:pt x="115633" y="152590"/>
                      <a:pt x="124587" y="141637"/>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7" name="Google Shape;27;p39"/>
              <p:cNvSpPr/>
              <p:nvPr/>
            </p:nvSpPr>
            <p:spPr>
              <a:xfrm>
                <a:off x="3652360" y="5428488"/>
                <a:ext cx="131159" cy="239934"/>
              </a:xfrm>
              <a:custGeom>
                <a:avLst/>
                <a:gdLst/>
                <a:ahLst/>
                <a:cxnLst/>
                <a:rect l="l" t="t" r="r" b="b"/>
                <a:pathLst>
                  <a:path w="131159" h="239934" extrusionOk="0">
                    <a:moveTo>
                      <a:pt x="131159" y="228600"/>
                    </a:moveTo>
                    <a:cubicBezTo>
                      <a:pt x="120777" y="236125"/>
                      <a:pt x="107061" y="239934"/>
                      <a:pt x="89916" y="239934"/>
                    </a:cubicBezTo>
                    <a:cubicBezTo>
                      <a:pt x="72485" y="239934"/>
                      <a:pt x="58388" y="235077"/>
                      <a:pt x="47434" y="225457"/>
                    </a:cubicBezTo>
                    <a:cubicBezTo>
                      <a:pt x="36481" y="215836"/>
                      <a:pt x="31052" y="198691"/>
                      <a:pt x="31052" y="173926"/>
                    </a:cubicBezTo>
                    <a:lnTo>
                      <a:pt x="31052" y="84010"/>
                    </a:lnTo>
                    <a:lnTo>
                      <a:pt x="0" y="84010"/>
                    </a:lnTo>
                    <a:lnTo>
                      <a:pt x="0" y="52959"/>
                    </a:lnTo>
                    <a:lnTo>
                      <a:pt x="31052" y="52959"/>
                    </a:lnTo>
                    <a:lnTo>
                      <a:pt x="31052" y="0"/>
                    </a:lnTo>
                    <a:lnTo>
                      <a:pt x="67056" y="0"/>
                    </a:lnTo>
                    <a:lnTo>
                      <a:pt x="67056" y="52959"/>
                    </a:lnTo>
                    <a:lnTo>
                      <a:pt x="121063" y="52959"/>
                    </a:lnTo>
                    <a:lnTo>
                      <a:pt x="121063" y="84010"/>
                    </a:lnTo>
                    <a:lnTo>
                      <a:pt x="67056" y="84010"/>
                    </a:lnTo>
                    <a:lnTo>
                      <a:pt x="67056" y="169069"/>
                    </a:lnTo>
                    <a:cubicBezTo>
                      <a:pt x="67056" y="194500"/>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8" name="Google Shape;28;p39"/>
              <p:cNvSpPr/>
              <p:nvPr/>
            </p:nvSpPr>
            <p:spPr>
              <a:xfrm>
                <a:off x="3814857" y="5621464"/>
                <a:ext cx="45815" cy="47244"/>
              </a:xfrm>
              <a:custGeom>
                <a:avLst/>
                <a:gdLst/>
                <a:ahLst/>
                <a:cxnLst/>
                <a:rect l="l" t="t" r="r" b="b"/>
                <a:pathLst>
                  <a:path w="45815" h="47244" extrusionOk="0">
                    <a:moveTo>
                      <a:pt x="6572" y="40196"/>
                    </a:moveTo>
                    <a:cubicBezTo>
                      <a:pt x="2191" y="35528"/>
                      <a:pt x="0" y="30004"/>
                      <a:pt x="0" y="23622"/>
                    </a:cubicBezTo>
                    <a:cubicBezTo>
                      <a:pt x="0" y="17050"/>
                      <a:pt x="2191" y="11430"/>
                      <a:pt x="6572" y="6858"/>
                    </a:cubicBezTo>
                    <a:cubicBezTo>
                      <a:pt x="10954" y="2286"/>
                      <a:pt x="16288" y="0"/>
                      <a:pt x="22574" y="0"/>
                    </a:cubicBezTo>
                    <a:cubicBezTo>
                      <a:pt x="29147" y="0"/>
                      <a:pt x="34671" y="2286"/>
                      <a:pt x="39148" y="6858"/>
                    </a:cubicBezTo>
                    <a:cubicBezTo>
                      <a:pt x="43625" y="11430"/>
                      <a:pt x="45815" y="17050"/>
                      <a:pt x="45815" y="23622"/>
                    </a:cubicBezTo>
                    <a:cubicBezTo>
                      <a:pt x="45815" y="30004"/>
                      <a:pt x="43529" y="35528"/>
                      <a:pt x="38957" y="40196"/>
                    </a:cubicBezTo>
                    <a:cubicBezTo>
                      <a:pt x="34385" y="44863"/>
                      <a:pt x="28861" y="47244"/>
                      <a:pt x="22574" y="47244"/>
                    </a:cubicBezTo>
                    <a:cubicBezTo>
                      <a:pt x="16288" y="47244"/>
                      <a:pt x="10858" y="44863"/>
                      <a:pt x="6572" y="4019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29" name="Google Shape;29;p39"/>
              <p:cNvSpPr/>
              <p:nvPr/>
            </p:nvSpPr>
            <p:spPr>
              <a:xfrm>
                <a:off x="3861910" y="5428488"/>
                <a:ext cx="131159" cy="239934"/>
              </a:xfrm>
              <a:custGeom>
                <a:avLst/>
                <a:gdLst/>
                <a:ahLst/>
                <a:cxnLst/>
                <a:rect l="l" t="t" r="r" b="b"/>
                <a:pathLst>
                  <a:path w="131159" h="239934" extrusionOk="0">
                    <a:moveTo>
                      <a:pt x="131159" y="228600"/>
                    </a:moveTo>
                    <a:cubicBezTo>
                      <a:pt x="120777" y="236125"/>
                      <a:pt x="107061" y="239934"/>
                      <a:pt x="89916" y="239934"/>
                    </a:cubicBezTo>
                    <a:cubicBezTo>
                      <a:pt x="72485" y="239934"/>
                      <a:pt x="58388" y="235077"/>
                      <a:pt x="47434" y="225457"/>
                    </a:cubicBezTo>
                    <a:cubicBezTo>
                      <a:pt x="36481" y="215836"/>
                      <a:pt x="31052" y="198691"/>
                      <a:pt x="31052" y="173926"/>
                    </a:cubicBezTo>
                    <a:lnTo>
                      <a:pt x="31052" y="84010"/>
                    </a:lnTo>
                    <a:lnTo>
                      <a:pt x="0" y="84010"/>
                    </a:lnTo>
                    <a:lnTo>
                      <a:pt x="0" y="52959"/>
                    </a:lnTo>
                    <a:lnTo>
                      <a:pt x="31052" y="52959"/>
                    </a:lnTo>
                    <a:lnTo>
                      <a:pt x="31052" y="0"/>
                    </a:lnTo>
                    <a:lnTo>
                      <a:pt x="67056" y="0"/>
                    </a:lnTo>
                    <a:lnTo>
                      <a:pt x="67056" y="52959"/>
                    </a:lnTo>
                    <a:lnTo>
                      <a:pt x="121063" y="52959"/>
                    </a:lnTo>
                    <a:lnTo>
                      <a:pt x="121063" y="84010"/>
                    </a:lnTo>
                    <a:lnTo>
                      <a:pt x="67056" y="84010"/>
                    </a:lnTo>
                    <a:lnTo>
                      <a:pt x="67056" y="169069"/>
                    </a:lnTo>
                    <a:cubicBezTo>
                      <a:pt x="67056" y="194500"/>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0" name="Google Shape;30;p39"/>
              <p:cNvSpPr/>
              <p:nvPr/>
            </p:nvSpPr>
            <p:spPr>
              <a:xfrm>
                <a:off x="4011738" y="5477160"/>
                <a:ext cx="154876" cy="191166"/>
              </a:xfrm>
              <a:custGeom>
                <a:avLst/>
                <a:gdLst/>
                <a:ahLst/>
                <a:cxnLst/>
                <a:rect l="l" t="t" r="r" b="b"/>
                <a:pathLst>
                  <a:path w="154876" h="191166" extrusionOk="0">
                    <a:moveTo>
                      <a:pt x="134588" y="19336"/>
                    </a:moveTo>
                    <a:cubicBezTo>
                      <a:pt x="148114" y="32290"/>
                      <a:pt x="154877" y="50863"/>
                      <a:pt x="154877" y="75057"/>
                    </a:cubicBezTo>
                    <a:lnTo>
                      <a:pt x="154877" y="187262"/>
                    </a:lnTo>
                    <a:lnTo>
                      <a:pt x="123444" y="187262"/>
                    </a:lnTo>
                    <a:cubicBezTo>
                      <a:pt x="122968" y="176689"/>
                      <a:pt x="122396" y="169164"/>
                      <a:pt x="121634" y="164687"/>
                    </a:cubicBezTo>
                    <a:cubicBezTo>
                      <a:pt x="110300" y="182309"/>
                      <a:pt x="92202" y="191167"/>
                      <a:pt x="67342" y="191167"/>
                    </a:cubicBezTo>
                    <a:cubicBezTo>
                      <a:pt x="55150" y="191167"/>
                      <a:pt x="43910" y="188976"/>
                      <a:pt x="33623" y="184499"/>
                    </a:cubicBezTo>
                    <a:cubicBezTo>
                      <a:pt x="23336" y="180022"/>
                      <a:pt x="15240" y="173546"/>
                      <a:pt x="9144" y="165068"/>
                    </a:cubicBezTo>
                    <a:cubicBezTo>
                      <a:pt x="3048" y="156591"/>
                      <a:pt x="0" y="146399"/>
                      <a:pt x="0" y="134398"/>
                    </a:cubicBezTo>
                    <a:cubicBezTo>
                      <a:pt x="0" y="116300"/>
                      <a:pt x="7430" y="101918"/>
                      <a:pt x="22193" y="91345"/>
                    </a:cubicBezTo>
                    <a:cubicBezTo>
                      <a:pt x="36957" y="80772"/>
                      <a:pt x="55912" y="75438"/>
                      <a:pt x="78962" y="75438"/>
                    </a:cubicBezTo>
                    <a:cubicBezTo>
                      <a:pt x="91916" y="75438"/>
                      <a:pt x="105156" y="77248"/>
                      <a:pt x="118777" y="80772"/>
                    </a:cubicBezTo>
                    <a:lnTo>
                      <a:pt x="118777" y="80105"/>
                    </a:lnTo>
                    <a:cubicBezTo>
                      <a:pt x="118777" y="63437"/>
                      <a:pt x="115443" y="51149"/>
                      <a:pt x="108871" y="43244"/>
                    </a:cubicBezTo>
                    <a:cubicBezTo>
                      <a:pt x="102299" y="35338"/>
                      <a:pt x="92393" y="31432"/>
                      <a:pt x="79248" y="31432"/>
                    </a:cubicBezTo>
                    <a:cubicBezTo>
                      <a:pt x="68675" y="31432"/>
                      <a:pt x="59817" y="33719"/>
                      <a:pt x="52578" y="38290"/>
                    </a:cubicBezTo>
                    <a:cubicBezTo>
                      <a:pt x="45434" y="42863"/>
                      <a:pt x="39338" y="49530"/>
                      <a:pt x="34385" y="58198"/>
                    </a:cubicBezTo>
                    <a:lnTo>
                      <a:pt x="7525" y="42672"/>
                    </a:lnTo>
                    <a:cubicBezTo>
                      <a:pt x="13430" y="29718"/>
                      <a:pt x="22955" y="19431"/>
                      <a:pt x="36100" y="11621"/>
                    </a:cubicBezTo>
                    <a:cubicBezTo>
                      <a:pt x="49244" y="3810"/>
                      <a:pt x="64294" y="0"/>
                      <a:pt x="81248" y="0"/>
                    </a:cubicBezTo>
                    <a:cubicBezTo>
                      <a:pt x="103346" y="0"/>
                      <a:pt x="121063" y="6477"/>
                      <a:pt x="134588" y="19336"/>
                    </a:cubicBezTo>
                    <a:close/>
                    <a:moveTo>
                      <a:pt x="118872" y="108299"/>
                    </a:moveTo>
                    <a:cubicBezTo>
                      <a:pt x="104775" y="104775"/>
                      <a:pt x="92393" y="102965"/>
                      <a:pt x="81820" y="102965"/>
                    </a:cubicBezTo>
                    <a:cubicBezTo>
                      <a:pt x="67723" y="102965"/>
                      <a:pt x="56769" y="105632"/>
                      <a:pt x="49054" y="111062"/>
                    </a:cubicBezTo>
                    <a:cubicBezTo>
                      <a:pt x="41243" y="116491"/>
                      <a:pt x="37433" y="124015"/>
                      <a:pt x="37433" y="133636"/>
                    </a:cubicBezTo>
                    <a:cubicBezTo>
                      <a:pt x="37433" y="142304"/>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1" name="Google Shape;31;p39"/>
              <p:cNvSpPr/>
              <p:nvPr/>
            </p:nvSpPr>
            <p:spPr>
              <a:xfrm>
                <a:off x="4204715" y="5477065"/>
                <a:ext cx="179260" cy="191262"/>
              </a:xfrm>
              <a:custGeom>
                <a:avLst/>
                <a:gdLst/>
                <a:ahLst/>
                <a:cxnLst/>
                <a:rect l="l" t="t" r="r" b="b"/>
                <a:pathLst>
                  <a:path w="179260" h="191262" extrusionOk="0">
                    <a:moveTo>
                      <a:pt x="12383"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7" y="31242"/>
                      <a:pt x="166878" y="45911"/>
                    </a:cubicBezTo>
                    <a:cubicBezTo>
                      <a:pt x="175070" y="60484"/>
                      <a:pt x="179260" y="77057"/>
                      <a:pt x="179260" y="95631"/>
                    </a:cubicBezTo>
                    <a:cubicBezTo>
                      <a:pt x="179260"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3" y="145352"/>
                    </a:cubicBezTo>
                    <a:cubicBezTo>
                      <a:pt x="4191" y="130778"/>
                      <a:pt x="0" y="114205"/>
                      <a:pt x="0" y="95631"/>
                    </a:cubicBezTo>
                    <a:cubicBezTo>
                      <a:pt x="0" y="77057"/>
                      <a:pt x="4096" y="60484"/>
                      <a:pt x="12383" y="45911"/>
                    </a:cubicBezTo>
                    <a:close/>
                    <a:moveTo>
                      <a:pt x="52768" y="141542"/>
                    </a:moveTo>
                    <a:cubicBezTo>
                      <a:pt x="62484" y="152876"/>
                      <a:pt x="74867" y="158496"/>
                      <a:pt x="89630" y="158496"/>
                    </a:cubicBezTo>
                    <a:cubicBezTo>
                      <a:pt x="104680" y="158496"/>
                      <a:pt x="117062" y="152876"/>
                      <a:pt x="126683"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2" name="Google Shape;32;p39"/>
              <p:cNvSpPr/>
              <p:nvPr/>
            </p:nvSpPr>
            <p:spPr>
              <a:xfrm>
                <a:off x="4424838" y="5395912"/>
                <a:ext cx="175736" cy="272415"/>
              </a:xfrm>
              <a:custGeom>
                <a:avLst/>
                <a:gdLst/>
                <a:ahLst/>
                <a:cxnLst/>
                <a:rect l="l" t="t" r="r" b="b"/>
                <a:pathLst>
                  <a:path w="175736" h="272415" extrusionOk="0">
                    <a:moveTo>
                      <a:pt x="134588" y="92678"/>
                    </a:moveTo>
                    <a:cubicBezTo>
                      <a:pt x="146971" y="100298"/>
                      <a:pt x="156877" y="111347"/>
                      <a:pt x="164401" y="125825"/>
                    </a:cubicBezTo>
                    <a:cubicBezTo>
                      <a:pt x="171926" y="140303"/>
                      <a:pt x="175736" y="157258"/>
                      <a:pt x="175736" y="176784"/>
                    </a:cubicBezTo>
                    <a:cubicBezTo>
                      <a:pt x="175736" y="196501"/>
                      <a:pt x="171926" y="213646"/>
                      <a:pt x="164401" y="228124"/>
                    </a:cubicBezTo>
                    <a:cubicBezTo>
                      <a:pt x="156877" y="242602"/>
                      <a:pt x="146971" y="253555"/>
                      <a:pt x="134588" y="261080"/>
                    </a:cubicBezTo>
                    <a:cubicBezTo>
                      <a:pt x="122206" y="268605"/>
                      <a:pt x="109061" y="272415"/>
                      <a:pt x="94869" y="272415"/>
                    </a:cubicBezTo>
                    <a:cubicBezTo>
                      <a:pt x="82582" y="272415"/>
                      <a:pt x="71056" y="269557"/>
                      <a:pt x="60293" y="263938"/>
                    </a:cubicBezTo>
                    <a:cubicBezTo>
                      <a:pt x="49435" y="258318"/>
                      <a:pt x="40767" y="249841"/>
                      <a:pt x="34195" y="238506"/>
                    </a:cubicBezTo>
                    <a:cubicBezTo>
                      <a:pt x="33242" y="247650"/>
                      <a:pt x="32575" y="257651"/>
                      <a:pt x="32099" y="268510"/>
                    </a:cubicBezTo>
                    <a:lnTo>
                      <a:pt x="0" y="268510"/>
                    </a:lnTo>
                    <a:lnTo>
                      <a:pt x="0" y="0"/>
                    </a:lnTo>
                    <a:lnTo>
                      <a:pt x="36290" y="0"/>
                    </a:lnTo>
                    <a:lnTo>
                      <a:pt x="36290" y="112204"/>
                    </a:lnTo>
                    <a:cubicBezTo>
                      <a:pt x="42863" y="101822"/>
                      <a:pt x="51244" y="94107"/>
                      <a:pt x="61531" y="88963"/>
                    </a:cubicBezTo>
                    <a:cubicBezTo>
                      <a:pt x="71723" y="83820"/>
                      <a:pt x="82867" y="81248"/>
                      <a:pt x="94869" y="81248"/>
                    </a:cubicBezTo>
                    <a:cubicBezTo>
                      <a:pt x="109061" y="81248"/>
                      <a:pt x="122301" y="85058"/>
                      <a:pt x="134588" y="92678"/>
                    </a:cubicBezTo>
                    <a:close/>
                    <a:moveTo>
                      <a:pt x="124396" y="223266"/>
                    </a:moveTo>
                    <a:cubicBezTo>
                      <a:pt x="133445" y="212122"/>
                      <a:pt x="138017" y="196596"/>
                      <a:pt x="138017" y="176879"/>
                    </a:cubicBezTo>
                    <a:cubicBezTo>
                      <a:pt x="138017" y="157353"/>
                      <a:pt x="133541" y="142113"/>
                      <a:pt x="124587" y="131159"/>
                    </a:cubicBezTo>
                    <a:cubicBezTo>
                      <a:pt x="115633" y="120205"/>
                      <a:pt x="103632" y="114776"/>
                      <a:pt x="88583" y="114776"/>
                    </a:cubicBezTo>
                    <a:cubicBezTo>
                      <a:pt x="74200" y="114776"/>
                      <a:pt x="61913" y="119824"/>
                      <a:pt x="51721" y="129921"/>
                    </a:cubicBezTo>
                    <a:cubicBezTo>
                      <a:pt x="41529" y="140018"/>
                      <a:pt x="36385" y="155638"/>
                      <a:pt x="36385" y="176879"/>
                    </a:cubicBezTo>
                    <a:cubicBezTo>
                      <a:pt x="36385" y="198311"/>
                      <a:pt x="41529" y="214122"/>
                      <a:pt x="51721" y="224504"/>
                    </a:cubicBezTo>
                    <a:cubicBezTo>
                      <a:pt x="61913" y="234887"/>
                      <a:pt x="74200" y="240030"/>
                      <a:pt x="88583" y="240030"/>
                    </a:cubicBezTo>
                    <a:cubicBezTo>
                      <a:pt x="103442" y="240030"/>
                      <a:pt x="115348" y="234410"/>
                      <a:pt x="124396" y="22326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3" name="Google Shape;33;p39"/>
              <p:cNvSpPr/>
              <p:nvPr/>
            </p:nvSpPr>
            <p:spPr>
              <a:xfrm>
                <a:off x="4629149" y="5477160"/>
                <a:ext cx="154876" cy="191166"/>
              </a:xfrm>
              <a:custGeom>
                <a:avLst/>
                <a:gdLst/>
                <a:ahLst/>
                <a:cxnLst/>
                <a:rect l="l" t="t" r="r" b="b"/>
                <a:pathLst>
                  <a:path w="154876" h="191166" extrusionOk="0">
                    <a:moveTo>
                      <a:pt x="134588" y="19336"/>
                    </a:moveTo>
                    <a:cubicBezTo>
                      <a:pt x="148114" y="32290"/>
                      <a:pt x="154877" y="50863"/>
                      <a:pt x="154877" y="75057"/>
                    </a:cubicBezTo>
                    <a:lnTo>
                      <a:pt x="154877" y="187262"/>
                    </a:lnTo>
                    <a:lnTo>
                      <a:pt x="123444" y="187262"/>
                    </a:lnTo>
                    <a:cubicBezTo>
                      <a:pt x="122968" y="176689"/>
                      <a:pt x="122396" y="169164"/>
                      <a:pt x="121634" y="164687"/>
                    </a:cubicBezTo>
                    <a:cubicBezTo>
                      <a:pt x="110299" y="182309"/>
                      <a:pt x="92202" y="191167"/>
                      <a:pt x="67342" y="191167"/>
                    </a:cubicBezTo>
                    <a:cubicBezTo>
                      <a:pt x="55150" y="191167"/>
                      <a:pt x="43910" y="188976"/>
                      <a:pt x="33623" y="184499"/>
                    </a:cubicBezTo>
                    <a:cubicBezTo>
                      <a:pt x="23336" y="180022"/>
                      <a:pt x="15240" y="173546"/>
                      <a:pt x="9144" y="165068"/>
                    </a:cubicBezTo>
                    <a:cubicBezTo>
                      <a:pt x="3048" y="156591"/>
                      <a:pt x="0" y="146399"/>
                      <a:pt x="0" y="134398"/>
                    </a:cubicBezTo>
                    <a:cubicBezTo>
                      <a:pt x="0" y="116300"/>
                      <a:pt x="7429" y="101918"/>
                      <a:pt x="22193" y="91345"/>
                    </a:cubicBezTo>
                    <a:cubicBezTo>
                      <a:pt x="36957" y="80772"/>
                      <a:pt x="55912" y="75438"/>
                      <a:pt x="78962" y="75438"/>
                    </a:cubicBezTo>
                    <a:cubicBezTo>
                      <a:pt x="91916" y="75438"/>
                      <a:pt x="105156" y="77248"/>
                      <a:pt x="118777" y="80772"/>
                    </a:cubicBezTo>
                    <a:lnTo>
                      <a:pt x="118777" y="80105"/>
                    </a:lnTo>
                    <a:cubicBezTo>
                      <a:pt x="118777" y="63437"/>
                      <a:pt x="115443" y="51149"/>
                      <a:pt x="108871" y="43244"/>
                    </a:cubicBezTo>
                    <a:cubicBezTo>
                      <a:pt x="102298" y="35338"/>
                      <a:pt x="92393" y="31432"/>
                      <a:pt x="79248" y="31432"/>
                    </a:cubicBezTo>
                    <a:cubicBezTo>
                      <a:pt x="68675" y="31432"/>
                      <a:pt x="59817" y="33719"/>
                      <a:pt x="52578" y="38290"/>
                    </a:cubicBezTo>
                    <a:cubicBezTo>
                      <a:pt x="45434" y="42863"/>
                      <a:pt x="39338" y="49530"/>
                      <a:pt x="34385" y="58198"/>
                    </a:cubicBezTo>
                    <a:lnTo>
                      <a:pt x="7525" y="42672"/>
                    </a:lnTo>
                    <a:cubicBezTo>
                      <a:pt x="13430" y="29718"/>
                      <a:pt x="22955" y="19431"/>
                      <a:pt x="36100" y="11621"/>
                    </a:cubicBezTo>
                    <a:cubicBezTo>
                      <a:pt x="49244" y="3810"/>
                      <a:pt x="64294" y="0"/>
                      <a:pt x="81248" y="0"/>
                    </a:cubicBezTo>
                    <a:cubicBezTo>
                      <a:pt x="103346" y="0"/>
                      <a:pt x="121063" y="6477"/>
                      <a:pt x="134588" y="19336"/>
                    </a:cubicBezTo>
                    <a:close/>
                    <a:moveTo>
                      <a:pt x="118872" y="108299"/>
                    </a:moveTo>
                    <a:cubicBezTo>
                      <a:pt x="104775" y="104775"/>
                      <a:pt x="92393" y="102965"/>
                      <a:pt x="81820" y="102965"/>
                    </a:cubicBezTo>
                    <a:cubicBezTo>
                      <a:pt x="67723" y="102965"/>
                      <a:pt x="56769" y="105632"/>
                      <a:pt x="49054" y="111062"/>
                    </a:cubicBezTo>
                    <a:cubicBezTo>
                      <a:pt x="41243" y="116491"/>
                      <a:pt x="37433" y="124015"/>
                      <a:pt x="37433" y="133636"/>
                    </a:cubicBezTo>
                    <a:cubicBezTo>
                      <a:pt x="37433" y="142304"/>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4" name="Google Shape;34;p39"/>
              <p:cNvSpPr/>
              <p:nvPr/>
            </p:nvSpPr>
            <p:spPr>
              <a:xfrm>
                <a:off x="4822030"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8" y="0"/>
                      <a:pt x="120491" y="4001"/>
                      <a:pt x="134112" y="12002"/>
                    </a:cubicBezTo>
                    <a:cubicBezTo>
                      <a:pt x="147733" y="20003"/>
                      <a:pt x="158687" y="31242"/>
                      <a:pt x="166878" y="45911"/>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057"/>
                      <a:pt x="4191" y="60484"/>
                      <a:pt x="12382" y="45911"/>
                    </a:cubicBezTo>
                    <a:close/>
                    <a:moveTo>
                      <a:pt x="52769"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95" y="114967"/>
                      <a:pt x="43053" y="130207"/>
                      <a:pt x="52769"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5" name="Google Shape;35;p39"/>
              <p:cNvSpPr/>
              <p:nvPr/>
            </p:nvSpPr>
            <p:spPr>
              <a:xfrm>
                <a:off x="5024913" y="5621464"/>
                <a:ext cx="45815" cy="47244"/>
              </a:xfrm>
              <a:custGeom>
                <a:avLst/>
                <a:gdLst/>
                <a:ahLst/>
                <a:cxnLst/>
                <a:rect l="l" t="t" r="r" b="b"/>
                <a:pathLst>
                  <a:path w="45815" h="47244" extrusionOk="0">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8" y="40196"/>
                    </a:cubicBezTo>
                    <a:cubicBezTo>
                      <a:pt x="34385" y="44863"/>
                      <a:pt x="28861" y="47244"/>
                      <a:pt x="22574" y="47244"/>
                    </a:cubicBezTo>
                    <a:cubicBezTo>
                      <a:pt x="16288" y="47244"/>
                      <a:pt x="10954" y="44863"/>
                      <a:pt x="6572" y="4019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6" name="Google Shape;36;p39"/>
              <p:cNvSpPr/>
              <p:nvPr/>
            </p:nvSpPr>
            <p:spPr>
              <a:xfrm>
                <a:off x="5096350" y="5477160"/>
                <a:ext cx="156591" cy="191166"/>
              </a:xfrm>
              <a:custGeom>
                <a:avLst/>
                <a:gdLst/>
                <a:ahLst/>
                <a:cxnLst/>
                <a:rect l="l" t="t" r="r" b="b"/>
                <a:pathLst>
                  <a:path w="156591" h="191166" extrusionOk="0">
                    <a:moveTo>
                      <a:pt x="128683" y="135446"/>
                    </a:moveTo>
                    <a:lnTo>
                      <a:pt x="156591" y="151638"/>
                    </a:lnTo>
                    <a:cubicBezTo>
                      <a:pt x="150209" y="164782"/>
                      <a:pt x="141256" y="174688"/>
                      <a:pt x="129635" y="181261"/>
                    </a:cubicBezTo>
                    <a:cubicBezTo>
                      <a:pt x="118015" y="187833"/>
                      <a:pt x="104680" y="191167"/>
                      <a:pt x="89630" y="191167"/>
                    </a:cubicBezTo>
                    <a:cubicBezTo>
                      <a:pt x="73152" y="191167"/>
                      <a:pt x="58103" y="187262"/>
                      <a:pt x="44482" y="179546"/>
                    </a:cubicBezTo>
                    <a:cubicBezTo>
                      <a:pt x="30861" y="171831"/>
                      <a:pt x="20003" y="160687"/>
                      <a:pt x="12002" y="146209"/>
                    </a:cubicBezTo>
                    <a:cubicBezTo>
                      <a:pt x="4001" y="131731"/>
                      <a:pt x="0" y="114871"/>
                      <a:pt x="0" y="95536"/>
                    </a:cubicBezTo>
                    <a:cubicBezTo>
                      <a:pt x="0" y="76295"/>
                      <a:pt x="4001" y="59341"/>
                      <a:pt x="12002" y="44958"/>
                    </a:cubicBezTo>
                    <a:cubicBezTo>
                      <a:pt x="20003" y="30480"/>
                      <a:pt x="30861" y="19336"/>
                      <a:pt x="44482" y="11621"/>
                    </a:cubicBezTo>
                    <a:cubicBezTo>
                      <a:pt x="58103" y="3905"/>
                      <a:pt x="73152" y="0"/>
                      <a:pt x="89630" y="0"/>
                    </a:cubicBezTo>
                    <a:cubicBezTo>
                      <a:pt x="104680" y="0"/>
                      <a:pt x="118015" y="3334"/>
                      <a:pt x="129635" y="9906"/>
                    </a:cubicBezTo>
                    <a:cubicBezTo>
                      <a:pt x="141256" y="16478"/>
                      <a:pt x="150304" y="26384"/>
                      <a:pt x="156591" y="39529"/>
                    </a:cubicBezTo>
                    <a:lnTo>
                      <a:pt x="128683" y="55721"/>
                    </a:lnTo>
                    <a:cubicBezTo>
                      <a:pt x="118777" y="40672"/>
                      <a:pt x="105633" y="33147"/>
                      <a:pt x="89154" y="33147"/>
                    </a:cubicBezTo>
                    <a:cubicBezTo>
                      <a:pt x="73819" y="33147"/>
                      <a:pt x="61532" y="38767"/>
                      <a:pt x="52102" y="49911"/>
                    </a:cubicBezTo>
                    <a:cubicBezTo>
                      <a:pt x="42672" y="61055"/>
                      <a:pt x="38005" y="76295"/>
                      <a:pt x="38005" y="95631"/>
                    </a:cubicBezTo>
                    <a:cubicBezTo>
                      <a:pt x="38005" y="115157"/>
                      <a:pt x="42672" y="130493"/>
                      <a:pt x="52102" y="141637"/>
                    </a:cubicBezTo>
                    <a:cubicBezTo>
                      <a:pt x="61532" y="152781"/>
                      <a:pt x="73819" y="158401"/>
                      <a:pt x="89154" y="158401"/>
                    </a:cubicBezTo>
                    <a:cubicBezTo>
                      <a:pt x="105633" y="158401"/>
                      <a:pt x="118777" y="150781"/>
                      <a:pt x="128683" y="13544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7" name="Google Shape;37;p39"/>
              <p:cNvSpPr/>
              <p:nvPr/>
            </p:nvSpPr>
            <p:spPr>
              <a:xfrm>
                <a:off x="5269801"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7" y="31242"/>
                      <a:pt x="166878" y="45911"/>
                    </a:cubicBezTo>
                    <a:cubicBezTo>
                      <a:pt x="175070" y="60484"/>
                      <a:pt x="179260" y="77057"/>
                      <a:pt x="179260" y="95631"/>
                    </a:cubicBezTo>
                    <a:cubicBezTo>
                      <a:pt x="179260"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096" y="60484"/>
                      <a:pt x="12382" y="45911"/>
                    </a:cubicBezTo>
                    <a:close/>
                    <a:moveTo>
                      <a:pt x="52768" y="141542"/>
                    </a:moveTo>
                    <a:cubicBezTo>
                      <a:pt x="62484" y="152876"/>
                      <a:pt x="74866" y="158496"/>
                      <a:pt x="89630" y="158496"/>
                    </a:cubicBezTo>
                    <a:cubicBezTo>
                      <a:pt x="104680" y="158496"/>
                      <a:pt x="117062" y="152876"/>
                      <a:pt x="126682"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38" name="Google Shape;38;p39"/>
              <p:cNvSpPr/>
              <p:nvPr/>
            </p:nvSpPr>
            <p:spPr>
              <a:xfrm>
                <a:off x="5489923" y="5477255"/>
                <a:ext cx="254698" cy="187262"/>
              </a:xfrm>
              <a:custGeom>
                <a:avLst/>
                <a:gdLst/>
                <a:ahLst/>
                <a:cxnLst/>
                <a:rect l="l" t="t" r="r" b="b"/>
                <a:pathLst>
                  <a:path w="254698" h="187262" extrusionOk="0">
                    <a:moveTo>
                      <a:pt x="238316" y="19146"/>
                    </a:moveTo>
                    <a:cubicBezTo>
                      <a:pt x="249269" y="32005"/>
                      <a:pt x="254698" y="50388"/>
                      <a:pt x="254698" y="74391"/>
                    </a:cubicBezTo>
                    <a:lnTo>
                      <a:pt x="254698" y="187263"/>
                    </a:lnTo>
                    <a:lnTo>
                      <a:pt x="219456" y="187263"/>
                    </a:lnTo>
                    <a:lnTo>
                      <a:pt x="219456" y="86298"/>
                    </a:lnTo>
                    <a:cubicBezTo>
                      <a:pt x="219456" y="69629"/>
                      <a:pt x="216598" y="56580"/>
                      <a:pt x="210979" y="47340"/>
                    </a:cubicBezTo>
                    <a:cubicBezTo>
                      <a:pt x="205359" y="38006"/>
                      <a:pt x="196882" y="33434"/>
                      <a:pt x="185547" y="33434"/>
                    </a:cubicBezTo>
                    <a:cubicBezTo>
                      <a:pt x="174022" y="33434"/>
                      <a:pt x="164402" y="38101"/>
                      <a:pt x="156781" y="47340"/>
                    </a:cubicBezTo>
                    <a:cubicBezTo>
                      <a:pt x="149162" y="56675"/>
                      <a:pt x="145352" y="69819"/>
                      <a:pt x="145352" y="87059"/>
                    </a:cubicBezTo>
                    <a:lnTo>
                      <a:pt x="145352" y="187263"/>
                    </a:lnTo>
                    <a:lnTo>
                      <a:pt x="109728" y="187263"/>
                    </a:lnTo>
                    <a:lnTo>
                      <a:pt x="109728" y="86298"/>
                    </a:lnTo>
                    <a:cubicBezTo>
                      <a:pt x="109728" y="69343"/>
                      <a:pt x="106966" y="56294"/>
                      <a:pt x="101441" y="47150"/>
                    </a:cubicBezTo>
                    <a:cubicBezTo>
                      <a:pt x="95917" y="38006"/>
                      <a:pt x="87535" y="33434"/>
                      <a:pt x="76200" y="33434"/>
                    </a:cubicBezTo>
                    <a:cubicBezTo>
                      <a:pt x="64675" y="33434"/>
                      <a:pt x="55054" y="38101"/>
                      <a:pt x="47435" y="47531"/>
                    </a:cubicBezTo>
                    <a:cubicBezTo>
                      <a:pt x="39814" y="56960"/>
                      <a:pt x="36004" y="70105"/>
                      <a:pt x="36004" y="87059"/>
                    </a:cubicBezTo>
                    <a:lnTo>
                      <a:pt x="36004" y="187263"/>
                    </a:lnTo>
                    <a:lnTo>
                      <a:pt x="0" y="187263"/>
                    </a:lnTo>
                    <a:lnTo>
                      <a:pt x="0" y="4192"/>
                    </a:lnTo>
                    <a:lnTo>
                      <a:pt x="31718" y="4192"/>
                    </a:lnTo>
                    <a:cubicBezTo>
                      <a:pt x="31909" y="11717"/>
                      <a:pt x="32576" y="20861"/>
                      <a:pt x="33528" y="31719"/>
                    </a:cubicBezTo>
                    <a:cubicBezTo>
                      <a:pt x="39624" y="21147"/>
                      <a:pt x="47244" y="13241"/>
                      <a:pt x="56483" y="7907"/>
                    </a:cubicBezTo>
                    <a:cubicBezTo>
                      <a:pt x="65722" y="2573"/>
                      <a:pt x="75724" y="1"/>
                      <a:pt x="86868" y="1"/>
                    </a:cubicBezTo>
                    <a:cubicBezTo>
                      <a:pt x="99060" y="1"/>
                      <a:pt x="109823" y="3240"/>
                      <a:pt x="119158" y="9716"/>
                    </a:cubicBezTo>
                    <a:cubicBezTo>
                      <a:pt x="128397" y="16193"/>
                      <a:pt x="135350" y="25623"/>
                      <a:pt x="139827" y="38101"/>
                    </a:cubicBezTo>
                    <a:cubicBezTo>
                      <a:pt x="145733" y="25433"/>
                      <a:pt x="153543" y="15908"/>
                      <a:pt x="163259" y="9526"/>
                    </a:cubicBezTo>
                    <a:cubicBezTo>
                      <a:pt x="172974" y="3144"/>
                      <a:pt x="183928" y="1"/>
                      <a:pt x="195929" y="1"/>
                    </a:cubicBezTo>
                    <a:cubicBezTo>
                      <a:pt x="213265" y="-94"/>
                      <a:pt x="227457" y="6288"/>
                      <a:pt x="238316" y="1914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39" name="Google Shape;39;p39"/>
            <p:cNvGrpSpPr/>
            <p:nvPr/>
          </p:nvGrpSpPr>
          <p:grpSpPr>
            <a:xfrm>
              <a:off x="-3402033" y="-2679063"/>
              <a:ext cx="3393567" cy="810958"/>
              <a:chOff x="6674547" y="4883181"/>
              <a:chExt cx="3393567" cy="810958"/>
            </a:xfrm>
          </p:grpSpPr>
          <p:sp>
            <p:nvSpPr>
              <p:cNvPr id="40" name="Google Shape;40;p39"/>
              <p:cNvSpPr/>
              <p:nvPr/>
            </p:nvSpPr>
            <p:spPr>
              <a:xfrm>
                <a:off x="7869840" y="4883181"/>
                <a:ext cx="313563" cy="326993"/>
              </a:xfrm>
              <a:custGeom>
                <a:avLst/>
                <a:gdLst/>
                <a:ahLst/>
                <a:cxnLst/>
                <a:rect l="l" t="t" r="r" b="b"/>
                <a:pathLst>
                  <a:path w="313563" h="326993" extrusionOk="0">
                    <a:moveTo>
                      <a:pt x="19336" y="89821"/>
                    </a:moveTo>
                    <a:cubicBezTo>
                      <a:pt x="45434" y="109061"/>
                      <a:pt x="66008" y="125825"/>
                      <a:pt x="81058" y="139922"/>
                    </a:cubicBezTo>
                    <a:lnTo>
                      <a:pt x="61341" y="166402"/>
                    </a:lnTo>
                    <a:cubicBezTo>
                      <a:pt x="53626" y="158877"/>
                      <a:pt x="43625" y="150019"/>
                      <a:pt x="31338" y="139732"/>
                    </a:cubicBezTo>
                    <a:cubicBezTo>
                      <a:pt x="19145" y="129540"/>
                      <a:pt x="8668" y="121348"/>
                      <a:pt x="0" y="115252"/>
                    </a:cubicBezTo>
                    <a:lnTo>
                      <a:pt x="19336" y="89821"/>
                    </a:lnTo>
                    <a:close/>
                    <a:moveTo>
                      <a:pt x="9430" y="312801"/>
                    </a:moveTo>
                    <a:cubicBezTo>
                      <a:pt x="23336" y="271367"/>
                      <a:pt x="35623" y="229743"/>
                      <a:pt x="46482" y="187928"/>
                    </a:cubicBezTo>
                    <a:lnTo>
                      <a:pt x="76867" y="197072"/>
                    </a:lnTo>
                    <a:cubicBezTo>
                      <a:pt x="66770" y="237077"/>
                      <a:pt x="54864" y="278797"/>
                      <a:pt x="41243" y="322326"/>
                    </a:cubicBezTo>
                    <a:lnTo>
                      <a:pt x="9430" y="312801"/>
                    </a:lnTo>
                    <a:close/>
                    <a:moveTo>
                      <a:pt x="67342" y="76771"/>
                    </a:moveTo>
                    <a:cubicBezTo>
                      <a:pt x="59627" y="69723"/>
                      <a:pt x="50292" y="61817"/>
                      <a:pt x="39434" y="52959"/>
                    </a:cubicBezTo>
                    <a:cubicBezTo>
                      <a:pt x="28575" y="44101"/>
                      <a:pt x="19336" y="36862"/>
                      <a:pt x="11525" y="31242"/>
                    </a:cubicBezTo>
                    <a:lnTo>
                      <a:pt x="30956" y="5810"/>
                    </a:lnTo>
                    <a:cubicBezTo>
                      <a:pt x="38958" y="11239"/>
                      <a:pt x="48387" y="18192"/>
                      <a:pt x="59150" y="26670"/>
                    </a:cubicBezTo>
                    <a:cubicBezTo>
                      <a:pt x="69914" y="35147"/>
                      <a:pt x="79439" y="43148"/>
                      <a:pt x="87725" y="50673"/>
                    </a:cubicBezTo>
                    <a:lnTo>
                      <a:pt x="67342" y="76771"/>
                    </a:lnTo>
                    <a:close/>
                    <a:moveTo>
                      <a:pt x="313563" y="35814"/>
                    </a:moveTo>
                    <a:lnTo>
                      <a:pt x="313563" y="60198"/>
                    </a:lnTo>
                    <a:cubicBezTo>
                      <a:pt x="313563" y="91916"/>
                      <a:pt x="312992" y="128206"/>
                      <a:pt x="311944" y="169069"/>
                    </a:cubicBezTo>
                    <a:cubicBezTo>
                      <a:pt x="310896" y="209836"/>
                      <a:pt x="309372" y="247650"/>
                      <a:pt x="307563" y="282511"/>
                    </a:cubicBezTo>
                    <a:cubicBezTo>
                      <a:pt x="306610" y="298228"/>
                      <a:pt x="303086" y="309563"/>
                      <a:pt x="296799" y="316421"/>
                    </a:cubicBezTo>
                    <a:cubicBezTo>
                      <a:pt x="290608" y="323278"/>
                      <a:pt x="280131" y="326803"/>
                      <a:pt x="265557" y="326993"/>
                    </a:cubicBezTo>
                    <a:lnTo>
                      <a:pt x="254222" y="326993"/>
                    </a:lnTo>
                    <a:cubicBezTo>
                      <a:pt x="239173" y="326993"/>
                      <a:pt x="226314" y="326422"/>
                      <a:pt x="215741" y="325183"/>
                    </a:cubicBezTo>
                    <a:lnTo>
                      <a:pt x="209360" y="295942"/>
                    </a:lnTo>
                    <a:cubicBezTo>
                      <a:pt x="225838" y="297847"/>
                      <a:pt x="240697" y="298609"/>
                      <a:pt x="253841" y="298418"/>
                    </a:cubicBezTo>
                    <a:cubicBezTo>
                      <a:pt x="261557" y="298228"/>
                      <a:pt x="266986" y="295846"/>
                      <a:pt x="270034" y="291560"/>
                    </a:cubicBezTo>
                    <a:cubicBezTo>
                      <a:pt x="273082" y="287179"/>
                      <a:pt x="274987" y="279749"/>
                      <a:pt x="275654" y="269176"/>
                    </a:cubicBezTo>
                    <a:cubicBezTo>
                      <a:pt x="277273" y="241173"/>
                      <a:pt x="278606" y="210312"/>
                      <a:pt x="279749" y="176593"/>
                    </a:cubicBezTo>
                    <a:cubicBezTo>
                      <a:pt x="280797" y="142875"/>
                      <a:pt x="281369" y="112871"/>
                      <a:pt x="281369" y="86773"/>
                    </a:cubicBezTo>
                    <a:lnTo>
                      <a:pt x="281369" y="66294"/>
                    </a:lnTo>
                    <a:lnTo>
                      <a:pt x="133541" y="66294"/>
                    </a:lnTo>
                    <a:cubicBezTo>
                      <a:pt x="122968" y="83248"/>
                      <a:pt x="111157" y="99441"/>
                      <a:pt x="98298" y="114967"/>
                    </a:cubicBezTo>
                    <a:lnTo>
                      <a:pt x="72866" y="97726"/>
                    </a:lnTo>
                    <a:cubicBezTo>
                      <a:pt x="86773" y="81058"/>
                      <a:pt x="98965" y="64294"/>
                      <a:pt x="109538" y="47625"/>
                    </a:cubicBezTo>
                    <a:cubicBezTo>
                      <a:pt x="120111" y="30956"/>
                      <a:pt x="128111" y="15049"/>
                      <a:pt x="133541" y="0"/>
                    </a:cubicBezTo>
                    <a:lnTo>
                      <a:pt x="164592" y="6667"/>
                    </a:lnTo>
                    <a:cubicBezTo>
                      <a:pt x="160115" y="17240"/>
                      <a:pt x="155543" y="27051"/>
                      <a:pt x="150781" y="35909"/>
                    </a:cubicBezTo>
                    <a:lnTo>
                      <a:pt x="313563" y="35909"/>
                    </a:lnTo>
                    <a:close/>
                    <a:moveTo>
                      <a:pt x="100870" y="211931"/>
                    </a:moveTo>
                    <a:lnTo>
                      <a:pt x="128397" y="211931"/>
                    </a:lnTo>
                    <a:lnTo>
                      <a:pt x="128397" y="254603"/>
                    </a:lnTo>
                    <a:lnTo>
                      <a:pt x="162211" y="254603"/>
                    </a:lnTo>
                    <a:lnTo>
                      <a:pt x="162211" y="194977"/>
                    </a:lnTo>
                    <a:lnTo>
                      <a:pt x="89916" y="194977"/>
                    </a:lnTo>
                    <a:lnTo>
                      <a:pt x="89916" y="167830"/>
                    </a:lnTo>
                    <a:lnTo>
                      <a:pt x="162211" y="167830"/>
                    </a:lnTo>
                    <a:lnTo>
                      <a:pt x="162211" y="131540"/>
                    </a:lnTo>
                    <a:lnTo>
                      <a:pt x="141065" y="131540"/>
                    </a:lnTo>
                    <a:cubicBezTo>
                      <a:pt x="134303" y="142113"/>
                      <a:pt x="127540" y="151543"/>
                      <a:pt x="120968" y="159734"/>
                    </a:cubicBezTo>
                    <a:lnTo>
                      <a:pt x="96298" y="144589"/>
                    </a:lnTo>
                    <a:cubicBezTo>
                      <a:pt x="106204" y="132874"/>
                      <a:pt x="114395" y="121920"/>
                      <a:pt x="120968" y="111823"/>
                    </a:cubicBezTo>
                    <a:cubicBezTo>
                      <a:pt x="127540" y="101727"/>
                      <a:pt x="133636" y="90583"/>
                      <a:pt x="139351" y="78296"/>
                    </a:cubicBezTo>
                    <a:lnTo>
                      <a:pt x="165831" y="84677"/>
                    </a:lnTo>
                    <a:cubicBezTo>
                      <a:pt x="161544" y="94297"/>
                      <a:pt x="158496" y="100774"/>
                      <a:pt x="156686" y="104108"/>
                    </a:cubicBezTo>
                    <a:lnTo>
                      <a:pt x="250889" y="104108"/>
                    </a:lnTo>
                    <a:lnTo>
                      <a:pt x="250889" y="131635"/>
                    </a:lnTo>
                    <a:lnTo>
                      <a:pt x="193072" y="131635"/>
                    </a:lnTo>
                    <a:lnTo>
                      <a:pt x="193072" y="167926"/>
                    </a:lnTo>
                    <a:lnTo>
                      <a:pt x="263652" y="167926"/>
                    </a:lnTo>
                    <a:lnTo>
                      <a:pt x="263652" y="195072"/>
                    </a:lnTo>
                    <a:lnTo>
                      <a:pt x="193072" y="195072"/>
                    </a:lnTo>
                    <a:lnTo>
                      <a:pt x="193072" y="254698"/>
                    </a:lnTo>
                    <a:lnTo>
                      <a:pt x="224504" y="254698"/>
                    </a:lnTo>
                    <a:lnTo>
                      <a:pt x="224504" y="211646"/>
                    </a:lnTo>
                    <a:lnTo>
                      <a:pt x="251651" y="211646"/>
                    </a:lnTo>
                    <a:lnTo>
                      <a:pt x="251651" y="281178"/>
                    </a:lnTo>
                    <a:lnTo>
                      <a:pt x="100965" y="281178"/>
                    </a:lnTo>
                    <a:lnTo>
                      <a:pt x="100965" y="21193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1" name="Google Shape;41;p39"/>
              <p:cNvSpPr/>
              <p:nvPr/>
            </p:nvSpPr>
            <p:spPr>
              <a:xfrm>
                <a:off x="8232742" y="4886610"/>
                <a:ext cx="300608" cy="313943"/>
              </a:xfrm>
              <a:custGeom>
                <a:avLst/>
                <a:gdLst/>
                <a:ahLst/>
                <a:cxnLst/>
                <a:rect l="l" t="t" r="r" b="b"/>
                <a:pathLst>
                  <a:path w="300608" h="313943" extrusionOk="0">
                    <a:moveTo>
                      <a:pt x="238887" y="282226"/>
                    </a:moveTo>
                    <a:lnTo>
                      <a:pt x="300609" y="282226"/>
                    </a:lnTo>
                    <a:lnTo>
                      <a:pt x="300609" y="313944"/>
                    </a:lnTo>
                    <a:lnTo>
                      <a:pt x="0" y="313944"/>
                    </a:lnTo>
                    <a:lnTo>
                      <a:pt x="0" y="282226"/>
                    </a:lnTo>
                    <a:lnTo>
                      <a:pt x="131540" y="282226"/>
                    </a:lnTo>
                    <a:lnTo>
                      <a:pt x="131540" y="219456"/>
                    </a:lnTo>
                    <a:lnTo>
                      <a:pt x="27432" y="219456"/>
                    </a:lnTo>
                    <a:lnTo>
                      <a:pt x="27432" y="187738"/>
                    </a:lnTo>
                    <a:lnTo>
                      <a:pt x="131540" y="187738"/>
                    </a:lnTo>
                    <a:lnTo>
                      <a:pt x="131540" y="144304"/>
                    </a:lnTo>
                    <a:lnTo>
                      <a:pt x="14097" y="144304"/>
                    </a:lnTo>
                    <a:lnTo>
                      <a:pt x="14097" y="112871"/>
                    </a:lnTo>
                    <a:lnTo>
                      <a:pt x="287560" y="112871"/>
                    </a:lnTo>
                    <a:lnTo>
                      <a:pt x="287560" y="144304"/>
                    </a:lnTo>
                    <a:lnTo>
                      <a:pt x="165830" y="144304"/>
                    </a:lnTo>
                    <a:lnTo>
                      <a:pt x="165830" y="187738"/>
                    </a:lnTo>
                    <a:lnTo>
                      <a:pt x="273462" y="187738"/>
                    </a:lnTo>
                    <a:lnTo>
                      <a:pt x="273462" y="219456"/>
                    </a:lnTo>
                    <a:lnTo>
                      <a:pt x="165830" y="219456"/>
                    </a:lnTo>
                    <a:lnTo>
                      <a:pt x="165830" y="282226"/>
                    </a:lnTo>
                    <a:lnTo>
                      <a:pt x="234982" y="282226"/>
                    </a:lnTo>
                    <a:cubicBezTo>
                      <a:pt x="220885" y="262985"/>
                      <a:pt x="210407" y="248984"/>
                      <a:pt x="203549" y="240221"/>
                    </a:cubicBezTo>
                    <a:lnTo>
                      <a:pt x="228981" y="220789"/>
                    </a:lnTo>
                    <a:cubicBezTo>
                      <a:pt x="244316" y="240125"/>
                      <a:pt x="255555" y="254698"/>
                      <a:pt x="262890" y="264509"/>
                    </a:cubicBezTo>
                    <a:lnTo>
                      <a:pt x="238887" y="282226"/>
                    </a:lnTo>
                    <a:close/>
                    <a:moveTo>
                      <a:pt x="38862" y="67723"/>
                    </a:moveTo>
                    <a:lnTo>
                      <a:pt x="38862" y="99155"/>
                    </a:lnTo>
                    <a:lnTo>
                      <a:pt x="5334" y="99155"/>
                    </a:lnTo>
                    <a:lnTo>
                      <a:pt x="5334" y="36671"/>
                    </a:lnTo>
                    <a:lnTo>
                      <a:pt x="133064" y="36671"/>
                    </a:lnTo>
                    <a:lnTo>
                      <a:pt x="121062" y="5620"/>
                    </a:lnTo>
                    <a:lnTo>
                      <a:pt x="157734" y="0"/>
                    </a:lnTo>
                    <a:lnTo>
                      <a:pt x="160877" y="8477"/>
                    </a:lnTo>
                    <a:lnTo>
                      <a:pt x="171831" y="36671"/>
                    </a:lnTo>
                    <a:lnTo>
                      <a:pt x="296418" y="36671"/>
                    </a:lnTo>
                    <a:lnTo>
                      <a:pt x="296418" y="99155"/>
                    </a:lnTo>
                    <a:lnTo>
                      <a:pt x="261461" y="99155"/>
                    </a:lnTo>
                    <a:lnTo>
                      <a:pt x="261461" y="67723"/>
                    </a:lnTo>
                    <a:lnTo>
                      <a:pt x="38862" y="67723"/>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2" name="Google Shape;42;p39"/>
              <p:cNvSpPr/>
              <p:nvPr/>
            </p:nvSpPr>
            <p:spPr>
              <a:xfrm>
                <a:off x="8581357" y="5062918"/>
                <a:ext cx="129445" cy="30384"/>
              </a:xfrm>
              <a:custGeom>
                <a:avLst/>
                <a:gdLst/>
                <a:ahLst/>
                <a:cxnLst/>
                <a:rect l="l" t="t" r="r" b="b"/>
                <a:pathLst>
                  <a:path w="129445"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3" name="Google Shape;43;p39"/>
              <p:cNvSpPr/>
              <p:nvPr/>
            </p:nvSpPr>
            <p:spPr>
              <a:xfrm>
                <a:off x="8745187" y="4886991"/>
                <a:ext cx="327278" cy="323850"/>
              </a:xfrm>
              <a:custGeom>
                <a:avLst/>
                <a:gdLst/>
                <a:ahLst/>
                <a:cxnLst/>
                <a:rect l="l" t="t" r="r" b="b"/>
                <a:pathLst>
                  <a:path w="327278" h="323850" extrusionOk="0">
                    <a:moveTo>
                      <a:pt x="138208" y="94488"/>
                    </a:moveTo>
                    <a:cubicBezTo>
                      <a:pt x="134207" y="127635"/>
                      <a:pt x="129921" y="154591"/>
                      <a:pt x="125539" y="175260"/>
                    </a:cubicBezTo>
                    <a:cubicBezTo>
                      <a:pt x="121158" y="195929"/>
                      <a:pt x="115062" y="214313"/>
                      <a:pt x="107537" y="230314"/>
                    </a:cubicBezTo>
                    <a:lnTo>
                      <a:pt x="154495" y="268796"/>
                    </a:lnTo>
                    <a:lnTo>
                      <a:pt x="131921" y="296323"/>
                    </a:lnTo>
                    <a:cubicBezTo>
                      <a:pt x="118967" y="284321"/>
                      <a:pt x="104966" y="272129"/>
                      <a:pt x="89916" y="259651"/>
                    </a:cubicBezTo>
                    <a:cubicBezTo>
                      <a:pt x="82391" y="270034"/>
                      <a:pt x="73247" y="280321"/>
                      <a:pt x="62579" y="290513"/>
                    </a:cubicBezTo>
                    <a:cubicBezTo>
                      <a:pt x="51911" y="300704"/>
                      <a:pt x="38862" y="311848"/>
                      <a:pt x="23622" y="323850"/>
                    </a:cubicBezTo>
                    <a:lnTo>
                      <a:pt x="0" y="298799"/>
                    </a:lnTo>
                    <a:cubicBezTo>
                      <a:pt x="14764" y="287464"/>
                      <a:pt x="27241" y="277082"/>
                      <a:pt x="37433" y="267557"/>
                    </a:cubicBezTo>
                    <a:cubicBezTo>
                      <a:pt x="47625" y="258032"/>
                      <a:pt x="56198" y="248126"/>
                      <a:pt x="63532" y="237744"/>
                    </a:cubicBezTo>
                    <a:cubicBezTo>
                      <a:pt x="44482" y="222504"/>
                      <a:pt x="28575" y="210121"/>
                      <a:pt x="15907" y="200692"/>
                    </a:cubicBezTo>
                    <a:cubicBezTo>
                      <a:pt x="24575" y="169164"/>
                      <a:pt x="32004" y="134398"/>
                      <a:pt x="38100" y="96298"/>
                    </a:cubicBezTo>
                    <a:lnTo>
                      <a:pt x="5239" y="96298"/>
                    </a:lnTo>
                    <a:lnTo>
                      <a:pt x="5239" y="62770"/>
                    </a:lnTo>
                    <a:lnTo>
                      <a:pt x="42958" y="62770"/>
                    </a:lnTo>
                    <a:cubicBezTo>
                      <a:pt x="46196" y="36862"/>
                      <a:pt x="48482" y="16002"/>
                      <a:pt x="49625" y="0"/>
                    </a:cubicBezTo>
                    <a:lnTo>
                      <a:pt x="82486" y="2476"/>
                    </a:lnTo>
                    <a:cubicBezTo>
                      <a:pt x="80391" y="22193"/>
                      <a:pt x="77914" y="42386"/>
                      <a:pt x="75057" y="62770"/>
                    </a:cubicBezTo>
                    <a:lnTo>
                      <a:pt x="138208" y="62770"/>
                    </a:lnTo>
                    <a:lnTo>
                      <a:pt x="138208" y="94488"/>
                    </a:lnTo>
                    <a:close/>
                    <a:moveTo>
                      <a:pt x="80296" y="208788"/>
                    </a:moveTo>
                    <a:cubicBezTo>
                      <a:pt x="86677" y="195167"/>
                      <a:pt x="91916" y="179356"/>
                      <a:pt x="96202" y="161544"/>
                    </a:cubicBezTo>
                    <a:cubicBezTo>
                      <a:pt x="100489" y="143637"/>
                      <a:pt x="104204" y="121920"/>
                      <a:pt x="107537" y="96298"/>
                    </a:cubicBezTo>
                    <a:lnTo>
                      <a:pt x="69818" y="96298"/>
                    </a:lnTo>
                    <a:cubicBezTo>
                      <a:pt x="63913" y="131540"/>
                      <a:pt x="57721" y="161449"/>
                      <a:pt x="51149" y="185928"/>
                    </a:cubicBezTo>
                    <a:cubicBezTo>
                      <a:pt x="62769" y="194596"/>
                      <a:pt x="72580" y="202216"/>
                      <a:pt x="80296" y="208788"/>
                    </a:cubicBezTo>
                    <a:close/>
                    <a:moveTo>
                      <a:pt x="327279" y="147066"/>
                    </a:moveTo>
                    <a:lnTo>
                      <a:pt x="327279" y="180213"/>
                    </a:lnTo>
                    <a:lnTo>
                      <a:pt x="250412" y="180213"/>
                    </a:lnTo>
                    <a:lnTo>
                      <a:pt x="250412" y="276511"/>
                    </a:lnTo>
                    <a:cubicBezTo>
                      <a:pt x="250412" y="292703"/>
                      <a:pt x="247174" y="304133"/>
                      <a:pt x="240697" y="310705"/>
                    </a:cubicBezTo>
                    <a:cubicBezTo>
                      <a:pt x="234219" y="317278"/>
                      <a:pt x="223075" y="320612"/>
                      <a:pt x="207359" y="320612"/>
                    </a:cubicBezTo>
                    <a:cubicBezTo>
                      <a:pt x="192977" y="320612"/>
                      <a:pt x="180689"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6971"/>
                    </a:lnTo>
                    <a:lnTo>
                      <a:pt x="216884" y="146971"/>
                    </a:lnTo>
                    <a:lnTo>
                      <a:pt x="216884" y="108204"/>
                    </a:lnTo>
                    <a:lnTo>
                      <a:pt x="273368" y="54197"/>
                    </a:lnTo>
                    <a:lnTo>
                      <a:pt x="155924" y="54197"/>
                    </a:lnTo>
                    <a:lnTo>
                      <a:pt x="155924" y="22098"/>
                    </a:lnTo>
                    <a:lnTo>
                      <a:pt x="316802" y="22098"/>
                    </a:lnTo>
                    <a:lnTo>
                      <a:pt x="316802" y="53816"/>
                    </a:lnTo>
                    <a:lnTo>
                      <a:pt x="250507" y="120110"/>
                    </a:lnTo>
                    <a:lnTo>
                      <a:pt x="250507" y="146875"/>
                    </a:lnTo>
                    <a:lnTo>
                      <a:pt x="327279" y="146875"/>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4" name="Google Shape;44;p39"/>
              <p:cNvSpPr/>
              <p:nvPr/>
            </p:nvSpPr>
            <p:spPr>
              <a:xfrm>
                <a:off x="9101423" y="4905279"/>
                <a:ext cx="296322" cy="310610"/>
              </a:xfrm>
              <a:custGeom>
                <a:avLst/>
                <a:gdLst/>
                <a:ahLst/>
                <a:cxnLst/>
                <a:rect l="l" t="t" r="r" b="b"/>
                <a:pathLst>
                  <a:path w="296322" h="310610" extrusionOk="0">
                    <a:moveTo>
                      <a:pt x="31718" y="0"/>
                    </a:moveTo>
                    <a:lnTo>
                      <a:pt x="296323" y="0"/>
                    </a:lnTo>
                    <a:lnTo>
                      <a:pt x="296323" y="260413"/>
                    </a:lnTo>
                    <a:cubicBezTo>
                      <a:pt x="296323" y="271939"/>
                      <a:pt x="294798" y="280797"/>
                      <a:pt x="291941" y="286893"/>
                    </a:cubicBezTo>
                    <a:cubicBezTo>
                      <a:pt x="288988" y="292989"/>
                      <a:pt x="284226" y="297275"/>
                      <a:pt x="277653" y="299752"/>
                    </a:cubicBezTo>
                    <a:cubicBezTo>
                      <a:pt x="271081" y="302228"/>
                      <a:pt x="261747" y="303467"/>
                      <a:pt x="249745" y="303467"/>
                    </a:cubicBezTo>
                    <a:cubicBezTo>
                      <a:pt x="239839" y="303467"/>
                      <a:pt x="227838" y="302800"/>
                      <a:pt x="213740" y="301371"/>
                    </a:cubicBezTo>
                    <a:lnTo>
                      <a:pt x="208121" y="267843"/>
                    </a:lnTo>
                    <a:cubicBezTo>
                      <a:pt x="223171" y="269938"/>
                      <a:pt x="235648" y="271177"/>
                      <a:pt x="245554" y="271367"/>
                    </a:cubicBezTo>
                    <a:cubicBezTo>
                      <a:pt x="252793" y="271367"/>
                      <a:pt x="257651" y="269938"/>
                      <a:pt x="260032"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7" y="203740"/>
                    </a:lnTo>
                    <a:cubicBezTo>
                      <a:pt x="62198" y="222980"/>
                      <a:pt x="58769" y="240697"/>
                      <a:pt x="53625" y="256794"/>
                    </a:cubicBezTo>
                    <a:cubicBezTo>
                      <a:pt x="48482" y="272891"/>
                      <a:pt x="40576" y="290798"/>
                      <a:pt x="30003" y="310610"/>
                    </a:cubicBezTo>
                    <a:lnTo>
                      <a:pt x="0" y="294037"/>
                    </a:lnTo>
                    <a:cubicBezTo>
                      <a:pt x="9620" y="275654"/>
                      <a:pt x="16573" y="260509"/>
                      <a:pt x="20764" y="248507"/>
                    </a:cubicBezTo>
                    <a:cubicBezTo>
                      <a:pt x="25050"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5" name="Google Shape;45;p39"/>
              <p:cNvSpPr/>
              <p:nvPr/>
            </p:nvSpPr>
            <p:spPr>
              <a:xfrm>
                <a:off x="9467563" y="4926330"/>
                <a:ext cx="176784" cy="258222"/>
              </a:xfrm>
              <a:custGeom>
                <a:avLst/>
                <a:gdLst/>
                <a:ahLst/>
                <a:cxnLst/>
                <a:rect l="l" t="t" r="r" b="b"/>
                <a:pathLst>
                  <a:path w="176784" h="258222" extrusionOk="0">
                    <a:moveTo>
                      <a:pt x="82582" y="95"/>
                    </a:moveTo>
                    <a:cubicBezTo>
                      <a:pt x="100965" y="95"/>
                      <a:pt x="117253" y="3524"/>
                      <a:pt x="131636" y="10287"/>
                    </a:cubicBezTo>
                    <a:cubicBezTo>
                      <a:pt x="146018" y="17145"/>
                      <a:pt x="157068" y="26765"/>
                      <a:pt x="164973" y="39243"/>
                    </a:cubicBezTo>
                    <a:cubicBezTo>
                      <a:pt x="172879" y="51721"/>
                      <a:pt x="176785" y="65913"/>
                      <a:pt x="176785" y="81915"/>
                    </a:cubicBezTo>
                    <a:cubicBezTo>
                      <a:pt x="176785" y="97917"/>
                      <a:pt x="172879" y="112109"/>
                      <a:pt x="164973" y="124396"/>
                    </a:cubicBezTo>
                    <a:cubicBezTo>
                      <a:pt x="157068" y="136779"/>
                      <a:pt x="146018" y="146304"/>
                      <a:pt x="131826" y="153162"/>
                    </a:cubicBezTo>
                    <a:cubicBezTo>
                      <a:pt x="117634" y="160020"/>
                      <a:pt x="101156" y="163354"/>
                      <a:pt x="82582" y="163354"/>
                    </a:cubicBezTo>
                    <a:lnTo>
                      <a:pt x="37719" y="163354"/>
                    </a:lnTo>
                    <a:lnTo>
                      <a:pt x="37719" y="258223"/>
                    </a:lnTo>
                    <a:lnTo>
                      <a:pt x="0" y="258223"/>
                    </a:lnTo>
                    <a:lnTo>
                      <a:pt x="0" y="0"/>
                    </a:lnTo>
                    <a:lnTo>
                      <a:pt x="82582" y="0"/>
                    </a:lnTo>
                    <a:close/>
                    <a:moveTo>
                      <a:pt x="78010" y="130683"/>
                    </a:moveTo>
                    <a:cubicBezTo>
                      <a:pt x="96584" y="130683"/>
                      <a:pt x="110966" y="126301"/>
                      <a:pt x="121254" y="117443"/>
                    </a:cubicBezTo>
                    <a:cubicBezTo>
                      <a:pt x="131445" y="108585"/>
                      <a:pt x="136589" y="96774"/>
                      <a:pt x="136589" y="82010"/>
                    </a:cubicBezTo>
                    <a:cubicBezTo>
                      <a:pt x="136589" y="67246"/>
                      <a:pt x="131445" y="55340"/>
                      <a:pt x="121254" y="46387"/>
                    </a:cubicBezTo>
                    <a:cubicBezTo>
                      <a:pt x="111062" y="37433"/>
                      <a:pt x="96584" y="32956"/>
                      <a:pt x="78010" y="32956"/>
                    </a:cubicBezTo>
                    <a:lnTo>
                      <a:pt x="37815" y="32956"/>
                    </a:lnTo>
                    <a:lnTo>
                      <a:pt x="37815" y="130683"/>
                    </a:lnTo>
                    <a:lnTo>
                      <a:pt x="78010" y="130683"/>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6" name="Google Shape;46;p39"/>
              <p:cNvSpPr/>
              <p:nvPr/>
            </p:nvSpPr>
            <p:spPr>
              <a:xfrm>
                <a:off x="9682066" y="4926330"/>
                <a:ext cx="176783" cy="258222"/>
              </a:xfrm>
              <a:custGeom>
                <a:avLst/>
                <a:gdLst/>
                <a:ahLst/>
                <a:cxnLst/>
                <a:rect l="l" t="t" r="r" b="b"/>
                <a:pathLst>
                  <a:path w="176783" h="258222" extrusionOk="0">
                    <a:moveTo>
                      <a:pt x="82582" y="95"/>
                    </a:moveTo>
                    <a:cubicBezTo>
                      <a:pt x="100965" y="95"/>
                      <a:pt x="117253" y="3524"/>
                      <a:pt x="131636" y="10287"/>
                    </a:cubicBezTo>
                    <a:cubicBezTo>
                      <a:pt x="146018" y="17145"/>
                      <a:pt x="157067" y="26765"/>
                      <a:pt x="164973" y="39243"/>
                    </a:cubicBezTo>
                    <a:cubicBezTo>
                      <a:pt x="172879" y="51721"/>
                      <a:pt x="176784" y="65913"/>
                      <a:pt x="176784" y="81915"/>
                    </a:cubicBezTo>
                    <a:cubicBezTo>
                      <a:pt x="176784" y="97917"/>
                      <a:pt x="172879" y="112109"/>
                      <a:pt x="164973" y="124396"/>
                    </a:cubicBezTo>
                    <a:cubicBezTo>
                      <a:pt x="157067" y="136779"/>
                      <a:pt x="146018" y="146304"/>
                      <a:pt x="131826" y="153162"/>
                    </a:cubicBezTo>
                    <a:cubicBezTo>
                      <a:pt x="117634" y="160020"/>
                      <a:pt x="101155" y="163354"/>
                      <a:pt x="82582" y="163354"/>
                    </a:cubicBezTo>
                    <a:lnTo>
                      <a:pt x="37719" y="163354"/>
                    </a:lnTo>
                    <a:lnTo>
                      <a:pt x="37719" y="258223"/>
                    </a:lnTo>
                    <a:lnTo>
                      <a:pt x="0" y="258223"/>
                    </a:lnTo>
                    <a:lnTo>
                      <a:pt x="0" y="0"/>
                    </a:lnTo>
                    <a:lnTo>
                      <a:pt x="82582" y="0"/>
                    </a:lnTo>
                    <a:close/>
                    <a:moveTo>
                      <a:pt x="78010" y="130683"/>
                    </a:moveTo>
                    <a:cubicBezTo>
                      <a:pt x="96584" y="130683"/>
                      <a:pt x="110966" y="126301"/>
                      <a:pt x="121253" y="117443"/>
                    </a:cubicBezTo>
                    <a:cubicBezTo>
                      <a:pt x="131445" y="108585"/>
                      <a:pt x="136589" y="96774"/>
                      <a:pt x="136589" y="82010"/>
                    </a:cubicBezTo>
                    <a:cubicBezTo>
                      <a:pt x="136589" y="67246"/>
                      <a:pt x="131445" y="55340"/>
                      <a:pt x="121253" y="46387"/>
                    </a:cubicBezTo>
                    <a:cubicBezTo>
                      <a:pt x="111062" y="37433"/>
                      <a:pt x="96584" y="32956"/>
                      <a:pt x="78010" y="32956"/>
                    </a:cubicBezTo>
                    <a:lnTo>
                      <a:pt x="37815" y="32956"/>
                    </a:lnTo>
                    <a:lnTo>
                      <a:pt x="37815" y="130683"/>
                    </a:lnTo>
                    <a:lnTo>
                      <a:pt x="78010" y="130683"/>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7" name="Google Shape;47;p39"/>
              <p:cNvSpPr/>
              <p:nvPr/>
            </p:nvSpPr>
            <p:spPr>
              <a:xfrm>
                <a:off x="9870852" y="4926425"/>
                <a:ext cx="197262" cy="258222"/>
              </a:xfrm>
              <a:custGeom>
                <a:avLst/>
                <a:gdLst/>
                <a:ahLst/>
                <a:cxnLst/>
                <a:rect l="l" t="t" r="r" b="b"/>
                <a:pathLst>
                  <a:path w="197262" h="258222" extrusionOk="0">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8" name="Google Shape;48;p39"/>
              <p:cNvSpPr/>
              <p:nvPr/>
            </p:nvSpPr>
            <p:spPr>
              <a:xfrm>
                <a:off x="6674547" y="5420772"/>
                <a:ext cx="175641" cy="273367"/>
              </a:xfrm>
              <a:custGeom>
                <a:avLst/>
                <a:gdLst/>
                <a:ahLst/>
                <a:cxnLst/>
                <a:rect l="l" t="t" r="r" b="b"/>
                <a:pathLst>
                  <a:path w="175641" h="273367" extrusionOk="0">
                    <a:moveTo>
                      <a:pt x="175641" y="4191"/>
                    </a:moveTo>
                    <a:lnTo>
                      <a:pt x="175641" y="173165"/>
                    </a:lnTo>
                    <a:cubicBezTo>
                      <a:pt x="175641" y="209169"/>
                      <a:pt x="166878" y="234887"/>
                      <a:pt x="149352" y="250222"/>
                    </a:cubicBezTo>
                    <a:cubicBezTo>
                      <a:pt x="131826" y="265557"/>
                      <a:pt x="110871" y="273368"/>
                      <a:pt x="86392" y="273368"/>
                    </a:cubicBezTo>
                    <a:cubicBezTo>
                      <a:pt x="67532" y="273368"/>
                      <a:pt x="50959" y="269367"/>
                      <a:pt x="36481" y="261366"/>
                    </a:cubicBezTo>
                    <a:cubicBezTo>
                      <a:pt x="22003" y="253365"/>
                      <a:pt x="12097" y="242221"/>
                      <a:pt x="6668" y="227838"/>
                    </a:cubicBezTo>
                    <a:lnTo>
                      <a:pt x="35243" y="211265"/>
                    </a:lnTo>
                    <a:cubicBezTo>
                      <a:pt x="44387" y="230505"/>
                      <a:pt x="61436" y="240221"/>
                      <a:pt x="86392" y="240221"/>
                    </a:cubicBezTo>
                    <a:cubicBezTo>
                      <a:pt x="103537" y="240221"/>
                      <a:pt x="116777" y="234982"/>
                      <a:pt x="125921" y="224504"/>
                    </a:cubicBezTo>
                    <a:cubicBezTo>
                      <a:pt x="135065" y="214027"/>
                      <a:pt x="139732" y="196310"/>
                      <a:pt x="139732" y="171450"/>
                    </a:cubicBezTo>
                    <a:lnTo>
                      <a:pt x="140779" y="159068"/>
                    </a:lnTo>
                    <a:cubicBezTo>
                      <a:pt x="134207" y="169926"/>
                      <a:pt x="125825" y="177927"/>
                      <a:pt x="115538" y="183261"/>
                    </a:cubicBezTo>
                    <a:cubicBezTo>
                      <a:pt x="105346" y="188595"/>
                      <a:pt x="94202" y="191167"/>
                      <a:pt x="82201" y="191167"/>
                    </a:cubicBezTo>
                    <a:cubicBezTo>
                      <a:pt x="67818" y="191167"/>
                      <a:pt x="54388" y="187357"/>
                      <a:pt x="41815" y="179737"/>
                    </a:cubicBezTo>
                    <a:cubicBezTo>
                      <a:pt x="29242" y="172117"/>
                      <a:pt x="19145" y="161068"/>
                      <a:pt x="11430" y="146590"/>
                    </a:cubicBezTo>
                    <a:cubicBezTo>
                      <a:pt x="3810" y="132112"/>
                      <a:pt x="0" y="115158"/>
                      <a:pt x="0" y="95631"/>
                    </a:cubicBezTo>
                    <a:cubicBezTo>
                      <a:pt x="0" y="75914"/>
                      <a:pt x="3810" y="58769"/>
                      <a:pt x="11430" y="44291"/>
                    </a:cubicBezTo>
                    <a:cubicBezTo>
                      <a:pt x="19050" y="29813"/>
                      <a:pt x="29146" y="18860"/>
                      <a:pt x="41815" y="11335"/>
                    </a:cubicBezTo>
                    <a:cubicBezTo>
                      <a:pt x="54388" y="3810"/>
                      <a:pt x="67818" y="0"/>
                      <a:pt x="82201" y="0"/>
                    </a:cubicBezTo>
                    <a:cubicBezTo>
                      <a:pt x="94202" y="0"/>
                      <a:pt x="105537" y="2858"/>
                      <a:pt x="116110" y="8477"/>
                    </a:cubicBezTo>
                    <a:cubicBezTo>
                      <a:pt x="126683" y="14097"/>
                      <a:pt x="135160" y="22574"/>
                      <a:pt x="141542" y="33909"/>
                    </a:cubicBezTo>
                    <a:cubicBezTo>
                      <a:pt x="142970" y="20288"/>
                      <a:pt x="143732" y="10383"/>
                      <a:pt x="144018" y="4286"/>
                    </a:cubicBezTo>
                    <a:lnTo>
                      <a:pt x="175641" y="4286"/>
                    </a:lnTo>
                    <a:close/>
                    <a:moveTo>
                      <a:pt x="124301" y="143161"/>
                    </a:moveTo>
                    <a:cubicBezTo>
                      <a:pt x="134493" y="132779"/>
                      <a:pt x="139637" y="116967"/>
                      <a:pt x="139637" y="95536"/>
                    </a:cubicBezTo>
                    <a:cubicBezTo>
                      <a:pt x="139637" y="74391"/>
                      <a:pt x="134493" y="58769"/>
                      <a:pt x="124301" y="48578"/>
                    </a:cubicBezTo>
                    <a:cubicBezTo>
                      <a:pt x="114110" y="38481"/>
                      <a:pt x="101727" y="33433"/>
                      <a:pt x="87440" y="33433"/>
                    </a:cubicBezTo>
                    <a:cubicBezTo>
                      <a:pt x="72390" y="33433"/>
                      <a:pt x="60293" y="38862"/>
                      <a:pt x="51245" y="49625"/>
                    </a:cubicBezTo>
                    <a:cubicBezTo>
                      <a:pt x="42196" y="60484"/>
                      <a:pt x="37624" y="75724"/>
                      <a:pt x="37624" y="95441"/>
                    </a:cubicBezTo>
                    <a:cubicBezTo>
                      <a:pt x="37624" y="115443"/>
                      <a:pt x="42101" y="130969"/>
                      <a:pt x="51245" y="142018"/>
                    </a:cubicBezTo>
                    <a:cubicBezTo>
                      <a:pt x="60293" y="153067"/>
                      <a:pt x="72390" y="158591"/>
                      <a:pt x="87440" y="158591"/>
                    </a:cubicBezTo>
                    <a:cubicBezTo>
                      <a:pt x="101822" y="158687"/>
                      <a:pt x="114110" y="153543"/>
                      <a:pt x="124301" y="14316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49" name="Google Shape;49;p39"/>
              <p:cNvSpPr/>
              <p:nvPr/>
            </p:nvSpPr>
            <p:spPr>
              <a:xfrm>
                <a:off x="6890859" y="5420677"/>
                <a:ext cx="179262" cy="191261"/>
              </a:xfrm>
              <a:custGeom>
                <a:avLst/>
                <a:gdLst/>
                <a:ahLst/>
                <a:cxnLst/>
                <a:rect l="l" t="t" r="r" b="b"/>
                <a:pathLst>
                  <a:path w="179262" h="191261" extrusionOk="0">
                    <a:moveTo>
                      <a:pt x="12289" y="45911"/>
                    </a:moveTo>
                    <a:cubicBezTo>
                      <a:pt x="20575" y="31337"/>
                      <a:pt x="31529" y="20003"/>
                      <a:pt x="45245" y="12001"/>
                    </a:cubicBezTo>
                    <a:cubicBezTo>
                      <a:pt x="58961" y="4000"/>
                      <a:pt x="73915" y="0"/>
                      <a:pt x="89918" y="0"/>
                    </a:cubicBezTo>
                    <a:cubicBezTo>
                      <a:pt x="105634" y="0"/>
                      <a:pt x="120398" y="4000"/>
                      <a:pt x="134018" y="12001"/>
                    </a:cubicBezTo>
                    <a:cubicBezTo>
                      <a:pt x="147639" y="20003"/>
                      <a:pt x="158592" y="31242"/>
                      <a:pt x="166879" y="45911"/>
                    </a:cubicBezTo>
                    <a:cubicBezTo>
                      <a:pt x="175071" y="60484"/>
                      <a:pt x="179262" y="77057"/>
                      <a:pt x="179262" y="95631"/>
                    </a:cubicBezTo>
                    <a:cubicBezTo>
                      <a:pt x="179262" y="114205"/>
                      <a:pt x="175166" y="130778"/>
                      <a:pt x="166879" y="145351"/>
                    </a:cubicBezTo>
                    <a:cubicBezTo>
                      <a:pt x="158592" y="159925"/>
                      <a:pt x="147734" y="171259"/>
                      <a:pt x="134018" y="179261"/>
                    </a:cubicBezTo>
                    <a:cubicBezTo>
                      <a:pt x="120398" y="187262"/>
                      <a:pt x="105634" y="191262"/>
                      <a:pt x="89918" y="191262"/>
                    </a:cubicBezTo>
                    <a:cubicBezTo>
                      <a:pt x="73915" y="191262"/>
                      <a:pt x="59056" y="187262"/>
                      <a:pt x="45245" y="179261"/>
                    </a:cubicBezTo>
                    <a:cubicBezTo>
                      <a:pt x="31434" y="171259"/>
                      <a:pt x="20480" y="160020"/>
                      <a:pt x="12289" y="145351"/>
                    </a:cubicBezTo>
                    <a:cubicBezTo>
                      <a:pt x="4097" y="130778"/>
                      <a:pt x="2" y="114205"/>
                      <a:pt x="2" y="95631"/>
                    </a:cubicBezTo>
                    <a:cubicBezTo>
                      <a:pt x="-94" y="77057"/>
                      <a:pt x="4097" y="60484"/>
                      <a:pt x="12289" y="45911"/>
                    </a:cubicBezTo>
                    <a:close/>
                    <a:moveTo>
                      <a:pt x="52675" y="141541"/>
                    </a:moveTo>
                    <a:cubicBezTo>
                      <a:pt x="62390" y="152876"/>
                      <a:pt x="74678" y="158496"/>
                      <a:pt x="89537" y="158496"/>
                    </a:cubicBezTo>
                    <a:cubicBezTo>
                      <a:pt x="104586" y="158496"/>
                      <a:pt x="116968" y="152876"/>
                      <a:pt x="126589" y="141541"/>
                    </a:cubicBezTo>
                    <a:cubicBezTo>
                      <a:pt x="136209" y="130207"/>
                      <a:pt x="141067" y="114967"/>
                      <a:pt x="141067" y="95631"/>
                    </a:cubicBezTo>
                    <a:cubicBezTo>
                      <a:pt x="141067" y="76390"/>
                      <a:pt x="136209" y="61055"/>
                      <a:pt x="126398" y="49816"/>
                    </a:cubicBezTo>
                    <a:cubicBezTo>
                      <a:pt x="116683" y="38481"/>
                      <a:pt x="104396" y="32861"/>
                      <a:pt x="89537" y="32861"/>
                    </a:cubicBezTo>
                    <a:cubicBezTo>
                      <a:pt x="74678" y="32861"/>
                      <a:pt x="62390" y="38481"/>
                      <a:pt x="52675" y="49816"/>
                    </a:cubicBezTo>
                    <a:cubicBezTo>
                      <a:pt x="42864" y="61150"/>
                      <a:pt x="38006" y="76390"/>
                      <a:pt x="38006" y="95631"/>
                    </a:cubicBezTo>
                    <a:cubicBezTo>
                      <a:pt x="38006" y="114967"/>
                      <a:pt x="42959" y="130207"/>
                      <a:pt x="52675" y="14154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0" name="Google Shape;50;p39"/>
              <p:cNvSpPr/>
              <p:nvPr/>
            </p:nvSpPr>
            <p:spPr>
              <a:xfrm>
                <a:off x="7100315" y="5420677"/>
                <a:ext cx="179260" cy="191261"/>
              </a:xfrm>
              <a:custGeom>
                <a:avLst/>
                <a:gdLst/>
                <a:ahLst/>
                <a:cxnLst/>
                <a:rect l="l" t="t" r="r" b="b"/>
                <a:pathLst>
                  <a:path w="179260" h="191261" extrusionOk="0">
                    <a:moveTo>
                      <a:pt x="12382" y="45911"/>
                    </a:moveTo>
                    <a:cubicBezTo>
                      <a:pt x="20574" y="31337"/>
                      <a:pt x="31623" y="20003"/>
                      <a:pt x="45339" y="12001"/>
                    </a:cubicBezTo>
                    <a:cubicBezTo>
                      <a:pt x="59150" y="4000"/>
                      <a:pt x="74009" y="0"/>
                      <a:pt x="90011" y="0"/>
                    </a:cubicBezTo>
                    <a:cubicBezTo>
                      <a:pt x="105727" y="0"/>
                      <a:pt x="120491" y="4000"/>
                      <a:pt x="134112" y="12001"/>
                    </a:cubicBezTo>
                    <a:cubicBezTo>
                      <a:pt x="147733" y="20003"/>
                      <a:pt x="158686" y="31242"/>
                      <a:pt x="166878" y="45911"/>
                    </a:cubicBezTo>
                    <a:cubicBezTo>
                      <a:pt x="175165" y="60484"/>
                      <a:pt x="179261" y="77057"/>
                      <a:pt x="179261" y="95631"/>
                    </a:cubicBezTo>
                    <a:cubicBezTo>
                      <a:pt x="179261" y="114205"/>
                      <a:pt x="175165" y="130778"/>
                      <a:pt x="166878" y="145351"/>
                    </a:cubicBezTo>
                    <a:cubicBezTo>
                      <a:pt x="158686" y="159925"/>
                      <a:pt x="147733" y="171259"/>
                      <a:pt x="134112" y="179261"/>
                    </a:cubicBezTo>
                    <a:cubicBezTo>
                      <a:pt x="120491" y="187262"/>
                      <a:pt x="105727" y="191262"/>
                      <a:pt x="90011" y="191262"/>
                    </a:cubicBezTo>
                    <a:cubicBezTo>
                      <a:pt x="74009" y="191262"/>
                      <a:pt x="59150" y="187262"/>
                      <a:pt x="45339" y="179261"/>
                    </a:cubicBezTo>
                    <a:cubicBezTo>
                      <a:pt x="31623" y="171259"/>
                      <a:pt x="20574" y="160020"/>
                      <a:pt x="12382" y="145351"/>
                    </a:cubicBezTo>
                    <a:cubicBezTo>
                      <a:pt x="4096" y="130778"/>
                      <a:pt x="0" y="114205"/>
                      <a:pt x="0" y="95631"/>
                    </a:cubicBezTo>
                    <a:cubicBezTo>
                      <a:pt x="0" y="77057"/>
                      <a:pt x="4191" y="60484"/>
                      <a:pt x="12382" y="45911"/>
                    </a:cubicBezTo>
                    <a:close/>
                    <a:moveTo>
                      <a:pt x="52768" y="141541"/>
                    </a:moveTo>
                    <a:cubicBezTo>
                      <a:pt x="62579" y="152876"/>
                      <a:pt x="74866" y="158496"/>
                      <a:pt x="89630" y="158496"/>
                    </a:cubicBezTo>
                    <a:cubicBezTo>
                      <a:pt x="104680" y="158496"/>
                      <a:pt x="117062" y="152876"/>
                      <a:pt x="126682" y="141541"/>
                    </a:cubicBezTo>
                    <a:cubicBezTo>
                      <a:pt x="136303" y="130207"/>
                      <a:pt x="141161" y="114967"/>
                      <a:pt x="141161" y="95631"/>
                    </a:cubicBezTo>
                    <a:cubicBezTo>
                      <a:pt x="141161" y="76390"/>
                      <a:pt x="136303" y="61055"/>
                      <a:pt x="126492" y="49816"/>
                    </a:cubicBezTo>
                    <a:cubicBezTo>
                      <a:pt x="116681" y="38481"/>
                      <a:pt x="104489" y="32861"/>
                      <a:pt x="89630" y="32861"/>
                    </a:cubicBezTo>
                    <a:cubicBezTo>
                      <a:pt x="74866" y="32861"/>
                      <a:pt x="62484" y="38481"/>
                      <a:pt x="52768" y="49816"/>
                    </a:cubicBezTo>
                    <a:cubicBezTo>
                      <a:pt x="43053" y="61150"/>
                      <a:pt x="38100" y="76390"/>
                      <a:pt x="38100" y="95631"/>
                    </a:cubicBezTo>
                    <a:cubicBezTo>
                      <a:pt x="38100" y="114967"/>
                      <a:pt x="43053" y="130207"/>
                      <a:pt x="52768" y="14154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1" name="Google Shape;51;p39"/>
              <p:cNvSpPr/>
              <p:nvPr/>
            </p:nvSpPr>
            <p:spPr>
              <a:xfrm>
                <a:off x="7309960" y="5339524"/>
                <a:ext cx="175641" cy="272415"/>
              </a:xfrm>
              <a:custGeom>
                <a:avLst/>
                <a:gdLst/>
                <a:ahLst/>
                <a:cxnLst/>
                <a:rect l="l" t="t" r="r" b="b"/>
                <a:pathLst>
                  <a:path w="175641" h="272415" extrusionOk="0">
                    <a:moveTo>
                      <a:pt x="139636" y="0"/>
                    </a:moveTo>
                    <a:lnTo>
                      <a:pt x="175641" y="0"/>
                    </a:lnTo>
                    <a:lnTo>
                      <a:pt x="175641" y="268510"/>
                    </a:lnTo>
                    <a:lnTo>
                      <a:pt x="143923" y="268510"/>
                    </a:lnTo>
                    <a:cubicBezTo>
                      <a:pt x="142780" y="252508"/>
                      <a:pt x="141922" y="242507"/>
                      <a:pt x="141446" y="238506"/>
                    </a:cubicBezTo>
                    <a:cubicBezTo>
                      <a:pt x="134874" y="249841"/>
                      <a:pt x="126206" y="258223"/>
                      <a:pt x="115538" y="263938"/>
                    </a:cubicBezTo>
                    <a:cubicBezTo>
                      <a:pt x="104870" y="269558"/>
                      <a:pt x="93536" y="272415"/>
                      <a:pt x="81534" y="272415"/>
                    </a:cubicBezTo>
                    <a:cubicBezTo>
                      <a:pt x="67151" y="272415"/>
                      <a:pt x="53816" y="268605"/>
                      <a:pt x="41338" y="261080"/>
                    </a:cubicBezTo>
                    <a:cubicBezTo>
                      <a:pt x="28860" y="253556"/>
                      <a:pt x="18859" y="242602"/>
                      <a:pt x="11335" y="228124"/>
                    </a:cubicBezTo>
                    <a:cubicBezTo>
                      <a:pt x="3810" y="213646"/>
                      <a:pt x="0" y="196596"/>
                      <a:pt x="0" y="176784"/>
                    </a:cubicBezTo>
                    <a:cubicBezTo>
                      <a:pt x="0" y="157258"/>
                      <a:pt x="3715" y="140303"/>
                      <a:pt x="11335" y="125825"/>
                    </a:cubicBezTo>
                    <a:cubicBezTo>
                      <a:pt x="18859" y="111347"/>
                      <a:pt x="28860" y="100298"/>
                      <a:pt x="41338" y="92678"/>
                    </a:cubicBezTo>
                    <a:cubicBezTo>
                      <a:pt x="53816" y="85058"/>
                      <a:pt x="67151" y="81248"/>
                      <a:pt x="81534" y="81248"/>
                    </a:cubicBezTo>
                    <a:cubicBezTo>
                      <a:pt x="93059" y="81248"/>
                      <a:pt x="103917" y="83820"/>
                      <a:pt x="114205" y="88964"/>
                    </a:cubicBezTo>
                    <a:cubicBezTo>
                      <a:pt x="124396" y="94107"/>
                      <a:pt x="132969" y="101822"/>
                      <a:pt x="139827" y="111919"/>
                    </a:cubicBezTo>
                    <a:lnTo>
                      <a:pt x="139827" y="0"/>
                    </a:lnTo>
                    <a:close/>
                    <a:moveTo>
                      <a:pt x="124301" y="224409"/>
                    </a:moveTo>
                    <a:cubicBezTo>
                      <a:pt x="134493" y="214027"/>
                      <a:pt x="139636" y="198216"/>
                      <a:pt x="139636" y="176784"/>
                    </a:cubicBezTo>
                    <a:cubicBezTo>
                      <a:pt x="139636" y="155639"/>
                      <a:pt x="134493" y="140018"/>
                      <a:pt x="124301" y="129826"/>
                    </a:cubicBezTo>
                    <a:cubicBezTo>
                      <a:pt x="114109" y="119729"/>
                      <a:pt x="101727" y="114681"/>
                      <a:pt x="87439" y="114681"/>
                    </a:cubicBezTo>
                    <a:cubicBezTo>
                      <a:pt x="72390" y="114681"/>
                      <a:pt x="60293" y="120110"/>
                      <a:pt x="51245" y="130874"/>
                    </a:cubicBezTo>
                    <a:cubicBezTo>
                      <a:pt x="42196" y="141732"/>
                      <a:pt x="37624" y="156972"/>
                      <a:pt x="37624" y="176689"/>
                    </a:cubicBezTo>
                    <a:cubicBezTo>
                      <a:pt x="37624" y="196691"/>
                      <a:pt x="42100" y="212217"/>
                      <a:pt x="51245" y="223266"/>
                    </a:cubicBezTo>
                    <a:cubicBezTo>
                      <a:pt x="60293" y="234315"/>
                      <a:pt x="72390" y="239840"/>
                      <a:pt x="87439" y="239840"/>
                    </a:cubicBezTo>
                    <a:cubicBezTo>
                      <a:pt x="101822" y="239935"/>
                      <a:pt x="114109" y="234791"/>
                      <a:pt x="124301" y="224409"/>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2" name="Google Shape;52;p39"/>
              <p:cNvSpPr/>
              <p:nvPr/>
            </p:nvSpPr>
            <p:spPr>
              <a:xfrm>
                <a:off x="7537131" y="5420770"/>
                <a:ext cx="175736" cy="269273"/>
              </a:xfrm>
              <a:custGeom>
                <a:avLst/>
                <a:gdLst/>
                <a:ahLst/>
                <a:cxnLst/>
                <a:rect l="l" t="t" r="r" b="b"/>
                <a:pathLst>
                  <a:path w="175736" h="269273" extrusionOk="0">
                    <a:moveTo>
                      <a:pt x="134588" y="11432"/>
                    </a:moveTo>
                    <a:cubicBezTo>
                      <a:pt x="146971" y="19052"/>
                      <a:pt x="156877" y="30101"/>
                      <a:pt x="164402" y="44579"/>
                    </a:cubicBezTo>
                    <a:cubicBezTo>
                      <a:pt x="171926" y="59057"/>
                      <a:pt x="175736" y="76011"/>
                      <a:pt x="175736" y="95538"/>
                    </a:cubicBezTo>
                    <a:cubicBezTo>
                      <a:pt x="175736" y="115254"/>
                      <a:pt x="171926" y="132399"/>
                      <a:pt x="164402" y="146877"/>
                    </a:cubicBezTo>
                    <a:cubicBezTo>
                      <a:pt x="156877" y="161355"/>
                      <a:pt x="146971" y="172309"/>
                      <a:pt x="134588" y="179834"/>
                    </a:cubicBezTo>
                    <a:cubicBezTo>
                      <a:pt x="122301" y="187359"/>
                      <a:pt x="109061" y="191169"/>
                      <a:pt x="94869" y="191169"/>
                    </a:cubicBezTo>
                    <a:cubicBezTo>
                      <a:pt x="83154" y="191169"/>
                      <a:pt x="72104" y="188597"/>
                      <a:pt x="61722" y="183453"/>
                    </a:cubicBezTo>
                    <a:cubicBezTo>
                      <a:pt x="51340" y="178310"/>
                      <a:pt x="42958" y="170499"/>
                      <a:pt x="36290" y="160212"/>
                    </a:cubicBezTo>
                    <a:lnTo>
                      <a:pt x="36290" y="269274"/>
                    </a:lnTo>
                    <a:lnTo>
                      <a:pt x="0" y="269274"/>
                    </a:lnTo>
                    <a:lnTo>
                      <a:pt x="0" y="4288"/>
                    </a:lnTo>
                    <a:lnTo>
                      <a:pt x="32099" y="4288"/>
                    </a:lnTo>
                    <a:cubicBezTo>
                      <a:pt x="32575" y="16099"/>
                      <a:pt x="33242" y="26005"/>
                      <a:pt x="34195" y="34292"/>
                    </a:cubicBezTo>
                    <a:cubicBezTo>
                      <a:pt x="40767" y="22957"/>
                      <a:pt x="49435" y="14480"/>
                      <a:pt x="60103" y="8669"/>
                    </a:cubicBezTo>
                    <a:cubicBezTo>
                      <a:pt x="70771" y="2859"/>
                      <a:pt x="82391" y="2"/>
                      <a:pt x="94869" y="2"/>
                    </a:cubicBezTo>
                    <a:cubicBezTo>
                      <a:pt x="108966" y="-93"/>
                      <a:pt x="122206" y="3812"/>
                      <a:pt x="134588" y="11432"/>
                    </a:cubicBezTo>
                    <a:close/>
                    <a:moveTo>
                      <a:pt x="124492" y="141639"/>
                    </a:moveTo>
                    <a:cubicBezTo>
                      <a:pt x="133445" y="130685"/>
                      <a:pt x="137922" y="115350"/>
                      <a:pt x="137922" y="95633"/>
                    </a:cubicBezTo>
                    <a:cubicBezTo>
                      <a:pt x="137922" y="76107"/>
                      <a:pt x="133350" y="60771"/>
                      <a:pt x="124301" y="49627"/>
                    </a:cubicBezTo>
                    <a:cubicBezTo>
                      <a:pt x="115253" y="38483"/>
                      <a:pt x="103251" y="32863"/>
                      <a:pt x="88488" y="32863"/>
                    </a:cubicBezTo>
                    <a:cubicBezTo>
                      <a:pt x="74105" y="32863"/>
                      <a:pt x="61817" y="38007"/>
                      <a:pt x="51625" y="48389"/>
                    </a:cubicBezTo>
                    <a:cubicBezTo>
                      <a:pt x="41434" y="58771"/>
                      <a:pt x="36290" y="74487"/>
                      <a:pt x="36290" y="95633"/>
                    </a:cubicBezTo>
                    <a:cubicBezTo>
                      <a:pt x="36290" y="117064"/>
                      <a:pt x="41434" y="132780"/>
                      <a:pt x="51625" y="142877"/>
                    </a:cubicBezTo>
                    <a:cubicBezTo>
                      <a:pt x="61817" y="152973"/>
                      <a:pt x="74105" y="158022"/>
                      <a:pt x="88488" y="158022"/>
                    </a:cubicBezTo>
                    <a:cubicBezTo>
                      <a:pt x="103632" y="158022"/>
                      <a:pt x="115538" y="152497"/>
                      <a:pt x="124492" y="141639"/>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3" name="Google Shape;53;p39"/>
              <p:cNvSpPr/>
              <p:nvPr/>
            </p:nvSpPr>
            <p:spPr>
              <a:xfrm>
                <a:off x="7753730" y="5420770"/>
                <a:ext cx="175736" cy="269273"/>
              </a:xfrm>
              <a:custGeom>
                <a:avLst/>
                <a:gdLst/>
                <a:ahLst/>
                <a:cxnLst/>
                <a:rect l="l" t="t" r="r" b="b"/>
                <a:pathLst>
                  <a:path w="175736" h="269273" extrusionOk="0">
                    <a:moveTo>
                      <a:pt x="134588" y="11432"/>
                    </a:moveTo>
                    <a:cubicBezTo>
                      <a:pt x="146971" y="19052"/>
                      <a:pt x="156877" y="30101"/>
                      <a:pt x="164402" y="44579"/>
                    </a:cubicBezTo>
                    <a:cubicBezTo>
                      <a:pt x="171927" y="59057"/>
                      <a:pt x="175736" y="76011"/>
                      <a:pt x="175736" y="95538"/>
                    </a:cubicBezTo>
                    <a:cubicBezTo>
                      <a:pt x="175736" y="115254"/>
                      <a:pt x="171927" y="132399"/>
                      <a:pt x="164402" y="146877"/>
                    </a:cubicBezTo>
                    <a:cubicBezTo>
                      <a:pt x="156877" y="161355"/>
                      <a:pt x="146971" y="172309"/>
                      <a:pt x="134588" y="179834"/>
                    </a:cubicBezTo>
                    <a:cubicBezTo>
                      <a:pt x="122301" y="187359"/>
                      <a:pt x="109061" y="191169"/>
                      <a:pt x="94869" y="191169"/>
                    </a:cubicBezTo>
                    <a:cubicBezTo>
                      <a:pt x="83154" y="191169"/>
                      <a:pt x="72104" y="188597"/>
                      <a:pt x="61722" y="183453"/>
                    </a:cubicBezTo>
                    <a:cubicBezTo>
                      <a:pt x="51340" y="178310"/>
                      <a:pt x="42958" y="170499"/>
                      <a:pt x="36290" y="160212"/>
                    </a:cubicBezTo>
                    <a:lnTo>
                      <a:pt x="36290" y="269274"/>
                    </a:lnTo>
                    <a:lnTo>
                      <a:pt x="0" y="269274"/>
                    </a:lnTo>
                    <a:lnTo>
                      <a:pt x="0" y="4288"/>
                    </a:lnTo>
                    <a:lnTo>
                      <a:pt x="32099" y="4288"/>
                    </a:lnTo>
                    <a:cubicBezTo>
                      <a:pt x="32576" y="16099"/>
                      <a:pt x="33243" y="26005"/>
                      <a:pt x="34195" y="34292"/>
                    </a:cubicBezTo>
                    <a:cubicBezTo>
                      <a:pt x="40767" y="22957"/>
                      <a:pt x="49435" y="14480"/>
                      <a:pt x="60103" y="8669"/>
                    </a:cubicBezTo>
                    <a:cubicBezTo>
                      <a:pt x="70771" y="2859"/>
                      <a:pt x="82391" y="2"/>
                      <a:pt x="94869" y="2"/>
                    </a:cubicBezTo>
                    <a:cubicBezTo>
                      <a:pt x="109061" y="-93"/>
                      <a:pt x="122301" y="3812"/>
                      <a:pt x="134588" y="11432"/>
                    </a:cubicBezTo>
                    <a:close/>
                    <a:moveTo>
                      <a:pt x="124587" y="141639"/>
                    </a:moveTo>
                    <a:cubicBezTo>
                      <a:pt x="133541" y="130685"/>
                      <a:pt x="138018" y="115350"/>
                      <a:pt x="138018" y="95633"/>
                    </a:cubicBezTo>
                    <a:cubicBezTo>
                      <a:pt x="138018" y="76107"/>
                      <a:pt x="133445" y="60771"/>
                      <a:pt x="124396" y="49627"/>
                    </a:cubicBezTo>
                    <a:cubicBezTo>
                      <a:pt x="115348" y="38483"/>
                      <a:pt x="103347" y="32863"/>
                      <a:pt x="88583" y="32863"/>
                    </a:cubicBezTo>
                    <a:cubicBezTo>
                      <a:pt x="74200" y="32863"/>
                      <a:pt x="61913" y="38007"/>
                      <a:pt x="51721" y="48389"/>
                    </a:cubicBezTo>
                    <a:cubicBezTo>
                      <a:pt x="41529" y="58771"/>
                      <a:pt x="36386" y="74487"/>
                      <a:pt x="36386" y="95633"/>
                    </a:cubicBezTo>
                    <a:cubicBezTo>
                      <a:pt x="36386" y="117064"/>
                      <a:pt x="41529" y="132780"/>
                      <a:pt x="51721" y="142877"/>
                    </a:cubicBezTo>
                    <a:cubicBezTo>
                      <a:pt x="61913" y="152973"/>
                      <a:pt x="74200" y="158022"/>
                      <a:pt x="88583" y="158022"/>
                    </a:cubicBezTo>
                    <a:cubicBezTo>
                      <a:pt x="103632" y="158022"/>
                      <a:pt x="115634" y="152497"/>
                      <a:pt x="124587" y="141639"/>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4" name="Google Shape;54;p39"/>
              <p:cNvSpPr/>
              <p:nvPr/>
            </p:nvSpPr>
            <p:spPr>
              <a:xfrm>
                <a:off x="7946135" y="5372004"/>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2" y="198692"/>
                      <a:pt x="31052" y="173927"/>
                    </a:cubicBezTo>
                    <a:lnTo>
                      <a:pt x="31052" y="84011"/>
                    </a:lnTo>
                    <a:lnTo>
                      <a:pt x="0" y="84011"/>
                    </a:lnTo>
                    <a:lnTo>
                      <a:pt x="0" y="52959"/>
                    </a:lnTo>
                    <a:lnTo>
                      <a:pt x="31052" y="52959"/>
                    </a:lnTo>
                    <a:lnTo>
                      <a:pt x="31052" y="0"/>
                    </a:lnTo>
                    <a:lnTo>
                      <a:pt x="67056" y="0"/>
                    </a:lnTo>
                    <a:lnTo>
                      <a:pt x="67056" y="52959"/>
                    </a:lnTo>
                    <a:lnTo>
                      <a:pt x="121063" y="52959"/>
                    </a:lnTo>
                    <a:lnTo>
                      <a:pt x="121063" y="84011"/>
                    </a:lnTo>
                    <a:lnTo>
                      <a:pt x="67056" y="84011"/>
                    </a:lnTo>
                    <a:lnTo>
                      <a:pt x="67056" y="169069"/>
                    </a:lnTo>
                    <a:cubicBezTo>
                      <a:pt x="67056" y="194501"/>
                      <a:pt x="76486" y="207169"/>
                      <a:pt x="95250" y="207169"/>
                    </a:cubicBezTo>
                    <a:cubicBezTo>
                      <a:pt x="103727" y="207169"/>
                      <a:pt x="111538"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5" name="Google Shape;55;p39"/>
              <p:cNvSpPr/>
              <p:nvPr/>
            </p:nvSpPr>
            <p:spPr>
              <a:xfrm>
                <a:off x="8108631" y="5565076"/>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8" y="40196"/>
                    </a:cubicBezTo>
                    <a:cubicBezTo>
                      <a:pt x="34385" y="44863"/>
                      <a:pt x="28956" y="47244"/>
                      <a:pt x="22574" y="47244"/>
                    </a:cubicBezTo>
                    <a:cubicBezTo>
                      <a:pt x="16288" y="47244"/>
                      <a:pt x="10859" y="44863"/>
                      <a:pt x="6572" y="4019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 name="Google Shape;56;p39"/>
              <p:cNvSpPr/>
              <p:nvPr/>
            </p:nvSpPr>
            <p:spPr>
              <a:xfrm>
                <a:off x="8155685" y="5372004"/>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2" y="198692"/>
                      <a:pt x="31052" y="173927"/>
                    </a:cubicBezTo>
                    <a:lnTo>
                      <a:pt x="31052" y="84011"/>
                    </a:lnTo>
                    <a:lnTo>
                      <a:pt x="0" y="84011"/>
                    </a:lnTo>
                    <a:lnTo>
                      <a:pt x="0" y="52959"/>
                    </a:lnTo>
                    <a:lnTo>
                      <a:pt x="31052" y="52959"/>
                    </a:lnTo>
                    <a:lnTo>
                      <a:pt x="31052" y="0"/>
                    </a:lnTo>
                    <a:lnTo>
                      <a:pt x="67056" y="0"/>
                    </a:lnTo>
                    <a:lnTo>
                      <a:pt x="67056" y="52959"/>
                    </a:lnTo>
                    <a:lnTo>
                      <a:pt x="121063" y="52959"/>
                    </a:lnTo>
                    <a:lnTo>
                      <a:pt x="121063" y="84011"/>
                    </a:lnTo>
                    <a:lnTo>
                      <a:pt x="67056" y="84011"/>
                    </a:lnTo>
                    <a:lnTo>
                      <a:pt x="67056" y="169069"/>
                    </a:lnTo>
                    <a:cubicBezTo>
                      <a:pt x="67056" y="194501"/>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 name="Google Shape;57;p39"/>
              <p:cNvSpPr/>
              <p:nvPr/>
            </p:nvSpPr>
            <p:spPr>
              <a:xfrm>
                <a:off x="8305513" y="5420771"/>
                <a:ext cx="154876" cy="191167"/>
              </a:xfrm>
              <a:custGeom>
                <a:avLst/>
                <a:gdLst/>
                <a:ahLst/>
                <a:cxnLst/>
                <a:rect l="l" t="t" r="r" b="b"/>
                <a:pathLst>
                  <a:path w="154876" h="191167" extrusionOk="0">
                    <a:moveTo>
                      <a:pt x="134588" y="19337"/>
                    </a:moveTo>
                    <a:cubicBezTo>
                      <a:pt x="148114" y="32291"/>
                      <a:pt x="154877" y="50865"/>
                      <a:pt x="154877" y="75058"/>
                    </a:cubicBezTo>
                    <a:lnTo>
                      <a:pt x="154877" y="187263"/>
                    </a:lnTo>
                    <a:lnTo>
                      <a:pt x="123540" y="187263"/>
                    </a:lnTo>
                    <a:cubicBezTo>
                      <a:pt x="123063" y="176690"/>
                      <a:pt x="122492" y="169165"/>
                      <a:pt x="121730" y="164688"/>
                    </a:cubicBezTo>
                    <a:cubicBezTo>
                      <a:pt x="110395" y="182310"/>
                      <a:pt x="92297" y="191168"/>
                      <a:pt x="67342" y="191168"/>
                    </a:cubicBezTo>
                    <a:cubicBezTo>
                      <a:pt x="55150" y="191168"/>
                      <a:pt x="43911" y="188977"/>
                      <a:pt x="33624" y="184501"/>
                    </a:cubicBezTo>
                    <a:cubicBezTo>
                      <a:pt x="23336" y="180024"/>
                      <a:pt x="15240" y="173547"/>
                      <a:pt x="9144" y="165069"/>
                    </a:cubicBezTo>
                    <a:cubicBezTo>
                      <a:pt x="3048" y="156592"/>
                      <a:pt x="0" y="146401"/>
                      <a:pt x="0" y="134399"/>
                    </a:cubicBezTo>
                    <a:cubicBezTo>
                      <a:pt x="0" y="116301"/>
                      <a:pt x="7430" y="101919"/>
                      <a:pt x="22193" y="91346"/>
                    </a:cubicBezTo>
                    <a:cubicBezTo>
                      <a:pt x="36957" y="80773"/>
                      <a:pt x="55912" y="75439"/>
                      <a:pt x="78963" y="75439"/>
                    </a:cubicBezTo>
                    <a:cubicBezTo>
                      <a:pt x="91916" y="75439"/>
                      <a:pt x="105156" y="77249"/>
                      <a:pt x="118872" y="80773"/>
                    </a:cubicBezTo>
                    <a:lnTo>
                      <a:pt x="118872" y="80106"/>
                    </a:lnTo>
                    <a:cubicBezTo>
                      <a:pt x="118872" y="63438"/>
                      <a:pt x="115538" y="51151"/>
                      <a:pt x="108966" y="43245"/>
                    </a:cubicBezTo>
                    <a:cubicBezTo>
                      <a:pt x="102394" y="35339"/>
                      <a:pt x="92488" y="31434"/>
                      <a:pt x="79343" y="31434"/>
                    </a:cubicBezTo>
                    <a:cubicBezTo>
                      <a:pt x="68771" y="31434"/>
                      <a:pt x="59913" y="33720"/>
                      <a:pt x="52674" y="38292"/>
                    </a:cubicBezTo>
                    <a:cubicBezTo>
                      <a:pt x="45530" y="42864"/>
                      <a:pt x="39434" y="49531"/>
                      <a:pt x="34481" y="58199"/>
                    </a:cubicBezTo>
                    <a:lnTo>
                      <a:pt x="7620" y="42673"/>
                    </a:lnTo>
                    <a:cubicBezTo>
                      <a:pt x="13526" y="29719"/>
                      <a:pt x="23051" y="19432"/>
                      <a:pt x="36195" y="11622"/>
                    </a:cubicBezTo>
                    <a:cubicBezTo>
                      <a:pt x="49340" y="3811"/>
                      <a:pt x="64389" y="1"/>
                      <a:pt x="81344" y="1"/>
                    </a:cubicBezTo>
                    <a:cubicBezTo>
                      <a:pt x="103347" y="-94"/>
                      <a:pt x="121063" y="6383"/>
                      <a:pt x="134588" y="19337"/>
                    </a:cubicBezTo>
                    <a:close/>
                    <a:moveTo>
                      <a:pt x="118872" y="108301"/>
                    </a:moveTo>
                    <a:cubicBezTo>
                      <a:pt x="104775" y="104776"/>
                      <a:pt x="92393" y="102967"/>
                      <a:pt x="81820" y="102967"/>
                    </a:cubicBezTo>
                    <a:cubicBezTo>
                      <a:pt x="67723" y="102967"/>
                      <a:pt x="56769" y="105634"/>
                      <a:pt x="48959" y="111063"/>
                    </a:cubicBezTo>
                    <a:cubicBezTo>
                      <a:pt x="41243" y="116492"/>
                      <a:pt x="37338" y="124017"/>
                      <a:pt x="37338" y="133637"/>
                    </a:cubicBezTo>
                    <a:cubicBezTo>
                      <a:pt x="37338" y="142305"/>
                      <a:pt x="40481" y="149258"/>
                      <a:pt x="46863" y="154306"/>
                    </a:cubicBezTo>
                    <a:cubicBezTo>
                      <a:pt x="53245" y="159354"/>
                      <a:pt x="61532" y="161926"/>
                      <a:pt x="71914" y="161926"/>
                    </a:cubicBezTo>
                    <a:cubicBezTo>
                      <a:pt x="84868" y="161926"/>
                      <a:pt x="95917" y="158211"/>
                      <a:pt x="105061" y="150782"/>
                    </a:cubicBezTo>
                    <a:cubicBezTo>
                      <a:pt x="114205" y="143352"/>
                      <a:pt x="118872" y="133065"/>
                      <a:pt x="118872" y="119921"/>
                    </a:cubicBezTo>
                    <a:lnTo>
                      <a:pt x="118872" y="10830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8" name="Google Shape;58;p39"/>
              <p:cNvSpPr/>
              <p:nvPr/>
            </p:nvSpPr>
            <p:spPr>
              <a:xfrm>
                <a:off x="8498490" y="5420677"/>
                <a:ext cx="179260" cy="191261"/>
              </a:xfrm>
              <a:custGeom>
                <a:avLst/>
                <a:gdLst/>
                <a:ahLst/>
                <a:cxnLst/>
                <a:rect l="l" t="t" r="r" b="b"/>
                <a:pathLst>
                  <a:path w="179260" h="191261" extrusionOk="0">
                    <a:moveTo>
                      <a:pt x="12383" y="45911"/>
                    </a:moveTo>
                    <a:cubicBezTo>
                      <a:pt x="20574" y="31337"/>
                      <a:pt x="31623" y="20003"/>
                      <a:pt x="45339" y="12001"/>
                    </a:cubicBezTo>
                    <a:cubicBezTo>
                      <a:pt x="59150" y="4000"/>
                      <a:pt x="74009" y="0"/>
                      <a:pt x="90011" y="0"/>
                    </a:cubicBezTo>
                    <a:cubicBezTo>
                      <a:pt x="105728" y="0"/>
                      <a:pt x="120491" y="4000"/>
                      <a:pt x="134112" y="12001"/>
                    </a:cubicBezTo>
                    <a:cubicBezTo>
                      <a:pt x="147733" y="20003"/>
                      <a:pt x="158687" y="31242"/>
                      <a:pt x="166878" y="45911"/>
                    </a:cubicBezTo>
                    <a:cubicBezTo>
                      <a:pt x="175165" y="60484"/>
                      <a:pt x="179261" y="77057"/>
                      <a:pt x="179261" y="95631"/>
                    </a:cubicBezTo>
                    <a:cubicBezTo>
                      <a:pt x="179261" y="114205"/>
                      <a:pt x="175165" y="130778"/>
                      <a:pt x="166878" y="145351"/>
                    </a:cubicBezTo>
                    <a:cubicBezTo>
                      <a:pt x="158687" y="159925"/>
                      <a:pt x="147733" y="171259"/>
                      <a:pt x="134112" y="179261"/>
                    </a:cubicBezTo>
                    <a:cubicBezTo>
                      <a:pt x="120491" y="187262"/>
                      <a:pt x="105728" y="191262"/>
                      <a:pt x="90011" y="191262"/>
                    </a:cubicBezTo>
                    <a:cubicBezTo>
                      <a:pt x="74009" y="191262"/>
                      <a:pt x="59150" y="187262"/>
                      <a:pt x="45339" y="179261"/>
                    </a:cubicBezTo>
                    <a:cubicBezTo>
                      <a:pt x="31623" y="171259"/>
                      <a:pt x="20574" y="160020"/>
                      <a:pt x="12383" y="145351"/>
                    </a:cubicBezTo>
                    <a:cubicBezTo>
                      <a:pt x="4096" y="130778"/>
                      <a:pt x="0" y="114205"/>
                      <a:pt x="0" y="95631"/>
                    </a:cubicBezTo>
                    <a:cubicBezTo>
                      <a:pt x="0" y="77057"/>
                      <a:pt x="4096" y="60484"/>
                      <a:pt x="12383" y="45911"/>
                    </a:cubicBezTo>
                    <a:close/>
                    <a:moveTo>
                      <a:pt x="52769" y="141541"/>
                    </a:moveTo>
                    <a:cubicBezTo>
                      <a:pt x="62579" y="152876"/>
                      <a:pt x="74867" y="158496"/>
                      <a:pt x="89631" y="158496"/>
                    </a:cubicBezTo>
                    <a:cubicBezTo>
                      <a:pt x="104680" y="158496"/>
                      <a:pt x="117063" y="152876"/>
                      <a:pt x="126683" y="141541"/>
                    </a:cubicBezTo>
                    <a:cubicBezTo>
                      <a:pt x="136303" y="130207"/>
                      <a:pt x="141161" y="114967"/>
                      <a:pt x="141161" y="95631"/>
                    </a:cubicBezTo>
                    <a:cubicBezTo>
                      <a:pt x="141161" y="76390"/>
                      <a:pt x="136303" y="61055"/>
                      <a:pt x="126492" y="49816"/>
                    </a:cubicBezTo>
                    <a:cubicBezTo>
                      <a:pt x="116681" y="38481"/>
                      <a:pt x="104490" y="32861"/>
                      <a:pt x="89631" y="32861"/>
                    </a:cubicBezTo>
                    <a:cubicBezTo>
                      <a:pt x="74867" y="32861"/>
                      <a:pt x="62484" y="38481"/>
                      <a:pt x="52769" y="49816"/>
                    </a:cubicBezTo>
                    <a:cubicBezTo>
                      <a:pt x="43053" y="61150"/>
                      <a:pt x="38100" y="76390"/>
                      <a:pt x="38100" y="95631"/>
                    </a:cubicBezTo>
                    <a:cubicBezTo>
                      <a:pt x="38100" y="114967"/>
                      <a:pt x="42958" y="130207"/>
                      <a:pt x="52769" y="14154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9" name="Google Shape;59;p39"/>
              <p:cNvSpPr/>
              <p:nvPr/>
            </p:nvSpPr>
            <p:spPr>
              <a:xfrm>
                <a:off x="8718613" y="5339524"/>
                <a:ext cx="175735" cy="272415"/>
              </a:xfrm>
              <a:custGeom>
                <a:avLst/>
                <a:gdLst/>
                <a:ahLst/>
                <a:cxnLst/>
                <a:rect l="l" t="t" r="r" b="b"/>
                <a:pathLst>
                  <a:path w="175735" h="272415" extrusionOk="0">
                    <a:moveTo>
                      <a:pt x="134588" y="92678"/>
                    </a:moveTo>
                    <a:cubicBezTo>
                      <a:pt x="146971" y="100298"/>
                      <a:pt x="156876" y="111347"/>
                      <a:pt x="164401" y="125825"/>
                    </a:cubicBezTo>
                    <a:cubicBezTo>
                      <a:pt x="171926" y="140303"/>
                      <a:pt x="175736" y="157258"/>
                      <a:pt x="175736" y="176784"/>
                    </a:cubicBezTo>
                    <a:cubicBezTo>
                      <a:pt x="175736" y="196501"/>
                      <a:pt x="172021" y="213646"/>
                      <a:pt x="164401" y="228124"/>
                    </a:cubicBezTo>
                    <a:cubicBezTo>
                      <a:pt x="156876" y="242602"/>
                      <a:pt x="146971" y="253556"/>
                      <a:pt x="134588" y="261080"/>
                    </a:cubicBezTo>
                    <a:cubicBezTo>
                      <a:pt x="122205" y="268605"/>
                      <a:pt x="108966" y="272415"/>
                      <a:pt x="94869" y="272415"/>
                    </a:cubicBezTo>
                    <a:cubicBezTo>
                      <a:pt x="82582" y="272415"/>
                      <a:pt x="71056" y="269558"/>
                      <a:pt x="60293" y="263938"/>
                    </a:cubicBezTo>
                    <a:cubicBezTo>
                      <a:pt x="49435" y="258318"/>
                      <a:pt x="40767" y="249841"/>
                      <a:pt x="34194" y="238506"/>
                    </a:cubicBezTo>
                    <a:cubicBezTo>
                      <a:pt x="33242" y="247650"/>
                      <a:pt x="32575" y="257651"/>
                      <a:pt x="32099" y="268510"/>
                    </a:cubicBezTo>
                    <a:lnTo>
                      <a:pt x="0" y="268510"/>
                    </a:lnTo>
                    <a:lnTo>
                      <a:pt x="0" y="0"/>
                    </a:lnTo>
                    <a:lnTo>
                      <a:pt x="36290" y="0"/>
                    </a:lnTo>
                    <a:lnTo>
                      <a:pt x="36290" y="112204"/>
                    </a:lnTo>
                    <a:cubicBezTo>
                      <a:pt x="42863" y="101822"/>
                      <a:pt x="51244" y="94107"/>
                      <a:pt x="61531" y="88964"/>
                    </a:cubicBezTo>
                    <a:cubicBezTo>
                      <a:pt x="71723" y="83820"/>
                      <a:pt x="82867" y="81248"/>
                      <a:pt x="94869" y="81248"/>
                    </a:cubicBezTo>
                    <a:cubicBezTo>
                      <a:pt x="109061" y="81153"/>
                      <a:pt x="122301" y="85058"/>
                      <a:pt x="134588" y="92678"/>
                    </a:cubicBezTo>
                    <a:close/>
                    <a:moveTo>
                      <a:pt x="124396" y="223171"/>
                    </a:moveTo>
                    <a:cubicBezTo>
                      <a:pt x="133445" y="212027"/>
                      <a:pt x="138017" y="196501"/>
                      <a:pt x="138017" y="176784"/>
                    </a:cubicBezTo>
                    <a:cubicBezTo>
                      <a:pt x="138017" y="157258"/>
                      <a:pt x="133540" y="142018"/>
                      <a:pt x="124587" y="131064"/>
                    </a:cubicBezTo>
                    <a:cubicBezTo>
                      <a:pt x="115633" y="120110"/>
                      <a:pt x="103631" y="114681"/>
                      <a:pt x="88582" y="114681"/>
                    </a:cubicBezTo>
                    <a:cubicBezTo>
                      <a:pt x="74200" y="114681"/>
                      <a:pt x="61913" y="119729"/>
                      <a:pt x="51721" y="129826"/>
                    </a:cubicBezTo>
                    <a:cubicBezTo>
                      <a:pt x="41529" y="139922"/>
                      <a:pt x="36385" y="155543"/>
                      <a:pt x="36385" y="176784"/>
                    </a:cubicBezTo>
                    <a:cubicBezTo>
                      <a:pt x="36385" y="198216"/>
                      <a:pt x="41529" y="214027"/>
                      <a:pt x="51721" y="224409"/>
                    </a:cubicBezTo>
                    <a:cubicBezTo>
                      <a:pt x="61913" y="234791"/>
                      <a:pt x="74295" y="239935"/>
                      <a:pt x="88582" y="239935"/>
                    </a:cubicBezTo>
                    <a:cubicBezTo>
                      <a:pt x="103441" y="239935"/>
                      <a:pt x="115348" y="234410"/>
                      <a:pt x="124396" y="22317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0" name="Google Shape;60;p39"/>
              <p:cNvSpPr/>
              <p:nvPr/>
            </p:nvSpPr>
            <p:spPr>
              <a:xfrm>
                <a:off x="8922924" y="5420771"/>
                <a:ext cx="154876" cy="191167"/>
              </a:xfrm>
              <a:custGeom>
                <a:avLst/>
                <a:gdLst/>
                <a:ahLst/>
                <a:cxnLst/>
                <a:rect l="l" t="t" r="r" b="b"/>
                <a:pathLst>
                  <a:path w="154876" h="191167" extrusionOk="0">
                    <a:moveTo>
                      <a:pt x="134588" y="19337"/>
                    </a:moveTo>
                    <a:cubicBezTo>
                      <a:pt x="148114" y="32291"/>
                      <a:pt x="154877" y="50865"/>
                      <a:pt x="154877" y="75058"/>
                    </a:cubicBezTo>
                    <a:lnTo>
                      <a:pt x="154877" y="187263"/>
                    </a:lnTo>
                    <a:lnTo>
                      <a:pt x="123540" y="187263"/>
                    </a:lnTo>
                    <a:cubicBezTo>
                      <a:pt x="123063" y="176690"/>
                      <a:pt x="122492" y="169165"/>
                      <a:pt x="121730" y="164688"/>
                    </a:cubicBezTo>
                    <a:cubicBezTo>
                      <a:pt x="110395" y="182310"/>
                      <a:pt x="92297" y="191168"/>
                      <a:pt x="67342" y="191168"/>
                    </a:cubicBezTo>
                    <a:cubicBezTo>
                      <a:pt x="55150" y="191168"/>
                      <a:pt x="43911" y="188977"/>
                      <a:pt x="33624" y="184501"/>
                    </a:cubicBezTo>
                    <a:cubicBezTo>
                      <a:pt x="23336" y="180024"/>
                      <a:pt x="15240" y="173547"/>
                      <a:pt x="9144" y="165069"/>
                    </a:cubicBezTo>
                    <a:cubicBezTo>
                      <a:pt x="3048" y="156592"/>
                      <a:pt x="0" y="146401"/>
                      <a:pt x="0" y="134399"/>
                    </a:cubicBezTo>
                    <a:cubicBezTo>
                      <a:pt x="0" y="116301"/>
                      <a:pt x="7430" y="101919"/>
                      <a:pt x="22193" y="91346"/>
                    </a:cubicBezTo>
                    <a:cubicBezTo>
                      <a:pt x="36957" y="80773"/>
                      <a:pt x="55912" y="75439"/>
                      <a:pt x="78963" y="75439"/>
                    </a:cubicBezTo>
                    <a:cubicBezTo>
                      <a:pt x="91916" y="75439"/>
                      <a:pt x="105156" y="77249"/>
                      <a:pt x="118872" y="80773"/>
                    </a:cubicBezTo>
                    <a:lnTo>
                      <a:pt x="118872" y="80106"/>
                    </a:lnTo>
                    <a:cubicBezTo>
                      <a:pt x="118872" y="63438"/>
                      <a:pt x="115538" y="51151"/>
                      <a:pt x="108966" y="43245"/>
                    </a:cubicBezTo>
                    <a:cubicBezTo>
                      <a:pt x="102394" y="35339"/>
                      <a:pt x="92488" y="31434"/>
                      <a:pt x="79343" y="31434"/>
                    </a:cubicBezTo>
                    <a:cubicBezTo>
                      <a:pt x="68771" y="31434"/>
                      <a:pt x="59913" y="33720"/>
                      <a:pt x="52674" y="38292"/>
                    </a:cubicBezTo>
                    <a:cubicBezTo>
                      <a:pt x="45530" y="42864"/>
                      <a:pt x="39434" y="49531"/>
                      <a:pt x="34480" y="58199"/>
                    </a:cubicBezTo>
                    <a:lnTo>
                      <a:pt x="7620" y="42673"/>
                    </a:lnTo>
                    <a:cubicBezTo>
                      <a:pt x="13526" y="29719"/>
                      <a:pt x="23051" y="19432"/>
                      <a:pt x="36195" y="11622"/>
                    </a:cubicBezTo>
                    <a:cubicBezTo>
                      <a:pt x="49339" y="3811"/>
                      <a:pt x="64389" y="1"/>
                      <a:pt x="81344" y="1"/>
                    </a:cubicBezTo>
                    <a:cubicBezTo>
                      <a:pt x="103347" y="-94"/>
                      <a:pt x="121063" y="6383"/>
                      <a:pt x="134588" y="19337"/>
                    </a:cubicBezTo>
                    <a:close/>
                    <a:moveTo>
                      <a:pt x="118872" y="108301"/>
                    </a:moveTo>
                    <a:cubicBezTo>
                      <a:pt x="104775" y="104776"/>
                      <a:pt x="92393" y="102967"/>
                      <a:pt x="81820" y="102967"/>
                    </a:cubicBezTo>
                    <a:cubicBezTo>
                      <a:pt x="67723" y="102967"/>
                      <a:pt x="56769" y="105634"/>
                      <a:pt x="48959" y="111063"/>
                    </a:cubicBezTo>
                    <a:cubicBezTo>
                      <a:pt x="41243" y="116492"/>
                      <a:pt x="37338" y="124017"/>
                      <a:pt x="37338" y="133637"/>
                    </a:cubicBezTo>
                    <a:cubicBezTo>
                      <a:pt x="37338" y="142305"/>
                      <a:pt x="40481" y="149258"/>
                      <a:pt x="46863" y="154306"/>
                    </a:cubicBezTo>
                    <a:cubicBezTo>
                      <a:pt x="53245" y="159354"/>
                      <a:pt x="61532" y="161926"/>
                      <a:pt x="71914" y="161926"/>
                    </a:cubicBezTo>
                    <a:cubicBezTo>
                      <a:pt x="84868" y="161926"/>
                      <a:pt x="95917" y="158211"/>
                      <a:pt x="105061" y="150782"/>
                    </a:cubicBezTo>
                    <a:cubicBezTo>
                      <a:pt x="114205" y="143352"/>
                      <a:pt x="118872" y="133065"/>
                      <a:pt x="118872" y="119921"/>
                    </a:cubicBezTo>
                    <a:lnTo>
                      <a:pt x="118872" y="10830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1" name="Google Shape;61;p39"/>
              <p:cNvSpPr/>
              <p:nvPr/>
            </p:nvSpPr>
            <p:spPr>
              <a:xfrm>
                <a:off x="9115805" y="5420677"/>
                <a:ext cx="179260" cy="191261"/>
              </a:xfrm>
              <a:custGeom>
                <a:avLst/>
                <a:gdLst/>
                <a:ahLst/>
                <a:cxnLst/>
                <a:rect l="l" t="t" r="r" b="b"/>
                <a:pathLst>
                  <a:path w="179260" h="191261" extrusionOk="0">
                    <a:moveTo>
                      <a:pt x="12383" y="45911"/>
                    </a:moveTo>
                    <a:cubicBezTo>
                      <a:pt x="20574" y="31337"/>
                      <a:pt x="31623" y="20003"/>
                      <a:pt x="45339" y="12001"/>
                    </a:cubicBezTo>
                    <a:cubicBezTo>
                      <a:pt x="59150" y="4000"/>
                      <a:pt x="74009" y="0"/>
                      <a:pt x="90011" y="0"/>
                    </a:cubicBezTo>
                    <a:cubicBezTo>
                      <a:pt x="105728" y="0"/>
                      <a:pt x="120491" y="4000"/>
                      <a:pt x="134112" y="12001"/>
                    </a:cubicBezTo>
                    <a:cubicBezTo>
                      <a:pt x="147733" y="20003"/>
                      <a:pt x="158687" y="31242"/>
                      <a:pt x="166878" y="45911"/>
                    </a:cubicBezTo>
                    <a:cubicBezTo>
                      <a:pt x="175165" y="60484"/>
                      <a:pt x="179261" y="77057"/>
                      <a:pt x="179261" y="95631"/>
                    </a:cubicBezTo>
                    <a:cubicBezTo>
                      <a:pt x="179261" y="114205"/>
                      <a:pt x="175165" y="130778"/>
                      <a:pt x="166878" y="145351"/>
                    </a:cubicBezTo>
                    <a:cubicBezTo>
                      <a:pt x="158687" y="159925"/>
                      <a:pt x="147733" y="171259"/>
                      <a:pt x="134112" y="179261"/>
                    </a:cubicBezTo>
                    <a:cubicBezTo>
                      <a:pt x="120491" y="187262"/>
                      <a:pt x="105728" y="191262"/>
                      <a:pt x="90011" y="191262"/>
                    </a:cubicBezTo>
                    <a:cubicBezTo>
                      <a:pt x="74009" y="191262"/>
                      <a:pt x="59150" y="187262"/>
                      <a:pt x="45339" y="179261"/>
                    </a:cubicBezTo>
                    <a:cubicBezTo>
                      <a:pt x="31623" y="171259"/>
                      <a:pt x="20574" y="160020"/>
                      <a:pt x="12383" y="145351"/>
                    </a:cubicBezTo>
                    <a:cubicBezTo>
                      <a:pt x="4096" y="130778"/>
                      <a:pt x="0" y="114205"/>
                      <a:pt x="0" y="95631"/>
                    </a:cubicBezTo>
                    <a:cubicBezTo>
                      <a:pt x="95" y="77057"/>
                      <a:pt x="4191" y="60484"/>
                      <a:pt x="12383" y="45911"/>
                    </a:cubicBezTo>
                    <a:close/>
                    <a:moveTo>
                      <a:pt x="52769" y="141541"/>
                    </a:moveTo>
                    <a:cubicBezTo>
                      <a:pt x="62579" y="152876"/>
                      <a:pt x="74867" y="158496"/>
                      <a:pt x="89631" y="158496"/>
                    </a:cubicBezTo>
                    <a:cubicBezTo>
                      <a:pt x="104680" y="158496"/>
                      <a:pt x="117063" y="152876"/>
                      <a:pt x="126683" y="141541"/>
                    </a:cubicBezTo>
                    <a:cubicBezTo>
                      <a:pt x="136303" y="130207"/>
                      <a:pt x="141161" y="114967"/>
                      <a:pt x="141161" y="95631"/>
                    </a:cubicBezTo>
                    <a:cubicBezTo>
                      <a:pt x="141161" y="76390"/>
                      <a:pt x="136303" y="61055"/>
                      <a:pt x="126492" y="49816"/>
                    </a:cubicBezTo>
                    <a:cubicBezTo>
                      <a:pt x="116681" y="38481"/>
                      <a:pt x="104490" y="32861"/>
                      <a:pt x="89631" y="32861"/>
                    </a:cubicBezTo>
                    <a:cubicBezTo>
                      <a:pt x="74867" y="32861"/>
                      <a:pt x="62484" y="38481"/>
                      <a:pt x="52769" y="49816"/>
                    </a:cubicBezTo>
                    <a:cubicBezTo>
                      <a:pt x="43053" y="61150"/>
                      <a:pt x="38100" y="76390"/>
                      <a:pt x="38100" y="95631"/>
                    </a:cubicBezTo>
                    <a:cubicBezTo>
                      <a:pt x="38195" y="114967"/>
                      <a:pt x="43053" y="130207"/>
                      <a:pt x="52769" y="14154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2" name="Google Shape;62;p39"/>
              <p:cNvSpPr/>
              <p:nvPr/>
            </p:nvSpPr>
            <p:spPr>
              <a:xfrm>
                <a:off x="9318688" y="5565076"/>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3" y="2286"/>
                      <a:pt x="16287" y="0"/>
                      <a:pt x="22574" y="0"/>
                    </a:cubicBezTo>
                    <a:cubicBezTo>
                      <a:pt x="29146" y="0"/>
                      <a:pt x="34671" y="2286"/>
                      <a:pt x="39148" y="6858"/>
                    </a:cubicBezTo>
                    <a:cubicBezTo>
                      <a:pt x="43624" y="11430"/>
                      <a:pt x="45815" y="17050"/>
                      <a:pt x="45815" y="23622"/>
                    </a:cubicBezTo>
                    <a:cubicBezTo>
                      <a:pt x="45815" y="30004"/>
                      <a:pt x="43529" y="35528"/>
                      <a:pt x="38957" y="40196"/>
                    </a:cubicBezTo>
                    <a:cubicBezTo>
                      <a:pt x="34385" y="44863"/>
                      <a:pt x="28956" y="47244"/>
                      <a:pt x="22574" y="47244"/>
                    </a:cubicBezTo>
                    <a:cubicBezTo>
                      <a:pt x="16287" y="47244"/>
                      <a:pt x="10953" y="44863"/>
                      <a:pt x="6572" y="4019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3" name="Google Shape;63;p39"/>
              <p:cNvSpPr/>
              <p:nvPr/>
            </p:nvSpPr>
            <p:spPr>
              <a:xfrm>
                <a:off x="9390125" y="5420772"/>
                <a:ext cx="156591" cy="191166"/>
              </a:xfrm>
              <a:custGeom>
                <a:avLst/>
                <a:gdLst/>
                <a:ahLst/>
                <a:cxnLst/>
                <a:rect l="l" t="t" r="r" b="b"/>
                <a:pathLst>
                  <a:path w="156591" h="191166" extrusionOk="0">
                    <a:moveTo>
                      <a:pt x="128682" y="135446"/>
                    </a:moveTo>
                    <a:lnTo>
                      <a:pt x="156591" y="151638"/>
                    </a:lnTo>
                    <a:cubicBezTo>
                      <a:pt x="150209" y="164783"/>
                      <a:pt x="141255" y="174689"/>
                      <a:pt x="129635" y="181261"/>
                    </a:cubicBezTo>
                    <a:cubicBezTo>
                      <a:pt x="118014" y="187833"/>
                      <a:pt x="104680" y="191167"/>
                      <a:pt x="89630" y="191167"/>
                    </a:cubicBezTo>
                    <a:cubicBezTo>
                      <a:pt x="73152" y="191167"/>
                      <a:pt x="58102" y="187262"/>
                      <a:pt x="44482" y="179546"/>
                    </a:cubicBezTo>
                    <a:cubicBezTo>
                      <a:pt x="30861" y="171831"/>
                      <a:pt x="20002" y="160687"/>
                      <a:pt x="12001" y="146209"/>
                    </a:cubicBezTo>
                    <a:cubicBezTo>
                      <a:pt x="4000" y="131731"/>
                      <a:pt x="0" y="114872"/>
                      <a:pt x="0" y="95536"/>
                    </a:cubicBezTo>
                    <a:cubicBezTo>
                      <a:pt x="0" y="76295"/>
                      <a:pt x="4000" y="59341"/>
                      <a:pt x="12001" y="44958"/>
                    </a:cubicBezTo>
                    <a:cubicBezTo>
                      <a:pt x="20002" y="30480"/>
                      <a:pt x="30861" y="19336"/>
                      <a:pt x="44482" y="11621"/>
                    </a:cubicBezTo>
                    <a:cubicBezTo>
                      <a:pt x="58102" y="3905"/>
                      <a:pt x="73152" y="0"/>
                      <a:pt x="89630" y="0"/>
                    </a:cubicBezTo>
                    <a:cubicBezTo>
                      <a:pt x="104680" y="0"/>
                      <a:pt x="118014" y="3334"/>
                      <a:pt x="129635" y="9906"/>
                    </a:cubicBezTo>
                    <a:cubicBezTo>
                      <a:pt x="141255" y="16478"/>
                      <a:pt x="150304" y="26384"/>
                      <a:pt x="156591" y="39529"/>
                    </a:cubicBezTo>
                    <a:lnTo>
                      <a:pt x="128682" y="55721"/>
                    </a:lnTo>
                    <a:cubicBezTo>
                      <a:pt x="118776" y="40672"/>
                      <a:pt x="105632" y="33147"/>
                      <a:pt x="89154" y="33147"/>
                    </a:cubicBezTo>
                    <a:cubicBezTo>
                      <a:pt x="73819" y="33147"/>
                      <a:pt x="61531" y="38767"/>
                      <a:pt x="52101" y="49911"/>
                    </a:cubicBezTo>
                    <a:cubicBezTo>
                      <a:pt x="42672" y="61055"/>
                      <a:pt x="38005" y="76295"/>
                      <a:pt x="38005" y="95631"/>
                    </a:cubicBezTo>
                    <a:cubicBezTo>
                      <a:pt x="38005" y="115158"/>
                      <a:pt x="42672" y="130493"/>
                      <a:pt x="52101" y="141637"/>
                    </a:cubicBezTo>
                    <a:cubicBezTo>
                      <a:pt x="61531" y="152781"/>
                      <a:pt x="73914" y="158401"/>
                      <a:pt x="89154" y="158401"/>
                    </a:cubicBezTo>
                    <a:cubicBezTo>
                      <a:pt x="105632" y="158306"/>
                      <a:pt x="118776" y="150686"/>
                      <a:pt x="128682" y="13544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4" name="Google Shape;64;p39"/>
              <p:cNvSpPr/>
              <p:nvPr/>
            </p:nvSpPr>
            <p:spPr>
              <a:xfrm>
                <a:off x="9563669" y="5420677"/>
                <a:ext cx="179262" cy="191261"/>
              </a:xfrm>
              <a:custGeom>
                <a:avLst/>
                <a:gdLst/>
                <a:ahLst/>
                <a:cxnLst/>
                <a:rect l="l" t="t" r="r" b="b"/>
                <a:pathLst>
                  <a:path w="179262" h="191261" extrusionOk="0">
                    <a:moveTo>
                      <a:pt x="12289" y="45911"/>
                    </a:moveTo>
                    <a:cubicBezTo>
                      <a:pt x="20575" y="31337"/>
                      <a:pt x="31529" y="20003"/>
                      <a:pt x="45245" y="12001"/>
                    </a:cubicBezTo>
                    <a:cubicBezTo>
                      <a:pt x="58961" y="4000"/>
                      <a:pt x="73916" y="0"/>
                      <a:pt x="89918" y="0"/>
                    </a:cubicBezTo>
                    <a:cubicBezTo>
                      <a:pt x="105634" y="0"/>
                      <a:pt x="120398" y="4000"/>
                      <a:pt x="134018" y="12001"/>
                    </a:cubicBezTo>
                    <a:cubicBezTo>
                      <a:pt x="147639" y="20003"/>
                      <a:pt x="158593" y="31242"/>
                      <a:pt x="166880" y="45911"/>
                    </a:cubicBezTo>
                    <a:cubicBezTo>
                      <a:pt x="175071" y="60484"/>
                      <a:pt x="179262" y="77057"/>
                      <a:pt x="179262" y="95631"/>
                    </a:cubicBezTo>
                    <a:cubicBezTo>
                      <a:pt x="179262" y="114205"/>
                      <a:pt x="175167" y="130778"/>
                      <a:pt x="166880" y="145351"/>
                    </a:cubicBezTo>
                    <a:cubicBezTo>
                      <a:pt x="158593" y="159925"/>
                      <a:pt x="147734" y="171259"/>
                      <a:pt x="134018" y="179261"/>
                    </a:cubicBezTo>
                    <a:cubicBezTo>
                      <a:pt x="120398" y="187262"/>
                      <a:pt x="105634" y="191262"/>
                      <a:pt x="89918" y="191262"/>
                    </a:cubicBezTo>
                    <a:cubicBezTo>
                      <a:pt x="73916" y="191262"/>
                      <a:pt x="59057" y="187262"/>
                      <a:pt x="45245" y="179261"/>
                    </a:cubicBezTo>
                    <a:cubicBezTo>
                      <a:pt x="31434" y="171259"/>
                      <a:pt x="20481" y="160020"/>
                      <a:pt x="12289" y="145351"/>
                    </a:cubicBezTo>
                    <a:cubicBezTo>
                      <a:pt x="4097" y="130778"/>
                      <a:pt x="2" y="114205"/>
                      <a:pt x="2" y="95631"/>
                    </a:cubicBezTo>
                    <a:cubicBezTo>
                      <a:pt x="-94" y="77057"/>
                      <a:pt x="4002" y="60484"/>
                      <a:pt x="12289" y="45911"/>
                    </a:cubicBezTo>
                    <a:close/>
                    <a:moveTo>
                      <a:pt x="52675" y="141541"/>
                    </a:moveTo>
                    <a:cubicBezTo>
                      <a:pt x="62390" y="152876"/>
                      <a:pt x="74678" y="158496"/>
                      <a:pt x="89537" y="158496"/>
                    </a:cubicBezTo>
                    <a:cubicBezTo>
                      <a:pt x="104586" y="158496"/>
                      <a:pt x="116969" y="152876"/>
                      <a:pt x="126589" y="141541"/>
                    </a:cubicBezTo>
                    <a:cubicBezTo>
                      <a:pt x="136209" y="130207"/>
                      <a:pt x="141067" y="114967"/>
                      <a:pt x="141067" y="95631"/>
                    </a:cubicBezTo>
                    <a:cubicBezTo>
                      <a:pt x="141067" y="76390"/>
                      <a:pt x="136209" y="61055"/>
                      <a:pt x="126399" y="49816"/>
                    </a:cubicBezTo>
                    <a:cubicBezTo>
                      <a:pt x="116683" y="38481"/>
                      <a:pt x="104396" y="32861"/>
                      <a:pt x="89537" y="32861"/>
                    </a:cubicBezTo>
                    <a:cubicBezTo>
                      <a:pt x="74678" y="32861"/>
                      <a:pt x="62390" y="38481"/>
                      <a:pt x="52675" y="49816"/>
                    </a:cubicBezTo>
                    <a:cubicBezTo>
                      <a:pt x="42864" y="61150"/>
                      <a:pt x="38006" y="76390"/>
                      <a:pt x="38006" y="95631"/>
                    </a:cubicBezTo>
                    <a:cubicBezTo>
                      <a:pt x="38006" y="114967"/>
                      <a:pt x="42864" y="130207"/>
                      <a:pt x="52675" y="14154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5" name="Google Shape;65;p39"/>
              <p:cNvSpPr/>
              <p:nvPr/>
            </p:nvSpPr>
            <p:spPr>
              <a:xfrm>
                <a:off x="9783508" y="5420954"/>
                <a:ext cx="254889" cy="187270"/>
              </a:xfrm>
              <a:custGeom>
                <a:avLst/>
                <a:gdLst/>
                <a:ahLst/>
                <a:cxnLst/>
                <a:rect l="l" t="t" r="r" b="b"/>
                <a:pathLst>
                  <a:path w="254889" h="187270" extrusionOk="0">
                    <a:moveTo>
                      <a:pt x="238506" y="18964"/>
                    </a:moveTo>
                    <a:cubicBezTo>
                      <a:pt x="249460" y="31823"/>
                      <a:pt x="254889" y="50206"/>
                      <a:pt x="254889" y="74209"/>
                    </a:cubicBezTo>
                    <a:lnTo>
                      <a:pt x="254889" y="187080"/>
                    </a:lnTo>
                    <a:lnTo>
                      <a:pt x="219646" y="187080"/>
                    </a:lnTo>
                    <a:lnTo>
                      <a:pt x="219646" y="86210"/>
                    </a:lnTo>
                    <a:cubicBezTo>
                      <a:pt x="219646" y="69541"/>
                      <a:pt x="216789" y="56492"/>
                      <a:pt x="211169" y="47253"/>
                    </a:cubicBezTo>
                    <a:cubicBezTo>
                      <a:pt x="205549" y="37918"/>
                      <a:pt x="197072" y="33347"/>
                      <a:pt x="185738" y="33347"/>
                    </a:cubicBezTo>
                    <a:cubicBezTo>
                      <a:pt x="174212" y="33347"/>
                      <a:pt x="164592" y="38014"/>
                      <a:pt x="156972" y="47253"/>
                    </a:cubicBezTo>
                    <a:cubicBezTo>
                      <a:pt x="149352" y="56588"/>
                      <a:pt x="145446" y="69732"/>
                      <a:pt x="145446" y="86972"/>
                    </a:cubicBezTo>
                    <a:lnTo>
                      <a:pt x="145446" y="187175"/>
                    </a:lnTo>
                    <a:lnTo>
                      <a:pt x="109823" y="187175"/>
                    </a:lnTo>
                    <a:lnTo>
                      <a:pt x="109823" y="86306"/>
                    </a:lnTo>
                    <a:cubicBezTo>
                      <a:pt x="109823" y="69351"/>
                      <a:pt x="107061" y="56302"/>
                      <a:pt x="101536" y="47158"/>
                    </a:cubicBezTo>
                    <a:cubicBezTo>
                      <a:pt x="96012" y="38014"/>
                      <a:pt x="87630" y="33442"/>
                      <a:pt x="76295" y="33442"/>
                    </a:cubicBezTo>
                    <a:cubicBezTo>
                      <a:pt x="64770" y="33442"/>
                      <a:pt x="55245" y="38109"/>
                      <a:pt x="47530" y="47539"/>
                    </a:cubicBezTo>
                    <a:cubicBezTo>
                      <a:pt x="39910" y="56968"/>
                      <a:pt x="36004" y="70113"/>
                      <a:pt x="36004" y="87067"/>
                    </a:cubicBezTo>
                    <a:lnTo>
                      <a:pt x="36004" y="187271"/>
                    </a:lnTo>
                    <a:lnTo>
                      <a:pt x="0" y="187271"/>
                    </a:lnTo>
                    <a:lnTo>
                      <a:pt x="0" y="4200"/>
                    </a:lnTo>
                    <a:lnTo>
                      <a:pt x="32004" y="4200"/>
                    </a:lnTo>
                    <a:cubicBezTo>
                      <a:pt x="32195" y="11725"/>
                      <a:pt x="32861" y="20869"/>
                      <a:pt x="33814" y="31727"/>
                    </a:cubicBezTo>
                    <a:cubicBezTo>
                      <a:pt x="39910" y="21155"/>
                      <a:pt x="47530" y="13249"/>
                      <a:pt x="56769" y="7915"/>
                    </a:cubicBezTo>
                    <a:cubicBezTo>
                      <a:pt x="66008" y="2581"/>
                      <a:pt x="76105" y="9"/>
                      <a:pt x="87153" y="9"/>
                    </a:cubicBezTo>
                    <a:cubicBezTo>
                      <a:pt x="99441" y="9"/>
                      <a:pt x="110109" y="3248"/>
                      <a:pt x="119443" y="9724"/>
                    </a:cubicBezTo>
                    <a:cubicBezTo>
                      <a:pt x="128683" y="16201"/>
                      <a:pt x="135636" y="25631"/>
                      <a:pt x="140112" y="38109"/>
                    </a:cubicBezTo>
                    <a:cubicBezTo>
                      <a:pt x="146018" y="25441"/>
                      <a:pt x="153828" y="15916"/>
                      <a:pt x="163544" y="9534"/>
                    </a:cubicBezTo>
                    <a:cubicBezTo>
                      <a:pt x="173355" y="3152"/>
                      <a:pt x="184213" y="9"/>
                      <a:pt x="196215" y="9"/>
                    </a:cubicBezTo>
                    <a:cubicBezTo>
                      <a:pt x="213455" y="-277"/>
                      <a:pt x="227647" y="6200"/>
                      <a:pt x="238506" y="18964"/>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66" name="Google Shape;66;p39"/>
            <p:cNvGrpSpPr/>
            <p:nvPr/>
          </p:nvGrpSpPr>
          <p:grpSpPr>
            <a:xfrm>
              <a:off x="-11879827" y="-8369300"/>
              <a:ext cx="3363848" cy="723042"/>
              <a:chOff x="2119312" y="1104900"/>
              <a:chExt cx="3363848" cy="723042"/>
            </a:xfrm>
          </p:grpSpPr>
          <p:sp>
            <p:nvSpPr>
              <p:cNvPr id="67" name="Google Shape;67;p39"/>
              <p:cNvSpPr/>
              <p:nvPr/>
            </p:nvSpPr>
            <p:spPr>
              <a:xfrm>
                <a:off x="2119312" y="1186053"/>
                <a:ext cx="175736" cy="273367"/>
              </a:xfrm>
              <a:custGeom>
                <a:avLst/>
                <a:gdLst/>
                <a:ahLst/>
                <a:cxnLst/>
                <a:rect l="l" t="t" r="r" b="b"/>
                <a:pathLst>
                  <a:path w="175736" h="273367" extrusionOk="0">
                    <a:moveTo>
                      <a:pt x="175736" y="4191"/>
                    </a:moveTo>
                    <a:lnTo>
                      <a:pt x="175736" y="173165"/>
                    </a:lnTo>
                    <a:cubicBezTo>
                      <a:pt x="175736" y="209169"/>
                      <a:pt x="166973" y="234887"/>
                      <a:pt x="149447" y="250222"/>
                    </a:cubicBezTo>
                    <a:cubicBezTo>
                      <a:pt x="131921" y="265652"/>
                      <a:pt x="110966" y="273368"/>
                      <a:pt x="86487" y="273368"/>
                    </a:cubicBezTo>
                    <a:cubicBezTo>
                      <a:pt x="67628" y="273368"/>
                      <a:pt x="51054" y="269367"/>
                      <a:pt x="36576" y="261366"/>
                    </a:cubicBezTo>
                    <a:cubicBezTo>
                      <a:pt x="22098" y="253365"/>
                      <a:pt x="12192" y="242221"/>
                      <a:pt x="6763" y="227838"/>
                    </a:cubicBezTo>
                    <a:lnTo>
                      <a:pt x="35338" y="211265"/>
                    </a:lnTo>
                    <a:cubicBezTo>
                      <a:pt x="44482" y="230505"/>
                      <a:pt x="61532" y="240221"/>
                      <a:pt x="86487" y="240221"/>
                    </a:cubicBezTo>
                    <a:cubicBezTo>
                      <a:pt x="103632" y="240221"/>
                      <a:pt x="116872" y="234982"/>
                      <a:pt x="126016" y="224504"/>
                    </a:cubicBezTo>
                    <a:cubicBezTo>
                      <a:pt x="135160" y="214027"/>
                      <a:pt x="139827" y="196310"/>
                      <a:pt x="139827" y="171450"/>
                    </a:cubicBezTo>
                    <a:lnTo>
                      <a:pt x="140875" y="159067"/>
                    </a:lnTo>
                    <a:cubicBezTo>
                      <a:pt x="134303" y="169926"/>
                      <a:pt x="125921" y="177927"/>
                      <a:pt x="115634" y="183261"/>
                    </a:cubicBezTo>
                    <a:cubicBezTo>
                      <a:pt x="105442" y="188595"/>
                      <a:pt x="94298" y="191167"/>
                      <a:pt x="82296" y="191167"/>
                    </a:cubicBezTo>
                    <a:cubicBezTo>
                      <a:pt x="67913" y="191167"/>
                      <a:pt x="54483" y="187357"/>
                      <a:pt x="41910" y="179737"/>
                    </a:cubicBezTo>
                    <a:cubicBezTo>
                      <a:pt x="29337" y="172117"/>
                      <a:pt x="19241" y="161068"/>
                      <a:pt x="11621" y="146590"/>
                    </a:cubicBezTo>
                    <a:cubicBezTo>
                      <a:pt x="3810" y="132112"/>
                      <a:pt x="0" y="115157"/>
                      <a:pt x="0" y="95631"/>
                    </a:cubicBezTo>
                    <a:cubicBezTo>
                      <a:pt x="0" y="75914"/>
                      <a:pt x="3810" y="58769"/>
                      <a:pt x="11430" y="44291"/>
                    </a:cubicBezTo>
                    <a:cubicBezTo>
                      <a:pt x="19050" y="29813"/>
                      <a:pt x="29147" y="18859"/>
                      <a:pt x="41720" y="11335"/>
                    </a:cubicBezTo>
                    <a:cubicBezTo>
                      <a:pt x="54293" y="3810"/>
                      <a:pt x="67818" y="0"/>
                      <a:pt x="82106" y="0"/>
                    </a:cubicBezTo>
                    <a:cubicBezTo>
                      <a:pt x="94107" y="0"/>
                      <a:pt x="105442" y="2857"/>
                      <a:pt x="116015" y="8477"/>
                    </a:cubicBezTo>
                    <a:cubicBezTo>
                      <a:pt x="126587" y="14097"/>
                      <a:pt x="135065" y="22574"/>
                      <a:pt x="141446" y="33909"/>
                    </a:cubicBezTo>
                    <a:cubicBezTo>
                      <a:pt x="142875" y="20288"/>
                      <a:pt x="143637" y="10382"/>
                      <a:pt x="143923" y="4286"/>
                    </a:cubicBezTo>
                    <a:lnTo>
                      <a:pt x="175736" y="4286"/>
                    </a:lnTo>
                    <a:close/>
                    <a:moveTo>
                      <a:pt x="124397" y="143256"/>
                    </a:moveTo>
                    <a:cubicBezTo>
                      <a:pt x="134588" y="132874"/>
                      <a:pt x="139732" y="117062"/>
                      <a:pt x="139732" y="95631"/>
                    </a:cubicBezTo>
                    <a:cubicBezTo>
                      <a:pt x="139732" y="74486"/>
                      <a:pt x="134588" y="58864"/>
                      <a:pt x="124397" y="48673"/>
                    </a:cubicBezTo>
                    <a:cubicBezTo>
                      <a:pt x="114205" y="38576"/>
                      <a:pt x="101822" y="33528"/>
                      <a:pt x="87535" y="33528"/>
                    </a:cubicBezTo>
                    <a:cubicBezTo>
                      <a:pt x="72485" y="33528"/>
                      <a:pt x="60389" y="38957"/>
                      <a:pt x="51340" y="49720"/>
                    </a:cubicBezTo>
                    <a:cubicBezTo>
                      <a:pt x="42291" y="60579"/>
                      <a:pt x="37719" y="75819"/>
                      <a:pt x="37719" y="95536"/>
                    </a:cubicBezTo>
                    <a:cubicBezTo>
                      <a:pt x="37719" y="115538"/>
                      <a:pt x="42291" y="131064"/>
                      <a:pt x="51340" y="142113"/>
                    </a:cubicBezTo>
                    <a:cubicBezTo>
                      <a:pt x="60389" y="153162"/>
                      <a:pt x="72485" y="158687"/>
                      <a:pt x="87535" y="158687"/>
                    </a:cubicBezTo>
                    <a:cubicBezTo>
                      <a:pt x="101822" y="158782"/>
                      <a:pt x="114109" y="153543"/>
                      <a:pt x="124397" y="14325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8" name="Google Shape;68;p39"/>
              <p:cNvSpPr/>
              <p:nvPr/>
            </p:nvSpPr>
            <p:spPr>
              <a:xfrm>
                <a:off x="2335529"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153"/>
                      <a:pt x="4191" y="60579"/>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95" y="114967"/>
                      <a:pt x="43053" y="130302"/>
                      <a:pt x="52768"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69" name="Google Shape;69;p39"/>
              <p:cNvSpPr/>
              <p:nvPr/>
            </p:nvSpPr>
            <p:spPr>
              <a:xfrm>
                <a:off x="2545079"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153"/>
                      <a:pt x="4191"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9" y="49816"/>
                    </a:cubicBezTo>
                    <a:cubicBezTo>
                      <a:pt x="43053" y="61151"/>
                      <a:pt x="38100" y="76391"/>
                      <a:pt x="38100" y="95631"/>
                    </a:cubicBezTo>
                    <a:cubicBezTo>
                      <a:pt x="38195" y="114967"/>
                      <a:pt x="43053" y="130302"/>
                      <a:pt x="52769"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0" name="Google Shape;70;p39"/>
              <p:cNvSpPr/>
              <p:nvPr/>
            </p:nvSpPr>
            <p:spPr>
              <a:xfrm>
                <a:off x="2754820" y="1104900"/>
                <a:ext cx="175641" cy="272415"/>
              </a:xfrm>
              <a:custGeom>
                <a:avLst/>
                <a:gdLst/>
                <a:ahLst/>
                <a:cxnLst/>
                <a:rect l="l" t="t" r="r" b="b"/>
                <a:pathLst>
                  <a:path w="175641" h="272415" extrusionOk="0">
                    <a:moveTo>
                      <a:pt x="139636" y="0"/>
                    </a:moveTo>
                    <a:lnTo>
                      <a:pt x="175641" y="0"/>
                    </a:lnTo>
                    <a:lnTo>
                      <a:pt x="175641" y="268510"/>
                    </a:lnTo>
                    <a:lnTo>
                      <a:pt x="143923" y="268510"/>
                    </a:lnTo>
                    <a:cubicBezTo>
                      <a:pt x="142780" y="252508"/>
                      <a:pt x="141923" y="242506"/>
                      <a:pt x="141446" y="238506"/>
                    </a:cubicBezTo>
                    <a:cubicBezTo>
                      <a:pt x="134874" y="249841"/>
                      <a:pt x="126206" y="258223"/>
                      <a:pt x="115538" y="263938"/>
                    </a:cubicBezTo>
                    <a:cubicBezTo>
                      <a:pt x="104870" y="269558"/>
                      <a:pt x="93536" y="272415"/>
                      <a:pt x="81534" y="272415"/>
                    </a:cubicBezTo>
                    <a:cubicBezTo>
                      <a:pt x="67151" y="272415"/>
                      <a:pt x="53816" y="268605"/>
                      <a:pt x="41338" y="261080"/>
                    </a:cubicBezTo>
                    <a:cubicBezTo>
                      <a:pt x="28861" y="253556"/>
                      <a:pt x="18859" y="242602"/>
                      <a:pt x="11335" y="228124"/>
                    </a:cubicBezTo>
                    <a:cubicBezTo>
                      <a:pt x="3810" y="213646"/>
                      <a:pt x="0" y="196596"/>
                      <a:pt x="0" y="176784"/>
                    </a:cubicBezTo>
                    <a:cubicBezTo>
                      <a:pt x="0" y="157258"/>
                      <a:pt x="3715" y="140303"/>
                      <a:pt x="11335" y="125825"/>
                    </a:cubicBezTo>
                    <a:cubicBezTo>
                      <a:pt x="18859" y="111347"/>
                      <a:pt x="28861" y="100298"/>
                      <a:pt x="41338" y="92678"/>
                    </a:cubicBezTo>
                    <a:cubicBezTo>
                      <a:pt x="53816" y="85058"/>
                      <a:pt x="67246" y="81248"/>
                      <a:pt x="81534" y="81248"/>
                    </a:cubicBezTo>
                    <a:cubicBezTo>
                      <a:pt x="93059" y="81248"/>
                      <a:pt x="103918" y="83820"/>
                      <a:pt x="114205" y="88964"/>
                    </a:cubicBezTo>
                    <a:cubicBezTo>
                      <a:pt x="124396" y="94107"/>
                      <a:pt x="132969" y="101822"/>
                      <a:pt x="139827" y="111919"/>
                    </a:cubicBezTo>
                    <a:lnTo>
                      <a:pt x="139827" y="0"/>
                    </a:lnTo>
                    <a:close/>
                    <a:moveTo>
                      <a:pt x="124206" y="224409"/>
                    </a:moveTo>
                    <a:cubicBezTo>
                      <a:pt x="134398" y="214027"/>
                      <a:pt x="139541" y="198215"/>
                      <a:pt x="139541" y="176784"/>
                    </a:cubicBezTo>
                    <a:cubicBezTo>
                      <a:pt x="139541" y="155639"/>
                      <a:pt x="134398" y="140018"/>
                      <a:pt x="124206" y="129826"/>
                    </a:cubicBezTo>
                    <a:cubicBezTo>
                      <a:pt x="114014" y="119729"/>
                      <a:pt x="101632" y="114681"/>
                      <a:pt x="87344" y="114681"/>
                    </a:cubicBezTo>
                    <a:cubicBezTo>
                      <a:pt x="72295" y="114681"/>
                      <a:pt x="60198" y="120110"/>
                      <a:pt x="51149" y="130874"/>
                    </a:cubicBezTo>
                    <a:cubicBezTo>
                      <a:pt x="42100" y="141732"/>
                      <a:pt x="37529" y="156972"/>
                      <a:pt x="37529" y="176689"/>
                    </a:cubicBezTo>
                    <a:cubicBezTo>
                      <a:pt x="37529" y="196691"/>
                      <a:pt x="42100" y="212217"/>
                      <a:pt x="51149" y="223266"/>
                    </a:cubicBezTo>
                    <a:cubicBezTo>
                      <a:pt x="60198" y="234315"/>
                      <a:pt x="72295" y="239840"/>
                      <a:pt x="87344" y="239840"/>
                    </a:cubicBezTo>
                    <a:cubicBezTo>
                      <a:pt x="101727" y="239935"/>
                      <a:pt x="114014" y="234696"/>
                      <a:pt x="124206" y="224409"/>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1" name="Google Shape;71;p39"/>
              <p:cNvSpPr/>
              <p:nvPr/>
            </p:nvSpPr>
            <p:spPr>
              <a:xfrm>
                <a:off x="2981895" y="1185957"/>
                <a:ext cx="175736" cy="269367"/>
              </a:xfrm>
              <a:custGeom>
                <a:avLst/>
                <a:gdLst/>
                <a:ahLst/>
                <a:cxnLst/>
                <a:rect l="l" t="t" r="r" b="b"/>
                <a:pathLst>
                  <a:path w="175736" h="269367" extrusionOk="0">
                    <a:moveTo>
                      <a:pt x="134588" y="11525"/>
                    </a:moveTo>
                    <a:cubicBezTo>
                      <a:pt x="146971" y="19145"/>
                      <a:pt x="156877" y="30194"/>
                      <a:pt x="164402" y="44672"/>
                    </a:cubicBezTo>
                    <a:cubicBezTo>
                      <a:pt x="171926" y="59150"/>
                      <a:pt x="175736" y="76105"/>
                      <a:pt x="175736" y="95631"/>
                    </a:cubicBezTo>
                    <a:cubicBezTo>
                      <a:pt x="175736" y="115348"/>
                      <a:pt x="171926" y="132493"/>
                      <a:pt x="164402" y="146971"/>
                    </a:cubicBezTo>
                    <a:cubicBezTo>
                      <a:pt x="156877" y="161449"/>
                      <a:pt x="146971" y="172403"/>
                      <a:pt x="134588" y="179927"/>
                    </a:cubicBezTo>
                    <a:cubicBezTo>
                      <a:pt x="122206" y="187452"/>
                      <a:pt x="109061" y="191262"/>
                      <a:pt x="94869" y="191262"/>
                    </a:cubicBezTo>
                    <a:cubicBezTo>
                      <a:pt x="83058" y="191262"/>
                      <a:pt x="72009" y="188690"/>
                      <a:pt x="61722" y="183547"/>
                    </a:cubicBezTo>
                    <a:cubicBezTo>
                      <a:pt x="51340" y="178403"/>
                      <a:pt x="42863" y="170593"/>
                      <a:pt x="36290" y="160306"/>
                    </a:cubicBezTo>
                    <a:lnTo>
                      <a:pt x="36290" y="269367"/>
                    </a:lnTo>
                    <a:lnTo>
                      <a:pt x="0" y="269367"/>
                    </a:lnTo>
                    <a:lnTo>
                      <a:pt x="0" y="4286"/>
                    </a:lnTo>
                    <a:lnTo>
                      <a:pt x="32099" y="4286"/>
                    </a:lnTo>
                    <a:cubicBezTo>
                      <a:pt x="32576" y="16097"/>
                      <a:pt x="33242" y="26003"/>
                      <a:pt x="34195" y="34290"/>
                    </a:cubicBezTo>
                    <a:cubicBezTo>
                      <a:pt x="40767" y="22955"/>
                      <a:pt x="49435" y="14478"/>
                      <a:pt x="60103" y="8668"/>
                    </a:cubicBezTo>
                    <a:cubicBezTo>
                      <a:pt x="70771" y="2953"/>
                      <a:pt x="82391" y="0"/>
                      <a:pt x="94869" y="0"/>
                    </a:cubicBezTo>
                    <a:cubicBezTo>
                      <a:pt x="109061" y="95"/>
                      <a:pt x="122206" y="3905"/>
                      <a:pt x="134588" y="11525"/>
                    </a:cubicBezTo>
                    <a:close/>
                    <a:moveTo>
                      <a:pt x="124492" y="141732"/>
                    </a:moveTo>
                    <a:cubicBezTo>
                      <a:pt x="133445" y="130778"/>
                      <a:pt x="137922" y="115443"/>
                      <a:pt x="137922" y="95726"/>
                    </a:cubicBezTo>
                    <a:cubicBezTo>
                      <a:pt x="137922" y="76200"/>
                      <a:pt x="133350" y="60865"/>
                      <a:pt x="124301" y="49720"/>
                    </a:cubicBezTo>
                    <a:cubicBezTo>
                      <a:pt x="115253" y="38576"/>
                      <a:pt x="103346" y="32957"/>
                      <a:pt x="88487" y="32957"/>
                    </a:cubicBezTo>
                    <a:cubicBezTo>
                      <a:pt x="74104" y="32957"/>
                      <a:pt x="61817" y="38100"/>
                      <a:pt x="51626" y="48482"/>
                    </a:cubicBezTo>
                    <a:cubicBezTo>
                      <a:pt x="41434" y="58864"/>
                      <a:pt x="36290" y="74581"/>
                      <a:pt x="36290" y="95726"/>
                    </a:cubicBezTo>
                    <a:cubicBezTo>
                      <a:pt x="36290" y="117157"/>
                      <a:pt x="41434" y="132874"/>
                      <a:pt x="51626" y="142970"/>
                    </a:cubicBezTo>
                    <a:cubicBezTo>
                      <a:pt x="61817" y="153067"/>
                      <a:pt x="74104" y="158115"/>
                      <a:pt x="88487" y="158115"/>
                    </a:cubicBezTo>
                    <a:cubicBezTo>
                      <a:pt x="103632" y="158115"/>
                      <a:pt x="115633" y="152686"/>
                      <a:pt x="124492" y="14173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2" name="Google Shape;72;p39"/>
              <p:cNvSpPr/>
              <p:nvPr/>
            </p:nvSpPr>
            <p:spPr>
              <a:xfrm>
                <a:off x="3198494" y="1185957"/>
                <a:ext cx="175736" cy="269367"/>
              </a:xfrm>
              <a:custGeom>
                <a:avLst/>
                <a:gdLst/>
                <a:ahLst/>
                <a:cxnLst/>
                <a:rect l="l" t="t" r="r" b="b"/>
                <a:pathLst>
                  <a:path w="175736" h="269367" extrusionOk="0">
                    <a:moveTo>
                      <a:pt x="134588" y="11525"/>
                    </a:moveTo>
                    <a:cubicBezTo>
                      <a:pt x="146971" y="19145"/>
                      <a:pt x="156877" y="30194"/>
                      <a:pt x="164401" y="44672"/>
                    </a:cubicBezTo>
                    <a:cubicBezTo>
                      <a:pt x="171926" y="59150"/>
                      <a:pt x="175736" y="76105"/>
                      <a:pt x="175736" y="95631"/>
                    </a:cubicBezTo>
                    <a:cubicBezTo>
                      <a:pt x="175736" y="115348"/>
                      <a:pt x="171926" y="132493"/>
                      <a:pt x="164401" y="146971"/>
                    </a:cubicBezTo>
                    <a:cubicBezTo>
                      <a:pt x="156877" y="161449"/>
                      <a:pt x="146971" y="172403"/>
                      <a:pt x="134588" y="179927"/>
                    </a:cubicBezTo>
                    <a:cubicBezTo>
                      <a:pt x="122206" y="187452"/>
                      <a:pt x="109061" y="191262"/>
                      <a:pt x="94869" y="191262"/>
                    </a:cubicBezTo>
                    <a:cubicBezTo>
                      <a:pt x="83058" y="191262"/>
                      <a:pt x="72009" y="188690"/>
                      <a:pt x="61722" y="183547"/>
                    </a:cubicBezTo>
                    <a:cubicBezTo>
                      <a:pt x="51340" y="178403"/>
                      <a:pt x="42863" y="170593"/>
                      <a:pt x="36290" y="160306"/>
                    </a:cubicBezTo>
                    <a:lnTo>
                      <a:pt x="36290" y="269367"/>
                    </a:lnTo>
                    <a:lnTo>
                      <a:pt x="0" y="269367"/>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9061" y="95"/>
                      <a:pt x="122301" y="3905"/>
                      <a:pt x="134588" y="11525"/>
                    </a:cubicBezTo>
                    <a:close/>
                    <a:moveTo>
                      <a:pt x="124587" y="141732"/>
                    </a:moveTo>
                    <a:cubicBezTo>
                      <a:pt x="133540" y="130778"/>
                      <a:pt x="138017" y="115443"/>
                      <a:pt x="138017" y="95726"/>
                    </a:cubicBezTo>
                    <a:cubicBezTo>
                      <a:pt x="138017" y="76200"/>
                      <a:pt x="133445" y="60865"/>
                      <a:pt x="124396" y="49720"/>
                    </a:cubicBezTo>
                    <a:cubicBezTo>
                      <a:pt x="115348" y="38576"/>
                      <a:pt x="103442" y="32957"/>
                      <a:pt x="88582" y="32957"/>
                    </a:cubicBezTo>
                    <a:cubicBezTo>
                      <a:pt x="74200" y="32957"/>
                      <a:pt x="61913" y="38100"/>
                      <a:pt x="51721" y="48482"/>
                    </a:cubicBezTo>
                    <a:cubicBezTo>
                      <a:pt x="41529" y="58864"/>
                      <a:pt x="36385" y="74581"/>
                      <a:pt x="36385" y="95726"/>
                    </a:cubicBezTo>
                    <a:cubicBezTo>
                      <a:pt x="36385" y="117157"/>
                      <a:pt x="41529" y="132874"/>
                      <a:pt x="51721" y="142970"/>
                    </a:cubicBezTo>
                    <a:cubicBezTo>
                      <a:pt x="61913" y="153067"/>
                      <a:pt x="74200" y="158115"/>
                      <a:pt x="88582" y="158115"/>
                    </a:cubicBezTo>
                    <a:cubicBezTo>
                      <a:pt x="103632" y="158115"/>
                      <a:pt x="115633" y="152686"/>
                      <a:pt x="124587" y="14173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3" name="Google Shape;73;p39"/>
              <p:cNvSpPr/>
              <p:nvPr/>
            </p:nvSpPr>
            <p:spPr>
              <a:xfrm>
                <a:off x="3390899" y="1137380"/>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1" y="198692"/>
                      <a:pt x="31051" y="173927"/>
                    </a:cubicBezTo>
                    <a:lnTo>
                      <a:pt x="31051" y="84010"/>
                    </a:lnTo>
                    <a:lnTo>
                      <a:pt x="0" y="84010"/>
                    </a:lnTo>
                    <a:lnTo>
                      <a:pt x="0" y="52864"/>
                    </a:lnTo>
                    <a:lnTo>
                      <a:pt x="31051" y="52864"/>
                    </a:lnTo>
                    <a:lnTo>
                      <a:pt x="31051" y="0"/>
                    </a:lnTo>
                    <a:lnTo>
                      <a:pt x="67056" y="0"/>
                    </a:lnTo>
                    <a:lnTo>
                      <a:pt x="67056" y="52959"/>
                    </a:lnTo>
                    <a:lnTo>
                      <a:pt x="121063" y="52959"/>
                    </a:lnTo>
                    <a:lnTo>
                      <a:pt x="121063" y="84010"/>
                    </a:lnTo>
                    <a:lnTo>
                      <a:pt x="67056" y="84010"/>
                    </a:lnTo>
                    <a:lnTo>
                      <a:pt x="67056" y="169069"/>
                    </a:lnTo>
                    <a:cubicBezTo>
                      <a:pt x="67056" y="194501"/>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4" name="Google Shape;74;p39"/>
              <p:cNvSpPr/>
              <p:nvPr/>
            </p:nvSpPr>
            <p:spPr>
              <a:xfrm>
                <a:off x="3553395" y="1330356"/>
                <a:ext cx="45815" cy="47243"/>
              </a:xfrm>
              <a:custGeom>
                <a:avLst/>
                <a:gdLst/>
                <a:ahLst/>
                <a:cxnLst/>
                <a:rect l="l" t="t" r="r" b="b"/>
                <a:pathLst>
                  <a:path w="45815" h="47243" extrusionOk="0">
                    <a:moveTo>
                      <a:pt x="6572" y="40195"/>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7" y="40195"/>
                    </a:cubicBezTo>
                    <a:cubicBezTo>
                      <a:pt x="34385" y="44863"/>
                      <a:pt x="28861" y="47244"/>
                      <a:pt x="22574" y="47244"/>
                    </a:cubicBezTo>
                    <a:cubicBezTo>
                      <a:pt x="16288" y="47244"/>
                      <a:pt x="10954" y="44863"/>
                      <a:pt x="6572" y="4019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5" name="Google Shape;75;p39"/>
              <p:cNvSpPr/>
              <p:nvPr/>
            </p:nvSpPr>
            <p:spPr>
              <a:xfrm>
                <a:off x="3600449" y="1137380"/>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1" y="198692"/>
                      <a:pt x="31051" y="173927"/>
                    </a:cubicBezTo>
                    <a:lnTo>
                      <a:pt x="31051" y="84010"/>
                    </a:lnTo>
                    <a:lnTo>
                      <a:pt x="0" y="84010"/>
                    </a:lnTo>
                    <a:lnTo>
                      <a:pt x="0" y="52864"/>
                    </a:lnTo>
                    <a:lnTo>
                      <a:pt x="31051" y="52864"/>
                    </a:lnTo>
                    <a:lnTo>
                      <a:pt x="31051" y="0"/>
                    </a:lnTo>
                    <a:lnTo>
                      <a:pt x="67056" y="0"/>
                    </a:lnTo>
                    <a:lnTo>
                      <a:pt x="67056" y="52959"/>
                    </a:lnTo>
                    <a:lnTo>
                      <a:pt x="121063" y="52959"/>
                    </a:lnTo>
                    <a:lnTo>
                      <a:pt x="121063" y="84010"/>
                    </a:lnTo>
                    <a:lnTo>
                      <a:pt x="67056" y="84010"/>
                    </a:lnTo>
                    <a:lnTo>
                      <a:pt x="67056" y="169069"/>
                    </a:lnTo>
                    <a:cubicBezTo>
                      <a:pt x="67056" y="194501"/>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6" name="Google Shape;76;p39"/>
              <p:cNvSpPr/>
              <p:nvPr/>
            </p:nvSpPr>
            <p:spPr>
              <a:xfrm>
                <a:off x="3750277" y="1186053"/>
                <a:ext cx="154876" cy="191261"/>
              </a:xfrm>
              <a:custGeom>
                <a:avLst/>
                <a:gdLst/>
                <a:ahLst/>
                <a:cxnLst/>
                <a:rect l="l" t="t" r="r" b="b"/>
                <a:pathLst>
                  <a:path w="154876" h="191261" extrusionOk="0">
                    <a:moveTo>
                      <a:pt x="134588" y="19431"/>
                    </a:moveTo>
                    <a:cubicBezTo>
                      <a:pt x="148114" y="32385"/>
                      <a:pt x="154877" y="50959"/>
                      <a:pt x="154877" y="75152"/>
                    </a:cubicBezTo>
                    <a:lnTo>
                      <a:pt x="154877" y="187357"/>
                    </a:lnTo>
                    <a:lnTo>
                      <a:pt x="123444" y="187357"/>
                    </a:lnTo>
                    <a:cubicBezTo>
                      <a:pt x="122968" y="176784"/>
                      <a:pt x="122396" y="169259"/>
                      <a:pt x="121634" y="164783"/>
                    </a:cubicBezTo>
                    <a:cubicBezTo>
                      <a:pt x="110300" y="182404"/>
                      <a:pt x="92202" y="191262"/>
                      <a:pt x="67342" y="191262"/>
                    </a:cubicBezTo>
                    <a:cubicBezTo>
                      <a:pt x="55150" y="191262"/>
                      <a:pt x="43910" y="189071"/>
                      <a:pt x="33623" y="184594"/>
                    </a:cubicBezTo>
                    <a:cubicBezTo>
                      <a:pt x="23336" y="180118"/>
                      <a:pt x="15240" y="173641"/>
                      <a:pt x="9144" y="165164"/>
                    </a:cubicBezTo>
                    <a:cubicBezTo>
                      <a:pt x="3048" y="156686"/>
                      <a:pt x="0" y="146494"/>
                      <a:pt x="0" y="134493"/>
                    </a:cubicBezTo>
                    <a:cubicBezTo>
                      <a:pt x="0" y="116395"/>
                      <a:pt x="7429" y="102013"/>
                      <a:pt x="22193" y="91440"/>
                    </a:cubicBezTo>
                    <a:cubicBezTo>
                      <a:pt x="36957" y="80867"/>
                      <a:pt x="55912" y="75533"/>
                      <a:pt x="78962" y="75533"/>
                    </a:cubicBezTo>
                    <a:cubicBezTo>
                      <a:pt x="91916" y="75533"/>
                      <a:pt x="105156" y="77343"/>
                      <a:pt x="118777" y="80867"/>
                    </a:cubicBezTo>
                    <a:lnTo>
                      <a:pt x="118777" y="80201"/>
                    </a:lnTo>
                    <a:cubicBezTo>
                      <a:pt x="118777" y="63532"/>
                      <a:pt x="115443" y="51244"/>
                      <a:pt x="108871" y="43339"/>
                    </a:cubicBezTo>
                    <a:cubicBezTo>
                      <a:pt x="102299" y="35433"/>
                      <a:pt x="92392" y="31528"/>
                      <a:pt x="79248" y="31528"/>
                    </a:cubicBezTo>
                    <a:cubicBezTo>
                      <a:pt x="68675" y="31528"/>
                      <a:pt x="59817" y="33814"/>
                      <a:pt x="52578" y="38386"/>
                    </a:cubicBezTo>
                    <a:cubicBezTo>
                      <a:pt x="45434" y="42958"/>
                      <a:pt x="39338" y="49625"/>
                      <a:pt x="34385" y="58293"/>
                    </a:cubicBezTo>
                    <a:lnTo>
                      <a:pt x="7811" y="42672"/>
                    </a:lnTo>
                    <a:cubicBezTo>
                      <a:pt x="13716" y="29718"/>
                      <a:pt x="23241" y="19431"/>
                      <a:pt x="36386" y="11620"/>
                    </a:cubicBezTo>
                    <a:cubicBezTo>
                      <a:pt x="49530" y="3810"/>
                      <a:pt x="64579" y="0"/>
                      <a:pt x="81534" y="0"/>
                    </a:cubicBezTo>
                    <a:cubicBezTo>
                      <a:pt x="103346" y="0"/>
                      <a:pt x="121063" y="6477"/>
                      <a:pt x="134588" y="19431"/>
                    </a:cubicBezTo>
                    <a:close/>
                    <a:moveTo>
                      <a:pt x="118872" y="108299"/>
                    </a:moveTo>
                    <a:cubicBezTo>
                      <a:pt x="104775" y="104775"/>
                      <a:pt x="92392" y="102965"/>
                      <a:pt x="81820" y="102965"/>
                    </a:cubicBezTo>
                    <a:cubicBezTo>
                      <a:pt x="67723" y="102965"/>
                      <a:pt x="56769" y="105632"/>
                      <a:pt x="49054" y="111062"/>
                    </a:cubicBezTo>
                    <a:cubicBezTo>
                      <a:pt x="41243" y="116491"/>
                      <a:pt x="37433" y="124016"/>
                      <a:pt x="37433" y="133636"/>
                    </a:cubicBezTo>
                    <a:cubicBezTo>
                      <a:pt x="37433" y="142303"/>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7" name="Google Shape;77;p39"/>
              <p:cNvSpPr/>
              <p:nvPr/>
            </p:nvSpPr>
            <p:spPr>
              <a:xfrm>
                <a:off x="3943254"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6" y="31242"/>
                      <a:pt x="166878" y="45910"/>
                    </a:cubicBezTo>
                    <a:cubicBezTo>
                      <a:pt x="175069" y="60484"/>
                      <a:pt x="179260" y="77057"/>
                      <a:pt x="179260" y="95631"/>
                    </a:cubicBezTo>
                    <a:cubicBezTo>
                      <a:pt x="179260"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8" y="141542"/>
                    </a:moveTo>
                    <a:cubicBezTo>
                      <a:pt x="62484" y="152876"/>
                      <a:pt x="74867" y="158496"/>
                      <a:pt x="89630" y="158496"/>
                    </a:cubicBezTo>
                    <a:cubicBezTo>
                      <a:pt x="104680" y="158496"/>
                      <a:pt x="117062" y="152876"/>
                      <a:pt x="126682"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302"/>
                      <a:pt x="52768"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8" name="Google Shape;78;p39"/>
              <p:cNvSpPr/>
              <p:nvPr/>
            </p:nvSpPr>
            <p:spPr>
              <a:xfrm>
                <a:off x="4163377" y="1104900"/>
                <a:ext cx="175736" cy="272319"/>
              </a:xfrm>
              <a:custGeom>
                <a:avLst/>
                <a:gdLst/>
                <a:ahLst/>
                <a:cxnLst/>
                <a:rect l="l" t="t" r="r" b="b"/>
                <a:pathLst>
                  <a:path w="175736" h="272319" extrusionOk="0">
                    <a:moveTo>
                      <a:pt x="134588" y="92583"/>
                    </a:moveTo>
                    <a:cubicBezTo>
                      <a:pt x="146971" y="100203"/>
                      <a:pt x="156877" y="111252"/>
                      <a:pt x="164401" y="125730"/>
                    </a:cubicBezTo>
                    <a:cubicBezTo>
                      <a:pt x="171926" y="140208"/>
                      <a:pt x="175736" y="157163"/>
                      <a:pt x="175736" y="176689"/>
                    </a:cubicBezTo>
                    <a:cubicBezTo>
                      <a:pt x="175736" y="196406"/>
                      <a:pt x="171926" y="213551"/>
                      <a:pt x="164401" y="228029"/>
                    </a:cubicBezTo>
                    <a:cubicBezTo>
                      <a:pt x="156877" y="242506"/>
                      <a:pt x="146971" y="253460"/>
                      <a:pt x="134588" y="260985"/>
                    </a:cubicBezTo>
                    <a:cubicBezTo>
                      <a:pt x="122206" y="268510"/>
                      <a:pt x="109061" y="272320"/>
                      <a:pt x="94869" y="272320"/>
                    </a:cubicBezTo>
                    <a:cubicBezTo>
                      <a:pt x="82582" y="272320"/>
                      <a:pt x="71056" y="269462"/>
                      <a:pt x="60293" y="263843"/>
                    </a:cubicBezTo>
                    <a:cubicBezTo>
                      <a:pt x="49435" y="258223"/>
                      <a:pt x="40767" y="249746"/>
                      <a:pt x="34195" y="238411"/>
                    </a:cubicBezTo>
                    <a:cubicBezTo>
                      <a:pt x="33242" y="247555"/>
                      <a:pt x="32575" y="257556"/>
                      <a:pt x="32099" y="268415"/>
                    </a:cubicBezTo>
                    <a:lnTo>
                      <a:pt x="0" y="268415"/>
                    </a:lnTo>
                    <a:lnTo>
                      <a:pt x="0" y="0"/>
                    </a:lnTo>
                    <a:lnTo>
                      <a:pt x="36290" y="0"/>
                    </a:lnTo>
                    <a:lnTo>
                      <a:pt x="36290" y="112205"/>
                    </a:lnTo>
                    <a:cubicBezTo>
                      <a:pt x="42863" y="101822"/>
                      <a:pt x="51244" y="94107"/>
                      <a:pt x="61531" y="88964"/>
                    </a:cubicBezTo>
                    <a:cubicBezTo>
                      <a:pt x="71723" y="83820"/>
                      <a:pt x="82867" y="81248"/>
                      <a:pt x="94869" y="81248"/>
                    </a:cubicBezTo>
                    <a:cubicBezTo>
                      <a:pt x="109061" y="81153"/>
                      <a:pt x="122301" y="84963"/>
                      <a:pt x="134588" y="92583"/>
                    </a:cubicBezTo>
                    <a:close/>
                    <a:moveTo>
                      <a:pt x="124396" y="223171"/>
                    </a:moveTo>
                    <a:cubicBezTo>
                      <a:pt x="133445" y="212027"/>
                      <a:pt x="138017" y="196501"/>
                      <a:pt x="138017" y="176784"/>
                    </a:cubicBezTo>
                    <a:cubicBezTo>
                      <a:pt x="138017" y="157258"/>
                      <a:pt x="133540" y="142018"/>
                      <a:pt x="124587" y="131064"/>
                    </a:cubicBezTo>
                    <a:cubicBezTo>
                      <a:pt x="115633" y="120110"/>
                      <a:pt x="103632" y="114681"/>
                      <a:pt x="88582" y="114681"/>
                    </a:cubicBezTo>
                    <a:cubicBezTo>
                      <a:pt x="74200" y="114681"/>
                      <a:pt x="61913" y="119729"/>
                      <a:pt x="51721" y="129826"/>
                    </a:cubicBezTo>
                    <a:cubicBezTo>
                      <a:pt x="41529" y="139922"/>
                      <a:pt x="36385" y="155543"/>
                      <a:pt x="36385" y="176784"/>
                    </a:cubicBezTo>
                    <a:cubicBezTo>
                      <a:pt x="36385" y="198215"/>
                      <a:pt x="41529" y="214027"/>
                      <a:pt x="51721" y="224409"/>
                    </a:cubicBezTo>
                    <a:cubicBezTo>
                      <a:pt x="61913" y="234791"/>
                      <a:pt x="74200" y="239935"/>
                      <a:pt x="88582" y="239935"/>
                    </a:cubicBezTo>
                    <a:cubicBezTo>
                      <a:pt x="103442" y="239935"/>
                      <a:pt x="115348" y="234315"/>
                      <a:pt x="124396" y="22317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79" name="Google Shape;79;p39"/>
              <p:cNvSpPr/>
              <p:nvPr/>
            </p:nvSpPr>
            <p:spPr>
              <a:xfrm>
                <a:off x="4367688" y="1186053"/>
                <a:ext cx="154876" cy="191261"/>
              </a:xfrm>
              <a:custGeom>
                <a:avLst/>
                <a:gdLst/>
                <a:ahLst/>
                <a:cxnLst/>
                <a:rect l="l" t="t" r="r" b="b"/>
                <a:pathLst>
                  <a:path w="154876" h="191261" extrusionOk="0">
                    <a:moveTo>
                      <a:pt x="134588" y="19431"/>
                    </a:moveTo>
                    <a:cubicBezTo>
                      <a:pt x="148114" y="32385"/>
                      <a:pt x="154876" y="50959"/>
                      <a:pt x="154876" y="75152"/>
                    </a:cubicBezTo>
                    <a:lnTo>
                      <a:pt x="154876" y="187357"/>
                    </a:lnTo>
                    <a:lnTo>
                      <a:pt x="123444" y="187357"/>
                    </a:lnTo>
                    <a:cubicBezTo>
                      <a:pt x="122968" y="176784"/>
                      <a:pt x="122396" y="169259"/>
                      <a:pt x="121634" y="164783"/>
                    </a:cubicBezTo>
                    <a:cubicBezTo>
                      <a:pt x="110300" y="182404"/>
                      <a:pt x="92202" y="191262"/>
                      <a:pt x="67342" y="191262"/>
                    </a:cubicBezTo>
                    <a:cubicBezTo>
                      <a:pt x="55150" y="191262"/>
                      <a:pt x="43910" y="189071"/>
                      <a:pt x="33623" y="184594"/>
                    </a:cubicBezTo>
                    <a:cubicBezTo>
                      <a:pt x="23336" y="180118"/>
                      <a:pt x="15240" y="173641"/>
                      <a:pt x="9144" y="165164"/>
                    </a:cubicBezTo>
                    <a:cubicBezTo>
                      <a:pt x="3048" y="156686"/>
                      <a:pt x="0" y="146494"/>
                      <a:pt x="0" y="134493"/>
                    </a:cubicBezTo>
                    <a:cubicBezTo>
                      <a:pt x="0" y="116395"/>
                      <a:pt x="7429" y="102013"/>
                      <a:pt x="22193" y="91440"/>
                    </a:cubicBezTo>
                    <a:cubicBezTo>
                      <a:pt x="36957" y="80867"/>
                      <a:pt x="55912" y="75533"/>
                      <a:pt x="78962" y="75533"/>
                    </a:cubicBezTo>
                    <a:cubicBezTo>
                      <a:pt x="91916" y="75533"/>
                      <a:pt x="105156" y="77343"/>
                      <a:pt x="118777" y="80867"/>
                    </a:cubicBezTo>
                    <a:lnTo>
                      <a:pt x="118777" y="80201"/>
                    </a:lnTo>
                    <a:cubicBezTo>
                      <a:pt x="118777" y="63532"/>
                      <a:pt x="115443" y="51244"/>
                      <a:pt x="108871" y="43339"/>
                    </a:cubicBezTo>
                    <a:cubicBezTo>
                      <a:pt x="102298" y="35433"/>
                      <a:pt x="92392" y="31528"/>
                      <a:pt x="79248" y="31528"/>
                    </a:cubicBezTo>
                    <a:cubicBezTo>
                      <a:pt x="68675" y="31528"/>
                      <a:pt x="59817" y="33814"/>
                      <a:pt x="52578" y="38386"/>
                    </a:cubicBezTo>
                    <a:cubicBezTo>
                      <a:pt x="45434" y="42958"/>
                      <a:pt x="39338" y="49625"/>
                      <a:pt x="34385" y="58293"/>
                    </a:cubicBezTo>
                    <a:lnTo>
                      <a:pt x="7715" y="42672"/>
                    </a:lnTo>
                    <a:cubicBezTo>
                      <a:pt x="13621" y="29718"/>
                      <a:pt x="23146" y="19431"/>
                      <a:pt x="36290" y="11620"/>
                    </a:cubicBezTo>
                    <a:cubicBezTo>
                      <a:pt x="49435" y="3810"/>
                      <a:pt x="64484" y="0"/>
                      <a:pt x="81439" y="0"/>
                    </a:cubicBezTo>
                    <a:cubicBezTo>
                      <a:pt x="103346" y="0"/>
                      <a:pt x="121063" y="6477"/>
                      <a:pt x="134588" y="19431"/>
                    </a:cubicBezTo>
                    <a:close/>
                    <a:moveTo>
                      <a:pt x="118872" y="108299"/>
                    </a:moveTo>
                    <a:cubicBezTo>
                      <a:pt x="104775" y="104775"/>
                      <a:pt x="92392" y="102965"/>
                      <a:pt x="81820" y="102965"/>
                    </a:cubicBezTo>
                    <a:cubicBezTo>
                      <a:pt x="67723" y="102965"/>
                      <a:pt x="56769" y="105632"/>
                      <a:pt x="49054" y="111062"/>
                    </a:cubicBezTo>
                    <a:cubicBezTo>
                      <a:pt x="41243" y="116491"/>
                      <a:pt x="37433" y="124016"/>
                      <a:pt x="37433" y="133636"/>
                    </a:cubicBezTo>
                    <a:cubicBezTo>
                      <a:pt x="37433" y="142303"/>
                      <a:pt x="40576"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0" name="Google Shape;80;p39"/>
              <p:cNvSpPr/>
              <p:nvPr/>
            </p:nvSpPr>
            <p:spPr>
              <a:xfrm>
                <a:off x="4560664"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8"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2958" y="130302"/>
                      <a:pt x="52769"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1" name="Google Shape;81;p39"/>
              <p:cNvSpPr/>
              <p:nvPr/>
            </p:nvSpPr>
            <p:spPr>
              <a:xfrm>
                <a:off x="4763452" y="1330356"/>
                <a:ext cx="45815" cy="47243"/>
              </a:xfrm>
              <a:custGeom>
                <a:avLst/>
                <a:gdLst/>
                <a:ahLst/>
                <a:cxnLst/>
                <a:rect l="l" t="t" r="r" b="b"/>
                <a:pathLst>
                  <a:path w="45815" h="47243" extrusionOk="0">
                    <a:moveTo>
                      <a:pt x="6572" y="40195"/>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4" y="11430"/>
                      <a:pt x="45815" y="17050"/>
                      <a:pt x="45815" y="23622"/>
                    </a:cubicBezTo>
                    <a:cubicBezTo>
                      <a:pt x="45815" y="30004"/>
                      <a:pt x="43529" y="35528"/>
                      <a:pt x="38957" y="40195"/>
                    </a:cubicBezTo>
                    <a:cubicBezTo>
                      <a:pt x="34385" y="44863"/>
                      <a:pt x="28861" y="47244"/>
                      <a:pt x="22574" y="47244"/>
                    </a:cubicBezTo>
                    <a:cubicBezTo>
                      <a:pt x="16288" y="47244"/>
                      <a:pt x="10954" y="44863"/>
                      <a:pt x="6572" y="4019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2" name="Google Shape;82;p39"/>
              <p:cNvSpPr/>
              <p:nvPr/>
            </p:nvSpPr>
            <p:spPr>
              <a:xfrm>
                <a:off x="4834889" y="1186053"/>
                <a:ext cx="156591" cy="191166"/>
              </a:xfrm>
              <a:custGeom>
                <a:avLst/>
                <a:gdLst/>
                <a:ahLst/>
                <a:cxnLst/>
                <a:rect l="l" t="t" r="r" b="b"/>
                <a:pathLst>
                  <a:path w="156591" h="191166" extrusionOk="0">
                    <a:moveTo>
                      <a:pt x="128683" y="135446"/>
                    </a:moveTo>
                    <a:lnTo>
                      <a:pt x="156591" y="151638"/>
                    </a:lnTo>
                    <a:cubicBezTo>
                      <a:pt x="150209" y="164783"/>
                      <a:pt x="141256" y="174689"/>
                      <a:pt x="129635" y="181261"/>
                    </a:cubicBezTo>
                    <a:cubicBezTo>
                      <a:pt x="118015" y="187833"/>
                      <a:pt x="104680" y="191167"/>
                      <a:pt x="89630" y="191167"/>
                    </a:cubicBezTo>
                    <a:cubicBezTo>
                      <a:pt x="73152" y="191167"/>
                      <a:pt x="58103" y="187262"/>
                      <a:pt x="44482" y="179546"/>
                    </a:cubicBezTo>
                    <a:cubicBezTo>
                      <a:pt x="30861" y="171831"/>
                      <a:pt x="20003" y="160687"/>
                      <a:pt x="12001" y="146209"/>
                    </a:cubicBezTo>
                    <a:cubicBezTo>
                      <a:pt x="4000" y="131731"/>
                      <a:pt x="0" y="114871"/>
                      <a:pt x="0" y="95536"/>
                    </a:cubicBezTo>
                    <a:cubicBezTo>
                      <a:pt x="0" y="76295"/>
                      <a:pt x="4000" y="59341"/>
                      <a:pt x="12001" y="44958"/>
                    </a:cubicBezTo>
                    <a:cubicBezTo>
                      <a:pt x="20003" y="30480"/>
                      <a:pt x="30861" y="19336"/>
                      <a:pt x="44482" y="11620"/>
                    </a:cubicBezTo>
                    <a:cubicBezTo>
                      <a:pt x="58103" y="3905"/>
                      <a:pt x="73152" y="0"/>
                      <a:pt x="89630" y="0"/>
                    </a:cubicBezTo>
                    <a:cubicBezTo>
                      <a:pt x="104680" y="0"/>
                      <a:pt x="118015" y="3334"/>
                      <a:pt x="129635" y="9906"/>
                    </a:cubicBezTo>
                    <a:cubicBezTo>
                      <a:pt x="141256" y="16478"/>
                      <a:pt x="150304" y="26384"/>
                      <a:pt x="156591" y="39529"/>
                    </a:cubicBezTo>
                    <a:lnTo>
                      <a:pt x="128683" y="55721"/>
                    </a:lnTo>
                    <a:cubicBezTo>
                      <a:pt x="118777" y="40672"/>
                      <a:pt x="105632" y="33147"/>
                      <a:pt x="89154" y="33147"/>
                    </a:cubicBezTo>
                    <a:cubicBezTo>
                      <a:pt x="73819" y="33147"/>
                      <a:pt x="61531" y="38767"/>
                      <a:pt x="52102" y="49911"/>
                    </a:cubicBezTo>
                    <a:cubicBezTo>
                      <a:pt x="42672" y="61055"/>
                      <a:pt x="38005" y="76295"/>
                      <a:pt x="38005" y="95631"/>
                    </a:cubicBezTo>
                    <a:cubicBezTo>
                      <a:pt x="38005" y="115157"/>
                      <a:pt x="42672" y="130492"/>
                      <a:pt x="52102" y="141637"/>
                    </a:cubicBezTo>
                    <a:cubicBezTo>
                      <a:pt x="61531" y="152781"/>
                      <a:pt x="73819" y="158401"/>
                      <a:pt x="89154" y="158401"/>
                    </a:cubicBezTo>
                    <a:cubicBezTo>
                      <a:pt x="105632" y="158401"/>
                      <a:pt x="118777" y="150781"/>
                      <a:pt x="128683" y="13544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3" name="Google Shape;83;p39"/>
              <p:cNvSpPr/>
              <p:nvPr/>
            </p:nvSpPr>
            <p:spPr>
              <a:xfrm>
                <a:off x="5008339"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8"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3053" y="130302"/>
                      <a:pt x="52769"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4" name="Google Shape;84;p39"/>
              <p:cNvSpPr/>
              <p:nvPr/>
            </p:nvSpPr>
            <p:spPr>
              <a:xfrm>
                <a:off x="5228462" y="1186053"/>
                <a:ext cx="254698" cy="187356"/>
              </a:xfrm>
              <a:custGeom>
                <a:avLst/>
                <a:gdLst/>
                <a:ahLst/>
                <a:cxnLst/>
                <a:rect l="l" t="t" r="r" b="b"/>
                <a:pathLst>
                  <a:path w="254698" h="187356" extrusionOk="0">
                    <a:moveTo>
                      <a:pt x="238315" y="19240"/>
                    </a:moveTo>
                    <a:cubicBezTo>
                      <a:pt x="249269" y="32099"/>
                      <a:pt x="254698" y="50482"/>
                      <a:pt x="254698" y="74486"/>
                    </a:cubicBezTo>
                    <a:lnTo>
                      <a:pt x="254698" y="187357"/>
                    </a:lnTo>
                    <a:lnTo>
                      <a:pt x="219456" y="187357"/>
                    </a:lnTo>
                    <a:lnTo>
                      <a:pt x="219456" y="86392"/>
                    </a:lnTo>
                    <a:cubicBezTo>
                      <a:pt x="219456" y="69723"/>
                      <a:pt x="216598" y="56674"/>
                      <a:pt x="210979" y="47434"/>
                    </a:cubicBezTo>
                    <a:cubicBezTo>
                      <a:pt x="205359" y="38100"/>
                      <a:pt x="196882" y="33528"/>
                      <a:pt x="185547" y="33528"/>
                    </a:cubicBezTo>
                    <a:cubicBezTo>
                      <a:pt x="174022" y="33528"/>
                      <a:pt x="164401" y="38195"/>
                      <a:pt x="156781" y="47434"/>
                    </a:cubicBezTo>
                    <a:cubicBezTo>
                      <a:pt x="149161" y="56769"/>
                      <a:pt x="145351" y="69913"/>
                      <a:pt x="145351" y="87154"/>
                    </a:cubicBezTo>
                    <a:lnTo>
                      <a:pt x="145351" y="187357"/>
                    </a:lnTo>
                    <a:lnTo>
                      <a:pt x="109728" y="187357"/>
                    </a:lnTo>
                    <a:lnTo>
                      <a:pt x="109728" y="86392"/>
                    </a:lnTo>
                    <a:cubicBezTo>
                      <a:pt x="109728" y="69437"/>
                      <a:pt x="106966" y="56388"/>
                      <a:pt x="101441" y="47244"/>
                    </a:cubicBezTo>
                    <a:cubicBezTo>
                      <a:pt x="95917" y="38100"/>
                      <a:pt x="87534" y="33528"/>
                      <a:pt x="76200" y="33528"/>
                    </a:cubicBezTo>
                    <a:cubicBezTo>
                      <a:pt x="64675" y="33528"/>
                      <a:pt x="55054" y="38195"/>
                      <a:pt x="47434" y="47625"/>
                    </a:cubicBezTo>
                    <a:cubicBezTo>
                      <a:pt x="39814" y="57055"/>
                      <a:pt x="36004" y="70199"/>
                      <a:pt x="36004" y="87154"/>
                    </a:cubicBezTo>
                    <a:lnTo>
                      <a:pt x="36004" y="187357"/>
                    </a:lnTo>
                    <a:lnTo>
                      <a:pt x="0" y="187357"/>
                    </a:lnTo>
                    <a:lnTo>
                      <a:pt x="0" y="4191"/>
                    </a:lnTo>
                    <a:lnTo>
                      <a:pt x="31718" y="4191"/>
                    </a:lnTo>
                    <a:cubicBezTo>
                      <a:pt x="31909" y="11716"/>
                      <a:pt x="32575" y="20860"/>
                      <a:pt x="33528" y="31718"/>
                    </a:cubicBezTo>
                    <a:cubicBezTo>
                      <a:pt x="39624" y="21145"/>
                      <a:pt x="47244" y="13240"/>
                      <a:pt x="56483" y="7906"/>
                    </a:cubicBezTo>
                    <a:cubicBezTo>
                      <a:pt x="65722" y="2572"/>
                      <a:pt x="75724" y="0"/>
                      <a:pt x="86868" y="0"/>
                    </a:cubicBezTo>
                    <a:cubicBezTo>
                      <a:pt x="99060" y="0"/>
                      <a:pt x="109823" y="3238"/>
                      <a:pt x="119158" y="9715"/>
                    </a:cubicBezTo>
                    <a:cubicBezTo>
                      <a:pt x="128397" y="16192"/>
                      <a:pt x="135350" y="25622"/>
                      <a:pt x="139827" y="38100"/>
                    </a:cubicBezTo>
                    <a:cubicBezTo>
                      <a:pt x="145732" y="25432"/>
                      <a:pt x="153543" y="15907"/>
                      <a:pt x="163258" y="9525"/>
                    </a:cubicBezTo>
                    <a:cubicBezTo>
                      <a:pt x="172974" y="3143"/>
                      <a:pt x="183928" y="0"/>
                      <a:pt x="195929" y="0"/>
                    </a:cubicBezTo>
                    <a:cubicBezTo>
                      <a:pt x="213265" y="0"/>
                      <a:pt x="227457" y="6382"/>
                      <a:pt x="238315" y="19240"/>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5" name="Google Shape;85;p39"/>
              <p:cNvSpPr/>
              <p:nvPr/>
            </p:nvSpPr>
            <p:spPr>
              <a:xfrm>
                <a:off x="2119597" y="1495139"/>
                <a:ext cx="313658" cy="327088"/>
              </a:xfrm>
              <a:custGeom>
                <a:avLst/>
                <a:gdLst/>
                <a:ahLst/>
                <a:cxnLst/>
                <a:rect l="l" t="t" r="r" b="b"/>
                <a:pathLst>
                  <a:path w="313658" h="327088" extrusionOk="0">
                    <a:moveTo>
                      <a:pt x="19431" y="89916"/>
                    </a:moveTo>
                    <a:cubicBezTo>
                      <a:pt x="45530" y="109156"/>
                      <a:pt x="66104" y="125920"/>
                      <a:pt x="81153" y="140017"/>
                    </a:cubicBezTo>
                    <a:lnTo>
                      <a:pt x="61436" y="166497"/>
                    </a:lnTo>
                    <a:cubicBezTo>
                      <a:pt x="53721" y="158972"/>
                      <a:pt x="43720" y="150114"/>
                      <a:pt x="31433" y="139827"/>
                    </a:cubicBezTo>
                    <a:cubicBezTo>
                      <a:pt x="19145" y="129540"/>
                      <a:pt x="8763" y="121444"/>
                      <a:pt x="0" y="115348"/>
                    </a:cubicBezTo>
                    <a:lnTo>
                      <a:pt x="19431" y="89916"/>
                    </a:lnTo>
                    <a:close/>
                    <a:moveTo>
                      <a:pt x="9620" y="312896"/>
                    </a:moveTo>
                    <a:cubicBezTo>
                      <a:pt x="23527" y="271463"/>
                      <a:pt x="35814" y="229838"/>
                      <a:pt x="46673" y="188023"/>
                    </a:cubicBezTo>
                    <a:lnTo>
                      <a:pt x="77057" y="197167"/>
                    </a:lnTo>
                    <a:cubicBezTo>
                      <a:pt x="66961" y="237173"/>
                      <a:pt x="55055" y="278892"/>
                      <a:pt x="41434" y="322421"/>
                    </a:cubicBezTo>
                    <a:lnTo>
                      <a:pt x="9620" y="312896"/>
                    </a:lnTo>
                    <a:close/>
                    <a:moveTo>
                      <a:pt x="67437" y="76867"/>
                    </a:moveTo>
                    <a:cubicBezTo>
                      <a:pt x="59722" y="69818"/>
                      <a:pt x="50387" y="61913"/>
                      <a:pt x="39529" y="53054"/>
                    </a:cubicBezTo>
                    <a:cubicBezTo>
                      <a:pt x="28670" y="44196"/>
                      <a:pt x="19431" y="36957"/>
                      <a:pt x="11621" y="31337"/>
                    </a:cubicBezTo>
                    <a:lnTo>
                      <a:pt x="31147" y="6001"/>
                    </a:lnTo>
                    <a:cubicBezTo>
                      <a:pt x="39148" y="11430"/>
                      <a:pt x="48578" y="18383"/>
                      <a:pt x="59341" y="26860"/>
                    </a:cubicBezTo>
                    <a:cubicBezTo>
                      <a:pt x="70199" y="35338"/>
                      <a:pt x="79724" y="43339"/>
                      <a:pt x="87916" y="50864"/>
                    </a:cubicBezTo>
                    <a:lnTo>
                      <a:pt x="67437" y="76867"/>
                    </a:lnTo>
                    <a:close/>
                    <a:moveTo>
                      <a:pt x="313658" y="35909"/>
                    </a:moveTo>
                    <a:lnTo>
                      <a:pt x="313658" y="60293"/>
                    </a:lnTo>
                    <a:cubicBezTo>
                      <a:pt x="313658" y="92012"/>
                      <a:pt x="313087" y="128302"/>
                      <a:pt x="312039" y="169164"/>
                    </a:cubicBezTo>
                    <a:cubicBezTo>
                      <a:pt x="310991" y="209931"/>
                      <a:pt x="309467" y="247745"/>
                      <a:pt x="307658" y="282607"/>
                    </a:cubicBezTo>
                    <a:cubicBezTo>
                      <a:pt x="306705" y="298323"/>
                      <a:pt x="303086" y="309658"/>
                      <a:pt x="296894" y="316516"/>
                    </a:cubicBezTo>
                    <a:cubicBezTo>
                      <a:pt x="290608" y="323374"/>
                      <a:pt x="280226" y="326898"/>
                      <a:pt x="265652" y="327088"/>
                    </a:cubicBezTo>
                    <a:lnTo>
                      <a:pt x="254318" y="327088"/>
                    </a:lnTo>
                    <a:cubicBezTo>
                      <a:pt x="239268" y="327088"/>
                      <a:pt x="226409" y="326517"/>
                      <a:pt x="215837" y="325279"/>
                    </a:cubicBezTo>
                    <a:lnTo>
                      <a:pt x="209455" y="296037"/>
                    </a:lnTo>
                    <a:cubicBezTo>
                      <a:pt x="225933" y="297942"/>
                      <a:pt x="240697" y="298704"/>
                      <a:pt x="253937" y="298513"/>
                    </a:cubicBezTo>
                    <a:cubicBezTo>
                      <a:pt x="261747" y="298323"/>
                      <a:pt x="267081" y="295942"/>
                      <a:pt x="270129" y="291655"/>
                    </a:cubicBezTo>
                    <a:cubicBezTo>
                      <a:pt x="273177" y="287274"/>
                      <a:pt x="275082" y="279844"/>
                      <a:pt x="275749" y="269272"/>
                    </a:cubicBezTo>
                    <a:cubicBezTo>
                      <a:pt x="277368" y="241268"/>
                      <a:pt x="278702" y="210407"/>
                      <a:pt x="279845" y="176689"/>
                    </a:cubicBezTo>
                    <a:cubicBezTo>
                      <a:pt x="280892" y="142970"/>
                      <a:pt x="281464" y="112967"/>
                      <a:pt x="281464" y="86868"/>
                    </a:cubicBezTo>
                    <a:lnTo>
                      <a:pt x="281464" y="66389"/>
                    </a:lnTo>
                    <a:lnTo>
                      <a:pt x="133826" y="66389"/>
                    </a:lnTo>
                    <a:cubicBezTo>
                      <a:pt x="123254" y="83344"/>
                      <a:pt x="111442" y="99536"/>
                      <a:pt x="98584" y="115062"/>
                    </a:cubicBezTo>
                    <a:lnTo>
                      <a:pt x="73057" y="97726"/>
                    </a:lnTo>
                    <a:cubicBezTo>
                      <a:pt x="86963" y="81058"/>
                      <a:pt x="99155" y="64294"/>
                      <a:pt x="109728" y="47625"/>
                    </a:cubicBezTo>
                    <a:cubicBezTo>
                      <a:pt x="120301" y="30956"/>
                      <a:pt x="128302" y="15049"/>
                      <a:pt x="133731" y="0"/>
                    </a:cubicBezTo>
                    <a:lnTo>
                      <a:pt x="164783" y="6667"/>
                    </a:lnTo>
                    <a:cubicBezTo>
                      <a:pt x="160306" y="17240"/>
                      <a:pt x="155734" y="27051"/>
                      <a:pt x="151067" y="35909"/>
                    </a:cubicBezTo>
                    <a:lnTo>
                      <a:pt x="313658" y="35909"/>
                    </a:lnTo>
                    <a:close/>
                    <a:moveTo>
                      <a:pt x="100965" y="212026"/>
                    </a:moveTo>
                    <a:lnTo>
                      <a:pt x="128492" y="212026"/>
                    </a:lnTo>
                    <a:lnTo>
                      <a:pt x="128492" y="254698"/>
                    </a:lnTo>
                    <a:lnTo>
                      <a:pt x="162401" y="254698"/>
                    </a:lnTo>
                    <a:lnTo>
                      <a:pt x="162401" y="195072"/>
                    </a:lnTo>
                    <a:lnTo>
                      <a:pt x="90011" y="195072"/>
                    </a:lnTo>
                    <a:lnTo>
                      <a:pt x="90011" y="167926"/>
                    </a:lnTo>
                    <a:lnTo>
                      <a:pt x="162306" y="167926"/>
                    </a:lnTo>
                    <a:lnTo>
                      <a:pt x="162306" y="131636"/>
                    </a:lnTo>
                    <a:lnTo>
                      <a:pt x="141161" y="131636"/>
                    </a:lnTo>
                    <a:cubicBezTo>
                      <a:pt x="134303" y="142208"/>
                      <a:pt x="127635" y="151638"/>
                      <a:pt x="121063" y="159829"/>
                    </a:cubicBezTo>
                    <a:lnTo>
                      <a:pt x="96393" y="144685"/>
                    </a:lnTo>
                    <a:cubicBezTo>
                      <a:pt x="106299" y="132969"/>
                      <a:pt x="114491" y="122015"/>
                      <a:pt x="121063" y="111919"/>
                    </a:cubicBezTo>
                    <a:cubicBezTo>
                      <a:pt x="127635" y="101822"/>
                      <a:pt x="133731" y="90678"/>
                      <a:pt x="139446" y="78391"/>
                    </a:cubicBezTo>
                    <a:lnTo>
                      <a:pt x="165926" y="84772"/>
                    </a:lnTo>
                    <a:cubicBezTo>
                      <a:pt x="161735" y="94393"/>
                      <a:pt x="158591" y="100870"/>
                      <a:pt x="156782" y="104203"/>
                    </a:cubicBezTo>
                    <a:lnTo>
                      <a:pt x="250984" y="104203"/>
                    </a:lnTo>
                    <a:lnTo>
                      <a:pt x="250984" y="131731"/>
                    </a:lnTo>
                    <a:lnTo>
                      <a:pt x="193072" y="131731"/>
                    </a:lnTo>
                    <a:lnTo>
                      <a:pt x="193072" y="168021"/>
                    </a:lnTo>
                    <a:lnTo>
                      <a:pt x="263652" y="168021"/>
                    </a:lnTo>
                    <a:lnTo>
                      <a:pt x="263652" y="195167"/>
                    </a:lnTo>
                    <a:lnTo>
                      <a:pt x="193072" y="195167"/>
                    </a:lnTo>
                    <a:lnTo>
                      <a:pt x="193072" y="254794"/>
                    </a:lnTo>
                    <a:lnTo>
                      <a:pt x="224504" y="254794"/>
                    </a:lnTo>
                    <a:lnTo>
                      <a:pt x="224504" y="211741"/>
                    </a:lnTo>
                    <a:lnTo>
                      <a:pt x="251651" y="211741"/>
                    </a:lnTo>
                    <a:lnTo>
                      <a:pt x="251651" y="281273"/>
                    </a:lnTo>
                    <a:lnTo>
                      <a:pt x="100965" y="281273"/>
                    </a:lnTo>
                    <a:lnTo>
                      <a:pt x="100965" y="212026"/>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6" name="Google Shape;86;p39"/>
              <p:cNvSpPr/>
              <p:nvPr/>
            </p:nvSpPr>
            <p:spPr>
              <a:xfrm>
                <a:off x="2482690" y="1498663"/>
                <a:ext cx="300608" cy="313944"/>
              </a:xfrm>
              <a:custGeom>
                <a:avLst/>
                <a:gdLst/>
                <a:ahLst/>
                <a:cxnLst/>
                <a:rect l="l" t="t" r="r" b="b"/>
                <a:pathLst>
                  <a:path w="300608" h="313944" extrusionOk="0">
                    <a:moveTo>
                      <a:pt x="238887" y="282226"/>
                    </a:moveTo>
                    <a:lnTo>
                      <a:pt x="300609" y="282226"/>
                    </a:lnTo>
                    <a:lnTo>
                      <a:pt x="300609" y="313944"/>
                    </a:lnTo>
                    <a:lnTo>
                      <a:pt x="0" y="313944"/>
                    </a:lnTo>
                    <a:lnTo>
                      <a:pt x="0" y="282226"/>
                    </a:lnTo>
                    <a:lnTo>
                      <a:pt x="131636" y="282226"/>
                    </a:lnTo>
                    <a:lnTo>
                      <a:pt x="131636" y="219456"/>
                    </a:lnTo>
                    <a:lnTo>
                      <a:pt x="27527" y="219456"/>
                    </a:lnTo>
                    <a:lnTo>
                      <a:pt x="27527" y="187738"/>
                    </a:lnTo>
                    <a:lnTo>
                      <a:pt x="131636" y="187738"/>
                    </a:lnTo>
                    <a:lnTo>
                      <a:pt x="131636" y="144304"/>
                    </a:lnTo>
                    <a:lnTo>
                      <a:pt x="14097" y="144304"/>
                    </a:lnTo>
                    <a:lnTo>
                      <a:pt x="14097" y="112871"/>
                    </a:lnTo>
                    <a:lnTo>
                      <a:pt x="287560" y="112871"/>
                    </a:lnTo>
                    <a:lnTo>
                      <a:pt x="287560" y="144304"/>
                    </a:lnTo>
                    <a:lnTo>
                      <a:pt x="165830" y="144304"/>
                    </a:lnTo>
                    <a:lnTo>
                      <a:pt x="165830" y="187738"/>
                    </a:lnTo>
                    <a:lnTo>
                      <a:pt x="273463" y="187738"/>
                    </a:lnTo>
                    <a:lnTo>
                      <a:pt x="273463" y="219456"/>
                    </a:lnTo>
                    <a:lnTo>
                      <a:pt x="165830" y="219456"/>
                    </a:lnTo>
                    <a:lnTo>
                      <a:pt x="165830" y="282226"/>
                    </a:lnTo>
                    <a:lnTo>
                      <a:pt x="234982" y="282226"/>
                    </a:lnTo>
                    <a:cubicBezTo>
                      <a:pt x="220885" y="262985"/>
                      <a:pt x="210407" y="248984"/>
                      <a:pt x="203549" y="240220"/>
                    </a:cubicBezTo>
                    <a:lnTo>
                      <a:pt x="228981" y="220789"/>
                    </a:lnTo>
                    <a:cubicBezTo>
                      <a:pt x="244316" y="240125"/>
                      <a:pt x="255556" y="254699"/>
                      <a:pt x="262890" y="264509"/>
                    </a:cubicBezTo>
                    <a:lnTo>
                      <a:pt x="238887" y="282226"/>
                    </a:lnTo>
                    <a:close/>
                    <a:moveTo>
                      <a:pt x="38767" y="67723"/>
                    </a:moveTo>
                    <a:lnTo>
                      <a:pt x="38767" y="99155"/>
                    </a:lnTo>
                    <a:lnTo>
                      <a:pt x="5239" y="99155"/>
                    </a:lnTo>
                    <a:lnTo>
                      <a:pt x="5239" y="36671"/>
                    </a:lnTo>
                    <a:lnTo>
                      <a:pt x="132969" y="36671"/>
                    </a:lnTo>
                    <a:lnTo>
                      <a:pt x="120967" y="5620"/>
                    </a:lnTo>
                    <a:lnTo>
                      <a:pt x="157639" y="0"/>
                    </a:lnTo>
                    <a:lnTo>
                      <a:pt x="160782" y="8477"/>
                    </a:lnTo>
                    <a:lnTo>
                      <a:pt x="171736" y="36671"/>
                    </a:lnTo>
                    <a:lnTo>
                      <a:pt x="296323" y="36671"/>
                    </a:lnTo>
                    <a:lnTo>
                      <a:pt x="296323" y="99155"/>
                    </a:lnTo>
                    <a:lnTo>
                      <a:pt x="261461" y="99155"/>
                    </a:lnTo>
                    <a:lnTo>
                      <a:pt x="261461" y="67723"/>
                    </a:lnTo>
                    <a:lnTo>
                      <a:pt x="38767" y="67723"/>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7" name="Google Shape;87;p39"/>
              <p:cNvSpPr/>
              <p:nvPr/>
            </p:nvSpPr>
            <p:spPr>
              <a:xfrm>
                <a:off x="2831305" y="1674971"/>
                <a:ext cx="129444" cy="30384"/>
              </a:xfrm>
              <a:custGeom>
                <a:avLst/>
                <a:gdLst/>
                <a:ahLst/>
                <a:cxnLst/>
                <a:rect l="l" t="t" r="r" b="b"/>
                <a:pathLst>
                  <a:path w="129444"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8" name="Google Shape;88;p39"/>
              <p:cNvSpPr/>
              <p:nvPr/>
            </p:nvSpPr>
            <p:spPr>
              <a:xfrm>
                <a:off x="2995040" y="1499044"/>
                <a:ext cx="327279" cy="323849"/>
              </a:xfrm>
              <a:custGeom>
                <a:avLst/>
                <a:gdLst/>
                <a:ahLst/>
                <a:cxnLst/>
                <a:rect l="l" t="t" r="r" b="b"/>
                <a:pathLst>
                  <a:path w="327279" h="323849" extrusionOk="0">
                    <a:moveTo>
                      <a:pt x="138208" y="94488"/>
                    </a:moveTo>
                    <a:cubicBezTo>
                      <a:pt x="134207" y="127635"/>
                      <a:pt x="130016" y="154591"/>
                      <a:pt x="125540" y="175260"/>
                    </a:cubicBezTo>
                    <a:cubicBezTo>
                      <a:pt x="121063" y="195929"/>
                      <a:pt x="115062" y="214313"/>
                      <a:pt x="107537" y="230314"/>
                    </a:cubicBezTo>
                    <a:lnTo>
                      <a:pt x="154496" y="268795"/>
                    </a:lnTo>
                    <a:lnTo>
                      <a:pt x="131921" y="296323"/>
                    </a:lnTo>
                    <a:cubicBezTo>
                      <a:pt x="118967" y="284321"/>
                      <a:pt x="104965" y="272129"/>
                      <a:pt x="89916" y="259651"/>
                    </a:cubicBezTo>
                    <a:cubicBezTo>
                      <a:pt x="82391" y="270034"/>
                      <a:pt x="73247" y="280321"/>
                      <a:pt x="62579" y="290512"/>
                    </a:cubicBezTo>
                    <a:cubicBezTo>
                      <a:pt x="51911" y="300704"/>
                      <a:pt x="38862" y="311849"/>
                      <a:pt x="23622" y="323850"/>
                    </a:cubicBezTo>
                    <a:lnTo>
                      <a:pt x="0" y="298799"/>
                    </a:lnTo>
                    <a:cubicBezTo>
                      <a:pt x="14859" y="287464"/>
                      <a:pt x="27242" y="277082"/>
                      <a:pt x="37433" y="267557"/>
                    </a:cubicBezTo>
                    <a:cubicBezTo>
                      <a:pt x="47530" y="258032"/>
                      <a:pt x="56197" y="248126"/>
                      <a:pt x="63532" y="237744"/>
                    </a:cubicBezTo>
                    <a:cubicBezTo>
                      <a:pt x="44482" y="222504"/>
                      <a:pt x="28575" y="210121"/>
                      <a:pt x="15907" y="200692"/>
                    </a:cubicBezTo>
                    <a:cubicBezTo>
                      <a:pt x="24574" y="169164"/>
                      <a:pt x="32004" y="134398"/>
                      <a:pt x="38100" y="96298"/>
                    </a:cubicBezTo>
                    <a:lnTo>
                      <a:pt x="5239" y="96298"/>
                    </a:lnTo>
                    <a:lnTo>
                      <a:pt x="5239" y="62770"/>
                    </a:lnTo>
                    <a:lnTo>
                      <a:pt x="42958" y="62770"/>
                    </a:lnTo>
                    <a:cubicBezTo>
                      <a:pt x="46196" y="36862"/>
                      <a:pt x="48482" y="16002"/>
                      <a:pt x="49625" y="0"/>
                    </a:cubicBezTo>
                    <a:lnTo>
                      <a:pt x="82486" y="2476"/>
                    </a:lnTo>
                    <a:cubicBezTo>
                      <a:pt x="80391" y="22193"/>
                      <a:pt x="77915" y="42386"/>
                      <a:pt x="75057" y="62770"/>
                    </a:cubicBezTo>
                    <a:lnTo>
                      <a:pt x="138208" y="62770"/>
                    </a:lnTo>
                    <a:lnTo>
                      <a:pt x="138208" y="94488"/>
                    </a:lnTo>
                    <a:close/>
                    <a:moveTo>
                      <a:pt x="80391" y="208788"/>
                    </a:moveTo>
                    <a:cubicBezTo>
                      <a:pt x="86773" y="195167"/>
                      <a:pt x="92011" y="179356"/>
                      <a:pt x="96298" y="161544"/>
                    </a:cubicBezTo>
                    <a:cubicBezTo>
                      <a:pt x="100489" y="143637"/>
                      <a:pt x="104299" y="121920"/>
                      <a:pt x="107632" y="96298"/>
                    </a:cubicBezTo>
                    <a:lnTo>
                      <a:pt x="69913" y="96298"/>
                    </a:lnTo>
                    <a:cubicBezTo>
                      <a:pt x="64008" y="131540"/>
                      <a:pt x="57817" y="161449"/>
                      <a:pt x="51244" y="185928"/>
                    </a:cubicBezTo>
                    <a:cubicBezTo>
                      <a:pt x="62865" y="194596"/>
                      <a:pt x="72580" y="202216"/>
                      <a:pt x="80391" y="208788"/>
                    </a:cubicBezTo>
                    <a:close/>
                    <a:moveTo>
                      <a:pt x="327279" y="147066"/>
                    </a:moveTo>
                    <a:lnTo>
                      <a:pt x="327279" y="180213"/>
                    </a:lnTo>
                    <a:lnTo>
                      <a:pt x="250412" y="180213"/>
                    </a:lnTo>
                    <a:lnTo>
                      <a:pt x="250412" y="276511"/>
                    </a:lnTo>
                    <a:cubicBezTo>
                      <a:pt x="250412" y="292703"/>
                      <a:pt x="247174" y="304133"/>
                      <a:pt x="240697" y="310706"/>
                    </a:cubicBezTo>
                    <a:cubicBezTo>
                      <a:pt x="234220" y="317278"/>
                      <a:pt x="223075" y="320612"/>
                      <a:pt x="207359" y="320612"/>
                    </a:cubicBezTo>
                    <a:cubicBezTo>
                      <a:pt x="192976" y="320612"/>
                      <a:pt x="180689" y="320040"/>
                      <a:pt x="170307" y="318802"/>
                    </a:cubicBezTo>
                    <a:lnTo>
                      <a:pt x="163259" y="285655"/>
                    </a:lnTo>
                    <a:cubicBezTo>
                      <a:pt x="175260" y="287750"/>
                      <a:pt x="187166" y="288798"/>
                      <a:pt x="198882" y="288798"/>
                    </a:cubicBezTo>
                    <a:cubicBezTo>
                      <a:pt x="206121" y="288798"/>
                      <a:pt x="210979" y="287179"/>
                      <a:pt x="213360" y="284035"/>
                    </a:cubicBezTo>
                    <a:cubicBezTo>
                      <a:pt x="215741" y="280892"/>
                      <a:pt x="216884" y="274415"/>
                      <a:pt x="216884" y="264795"/>
                    </a:cubicBezTo>
                    <a:lnTo>
                      <a:pt x="216884" y="180213"/>
                    </a:lnTo>
                    <a:lnTo>
                      <a:pt x="144875" y="180213"/>
                    </a:lnTo>
                    <a:lnTo>
                      <a:pt x="144875" y="147066"/>
                    </a:lnTo>
                    <a:lnTo>
                      <a:pt x="216884" y="147066"/>
                    </a:lnTo>
                    <a:lnTo>
                      <a:pt x="216884" y="108299"/>
                    </a:lnTo>
                    <a:lnTo>
                      <a:pt x="273367" y="54293"/>
                    </a:lnTo>
                    <a:lnTo>
                      <a:pt x="155829" y="54293"/>
                    </a:lnTo>
                    <a:lnTo>
                      <a:pt x="155829" y="22193"/>
                    </a:lnTo>
                    <a:lnTo>
                      <a:pt x="316706" y="22193"/>
                    </a:lnTo>
                    <a:lnTo>
                      <a:pt x="316706" y="53912"/>
                    </a:lnTo>
                    <a:lnTo>
                      <a:pt x="250412" y="120205"/>
                    </a:lnTo>
                    <a:lnTo>
                      <a:pt x="250412" y="146971"/>
                    </a:lnTo>
                    <a:lnTo>
                      <a:pt x="327279" y="14697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89" name="Google Shape;89;p39"/>
              <p:cNvSpPr/>
              <p:nvPr/>
            </p:nvSpPr>
            <p:spPr>
              <a:xfrm>
                <a:off x="3351275" y="1517332"/>
                <a:ext cx="296322" cy="310610"/>
              </a:xfrm>
              <a:custGeom>
                <a:avLst/>
                <a:gdLst/>
                <a:ahLst/>
                <a:cxnLst/>
                <a:rect l="l" t="t" r="r" b="b"/>
                <a:pathLst>
                  <a:path w="296322" h="310610" extrusionOk="0">
                    <a:moveTo>
                      <a:pt x="31718" y="0"/>
                    </a:moveTo>
                    <a:lnTo>
                      <a:pt x="296323" y="0"/>
                    </a:lnTo>
                    <a:lnTo>
                      <a:pt x="296323" y="260414"/>
                    </a:lnTo>
                    <a:cubicBezTo>
                      <a:pt x="296323" y="271939"/>
                      <a:pt x="294799" y="280797"/>
                      <a:pt x="291941" y="286893"/>
                    </a:cubicBezTo>
                    <a:cubicBezTo>
                      <a:pt x="288988" y="292989"/>
                      <a:pt x="284226" y="297275"/>
                      <a:pt x="277654" y="299752"/>
                    </a:cubicBezTo>
                    <a:cubicBezTo>
                      <a:pt x="271082" y="302228"/>
                      <a:pt x="261747" y="303467"/>
                      <a:pt x="249746" y="303467"/>
                    </a:cubicBezTo>
                    <a:cubicBezTo>
                      <a:pt x="239840" y="303467"/>
                      <a:pt x="227838" y="302800"/>
                      <a:pt x="213741" y="301371"/>
                    </a:cubicBezTo>
                    <a:lnTo>
                      <a:pt x="208121" y="267843"/>
                    </a:lnTo>
                    <a:cubicBezTo>
                      <a:pt x="223171" y="269939"/>
                      <a:pt x="235649" y="271177"/>
                      <a:pt x="245554" y="271367"/>
                    </a:cubicBezTo>
                    <a:cubicBezTo>
                      <a:pt x="252794" y="271367"/>
                      <a:pt x="257651" y="269939"/>
                      <a:pt x="260033"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7" y="203740"/>
                    </a:lnTo>
                    <a:cubicBezTo>
                      <a:pt x="62198" y="222980"/>
                      <a:pt x="58769" y="240697"/>
                      <a:pt x="53626" y="256794"/>
                    </a:cubicBezTo>
                    <a:cubicBezTo>
                      <a:pt x="48482" y="272891"/>
                      <a:pt x="40577" y="290798"/>
                      <a:pt x="30004" y="310610"/>
                    </a:cubicBezTo>
                    <a:lnTo>
                      <a:pt x="0" y="294037"/>
                    </a:lnTo>
                    <a:cubicBezTo>
                      <a:pt x="9620" y="275654"/>
                      <a:pt x="16574" y="260509"/>
                      <a:pt x="20765"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0" name="Google Shape;90;p39"/>
              <p:cNvSpPr/>
              <p:nvPr/>
            </p:nvSpPr>
            <p:spPr>
              <a:xfrm>
                <a:off x="3717607" y="1538478"/>
                <a:ext cx="176688" cy="258127"/>
              </a:xfrm>
              <a:custGeom>
                <a:avLst/>
                <a:gdLst/>
                <a:ahLst/>
                <a:cxnLst/>
                <a:rect l="l" t="t" r="r" b="b"/>
                <a:pathLst>
                  <a:path w="176688" h="258127" extrusionOk="0">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8" y="159925"/>
                      <a:pt x="101060" y="163259"/>
                      <a:pt x="82487" y="163259"/>
                    </a:cubicBezTo>
                    <a:lnTo>
                      <a:pt x="37719" y="163259"/>
                    </a:lnTo>
                    <a:lnTo>
                      <a:pt x="37719" y="258128"/>
                    </a:lnTo>
                    <a:lnTo>
                      <a:pt x="0" y="258128"/>
                    </a:lnTo>
                    <a:lnTo>
                      <a:pt x="0" y="0"/>
                    </a:lnTo>
                    <a:lnTo>
                      <a:pt x="82487" y="0"/>
                    </a:lnTo>
                    <a:close/>
                    <a:moveTo>
                      <a:pt x="77819" y="130588"/>
                    </a:moveTo>
                    <a:cubicBezTo>
                      <a:pt x="96393" y="130588"/>
                      <a:pt x="110776" y="126206"/>
                      <a:pt x="121063" y="117348"/>
                    </a:cubicBezTo>
                    <a:cubicBezTo>
                      <a:pt x="131254" y="108490"/>
                      <a:pt x="136398" y="96679"/>
                      <a:pt x="136398" y="81915"/>
                    </a:cubicBezTo>
                    <a:cubicBezTo>
                      <a:pt x="136398" y="67151"/>
                      <a:pt x="131254" y="55245"/>
                      <a:pt x="121063" y="46292"/>
                    </a:cubicBezTo>
                    <a:cubicBezTo>
                      <a:pt x="110871" y="37338"/>
                      <a:pt x="96393" y="32861"/>
                      <a:pt x="77819" y="32861"/>
                    </a:cubicBezTo>
                    <a:lnTo>
                      <a:pt x="37624" y="32861"/>
                    </a:lnTo>
                    <a:lnTo>
                      <a:pt x="37624" y="130588"/>
                    </a:lnTo>
                    <a:lnTo>
                      <a:pt x="77819" y="130588"/>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1" name="Google Shape;91;p39"/>
              <p:cNvSpPr/>
              <p:nvPr/>
            </p:nvSpPr>
            <p:spPr>
              <a:xfrm>
                <a:off x="3932014" y="1538478"/>
                <a:ext cx="176688" cy="258127"/>
              </a:xfrm>
              <a:custGeom>
                <a:avLst/>
                <a:gdLst/>
                <a:ahLst/>
                <a:cxnLst/>
                <a:rect l="l" t="t" r="r" b="b"/>
                <a:pathLst>
                  <a:path w="176688" h="258127" extrusionOk="0">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8" y="159925"/>
                      <a:pt x="101060" y="163259"/>
                      <a:pt x="82487" y="163259"/>
                    </a:cubicBezTo>
                    <a:lnTo>
                      <a:pt x="37719" y="163259"/>
                    </a:lnTo>
                    <a:lnTo>
                      <a:pt x="37719" y="258128"/>
                    </a:lnTo>
                    <a:lnTo>
                      <a:pt x="0" y="258128"/>
                    </a:lnTo>
                    <a:lnTo>
                      <a:pt x="0" y="0"/>
                    </a:lnTo>
                    <a:lnTo>
                      <a:pt x="82487" y="0"/>
                    </a:lnTo>
                    <a:close/>
                    <a:moveTo>
                      <a:pt x="77915" y="130588"/>
                    </a:moveTo>
                    <a:cubicBezTo>
                      <a:pt x="96488" y="130588"/>
                      <a:pt x="110871" y="126206"/>
                      <a:pt x="121158" y="117348"/>
                    </a:cubicBezTo>
                    <a:cubicBezTo>
                      <a:pt x="131350" y="108490"/>
                      <a:pt x="136493" y="96679"/>
                      <a:pt x="136493" y="81915"/>
                    </a:cubicBezTo>
                    <a:cubicBezTo>
                      <a:pt x="136493" y="67151"/>
                      <a:pt x="131350" y="55245"/>
                      <a:pt x="121158" y="46292"/>
                    </a:cubicBezTo>
                    <a:cubicBezTo>
                      <a:pt x="110966" y="37338"/>
                      <a:pt x="96488" y="32861"/>
                      <a:pt x="77915" y="32861"/>
                    </a:cubicBezTo>
                    <a:lnTo>
                      <a:pt x="37719" y="32861"/>
                    </a:lnTo>
                    <a:lnTo>
                      <a:pt x="37719" y="130588"/>
                    </a:lnTo>
                    <a:lnTo>
                      <a:pt x="77915" y="130588"/>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2" name="Google Shape;92;p39"/>
              <p:cNvSpPr/>
              <p:nvPr/>
            </p:nvSpPr>
            <p:spPr>
              <a:xfrm>
                <a:off x="4120704" y="1538478"/>
                <a:ext cx="197262" cy="258222"/>
              </a:xfrm>
              <a:custGeom>
                <a:avLst/>
                <a:gdLst/>
                <a:ahLst/>
                <a:cxnLst/>
                <a:rect l="l" t="t" r="r" b="b"/>
                <a:pathLst>
                  <a:path w="197262" h="258222" extrusionOk="0">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93" name="Google Shape;93;p39"/>
            <p:cNvGrpSpPr/>
            <p:nvPr/>
          </p:nvGrpSpPr>
          <p:grpSpPr>
            <a:xfrm>
              <a:off x="-3401937" y="-8369300"/>
              <a:ext cx="3393471" cy="723042"/>
              <a:chOff x="6498811" y="1141857"/>
              <a:chExt cx="3393471" cy="723042"/>
            </a:xfrm>
          </p:grpSpPr>
          <p:sp>
            <p:nvSpPr>
              <p:cNvPr id="94" name="Google Shape;94;p39"/>
              <p:cNvSpPr/>
              <p:nvPr/>
            </p:nvSpPr>
            <p:spPr>
              <a:xfrm>
                <a:off x="6498811" y="1223009"/>
                <a:ext cx="175545" cy="273367"/>
              </a:xfrm>
              <a:custGeom>
                <a:avLst/>
                <a:gdLst/>
                <a:ahLst/>
                <a:cxnLst/>
                <a:rect l="l" t="t" r="r" b="b"/>
                <a:pathLst>
                  <a:path w="175545" h="273367" extrusionOk="0">
                    <a:moveTo>
                      <a:pt x="175546" y="4191"/>
                    </a:moveTo>
                    <a:lnTo>
                      <a:pt x="175546" y="173165"/>
                    </a:lnTo>
                    <a:cubicBezTo>
                      <a:pt x="175546" y="209169"/>
                      <a:pt x="166783" y="234887"/>
                      <a:pt x="149257" y="250222"/>
                    </a:cubicBezTo>
                    <a:cubicBezTo>
                      <a:pt x="131731" y="265652"/>
                      <a:pt x="110776" y="273368"/>
                      <a:pt x="86296" y="273368"/>
                    </a:cubicBezTo>
                    <a:cubicBezTo>
                      <a:pt x="67437" y="273368"/>
                      <a:pt x="50863" y="269367"/>
                      <a:pt x="36385" y="261366"/>
                    </a:cubicBezTo>
                    <a:cubicBezTo>
                      <a:pt x="21907" y="253365"/>
                      <a:pt x="12001" y="242221"/>
                      <a:pt x="6572" y="227838"/>
                    </a:cubicBezTo>
                    <a:lnTo>
                      <a:pt x="35147" y="211265"/>
                    </a:lnTo>
                    <a:cubicBezTo>
                      <a:pt x="44291" y="230505"/>
                      <a:pt x="61341" y="240221"/>
                      <a:pt x="86296" y="240221"/>
                    </a:cubicBezTo>
                    <a:cubicBezTo>
                      <a:pt x="103441" y="240221"/>
                      <a:pt x="116681" y="234982"/>
                      <a:pt x="125825" y="224504"/>
                    </a:cubicBezTo>
                    <a:cubicBezTo>
                      <a:pt x="134969" y="214027"/>
                      <a:pt x="139637" y="196310"/>
                      <a:pt x="139637" y="171450"/>
                    </a:cubicBezTo>
                    <a:lnTo>
                      <a:pt x="140684" y="159068"/>
                    </a:lnTo>
                    <a:cubicBezTo>
                      <a:pt x="134112" y="169926"/>
                      <a:pt x="125730" y="177927"/>
                      <a:pt x="115443" y="183261"/>
                    </a:cubicBezTo>
                    <a:cubicBezTo>
                      <a:pt x="105251" y="188595"/>
                      <a:pt x="94107" y="191167"/>
                      <a:pt x="82105" y="191167"/>
                    </a:cubicBezTo>
                    <a:cubicBezTo>
                      <a:pt x="67723" y="191167"/>
                      <a:pt x="54292" y="187357"/>
                      <a:pt x="41720" y="179737"/>
                    </a:cubicBezTo>
                    <a:cubicBezTo>
                      <a:pt x="29146" y="172117"/>
                      <a:pt x="19050" y="161068"/>
                      <a:pt x="11430" y="146590"/>
                    </a:cubicBezTo>
                    <a:cubicBezTo>
                      <a:pt x="3810" y="132112"/>
                      <a:pt x="0" y="115157"/>
                      <a:pt x="0" y="95631"/>
                    </a:cubicBezTo>
                    <a:cubicBezTo>
                      <a:pt x="0" y="75914"/>
                      <a:pt x="3810" y="58769"/>
                      <a:pt x="11430" y="44291"/>
                    </a:cubicBezTo>
                    <a:cubicBezTo>
                      <a:pt x="19050" y="29813"/>
                      <a:pt x="29146" y="18860"/>
                      <a:pt x="41720" y="11335"/>
                    </a:cubicBezTo>
                    <a:cubicBezTo>
                      <a:pt x="54292" y="3810"/>
                      <a:pt x="67818" y="0"/>
                      <a:pt x="82105" y="0"/>
                    </a:cubicBezTo>
                    <a:cubicBezTo>
                      <a:pt x="94107" y="0"/>
                      <a:pt x="105442" y="2858"/>
                      <a:pt x="116014" y="8477"/>
                    </a:cubicBezTo>
                    <a:cubicBezTo>
                      <a:pt x="126587" y="14097"/>
                      <a:pt x="135064" y="22574"/>
                      <a:pt x="141446" y="33909"/>
                    </a:cubicBezTo>
                    <a:cubicBezTo>
                      <a:pt x="142875" y="20288"/>
                      <a:pt x="143637" y="10382"/>
                      <a:pt x="143923" y="4286"/>
                    </a:cubicBezTo>
                    <a:lnTo>
                      <a:pt x="175546" y="4286"/>
                    </a:lnTo>
                    <a:close/>
                    <a:moveTo>
                      <a:pt x="124206" y="143161"/>
                    </a:moveTo>
                    <a:cubicBezTo>
                      <a:pt x="134398" y="132779"/>
                      <a:pt x="139541" y="116967"/>
                      <a:pt x="139541" y="95536"/>
                    </a:cubicBezTo>
                    <a:cubicBezTo>
                      <a:pt x="139541" y="74390"/>
                      <a:pt x="134398" y="58769"/>
                      <a:pt x="124206" y="48578"/>
                    </a:cubicBezTo>
                    <a:cubicBezTo>
                      <a:pt x="114014" y="38481"/>
                      <a:pt x="101632" y="33433"/>
                      <a:pt x="87344" y="33433"/>
                    </a:cubicBezTo>
                    <a:cubicBezTo>
                      <a:pt x="72295" y="33433"/>
                      <a:pt x="60198" y="38862"/>
                      <a:pt x="51149" y="49625"/>
                    </a:cubicBezTo>
                    <a:cubicBezTo>
                      <a:pt x="42100" y="60484"/>
                      <a:pt x="37529" y="75724"/>
                      <a:pt x="37529" y="95441"/>
                    </a:cubicBezTo>
                    <a:cubicBezTo>
                      <a:pt x="37529" y="115443"/>
                      <a:pt x="42100" y="130969"/>
                      <a:pt x="51149" y="142018"/>
                    </a:cubicBezTo>
                    <a:cubicBezTo>
                      <a:pt x="60198" y="153067"/>
                      <a:pt x="72295" y="158591"/>
                      <a:pt x="87344" y="158591"/>
                    </a:cubicBezTo>
                    <a:cubicBezTo>
                      <a:pt x="101727" y="158687"/>
                      <a:pt x="114014" y="153543"/>
                      <a:pt x="124206" y="14316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5" name="Google Shape;95;p39"/>
              <p:cNvSpPr/>
              <p:nvPr/>
            </p:nvSpPr>
            <p:spPr>
              <a:xfrm>
                <a:off x="6714934"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7" y="31242"/>
                      <a:pt x="166878" y="45910"/>
                    </a:cubicBezTo>
                    <a:cubicBezTo>
                      <a:pt x="175069" y="60484"/>
                      <a:pt x="179260" y="77057"/>
                      <a:pt x="179260" y="95631"/>
                    </a:cubicBezTo>
                    <a:cubicBezTo>
                      <a:pt x="179260" y="114205"/>
                      <a:pt x="175165" y="130778"/>
                      <a:pt x="166878" y="145352"/>
                    </a:cubicBezTo>
                    <a:cubicBezTo>
                      <a:pt x="158687"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0" y="77057"/>
                      <a:pt x="4096"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0" y="114967"/>
                      <a:pt x="141160" y="95631"/>
                    </a:cubicBezTo>
                    <a:cubicBezTo>
                      <a:pt x="141160" y="76390"/>
                      <a:pt x="136303" y="61055"/>
                      <a:pt x="126492" y="49816"/>
                    </a:cubicBezTo>
                    <a:cubicBezTo>
                      <a:pt x="116776" y="38481"/>
                      <a:pt x="104489" y="32861"/>
                      <a:pt x="89630" y="32861"/>
                    </a:cubicBezTo>
                    <a:cubicBezTo>
                      <a:pt x="74771" y="32861"/>
                      <a:pt x="62484" y="38481"/>
                      <a:pt x="52768" y="49816"/>
                    </a:cubicBezTo>
                    <a:cubicBezTo>
                      <a:pt x="43053" y="61150"/>
                      <a:pt x="38100" y="76390"/>
                      <a:pt x="38100" y="95631"/>
                    </a:cubicBezTo>
                    <a:cubicBezTo>
                      <a:pt x="38100" y="114967"/>
                      <a:pt x="42958"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6" name="Google Shape;96;p39"/>
              <p:cNvSpPr/>
              <p:nvPr/>
            </p:nvSpPr>
            <p:spPr>
              <a:xfrm>
                <a:off x="6924484"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8" y="0"/>
                      <a:pt x="120491" y="4001"/>
                      <a:pt x="134112" y="12001"/>
                    </a:cubicBezTo>
                    <a:cubicBezTo>
                      <a:pt x="147733" y="20002"/>
                      <a:pt x="158687" y="31242"/>
                      <a:pt x="166878" y="45910"/>
                    </a:cubicBezTo>
                    <a:cubicBezTo>
                      <a:pt x="175069" y="60484"/>
                      <a:pt x="179260" y="77057"/>
                      <a:pt x="179260" y="95631"/>
                    </a:cubicBezTo>
                    <a:cubicBezTo>
                      <a:pt x="179260" y="114205"/>
                      <a:pt x="175165" y="130778"/>
                      <a:pt x="166878" y="145352"/>
                    </a:cubicBezTo>
                    <a:cubicBezTo>
                      <a:pt x="158687" y="159925"/>
                      <a:pt x="147733" y="171260"/>
                      <a:pt x="134112" y="179260"/>
                    </a:cubicBezTo>
                    <a:cubicBezTo>
                      <a:pt x="120491" y="187261"/>
                      <a:pt x="105728"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0" y="77057"/>
                      <a:pt x="4096" y="60484"/>
                      <a:pt x="12382" y="45910"/>
                    </a:cubicBezTo>
                    <a:close/>
                    <a:moveTo>
                      <a:pt x="52768" y="141542"/>
                    </a:moveTo>
                    <a:cubicBezTo>
                      <a:pt x="62484" y="152876"/>
                      <a:pt x="74867" y="158496"/>
                      <a:pt x="89630" y="158496"/>
                    </a:cubicBezTo>
                    <a:cubicBezTo>
                      <a:pt x="104679" y="158496"/>
                      <a:pt x="117062" y="152876"/>
                      <a:pt x="126683" y="141542"/>
                    </a:cubicBezTo>
                    <a:cubicBezTo>
                      <a:pt x="136302" y="130207"/>
                      <a:pt x="141160" y="114967"/>
                      <a:pt x="141160" y="95631"/>
                    </a:cubicBezTo>
                    <a:cubicBezTo>
                      <a:pt x="141160" y="76390"/>
                      <a:pt x="136302" y="61055"/>
                      <a:pt x="126492" y="49816"/>
                    </a:cubicBezTo>
                    <a:cubicBezTo>
                      <a:pt x="116776" y="38481"/>
                      <a:pt x="104489" y="32861"/>
                      <a:pt x="89630" y="32861"/>
                    </a:cubicBezTo>
                    <a:cubicBezTo>
                      <a:pt x="74771" y="32861"/>
                      <a:pt x="62484" y="38481"/>
                      <a:pt x="52768" y="49816"/>
                    </a:cubicBezTo>
                    <a:cubicBezTo>
                      <a:pt x="43053" y="61150"/>
                      <a:pt x="38100" y="76390"/>
                      <a:pt x="38100" y="95631"/>
                    </a:cubicBezTo>
                    <a:cubicBezTo>
                      <a:pt x="38100"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7" name="Google Shape;97;p39"/>
              <p:cNvSpPr/>
              <p:nvPr/>
            </p:nvSpPr>
            <p:spPr>
              <a:xfrm>
                <a:off x="7134129" y="1141857"/>
                <a:ext cx="175641" cy="272414"/>
              </a:xfrm>
              <a:custGeom>
                <a:avLst/>
                <a:gdLst/>
                <a:ahLst/>
                <a:cxnLst/>
                <a:rect l="l" t="t" r="r" b="b"/>
                <a:pathLst>
                  <a:path w="175641" h="272414" extrusionOk="0">
                    <a:moveTo>
                      <a:pt x="139637" y="0"/>
                    </a:moveTo>
                    <a:lnTo>
                      <a:pt x="175641" y="0"/>
                    </a:lnTo>
                    <a:lnTo>
                      <a:pt x="175641" y="268510"/>
                    </a:lnTo>
                    <a:lnTo>
                      <a:pt x="143923" y="268510"/>
                    </a:lnTo>
                    <a:cubicBezTo>
                      <a:pt x="142780" y="252508"/>
                      <a:pt x="141923" y="242507"/>
                      <a:pt x="141447" y="238506"/>
                    </a:cubicBezTo>
                    <a:cubicBezTo>
                      <a:pt x="134874" y="249841"/>
                      <a:pt x="126206" y="258223"/>
                      <a:pt x="115538" y="263938"/>
                    </a:cubicBezTo>
                    <a:cubicBezTo>
                      <a:pt x="104870" y="269558"/>
                      <a:pt x="93536" y="272415"/>
                      <a:pt x="81534" y="272415"/>
                    </a:cubicBezTo>
                    <a:cubicBezTo>
                      <a:pt x="67151" y="272415"/>
                      <a:pt x="53816" y="268605"/>
                      <a:pt x="41339" y="261080"/>
                    </a:cubicBezTo>
                    <a:cubicBezTo>
                      <a:pt x="28861" y="253556"/>
                      <a:pt x="18859" y="242602"/>
                      <a:pt x="11335" y="228124"/>
                    </a:cubicBezTo>
                    <a:cubicBezTo>
                      <a:pt x="3810" y="213646"/>
                      <a:pt x="0" y="196596"/>
                      <a:pt x="0" y="176784"/>
                    </a:cubicBezTo>
                    <a:cubicBezTo>
                      <a:pt x="0" y="157258"/>
                      <a:pt x="3715" y="140303"/>
                      <a:pt x="11335" y="125825"/>
                    </a:cubicBezTo>
                    <a:cubicBezTo>
                      <a:pt x="18859" y="111347"/>
                      <a:pt x="28861" y="100298"/>
                      <a:pt x="41339" y="92678"/>
                    </a:cubicBezTo>
                    <a:cubicBezTo>
                      <a:pt x="53816" y="85058"/>
                      <a:pt x="67246" y="81248"/>
                      <a:pt x="81534" y="81248"/>
                    </a:cubicBezTo>
                    <a:cubicBezTo>
                      <a:pt x="93059" y="81248"/>
                      <a:pt x="103918" y="83820"/>
                      <a:pt x="114205" y="88964"/>
                    </a:cubicBezTo>
                    <a:cubicBezTo>
                      <a:pt x="124396" y="94107"/>
                      <a:pt x="132969" y="101822"/>
                      <a:pt x="139827" y="111919"/>
                    </a:cubicBezTo>
                    <a:lnTo>
                      <a:pt x="139827" y="0"/>
                    </a:lnTo>
                    <a:close/>
                    <a:moveTo>
                      <a:pt x="124301" y="224314"/>
                    </a:moveTo>
                    <a:cubicBezTo>
                      <a:pt x="134493" y="213932"/>
                      <a:pt x="139637" y="198120"/>
                      <a:pt x="139637" y="176689"/>
                    </a:cubicBezTo>
                    <a:cubicBezTo>
                      <a:pt x="139637" y="155543"/>
                      <a:pt x="134493" y="139922"/>
                      <a:pt x="124301" y="129731"/>
                    </a:cubicBezTo>
                    <a:cubicBezTo>
                      <a:pt x="114109" y="119634"/>
                      <a:pt x="101727" y="114586"/>
                      <a:pt x="87439" y="114586"/>
                    </a:cubicBezTo>
                    <a:cubicBezTo>
                      <a:pt x="72390" y="114586"/>
                      <a:pt x="60293" y="120015"/>
                      <a:pt x="51245" y="130778"/>
                    </a:cubicBezTo>
                    <a:cubicBezTo>
                      <a:pt x="42196" y="141637"/>
                      <a:pt x="37624" y="156877"/>
                      <a:pt x="37624" y="176594"/>
                    </a:cubicBezTo>
                    <a:cubicBezTo>
                      <a:pt x="37624" y="196596"/>
                      <a:pt x="42196" y="212122"/>
                      <a:pt x="51245" y="223171"/>
                    </a:cubicBezTo>
                    <a:cubicBezTo>
                      <a:pt x="60293" y="234220"/>
                      <a:pt x="72390" y="239744"/>
                      <a:pt x="87439" y="239744"/>
                    </a:cubicBezTo>
                    <a:cubicBezTo>
                      <a:pt x="101727" y="239840"/>
                      <a:pt x="114109" y="234696"/>
                      <a:pt x="124301" y="224314"/>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8" name="Google Shape;98;p39"/>
              <p:cNvSpPr/>
              <p:nvPr/>
            </p:nvSpPr>
            <p:spPr>
              <a:xfrm>
                <a:off x="7361300" y="1222914"/>
                <a:ext cx="175735" cy="269366"/>
              </a:xfrm>
              <a:custGeom>
                <a:avLst/>
                <a:gdLst/>
                <a:ahLst/>
                <a:cxnLst/>
                <a:rect l="l" t="t" r="r" b="b"/>
                <a:pathLst>
                  <a:path w="175735" h="269366" extrusionOk="0">
                    <a:moveTo>
                      <a:pt x="134588" y="11525"/>
                    </a:moveTo>
                    <a:cubicBezTo>
                      <a:pt x="146971" y="19145"/>
                      <a:pt x="156876" y="30194"/>
                      <a:pt x="164401" y="44672"/>
                    </a:cubicBezTo>
                    <a:cubicBezTo>
                      <a:pt x="171926" y="59150"/>
                      <a:pt x="175736" y="76105"/>
                      <a:pt x="175736" y="95631"/>
                    </a:cubicBezTo>
                    <a:cubicBezTo>
                      <a:pt x="175736" y="115348"/>
                      <a:pt x="171926" y="132493"/>
                      <a:pt x="164401" y="146971"/>
                    </a:cubicBezTo>
                    <a:cubicBezTo>
                      <a:pt x="156876" y="161449"/>
                      <a:pt x="146971" y="172403"/>
                      <a:pt x="134588" y="179927"/>
                    </a:cubicBezTo>
                    <a:cubicBezTo>
                      <a:pt x="122205" y="187452"/>
                      <a:pt x="109061" y="191262"/>
                      <a:pt x="94869" y="191262"/>
                    </a:cubicBezTo>
                    <a:cubicBezTo>
                      <a:pt x="83058" y="191262"/>
                      <a:pt x="72009" y="188690"/>
                      <a:pt x="61722" y="183547"/>
                    </a:cubicBezTo>
                    <a:cubicBezTo>
                      <a:pt x="51339" y="178403"/>
                      <a:pt x="42863" y="170593"/>
                      <a:pt x="36290" y="160306"/>
                    </a:cubicBezTo>
                    <a:lnTo>
                      <a:pt x="36290" y="269367"/>
                    </a:lnTo>
                    <a:lnTo>
                      <a:pt x="0" y="269367"/>
                    </a:lnTo>
                    <a:lnTo>
                      <a:pt x="0" y="4286"/>
                    </a:lnTo>
                    <a:lnTo>
                      <a:pt x="32099" y="4286"/>
                    </a:lnTo>
                    <a:cubicBezTo>
                      <a:pt x="32575" y="16097"/>
                      <a:pt x="33242" y="26003"/>
                      <a:pt x="34194" y="34290"/>
                    </a:cubicBezTo>
                    <a:cubicBezTo>
                      <a:pt x="40767" y="22955"/>
                      <a:pt x="49435" y="14478"/>
                      <a:pt x="60103" y="8668"/>
                    </a:cubicBezTo>
                    <a:cubicBezTo>
                      <a:pt x="70771" y="2953"/>
                      <a:pt x="82391" y="0"/>
                      <a:pt x="94869" y="0"/>
                    </a:cubicBezTo>
                    <a:cubicBezTo>
                      <a:pt x="108966" y="95"/>
                      <a:pt x="122205" y="3905"/>
                      <a:pt x="134588" y="11525"/>
                    </a:cubicBezTo>
                    <a:close/>
                    <a:moveTo>
                      <a:pt x="124491" y="141732"/>
                    </a:moveTo>
                    <a:cubicBezTo>
                      <a:pt x="133445" y="130778"/>
                      <a:pt x="137922" y="115443"/>
                      <a:pt x="137922" y="95726"/>
                    </a:cubicBezTo>
                    <a:cubicBezTo>
                      <a:pt x="137922" y="76200"/>
                      <a:pt x="133350" y="60865"/>
                      <a:pt x="124301" y="49721"/>
                    </a:cubicBezTo>
                    <a:cubicBezTo>
                      <a:pt x="115252" y="38576"/>
                      <a:pt x="103346" y="32957"/>
                      <a:pt x="88487" y="32957"/>
                    </a:cubicBezTo>
                    <a:cubicBezTo>
                      <a:pt x="74104" y="32957"/>
                      <a:pt x="61817" y="38100"/>
                      <a:pt x="51625" y="48482"/>
                    </a:cubicBezTo>
                    <a:cubicBezTo>
                      <a:pt x="41434" y="58864"/>
                      <a:pt x="36290" y="74581"/>
                      <a:pt x="36290" y="95726"/>
                    </a:cubicBezTo>
                    <a:cubicBezTo>
                      <a:pt x="36290" y="117158"/>
                      <a:pt x="41434" y="132874"/>
                      <a:pt x="51625" y="142970"/>
                    </a:cubicBezTo>
                    <a:cubicBezTo>
                      <a:pt x="61817" y="153067"/>
                      <a:pt x="74104" y="158115"/>
                      <a:pt x="88487" y="158115"/>
                    </a:cubicBezTo>
                    <a:cubicBezTo>
                      <a:pt x="103537" y="158115"/>
                      <a:pt x="115538" y="152686"/>
                      <a:pt x="124491" y="14173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99" name="Google Shape;99;p39"/>
              <p:cNvSpPr/>
              <p:nvPr/>
            </p:nvSpPr>
            <p:spPr>
              <a:xfrm>
                <a:off x="7577899" y="1222914"/>
                <a:ext cx="175736" cy="269366"/>
              </a:xfrm>
              <a:custGeom>
                <a:avLst/>
                <a:gdLst/>
                <a:ahLst/>
                <a:cxnLst/>
                <a:rect l="l" t="t" r="r" b="b"/>
                <a:pathLst>
                  <a:path w="175736" h="269366" extrusionOk="0">
                    <a:moveTo>
                      <a:pt x="134588" y="11525"/>
                    </a:moveTo>
                    <a:cubicBezTo>
                      <a:pt x="146971" y="19145"/>
                      <a:pt x="156876" y="30194"/>
                      <a:pt x="164402" y="44672"/>
                    </a:cubicBezTo>
                    <a:cubicBezTo>
                      <a:pt x="171926" y="59150"/>
                      <a:pt x="175736" y="76105"/>
                      <a:pt x="175736" y="95631"/>
                    </a:cubicBezTo>
                    <a:cubicBezTo>
                      <a:pt x="175736" y="115348"/>
                      <a:pt x="171926" y="132493"/>
                      <a:pt x="164402" y="146971"/>
                    </a:cubicBezTo>
                    <a:cubicBezTo>
                      <a:pt x="156876" y="161449"/>
                      <a:pt x="146971" y="172403"/>
                      <a:pt x="134588" y="179927"/>
                    </a:cubicBezTo>
                    <a:cubicBezTo>
                      <a:pt x="122205" y="187452"/>
                      <a:pt x="109061" y="191262"/>
                      <a:pt x="94869" y="191262"/>
                    </a:cubicBezTo>
                    <a:cubicBezTo>
                      <a:pt x="83058" y="191262"/>
                      <a:pt x="72009" y="188690"/>
                      <a:pt x="61722" y="183547"/>
                    </a:cubicBezTo>
                    <a:cubicBezTo>
                      <a:pt x="51339" y="178403"/>
                      <a:pt x="42863" y="170593"/>
                      <a:pt x="36290" y="160306"/>
                    </a:cubicBezTo>
                    <a:lnTo>
                      <a:pt x="36290" y="269367"/>
                    </a:lnTo>
                    <a:lnTo>
                      <a:pt x="0" y="269367"/>
                    </a:lnTo>
                    <a:lnTo>
                      <a:pt x="0" y="4286"/>
                    </a:lnTo>
                    <a:lnTo>
                      <a:pt x="32099" y="4286"/>
                    </a:lnTo>
                    <a:cubicBezTo>
                      <a:pt x="32575" y="16097"/>
                      <a:pt x="33242" y="26003"/>
                      <a:pt x="34194" y="34290"/>
                    </a:cubicBezTo>
                    <a:cubicBezTo>
                      <a:pt x="40767" y="22955"/>
                      <a:pt x="49435" y="14478"/>
                      <a:pt x="60103" y="8668"/>
                    </a:cubicBezTo>
                    <a:cubicBezTo>
                      <a:pt x="70771" y="2953"/>
                      <a:pt x="82391" y="0"/>
                      <a:pt x="94869" y="0"/>
                    </a:cubicBezTo>
                    <a:cubicBezTo>
                      <a:pt x="108966" y="95"/>
                      <a:pt x="122205" y="3905"/>
                      <a:pt x="134588" y="11525"/>
                    </a:cubicBezTo>
                    <a:close/>
                    <a:moveTo>
                      <a:pt x="124492" y="141732"/>
                    </a:moveTo>
                    <a:cubicBezTo>
                      <a:pt x="133445" y="130778"/>
                      <a:pt x="137922" y="115443"/>
                      <a:pt x="137922" y="95726"/>
                    </a:cubicBezTo>
                    <a:cubicBezTo>
                      <a:pt x="137922" y="76200"/>
                      <a:pt x="133350" y="60865"/>
                      <a:pt x="124301" y="49721"/>
                    </a:cubicBezTo>
                    <a:cubicBezTo>
                      <a:pt x="115252" y="38576"/>
                      <a:pt x="103346" y="32957"/>
                      <a:pt x="88487" y="32957"/>
                    </a:cubicBezTo>
                    <a:cubicBezTo>
                      <a:pt x="74104" y="32957"/>
                      <a:pt x="61817" y="38100"/>
                      <a:pt x="51625" y="48482"/>
                    </a:cubicBezTo>
                    <a:cubicBezTo>
                      <a:pt x="41434" y="58864"/>
                      <a:pt x="36290" y="74581"/>
                      <a:pt x="36290" y="95726"/>
                    </a:cubicBezTo>
                    <a:cubicBezTo>
                      <a:pt x="36290" y="117158"/>
                      <a:pt x="41434" y="132874"/>
                      <a:pt x="51625" y="142970"/>
                    </a:cubicBezTo>
                    <a:cubicBezTo>
                      <a:pt x="61817" y="153067"/>
                      <a:pt x="74104" y="158115"/>
                      <a:pt x="88487" y="158115"/>
                    </a:cubicBezTo>
                    <a:cubicBezTo>
                      <a:pt x="103632" y="158115"/>
                      <a:pt x="115538" y="152686"/>
                      <a:pt x="124492" y="14173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0" name="Google Shape;100;p39"/>
              <p:cNvSpPr/>
              <p:nvPr/>
            </p:nvSpPr>
            <p:spPr>
              <a:xfrm>
                <a:off x="7770208" y="1174337"/>
                <a:ext cx="131158" cy="239934"/>
              </a:xfrm>
              <a:custGeom>
                <a:avLst/>
                <a:gdLst/>
                <a:ahLst/>
                <a:cxnLst/>
                <a:rect l="l" t="t" r="r" b="b"/>
                <a:pathLst>
                  <a:path w="131158" h="239934" extrusionOk="0">
                    <a:moveTo>
                      <a:pt x="131159" y="228600"/>
                    </a:moveTo>
                    <a:cubicBezTo>
                      <a:pt x="120777" y="236125"/>
                      <a:pt x="107061" y="239935"/>
                      <a:pt x="89916" y="239935"/>
                    </a:cubicBezTo>
                    <a:cubicBezTo>
                      <a:pt x="72485" y="239935"/>
                      <a:pt x="58388" y="235077"/>
                      <a:pt x="47434" y="225457"/>
                    </a:cubicBezTo>
                    <a:cubicBezTo>
                      <a:pt x="36480" y="215837"/>
                      <a:pt x="31052" y="198692"/>
                      <a:pt x="31052" y="173927"/>
                    </a:cubicBezTo>
                    <a:lnTo>
                      <a:pt x="31052" y="83915"/>
                    </a:lnTo>
                    <a:lnTo>
                      <a:pt x="0" y="83915"/>
                    </a:lnTo>
                    <a:lnTo>
                      <a:pt x="0" y="52864"/>
                    </a:lnTo>
                    <a:lnTo>
                      <a:pt x="31052" y="52864"/>
                    </a:lnTo>
                    <a:lnTo>
                      <a:pt x="31052" y="0"/>
                    </a:lnTo>
                    <a:lnTo>
                      <a:pt x="67056" y="0"/>
                    </a:lnTo>
                    <a:lnTo>
                      <a:pt x="67056" y="52959"/>
                    </a:lnTo>
                    <a:lnTo>
                      <a:pt x="121062" y="52959"/>
                    </a:lnTo>
                    <a:lnTo>
                      <a:pt x="121062" y="84011"/>
                    </a:lnTo>
                    <a:lnTo>
                      <a:pt x="67056" y="84011"/>
                    </a:lnTo>
                    <a:lnTo>
                      <a:pt x="67056" y="169069"/>
                    </a:lnTo>
                    <a:cubicBezTo>
                      <a:pt x="67056" y="194500"/>
                      <a:pt x="76485"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1" name="Google Shape;101;p39"/>
              <p:cNvSpPr/>
              <p:nvPr/>
            </p:nvSpPr>
            <p:spPr>
              <a:xfrm>
                <a:off x="7932800" y="1367313"/>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3" y="2286"/>
                      <a:pt x="16287" y="0"/>
                      <a:pt x="22574" y="0"/>
                    </a:cubicBezTo>
                    <a:cubicBezTo>
                      <a:pt x="29146" y="0"/>
                      <a:pt x="34671" y="2286"/>
                      <a:pt x="39148" y="6858"/>
                    </a:cubicBezTo>
                    <a:cubicBezTo>
                      <a:pt x="43624" y="11430"/>
                      <a:pt x="45815" y="17050"/>
                      <a:pt x="45815" y="23622"/>
                    </a:cubicBezTo>
                    <a:cubicBezTo>
                      <a:pt x="45815" y="30004"/>
                      <a:pt x="43529" y="35528"/>
                      <a:pt x="38957" y="40196"/>
                    </a:cubicBezTo>
                    <a:cubicBezTo>
                      <a:pt x="34385" y="44863"/>
                      <a:pt x="28860" y="47244"/>
                      <a:pt x="22574" y="47244"/>
                    </a:cubicBezTo>
                    <a:cubicBezTo>
                      <a:pt x="16192" y="47244"/>
                      <a:pt x="10858" y="44863"/>
                      <a:pt x="6572" y="4019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2" name="Google Shape;102;p39"/>
              <p:cNvSpPr/>
              <p:nvPr/>
            </p:nvSpPr>
            <p:spPr>
              <a:xfrm>
                <a:off x="7979854" y="1174337"/>
                <a:ext cx="131158" cy="239934"/>
              </a:xfrm>
              <a:custGeom>
                <a:avLst/>
                <a:gdLst/>
                <a:ahLst/>
                <a:cxnLst/>
                <a:rect l="l" t="t" r="r" b="b"/>
                <a:pathLst>
                  <a:path w="131158" h="239934" extrusionOk="0">
                    <a:moveTo>
                      <a:pt x="131159" y="228600"/>
                    </a:moveTo>
                    <a:cubicBezTo>
                      <a:pt x="120777" y="236125"/>
                      <a:pt x="107061" y="239935"/>
                      <a:pt x="89915" y="239935"/>
                    </a:cubicBezTo>
                    <a:cubicBezTo>
                      <a:pt x="72485" y="239935"/>
                      <a:pt x="58388" y="235077"/>
                      <a:pt x="47434" y="225457"/>
                    </a:cubicBezTo>
                    <a:cubicBezTo>
                      <a:pt x="36480" y="215837"/>
                      <a:pt x="31051" y="198692"/>
                      <a:pt x="31051" y="173927"/>
                    </a:cubicBezTo>
                    <a:lnTo>
                      <a:pt x="31051" y="83915"/>
                    </a:lnTo>
                    <a:lnTo>
                      <a:pt x="0" y="83915"/>
                    </a:lnTo>
                    <a:lnTo>
                      <a:pt x="0" y="52864"/>
                    </a:lnTo>
                    <a:lnTo>
                      <a:pt x="31051" y="52864"/>
                    </a:lnTo>
                    <a:lnTo>
                      <a:pt x="31051" y="0"/>
                    </a:lnTo>
                    <a:lnTo>
                      <a:pt x="67056" y="0"/>
                    </a:lnTo>
                    <a:lnTo>
                      <a:pt x="67056" y="52959"/>
                    </a:lnTo>
                    <a:lnTo>
                      <a:pt x="121062" y="52959"/>
                    </a:lnTo>
                    <a:lnTo>
                      <a:pt x="121062" y="84011"/>
                    </a:lnTo>
                    <a:lnTo>
                      <a:pt x="67056" y="84011"/>
                    </a:lnTo>
                    <a:lnTo>
                      <a:pt x="67056" y="169069"/>
                    </a:lnTo>
                    <a:cubicBezTo>
                      <a:pt x="67056" y="194500"/>
                      <a:pt x="76485"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3" name="Google Shape;103;p39"/>
              <p:cNvSpPr/>
              <p:nvPr/>
            </p:nvSpPr>
            <p:spPr>
              <a:xfrm>
                <a:off x="8129682" y="1222914"/>
                <a:ext cx="154876" cy="191262"/>
              </a:xfrm>
              <a:custGeom>
                <a:avLst/>
                <a:gdLst/>
                <a:ahLst/>
                <a:cxnLst/>
                <a:rect l="l" t="t" r="r" b="b"/>
                <a:pathLst>
                  <a:path w="154876" h="191262" extrusionOk="0">
                    <a:moveTo>
                      <a:pt x="134588" y="19431"/>
                    </a:moveTo>
                    <a:cubicBezTo>
                      <a:pt x="148114" y="32385"/>
                      <a:pt x="154877" y="50959"/>
                      <a:pt x="154877" y="75152"/>
                    </a:cubicBezTo>
                    <a:lnTo>
                      <a:pt x="154877" y="187357"/>
                    </a:lnTo>
                    <a:lnTo>
                      <a:pt x="123444" y="187357"/>
                    </a:lnTo>
                    <a:cubicBezTo>
                      <a:pt x="122967" y="176784"/>
                      <a:pt x="122396" y="169259"/>
                      <a:pt x="121634" y="164783"/>
                    </a:cubicBezTo>
                    <a:cubicBezTo>
                      <a:pt x="110300" y="182404"/>
                      <a:pt x="92202" y="191262"/>
                      <a:pt x="67342" y="191262"/>
                    </a:cubicBezTo>
                    <a:cubicBezTo>
                      <a:pt x="55150" y="191262"/>
                      <a:pt x="43910" y="189071"/>
                      <a:pt x="33623" y="184595"/>
                    </a:cubicBezTo>
                    <a:cubicBezTo>
                      <a:pt x="23336" y="180118"/>
                      <a:pt x="15240" y="173641"/>
                      <a:pt x="9144" y="165164"/>
                    </a:cubicBezTo>
                    <a:cubicBezTo>
                      <a:pt x="3048" y="156686"/>
                      <a:pt x="0" y="146495"/>
                      <a:pt x="0" y="134493"/>
                    </a:cubicBezTo>
                    <a:cubicBezTo>
                      <a:pt x="0" y="116396"/>
                      <a:pt x="7429" y="102013"/>
                      <a:pt x="22193" y="91440"/>
                    </a:cubicBezTo>
                    <a:cubicBezTo>
                      <a:pt x="36957" y="80867"/>
                      <a:pt x="55912" y="75533"/>
                      <a:pt x="78962" y="75533"/>
                    </a:cubicBezTo>
                    <a:cubicBezTo>
                      <a:pt x="91916" y="75533"/>
                      <a:pt x="105156" y="77343"/>
                      <a:pt x="118776" y="80867"/>
                    </a:cubicBezTo>
                    <a:lnTo>
                      <a:pt x="118776" y="80105"/>
                    </a:lnTo>
                    <a:cubicBezTo>
                      <a:pt x="118776" y="63436"/>
                      <a:pt x="115443" y="51149"/>
                      <a:pt x="108871" y="43244"/>
                    </a:cubicBezTo>
                    <a:cubicBezTo>
                      <a:pt x="102298" y="35338"/>
                      <a:pt x="92393" y="31432"/>
                      <a:pt x="79248" y="31432"/>
                    </a:cubicBezTo>
                    <a:cubicBezTo>
                      <a:pt x="68675" y="31432"/>
                      <a:pt x="59817" y="33719"/>
                      <a:pt x="52578" y="38290"/>
                    </a:cubicBezTo>
                    <a:cubicBezTo>
                      <a:pt x="45434" y="42862"/>
                      <a:pt x="39338" y="49530"/>
                      <a:pt x="34385" y="58198"/>
                    </a:cubicBezTo>
                    <a:lnTo>
                      <a:pt x="7525" y="42672"/>
                    </a:lnTo>
                    <a:cubicBezTo>
                      <a:pt x="13430" y="29718"/>
                      <a:pt x="22955" y="19431"/>
                      <a:pt x="36100" y="11620"/>
                    </a:cubicBezTo>
                    <a:cubicBezTo>
                      <a:pt x="49244" y="3810"/>
                      <a:pt x="64294" y="0"/>
                      <a:pt x="81248" y="0"/>
                    </a:cubicBezTo>
                    <a:cubicBezTo>
                      <a:pt x="103346" y="95"/>
                      <a:pt x="121062" y="6572"/>
                      <a:pt x="134588" y="19431"/>
                    </a:cubicBezTo>
                    <a:close/>
                    <a:moveTo>
                      <a:pt x="118872" y="108395"/>
                    </a:moveTo>
                    <a:cubicBezTo>
                      <a:pt x="104775" y="104870"/>
                      <a:pt x="92393" y="103060"/>
                      <a:pt x="81819" y="103060"/>
                    </a:cubicBezTo>
                    <a:cubicBezTo>
                      <a:pt x="67723" y="103060"/>
                      <a:pt x="56769" y="105727"/>
                      <a:pt x="49053" y="111157"/>
                    </a:cubicBezTo>
                    <a:cubicBezTo>
                      <a:pt x="41243" y="116586"/>
                      <a:pt x="37433" y="124111"/>
                      <a:pt x="37433" y="133731"/>
                    </a:cubicBezTo>
                    <a:cubicBezTo>
                      <a:pt x="37433" y="142399"/>
                      <a:pt x="40577" y="149352"/>
                      <a:pt x="46958" y="154400"/>
                    </a:cubicBezTo>
                    <a:cubicBezTo>
                      <a:pt x="53340" y="159448"/>
                      <a:pt x="61626" y="162020"/>
                      <a:pt x="72009" y="162020"/>
                    </a:cubicBezTo>
                    <a:cubicBezTo>
                      <a:pt x="84963" y="162020"/>
                      <a:pt x="96012" y="158306"/>
                      <a:pt x="105156" y="150876"/>
                    </a:cubicBezTo>
                    <a:cubicBezTo>
                      <a:pt x="114300" y="143447"/>
                      <a:pt x="118872" y="133160"/>
                      <a:pt x="118872" y="120015"/>
                    </a:cubicBezTo>
                    <a:lnTo>
                      <a:pt x="118872" y="108395"/>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4" name="Google Shape;104;p39"/>
              <p:cNvSpPr/>
              <p:nvPr/>
            </p:nvSpPr>
            <p:spPr>
              <a:xfrm>
                <a:off x="8322563"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5"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0"/>
                      <a:pt x="136303" y="61055"/>
                      <a:pt x="126492" y="49816"/>
                    </a:cubicBezTo>
                    <a:cubicBezTo>
                      <a:pt x="116777" y="38481"/>
                      <a:pt x="104489" y="32861"/>
                      <a:pt x="89630" y="32861"/>
                    </a:cubicBezTo>
                    <a:cubicBezTo>
                      <a:pt x="74771" y="32861"/>
                      <a:pt x="62484" y="38481"/>
                      <a:pt x="52768" y="49816"/>
                    </a:cubicBezTo>
                    <a:cubicBezTo>
                      <a:pt x="43053" y="61150"/>
                      <a:pt x="38100" y="76390"/>
                      <a:pt x="38100" y="95631"/>
                    </a:cubicBezTo>
                    <a:cubicBezTo>
                      <a:pt x="38195"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5" name="Google Shape;105;p39"/>
              <p:cNvSpPr/>
              <p:nvPr/>
            </p:nvSpPr>
            <p:spPr>
              <a:xfrm>
                <a:off x="8542781" y="1141857"/>
                <a:ext cx="175736" cy="272319"/>
              </a:xfrm>
              <a:custGeom>
                <a:avLst/>
                <a:gdLst/>
                <a:ahLst/>
                <a:cxnLst/>
                <a:rect l="l" t="t" r="r" b="b"/>
                <a:pathLst>
                  <a:path w="175736" h="272319" extrusionOk="0">
                    <a:moveTo>
                      <a:pt x="134588" y="92583"/>
                    </a:moveTo>
                    <a:cubicBezTo>
                      <a:pt x="146971" y="100203"/>
                      <a:pt x="156876" y="111252"/>
                      <a:pt x="164402" y="125730"/>
                    </a:cubicBezTo>
                    <a:cubicBezTo>
                      <a:pt x="171926" y="140208"/>
                      <a:pt x="175736" y="157162"/>
                      <a:pt x="175736" y="176689"/>
                    </a:cubicBezTo>
                    <a:cubicBezTo>
                      <a:pt x="175736" y="196406"/>
                      <a:pt x="171926" y="213550"/>
                      <a:pt x="164402" y="228029"/>
                    </a:cubicBezTo>
                    <a:cubicBezTo>
                      <a:pt x="156876" y="242507"/>
                      <a:pt x="146971" y="253460"/>
                      <a:pt x="134588" y="260985"/>
                    </a:cubicBezTo>
                    <a:cubicBezTo>
                      <a:pt x="122206" y="268510"/>
                      <a:pt x="109061" y="272320"/>
                      <a:pt x="94869" y="272320"/>
                    </a:cubicBezTo>
                    <a:cubicBezTo>
                      <a:pt x="82582" y="272320"/>
                      <a:pt x="71057" y="269462"/>
                      <a:pt x="60293" y="263843"/>
                    </a:cubicBezTo>
                    <a:cubicBezTo>
                      <a:pt x="49435" y="258223"/>
                      <a:pt x="40767" y="249746"/>
                      <a:pt x="34194" y="238411"/>
                    </a:cubicBezTo>
                    <a:cubicBezTo>
                      <a:pt x="33242" y="247555"/>
                      <a:pt x="32575" y="257556"/>
                      <a:pt x="32099" y="268415"/>
                    </a:cubicBezTo>
                    <a:lnTo>
                      <a:pt x="0" y="268415"/>
                    </a:lnTo>
                    <a:lnTo>
                      <a:pt x="0" y="0"/>
                    </a:lnTo>
                    <a:lnTo>
                      <a:pt x="36290" y="0"/>
                    </a:lnTo>
                    <a:lnTo>
                      <a:pt x="36290" y="112205"/>
                    </a:lnTo>
                    <a:cubicBezTo>
                      <a:pt x="42863" y="101822"/>
                      <a:pt x="51245" y="94107"/>
                      <a:pt x="61532" y="88964"/>
                    </a:cubicBezTo>
                    <a:cubicBezTo>
                      <a:pt x="71723" y="83820"/>
                      <a:pt x="82868" y="81248"/>
                      <a:pt x="94869" y="81248"/>
                    </a:cubicBezTo>
                    <a:cubicBezTo>
                      <a:pt x="109061" y="81153"/>
                      <a:pt x="122206" y="84963"/>
                      <a:pt x="134588" y="92583"/>
                    </a:cubicBezTo>
                    <a:close/>
                    <a:moveTo>
                      <a:pt x="124396" y="223075"/>
                    </a:moveTo>
                    <a:cubicBezTo>
                      <a:pt x="133445" y="211931"/>
                      <a:pt x="138017" y="196406"/>
                      <a:pt x="138017" y="176689"/>
                    </a:cubicBezTo>
                    <a:cubicBezTo>
                      <a:pt x="138017" y="157162"/>
                      <a:pt x="133541" y="141923"/>
                      <a:pt x="124587" y="130969"/>
                    </a:cubicBezTo>
                    <a:cubicBezTo>
                      <a:pt x="115634" y="120015"/>
                      <a:pt x="103632" y="114586"/>
                      <a:pt x="88582" y="114586"/>
                    </a:cubicBezTo>
                    <a:cubicBezTo>
                      <a:pt x="74200" y="114586"/>
                      <a:pt x="61913" y="119634"/>
                      <a:pt x="51721" y="129731"/>
                    </a:cubicBezTo>
                    <a:cubicBezTo>
                      <a:pt x="41529" y="139827"/>
                      <a:pt x="36386" y="155448"/>
                      <a:pt x="36386" y="176689"/>
                    </a:cubicBezTo>
                    <a:cubicBezTo>
                      <a:pt x="36386" y="198120"/>
                      <a:pt x="41529" y="213932"/>
                      <a:pt x="51721" y="224314"/>
                    </a:cubicBezTo>
                    <a:cubicBezTo>
                      <a:pt x="61913" y="234696"/>
                      <a:pt x="74200" y="239840"/>
                      <a:pt x="88582" y="239840"/>
                    </a:cubicBezTo>
                    <a:cubicBezTo>
                      <a:pt x="103346" y="239840"/>
                      <a:pt x="115348" y="234315"/>
                      <a:pt x="124396" y="223075"/>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6" name="Google Shape;106;p39"/>
              <p:cNvSpPr/>
              <p:nvPr/>
            </p:nvSpPr>
            <p:spPr>
              <a:xfrm>
                <a:off x="8747092" y="1222914"/>
                <a:ext cx="154876" cy="191262"/>
              </a:xfrm>
              <a:custGeom>
                <a:avLst/>
                <a:gdLst/>
                <a:ahLst/>
                <a:cxnLst/>
                <a:rect l="l" t="t" r="r" b="b"/>
                <a:pathLst>
                  <a:path w="154876" h="191262" extrusionOk="0">
                    <a:moveTo>
                      <a:pt x="134588" y="19431"/>
                    </a:moveTo>
                    <a:cubicBezTo>
                      <a:pt x="148114" y="32385"/>
                      <a:pt x="154877" y="50959"/>
                      <a:pt x="154877" y="75152"/>
                    </a:cubicBezTo>
                    <a:lnTo>
                      <a:pt x="154877" y="187357"/>
                    </a:lnTo>
                    <a:lnTo>
                      <a:pt x="123444" y="187357"/>
                    </a:lnTo>
                    <a:cubicBezTo>
                      <a:pt x="122967" y="176784"/>
                      <a:pt x="122396" y="169259"/>
                      <a:pt x="121634" y="164783"/>
                    </a:cubicBezTo>
                    <a:cubicBezTo>
                      <a:pt x="110299" y="182404"/>
                      <a:pt x="92202" y="191262"/>
                      <a:pt x="67342" y="191262"/>
                    </a:cubicBezTo>
                    <a:cubicBezTo>
                      <a:pt x="55150" y="191262"/>
                      <a:pt x="43910" y="189071"/>
                      <a:pt x="33623" y="184595"/>
                    </a:cubicBezTo>
                    <a:cubicBezTo>
                      <a:pt x="23336" y="180118"/>
                      <a:pt x="15240" y="173641"/>
                      <a:pt x="9144" y="165164"/>
                    </a:cubicBezTo>
                    <a:cubicBezTo>
                      <a:pt x="3048" y="156686"/>
                      <a:pt x="0" y="146495"/>
                      <a:pt x="0" y="134493"/>
                    </a:cubicBezTo>
                    <a:cubicBezTo>
                      <a:pt x="0" y="116396"/>
                      <a:pt x="7429" y="102013"/>
                      <a:pt x="22193" y="91440"/>
                    </a:cubicBezTo>
                    <a:cubicBezTo>
                      <a:pt x="36957" y="80867"/>
                      <a:pt x="55912" y="75533"/>
                      <a:pt x="78962" y="75533"/>
                    </a:cubicBezTo>
                    <a:cubicBezTo>
                      <a:pt x="91916" y="75533"/>
                      <a:pt x="105156" y="77343"/>
                      <a:pt x="118776" y="80867"/>
                    </a:cubicBezTo>
                    <a:lnTo>
                      <a:pt x="118776" y="80105"/>
                    </a:lnTo>
                    <a:cubicBezTo>
                      <a:pt x="118776" y="63436"/>
                      <a:pt x="115443" y="51149"/>
                      <a:pt x="108871" y="43244"/>
                    </a:cubicBezTo>
                    <a:cubicBezTo>
                      <a:pt x="102298" y="35338"/>
                      <a:pt x="92393" y="31432"/>
                      <a:pt x="79248" y="31432"/>
                    </a:cubicBezTo>
                    <a:cubicBezTo>
                      <a:pt x="68675" y="31432"/>
                      <a:pt x="59817" y="33719"/>
                      <a:pt x="52578" y="38290"/>
                    </a:cubicBezTo>
                    <a:cubicBezTo>
                      <a:pt x="45434" y="42862"/>
                      <a:pt x="39338" y="49530"/>
                      <a:pt x="34385" y="58198"/>
                    </a:cubicBezTo>
                    <a:lnTo>
                      <a:pt x="7525" y="42672"/>
                    </a:lnTo>
                    <a:cubicBezTo>
                      <a:pt x="13430" y="29718"/>
                      <a:pt x="22955" y="19431"/>
                      <a:pt x="36100" y="11620"/>
                    </a:cubicBezTo>
                    <a:cubicBezTo>
                      <a:pt x="49244" y="3810"/>
                      <a:pt x="64294" y="0"/>
                      <a:pt x="81248" y="0"/>
                    </a:cubicBezTo>
                    <a:cubicBezTo>
                      <a:pt x="103346" y="95"/>
                      <a:pt x="121062" y="6572"/>
                      <a:pt x="134588" y="19431"/>
                    </a:cubicBezTo>
                    <a:close/>
                    <a:moveTo>
                      <a:pt x="118872" y="108395"/>
                    </a:moveTo>
                    <a:cubicBezTo>
                      <a:pt x="104775" y="104870"/>
                      <a:pt x="92393" y="103060"/>
                      <a:pt x="81819" y="103060"/>
                    </a:cubicBezTo>
                    <a:cubicBezTo>
                      <a:pt x="67723" y="103060"/>
                      <a:pt x="56769" y="105727"/>
                      <a:pt x="49053" y="111157"/>
                    </a:cubicBezTo>
                    <a:cubicBezTo>
                      <a:pt x="41243" y="116586"/>
                      <a:pt x="37433" y="124111"/>
                      <a:pt x="37433" y="133731"/>
                    </a:cubicBezTo>
                    <a:cubicBezTo>
                      <a:pt x="37433" y="142399"/>
                      <a:pt x="40577" y="149352"/>
                      <a:pt x="46958" y="154400"/>
                    </a:cubicBezTo>
                    <a:cubicBezTo>
                      <a:pt x="53340" y="159448"/>
                      <a:pt x="61626" y="162020"/>
                      <a:pt x="72009" y="162020"/>
                    </a:cubicBezTo>
                    <a:cubicBezTo>
                      <a:pt x="84963" y="162020"/>
                      <a:pt x="96012" y="158306"/>
                      <a:pt x="105156" y="150876"/>
                    </a:cubicBezTo>
                    <a:cubicBezTo>
                      <a:pt x="114300" y="143447"/>
                      <a:pt x="118872" y="133160"/>
                      <a:pt x="118872" y="120015"/>
                    </a:cubicBezTo>
                    <a:lnTo>
                      <a:pt x="118872" y="108395"/>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7" name="Google Shape;107;p39"/>
              <p:cNvSpPr/>
              <p:nvPr/>
            </p:nvSpPr>
            <p:spPr>
              <a:xfrm>
                <a:off x="8939974"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4"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0"/>
                      <a:pt x="136303" y="61055"/>
                      <a:pt x="126492" y="49816"/>
                    </a:cubicBezTo>
                    <a:cubicBezTo>
                      <a:pt x="116777" y="38481"/>
                      <a:pt x="104489" y="32861"/>
                      <a:pt x="89630" y="32861"/>
                    </a:cubicBezTo>
                    <a:cubicBezTo>
                      <a:pt x="74771" y="32861"/>
                      <a:pt x="62484" y="38481"/>
                      <a:pt x="52768" y="49816"/>
                    </a:cubicBezTo>
                    <a:cubicBezTo>
                      <a:pt x="43053" y="61150"/>
                      <a:pt x="38100" y="76390"/>
                      <a:pt x="38100" y="95631"/>
                    </a:cubicBezTo>
                    <a:cubicBezTo>
                      <a:pt x="38195"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8" name="Google Shape;108;p39"/>
              <p:cNvSpPr/>
              <p:nvPr/>
            </p:nvSpPr>
            <p:spPr>
              <a:xfrm>
                <a:off x="9142856" y="1367313"/>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7" y="40196"/>
                    </a:cubicBezTo>
                    <a:cubicBezTo>
                      <a:pt x="34385" y="44863"/>
                      <a:pt x="28860" y="47244"/>
                      <a:pt x="22574" y="47244"/>
                    </a:cubicBezTo>
                    <a:cubicBezTo>
                      <a:pt x="16288" y="47244"/>
                      <a:pt x="10954" y="44863"/>
                      <a:pt x="6572" y="4019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09" name="Google Shape;109;p39"/>
              <p:cNvSpPr/>
              <p:nvPr/>
            </p:nvSpPr>
            <p:spPr>
              <a:xfrm>
                <a:off x="9214294" y="1223009"/>
                <a:ext cx="156591" cy="191166"/>
              </a:xfrm>
              <a:custGeom>
                <a:avLst/>
                <a:gdLst/>
                <a:ahLst/>
                <a:cxnLst/>
                <a:rect l="l" t="t" r="r" b="b"/>
                <a:pathLst>
                  <a:path w="156591" h="191166" extrusionOk="0">
                    <a:moveTo>
                      <a:pt x="128683" y="135446"/>
                    </a:moveTo>
                    <a:lnTo>
                      <a:pt x="156591" y="151638"/>
                    </a:lnTo>
                    <a:cubicBezTo>
                      <a:pt x="150209" y="164783"/>
                      <a:pt x="141256" y="174689"/>
                      <a:pt x="129635" y="181261"/>
                    </a:cubicBezTo>
                    <a:cubicBezTo>
                      <a:pt x="118015" y="187833"/>
                      <a:pt x="104680" y="191167"/>
                      <a:pt x="89630" y="191167"/>
                    </a:cubicBezTo>
                    <a:cubicBezTo>
                      <a:pt x="73152" y="191167"/>
                      <a:pt x="58102" y="187262"/>
                      <a:pt x="44482" y="179546"/>
                    </a:cubicBezTo>
                    <a:cubicBezTo>
                      <a:pt x="30861" y="171831"/>
                      <a:pt x="20002" y="160687"/>
                      <a:pt x="12002" y="146209"/>
                    </a:cubicBezTo>
                    <a:cubicBezTo>
                      <a:pt x="4000" y="131731"/>
                      <a:pt x="0" y="114871"/>
                      <a:pt x="0" y="95536"/>
                    </a:cubicBezTo>
                    <a:cubicBezTo>
                      <a:pt x="0" y="76295"/>
                      <a:pt x="4000" y="59341"/>
                      <a:pt x="12002" y="44958"/>
                    </a:cubicBezTo>
                    <a:cubicBezTo>
                      <a:pt x="20002" y="30480"/>
                      <a:pt x="30861" y="19336"/>
                      <a:pt x="44482" y="11621"/>
                    </a:cubicBezTo>
                    <a:cubicBezTo>
                      <a:pt x="58102" y="3905"/>
                      <a:pt x="73152" y="0"/>
                      <a:pt x="89630" y="0"/>
                    </a:cubicBezTo>
                    <a:cubicBezTo>
                      <a:pt x="104680" y="0"/>
                      <a:pt x="118015" y="3334"/>
                      <a:pt x="129635" y="9906"/>
                    </a:cubicBezTo>
                    <a:cubicBezTo>
                      <a:pt x="141256" y="16478"/>
                      <a:pt x="150304" y="26384"/>
                      <a:pt x="156591" y="39529"/>
                    </a:cubicBezTo>
                    <a:lnTo>
                      <a:pt x="128683" y="55721"/>
                    </a:lnTo>
                    <a:cubicBezTo>
                      <a:pt x="118776" y="40672"/>
                      <a:pt x="105632" y="33147"/>
                      <a:pt x="89154" y="33147"/>
                    </a:cubicBezTo>
                    <a:cubicBezTo>
                      <a:pt x="73819" y="33147"/>
                      <a:pt x="61532" y="38767"/>
                      <a:pt x="52101" y="49911"/>
                    </a:cubicBezTo>
                    <a:cubicBezTo>
                      <a:pt x="42672" y="61055"/>
                      <a:pt x="38005" y="76295"/>
                      <a:pt x="38005" y="95631"/>
                    </a:cubicBezTo>
                    <a:cubicBezTo>
                      <a:pt x="38005" y="115157"/>
                      <a:pt x="42672" y="130493"/>
                      <a:pt x="52101" y="141637"/>
                    </a:cubicBezTo>
                    <a:cubicBezTo>
                      <a:pt x="61532" y="152781"/>
                      <a:pt x="73819" y="158401"/>
                      <a:pt x="89154" y="158401"/>
                    </a:cubicBezTo>
                    <a:cubicBezTo>
                      <a:pt x="105537" y="158401"/>
                      <a:pt x="118776" y="150781"/>
                      <a:pt x="128683" y="135446"/>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0" name="Google Shape;110;p39"/>
              <p:cNvSpPr/>
              <p:nvPr/>
            </p:nvSpPr>
            <p:spPr>
              <a:xfrm>
                <a:off x="9387649"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4"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864" y="141542"/>
                    </a:moveTo>
                    <a:cubicBezTo>
                      <a:pt x="62579" y="152876"/>
                      <a:pt x="74962" y="158496"/>
                      <a:pt x="89725" y="158496"/>
                    </a:cubicBezTo>
                    <a:cubicBezTo>
                      <a:pt x="104775" y="158496"/>
                      <a:pt x="117157" y="152876"/>
                      <a:pt x="126778" y="141542"/>
                    </a:cubicBezTo>
                    <a:cubicBezTo>
                      <a:pt x="136398" y="130207"/>
                      <a:pt x="141255" y="114967"/>
                      <a:pt x="141255" y="95631"/>
                    </a:cubicBezTo>
                    <a:cubicBezTo>
                      <a:pt x="141255" y="76390"/>
                      <a:pt x="136398" y="61055"/>
                      <a:pt x="126587" y="49816"/>
                    </a:cubicBezTo>
                    <a:cubicBezTo>
                      <a:pt x="116871" y="38481"/>
                      <a:pt x="104584" y="32861"/>
                      <a:pt x="89725" y="32861"/>
                    </a:cubicBezTo>
                    <a:cubicBezTo>
                      <a:pt x="74866" y="32861"/>
                      <a:pt x="62579" y="38481"/>
                      <a:pt x="52864" y="49816"/>
                    </a:cubicBezTo>
                    <a:cubicBezTo>
                      <a:pt x="43148" y="61150"/>
                      <a:pt x="38195" y="76390"/>
                      <a:pt x="38195" y="95631"/>
                    </a:cubicBezTo>
                    <a:cubicBezTo>
                      <a:pt x="38195" y="114967"/>
                      <a:pt x="43053" y="130207"/>
                      <a:pt x="52864" y="141542"/>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1" name="Google Shape;111;p39"/>
              <p:cNvSpPr/>
              <p:nvPr/>
            </p:nvSpPr>
            <p:spPr>
              <a:xfrm>
                <a:off x="9607867" y="1223009"/>
                <a:ext cx="254698" cy="187356"/>
              </a:xfrm>
              <a:custGeom>
                <a:avLst/>
                <a:gdLst/>
                <a:ahLst/>
                <a:cxnLst/>
                <a:rect l="l" t="t" r="r" b="b"/>
                <a:pathLst>
                  <a:path w="254698" h="187356" extrusionOk="0">
                    <a:moveTo>
                      <a:pt x="238315" y="19241"/>
                    </a:moveTo>
                    <a:cubicBezTo>
                      <a:pt x="249269" y="32099"/>
                      <a:pt x="254698" y="50483"/>
                      <a:pt x="254698" y="74486"/>
                    </a:cubicBezTo>
                    <a:lnTo>
                      <a:pt x="254698" y="187357"/>
                    </a:lnTo>
                    <a:lnTo>
                      <a:pt x="219456" y="187357"/>
                    </a:lnTo>
                    <a:lnTo>
                      <a:pt x="219456" y="86392"/>
                    </a:lnTo>
                    <a:cubicBezTo>
                      <a:pt x="219456" y="69723"/>
                      <a:pt x="216598" y="56674"/>
                      <a:pt x="210978" y="47434"/>
                    </a:cubicBezTo>
                    <a:cubicBezTo>
                      <a:pt x="205359" y="38100"/>
                      <a:pt x="196882" y="33528"/>
                      <a:pt x="185547" y="33528"/>
                    </a:cubicBezTo>
                    <a:cubicBezTo>
                      <a:pt x="174021" y="33528"/>
                      <a:pt x="164402" y="38195"/>
                      <a:pt x="156781" y="47434"/>
                    </a:cubicBezTo>
                    <a:cubicBezTo>
                      <a:pt x="149161" y="56769"/>
                      <a:pt x="145352" y="69914"/>
                      <a:pt x="145352" y="87154"/>
                    </a:cubicBezTo>
                    <a:lnTo>
                      <a:pt x="145352" y="187357"/>
                    </a:lnTo>
                    <a:lnTo>
                      <a:pt x="109728" y="187357"/>
                    </a:lnTo>
                    <a:lnTo>
                      <a:pt x="109728" y="86392"/>
                    </a:lnTo>
                    <a:cubicBezTo>
                      <a:pt x="109728" y="69437"/>
                      <a:pt x="106966" y="56388"/>
                      <a:pt x="101441" y="47244"/>
                    </a:cubicBezTo>
                    <a:cubicBezTo>
                      <a:pt x="95917" y="38100"/>
                      <a:pt x="87535" y="33528"/>
                      <a:pt x="76200" y="33528"/>
                    </a:cubicBezTo>
                    <a:cubicBezTo>
                      <a:pt x="64675" y="33528"/>
                      <a:pt x="55054" y="38195"/>
                      <a:pt x="47434" y="47625"/>
                    </a:cubicBezTo>
                    <a:cubicBezTo>
                      <a:pt x="39814" y="57055"/>
                      <a:pt x="36004" y="70199"/>
                      <a:pt x="36004" y="87154"/>
                    </a:cubicBezTo>
                    <a:lnTo>
                      <a:pt x="36004" y="187357"/>
                    </a:lnTo>
                    <a:lnTo>
                      <a:pt x="0" y="187357"/>
                    </a:lnTo>
                    <a:lnTo>
                      <a:pt x="0" y="4191"/>
                    </a:lnTo>
                    <a:lnTo>
                      <a:pt x="31718" y="4191"/>
                    </a:lnTo>
                    <a:cubicBezTo>
                      <a:pt x="31909" y="11716"/>
                      <a:pt x="32575" y="20860"/>
                      <a:pt x="33528" y="31718"/>
                    </a:cubicBezTo>
                    <a:cubicBezTo>
                      <a:pt x="39624" y="21146"/>
                      <a:pt x="47244" y="13240"/>
                      <a:pt x="56483" y="7906"/>
                    </a:cubicBezTo>
                    <a:cubicBezTo>
                      <a:pt x="65722" y="2572"/>
                      <a:pt x="75724" y="0"/>
                      <a:pt x="86868" y="0"/>
                    </a:cubicBezTo>
                    <a:cubicBezTo>
                      <a:pt x="99060" y="0"/>
                      <a:pt x="109823" y="3239"/>
                      <a:pt x="119158" y="9716"/>
                    </a:cubicBezTo>
                    <a:cubicBezTo>
                      <a:pt x="128397" y="16193"/>
                      <a:pt x="135350" y="25622"/>
                      <a:pt x="139827" y="38100"/>
                    </a:cubicBezTo>
                    <a:cubicBezTo>
                      <a:pt x="145732" y="25432"/>
                      <a:pt x="153543" y="15907"/>
                      <a:pt x="163259" y="9525"/>
                    </a:cubicBezTo>
                    <a:cubicBezTo>
                      <a:pt x="172974" y="3143"/>
                      <a:pt x="183928" y="0"/>
                      <a:pt x="195929" y="0"/>
                    </a:cubicBezTo>
                    <a:cubicBezTo>
                      <a:pt x="213170" y="0"/>
                      <a:pt x="227362" y="6382"/>
                      <a:pt x="238315" y="19241"/>
                    </a:cubicBez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2" name="Google Shape;112;p39"/>
              <p:cNvSpPr/>
              <p:nvPr/>
            </p:nvSpPr>
            <p:spPr>
              <a:xfrm>
                <a:off x="7693913" y="1532191"/>
                <a:ext cx="313658" cy="326993"/>
              </a:xfrm>
              <a:custGeom>
                <a:avLst/>
                <a:gdLst/>
                <a:ahLst/>
                <a:cxnLst/>
                <a:rect l="l" t="t" r="r" b="b"/>
                <a:pathLst>
                  <a:path w="313658" h="326993" extrusionOk="0">
                    <a:moveTo>
                      <a:pt x="19431" y="89821"/>
                    </a:moveTo>
                    <a:cubicBezTo>
                      <a:pt x="45529" y="109061"/>
                      <a:pt x="66104" y="125825"/>
                      <a:pt x="81153" y="139922"/>
                    </a:cubicBezTo>
                    <a:lnTo>
                      <a:pt x="61436" y="166402"/>
                    </a:lnTo>
                    <a:cubicBezTo>
                      <a:pt x="53721" y="158877"/>
                      <a:pt x="43719" y="150019"/>
                      <a:pt x="31432" y="139732"/>
                    </a:cubicBezTo>
                    <a:cubicBezTo>
                      <a:pt x="19145" y="129445"/>
                      <a:pt x="8763" y="121348"/>
                      <a:pt x="0" y="115252"/>
                    </a:cubicBezTo>
                    <a:lnTo>
                      <a:pt x="19431" y="89821"/>
                    </a:lnTo>
                    <a:close/>
                    <a:moveTo>
                      <a:pt x="9525" y="312801"/>
                    </a:moveTo>
                    <a:cubicBezTo>
                      <a:pt x="23431" y="271367"/>
                      <a:pt x="35719" y="229743"/>
                      <a:pt x="46577" y="187928"/>
                    </a:cubicBezTo>
                    <a:lnTo>
                      <a:pt x="76962" y="197072"/>
                    </a:lnTo>
                    <a:cubicBezTo>
                      <a:pt x="66866" y="237077"/>
                      <a:pt x="54959" y="278797"/>
                      <a:pt x="41338" y="322326"/>
                    </a:cubicBezTo>
                    <a:lnTo>
                      <a:pt x="9525" y="312801"/>
                    </a:lnTo>
                    <a:close/>
                    <a:moveTo>
                      <a:pt x="67437" y="76771"/>
                    </a:moveTo>
                    <a:cubicBezTo>
                      <a:pt x="59722" y="69723"/>
                      <a:pt x="50387" y="61817"/>
                      <a:pt x="39528" y="52959"/>
                    </a:cubicBezTo>
                    <a:cubicBezTo>
                      <a:pt x="28670" y="44101"/>
                      <a:pt x="19431" y="36862"/>
                      <a:pt x="11620" y="31242"/>
                    </a:cubicBezTo>
                    <a:lnTo>
                      <a:pt x="31052" y="5810"/>
                    </a:lnTo>
                    <a:cubicBezTo>
                      <a:pt x="39052" y="11240"/>
                      <a:pt x="48482" y="18193"/>
                      <a:pt x="59245" y="26670"/>
                    </a:cubicBezTo>
                    <a:cubicBezTo>
                      <a:pt x="70104" y="35147"/>
                      <a:pt x="79629" y="43148"/>
                      <a:pt x="87820" y="50673"/>
                    </a:cubicBezTo>
                    <a:lnTo>
                      <a:pt x="67437" y="76771"/>
                    </a:lnTo>
                    <a:close/>
                    <a:moveTo>
                      <a:pt x="313658" y="35814"/>
                    </a:moveTo>
                    <a:lnTo>
                      <a:pt x="313658" y="60198"/>
                    </a:lnTo>
                    <a:cubicBezTo>
                      <a:pt x="313658" y="91916"/>
                      <a:pt x="313087" y="128206"/>
                      <a:pt x="312039" y="169069"/>
                    </a:cubicBezTo>
                    <a:cubicBezTo>
                      <a:pt x="310991" y="209836"/>
                      <a:pt x="309467" y="247650"/>
                      <a:pt x="307657" y="282511"/>
                    </a:cubicBezTo>
                    <a:cubicBezTo>
                      <a:pt x="306705" y="298228"/>
                      <a:pt x="303086" y="309563"/>
                      <a:pt x="296894" y="316421"/>
                    </a:cubicBezTo>
                    <a:cubicBezTo>
                      <a:pt x="290608" y="323279"/>
                      <a:pt x="280225" y="326803"/>
                      <a:pt x="265652" y="326993"/>
                    </a:cubicBezTo>
                    <a:lnTo>
                      <a:pt x="254318" y="326993"/>
                    </a:lnTo>
                    <a:cubicBezTo>
                      <a:pt x="239268" y="326993"/>
                      <a:pt x="226409" y="326422"/>
                      <a:pt x="215836" y="325184"/>
                    </a:cubicBezTo>
                    <a:lnTo>
                      <a:pt x="209455" y="295942"/>
                    </a:lnTo>
                    <a:cubicBezTo>
                      <a:pt x="225933" y="297847"/>
                      <a:pt x="240697" y="298609"/>
                      <a:pt x="253936" y="298418"/>
                    </a:cubicBezTo>
                    <a:cubicBezTo>
                      <a:pt x="261747" y="298228"/>
                      <a:pt x="267081" y="295846"/>
                      <a:pt x="270129" y="291560"/>
                    </a:cubicBezTo>
                    <a:cubicBezTo>
                      <a:pt x="273177" y="287179"/>
                      <a:pt x="275082" y="279749"/>
                      <a:pt x="275749" y="269177"/>
                    </a:cubicBezTo>
                    <a:cubicBezTo>
                      <a:pt x="277368" y="241173"/>
                      <a:pt x="278702" y="210312"/>
                      <a:pt x="279845" y="176594"/>
                    </a:cubicBezTo>
                    <a:cubicBezTo>
                      <a:pt x="280892" y="142875"/>
                      <a:pt x="281464" y="112871"/>
                      <a:pt x="281464" y="86773"/>
                    </a:cubicBezTo>
                    <a:lnTo>
                      <a:pt x="281464" y="66294"/>
                    </a:lnTo>
                    <a:lnTo>
                      <a:pt x="133731" y="66294"/>
                    </a:lnTo>
                    <a:cubicBezTo>
                      <a:pt x="123158" y="83248"/>
                      <a:pt x="111347" y="99441"/>
                      <a:pt x="98488" y="114967"/>
                    </a:cubicBezTo>
                    <a:lnTo>
                      <a:pt x="73057" y="97726"/>
                    </a:lnTo>
                    <a:cubicBezTo>
                      <a:pt x="86963" y="81058"/>
                      <a:pt x="99155" y="64294"/>
                      <a:pt x="109728" y="47625"/>
                    </a:cubicBezTo>
                    <a:cubicBezTo>
                      <a:pt x="120301" y="30956"/>
                      <a:pt x="128301" y="15049"/>
                      <a:pt x="133731" y="0"/>
                    </a:cubicBezTo>
                    <a:lnTo>
                      <a:pt x="164782" y="6668"/>
                    </a:lnTo>
                    <a:cubicBezTo>
                      <a:pt x="160306" y="17240"/>
                      <a:pt x="155734" y="27051"/>
                      <a:pt x="151066" y="35909"/>
                    </a:cubicBezTo>
                    <a:lnTo>
                      <a:pt x="313658" y="35909"/>
                    </a:lnTo>
                    <a:close/>
                    <a:moveTo>
                      <a:pt x="100965" y="211836"/>
                    </a:moveTo>
                    <a:lnTo>
                      <a:pt x="128492" y="211836"/>
                    </a:lnTo>
                    <a:lnTo>
                      <a:pt x="128492" y="254508"/>
                    </a:lnTo>
                    <a:lnTo>
                      <a:pt x="162401" y="254508"/>
                    </a:lnTo>
                    <a:lnTo>
                      <a:pt x="162401" y="194881"/>
                    </a:lnTo>
                    <a:lnTo>
                      <a:pt x="90106" y="194881"/>
                    </a:lnTo>
                    <a:lnTo>
                      <a:pt x="90106" y="167735"/>
                    </a:lnTo>
                    <a:lnTo>
                      <a:pt x="162401" y="167735"/>
                    </a:lnTo>
                    <a:lnTo>
                      <a:pt x="162401" y="131445"/>
                    </a:lnTo>
                    <a:lnTo>
                      <a:pt x="141256" y="131445"/>
                    </a:lnTo>
                    <a:cubicBezTo>
                      <a:pt x="134398" y="142018"/>
                      <a:pt x="127730" y="151447"/>
                      <a:pt x="121158" y="159639"/>
                    </a:cubicBezTo>
                    <a:lnTo>
                      <a:pt x="96488" y="144494"/>
                    </a:lnTo>
                    <a:cubicBezTo>
                      <a:pt x="106394" y="132778"/>
                      <a:pt x="114585" y="121825"/>
                      <a:pt x="121158" y="111728"/>
                    </a:cubicBezTo>
                    <a:cubicBezTo>
                      <a:pt x="127730" y="101632"/>
                      <a:pt x="133826" y="90488"/>
                      <a:pt x="139541" y="78200"/>
                    </a:cubicBezTo>
                    <a:lnTo>
                      <a:pt x="166021" y="84582"/>
                    </a:lnTo>
                    <a:cubicBezTo>
                      <a:pt x="161830" y="94202"/>
                      <a:pt x="158686" y="100679"/>
                      <a:pt x="156876" y="104013"/>
                    </a:cubicBezTo>
                    <a:lnTo>
                      <a:pt x="251079" y="104013"/>
                    </a:lnTo>
                    <a:lnTo>
                      <a:pt x="251079" y="131540"/>
                    </a:lnTo>
                    <a:lnTo>
                      <a:pt x="193262" y="131540"/>
                    </a:lnTo>
                    <a:lnTo>
                      <a:pt x="193262" y="167830"/>
                    </a:lnTo>
                    <a:lnTo>
                      <a:pt x="263843" y="167830"/>
                    </a:lnTo>
                    <a:lnTo>
                      <a:pt x="263843" y="194977"/>
                    </a:lnTo>
                    <a:lnTo>
                      <a:pt x="193262" y="194977"/>
                    </a:lnTo>
                    <a:lnTo>
                      <a:pt x="193262" y="254603"/>
                    </a:lnTo>
                    <a:lnTo>
                      <a:pt x="224694" y="254603"/>
                    </a:lnTo>
                    <a:lnTo>
                      <a:pt x="224694" y="211550"/>
                    </a:lnTo>
                    <a:lnTo>
                      <a:pt x="251841" y="211550"/>
                    </a:lnTo>
                    <a:lnTo>
                      <a:pt x="251841" y="281083"/>
                    </a:lnTo>
                    <a:lnTo>
                      <a:pt x="101155" y="281083"/>
                    </a:lnTo>
                    <a:lnTo>
                      <a:pt x="101155" y="211836"/>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3" name="Google Shape;113;p39"/>
              <p:cNvSpPr/>
              <p:nvPr/>
            </p:nvSpPr>
            <p:spPr>
              <a:xfrm>
                <a:off x="8056911" y="1535620"/>
                <a:ext cx="300608" cy="313848"/>
              </a:xfrm>
              <a:custGeom>
                <a:avLst/>
                <a:gdLst/>
                <a:ahLst/>
                <a:cxnLst/>
                <a:rect l="l" t="t" r="r" b="b"/>
                <a:pathLst>
                  <a:path w="300608" h="313848" extrusionOk="0">
                    <a:moveTo>
                      <a:pt x="238887" y="282130"/>
                    </a:moveTo>
                    <a:lnTo>
                      <a:pt x="300609" y="282130"/>
                    </a:lnTo>
                    <a:lnTo>
                      <a:pt x="300609" y="313849"/>
                    </a:lnTo>
                    <a:lnTo>
                      <a:pt x="0" y="313849"/>
                    </a:lnTo>
                    <a:lnTo>
                      <a:pt x="0" y="282130"/>
                    </a:lnTo>
                    <a:lnTo>
                      <a:pt x="131636" y="282130"/>
                    </a:lnTo>
                    <a:lnTo>
                      <a:pt x="131636" y="219361"/>
                    </a:lnTo>
                    <a:lnTo>
                      <a:pt x="27527" y="219361"/>
                    </a:lnTo>
                    <a:lnTo>
                      <a:pt x="27527" y="187642"/>
                    </a:lnTo>
                    <a:lnTo>
                      <a:pt x="131636" y="187642"/>
                    </a:lnTo>
                    <a:lnTo>
                      <a:pt x="131636" y="144209"/>
                    </a:lnTo>
                    <a:lnTo>
                      <a:pt x="14192" y="144209"/>
                    </a:lnTo>
                    <a:lnTo>
                      <a:pt x="14192" y="112776"/>
                    </a:lnTo>
                    <a:lnTo>
                      <a:pt x="287655" y="112776"/>
                    </a:lnTo>
                    <a:lnTo>
                      <a:pt x="287655" y="144209"/>
                    </a:lnTo>
                    <a:lnTo>
                      <a:pt x="165925" y="144209"/>
                    </a:lnTo>
                    <a:lnTo>
                      <a:pt x="165925" y="187642"/>
                    </a:lnTo>
                    <a:lnTo>
                      <a:pt x="273558" y="187642"/>
                    </a:lnTo>
                    <a:lnTo>
                      <a:pt x="273558" y="219361"/>
                    </a:lnTo>
                    <a:lnTo>
                      <a:pt x="165925" y="219361"/>
                    </a:lnTo>
                    <a:lnTo>
                      <a:pt x="165925" y="282130"/>
                    </a:lnTo>
                    <a:lnTo>
                      <a:pt x="235077" y="282130"/>
                    </a:lnTo>
                    <a:cubicBezTo>
                      <a:pt x="220980" y="262890"/>
                      <a:pt x="210502" y="248888"/>
                      <a:pt x="203645" y="240125"/>
                    </a:cubicBezTo>
                    <a:lnTo>
                      <a:pt x="229076" y="220694"/>
                    </a:lnTo>
                    <a:cubicBezTo>
                      <a:pt x="244412" y="240030"/>
                      <a:pt x="255651" y="254603"/>
                      <a:pt x="262985" y="264414"/>
                    </a:cubicBezTo>
                    <a:lnTo>
                      <a:pt x="238887" y="282130"/>
                    </a:lnTo>
                    <a:close/>
                    <a:moveTo>
                      <a:pt x="38862" y="67723"/>
                    </a:moveTo>
                    <a:lnTo>
                      <a:pt x="38862" y="99155"/>
                    </a:lnTo>
                    <a:lnTo>
                      <a:pt x="5334" y="99155"/>
                    </a:lnTo>
                    <a:lnTo>
                      <a:pt x="5334" y="36671"/>
                    </a:lnTo>
                    <a:lnTo>
                      <a:pt x="133065" y="36671"/>
                    </a:lnTo>
                    <a:lnTo>
                      <a:pt x="121063" y="5620"/>
                    </a:lnTo>
                    <a:lnTo>
                      <a:pt x="157734" y="0"/>
                    </a:lnTo>
                    <a:lnTo>
                      <a:pt x="160877" y="8477"/>
                    </a:lnTo>
                    <a:lnTo>
                      <a:pt x="171831" y="36671"/>
                    </a:lnTo>
                    <a:lnTo>
                      <a:pt x="296418" y="36671"/>
                    </a:lnTo>
                    <a:lnTo>
                      <a:pt x="296418" y="99155"/>
                    </a:lnTo>
                    <a:lnTo>
                      <a:pt x="261461" y="99155"/>
                    </a:lnTo>
                    <a:lnTo>
                      <a:pt x="261461" y="67723"/>
                    </a:lnTo>
                    <a:lnTo>
                      <a:pt x="38862" y="67723"/>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4" name="Google Shape;114;p39"/>
              <p:cNvSpPr/>
              <p:nvPr/>
            </p:nvSpPr>
            <p:spPr>
              <a:xfrm>
                <a:off x="8405525" y="1711928"/>
                <a:ext cx="129445" cy="30384"/>
              </a:xfrm>
              <a:custGeom>
                <a:avLst/>
                <a:gdLst/>
                <a:ahLst/>
                <a:cxnLst/>
                <a:rect l="l" t="t" r="r" b="b"/>
                <a:pathLst>
                  <a:path w="129445"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5" name="Google Shape;115;p39"/>
              <p:cNvSpPr/>
              <p:nvPr/>
            </p:nvSpPr>
            <p:spPr>
              <a:xfrm>
                <a:off x="8569356" y="1536001"/>
                <a:ext cx="327279" cy="323850"/>
              </a:xfrm>
              <a:custGeom>
                <a:avLst/>
                <a:gdLst/>
                <a:ahLst/>
                <a:cxnLst/>
                <a:rect l="l" t="t" r="r" b="b"/>
                <a:pathLst>
                  <a:path w="327279" h="323850" extrusionOk="0">
                    <a:moveTo>
                      <a:pt x="138208" y="94488"/>
                    </a:moveTo>
                    <a:cubicBezTo>
                      <a:pt x="134208" y="127635"/>
                      <a:pt x="130016" y="154591"/>
                      <a:pt x="125539" y="175260"/>
                    </a:cubicBezTo>
                    <a:cubicBezTo>
                      <a:pt x="121063" y="195929"/>
                      <a:pt x="115062" y="214313"/>
                      <a:pt x="107538" y="230315"/>
                    </a:cubicBezTo>
                    <a:lnTo>
                      <a:pt x="154496" y="268796"/>
                    </a:lnTo>
                    <a:lnTo>
                      <a:pt x="131922" y="296323"/>
                    </a:lnTo>
                    <a:cubicBezTo>
                      <a:pt x="118967" y="284321"/>
                      <a:pt x="104966" y="272129"/>
                      <a:pt x="89916" y="259651"/>
                    </a:cubicBezTo>
                    <a:cubicBezTo>
                      <a:pt x="82391" y="270034"/>
                      <a:pt x="73247" y="280321"/>
                      <a:pt x="62579" y="290513"/>
                    </a:cubicBezTo>
                    <a:cubicBezTo>
                      <a:pt x="51911" y="300704"/>
                      <a:pt x="38862" y="311849"/>
                      <a:pt x="23622" y="323850"/>
                    </a:cubicBezTo>
                    <a:lnTo>
                      <a:pt x="0" y="298799"/>
                    </a:lnTo>
                    <a:cubicBezTo>
                      <a:pt x="14859" y="287465"/>
                      <a:pt x="27242" y="277082"/>
                      <a:pt x="37433" y="267557"/>
                    </a:cubicBezTo>
                    <a:cubicBezTo>
                      <a:pt x="47530" y="258032"/>
                      <a:pt x="56198" y="248126"/>
                      <a:pt x="63532" y="237744"/>
                    </a:cubicBezTo>
                    <a:cubicBezTo>
                      <a:pt x="44482" y="222504"/>
                      <a:pt x="28575" y="210122"/>
                      <a:pt x="15907" y="200692"/>
                    </a:cubicBezTo>
                    <a:cubicBezTo>
                      <a:pt x="24575" y="169164"/>
                      <a:pt x="32004" y="134398"/>
                      <a:pt x="38100" y="96298"/>
                    </a:cubicBezTo>
                    <a:lnTo>
                      <a:pt x="5239" y="96298"/>
                    </a:lnTo>
                    <a:lnTo>
                      <a:pt x="5239" y="62770"/>
                    </a:lnTo>
                    <a:lnTo>
                      <a:pt x="42958" y="62770"/>
                    </a:lnTo>
                    <a:cubicBezTo>
                      <a:pt x="46197" y="36862"/>
                      <a:pt x="48483" y="16002"/>
                      <a:pt x="49625" y="0"/>
                    </a:cubicBezTo>
                    <a:lnTo>
                      <a:pt x="82487" y="2477"/>
                    </a:lnTo>
                    <a:cubicBezTo>
                      <a:pt x="80391" y="22193"/>
                      <a:pt x="77914" y="42386"/>
                      <a:pt x="75057" y="62770"/>
                    </a:cubicBezTo>
                    <a:lnTo>
                      <a:pt x="138208" y="62770"/>
                    </a:lnTo>
                    <a:lnTo>
                      <a:pt x="138208" y="94488"/>
                    </a:lnTo>
                    <a:close/>
                    <a:moveTo>
                      <a:pt x="80296" y="208788"/>
                    </a:moveTo>
                    <a:cubicBezTo>
                      <a:pt x="86678" y="195167"/>
                      <a:pt x="91916" y="179356"/>
                      <a:pt x="96203" y="161544"/>
                    </a:cubicBezTo>
                    <a:cubicBezTo>
                      <a:pt x="100394" y="143637"/>
                      <a:pt x="104204" y="121920"/>
                      <a:pt x="107538" y="96298"/>
                    </a:cubicBezTo>
                    <a:lnTo>
                      <a:pt x="69818" y="96298"/>
                    </a:lnTo>
                    <a:cubicBezTo>
                      <a:pt x="63913" y="131540"/>
                      <a:pt x="57721" y="161449"/>
                      <a:pt x="51149" y="185928"/>
                    </a:cubicBezTo>
                    <a:cubicBezTo>
                      <a:pt x="62770" y="194501"/>
                      <a:pt x="72580" y="202216"/>
                      <a:pt x="80296" y="208788"/>
                    </a:cubicBezTo>
                    <a:close/>
                    <a:moveTo>
                      <a:pt x="327279" y="147066"/>
                    </a:moveTo>
                    <a:lnTo>
                      <a:pt x="327279" y="180213"/>
                    </a:lnTo>
                    <a:lnTo>
                      <a:pt x="250413" y="180213"/>
                    </a:lnTo>
                    <a:lnTo>
                      <a:pt x="250413" y="276511"/>
                    </a:lnTo>
                    <a:cubicBezTo>
                      <a:pt x="250413" y="292703"/>
                      <a:pt x="247174" y="304133"/>
                      <a:pt x="240697" y="310706"/>
                    </a:cubicBezTo>
                    <a:cubicBezTo>
                      <a:pt x="234220" y="317278"/>
                      <a:pt x="223076" y="320612"/>
                      <a:pt x="207359" y="320612"/>
                    </a:cubicBezTo>
                    <a:cubicBezTo>
                      <a:pt x="192977" y="320612"/>
                      <a:pt x="180690"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7066"/>
                    </a:lnTo>
                    <a:lnTo>
                      <a:pt x="216884" y="147066"/>
                    </a:lnTo>
                    <a:lnTo>
                      <a:pt x="216884" y="108299"/>
                    </a:lnTo>
                    <a:lnTo>
                      <a:pt x="273368" y="54293"/>
                    </a:lnTo>
                    <a:lnTo>
                      <a:pt x="155924" y="54293"/>
                    </a:lnTo>
                    <a:lnTo>
                      <a:pt x="155924" y="22193"/>
                    </a:lnTo>
                    <a:lnTo>
                      <a:pt x="316802" y="22193"/>
                    </a:lnTo>
                    <a:lnTo>
                      <a:pt x="316802" y="53912"/>
                    </a:lnTo>
                    <a:lnTo>
                      <a:pt x="250507" y="120206"/>
                    </a:lnTo>
                    <a:lnTo>
                      <a:pt x="250507" y="146971"/>
                    </a:lnTo>
                    <a:lnTo>
                      <a:pt x="327279" y="14697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6" name="Google Shape;116;p39"/>
              <p:cNvSpPr/>
              <p:nvPr/>
            </p:nvSpPr>
            <p:spPr>
              <a:xfrm>
                <a:off x="8925591" y="1554289"/>
                <a:ext cx="296322" cy="310610"/>
              </a:xfrm>
              <a:custGeom>
                <a:avLst/>
                <a:gdLst/>
                <a:ahLst/>
                <a:cxnLst/>
                <a:rect l="l" t="t" r="r" b="b"/>
                <a:pathLst>
                  <a:path w="296322" h="310610" extrusionOk="0">
                    <a:moveTo>
                      <a:pt x="31718" y="0"/>
                    </a:moveTo>
                    <a:lnTo>
                      <a:pt x="296323" y="0"/>
                    </a:lnTo>
                    <a:lnTo>
                      <a:pt x="296323" y="260413"/>
                    </a:lnTo>
                    <a:cubicBezTo>
                      <a:pt x="296323" y="271939"/>
                      <a:pt x="294799" y="280797"/>
                      <a:pt x="291941" y="286893"/>
                    </a:cubicBezTo>
                    <a:cubicBezTo>
                      <a:pt x="288988" y="292989"/>
                      <a:pt x="284226" y="297275"/>
                      <a:pt x="277653" y="299752"/>
                    </a:cubicBezTo>
                    <a:cubicBezTo>
                      <a:pt x="271082" y="302228"/>
                      <a:pt x="261747" y="303467"/>
                      <a:pt x="249745" y="303467"/>
                    </a:cubicBezTo>
                    <a:cubicBezTo>
                      <a:pt x="239839" y="303467"/>
                      <a:pt x="227838" y="302800"/>
                      <a:pt x="213741" y="301371"/>
                    </a:cubicBezTo>
                    <a:lnTo>
                      <a:pt x="208121" y="267843"/>
                    </a:lnTo>
                    <a:cubicBezTo>
                      <a:pt x="223171" y="269938"/>
                      <a:pt x="235648" y="271177"/>
                      <a:pt x="245554" y="271367"/>
                    </a:cubicBezTo>
                    <a:cubicBezTo>
                      <a:pt x="252793" y="271367"/>
                      <a:pt x="257651" y="269938"/>
                      <a:pt x="260032"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8" y="203740"/>
                    </a:lnTo>
                    <a:cubicBezTo>
                      <a:pt x="62198" y="222980"/>
                      <a:pt x="58769" y="240697"/>
                      <a:pt x="53626" y="256794"/>
                    </a:cubicBezTo>
                    <a:cubicBezTo>
                      <a:pt x="48482" y="272891"/>
                      <a:pt x="40577" y="290798"/>
                      <a:pt x="30003" y="310610"/>
                    </a:cubicBezTo>
                    <a:lnTo>
                      <a:pt x="0" y="294037"/>
                    </a:lnTo>
                    <a:cubicBezTo>
                      <a:pt x="9620" y="275654"/>
                      <a:pt x="16573" y="260509"/>
                      <a:pt x="20764"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213" y="87154"/>
                    </a:moveTo>
                    <a:lnTo>
                      <a:pt x="263461" y="87154"/>
                    </a:lnTo>
                    <a:lnTo>
                      <a:pt x="263461" y="32480"/>
                    </a:lnTo>
                    <a:lnTo>
                      <a:pt x="180213" y="32480"/>
                    </a:lnTo>
                    <a:lnTo>
                      <a:pt x="180213" y="87154"/>
                    </a:lnTo>
                    <a:close/>
                    <a:moveTo>
                      <a:pt x="180213" y="119539"/>
                    </a:moveTo>
                    <a:lnTo>
                      <a:pt x="180213" y="171355"/>
                    </a:lnTo>
                    <a:lnTo>
                      <a:pt x="263461" y="171355"/>
                    </a:lnTo>
                    <a:lnTo>
                      <a:pt x="263461" y="119539"/>
                    </a:lnTo>
                    <a:lnTo>
                      <a:pt x="180213" y="119539"/>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7" name="Google Shape;117;p39"/>
              <p:cNvSpPr/>
              <p:nvPr/>
            </p:nvSpPr>
            <p:spPr>
              <a:xfrm>
                <a:off x="9291827" y="1575435"/>
                <a:ext cx="176688" cy="258127"/>
              </a:xfrm>
              <a:custGeom>
                <a:avLst/>
                <a:gdLst/>
                <a:ahLst/>
                <a:cxnLst/>
                <a:rect l="l" t="t" r="r" b="b"/>
                <a:pathLst>
                  <a:path w="176688" h="258127" extrusionOk="0">
                    <a:moveTo>
                      <a:pt x="82486" y="0"/>
                    </a:moveTo>
                    <a:cubicBezTo>
                      <a:pt x="100869" y="0"/>
                      <a:pt x="117157" y="3429"/>
                      <a:pt x="131540" y="10192"/>
                    </a:cubicBezTo>
                    <a:cubicBezTo>
                      <a:pt x="145923" y="17050"/>
                      <a:pt x="156972" y="26670"/>
                      <a:pt x="164878" y="39148"/>
                    </a:cubicBezTo>
                    <a:cubicBezTo>
                      <a:pt x="172783" y="51625"/>
                      <a:pt x="176689" y="65818"/>
                      <a:pt x="176689" y="81820"/>
                    </a:cubicBezTo>
                    <a:cubicBezTo>
                      <a:pt x="176689" y="97822"/>
                      <a:pt x="172783" y="112014"/>
                      <a:pt x="164878" y="124301"/>
                    </a:cubicBezTo>
                    <a:cubicBezTo>
                      <a:pt x="156972" y="136684"/>
                      <a:pt x="145923" y="146209"/>
                      <a:pt x="131730" y="153067"/>
                    </a:cubicBezTo>
                    <a:cubicBezTo>
                      <a:pt x="117538" y="159925"/>
                      <a:pt x="101060" y="163259"/>
                      <a:pt x="82486" y="163259"/>
                    </a:cubicBezTo>
                    <a:lnTo>
                      <a:pt x="37719" y="163259"/>
                    </a:lnTo>
                    <a:lnTo>
                      <a:pt x="37719" y="258127"/>
                    </a:lnTo>
                    <a:lnTo>
                      <a:pt x="0" y="258127"/>
                    </a:lnTo>
                    <a:lnTo>
                      <a:pt x="0" y="0"/>
                    </a:lnTo>
                    <a:lnTo>
                      <a:pt x="82486" y="0"/>
                    </a:lnTo>
                    <a:close/>
                    <a:moveTo>
                      <a:pt x="77914" y="130492"/>
                    </a:moveTo>
                    <a:cubicBezTo>
                      <a:pt x="96488" y="130492"/>
                      <a:pt x="110871" y="126111"/>
                      <a:pt x="121158" y="117253"/>
                    </a:cubicBezTo>
                    <a:cubicBezTo>
                      <a:pt x="131350" y="108394"/>
                      <a:pt x="136493" y="96583"/>
                      <a:pt x="136493" y="81820"/>
                    </a:cubicBezTo>
                    <a:cubicBezTo>
                      <a:pt x="136493" y="67056"/>
                      <a:pt x="131350" y="55150"/>
                      <a:pt x="121158" y="46196"/>
                    </a:cubicBezTo>
                    <a:cubicBezTo>
                      <a:pt x="110966" y="37243"/>
                      <a:pt x="96488" y="32766"/>
                      <a:pt x="77914" y="32766"/>
                    </a:cubicBezTo>
                    <a:lnTo>
                      <a:pt x="37719" y="32766"/>
                    </a:lnTo>
                    <a:lnTo>
                      <a:pt x="37719" y="130492"/>
                    </a:lnTo>
                    <a:lnTo>
                      <a:pt x="77914" y="130492"/>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8" name="Google Shape;118;p39"/>
              <p:cNvSpPr/>
              <p:nvPr/>
            </p:nvSpPr>
            <p:spPr>
              <a:xfrm>
                <a:off x="9506330" y="1575435"/>
                <a:ext cx="176689" cy="258127"/>
              </a:xfrm>
              <a:custGeom>
                <a:avLst/>
                <a:gdLst/>
                <a:ahLst/>
                <a:cxnLst/>
                <a:rect l="l" t="t" r="r" b="b"/>
                <a:pathLst>
                  <a:path w="176689" h="258127" extrusionOk="0">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9" y="159925"/>
                      <a:pt x="101061" y="163259"/>
                      <a:pt x="82487" y="163259"/>
                    </a:cubicBezTo>
                    <a:lnTo>
                      <a:pt x="37719" y="163259"/>
                    </a:lnTo>
                    <a:lnTo>
                      <a:pt x="37719" y="258127"/>
                    </a:lnTo>
                    <a:lnTo>
                      <a:pt x="0" y="258127"/>
                    </a:lnTo>
                    <a:lnTo>
                      <a:pt x="0" y="0"/>
                    </a:lnTo>
                    <a:lnTo>
                      <a:pt x="82487" y="0"/>
                    </a:lnTo>
                    <a:close/>
                    <a:moveTo>
                      <a:pt x="77914" y="130492"/>
                    </a:moveTo>
                    <a:cubicBezTo>
                      <a:pt x="96488" y="130492"/>
                      <a:pt x="110871" y="126111"/>
                      <a:pt x="121158" y="117253"/>
                    </a:cubicBezTo>
                    <a:cubicBezTo>
                      <a:pt x="131350" y="108394"/>
                      <a:pt x="136493" y="96583"/>
                      <a:pt x="136493" y="81820"/>
                    </a:cubicBezTo>
                    <a:cubicBezTo>
                      <a:pt x="136493" y="67056"/>
                      <a:pt x="131350" y="55150"/>
                      <a:pt x="121158" y="46196"/>
                    </a:cubicBezTo>
                    <a:cubicBezTo>
                      <a:pt x="110966" y="37243"/>
                      <a:pt x="96488" y="32766"/>
                      <a:pt x="77914" y="32766"/>
                    </a:cubicBezTo>
                    <a:lnTo>
                      <a:pt x="37719" y="32766"/>
                    </a:lnTo>
                    <a:lnTo>
                      <a:pt x="37719" y="130492"/>
                    </a:lnTo>
                    <a:lnTo>
                      <a:pt x="77914" y="130492"/>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19" name="Google Shape;119;p39"/>
              <p:cNvSpPr/>
              <p:nvPr/>
            </p:nvSpPr>
            <p:spPr>
              <a:xfrm>
                <a:off x="9695020" y="1575435"/>
                <a:ext cx="197262" cy="258222"/>
              </a:xfrm>
              <a:custGeom>
                <a:avLst/>
                <a:gdLst/>
                <a:ahLst/>
                <a:cxnLst/>
                <a:rect l="l" t="t" r="r" b="b"/>
                <a:pathLst>
                  <a:path w="197262" h="258222" extrusionOk="0">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pic>
        <p:nvPicPr>
          <p:cNvPr id="120" name="Google Shape;120;p39"/>
          <p:cNvPicPr preferRelativeResize="0"/>
          <p:nvPr/>
        </p:nvPicPr>
        <p:blipFill rotWithShape="1">
          <a:blip r:embed="rId10">
            <a:alphaModFix/>
          </a:blip>
          <a:srcRect l="13378" t="61581" r="9968"/>
          <a:stretch/>
        </p:blipFill>
        <p:spPr>
          <a:xfrm rot="10800000">
            <a:off x="0" y="5732884"/>
            <a:ext cx="12191999" cy="1125116"/>
          </a:xfrm>
          <a:prstGeom prst="rect">
            <a:avLst/>
          </a:prstGeom>
          <a:noFill/>
          <a:ln>
            <a:noFill/>
          </a:ln>
        </p:spPr>
      </p:pic>
      <p:sp>
        <p:nvSpPr>
          <p:cNvPr id="121" name="Google Shape;121;p39"/>
          <p:cNvSpPr txBox="1">
            <a:spLocks noGrp="1"/>
          </p:cNvSpPr>
          <p:nvPr>
            <p:ph type="sldNum" idx="12"/>
          </p:nvPr>
        </p:nvSpPr>
        <p:spPr>
          <a:xfrm>
            <a:off x="11460310" y="6356350"/>
            <a:ext cx="550333"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0" u="none">
                <a:solidFill>
                  <a:schemeClr val="dk1"/>
                </a:solidFill>
                <a:latin typeface="Arial"/>
                <a:ea typeface="Arial"/>
                <a:cs typeface="Arial"/>
                <a:sym typeface="Arial"/>
              </a:defRPr>
            </a:lvl1pPr>
            <a:lvl2pPr marL="0" marR="0" lvl="1" indent="0" algn="r" rtl="0">
              <a:spcBef>
                <a:spcPts val="0"/>
              </a:spcBef>
              <a:buNone/>
              <a:defRPr sz="1400" b="0" u="none">
                <a:solidFill>
                  <a:schemeClr val="dk1"/>
                </a:solidFill>
                <a:latin typeface="Arial"/>
                <a:ea typeface="Arial"/>
                <a:cs typeface="Arial"/>
                <a:sym typeface="Arial"/>
              </a:defRPr>
            </a:lvl2pPr>
            <a:lvl3pPr marL="0" marR="0" lvl="2" indent="0" algn="r" rtl="0">
              <a:spcBef>
                <a:spcPts val="0"/>
              </a:spcBef>
              <a:buNone/>
              <a:defRPr sz="1400" b="0" u="none">
                <a:solidFill>
                  <a:schemeClr val="dk1"/>
                </a:solidFill>
                <a:latin typeface="Arial"/>
                <a:ea typeface="Arial"/>
                <a:cs typeface="Arial"/>
                <a:sym typeface="Arial"/>
              </a:defRPr>
            </a:lvl3pPr>
            <a:lvl4pPr marL="0" marR="0" lvl="3" indent="0" algn="r" rtl="0">
              <a:spcBef>
                <a:spcPts val="0"/>
              </a:spcBef>
              <a:buNone/>
              <a:defRPr sz="1400" b="0" u="none">
                <a:solidFill>
                  <a:schemeClr val="dk1"/>
                </a:solidFill>
                <a:latin typeface="Arial"/>
                <a:ea typeface="Arial"/>
                <a:cs typeface="Arial"/>
                <a:sym typeface="Arial"/>
              </a:defRPr>
            </a:lvl4pPr>
            <a:lvl5pPr marL="0" marR="0" lvl="4" indent="0" algn="r" rtl="0">
              <a:spcBef>
                <a:spcPts val="0"/>
              </a:spcBef>
              <a:buNone/>
              <a:defRPr sz="1400" b="0" u="none">
                <a:solidFill>
                  <a:schemeClr val="dk1"/>
                </a:solidFill>
                <a:latin typeface="Arial"/>
                <a:ea typeface="Arial"/>
                <a:cs typeface="Arial"/>
                <a:sym typeface="Arial"/>
              </a:defRPr>
            </a:lvl5pPr>
            <a:lvl6pPr marL="0" marR="0" lvl="5" indent="0" algn="r" rtl="0">
              <a:spcBef>
                <a:spcPts val="0"/>
              </a:spcBef>
              <a:buNone/>
              <a:defRPr sz="1400" b="0" u="none">
                <a:solidFill>
                  <a:schemeClr val="dk1"/>
                </a:solidFill>
                <a:latin typeface="Arial"/>
                <a:ea typeface="Arial"/>
                <a:cs typeface="Arial"/>
                <a:sym typeface="Arial"/>
              </a:defRPr>
            </a:lvl6pPr>
            <a:lvl7pPr marL="0" marR="0" lvl="6" indent="0" algn="r" rtl="0">
              <a:spcBef>
                <a:spcPts val="0"/>
              </a:spcBef>
              <a:buNone/>
              <a:defRPr sz="1400" b="0" u="none">
                <a:solidFill>
                  <a:schemeClr val="dk1"/>
                </a:solidFill>
                <a:latin typeface="Arial"/>
                <a:ea typeface="Arial"/>
                <a:cs typeface="Arial"/>
                <a:sym typeface="Arial"/>
              </a:defRPr>
            </a:lvl7pPr>
            <a:lvl8pPr marL="0" marR="0" lvl="7" indent="0" algn="r" rtl="0">
              <a:spcBef>
                <a:spcPts val="0"/>
              </a:spcBef>
              <a:buNone/>
              <a:defRPr sz="1400" b="0" u="none">
                <a:solidFill>
                  <a:schemeClr val="dk1"/>
                </a:solidFill>
                <a:latin typeface="Arial"/>
                <a:ea typeface="Arial"/>
                <a:cs typeface="Arial"/>
                <a:sym typeface="Arial"/>
              </a:defRPr>
            </a:lvl8pPr>
            <a:lvl9pPr marL="0" marR="0" lvl="8" indent="0" algn="r" rtl="0">
              <a:spcBef>
                <a:spcPts val="0"/>
              </a:spcBef>
              <a:buNone/>
              <a:defRPr sz="1400" b="0" u="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721575399"/>
      </p:ext>
    </p:extLst>
  </p:cSld>
  <p:clrMap bg1="lt1" tx1="dk1" bg2="dk2" tx2="lt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 id="2147483933" r:id="rId6"/>
    <p:sldLayoutId id="2147483934" r:id="rId7"/>
    <p:sldLayoutId id="2147483935"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51">
          <p15:clr>
            <a:srgbClr val="F26B43"/>
          </p15:clr>
        </p15:guide>
        <p15:guide id="2" pos="7106">
          <p15:clr>
            <a:srgbClr val="F26B43"/>
          </p15:clr>
        </p15:guide>
        <p15:guide id="3" orient="horz" pos="3906">
          <p15:clr>
            <a:srgbClr val="F26B43"/>
          </p15:clr>
        </p15:guide>
        <p15:guide id="4" orient="horz" pos="414">
          <p15:clr>
            <a:srgbClr val="F26B43"/>
          </p15:clr>
        </p15:guide>
        <p15:guide id="5" pos="3840">
          <p15:clr>
            <a:srgbClr val="F26B43"/>
          </p15:clr>
        </p15:guide>
        <p15:guide id="6" orient="horz" pos="216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p:nvPr/>
        </p:nvSpPr>
        <p:spPr>
          <a:xfrm>
            <a:off x="0" y="0"/>
            <a:ext cx="12192000" cy="6858000"/>
          </a:xfrm>
          <a:prstGeom prst="roundRect">
            <a:avLst>
              <a:gd name="adj" fmla="val 0"/>
            </a:avLst>
          </a:prstGeom>
          <a:gradFill>
            <a:gsLst>
              <a:gs pos="0">
                <a:srgbClr val="C4D6ED">
                  <a:alpha val="20000"/>
                </a:srgbClr>
              </a:gs>
              <a:gs pos="100000">
                <a:srgbClr val="BDD0EC">
                  <a:alpha val="2000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1" name="Google Shape;11;p39"/>
          <p:cNvGrpSpPr/>
          <p:nvPr/>
        </p:nvGrpSpPr>
        <p:grpSpPr>
          <a:xfrm>
            <a:off x="160320" y="178403"/>
            <a:ext cx="11871361" cy="6501195"/>
            <a:chOff x="-11879827" y="-8369300"/>
            <a:chExt cx="11871361" cy="6501195"/>
          </a:xfrm>
        </p:grpSpPr>
        <p:grpSp>
          <p:nvGrpSpPr>
            <p:cNvPr id="12" name="Google Shape;12;p39"/>
            <p:cNvGrpSpPr/>
            <p:nvPr/>
          </p:nvGrpSpPr>
          <p:grpSpPr>
            <a:xfrm>
              <a:off x="-11879827" y="-2678968"/>
              <a:ext cx="3363753" cy="810862"/>
              <a:chOff x="2380868" y="4939665"/>
              <a:chExt cx="3363753" cy="810862"/>
            </a:xfrm>
          </p:grpSpPr>
          <p:sp>
            <p:nvSpPr>
              <p:cNvPr id="13" name="Google Shape;13;p39"/>
              <p:cNvSpPr/>
              <p:nvPr/>
            </p:nvSpPr>
            <p:spPr>
              <a:xfrm>
                <a:off x="2381058" y="4939665"/>
                <a:ext cx="313658" cy="326993"/>
              </a:xfrm>
              <a:custGeom>
                <a:avLst/>
                <a:gdLst/>
                <a:ahLst/>
                <a:cxnLst/>
                <a:rect l="l" t="t" r="r" b="b"/>
                <a:pathLst>
                  <a:path w="313658" h="326993" extrusionOk="0">
                    <a:moveTo>
                      <a:pt x="19431" y="89725"/>
                    </a:moveTo>
                    <a:cubicBezTo>
                      <a:pt x="45529" y="108966"/>
                      <a:pt x="66103" y="125730"/>
                      <a:pt x="81153" y="139827"/>
                    </a:cubicBezTo>
                    <a:lnTo>
                      <a:pt x="61436" y="166306"/>
                    </a:lnTo>
                    <a:cubicBezTo>
                      <a:pt x="53721" y="158782"/>
                      <a:pt x="43720" y="149923"/>
                      <a:pt x="31433" y="139637"/>
                    </a:cubicBezTo>
                    <a:cubicBezTo>
                      <a:pt x="19145" y="129349"/>
                      <a:pt x="8763" y="121253"/>
                      <a:pt x="0" y="115157"/>
                    </a:cubicBezTo>
                    <a:lnTo>
                      <a:pt x="19431" y="89725"/>
                    </a:lnTo>
                    <a:close/>
                    <a:moveTo>
                      <a:pt x="9620" y="312706"/>
                    </a:moveTo>
                    <a:cubicBezTo>
                      <a:pt x="23527" y="271272"/>
                      <a:pt x="35814" y="229648"/>
                      <a:pt x="46673" y="187833"/>
                    </a:cubicBezTo>
                    <a:lnTo>
                      <a:pt x="77057" y="196977"/>
                    </a:lnTo>
                    <a:cubicBezTo>
                      <a:pt x="66961" y="236982"/>
                      <a:pt x="55054" y="278701"/>
                      <a:pt x="41434" y="322231"/>
                    </a:cubicBezTo>
                    <a:lnTo>
                      <a:pt x="9620" y="312706"/>
                    </a:lnTo>
                    <a:close/>
                    <a:moveTo>
                      <a:pt x="67437" y="76676"/>
                    </a:moveTo>
                    <a:cubicBezTo>
                      <a:pt x="59722" y="69628"/>
                      <a:pt x="50387" y="61722"/>
                      <a:pt x="39529" y="52864"/>
                    </a:cubicBezTo>
                    <a:cubicBezTo>
                      <a:pt x="28670" y="44005"/>
                      <a:pt x="19431" y="36766"/>
                      <a:pt x="11621" y="31147"/>
                    </a:cubicBezTo>
                    <a:lnTo>
                      <a:pt x="31052" y="5715"/>
                    </a:lnTo>
                    <a:cubicBezTo>
                      <a:pt x="39053" y="11144"/>
                      <a:pt x="48482" y="18097"/>
                      <a:pt x="59246" y="26575"/>
                    </a:cubicBezTo>
                    <a:cubicBezTo>
                      <a:pt x="70104" y="35052"/>
                      <a:pt x="79629" y="43053"/>
                      <a:pt x="87821" y="50578"/>
                    </a:cubicBezTo>
                    <a:lnTo>
                      <a:pt x="67437" y="76676"/>
                    </a:lnTo>
                    <a:close/>
                    <a:moveTo>
                      <a:pt x="313658" y="35814"/>
                    </a:moveTo>
                    <a:lnTo>
                      <a:pt x="313658" y="60198"/>
                    </a:lnTo>
                    <a:cubicBezTo>
                      <a:pt x="313658" y="91916"/>
                      <a:pt x="313087" y="128206"/>
                      <a:pt x="312039" y="169069"/>
                    </a:cubicBezTo>
                    <a:cubicBezTo>
                      <a:pt x="310991" y="209836"/>
                      <a:pt x="309467" y="247650"/>
                      <a:pt x="307658" y="282512"/>
                    </a:cubicBezTo>
                    <a:cubicBezTo>
                      <a:pt x="306705" y="298228"/>
                      <a:pt x="303086" y="309563"/>
                      <a:pt x="296894" y="316421"/>
                    </a:cubicBezTo>
                    <a:cubicBezTo>
                      <a:pt x="290608" y="323279"/>
                      <a:pt x="280226" y="326803"/>
                      <a:pt x="265652" y="326993"/>
                    </a:cubicBezTo>
                    <a:lnTo>
                      <a:pt x="254318" y="326993"/>
                    </a:lnTo>
                    <a:cubicBezTo>
                      <a:pt x="239268" y="326993"/>
                      <a:pt x="226409" y="326422"/>
                      <a:pt x="215837" y="325183"/>
                    </a:cubicBezTo>
                    <a:lnTo>
                      <a:pt x="209455" y="295942"/>
                    </a:lnTo>
                    <a:cubicBezTo>
                      <a:pt x="225933" y="297847"/>
                      <a:pt x="240697" y="298609"/>
                      <a:pt x="253937" y="298418"/>
                    </a:cubicBezTo>
                    <a:cubicBezTo>
                      <a:pt x="261747" y="298228"/>
                      <a:pt x="267081" y="295846"/>
                      <a:pt x="270129" y="291560"/>
                    </a:cubicBezTo>
                    <a:cubicBezTo>
                      <a:pt x="273177" y="287179"/>
                      <a:pt x="275082" y="279749"/>
                      <a:pt x="275749" y="269176"/>
                    </a:cubicBezTo>
                    <a:cubicBezTo>
                      <a:pt x="277368" y="241173"/>
                      <a:pt x="278702" y="210312"/>
                      <a:pt x="279845" y="176594"/>
                    </a:cubicBezTo>
                    <a:cubicBezTo>
                      <a:pt x="280892" y="142875"/>
                      <a:pt x="281464" y="112871"/>
                      <a:pt x="281464" y="86773"/>
                    </a:cubicBezTo>
                    <a:lnTo>
                      <a:pt x="281464" y="66294"/>
                    </a:lnTo>
                    <a:lnTo>
                      <a:pt x="133731" y="66294"/>
                    </a:lnTo>
                    <a:cubicBezTo>
                      <a:pt x="123158" y="83248"/>
                      <a:pt x="111347" y="99441"/>
                      <a:pt x="98489" y="114967"/>
                    </a:cubicBezTo>
                    <a:lnTo>
                      <a:pt x="73057" y="97726"/>
                    </a:lnTo>
                    <a:cubicBezTo>
                      <a:pt x="86963" y="81058"/>
                      <a:pt x="99155" y="64294"/>
                      <a:pt x="109728" y="47625"/>
                    </a:cubicBezTo>
                    <a:cubicBezTo>
                      <a:pt x="120301" y="30956"/>
                      <a:pt x="128302" y="15049"/>
                      <a:pt x="133731" y="0"/>
                    </a:cubicBezTo>
                    <a:lnTo>
                      <a:pt x="164783" y="6667"/>
                    </a:lnTo>
                    <a:cubicBezTo>
                      <a:pt x="160306" y="17240"/>
                      <a:pt x="155734" y="27051"/>
                      <a:pt x="151067" y="35909"/>
                    </a:cubicBezTo>
                    <a:lnTo>
                      <a:pt x="313658" y="35909"/>
                    </a:lnTo>
                    <a:close/>
                    <a:moveTo>
                      <a:pt x="100965" y="211836"/>
                    </a:moveTo>
                    <a:lnTo>
                      <a:pt x="128492" y="211836"/>
                    </a:lnTo>
                    <a:lnTo>
                      <a:pt x="128492" y="254508"/>
                    </a:lnTo>
                    <a:lnTo>
                      <a:pt x="162401" y="254508"/>
                    </a:lnTo>
                    <a:lnTo>
                      <a:pt x="162401" y="194881"/>
                    </a:lnTo>
                    <a:lnTo>
                      <a:pt x="90106" y="194881"/>
                    </a:lnTo>
                    <a:lnTo>
                      <a:pt x="90106" y="167735"/>
                    </a:lnTo>
                    <a:lnTo>
                      <a:pt x="162401" y="167735"/>
                    </a:lnTo>
                    <a:lnTo>
                      <a:pt x="162401" y="131445"/>
                    </a:lnTo>
                    <a:lnTo>
                      <a:pt x="141161" y="131445"/>
                    </a:lnTo>
                    <a:cubicBezTo>
                      <a:pt x="134303" y="142018"/>
                      <a:pt x="127635" y="151447"/>
                      <a:pt x="121063" y="159639"/>
                    </a:cubicBezTo>
                    <a:lnTo>
                      <a:pt x="96393" y="144494"/>
                    </a:lnTo>
                    <a:cubicBezTo>
                      <a:pt x="106299" y="132779"/>
                      <a:pt x="114491" y="121825"/>
                      <a:pt x="121063" y="111728"/>
                    </a:cubicBezTo>
                    <a:cubicBezTo>
                      <a:pt x="127635" y="101632"/>
                      <a:pt x="133731" y="90488"/>
                      <a:pt x="139446" y="78200"/>
                    </a:cubicBezTo>
                    <a:lnTo>
                      <a:pt x="165926" y="84582"/>
                    </a:lnTo>
                    <a:cubicBezTo>
                      <a:pt x="161735" y="94202"/>
                      <a:pt x="158591" y="100679"/>
                      <a:pt x="156781" y="104013"/>
                    </a:cubicBezTo>
                    <a:lnTo>
                      <a:pt x="250984" y="104013"/>
                    </a:lnTo>
                    <a:lnTo>
                      <a:pt x="250984" y="131540"/>
                    </a:lnTo>
                    <a:lnTo>
                      <a:pt x="193167" y="131540"/>
                    </a:lnTo>
                    <a:lnTo>
                      <a:pt x="193167" y="167830"/>
                    </a:lnTo>
                    <a:lnTo>
                      <a:pt x="263747" y="167830"/>
                    </a:lnTo>
                    <a:lnTo>
                      <a:pt x="263747" y="194977"/>
                    </a:lnTo>
                    <a:lnTo>
                      <a:pt x="193167" y="194977"/>
                    </a:lnTo>
                    <a:lnTo>
                      <a:pt x="193167" y="254603"/>
                    </a:lnTo>
                    <a:lnTo>
                      <a:pt x="224600" y="254603"/>
                    </a:lnTo>
                    <a:lnTo>
                      <a:pt x="224600" y="211550"/>
                    </a:lnTo>
                    <a:lnTo>
                      <a:pt x="251746" y="211550"/>
                    </a:lnTo>
                    <a:lnTo>
                      <a:pt x="251746" y="281083"/>
                    </a:lnTo>
                    <a:lnTo>
                      <a:pt x="100965" y="281083"/>
                    </a:lnTo>
                    <a:lnTo>
                      <a:pt x="100965" y="211836"/>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 name="Google Shape;14;p39"/>
              <p:cNvSpPr/>
              <p:nvPr/>
            </p:nvSpPr>
            <p:spPr>
              <a:xfrm>
                <a:off x="2744151" y="4942998"/>
                <a:ext cx="300513" cy="313943"/>
              </a:xfrm>
              <a:custGeom>
                <a:avLst/>
                <a:gdLst/>
                <a:ahLst/>
                <a:cxnLst/>
                <a:rect l="l" t="t" r="r" b="b"/>
                <a:pathLst>
                  <a:path w="300513" h="313943" extrusionOk="0">
                    <a:moveTo>
                      <a:pt x="238792" y="282226"/>
                    </a:moveTo>
                    <a:lnTo>
                      <a:pt x="300514" y="282226"/>
                    </a:lnTo>
                    <a:lnTo>
                      <a:pt x="300514" y="313944"/>
                    </a:lnTo>
                    <a:lnTo>
                      <a:pt x="0" y="313944"/>
                    </a:lnTo>
                    <a:lnTo>
                      <a:pt x="0" y="282226"/>
                    </a:lnTo>
                    <a:lnTo>
                      <a:pt x="131636" y="282226"/>
                    </a:lnTo>
                    <a:lnTo>
                      <a:pt x="131636" y="219456"/>
                    </a:lnTo>
                    <a:lnTo>
                      <a:pt x="27527" y="219456"/>
                    </a:lnTo>
                    <a:lnTo>
                      <a:pt x="27527" y="187738"/>
                    </a:lnTo>
                    <a:lnTo>
                      <a:pt x="131636" y="187738"/>
                    </a:lnTo>
                    <a:lnTo>
                      <a:pt x="131636" y="144304"/>
                    </a:lnTo>
                    <a:lnTo>
                      <a:pt x="14097" y="144304"/>
                    </a:lnTo>
                    <a:lnTo>
                      <a:pt x="14097" y="112871"/>
                    </a:lnTo>
                    <a:lnTo>
                      <a:pt x="287560" y="112871"/>
                    </a:lnTo>
                    <a:lnTo>
                      <a:pt x="287560" y="144304"/>
                    </a:lnTo>
                    <a:lnTo>
                      <a:pt x="165830" y="144304"/>
                    </a:lnTo>
                    <a:lnTo>
                      <a:pt x="165830" y="187738"/>
                    </a:lnTo>
                    <a:lnTo>
                      <a:pt x="273463" y="187738"/>
                    </a:lnTo>
                    <a:lnTo>
                      <a:pt x="273463" y="219456"/>
                    </a:lnTo>
                    <a:lnTo>
                      <a:pt x="165830" y="219456"/>
                    </a:lnTo>
                    <a:lnTo>
                      <a:pt x="165830" y="282226"/>
                    </a:lnTo>
                    <a:lnTo>
                      <a:pt x="234982" y="282226"/>
                    </a:lnTo>
                    <a:cubicBezTo>
                      <a:pt x="220885" y="262985"/>
                      <a:pt x="210407" y="248983"/>
                      <a:pt x="203549" y="240221"/>
                    </a:cubicBezTo>
                    <a:lnTo>
                      <a:pt x="228981" y="220789"/>
                    </a:lnTo>
                    <a:cubicBezTo>
                      <a:pt x="244316" y="240125"/>
                      <a:pt x="255556" y="254698"/>
                      <a:pt x="262890" y="264509"/>
                    </a:cubicBezTo>
                    <a:lnTo>
                      <a:pt x="238792" y="282226"/>
                    </a:lnTo>
                    <a:close/>
                    <a:moveTo>
                      <a:pt x="38767" y="67723"/>
                    </a:moveTo>
                    <a:lnTo>
                      <a:pt x="38767" y="99155"/>
                    </a:lnTo>
                    <a:lnTo>
                      <a:pt x="5239" y="99155"/>
                    </a:lnTo>
                    <a:lnTo>
                      <a:pt x="5239" y="36671"/>
                    </a:lnTo>
                    <a:lnTo>
                      <a:pt x="132969" y="36671"/>
                    </a:lnTo>
                    <a:lnTo>
                      <a:pt x="120968" y="5620"/>
                    </a:lnTo>
                    <a:lnTo>
                      <a:pt x="157639" y="0"/>
                    </a:lnTo>
                    <a:lnTo>
                      <a:pt x="160782" y="8477"/>
                    </a:lnTo>
                    <a:lnTo>
                      <a:pt x="171736" y="36671"/>
                    </a:lnTo>
                    <a:lnTo>
                      <a:pt x="296323" y="36671"/>
                    </a:lnTo>
                    <a:lnTo>
                      <a:pt x="296323" y="99155"/>
                    </a:lnTo>
                    <a:lnTo>
                      <a:pt x="261366" y="99155"/>
                    </a:lnTo>
                    <a:lnTo>
                      <a:pt x="261366" y="67723"/>
                    </a:lnTo>
                    <a:lnTo>
                      <a:pt x="38767" y="6772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 name="Google Shape;15;p39"/>
              <p:cNvSpPr/>
              <p:nvPr/>
            </p:nvSpPr>
            <p:spPr>
              <a:xfrm>
                <a:off x="3092671" y="5119306"/>
                <a:ext cx="129444" cy="30384"/>
              </a:xfrm>
              <a:custGeom>
                <a:avLst/>
                <a:gdLst/>
                <a:ahLst/>
                <a:cxnLst/>
                <a:rect l="l" t="t" r="r" b="b"/>
                <a:pathLst>
                  <a:path w="129444"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 name="Google Shape;16;p39"/>
              <p:cNvSpPr/>
              <p:nvPr/>
            </p:nvSpPr>
            <p:spPr>
              <a:xfrm>
                <a:off x="3256501" y="4943379"/>
                <a:ext cx="327279" cy="323850"/>
              </a:xfrm>
              <a:custGeom>
                <a:avLst/>
                <a:gdLst/>
                <a:ahLst/>
                <a:cxnLst/>
                <a:rect l="l" t="t" r="r" b="b"/>
                <a:pathLst>
                  <a:path w="327279" h="323850" extrusionOk="0">
                    <a:moveTo>
                      <a:pt x="138208" y="94488"/>
                    </a:moveTo>
                    <a:cubicBezTo>
                      <a:pt x="134207" y="127635"/>
                      <a:pt x="130016" y="154591"/>
                      <a:pt x="125540" y="175260"/>
                    </a:cubicBezTo>
                    <a:cubicBezTo>
                      <a:pt x="121063" y="195929"/>
                      <a:pt x="115062" y="214313"/>
                      <a:pt x="107537" y="230315"/>
                    </a:cubicBezTo>
                    <a:lnTo>
                      <a:pt x="154496" y="268796"/>
                    </a:lnTo>
                    <a:lnTo>
                      <a:pt x="131921" y="296323"/>
                    </a:lnTo>
                    <a:cubicBezTo>
                      <a:pt x="118967" y="284321"/>
                      <a:pt x="104966" y="272129"/>
                      <a:pt x="89916" y="259652"/>
                    </a:cubicBezTo>
                    <a:cubicBezTo>
                      <a:pt x="82391" y="270034"/>
                      <a:pt x="73247" y="280321"/>
                      <a:pt x="62579" y="290513"/>
                    </a:cubicBezTo>
                    <a:cubicBezTo>
                      <a:pt x="51911" y="300704"/>
                      <a:pt x="38862" y="311849"/>
                      <a:pt x="23622" y="323850"/>
                    </a:cubicBezTo>
                    <a:lnTo>
                      <a:pt x="0" y="298799"/>
                    </a:lnTo>
                    <a:cubicBezTo>
                      <a:pt x="14859" y="287465"/>
                      <a:pt x="27242" y="277082"/>
                      <a:pt x="37433" y="267557"/>
                    </a:cubicBezTo>
                    <a:cubicBezTo>
                      <a:pt x="47530" y="258032"/>
                      <a:pt x="56198" y="248126"/>
                      <a:pt x="63532" y="237744"/>
                    </a:cubicBezTo>
                    <a:cubicBezTo>
                      <a:pt x="44482" y="222504"/>
                      <a:pt x="28575" y="210121"/>
                      <a:pt x="15907" y="200692"/>
                    </a:cubicBezTo>
                    <a:cubicBezTo>
                      <a:pt x="24575" y="169164"/>
                      <a:pt x="32004" y="134398"/>
                      <a:pt x="38100" y="96298"/>
                    </a:cubicBezTo>
                    <a:lnTo>
                      <a:pt x="5239" y="96298"/>
                    </a:lnTo>
                    <a:lnTo>
                      <a:pt x="5239" y="62770"/>
                    </a:lnTo>
                    <a:lnTo>
                      <a:pt x="42958" y="62770"/>
                    </a:lnTo>
                    <a:cubicBezTo>
                      <a:pt x="46196" y="36862"/>
                      <a:pt x="48482" y="16002"/>
                      <a:pt x="49625" y="0"/>
                    </a:cubicBezTo>
                    <a:lnTo>
                      <a:pt x="82487" y="2477"/>
                    </a:lnTo>
                    <a:cubicBezTo>
                      <a:pt x="80391" y="22193"/>
                      <a:pt x="77915" y="42386"/>
                      <a:pt x="75057" y="62770"/>
                    </a:cubicBezTo>
                    <a:lnTo>
                      <a:pt x="138208" y="62770"/>
                    </a:lnTo>
                    <a:lnTo>
                      <a:pt x="138208" y="94488"/>
                    </a:lnTo>
                    <a:close/>
                    <a:moveTo>
                      <a:pt x="80391" y="208788"/>
                    </a:moveTo>
                    <a:cubicBezTo>
                      <a:pt x="86773" y="195167"/>
                      <a:pt x="92012" y="179356"/>
                      <a:pt x="96298" y="161544"/>
                    </a:cubicBezTo>
                    <a:cubicBezTo>
                      <a:pt x="100489" y="143637"/>
                      <a:pt x="104299" y="121920"/>
                      <a:pt x="107633" y="96298"/>
                    </a:cubicBezTo>
                    <a:lnTo>
                      <a:pt x="69914" y="96298"/>
                    </a:lnTo>
                    <a:cubicBezTo>
                      <a:pt x="64008" y="131540"/>
                      <a:pt x="57817" y="161449"/>
                      <a:pt x="51244" y="185928"/>
                    </a:cubicBezTo>
                    <a:cubicBezTo>
                      <a:pt x="62865" y="194596"/>
                      <a:pt x="72581" y="202216"/>
                      <a:pt x="80391" y="208788"/>
                    </a:cubicBezTo>
                    <a:close/>
                    <a:moveTo>
                      <a:pt x="327279" y="147066"/>
                    </a:moveTo>
                    <a:lnTo>
                      <a:pt x="327279" y="180213"/>
                    </a:lnTo>
                    <a:lnTo>
                      <a:pt x="250412" y="180213"/>
                    </a:lnTo>
                    <a:lnTo>
                      <a:pt x="250412" y="276511"/>
                    </a:lnTo>
                    <a:cubicBezTo>
                      <a:pt x="250412" y="292703"/>
                      <a:pt x="247174" y="304133"/>
                      <a:pt x="240697" y="310705"/>
                    </a:cubicBezTo>
                    <a:cubicBezTo>
                      <a:pt x="234220" y="317278"/>
                      <a:pt x="223075" y="320612"/>
                      <a:pt x="207359" y="320612"/>
                    </a:cubicBezTo>
                    <a:cubicBezTo>
                      <a:pt x="192976" y="320612"/>
                      <a:pt x="180689"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6971"/>
                    </a:lnTo>
                    <a:lnTo>
                      <a:pt x="216884" y="146971"/>
                    </a:lnTo>
                    <a:lnTo>
                      <a:pt x="216884" y="108204"/>
                    </a:lnTo>
                    <a:lnTo>
                      <a:pt x="273367" y="54197"/>
                    </a:lnTo>
                    <a:lnTo>
                      <a:pt x="155924" y="54197"/>
                    </a:lnTo>
                    <a:lnTo>
                      <a:pt x="155924" y="22098"/>
                    </a:lnTo>
                    <a:lnTo>
                      <a:pt x="316801" y="22098"/>
                    </a:lnTo>
                    <a:lnTo>
                      <a:pt x="316801" y="53816"/>
                    </a:lnTo>
                    <a:lnTo>
                      <a:pt x="250508" y="120110"/>
                    </a:lnTo>
                    <a:lnTo>
                      <a:pt x="250508" y="146876"/>
                    </a:lnTo>
                    <a:lnTo>
                      <a:pt x="327279" y="146876"/>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 name="Google Shape;17;p39"/>
              <p:cNvSpPr/>
              <p:nvPr/>
            </p:nvSpPr>
            <p:spPr>
              <a:xfrm>
                <a:off x="3612736" y="4961667"/>
                <a:ext cx="296322" cy="310610"/>
              </a:xfrm>
              <a:custGeom>
                <a:avLst/>
                <a:gdLst/>
                <a:ahLst/>
                <a:cxnLst/>
                <a:rect l="l" t="t" r="r" b="b"/>
                <a:pathLst>
                  <a:path w="296322" h="310610" extrusionOk="0">
                    <a:moveTo>
                      <a:pt x="31718" y="0"/>
                    </a:moveTo>
                    <a:lnTo>
                      <a:pt x="296323" y="0"/>
                    </a:lnTo>
                    <a:lnTo>
                      <a:pt x="296323" y="260413"/>
                    </a:lnTo>
                    <a:cubicBezTo>
                      <a:pt x="296323" y="271939"/>
                      <a:pt x="294799" y="280797"/>
                      <a:pt x="291941" y="286893"/>
                    </a:cubicBezTo>
                    <a:cubicBezTo>
                      <a:pt x="288989" y="292989"/>
                      <a:pt x="284226" y="297275"/>
                      <a:pt x="277654" y="299752"/>
                    </a:cubicBezTo>
                    <a:cubicBezTo>
                      <a:pt x="271082" y="302228"/>
                      <a:pt x="261747" y="303466"/>
                      <a:pt x="249746" y="303466"/>
                    </a:cubicBezTo>
                    <a:cubicBezTo>
                      <a:pt x="239840" y="303466"/>
                      <a:pt x="227838" y="302800"/>
                      <a:pt x="213741" y="301371"/>
                    </a:cubicBezTo>
                    <a:lnTo>
                      <a:pt x="208121" y="267843"/>
                    </a:lnTo>
                    <a:cubicBezTo>
                      <a:pt x="223171" y="269938"/>
                      <a:pt x="235649" y="271177"/>
                      <a:pt x="245555" y="271367"/>
                    </a:cubicBezTo>
                    <a:cubicBezTo>
                      <a:pt x="252794" y="271367"/>
                      <a:pt x="257651" y="269938"/>
                      <a:pt x="260033"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8" y="203740"/>
                    </a:lnTo>
                    <a:cubicBezTo>
                      <a:pt x="62198" y="222980"/>
                      <a:pt x="58769" y="240697"/>
                      <a:pt x="53626" y="256794"/>
                    </a:cubicBezTo>
                    <a:cubicBezTo>
                      <a:pt x="48482" y="272891"/>
                      <a:pt x="40577" y="290798"/>
                      <a:pt x="30004" y="310610"/>
                    </a:cubicBezTo>
                    <a:lnTo>
                      <a:pt x="0" y="294037"/>
                    </a:lnTo>
                    <a:cubicBezTo>
                      <a:pt x="9620" y="275654"/>
                      <a:pt x="16574" y="260509"/>
                      <a:pt x="20765"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 name="Google Shape;18;p39"/>
              <p:cNvSpPr/>
              <p:nvPr/>
            </p:nvSpPr>
            <p:spPr>
              <a:xfrm>
                <a:off x="3978973" y="4982813"/>
                <a:ext cx="176688" cy="258222"/>
              </a:xfrm>
              <a:custGeom>
                <a:avLst/>
                <a:gdLst/>
                <a:ahLst/>
                <a:cxnLst/>
                <a:rect l="l" t="t" r="r" b="b"/>
                <a:pathLst>
                  <a:path w="176688" h="258222" extrusionOk="0">
                    <a:moveTo>
                      <a:pt x="82486" y="95"/>
                    </a:moveTo>
                    <a:cubicBezTo>
                      <a:pt x="100870" y="95"/>
                      <a:pt x="117157" y="3524"/>
                      <a:pt x="131540" y="10287"/>
                    </a:cubicBezTo>
                    <a:cubicBezTo>
                      <a:pt x="145923" y="17145"/>
                      <a:pt x="156972" y="26765"/>
                      <a:pt x="164878" y="39243"/>
                    </a:cubicBezTo>
                    <a:cubicBezTo>
                      <a:pt x="172784" y="51721"/>
                      <a:pt x="176689" y="65913"/>
                      <a:pt x="176689" y="81915"/>
                    </a:cubicBezTo>
                    <a:cubicBezTo>
                      <a:pt x="176689" y="97917"/>
                      <a:pt x="172784" y="112109"/>
                      <a:pt x="164878" y="124396"/>
                    </a:cubicBezTo>
                    <a:cubicBezTo>
                      <a:pt x="156972" y="136779"/>
                      <a:pt x="145923" y="146304"/>
                      <a:pt x="131731" y="153162"/>
                    </a:cubicBezTo>
                    <a:cubicBezTo>
                      <a:pt x="117538" y="160020"/>
                      <a:pt x="101060" y="163354"/>
                      <a:pt x="82486" y="163354"/>
                    </a:cubicBezTo>
                    <a:lnTo>
                      <a:pt x="37719" y="163354"/>
                    </a:lnTo>
                    <a:lnTo>
                      <a:pt x="37719" y="258223"/>
                    </a:lnTo>
                    <a:lnTo>
                      <a:pt x="0" y="258223"/>
                    </a:lnTo>
                    <a:lnTo>
                      <a:pt x="0" y="0"/>
                    </a:lnTo>
                    <a:lnTo>
                      <a:pt x="82486" y="0"/>
                    </a:lnTo>
                    <a:close/>
                    <a:moveTo>
                      <a:pt x="77914" y="130588"/>
                    </a:moveTo>
                    <a:cubicBezTo>
                      <a:pt x="96488" y="130588"/>
                      <a:pt x="110871" y="126206"/>
                      <a:pt x="121158" y="117348"/>
                    </a:cubicBezTo>
                    <a:cubicBezTo>
                      <a:pt x="131350" y="108490"/>
                      <a:pt x="136493" y="96679"/>
                      <a:pt x="136493" y="81915"/>
                    </a:cubicBezTo>
                    <a:cubicBezTo>
                      <a:pt x="136493" y="67151"/>
                      <a:pt x="131350" y="55245"/>
                      <a:pt x="121158" y="46291"/>
                    </a:cubicBezTo>
                    <a:cubicBezTo>
                      <a:pt x="110966" y="37338"/>
                      <a:pt x="96488" y="32861"/>
                      <a:pt x="77914" y="32861"/>
                    </a:cubicBezTo>
                    <a:lnTo>
                      <a:pt x="37719" y="32861"/>
                    </a:lnTo>
                    <a:lnTo>
                      <a:pt x="37719" y="130588"/>
                    </a:lnTo>
                    <a:lnTo>
                      <a:pt x="77914" y="130588"/>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 name="Google Shape;19;p39"/>
              <p:cNvSpPr/>
              <p:nvPr/>
            </p:nvSpPr>
            <p:spPr>
              <a:xfrm>
                <a:off x="4193475" y="4982813"/>
                <a:ext cx="176688" cy="258222"/>
              </a:xfrm>
              <a:custGeom>
                <a:avLst/>
                <a:gdLst/>
                <a:ahLst/>
                <a:cxnLst/>
                <a:rect l="l" t="t" r="r" b="b"/>
                <a:pathLst>
                  <a:path w="176688" h="258222" extrusionOk="0">
                    <a:moveTo>
                      <a:pt x="82487" y="95"/>
                    </a:moveTo>
                    <a:cubicBezTo>
                      <a:pt x="100870" y="95"/>
                      <a:pt x="117158" y="3524"/>
                      <a:pt x="131540" y="10287"/>
                    </a:cubicBezTo>
                    <a:cubicBezTo>
                      <a:pt x="145923" y="17145"/>
                      <a:pt x="156972" y="26765"/>
                      <a:pt x="164878" y="39243"/>
                    </a:cubicBezTo>
                    <a:cubicBezTo>
                      <a:pt x="172784" y="51721"/>
                      <a:pt x="176689" y="65913"/>
                      <a:pt x="176689" y="81915"/>
                    </a:cubicBezTo>
                    <a:cubicBezTo>
                      <a:pt x="176689" y="97917"/>
                      <a:pt x="172784" y="112109"/>
                      <a:pt x="164878" y="124396"/>
                    </a:cubicBezTo>
                    <a:cubicBezTo>
                      <a:pt x="156972" y="136779"/>
                      <a:pt x="145923" y="146304"/>
                      <a:pt x="131731" y="153162"/>
                    </a:cubicBezTo>
                    <a:cubicBezTo>
                      <a:pt x="117539" y="160020"/>
                      <a:pt x="101060" y="163354"/>
                      <a:pt x="82487" y="163354"/>
                    </a:cubicBezTo>
                    <a:lnTo>
                      <a:pt x="37719" y="163354"/>
                    </a:lnTo>
                    <a:lnTo>
                      <a:pt x="37719" y="258223"/>
                    </a:lnTo>
                    <a:lnTo>
                      <a:pt x="0" y="258223"/>
                    </a:lnTo>
                    <a:lnTo>
                      <a:pt x="0" y="0"/>
                    </a:lnTo>
                    <a:lnTo>
                      <a:pt x="82487" y="0"/>
                    </a:lnTo>
                    <a:close/>
                    <a:moveTo>
                      <a:pt x="77915" y="130588"/>
                    </a:moveTo>
                    <a:cubicBezTo>
                      <a:pt x="96488" y="130588"/>
                      <a:pt x="110871" y="126206"/>
                      <a:pt x="121158" y="117348"/>
                    </a:cubicBezTo>
                    <a:cubicBezTo>
                      <a:pt x="131350" y="108490"/>
                      <a:pt x="136493" y="96679"/>
                      <a:pt x="136493" y="81915"/>
                    </a:cubicBezTo>
                    <a:cubicBezTo>
                      <a:pt x="136493" y="67151"/>
                      <a:pt x="131350" y="55245"/>
                      <a:pt x="121158" y="46291"/>
                    </a:cubicBezTo>
                    <a:cubicBezTo>
                      <a:pt x="110966" y="37338"/>
                      <a:pt x="96488" y="32861"/>
                      <a:pt x="77915" y="32861"/>
                    </a:cubicBezTo>
                    <a:lnTo>
                      <a:pt x="37719" y="32861"/>
                    </a:lnTo>
                    <a:lnTo>
                      <a:pt x="37719" y="130588"/>
                    </a:lnTo>
                    <a:lnTo>
                      <a:pt x="77915" y="130588"/>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 name="Google Shape;20;p39"/>
              <p:cNvSpPr/>
              <p:nvPr/>
            </p:nvSpPr>
            <p:spPr>
              <a:xfrm>
                <a:off x="4382166" y="4982908"/>
                <a:ext cx="197262" cy="258222"/>
              </a:xfrm>
              <a:custGeom>
                <a:avLst/>
                <a:gdLst/>
                <a:ahLst/>
                <a:cxnLst/>
                <a:rect l="l" t="t" r="r" b="b"/>
                <a:pathLst>
                  <a:path w="197262" h="258222" extrusionOk="0">
                    <a:moveTo>
                      <a:pt x="0" y="0"/>
                    </a:moveTo>
                    <a:lnTo>
                      <a:pt x="197263" y="0"/>
                    </a:lnTo>
                    <a:lnTo>
                      <a:pt x="197263" y="33528"/>
                    </a:lnTo>
                    <a:lnTo>
                      <a:pt x="117538" y="33528"/>
                    </a:lnTo>
                    <a:lnTo>
                      <a:pt x="117538" y="258223"/>
                    </a:lnTo>
                    <a:lnTo>
                      <a:pt x="79438" y="258223"/>
                    </a:lnTo>
                    <a:lnTo>
                      <a:pt x="79438"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 name="Google Shape;21;p39"/>
              <p:cNvSpPr/>
              <p:nvPr/>
            </p:nvSpPr>
            <p:spPr>
              <a:xfrm>
                <a:off x="2380868" y="5477160"/>
                <a:ext cx="175545" cy="273367"/>
              </a:xfrm>
              <a:custGeom>
                <a:avLst/>
                <a:gdLst/>
                <a:ahLst/>
                <a:cxnLst/>
                <a:rect l="l" t="t" r="r" b="b"/>
                <a:pathLst>
                  <a:path w="175545" h="273367" extrusionOk="0">
                    <a:moveTo>
                      <a:pt x="175546" y="4191"/>
                    </a:moveTo>
                    <a:lnTo>
                      <a:pt x="175546" y="173164"/>
                    </a:lnTo>
                    <a:cubicBezTo>
                      <a:pt x="175546" y="209169"/>
                      <a:pt x="166783" y="234887"/>
                      <a:pt x="149257" y="250222"/>
                    </a:cubicBezTo>
                    <a:cubicBezTo>
                      <a:pt x="131731" y="265652"/>
                      <a:pt x="110776" y="273368"/>
                      <a:pt x="86297" y="273368"/>
                    </a:cubicBezTo>
                    <a:cubicBezTo>
                      <a:pt x="67437" y="273368"/>
                      <a:pt x="50864" y="269367"/>
                      <a:pt x="36386" y="261366"/>
                    </a:cubicBezTo>
                    <a:cubicBezTo>
                      <a:pt x="21908" y="253365"/>
                      <a:pt x="12002" y="242221"/>
                      <a:pt x="6572" y="227838"/>
                    </a:cubicBezTo>
                    <a:lnTo>
                      <a:pt x="35147" y="211264"/>
                    </a:lnTo>
                    <a:cubicBezTo>
                      <a:pt x="44291" y="230505"/>
                      <a:pt x="61341" y="240221"/>
                      <a:pt x="86297" y="240221"/>
                    </a:cubicBezTo>
                    <a:cubicBezTo>
                      <a:pt x="103442" y="240221"/>
                      <a:pt x="116681" y="234982"/>
                      <a:pt x="125825" y="224504"/>
                    </a:cubicBezTo>
                    <a:cubicBezTo>
                      <a:pt x="134969" y="214027"/>
                      <a:pt x="139637" y="196310"/>
                      <a:pt x="139637" y="171450"/>
                    </a:cubicBezTo>
                    <a:lnTo>
                      <a:pt x="140684" y="159068"/>
                    </a:lnTo>
                    <a:cubicBezTo>
                      <a:pt x="134112" y="169926"/>
                      <a:pt x="125730" y="177927"/>
                      <a:pt x="115443" y="183261"/>
                    </a:cubicBezTo>
                    <a:cubicBezTo>
                      <a:pt x="105251" y="188595"/>
                      <a:pt x="94107" y="191167"/>
                      <a:pt x="82106" y="191167"/>
                    </a:cubicBezTo>
                    <a:cubicBezTo>
                      <a:pt x="67723" y="191167"/>
                      <a:pt x="54293" y="187357"/>
                      <a:pt x="41720" y="179737"/>
                    </a:cubicBezTo>
                    <a:cubicBezTo>
                      <a:pt x="29147" y="172117"/>
                      <a:pt x="19050" y="161068"/>
                      <a:pt x="11430" y="146590"/>
                    </a:cubicBezTo>
                    <a:cubicBezTo>
                      <a:pt x="3810" y="132112"/>
                      <a:pt x="0" y="115157"/>
                      <a:pt x="0" y="95631"/>
                    </a:cubicBezTo>
                    <a:cubicBezTo>
                      <a:pt x="0" y="75914"/>
                      <a:pt x="3810" y="58769"/>
                      <a:pt x="11430" y="44291"/>
                    </a:cubicBezTo>
                    <a:cubicBezTo>
                      <a:pt x="19050" y="29813"/>
                      <a:pt x="29147" y="18860"/>
                      <a:pt x="41720" y="11335"/>
                    </a:cubicBezTo>
                    <a:cubicBezTo>
                      <a:pt x="54293" y="3810"/>
                      <a:pt x="67818" y="0"/>
                      <a:pt x="82106" y="0"/>
                    </a:cubicBezTo>
                    <a:cubicBezTo>
                      <a:pt x="94107" y="0"/>
                      <a:pt x="105442" y="2857"/>
                      <a:pt x="116015" y="8477"/>
                    </a:cubicBezTo>
                    <a:cubicBezTo>
                      <a:pt x="126587" y="14097"/>
                      <a:pt x="135065" y="22574"/>
                      <a:pt x="141446" y="33909"/>
                    </a:cubicBezTo>
                    <a:cubicBezTo>
                      <a:pt x="142875" y="20288"/>
                      <a:pt x="143637" y="10382"/>
                      <a:pt x="143923" y="4286"/>
                    </a:cubicBezTo>
                    <a:lnTo>
                      <a:pt x="175546" y="4286"/>
                    </a:lnTo>
                    <a:close/>
                    <a:moveTo>
                      <a:pt x="124206" y="143256"/>
                    </a:moveTo>
                    <a:cubicBezTo>
                      <a:pt x="134398" y="132874"/>
                      <a:pt x="139541" y="117062"/>
                      <a:pt x="139541" y="95631"/>
                    </a:cubicBezTo>
                    <a:cubicBezTo>
                      <a:pt x="139541" y="74486"/>
                      <a:pt x="134398" y="58864"/>
                      <a:pt x="124206" y="48673"/>
                    </a:cubicBezTo>
                    <a:cubicBezTo>
                      <a:pt x="114014" y="38576"/>
                      <a:pt x="101632" y="33528"/>
                      <a:pt x="87344" y="33528"/>
                    </a:cubicBezTo>
                    <a:cubicBezTo>
                      <a:pt x="72295" y="33528"/>
                      <a:pt x="60198" y="38957"/>
                      <a:pt x="51149" y="49721"/>
                    </a:cubicBezTo>
                    <a:cubicBezTo>
                      <a:pt x="42101" y="60579"/>
                      <a:pt x="37529" y="75819"/>
                      <a:pt x="37529" y="95536"/>
                    </a:cubicBezTo>
                    <a:cubicBezTo>
                      <a:pt x="37529" y="115538"/>
                      <a:pt x="42101" y="131064"/>
                      <a:pt x="51149" y="142113"/>
                    </a:cubicBezTo>
                    <a:cubicBezTo>
                      <a:pt x="60198" y="153162"/>
                      <a:pt x="72295" y="158687"/>
                      <a:pt x="87344" y="158687"/>
                    </a:cubicBezTo>
                    <a:cubicBezTo>
                      <a:pt x="101727" y="158782"/>
                      <a:pt x="114014" y="153543"/>
                      <a:pt x="124206" y="14325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 name="Google Shape;22;p39"/>
              <p:cNvSpPr/>
              <p:nvPr/>
            </p:nvSpPr>
            <p:spPr>
              <a:xfrm>
                <a:off x="2596990"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6" y="31242"/>
                      <a:pt x="166878" y="45911"/>
                    </a:cubicBezTo>
                    <a:cubicBezTo>
                      <a:pt x="175069" y="60484"/>
                      <a:pt x="179261" y="77057"/>
                      <a:pt x="179261" y="95631"/>
                    </a:cubicBezTo>
                    <a:cubicBezTo>
                      <a:pt x="179261"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096" y="60484"/>
                      <a:pt x="12382" y="45911"/>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 name="Google Shape;23;p39"/>
              <p:cNvSpPr/>
              <p:nvPr/>
            </p:nvSpPr>
            <p:spPr>
              <a:xfrm>
                <a:off x="2806540"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6" y="31242"/>
                      <a:pt x="166878" y="45911"/>
                    </a:cubicBezTo>
                    <a:cubicBezTo>
                      <a:pt x="175069" y="60484"/>
                      <a:pt x="179261" y="77057"/>
                      <a:pt x="179261" y="95631"/>
                    </a:cubicBezTo>
                    <a:cubicBezTo>
                      <a:pt x="179261"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191" y="60484"/>
                      <a:pt x="12382" y="45911"/>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3053" y="130207"/>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 name="Google Shape;24;p39"/>
              <p:cNvSpPr/>
              <p:nvPr/>
            </p:nvSpPr>
            <p:spPr>
              <a:xfrm>
                <a:off x="3016186" y="5396007"/>
                <a:ext cx="175640" cy="272414"/>
              </a:xfrm>
              <a:custGeom>
                <a:avLst/>
                <a:gdLst/>
                <a:ahLst/>
                <a:cxnLst/>
                <a:rect l="l" t="t" r="r" b="b"/>
                <a:pathLst>
                  <a:path w="175640" h="272414" extrusionOk="0">
                    <a:moveTo>
                      <a:pt x="139636" y="0"/>
                    </a:moveTo>
                    <a:lnTo>
                      <a:pt x="175641" y="0"/>
                    </a:lnTo>
                    <a:lnTo>
                      <a:pt x="175641" y="268510"/>
                    </a:lnTo>
                    <a:lnTo>
                      <a:pt x="143923" y="268510"/>
                    </a:lnTo>
                    <a:cubicBezTo>
                      <a:pt x="142780" y="252508"/>
                      <a:pt x="141922" y="242506"/>
                      <a:pt x="141446" y="238506"/>
                    </a:cubicBezTo>
                    <a:cubicBezTo>
                      <a:pt x="134874" y="249841"/>
                      <a:pt x="126206" y="258223"/>
                      <a:pt x="115538" y="263938"/>
                    </a:cubicBezTo>
                    <a:cubicBezTo>
                      <a:pt x="104870" y="269557"/>
                      <a:pt x="93536" y="272415"/>
                      <a:pt x="81534" y="272415"/>
                    </a:cubicBezTo>
                    <a:cubicBezTo>
                      <a:pt x="67151" y="272415"/>
                      <a:pt x="53816" y="268605"/>
                      <a:pt x="41338" y="261080"/>
                    </a:cubicBezTo>
                    <a:cubicBezTo>
                      <a:pt x="28861" y="253555"/>
                      <a:pt x="18859" y="242602"/>
                      <a:pt x="11335" y="228124"/>
                    </a:cubicBezTo>
                    <a:cubicBezTo>
                      <a:pt x="3810" y="213646"/>
                      <a:pt x="0" y="196596"/>
                      <a:pt x="0" y="176784"/>
                    </a:cubicBezTo>
                    <a:cubicBezTo>
                      <a:pt x="0" y="157258"/>
                      <a:pt x="3715" y="140303"/>
                      <a:pt x="11335" y="125825"/>
                    </a:cubicBezTo>
                    <a:cubicBezTo>
                      <a:pt x="18859" y="111347"/>
                      <a:pt x="28861" y="100298"/>
                      <a:pt x="41338" y="92678"/>
                    </a:cubicBezTo>
                    <a:cubicBezTo>
                      <a:pt x="53816" y="85058"/>
                      <a:pt x="67246" y="81248"/>
                      <a:pt x="81534" y="81248"/>
                    </a:cubicBezTo>
                    <a:cubicBezTo>
                      <a:pt x="93059" y="81248"/>
                      <a:pt x="103918" y="83820"/>
                      <a:pt x="114205" y="88963"/>
                    </a:cubicBezTo>
                    <a:cubicBezTo>
                      <a:pt x="124396" y="94107"/>
                      <a:pt x="132969" y="101822"/>
                      <a:pt x="139827" y="111919"/>
                    </a:cubicBezTo>
                    <a:lnTo>
                      <a:pt x="139827" y="0"/>
                    </a:lnTo>
                    <a:close/>
                    <a:moveTo>
                      <a:pt x="124301" y="224409"/>
                    </a:moveTo>
                    <a:cubicBezTo>
                      <a:pt x="134493" y="214027"/>
                      <a:pt x="139636" y="198215"/>
                      <a:pt x="139636" y="176784"/>
                    </a:cubicBezTo>
                    <a:cubicBezTo>
                      <a:pt x="139636" y="155638"/>
                      <a:pt x="134493" y="140017"/>
                      <a:pt x="124301" y="129826"/>
                    </a:cubicBezTo>
                    <a:cubicBezTo>
                      <a:pt x="114109" y="119729"/>
                      <a:pt x="101727" y="114681"/>
                      <a:pt x="87439" y="114681"/>
                    </a:cubicBezTo>
                    <a:cubicBezTo>
                      <a:pt x="72390" y="114681"/>
                      <a:pt x="60293" y="120110"/>
                      <a:pt x="51244" y="130873"/>
                    </a:cubicBezTo>
                    <a:cubicBezTo>
                      <a:pt x="42196" y="141732"/>
                      <a:pt x="37624" y="156972"/>
                      <a:pt x="37624" y="176689"/>
                    </a:cubicBezTo>
                    <a:cubicBezTo>
                      <a:pt x="37624" y="196691"/>
                      <a:pt x="42196" y="212217"/>
                      <a:pt x="51244" y="223266"/>
                    </a:cubicBezTo>
                    <a:cubicBezTo>
                      <a:pt x="60293" y="234315"/>
                      <a:pt x="72390" y="239839"/>
                      <a:pt x="87439" y="239839"/>
                    </a:cubicBezTo>
                    <a:cubicBezTo>
                      <a:pt x="101822" y="239935"/>
                      <a:pt x="114109" y="234696"/>
                      <a:pt x="124301" y="22440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 name="Google Shape;25;p39"/>
              <p:cNvSpPr/>
              <p:nvPr/>
            </p:nvSpPr>
            <p:spPr>
              <a:xfrm>
                <a:off x="3243357" y="5477160"/>
                <a:ext cx="175736" cy="269271"/>
              </a:xfrm>
              <a:custGeom>
                <a:avLst/>
                <a:gdLst/>
                <a:ahLst/>
                <a:cxnLst/>
                <a:rect l="l" t="t" r="r" b="b"/>
                <a:pathLst>
                  <a:path w="175736" h="269271" extrusionOk="0">
                    <a:moveTo>
                      <a:pt x="134588" y="11430"/>
                    </a:moveTo>
                    <a:cubicBezTo>
                      <a:pt x="146971" y="19050"/>
                      <a:pt x="156877" y="30099"/>
                      <a:pt x="164402" y="44577"/>
                    </a:cubicBezTo>
                    <a:cubicBezTo>
                      <a:pt x="171926" y="59055"/>
                      <a:pt x="175736" y="76010"/>
                      <a:pt x="175736" y="95536"/>
                    </a:cubicBezTo>
                    <a:cubicBezTo>
                      <a:pt x="175736" y="115253"/>
                      <a:pt x="171926" y="132397"/>
                      <a:pt x="164402" y="146876"/>
                    </a:cubicBezTo>
                    <a:cubicBezTo>
                      <a:pt x="156877" y="161354"/>
                      <a:pt x="146971" y="172307"/>
                      <a:pt x="134588" y="179832"/>
                    </a:cubicBezTo>
                    <a:cubicBezTo>
                      <a:pt x="122206" y="187357"/>
                      <a:pt x="109061" y="191167"/>
                      <a:pt x="94869" y="191167"/>
                    </a:cubicBezTo>
                    <a:cubicBezTo>
                      <a:pt x="83058" y="191167"/>
                      <a:pt x="72009" y="188595"/>
                      <a:pt x="61722" y="183452"/>
                    </a:cubicBezTo>
                    <a:cubicBezTo>
                      <a:pt x="51340" y="178308"/>
                      <a:pt x="42863" y="170497"/>
                      <a:pt x="36290" y="160211"/>
                    </a:cubicBezTo>
                    <a:lnTo>
                      <a:pt x="36290" y="269272"/>
                    </a:lnTo>
                    <a:lnTo>
                      <a:pt x="0" y="269272"/>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8966" y="0"/>
                      <a:pt x="122206" y="3810"/>
                      <a:pt x="134588" y="11430"/>
                    </a:cubicBezTo>
                    <a:close/>
                    <a:moveTo>
                      <a:pt x="124492" y="141637"/>
                    </a:moveTo>
                    <a:cubicBezTo>
                      <a:pt x="133445" y="130683"/>
                      <a:pt x="137922" y="115348"/>
                      <a:pt x="137922" y="95631"/>
                    </a:cubicBezTo>
                    <a:cubicBezTo>
                      <a:pt x="137922" y="76105"/>
                      <a:pt x="133350" y="60770"/>
                      <a:pt x="124301" y="49625"/>
                    </a:cubicBezTo>
                    <a:cubicBezTo>
                      <a:pt x="115252" y="38481"/>
                      <a:pt x="103346" y="32861"/>
                      <a:pt x="88487" y="32861"/>
                    </a:cubicBezTo>
                    <a:cubicBezTo>
                      <a:pt x="74104" y="32861"/>
                      <a:pt x="61817" y="38005"/>
                      <a:pt x="51625" y="48387"/>
                    </a:cubicBezTo>
                    <a:cubicBezTo>
                      <a:pt x="41434" y="58769"/>
                      <a:pt x="36290" y="74486"/>
                      <a:pt x="36290" y="95631"/>
                    </a:cubicBezTo>
                    <a:cubicBezTo>
                      <a:pt x="36290" y="117062"/>
                      <a:pt x="41434" y="132779"/>
                      <a:pt x="51625" y="142875"/>
                    </a:cubicBezTo>
                    <a:cubicBezTo>
                      <a:pt x="61817" y="152971"/>
                      <a:pt x="74104" y="158020"/>
                      <a:pt x="88487" y="158020"/>
                    </a:cubicBezTo>
                    <a:cubicBezTo>
                      <a:pt x="103632" y="158020"/>
                      <a:pt x="115538" y="152590"/>
                      <a:pt x="124492" y="141637"/>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 name="Google Shape;26;p39"/>
              <p:cNvSpPr/>
              <p:nvPr/>
            </p:nvSpPr>
            <p:spPr>
              <a:xfrm>
                <a:off x="3459955" y="5477160"/>
                <a:ext cx="175736" cy="269271"/>
              </a:xfrm>
              <a:custGeom>
                <a:avLst/>
                <a:gdLst/>
                <a:ahLst/>
                <a:cxnLst/>
                <a:rect l="l" t="t" r="r" b="b"/>
                <a:pathLst>
                  <a:path w="175736" h="269271" extrusionOk="0">
                    <a:moveTo>
                      <a:pt x="134588" y="11430"/>
                    </a:moveTo>
                    <a:cubicBezTo>
                      <a:pt x="146971" y="19050"/>
                      <a:pt x="156877" y="30099"/>
                      <a:pt x="164401" y="44577"/>
                    </a:cubicBezTo>
                    <a:cubicBezTo>
                      <a:pt x="171926" y="59055"/>
                      <a:pt x="175736" y="76010"/>
                      <a:pt x="175736" y="95536"/>
                    </a:cubicBezTo>
                    <a:cubicBezTo>
                      <a:pt x="175736" y="115253"/>
                      <a:pt x="171926" y="132397"/>
                      <a:pt x="164401" y="146876"/>
                    </a:cubicBezTo>
                    <a:cubicBezTo>
                      <a:pt x="156877" y="161354"/>
                      <a:pt x="146971" y="172307"/>
                      <a:pt x="134588" y="179832"/>
                    </a:cubicBezTo>
                    <a:cubicBezTo>
                      <a:pt x="122206" y="187357"/>
                      <a:pt x="109061" y="191167"/>
                      <a:pt x="94869" y="191167"/>
                    </a:cubicBezTo>
                    <a:cubicBezTo>
                      <a:pt x="83058" y="191167"/>
                      <a:pt x="72009" y="188595"/>
                      <a:pt x="61722" y="183452"/>
                    </a:cubicBezTo>
                    <a:cubicBezTo>
                      <a:pt x="51340" y="178308"/>
                      <a:pt x="42863" y="170497"/>
                      <a:pt x="36290" y="160211"/>
                    </a:cubicBezTo>
                    <a:lnTo>
                      <a:pt x="36290" y="269272"/>
                    </a:lnTo>
                    <a:lnTo>
                      <a:pt x="0" y="269272"/>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9061" y="0"/>
                      <a:pt x="122206" y="3810"/>
                      <a:pt x="134588" y="11430"/>
                    </a:cubicBezTo>
                    <a:close/>
                    <a:moveTo>
                      <a:pt x="124587" y="141637"/>
                    </a:moveTo>
                    <a:cubicBezTo>
                      <a:pt x="133541" y="130683"/>
                      <a:pt x="138017" y="115348"/>
                      <a:pt x="138017" y="95631"/>
                    </a:cubicBezTo>
                    <a:cubicBezTo>
                      <a:pt x="138017" y="76105"/>
                      <a:pt x="133445" y="60770"/>
                      <a:pt x="124396" y="49625"/>
                    </a:cubicBezTo>
                    <a:cubicBezTo>
                      <a:pt x="115348" y="38481"/>
                      <a:pt x="103442" y="32861"/>
                      <a:pt x="88583" y="32861"/>
                    </a:cubicBezTo>
                    <a:cubicBezTo>
                      <a:pt x="74200" y="32861"/>
                      <a:pt x="61913" y="38005"/>
                      <a:pt x="51721" y="48387"/>
                    </a:cubicBezTo>
                    <a:cubicBezTo>
                      <a:pt x="41529" y="58769"/>
                      <a:pt x="36386" y="74486"/>
                      <a:pt x="36386" y="95631"/>
                    </a:cubicBezTo>
                    <a:cubicBezTo>
                      <a:pt x="36386" y="117062"/>
                      <a:pt x="41529" y="132779"/>
                      <a:pt x="51721" y="142875"/>
                    </a:cubicBezTo>
                    <a:cubicBezTo>
                      <a:pt x="61913" y="152971"/>
                      <a:pt x="74200" y="158020"/>
                      <a:pt x="88583" y="158020"/>
                    </a:cubicBezTo>
                    <a:cubicBezTo>
                      <a:pt x="103632" y="158020"/>
                      <a:pt x="115633" y="152590"/>
                      <a:pt x="124587" y="141637"/>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 name="Google Shape;27;p39"/>
              <p:cNvSpPr/>
              <p:nvPr/>
            </p:nvSpPr>
            <p:spPr>
              <a:xfrm>
                <a:off x="3652360" y="5428488"/>
                <a:ext cx="131159" cy="239934"/>
              </a:xfrm>
              <a:custGeom>
                <a:avLst/>
                <a:gdLst/>
                <a:ahLst/>
                <a:cxnLst/>
                <a:rect l="l" t="t" r="r" b="b"/>
                <a:pathLst>
                  <a:path w="131159" h="239934" extrusionOk="0">
                    <a:moveTo>
                      <a:pt x="131159" y="228600"/>
                    </a:moveTo>
                    <a:cubicBezTo>
                      <a:pt x="120777" y="236125"/>
                      <a:pt x="107061" y="239934"/>
                      <a:pt x="89916" y="239934"/>
                    </a:cubicBezTo>
                    <a:cubicBezTo>
                      <a:pt x="72485" y="239934"/>
                      <a:pt x="58388" y="235077"/>
                      <a:pt x="47434" y="225457"/>
                    </a:cubicBezTo>
                    <a:cubicBezTo>
                      <a:pt x="36481" y="215836"/>
                      <a:pt x="31052" y="198691"/>
                      <a:pt x="31052" y="173926"/>
                    </a:cubicBezTo>
                    <a:lnTo>
                      <a:pt x="31052" y="84010"/>
                    </a:lnTo>
                    <a:lnTo>
                      <a:pt x="0" y="84010"/>
                    </a:lnTo>
                    <a:lnTo>
                      <a:pt x="0" y="52959"/>
                    </a:lnTo>
                    <a:lnTo>
                      <a:pt x="31052" y="52959"/>
                    </a:lnTo>
                    <a:lnTo>
                      <a:pt x="31052" y="0"/>
                    </a:lnTo>
                    <a:lnTo>
                      <a:pt x="67056" y="0"/>
                    </a:lnTo>
                    <a:lnTo>
                      <a:pt x="67056" y="52959"/>
                    </a:lnTo>
                    <a:lnTo>
                      <a:pt x="121063" y="52959"/>
                    </a:lnTo>
                    <a:lnTo>
                      <a:pt x="121063" y="84010"/>
                    </a:lnTo>
                    <a:lnTo>
                      <a:pt x="67056" y="84010"/>
                    </a:lnTo>
                    <a:lnTo>
                      <a:pt x="67056" y="169069"/>
                    </a:lnTo>
                    <a:cubicBezTo>
                      <a:pt x="67056" y="194500"/>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 name="Google Shape;28;p39"/>
              <p:cNvSpPr/>
              <p:nvPr/>
            </p:nvSpPr>
            <p:spPr>
              <a:xfrm>
                <a:off x="3814857" y="5621464"/>
                <a:ext cx="45815" cy="47244"/>
              </a:xfrm>
              <a:custGeom>
                <a:avLst/>
                <a:gdLst/>
                <a:ahLst/>
                <a:cxnLst/>
                <a:rect l="l" t="t" r="r" b="b"/>
                <a:pathLst>
                  <a:path w="45815" h="47244" extrusionOk="0">
                    <a:moveTo>
                      <a:pt x="6572" y="40196"/>
                    </a:moveTo>
                    <a:cubicBezTo>
                      <a:pt x="2191" y="35528"/>
                      <a:pt x="0" y="30004"/>
                      <a:pt x="0" y="23622"/>
                    </a:cubicBezTo>
                    <a:cubicBezTo>
                      <a:pt x="0" y="17050"/>
                      <a:pt x="2191" y="11430"/>
                      <a:pt x="6572" y="6858"/>
                    </a:cubicBezTo>
                    <a:cubicBezTo>
                      <a:pt x="10954" y="2286"/>
                      <a:pt x="16288" y="0"/>
                      <a:pt x="22574" y="0"/>
                    </a:cubicBezTo>
                    <a:cubicBezTo>
                      <a:pt x="29147" y="0"/>
                      <a:pt x="34671" y="2286"/>
                      <a:pt x="39148" y="6858"/>
                    </a:cubicBezTo>
                    <a:cubicBezTo>
                      <a:pt x="43625" y="11430"/>
                      <a:pt x="45815" y="17050"/>
                      <a:pt x="45815" y="23622"/>
                    </a:cubicBezTo>
                    <a:cubicBezTo>
                      <a:pt x="45815" y="30004"/>
                      <a:pt x="43529" y="35528"/>
                      <a:pt x="38957" y="40196"/>
                    </a:cubicBezTo>
                    <a:cubicBezTo>
                      <a:pt x="34385" y="44863"/>
                      <a:pt x="28861" y="47244"/>
                      <a:pt x="22574" y="47244"/>
                    </a:cubicBezTo>
                    <a:cubicBezTo>
                      <a:pt x="16288" y="47244"/>
                      <a:pt x="10858"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 name="Google Shape;29;p39"/>
              <p:cNvSpPr/>
              <p:nvPr/>
            </p:nvSpPr>
            <p:spPr>
              <a:xfrm>
                <a:off x="3861910" y="5428488"/>
                <a:ext cx="131159" cy="239934"/>
              </a:xfrm>
              <a:custGeom>
                <a:avLst/>
                <a:gdLst/>
                <a:ahLst/>
                <a:cxnLst/>
                <a:rect l="l" t="t" r="r" b="b"/>
                <a:pathLst>
                  <a:path w="131159" h="239934" extrusionOk="0">
                    <a:moveTo>
                      <a:pt x="131159" y="228600"/>
                    </a:moveTo>
                    <a:cubicBezTo>
                      <a:pt x="120777" y="236125"/>
                      <a:pt x="107061" y="239934"/>
                      <a:pt x="89916" y="239934"/>
                    </a:cubicBezTo>
                    <a:cubicBezTo>
                      <a:pt x="72485" y="239934"/>
                      <a:pt x="58388" y="235077"/>
                      <a:pt x="47434" y="225457"/>
                    </a:cubicBezTo>
                    <a:cubicBezTo>
                      <a:pt x="36481" y="215836"/>
                      <a:pt x="31052" y="198691"/>
                      <a:pt x="31052" y="173926"/>
                    </a:cubicBezTo>
                    <a:lnTo>
                      <a:pt x="31052" y="84010"/>
                    </a:lnTo>
                    <a:lnTo>
                      <a:pt x="0" y="84010"/>
                    </a:lnTo>
                    <a:lnTo>
                      <a:pt x="0" y="52959"/>
                    </a:lnTo>
                    <a:lnTo>
                      <a:pt x="31052" y="52959"/>
                    </a:lnTo>
                    <a:lnTo>
                      <a:pt x="31052" y="0"/>
                    </a:lnTo>
                    <a:lnTo>
                      <a:pt x="67056" y="0"/>
                    </a:lnTo>
                    <a:lnTo>
                      <a:pt x="67056" y="52959"/>
                    </a:lnTo>
                    <a:lnTo>
                      <a:pt x="121063" y="52959"/>
                    </a:lnTo>
                    <a:lnTo>
                      <a:pt x="121063" y="84010"/>
                    </a:lnTo>
                    <a:lnTo>
                      <a:pt x="67056" y="84010"/>
                    </a:lnTo>
                    <a:lnTo>
                      <a:pt x="67056" y="169069"/>
                    </a:lnTo>
                    <a:cubicBezTo>
                      <a:pt x="67056" y="194500"/>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 name="Google Shape;30;p39"/>
              <p:cNvSpPr/>
              <p:nvPr/>
            </p:nvSpPr>
            <p:spPr>
              <a:xfrm>
                <a:off x="4011738" y="5477160"/>
                <a:ext cx="154876" cy="191166"/>
              </a:xfrm>
              <a:custGeom>
                <a:avLst/>
                <a:gdLst/>
                <a:ahLst/>
                <a:cxnLst/>
                <a:rect l="l" t="t" r="r" b="b"/>
                <a:pathLst>
                  <a:path w="154876" h="191166" extrusionOk="0">
                    <a:moveTo>
                      <a:pt x="134588" y="19336"/>
                    </a:moveTo>
                    <a:cubicBezTo>
                      <a:pt x="148114" y="32290"/>
                      <a:pt x="154877" y="50863"/>
                      <a:pt x="154877" y="75057"/>
                    </a:cubicBezTo>
                    <a:lnTo>
                      <a:pt x="154877" y="187262"/>
                    </a:lnTo>
                    <a:lnTo>
                      <a:pt x="123444" y="187262"/>
                    </a:lnTo>
                    <a:cubicBezTo>
                      <a:pt x="122968" y="176689"/>
                      <a:pt x="122396" y="169164"/>
                      <a:pt x="121634" y="164687"/>
                    </a:cubicBezTo>
                    <a:cubicBezTo>
                      <a:pt x="110300" y="182309"/>
                      <a:pt x="92202" y="191167"/>
                      <a:pt x="67342" y="191167"/>
                    </a:cubicBezTo>
                    <a:cubicBezTo>
                      <a:pt x="55150" y="191167"/>
                      <a:pt x="43910" y="188976"/>
                      <a:pt x="33623" y="184499"/>
                    </a:cubicBezTo>
                    <a:cubicBezTo>
                      <a:pt x="23336" y="180022"/>
                      <a:pt x="15240" y="173546"/>
                      <a:pt x="9144" y="165068"/>
                    </a:cubicBezTo>
                    <a:cubicBezTo>
                      <a:pt x="3048" y="156591"/>
                      <a:pt x="0" y="146399"/>
                      <a:pt x="0" y="134398"/>
                    </a:cubicBezTo>
                    <a:cubicBezTo>
                      <a:pt x="0" y="116300"/>
                      <a:pt x="7430" y="101918"/>
                      <a:pt x="22193" y="91345"/>
                    </a:cubicBezTo>
                    <a:cubicBezTo>
                      <a:pt x="36957" y="80772"/>
                      <a:pt x="55912" y="75438"/>
                      <a:pt x="78962" y="75438"/>
                    </a:cubicBezTo>
                    <a:cubicBezTo>
                      <a:pt x="91916" y="75438"/>
                      <a:pt x="105156" y="77248"/>
                      <a:pt x="118777" y="80772"/>
                    </a:cubicBezTo>
                    <a:lnTo>
                      <a:pt x="118777" y="80105"/>
                    </a:lnTo>
                    <a:cubicBezTo>
                      <a:pt x="118777" y="63437"/>
                      <a:pt x="115443" y="51149"/>
                      <a:pt x="108871" y="43244"/>
                    </a:cubicBezTo>
                    <a:cubicBezTo>
                      <a:pt x="102299" y="35338"/>
                      <a:pt x="92393" y="31432"/>
                      <a:pt x="79248" y="31432"/>
                    </a:cubicBezTo>
                    <a:cubicBezTo>
                      <a:pt x="68675" y="31432"/>
                      <a:pt x="59817" y="33719"/>
                      <a:pt x="52578" y="38290"/>
                    </a:cubicBezTo>
                    <a:cubicBezTo>
                      <a:pt x="45434" y="42863"/>
                      <a:pt x="39338" y="49530"/>
                      <a:pt x="34385" y="58198"/>
                    </a:cubicBezTo>
                    <a:lnTo>
                      <a:pt x="7525" y="42672"/>
                    </a:lnTo>
                    <a:cubicBezTo>
                      <a:pt x="13430" y="29718"/>
                      <a:pt x="22955" y="19431"/>
                      <a:pt x="36100" y="11621"/>
                    </a:cubicBezTo>
                    <a:cubicBezTo>
                      <a:pt x="49244" y="3810"/>
                      <a:pt x="64294" y="0"/>
                      <a:pt x="81248" y="0"/>
                    </a:cubicBezTo>
                    <a:cubicBezTo>
                      <a:pt x="103346" y="0"/>
                      <a:pt x="121063" y="6477"/>
                      <a:pt x="134588" y="19336"/>
                    </a:cubicBezTo>
                    <a:close/>
                    <a:moveTo>
                      <a:pt x="118872" y="108299"/>
                    </a:moveTo>
                    <a:cubicBezTo>
                      <a:pt x="104775" y="104775"/>
                      <a:pt x="92393" y="102965"/>
                      <a:pt x="81820" y="102965"/>
                    </a:cubicBezTo>
                    <a:cubicBezTo>
                      <a:pt x="67723" y="102965"/>
                      <a:pt x="56769" y="105632"/>
                      <a:pt x="49054" y="111062"/>
                    </a:cubicBezTo>
                    <a:cubicBezTo>
                      <a:pt x="41243" y="116491"/>
                      <a:pt x="37433" y="124015"/>
                      <a:pt x="37433" y="133636"/>
                    </a:cubicBezTo>
                    <a:cubicBezTo>
                      <a:pt x="37433" y="142304"/>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 name="Google Shape;31;p39"/>
              <p:cNvSpPr/>
              <p:nvPr/>
            </p:nvSpPr>
            <p:spPr>
              <a:xfrm>
                <a:off x="4204715" y="5477065"/>
                <a:ext cx="179260" cy="191262"/>
              </a:xfrm>
              <a:custGeom>
                <a:avLst/>
                <a:gdLst/>
                <a:ahLst/>
                <a:cxnLst/>
                <a:rect l="l" t="t" r="r" b="b"/>
                <a:pathLst>
                  <a:path w="179260" h="191262" extrusionOk="0">
                    <a:moveTo>
                      <a:pt x="12383"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7" y="31242"/>
                      <a:pt x="166878" y="45911"/>
                    </a:cubicBezTo>
                    <a:cubicBezTo>
                      <a:pt x="175070" y="60484"/>
                      <a:pt x="179260" y="77057"/>
                      <a:pt x="179260" y="95631"/>
                    </a:cubicBezTo>
                    <a:cubicBezTo>
                      <a:pt x="179260"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3" y="145352"/>
                    </a:cubicBezTo>
                    <a:cubicBezTo>
                      <a:pt x="4191" y="130778"/>
                      <a:pt x="0" y="114205"/>
                      <a:pt x="0" y="95631"/>
                    </a:cubicBezTo>
                    <a:cubicBezTo>
                      <a:pt x="0" y="77057"/>
                      <a:pt x="4096" y="60484"/>
                      <a:pt x="12383" y="45911"/>
                    </a:cubicBezTo>
                    <a:close/>
                    <a:moveTo>
                      <a:pt x="52768" y="141542"/>
                    </a:moveTo>
                    <a:cubicBezTo>
                      <a:pt x="62484" y="152876"/>
                      <a:pt x="74867" y="158496"/>
                      <a:pt x="89630" y="158496"/>
                    </a:cubicBezTo>
                    <a:cubicBezTo>
                      <a:pt x="104680" y="158496"/>
                      <a:pt x="117062" y="152876"/>
                      <a:pt x="126683"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 name="Google Shape;32;p39"/>
              <p:cNvSpPr/>
              <p:nvPr/>
            </p:nvSpPr>
            <p:spPr>
              <a:xfrm>
                <a:off x="4424838" y="5395912"/>
                <a:ext cx="175736" cy="272415"/>
              </a:xfrm>
              <a:custGeom>
                <a:avLst/>
                <a:gdLst/>
                <a:ahLst/>
                <a:cxnLst/>
                <a:rect l="l" t="t" r="r" b="b"/>
                <a:pathLst>
                  <a:path w="175736" h="272415" extrusionOk="0">
                    <a:moveTo>
                      <a:pt x="134588" y="92678"/>
                    </a:moveTo>
                    <a:cubicBezTo>
                      <a:pt x="146971" y="100298"/>
                      <a:pt x="156877" y="111347"/>
                      <a:pt x="164401" y="125825"/>
                    </a:cubicBezTo>
                    <a:cubicBezTo>
                      <a:pt x="171926" y="140303"/>
                      <a:pt x="175736" y="157258"/>
                      <a:pt x="175736" y="176784"/>
                    </a:cubicBezTo>
                    <a:cubicBezTo>
                      <a:pt x="175736" y="196501"/>
                      <a:pt x="171926" y="213646"/>
                      <a:pt x="164401" y="228124"/>
                    </a:cubicBezTo>
                    <a:cubicBezTo>
                      <a:pt x="156877" y="242602"/>
                      <a:pt x="146971" y="253555"/>
                      <a:pt x="134588" y="261080"/>
                    </a:cubicBezTo>
                    <a:cubicBezTo>
                      <a:pt x="122206" y="268605"/>
                      <a:pt x="109061" y="272415"/>
                      <a:pt x="94869" y="272415"/>
                    </a:cubicBezTo>
                    <a:cubicBezTo>
                      <a:pt x="82582" y="272415"/>
                      <a:pt x="71056" y="269557"/>
                      <a:pt x="60293" y="263938"/>
                    </a:cubicBezTo>
                    <a:cubicBezTo>
                      <a:pt x="49435" y="258318"/>
                      <a:pt x="40767" y="249841"/>
                      <a:pt x="34195" y="238506"/>
                    </a:cubicBezTo>
                    <a:cubicBezTo>
                      <a:pt x="33242" y="247650"/>
                      <a:pt x="32575" y="257651"/>
                      <a:pt x="32099" y="268510"/>
                    </a:cubicBezTo>
                    <a:lnTo>
                      <a:pt x="0" y="268510"/>
                    </a:lnTo>
                    <a:lnTo>
                      <a:pt x="0" y="0"/>
                    </a:lnTo>
                    <a:lnTo>
                      <a:pt x="36290" y="0"/>
                    </a:lnTo>
                    <a:lnTo>
                      <a:pt x="36290" y="112204"/>
                    </a:lnTo>
                    <a:cubicBezTo>
                      <a:pt x="42863" y="101822"/>
                      <a:pt x="51244" y="94107"/>
                      <a:pt x="61531" y="88963"/>
                    </a:cubicBezTo>
                    <a:cubicBezTo>
                      <a:pt x="71723" y="83820"/>
                      <a:pt x="82867" y="81248"/>
                      <a:pt x="94869" y="81248"/>
                    </a:cubicBezTo>
                    <a:cubicBezTo>
                      <a:pt x="109061" y="81248"/>
                      <a:pt x="122301" y="85058"/>
                      <a:pt x="134588" y="92678"/>
                    </a:cubicBezTo>
                    <a:close/>
                    <a:moveTo>
                      <a:pt x="124396" y="223266"/>
                    </a:moveTo>
                    <a:cubicBezTo>
                      <a:pt x="133445" y="212122"/>
                      <a:pt x="138017" y="196596"/>
                      <a:pt x="138017" y="176879"/>
                    </a:cubicBezTo>
                    <a:cubicBezTo>
                      <a:pt x="138017" y="157353"/>
                      <a:pt x="133541" y="142113"/>
                      <a:pt x="124587" y="131159"/>
                    </a:cubicBezTo>
                    <a:cubicBezTo>
                      <a:pt x="115633" y="120205"/>
                      <a:pt x="103632" y="114776"/>
                      <a:pt x="88583" y="114776"/>
                    </a:cubicBezTo>
                    <a:cubicBezTo>
                      <a:pt x="74200" y="114776"/>
                      <a:pt x="61913" y="119824"/>
                      <a:pt x="51721" y="129921"/>
                    </a:cubicBezTo>
                    <a:cubicBezTo>
                      <a:pt x="41529" y="140018"/>
                      <a:pt x="36385" y="155638"/>
                      <a:pt x="36385" y="176879"/>
                    </a:cubicBezTo>
                    <a:cubicBezTo>
                      <a:pt x="36385" y="198311"/>
                      <a:pt x="41529" y="214122"/>
                      <a:pt x="51721" y="224504"/>
                    </a:cubicBezTo>
                    <a:cubicBezTo>
                      <a:pt x="61913" y="234887"/>
                      <a:pt x="74200" y="240030"/>
                      <a:pt x="88583" y="240030"/>
                    </a:cubicBezTo>
                    <a:cubicBezTo>
                      <a:pt x="103442" y="240030"/>
                      <a:pt x="115348" y="234410"/>
                      <a:pt x="124396" y="22326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 name="Google Shape;33;p39"/>
              <p:cNvSpPr/>
              <p:nvPr/>
            </p:nvSpPr>
            <p:spPr>
              <a:xfrm>
                <a:off x="4629149" y="5477160"/>
                <a:ext cx="154876" cy="191166"/>
              </a:xfrm>
              <a:custGeom>
                <a:avLst/>
                <a:gdLst/>
                <a:ahLst/>
                <a:cxnLst/>
                <a:rect l="l" t="t" r="r" b="b"/>
                <a:pathLst>
                  <a:path w="154876" h="191166" extrusionOk="0">
                    <a:moveTo>
                      <a:pt x="134588" y="19336"/>
                    </a:moveTo>
                    <a:cubicBezTo>
                      <a:pt x="148114" y="32290"/>
                      <a:pt x="154877" y="50863"/>
                      <a:pt x="154877" y="75057"/>
                    </a:cubicBezTo>
                    <a:lnTo>
                      <a:pt x="154877" y="187262"/>
                    </a:lnTo>
                    <a:lnTo>
                      <a:pt x="123444" y="187262"/>
                    </a:lnTo>
                    <a:cubicBezTo>
                      <a:pt x="122968" y="176689"/>
                      <a:pt x="122396" y="169164"/>
                      <a:pt x="121634" y="164687"/>
                    </a:cubicBezTo>
                    <a:cubicBezTo>
                      <a:pt x="110299" y="182309"/>
                      <a:pt x="92202" y="191167"/>
                      <a:pt x="67342" y="191167"/>
                    </a:cubicBezTo>
                    <a:cubicBezTo>
                      <a:pt x="55150" y="191167"/>
                      <a:pt x="43910" y="188976"/>
                      <a:pt x="33623" y="184499"/>
                    </a:cubicBezTo>
                    <a:cubicBezTo>
                      <a:pt x="23336" y="180022"/>
                      <a:pt x="15240" y="173546"/>
                      <a:pt x="9144" y="165068"/>
                    </a:cubicBezTo>
                    <a:cubicBezTo>
                      <a:pt x="3048" y="156591"/>
                      <a:pt x="0" y="146399"/>
                      <a:pt x="0" y="134398"/>
                    </a:cubicBezTo>
                    <a:cubicBezTo>
                      <a:pt x="0" y="116300"/>
                      <a:pt x="7429" y="101918"/>
                      <a:pt x="22193" y="91345"/>
                    </a:cubicBezTo>
                    <a:cubicBezTo>
                      <a:pt x="36957" y="80772"/>
                      <a:pt x="55912" y="75438"/>
                      <a:pt x="78962" y="75438"/>
                    </a:cubicBezTo>
                    <a:cubicBezTo>
                      <a:pt x="91916" y="75438"/>
                      <a:pt x="105156" y="77248"/>
                      <a:pt x="118777" y="80772"/>
                    </a:cubicBezTo>
                    <a:lnTo>
                      <a:pt x="118777" y="80105"/>
                    </a:lnTo>
                    <a:cubicBezTo>
                      <a:pt x="118777" y="63437"/>
                      <a:pt x="115443" y="51149"/>
                      <a:pt x="108871" y="43244"/>
                    </a:cubicBezTo>
                    <a:cubicBezTo>
                      <a:pt x="102298" y="35338"/>
                      <a:pt x="92393" y="31432"/>
                      <a:pt x="79248" y="31432"/>
                    </a:cubicBezTo>
                    <a:cubicBezTo>
                      <a:pt x="68675" y="31432"/>
                      <a:pt x="59817" y="33719"/>
                      <a:pt x="52578" y="38290"/>
                    </a:cubicBezTo>
                    <a:cubicBezTo>
                      <a:pt x="45434" y="42863"/>
                      <a:pt x="39338" y="49530"/>
                      <a:pt x="34385" y="58198"/>
                    </a:cubicBezTo>
                    <a:lnTo>
                      <a:pt x="7525" y="42672"/>
                    </a:lnTo>
                    <a:cubicBezTo>
                      <a:pt x="13430" y="29718"/>
                      <a:pt x="22955" y="19431"/>
                      <a:pt x="36100" y="11621"/>
                    </a:cubicBezTo>
                    <a:cubicBezTo>
                      <a:pt x="49244" y="3810"/>
                      <a:pt x="64294" y="0"/>
                      <a:pt x="81248" y="0"/>
                    </a:cubicBezTo>
                    <a:cubicBezTo>
                      <a:pt x="103346" y="0"/>
                      <a:pt x="121063" y="6477"/>
                      <a:pt x="134588" y="19336"/>
                    </a:cubicBezTo>
                    <a:close/>
                    <a:moveTo>
                      <a:pt x="118872" y="108299"/>
                    </a:moveTo>
                    <a:cubicBezTo>
                      <a:pt x="104775" y="104775"/>
                      <a:pt x="92393" y="102965"/>
                      <a:pt x="81820" y="102965"/>
                    </a:cubicBezTo>
                    <a:cubicBezTo>
                      <a:pt x="67723" y="102965"/>
                      <a:pt x="56769" y="105632"/>
                      <a:pt x="49054" y="111062"/>
                    </a:cubicBezTo>
                    <a:cubicBezTo>
                      <a:pt x="41243" y="116491"/>
                      <a:pt x="37433" y="124015"/>
                      <a:pt x="37433" y="133636"/>
                    </a:cubicBezTo>
                    <a:cubicBezTo>
                      <a:pt x="37433" y="142304"/>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 name="Google Shape;34;p39"/>
              <p:cNvSpPr/>
              <p:nvPr/>
            </p:nvSpPr>
            <p:spPr>
              <a:xfrm>
                <a:off x="4822030"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8" y="0"/>
                      <a:pt x="120491" y="4001"/>
                      <a:pt x="134112" y="12002"/>
                    </a:cubicBezTo>
                    <a:cubicBezTo>
                      <a:pt x="147733" y="20003"/>
                      <a:pt x="158687" y="31242"/>
                      <a:pt x="166878" y="45911"/>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057"/>
                      <a:pt x="4191" y="60484"/>
                      <a:pt x="12382" y="45911"/>
                    </a:cubicBezTo>
                    <a:close/>
                    <a:moveTo>
                      <a:pt x="52769"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95" y="114967"/>
                      <a:pt x="43053" y="130207"/>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 name="Google Shape;35;p39"/>
              <p:cNvSpPr/>
              <p:nvPr/>
            </p:nvSpPr>
            <p:spPr>
              <a:xfrm>
                <a:off x="5024913" y="5621464"/>
                <a:ext cx="45815" cy="47244"/>
              </a:xfrm>
              <a:custGeom>
                <a:avLst/>
                <a:gdLst/>
                <a:ahLst/>
                <a:cxnLst/>
                <a:rect l="l" t="t" r="r" b="b"/>
                <a:pathLst>
                  <a:path w="45815" h="47244" extrusionOk="0">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8" y="40196"/>
                    </a:cubicBezTo>
                    <a:cubicBezTo>
                      <a:pt x="34385" y="44863"/>
                      <a:pt x="28861" y="47244"/>
                      <a:pt x="22574" y="47244"/>
                    </a:cubicBezTo>
                    <a:cubicBezTo>
                      <a:pt x="16288" y="47244"/>
                      <a:pt x="10954"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 name="Google Shape;36;p39"/>
              <p:cNvSpPr/>
              <p:nvPr/>
            </p:nvSpPr>
            <p:spPr>
              <a:xfrm>
                <a:off x="5096350" y="5477160"/>
                <a:ext cx="156591" cy="191166"/>
              </a:xfrm>
              <a:custGeom>
                <a:avLst/>
                <a:gdLst/>
                <a:ahLst/>
                <a:cxnLst/>
                <a:rect l="l" t="t" r="r" b="b"/>
                <a:pathLst>
                  <a:path w="156591" h="191166" extrusionOk="0">
                    <a:moveTo>
                      <a:pt x="128683" y="135446"/>
                    </a:moveTo>
                    <a:lnTo>
                      <a:pt x="156591" y="151638"/>
                    </a:lnTo>
                    <a:cubicBezTo>
                      <a:pt x="150209" y="164782"/>
                      <a:pt x="141256" y="174688"/>
                      <a:pt x="129635" y="181261"/>
                    </a:cubicBezTo>
                    <a:cubicBezTo>
                      <a:pt x="118015" y="187833"/>
                      <a:pt x="104680" y="191167"/>
                      <a:pt x="89630" y="191167"/>
                    </a:cubicBezTo>
                    <a:cubicBezTo>
                      <a:pt x="73152" y="191167"/>
                      <a:pt x="58103" y="187262"/>
                      <a:pt x="44482" y="179546"/>
                    </a:cubicBezTo>
                    <a:cubicBezTo>
                      <a:pt x="30861" y="171831"/>
                      <a:pt x="20003" y="160687"/>
                      <a:pt x="12002" y="146209"/>
                    </a:cubicBezTo>
                    <a:cubicBezTo>
                      <a:pt x="4001" y="131731"/>
                      <a:pt x="0" y="114871"/>
                      <a:pt x="0" y="95536"/>
                    </a:cubicBezTo>
                    <a:cubicBezTo>
                      <a:pt x="0" y="76295"/>
                      <a:pt x="4001" y="59341"/>
                      <a:pt x="12002" y="44958"/>
                    </a:cubicBezTo>
                    <a:cubicBezTo>
                      <a:pt x="20003" y="30480"/>
                      <a:pt x="30861" y="19336"/>
                      <a:pt x="44482" y="11621"/>
                    </a:cubicBezTo>
                    <a:cubicBezTo>
                      <a:pt x="58103" y="3905"/>
                      <a:pt x="73152" y="0"/>
                      <a:pt x="89630" y="0"/>
                    </a:cubicBezTo>
                    <a:cubicBezTo>
                      <a:pt x="104680" y="0"/>
                      <a:pt x="118015" y="3334"/>
                      <a:pt x="129635" y="9906"/>
                    </a:cubicBezTo>
                    <a:cubicBezTo>
                      <a:pt x="141256" y="16478"/>
                      <a:pt x="150304" y="26384"/>
                      <a:pt x="156591" y="39529"/>
                    </a:cubicBezTo>
                    <a:lnTo>
                      <a:pt x="128683" y="55721"/>
                    </a:lnTo>
                    <a:cubicBezTo>
                      <a:pt x="118777" y="40672"/>
                      <a:pt x="105633" y="33147"/>
                      <a:pt x="89154" y="33147"/>
                    </a:cubicBezTo>
                    <a:cubicBezTo>
                      <a:pt x="73819" y="33147"/>
                      <a:pt x="61532" y="38767"/>
                      <a:pt x="52102" y="49911"/>
                    </a:cubicBezTo>
                    <a:cubicBezTo>
                      <a:pt x="42672" y="61055"/>
                      <a:pt x="38005" y="76295"/>
                      <a:pt x="38005" y="95631"/>
                    </a:cubicBezTo>
                    <a:cubicBezTo>
                      <a:pt x="38005" y="115157"/>
                      <a:pt x="42672" y="130493"/>
                      <a:pt x="52102" y="141637"/>
                    </a:cubicBezTo>
                    <a:cubicBezTo>
                      <a:pt x="61532" y="152781"/>
                      <a:pt x="73819" y="158401"/>
                      <a:pt x="89154" y="158401"/>
                    </a:cubicBezTo>
                    <a:cubicBezTo>
                      <a:pt x="105633" y="158401"/>
                      <a:pt x="118777" y="150781"/>
                      <a:pt x="128683" y="1354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 name="Google Shape;37;p39"/>
              <p:cNvSpPr/>
              <p:nvPr/>
            </p:nvSpPr>
            <p:spPr>
              <a:xfrm>
                <a:off x="5269801"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7" y="31242"/>
                      <a:pt x="166878" y="45911"/>
                    </a:cubicBezTo>
                    <a:cubicBezTo>
                      <a:pt x="175070" y="60484"/>
                      <a:pt x="179260" y="77057"/>
                      <a:pt x="179260" y="95631"/>
                    </a:cubicBezTo>
                    <a:cubicBezTo>
                      <a:pt x="179260"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096" y="60484"/>
                      <a:pt x="12382" y="45911"/>
                    </a:cubicBezTo>
                    <a:close/>
                    <a:moveTo>
                      <a:pt x="52768" y="141542"/>
                    </a:moveTo>
                    <a:cubicBezTo>
                      <a:pt x="62484" y="152876"/>
                      <a:pt x="74866" y="158496"/>
                      <a:pt x="89630" y="158496"/>
                    </a:cubicBezTo>
                    <a:cubicBezTo>
                      <a:pt x="104680" y="158496"/>
                      <a:pt x="117062" y="152876"/>
                      <a:pt x="126682"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 name="Google Shape;38;p39"/>
              <p:cNvSpPr/>
              <p:nvPr/>
            </p:nvSpPr>
            <p:spPr>
              <a:xfrm>
                <a:off x="5489923" y="5477255"/>
                <a:ext cx="254698" cy="187262"/>
              </a:xfrm>
              <a:custGeom>
                <a:avLst/>
                <a:gdLst/>
                <a:ahLst/>
                <a:cxnLst/>
                <a:rect l="l" t="t" r="r" b="b"/>
                <a:pathLst>
                  <a:path w="254698" h="187262" extrusionOk="0">
                    <a:moveTo>
                      <a:pt x="238316" y="19146"/>
                    </a:moveTo>
                    <a:cubicBezTo>
                      <a:pt x="249269" y="32005"/>
                      <a:pt x="254698" y="50388"/>
                      <a:pt x="254698" y="74391"/>
                    </a:cubicBezTo>
                    <a:lnTo>
                      <a:pt x="254698" y="187263"/>
                    </a:lnTo>
                    <a:lnTo>
                      <a:pt x="219456" y="187263"/>
                    </a:lnTo>
                    <a:lnTo>
                      <a:pt x="219456" y="86298"/>
                    </a:lnTo>
                    <a:cubicBezTo>
                      <a:pt x="219456" y="69629"/>
                      <a:pt x="216598" y="56580"/>
                      <a:pt x="210979" y="47340"/>
                    </a:cubicBezTo>
                    <a:cubicBezTo>
                      <a:pt x="205359" y="38006"/>
                      <a:pt x="196882" y="33434"/>
                      <a:pt x="185547" y="33434"/>
                    </a:cubicBezTo>
                    <a:cubicBezTo>
                      <a:pt x="174022" y="33434"/>
                      <a:pt x="164402" y="38101"/>
                      <a:pt x="156781" y="47340"/>
                    </a:cubicBezTo>
                    <a:cubicBezTo>
                      <a:pt x="149162" y="56675"/>
                      <a:pt x="145352" y="69819"/>
                      <a:pt x="145352" y="87059"/>
                    </a:cubicBezTo>
                    <a:lnTo>
                      <a:pt x="145352" y="187263"/>
                    </a:lnTo>
                    <a:lnTo>
                      <a:pt x="109728" y="187263"/>
                    </a:lnTo>
                    <a:lnTo>
                      <a:pt x="109728" y="86298"/>
                    </a:lnTo>
                    <a:cubicBezTo>
                      <a:pt x="109728" y="69343"/>
                      <a:pt x="106966" y="56294"/>
                      <a:pt x="101441" y="47150"/>
                    </a:cubicBezTo>
                    <a:cubicBezTo>
                      <a:pt x="95917" y="38006"/>
                      <a:pt x="87535" y="33434"/>
                      <a:pt x="76200" y="33434"/>
                    </a:cubicBezTo>
                    <a:cubicBezTo>
                      <a:pt x="64675" y="33434"/>
                      <a:pt x="55054" y="38101"/>
                      <a:pt x="47435" y="47531"/>
                    </a:cubicBezTo>
                    <a:cubicBezTo>
                      <a:pt x="39814" y="56960"/>
                      <a:pt x="36004" y="70105"/>
                      <a:pt x="36004" y="87059"/>
                    </a:cubicBezTo>
                    <a:lnTo>
                      <a:pt x="36004" y="187263"/>
                    </a:lnTo>
                    <a:lnTo>
                      <a:pt x="0" y="187263"/>
                    </a:lnTo>
                    <a:lnTo>
                      <a:pt x="0" y="4192"/>
                    </a:lnTo>
                    <a:lnTo>
                      <a:pt x="31718" y="4192"/>
                    </a:lnTo>
                    <a:cubicBezTo>
                      <a:pt x="31909" y="11717"/>
                      <a:pt x="32576" y="20861"/>
                      <a:pt x="33528" y="31719"/>
                    </a:cubicBezTo>
                    <a:cubicBezTo>
                      <a:pt x="39624" y="21147"/>
                      <a:pt x="47244" y="13241"/>
                      <a:pt x="56483" y="7907"/>
                    </a:cubicBezTo>
                    <a:cubicBezTo>
                      <a:pt x="65722" y="2573"/>
                      <a:pt x="75724" y="1"/>
                      <a:pt x="86868" y="1"/>
                    </a:cubicBezTo>
                    <a:cubicBezTo>
                      <a:pt x="99060" y="1"/>
                      <a:pt x="109823" y="3240"/>
                      <a:pt x="119158" y="9716"/>
                    </a:cubicBezTo>
                    <a:cubicBezTo>
                      <a:pt x="128397" y="16193"/>
                      <a:pt x="135350" y="25623"/>
                      <a:pt x="139827" y="38101"/>
                    </a:cubicBezTo>
                    <a:cubicBezTo>
                      <a:pt x="145733" y="25433"/>
                      <a:pt x="153543" y="15908"/>
                      <a:pt x="163259" y="9526"/>
                    </a:cubicBezTo>
                    <a:cubicBezTo>
                      <a:pt x="172974" y="3144"/>
                      <a:pt x="183928" y="1"/>
                      <a:pt x="195929" y="1"/>
                    </a:cubicBezTo>
                    <a:cubicBezTo>
                      <a:pt x="213265" y="-94"/>
                      <a:pt x="227457" y="6288"/>
                      <a:pt x="238316" y="191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9" name="Google Shape;39;p39"/>
            <p:cNvGrpSpPr/>
            <p:nvPr/>
          </p:nvGrpSpPr>
          <p:grpSpPr>
            <a:xfrm>
              <a:off x="-3402033" y="-2679063"/>
              <a:ext cx="3393567" cy="810958"/>
              <a:chOff x="6674547" y="4883181"/>
              <a:chExt cx="3393567" cy="810958"/>
            </a:xfrm>
          </p:grpSpPr>
          <p:sp>
            <p:nvSpPr>
              <p:cNvPr id="40" name="Google Shape;40;p39"/>
              <p:cNvSpPr/>
              <p:nvPr/>
            </p:nvSpPr>
            <p:spPr>
              <a:xfrm>
                <a:off x="7869840" y="4883181"/>
                <a:ext cx="313563" cy="326993"/>
              </a:xfrm>
              <a:custGeom>
                <a:avLst/>
                <a:gdLst/>
                <a:ahLst/>
                <a:cxnLst/>
                <a:rect l="l" t="t" r="r" b="b"/>
                <a:pathLst>
                  <a:path w="313563" h="326993" extrusionOk="0">
                    <a:moveTo>
                      <a:pt x="19336" y="89821"/>
                    </a:moveTo>
                    <a:cubicBezTo>
                      <a:pt x="45434" y="109061"/>
                      <a:pt x="66008" y="125825"/>
                      <a:pt x="81058" y="139922"/>
                    </a:cubicBezTo>
                    <a:lnTo>
                      <a:pt x="61341" y="166402"/>
                    </a:lnTo>
                    <a:cubicBezTo>
                      <a:pt x="53626" y="158877"/>
                      <a:pt x="43625" y="150019"/>
                      <a:pt x="31338" y="139732"/>
                    </a:cubicBezTo>
                    <a:cubicBezTo>
                      <a:pt x="19145" y="129540"/>
                      <a:pt x="8668" y="121348"/>
                      <a:pt x="0" y="115252"/>
                    </a:cubicBezTo>
                    <a:lnTo>
                      <a:pt x="19336" y="89821"/>
                    </a:lnTo>
                    <a:close/>
                    <a:moveTo>
                      <a:pt x="9430" y="312801"/>
                    </a:moveTo>
                    <a:cubicBezTo>
                      <a:pt x="23336" y="271367"/>
                      <a:pt x="35623" y="229743"/>
                      <a:pt x="46482" y="187928"/>
                    </a:cubicBezTo>
                    <a:lnTo>
                      <a:pt x="76867" y="197072"/>
                    </a:lnTo>
                    <a:cubicBezTo>
                      <a:pt x="66770" y="237077"/>
                      <a:pt x="54864" y="278797"/>
                      <a:pt x="41243" y="322326"/>
                    </a:cubicBezTo>
                    <a:lnTo>
                      <a:pt x="9430" y="312801"/>
                    </a:lnTo>
                    <a:close/>
                    <a:moveTo>
                      <a:pt x="67342" y="76771"/>
                    </a:moveTo>
                    <a:cubicBezTo>
                      <a:pt x="59627" y="69723"/>
                      <a:pt x="50292" y="61817"/>
                      <a:pt x="39434" y="52959"/>
                    </a:cubicBezTo>
                    <a:cubicBezTo>
                      <a:pt x="28575" y="44101"/>
                      <a:pt x="19336" y="36862"/>
                      <a:pt x="11525" y="31242"/>
                    </a:cubicBezTo>
                    <a:lnTo>
                      <a:pt x="30956" y="5810"/>
                    </a:lnTo>
                    <a:cubicBezTo>
                      <a:pt x="38958" y="11239"/>
                      <a:pt x="48387" y="18192"/>
                      <a:pt x="59150" y="26670"/>
                    </a:cubicBezTo>
                    <a:cubicBezTo>
                      <a:pt x="69914" y="35147"/>
                      <a:pt x="79439" y="43148"/>
                      <a:pt x="87725" y="50673"/>
                    </a:cubicBezTo>
                    <a:lnTo>
                      <a:pt x="67342" y="76771"/>
                    </a:lnTo>
                    <a:close/>
                    <a:moveTo>
                      <a:pt x="313563" y="35814"/>
                    </a:moveTo>
                    <a:lnTo>
                      <a:pt x="313563" y="60198"/>
                    </a:lnTo>
                    <a:cubicBezTo>
                      <a:pt x="313563" y="91916"/>
                      <a:pt x="312992" y="128206"/>
                      <a:pt x="311944" y="169069"/>
                    </a:cubicBezTo>
                    <a:cubicBezTo>
                      <a:pt x="310896" y="209836"/>
                      <a:pt x="309372" y="247650"/>
                      <a:pt x="307563" y="282511"/>
                    </a:cubicBezTo>
                    <a:cubicBezTo>
                      <a:pt x="306610" y="298228"/>
                      <a:pt x="303086" y="309563"/>
                      <a:pt x="296799" y="316421"/>
                    </a:cubicBezTo>
                    <a:cubicBezTo>
                      <a:pt x="290608" y="323278"/>
                      <a:pt x="280131" y="326803"/>
                      <a:pt x="265557" y="326993"/>
                    </a:cubicBezTo>
                    <a:lnTo>
                      <a:pt x="254222" y="326993"/>
                    </a:lnTo>
                    <a:cubicBezTo>
                      <a:pt x="239173" y="326993"/>
                      <a:pt x="226314" y="326422"/>
                      <a:pt x="215741" y="325183"/>
                    </a:cubicBezTo>
                    <a:lnTo>
                      <a:pt x="209360" y="295942"/>
                    </a:lnTo>
                    <a:cubicBezTo>
                      <a:pt x="225838" y="297847"/>
                      <a:pt x="240697" y="298609"/>
                      <a:pt x="253841" y="298418"/>
                    </a:cubicBezTo>
                    <a:cubicBezTo>
                      <a:pt x="261557" y="298228"/>
                      <a:pt x="266986" y="295846"/>
                      <a:pt x="270034" y="291560"/>
                    </a:cubicBezTo>
                    <a:cubicBezTo>
                      <a:pt x="273082" y="287179"/>
                      <a:pt x="274987" y="279749"/>
                      <a:pt x="275654" y="269176"/>
                    </a:cubicBezTo>
                    <a:cubicBezTo>
                      <a:pt x="277273" y="241173"/>
                      <a:pt x="278606" y="210312"/>
                      <a:pt x="279749" y="176593"/>
                    </a:cubicBezTo>
                    <a:cubicBezTo>
                      <a:pt x="280797" y="142875"/>
                      <a:pt x="281369" y="112871"/>
                      <a:pt x="281369" y="86773"/>
                    </a:cubicBezTo>
                    <a:lnTo>
                      <a:pt x="281369" y="66294"/>
                    </a:lnTo>
                    <a:lnTo>
                      <a:pt x="133541" y="66294"/>
                    </a:lnTo>
                    <a:cubicBezTo>
                      <a:pt x="122968" y="83248"/>
                      <a:pt x="111157" y="99441"/>
                      <a:pt x="98298" y="114967"/>
                    </a:cubicBezTo>
                    <a:lnTo>
                      <a:pt x="72866" y="97726"/>
                    </a:lnTo>
                    <a:cubicBezTo>
                      <a:pt x="86773" y="81058"/>
                      <a:pt x="98965" y="64294"/>
                      <a:pt x="109538" y="47625"/>
                    </a:cubicBezTo>
                    <a:cubicBezTo>
                      <a:pt x="120111" y="30956"/>
                      <a:pt x="128111" y="15049"/>
                      <a:pt x="133541" y="0"/>
                    </a:cubicBezTo>
                    <a:lnTo>
                      <a:pt x="164592" y="6667"/>
                    </a:lnTo>
                    <a:cubicBezTo>
                      <a:pt x="160115" y="17240"/>
                      <a:pt x="155543" y="27051"/>
                      <a:pt x="150781" y="35909"/>
                    </a:cubicBezTo>
                    <a:lnTo>
                      <a:pt x="313563" y="35909"/>
                    </a:lnTo>
                    <a:close/>
                    <a:moveTo>
                      <a:pt x="100870" y="211931"/>
                    </a:moveTo>
                    <a:lnTo>
                      <a:pt x="128397" y="211931"/>
                    </a:lnTo>
                    <a:lnTo>
                      <a:pt x="128397" y="254603"/>
                    </a:lnTo>
                    <a:lnTo>
                      <a:pt x="162211" y="254603"/>
                    </a:lnTo>
                    <a:lnTo>
                      <a:pt x="162211" y="194977"/>
                    </a:lnTo>
                    <a:lnTo>
                      <a:pt x="89916" y="194977"/>
                    </a:lnTo>
                    <a:lnTo>
                      <a:pt x="89916" y="167830"/>
                    </a:lnTo>
                    <a:lnTo>
                      <a:pt x="162211" y="167830"/>
                    </a:lnTo>
                    <a:lnTo>
                      <a:pt x="162211" y="131540"/>
                    </a:lnTo>
                    <a:lnTo>
                      <a:pt x="141065" y="131540"/>
                    </a:lnTo>
                    <a:cubicBezTo>
                      <a:pt x="134303" y="142113"/>
                      <a:pt x="127540" y="151543"/>
                      <a:pt x="120968" y="159734"/>
                    </a:cubicBezTo>
                    <a:lnTo>
                      <a:pt x="96298" y="144589"/>
                    </a:lnTo>
                    <a:cubicBezTo>
                      <a:pt x="106204" y="132874"/>
                      <a:pt x="114395" y="121920"/>
                      <a:pt x="120968" y="111823"/>
                    </a:cubicBezTo>
                    <a:cubicBezTo>
                      <a:pt x="127540" y="101727"/>
                      <a:pt x="133636" y="90583"/>
                      <a:pt x="139351" y="78296"/>
                    </a:cubicBezTo>
                    <a:lnTo>
                      <a:pt x="165831" y="84677"/>
                    </a:lnTo>
                    <a:cubicBezTo>
                      <a:pt x="161544" y="94297"/>
                      <a:pt x="158496" y="100774"/>
                      <a:pt x="156686" y="104108"/>
                    </a:cubicBezTo>
                    <a:lnTo>
                      <a:pt x="250889" y="104108"/>
                    </a:lnTo>
                    <a:lnTo>
                      <a:pt x="250889" y="131635"/>
                    </a:lnTo>
                    <a:lnTo>
                      <a:pt x="193072" y="131635"/>
                    </a:lnTo>
                    <a:lnTo>
                      <a:pt x="193072" y="167926"/>
                    </a:lnTo>
                    <a:lnTo>
                      <a:pt x="263652" y="167926"/>
                    </a:lnTo>
                    <a:lnTo>
                      <a:pt x="263652" y="195072"/>
                    </a:lnTo>
                    <a:lnTo>
                      <a:pt x="193072" y="195072"/>
                    </a:lnTo>
                    <a:lnTo>
                      <a:pt x="193072" y="254698"/>
                    </a:lnTo>
                    <a:lnTo>
                      <a:pt x="224504" y="254698"/>
                    </a:lnTo>
                    <a:lnTo>
                      <a:pt x="224504" y="211646"/>
                    </a:lnTo>
                    <a:lnTo>
                      <a:pt x="251651" y="211646"/>
                    </a:lnTo>
                    <a:lnTo>
                      <a:pt x="251651" y="281178"/>
                    </a:lnTo>
                    <a:lnTo>
                      <a:pt x="100965" y="281178"/>
                    </a:lnTo>
                    <a:lnTo>
                      <a:pt x="100965" y="21193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 name="Google Shape;41;p39"/>
              <p:cNvSpPr/>
              <p:nvPr/>
            </p:nvSpPr>
            <p:spPr>
              <a:xfrm>
                <a:off x="8232742" y="4886610"/>
                <a:ext cx="300608" cy="313943"/>
              </a:xfrm>
              <a:custGeom>
                <a:avLst/>
                <a:gdLst/>
                <a:ahLst/>
                <a:cxnLst/>
                <a:rect l="l" t="t" r="r" b="b"/>
                <a:pathLst>
                  <a:path w="300608" h="313943" extrusionOk="0">
                    <a:moveTo>
                      <a:pt x="238887" y="282226"/>
                    </a:moveTo>
                    <a:lnTo>
                      <a:pt x="300609" y="282226"/>
                    </a:lnTo>
                    <a:lnTo>
                      <a:pt x="300609" y="313944"/>
                    </a:lnTo>
                    <a:lnTo>
                      <a:pt x="0" y="313944"/>
                    </a:lnTo>
                    <a:lnTo>
                      <a:pt x="0" y="282226"/>
                    </a:lnTo>
                    <a:lnTo>
                      <a:pt x="131540" y="282226"/>
                    </a:lnTo>
                    <a:lnTo>
                      <a:pt x="131540" y="219456"/>
                    </a:lnTo>
                    <a:lnTo>
                      <a:pt x="27432" y="219456"/>
                    </a:lnTo>
                    <a:lnTo>
                      <a:pt x="27432" y="187738"/>
                    </a:lnTo>
                    <a:lnTo>
                      <a:pt x="131540" y="187738"/>
                    </a:lnTo>
                    <a:lnTo>
                      <a:pt x="131540" y="144304"/>
                    </a:lnTo>
                    <a:lnTo>
                      <a:pt x="14097" y="144304"/>
                    </a:lnTo>
                    <a:lnTo>
                      <a:pt x="14097" y="112871"/>
                    </a:lnTo>
                    <a:lnTo>
                      <a:pt x="287560" y="112871"/>
                    </a:lnTo>
                    <a:lnTo>
                      <a:pt x="287560" y="144304"/>
                    </a:lnTo>
                    <a:lnTo>
                      <a:pt x="165830" y="144304"/>
                    </a:lnTo>
                    <a:lnTo>
                      <a:pt x="165830" y="187738"/>
                    </a:lnTo>
                    <a:lnTo>
                      <a:pt x="273462" y="187738"/>
                    </a:lnTo>
                    <a:lnTo>
                      <a:pt x="273462" y="219456"/>
                    </a:lnTo>
                    <a:lnTo>
                      <a:pt x="165830" y="219456"/>
                    </a:lnTo>
                    <a:lnTo>
                      <a:pt x="165830" y="282226"/>
                    </a:lnTo>
                    <a:lnTo>
                      <a:pt x="234982" y="282226"/>
                    </a:lnTo>
                    <a:cubicBezTo>
                      <a:pt x="220885" y="262985"/>
                      <a:pt x="210407" y="248984"/>
                      <a:pt x="203549" y="240221"/>
                    </a:cubicBezTo>
                    <a:lnTo>
                      <a:pt x="228981" y="220789"/>
                    </a:lnTo>
                    <a:cubicBezTo>
                      <a:pt x="244316" y="240125"/>
                      <a:pt x="255555" y="254698"/>
                      <a:pt x="262890" y="264509"/>
                    </a:cubicBezTo>
                    <a:lnTo>
                      <a:pt x="238887" y="282226"/>
                    </a:lnTo>
                    <a:close/>
                    <a:moveTo>
                      <a:pt x="38862" y="67723"/>
                    </a:moveTo>
                    <a:lnTo>
                      <a:pt x="38862" y="99155"/>
                    </a:lnTo>
                    <a:lnTo>
                      <a:pt x="5334" y="99155"/>
                    </a:lnTo>
                    <a:lnTo>
                      <a:pt x="5334" y="36671"/>
                    </a:lnTo>
                    <a:lnTo>
                      <a:pt x="133064" y="36671"/>
                    </a:lnTo>
                    <a:lnTo>
                      <a:pt x="121062" y="5620"/>
                    </a:lnTo>
                    <a:lnTo>
                      <a:pt x="157734" y="0"/>
                    </a:lnTo>
                    <a:lnTo>
                      <a:pt x="160877" y="8477"/>
                    </a:lnTo>
                    <a:lnTo>
                      <a:pt x="171831" y="36671"/>
                    </a:lnTo>
                    <a:lnTo>
                      <a:pt x="296418" y="36671"/>
                    </a:lnTo>
                    <a:lnTo>
                      <a:pt x="296418" y="99155"/>
                    </a:lnTo>
                    <a:lnTo>
                      <a:pt x="261461" y="99155"/>
                    </a:lnTo>
                    <a:lnTo>
                      <a:pt x="261461" y="67723"/>
                    </a:lnTo>
                    <a:lnTo>
                      <a:pt x="38862" y="6772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 name="Google Shape;42;p39"/>
              <p:cNvSpPr/>
              <p:nvPr/>
            </p:nvSpPr>
            <p:spPr>
              <a:xfrm>
                <a:off x="8581357" y="5062918"/>
                <a:ext cx="129445" cy="30384"/>
              </a:xfrm>
              <a:custGeom>
                <a:avLst/>
                <a:gdLst/>
                <a:ahLst/>
                <a:cxnLst/>
                <a:rect l="l" t="t" r="r" b="b"/>
                <a:pathLst>
                  <a:path w="129445"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43;p39"/>
              <p:cNvSpPr/>
              <p:nvPr/>
            </p:nvSpPr>
            <p:spPr>
              <a:xfrm>
                <a:off x="8745187" y="4886991"/>
                <a:ext cx="327278" cy="323850"/>
              </a:xfrm>
              <a:custGeom>
                <a:avLst/>
                <a:gdLst/>
                <a:ahLst/>
                <a:cxnLst/>
                <a:rect l="l" t="t" r="r" b="b"/>
                <a:pathLst>
                  <a:path w="327278" h="323850" extrusionOk="0">
                    <a:moveTo>
                      <a:pt x="138208" y="94488"/>
                    </a:moveTo>
                    <a:cubicBezTo>
                      <a:pt x="134207" y="127635"/>
                      <a:pt x="129921" y="154591"/>
                      <a:pt x="125539" y="175260"/>
                    </a:cubicBezTo>
                    <a:cubicBezTo>
                      <a:pt x="121158" y="195929"/>
                      <a:pt x="115062" y="214313"/>
                      <a:pt x="107537" y="230314"/>
                    </a:cubicBezTo>
                    <a:lnTo>
                      <a:pt x="154495" y="268796"/>
                    </a:lnTo>
                    <a:lnTo>
                      <a:pt x="131921" y="296323"/>
                    </a:lnTo>
                    <a:cubicBezTo>
                      <a:pt x="118967" y="284321"/>
                      <a:pt x="104966" y="272129"/>
                      <a:pt x="89916" y="259651"/>
                    </a:cubicBezTo>
                    <a:cubicBezTo>
                      <a:pt x="82391" y="270034"/>
                      <a:pt x="73247" y="280321"/>
                      <a:pt x="62579" y="290513"/>
                    </a:cubicBezTo>
                    <a:cubicBezTo>
                      <a:pt x="51911" y="300704"/>
                      <a:pt x="38862" y="311848"/>
                      <a:pt x="23622" y="323850"/>
                    </a:cubicBezTo>
                    <a:lnTo>
                      <a:pt x="0" y="298799"/>
                    </a:lnTo>
                    <a:cubicBezTo>
                      <a:pt x="14764" y="287464"/>
                      <a:pt x="27241" y="277082"/>
                      <a:pt x="37433" y="267557"/>
                    </a:cubicBezTo>
                    <a:cubicBezTo>
                      <a:pt x="47625" y="258032"/>
                      <a:pt x="56198" y="248126"/>
                      <a:pt x="63532" y="237744"/>
                    </a:cubicBezTo>
                    <a:cubicBezTo>
                      <a:pt x="44482" y="222504"/>
                      <a:pt x="28575" y="210121"/>
                      <a:pt x="15907" y="200692"/>
                    </a:cubicBezTo>
                    <a:cubicBezTo>
                      <a:pt x="24575" y="169164"/>
                      <a:pt x="32004" y="134398"/>
                      <a:pt x="38100" y="96298"/>
                    </a:cubicBezTo>
                    <a:lnTo>
                      <a:pt x="5239" y="96298"/>
                    </a:lnTo>
                    <a:lnTo>
                      <a:pt x="5239" y="62770"/>
                    </a:lnTo>
                    <a:lnTo>
                      <a:pt x="42958" y="62770"/>
                    </a:lnTo>
                    <a:cubicBezTo>
                      <a:pt x="46196" y="36862"/>
                      <a:pt x="48482" y="16002"/>
                      <a:pt x="49625" y="0"/>
                    </a:cubicBezTo>
                    <a:lnTo>
                      <a:pt x="82486" y="2476"/>
                    </a:lnTo>
                    <a:cubicBezTo>
                      <a:pt x="80391" y="22193"/>
                      <a:pt x="77914" y="42386"/>
                      <a:pt x="75057" y="62770"/>
                    </a:cubicBezTo>
                    <a:lnTo>
                      <a:pt x="138208" y="62770"/>
                    </a:lnTo>
                    <a:lnTo>
                      <a:pt x="138208" y="94488"/>
                    </a:lnTo>
                    <a:close/>
                    <a:moveTo>
                      <a:pt x="80296" y="208788"/>
                    </a:moveTo>
                    <a:cubicBezTo>
                      <a:pt x="86677" y="195167"/>
                      <a:pt x="91916" y="179356"/>
                      <a:pt x="96202" y="161544"/>
                    </a:cubicBezTo>
                    <a:cubicBezTo>
                      <a:pt x="100489" y="143637"/>
                      <a:pt x="104204" y="121920"/>
                      <a:pt x="107537" y="96298"/>
                    </a:cubicBezTo>
                    <a:lnTo>
                      <a:pt x="69818" y="96298"/>
                    </a:lnTo>
                    <a:cubicBezTo>
                      <a:pt x="63913" y="131540"/>
                      <a:pt x="57721" y="161449"/>
                      <a:pt x="51149" y="185928"/>
                    </a:cubicBezTo>
                    <a:cubicBezTo>
                      <a:pt x="62769" y="194596"/>
                      <a:pt x="72580" y="202216"/>
                      <a:pt x="80296" y="208788"/>
                    </a:cubicBezTo>
                    <a:close/>
                    <a:moveTo>
                      <a:pt x="327279" y="147066"/>
                    </a:moveTo>
                    <a:lnTo>
                      <a:pt x="327279" y="180213"/>
                    </a:lnTo>
                    <a:lnTo>
                      <a:pt x="250412" y="180213"/>
                    </a:lnTo>
                    <a:lnTo>
                      <a:pt x="250412" y="276511"/>
                    </a:lnTo>
                    <a:cubicBezTo>
                      <a:pt x="250412" y="292703"/>
                      <a:pt x="247174" y="304133"/>
                      <a:pt x="240697" y="310705"/>
                    </a:cubicBezTo>
                    <a:cubicBezTo>
                      <a:pt x="234219" y="317278"/>
                      <a:pt x="223075" y="320612"/>
                      <a:pt x="207359" y="320612"/>
                    </a:cubicBezTo>
                    <a:cubicBezTo>
                      <a:pt x="192977" y="320612"/>
                      <a:pt x="180689"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6971"/>
                    </a:lnTo>
                    <a:lnTo>
                      <a:pt x="216884" y="146971"/>
                    </a:lnTo>
                    <a:lnTo>
                      <a:pt x="216884" y="108204"/>
                    </a:lnTo>
                    <a:lnTo>
                      <a:pt x="273368" y="54197"/>
                    </a:lnTo>
                    <a:lnTo>
                      <a:pt x="155924" y="54197"/>
                    </a:lnTo>
                    <a:lnTo>
                      <a:pt x="155924" y="22098"/>
                    </a:lnTo>
                    <a:lnTo>
                      <a:pt x="316802" y="22098"/>
                    </a:lnTo>
                    <a:lnTo>
                      <a:pt x="316802" y="53816"/>
                    </a:lnTo>
                    <a:lnTo>
                      <a:pt x="250507" y="120110"/>
                    </a:lnTo>
                    <a:lnTo>
                      <a:pt x="250507" y="146875"/>
                    </a:lnTo>
                    <a:lnTo>
                      <a:pt x="327279" y="14687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 name="Google Shape;44;p39"/>
              <p:cNvSpPr/>
              <p:nvPr/>
            </p:nvSpPr>
            <p:spPr>
              <a:xfrm>
                <a:off x="9101423" y="4905279"/>
                <a:ext cx="296322" cy="310610"/>
              </a:xfrm>
              <a:custGeom>
                <a:avLst/>
                <a:gdLst/>
                <a:ahLst/>
                <a:cxnLst/>
                <a:rect l="l" t="t" r="r" b="b"/>
                <a:pathLst>
                  <a:path w="296322" h="310610" extrusionOk="0">
                    <a:moveTo>
                      <a:pt x="31718" y="0"/>
                    </a:moveTo>
                    <a:lnTo>
                      <a:pt x="296323" y="0"/>
                    </a:lnTo>
                    <a:lnTo>
                      <a:pt x="296323" y="260413"/>
                    </a:lnTo>
                    <a:cubicBezTo>
                      <a:pt x="296323" y="271939"/>
                      <a:pt x="294798" y="280797"/>
                      <a:pt x="291941" y="286893"/>
                    </a:cubicBezTo>
                    <a:cubicBezTo>
                      <a:pt x="288988" y="292989"/>
                      <a:pt x="284226" y="297275"/>
                      <a:pt x="277653" y="299752"/>
                    </a:cubicBezTo>
                    <a:cubicBezTo>
                      <a:pt x="271081" y="302228"/>
                      <a:pt x="261747" y="303467"/>
                      <a:pt x="249745" y="303467"/>
                    </a:cubicBezTo>
                    <a:cubicBezTo>
                      <a:pt x="239839" y="303467"/>
                      <a:pt x="227838" y="302800"/>
                      <a:pt x="213740" y="301371"/>
                    </a:cubicBezTo>
                    <a:lnTo>
                      <a:pt x="208121" y="267843"/>
                    </a:lnTo>
                    <a:cubicBezTo>
                      <a:pt x="223171" y="269938"/>
                      <a:pt x="235648" y="271177"/>
                      <a:pt x="245554" y="271367"/>
                    </a:cubicBezTo>
                    <a:cubicBezTo>
                      <a:pt x="252793" y="271367"/>
                      <a:pt x="257651" y="269938"/>
                      <a:pt x="260032"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7" y="203740"/>
                    </a:lnTo>
                    <a:cubicBezTo>
                      <a:pt x="62198" y="222980"/>
                      <a:pt x="58769" y="240697"/>
                      <a:pt x="53625" y="256794"/>
                    </a:cubicBezTo>
                    <a:cubicBezTo>
                      <a:pt x="48482" y="272891"/>
                      <a:pt x="40576" y="290798"/>
                      <a:pt x="30003" y="310610"/>
                    </a:cubicBezTo>
                    <a:lnTo>
                      <a:pt x="0" y="294037"/>
                    </a:lnTo>
                    <a:cubicBezTo>
                      <a:pt x="9620" y="275654"/>
                      <a:pt x="16573" y="260509"/>
                      <a:pt x="20764" y="248507"/>
                    </a:cubicBezTo>
                    <a:cubicBezTo>
                      <a:pt x="25050"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 name="Google Shape;45;p39"/>
              <p:cNvSpPr/>
              <p:nvPr/>
            </p:nvSpPr>
            <p:spPr>
              <a:xfrm>
                <a:off x="9467563" y="4926330"/>
                <a:ext cx="176784" cy="258222"/>
              </a:xfrm>
              <a:custGeom>
                <a:avLst/>
                <a:gdLst/>
                <a:ahLst/>
                <a:cxnLst/>
                <a:rect l="l" t="t" r="r" b="b"/>
                <a:pathLst>
                  <a:path w="176784" h="258222" extrusionOk="0">
                    <a:moveTo>
                      <a:pt x="82582" y="95"/>
                    </a:moveTo>
                    <a:cubicBezTo>
                      <a:pt x="100965" y="95"/>
                      <a:pt x="117253" y="3524"/>
                      <a:pt x="131636" y="10287"/>
                    </a:cubicBezTo>
                    <a:cubicBezTo>
                      <a:pt x="146018" y="17145"/>
                      <a:pt x="157068" y="26765"/>
                      <a:pt x="164973" y="39243"/>
                    </a:cubicBezTo>
                    <a:cubicBezTo>
                      <a:pt x="172879" y="51721"/>
                      <a:pt x="176785" y="65913"/>
                      <a:pt x="176785" y="81915"/>
                    </a:cubicBezTo>
                    <a:cubicBezTo>
                      <a:pt x="176785" y="97917"/>
                      <a:pt x="172879" y="112109"/>
                      <a:pt x="164973" y="124396"/>
                    </a:cubicBezTo>
                    <a:cubicBezTo>
                      <a:pt x="157068" y="136779"/>
                      <a:pt x="146018" y="146304"/>
                      <a:pt x="131826" y="153162"/>
                    </a:cubicBezTo>
                    <a:cubicBezTo>
                      <a:pt x="117634" y="160020"/>
                      <a:pt x="101156" y="163354"/>
                      <a:pt x="82582" y="163354"/>
                    </a:cubicBezTo>
                    <a:lnTo>
                      <a:pt x="37719" y="163354"/>
                    </a:lnTo>
                    <a:lnTo>
                      <a:pt x="37719" y="258223"/>
                    </a:lnTo>
                    <a:lnTo>
                      <a:pt x="0" y="258223"/>
                    </a:lnTo>
                    <a:lnTo>
                      <a:pt x="0" y="0"/>
                    </a:lnTo>
                    <a:lnTo>
                      <a:pt x="82582" y="0"/>
                    </a:lnTo>
                    <a:close/>
                    <a:moveTo>
                      <a:pt x="78010" y="130683"/>
                    </a:moveTo>
                    <a:cubicBezTo>
                      <a:pt x="96584" y="130683"/>
                      <a:pt x="110966" y="126301"/>
                      <a:pt x="121254" y="117443"/>
                    </a:cubicBezTo>
                    <a:cubicBezTo>
                      <a:pt x="131445" y="108585"/>
                      <a:pt x="136589" y="96774"/>
                      <a:pt x="136589" y="82010"/>
                    </a:cubicBezTo>
                    <a:cubicBezTo>
                      <a:pt x="136589" y="67246"/>
                      <a:pt x="131445" y="55340"/>
                      <a:pt x="121254" y="46387"/>
                    </a:cubicBezTo>
                    <a:cubicBezTo>
                      <a:pt x="111062" y="37433"/>
                      <a:pt x="96584" y="32956"/>
                      <a:pt x="78010" y="32956"/>
                    </a:cubicBezTo>
                    <a:lnTo>
                      <a:pt x="37815" y="32956"/>
                    </a:lnTo>
                    <a:lnTo>
                      <a:pt x="37815" y="130683"/>
                    </a:lnTo>
                    <a:lnTo>
                      <a:pt x="78010" y="13068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 name="Google Shape;46;p39"/>
              <p:cNvSpPr/>
              <p:nvPr/>
            </p:nvSpPr>
            <p:spPr>
              <a:xfrm>
                <a:off x="9682066" y="4926330"/>
                <a:ext cx="176783" cy="258222"/>
              </a:xfrm>
              <a:custGeom>
                <a:avLst/>
                <a:gdLst/>
                <a:ahLst/>
                <a:cxnLst/>
                <a:rect l="l" t="t" r="r" b="b"/>
                <a:pathLst>
                  <a:path w="176783" h="258222" extrusionOk="0">
                    <a:moveTo>
                      <a:pt x="82582" y="95"/>
                    </a:moveTo>
                    <a:cubicBezTo>
                      <a:pt x="100965" y="95"/>
                      <a:pt x="117253" y="3524"/>
                      <a:pt x="131636" y="10287"/>
                    </a:cubicBezTo>
                    <a:cubicBezTo>
                      <a:pt x="146018" y="17145"/>
                      <a:pt x="157067" y="26765"/>
                      <a:pt x="164973" y="39243"/>
                    </a:cubicBezTo>
                    <a:cubicBezTo>
                      <a:pt x="172879" y="51721"/>
                      <a:pt x="176784" y="65913"/>
                      <a:pt x="176784" y="81915"/>
                    </a:cubicBezTo>
                    <a:cubicBezTo>
                      <a:pt x="176784" y="97917"/>
                      <a:pt x="172879" y="112109"/>
                      <a:pt x="164973" y="124396"/>
                    </a:cubicBezTo>
                    <a:cubicBezTo>
                      <a:pt x="157067" y="136779"/>
                      <a:pt x="146018" y="146304"/>
                      <a:pt x="131826" y="153162"/>
                    </a:cubicBezTo>
                    <a:cubicBezTo>
                      <a:pt x="117634" y="160020"/>
                      <a:pt x="101155" y="163354"/>
                      <a:pt x="82582" y="163354"/>
                    </a:cubicBezTo>
                    <a:lnTo>
                      <a:pt x="37719" y="163354"/>
                    </a:lnTo>
                    <a:lnTo>
                      <a:pt x="37719" y="258223"/>
                    </a:lnTo>
                    <a:lnTo>
                      <a:pt x="0" y="258223"/>
                    </a:lnTo>
                    <a:lnTo>
                      <a:pt x="0" y="0"/>
                    </a:lnTo>
                    <a:lnTo>
                      <a:pt x="82582" y="0"/>
                    </a:lnTo>
                    <a:close/>
                    <a:moveTo>
                      <a:pt x="78010" y="130683"/>
                    </a:moveTo>
                    <a:cubicBezTo>
                      <a:pt x="96584" y="130683"/>
                      <a:pt x="110966" y="126301"/>
                      <a:pt x="121253" y="117443"/>
                    </a:cubicBezTo>
                    <a:cubicBezTo>
                      <a:pt x="131445" y="108585"/>
                      <a:pt x="136589" y="96774"/>
                      <a:pt x="136589" y="82010"/>
                    </a:cubicBezTo>
                    <a:cubicBezTo>
                      <a:pt x="136589" y="67246"/>
                      <a:pt x="131445" y="55340"/>
                      <a:pt x="121253" y="46387"/>
                    </a:cubicBezTo>
                    <a:cubicBezTo>
                      <a:pt x="111062" y="37433"/>
                      <a:pt x="96584" y="32956"/>
                      <a:pt x="78010" y="32956"/>
                    </a:cubicBezTo>
                    <a:lnTo>
                      <a:pt x="37815" y="32956"/>
                    </a:lnTo>
                    <a:lnTo>
                      <a:pt x="37815" y="130683"/>
                    </a:lnTo>
                    <a:lnTo>
                      <a:pt x="78010" y="13068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47;p39"/>
              <p:cNvSpPr/>
              <p:nvPr/>
            </p:nvSpPr>
            <p:spPr>
              <a:xfrm>
                <a:off x="9870852" y="4926425"/>
                <a:ext cx="197262" cy="258222"/>
              </a:xfrm>
              <a:custGeom>
                <a:avLst/>
                <a:gdLst/>
                <a:ahLst/>
                <a:cxnLst/>
                <a:rect l="l" t="t" r="r" b="b"/>
                <a:pathLst>
                  <a:path w="197262" h="258222" extrusionOk="0">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48;p39"/>
              <p:cNvSpPr/>
              <p:nvPr/>
            </p:nvSpPr>
            <p:spPr>
              <a:xfrm>
                <a:off x="6674547" y="5420772"/>
                <a:ext cx="175641" cy="273367"/>
              </a:xfrm>
              <a:custGeom>
                <a:avLst/>
                <a:gdLst/>
                <a:ahLst/>
                <a:cxnLst/>
                <a:rect l="l" t="t" r="r" b="b"/>
                <a:pathLst>
                  <a:path w="175641" h="273367" extrusionOk="0">
                    <a:moveTo>
                      <a:pt x="175641" y="4191"/>
                    </a:moveTo>
                    <a:lnTo>
                      <a:pt x="175641" y="173165"/>
                    </a:lnTo>
                    <a:cubicBezTo>
                      <a:pt x="175641" y="209169"/>
                      <a:pt x="166878" y="234887"/>
                      <a:pt x="149352" y="250222"/>
                    </a:cubicBezTo>
                    <a:cubicBezTo>
                      <a:pt x="131826" y="265557"/>
                      <a:pt x="110871" y="273368"/>
                      <a:pt x="86392" y="273368"/>
                    </a:cubicBezTo>
                    <a:cubicBezTo>
                      <a:pt x="67532" y="273368"/>
                      <a:pt x="50959" y="269367"/>
                      <a:pt x="36481" y="261366"/>
                    </a:cubicBezTo>
                    <a:cubicBezTo>
                      <a:pt x="22003" y="253365"/>
                      <a:pt x="12097" y="242221"/>
                      <a:pt x="6668" y="227838"/>
                    </a:cubicBezTo>
                    <a:lnTo>
                      <a:pt x="35243" y="211265"/>
                    </a:lnTo>
                    <a:cubicBezTo>
                      <a:pt x="44387" y="230505"/>
                      <a:pt x="61436" y="240221"/>
                      <a:pt x="86392" y="240221"/>
                    </a:cubicBezTo>
                    <a:cubicBezTo>
                      <a:pt x="103537" y="240221"/>
                      <a:pt x="116777" y="234982"/>
                      <a:pt x="125921" y="224504"/>
                    </a:cubicBezTo>
                    <a:cubicBezTo>
                      <a:pt x="135065" y="214027"/>
                      <a:pt x="139732" y="196310"/>
                      <a:pt x="139732" y="171450"/>
                    </a:cubicBezTo>
                    <a:lnTo>
                      <a:pt x="140779" y="159068"/>
                    </a:lnTo>
                    <a:cubicBezTo>
                      <a:pt x="134207" y="169926"/>
                      <a:pt x="125825" y="177927"/>
                      <a:pt x="115538" y="183261"/>
                    </a:cubicBezTo>
                    <a:cubicBezTo>
                      <a:pt x="105346" y="188595"/>
                      <a:pt x="94202" y="191167"/>
                      <a:pt x="82201" y="191167"/>
                    </a:cubicBezTo>
                    <a:cubicBezTo>
                      <a:pt x="67818" y="191167"/>
                      <a:pt x="54388" y="187357"/>
                      <a:pt x="41815" y="179737"/>
                    </a:cubicBezTo>
                    <a:cubicBezTo>
                      <a:pt x="29242" y="172117"/>
                      <a:pt x="19145" y="161068"/>
                      <a:pt x="11430" y="146590"/>
                    </a:cubicBezTo>
                    <a:cubicBezTo>
                      <a:pt x="3810" y="132112"/>
                      <a:pt x="0" y="115158"/>
                      <a:pt x="0" y="95631"/>
                    </a:cubicBezTo>
                    <a:cubicBezTo>
                      <a:pt x="0" y="75914"/>
                      <a:pt x="3810" y="58769"/>
                      <a:pt x="11430" y="44291"/>
                    </a:cubicBezTo>
                    <a:cubicBezTo>
                      <a:pt x="19050" y="29813"/>
                      <a:pt x="29146" y="18860"/>
                      <a:pt x="41815" y="11335"/>
                    </a:cubicBezTo>
                    <a:cubicBezTo>
                      <a:pt x="54388" y="3810"/>
                      <a:pt x="67818" y="0"/>
                      <a:pt x="82201" y="0"/>
                    </a:cubicBezTo>
                    <a:cubicBezTo>
                      <a:pt x="94202" y="0"/>
                      <a:pt x="105537" y="2858"/>
                      <a:pt x="116110" y="8477"/>
                    </a:cubicBezTo>
                    <a:cubicBezTo>
                      <a:pt x="126683" y="14097"/>
                      <a:pt x="135160" y="22574"/>
                      <a:pt x="141542" y="33909"/>
                    </a:cubicBezTo>
                    <a:cubicBezTo>
                      <a:pt x="142970" y="20288"/>
                      <a:pt x="143732" y="10383"/>
                      <a:pt x="144018" y="4286"/>
                    </a:cubicBezTo>
                    <a:lnTo>
                      <a:pt x="175641" y="4286"/>
                    </a:lnTo>
                    <a:close/>
                    <a:moveTo>
                      <a:pt x="124301" y="143161"/>
                    </a:moveTo>
                    <a:cubicBezTo>
                      <a:pt x="134493" y="132779"/>
                      <a:pt x="139637" y="116967"/>
                      <a:pt x="139637" y="95536"/>
                    </a:cubicBezTo>
                    <a:cubicBezTo>
                      <a:pt x="139637" y="74391"/>
                      <a:pt x="134493" y="58769"/>
                      <a:pt x="124301" y="48578"/>
                    </a:cubicBezTo>
                    <a:cubicBezTo>
                      <a:pt x="114110" y="38481"/>
                      <a:pt x="101727" y="33433"/>
                      <a:pt x="87440" y="33433"/>
                    </a:cubicBezTo>
                    <a:cubicBezTo>
                      <a:pt x="72390" y="33433"/>
                      <a:pt x="60293" y="38862"/>
                      <a:pt x="51245" y="49625"/>
                    </a:cubicBezTo>
                    <a:cubicBezTo>
                      <a:pt x="42196" y="60484"/>
                      <a:pt x="37624" y="75724"/>
                      <a:pt x="37624" y="95441"/>
                    </a:cubicBezTo>
                    <a:cubicBezTo>
                      <a:pt x="37624" y="115443"/>
                      <a:pt x="42101" y="130969"/>
                      <a:pt x="51245" y="142018"/>
                    </a:cubicBezTo>
                    <a:cubicBezTo>
                      <a:pt x="60293" y="153067"/>
                      <a:pt x="72390" y="158591"/>
                      <a:pt x="87440" y="158591"/>
                    </a:cubicBezTo>
                    <a:cubicBezTo>
                      <a:pt x="101822" y="158687"/>
                      <a:pt x="114110" y="153543"/>
                      <a:pt x="124301" y="14316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49;p39"/>
              <p:cNvSpPr/>
              <p:nvPr/>
            </p:nvSpPr>
            <p:spPr>
              <a:xfrm>
                <a:off x="6890859" y="5420677"/>
                <a:ext cx="179262" cy="191261"/>
              </a:xfrm>
              <a:custGeom>
                <a:avLst/>
                <a:gdLst/>
                <a:ahLst/>
                <a:cxnLst/>
                <a:rect l="l" t="t" r="r" b="b"/>
                <a:pathLst>
                  <a:path w="179262" h="191261" extrusionOk="0">
                    <a:moveTo>
                      <a:pt x="12289" y="45911"/>
                    </a:moveTo>
                    <a:cubicBezTo>
                      <a:pt x="20575" y="31337"/>
                      <a:pt x="31529" y="20003"/>
                      <a:pt x="45245" y="12001"/>
                    </a:cubicBezTo>
                    <a:cubicBezTo>
                      <a:pt x="58961" y="4000"/>
                      <a:pt x="73915" y="0"/>
                      <a:pt x="89918" y="0"/>
                    </a:cubicBezTo>
                    <a:cubicBezTo>
                      <a:pt x="105634" y="0"/>
                      <a:pt x="120398" y="4000"/>
                      <a:pt x="134018" y="12001"/>
                    </a:cubicBezTo>
                    <a:cubicBezTo>
                      <a:pt x="147639" y="20003"/>
                      <a:pt x="158592" y="31242"/>
                      <a:pt x="166879" y="45911"/>
                    </a:cubicBezTo>
                    <a:cubicBezTo>
                      <a:pt x="175071" y="60484"/>
                      <a:pt x="179262" y="77057"/>
                      <a:pt x="179262" y="95631"/>
                    </a:cubicBezTo>
                    <a:cubicBezTo>
                      <a:pt x="179262" y="114205"/>
                      <a:pt x="175166" y="130778"/>
                      <a:pt x="166879" y="145351"/>
                    </a:cubicBezTo>
                    <a:cubicBezTo>
                      <a:pt x="158592" y="159925"/>
                      <a:pt x="147734" y="171259"/>
                      <a:pt x="134018" y="179261"/>
                    </a:cubicBezTo>
                    <a:cubicBezTo>
                      <a:pt x="120398" y="187262"/>
                      <a:pt x="105634" y="191262"/>
                      <a:pt x="89918" y="191262"/>
                    </a:cubicBezTo>
                    <a:cubicBezTo>
                      <a:pt x="73915" y="191262"/>
                      <a:pt x="59056" y="187262"/>
                      <a:pt x="45245" y="179261"/>
                    </a:cubicBezTo>
                    <a:cubicBezTo>
                      <a:pt x="31434" y="171259"/>
                      <a:pt x="20480" y="160020"/>
                      <a:pt x="12289" y="145351"/>
                    </a:cubicBezTo>
                    <a:cubicBezTo>
                      <a:pt x="4097" y="130778"/>
                      <a:pt x="2" y="114205"/>
                      <a:pt x="2" y="95631"/>
                    </a:cubicBezTo>
                    <a:cubicBezTo>
                      <a:pt x="-94" y="77057"/>
                      <a:pt x="4097" y="60484"/>
                      <a:pt x="12289" y="45911"/>
                    </a:cubicBezTo>
                    <a:close/>
                    <a:moveTo>
                      <a:pt x="52675" y="141541"/>
                    </a:moveTo>
                    <a:cubicBezTo>
                      <a:pt x="62390" y="152876"/>
                      <a:pt x="74678" y="158496"/>
                      <a:pt x="89537" y="158496"/>
                    </a:cubicBezTo>
                    <a:cubicBezTo>
                      <a:pt x="104586" y="158496"/>
                      <a:pt x="116968" y="152876"/>
                      <a:pt x="126589" y="141541"/>
                    </a:cubicBezTo>
                    <a:cubicBezTo>
                      <a:pt x="136209" y="130207"/>
                      <a:pt x="141067" y="114967"/>
                      <a:pt x="141067" y="95631"/>
                    </a:cubicBezTo>
                    <a:cubicBezTo>
                      <a:pt x="141067" y="76390"/>
                      <a:pt x="136209" y="61055"/>
                      <a:pt x="126398" y="49816"/>
                    </a:cubicBezTo>
                    <a:cubicBezTo>
                      <a:pt x="116683" y="38481"/>
                      <a:pt x="104396" y="32861"/>
                      <a:pt x="89537" y="32861"/>
                    </a:cubicBezTo>
                    <a:cubicBezTo>
                      <a:pt x="74678" y="32861"/>
                      <a:pt x="62390" y="38481"/>
                      <a:pt x="52675" y="49816"/>
                    </a:cubicBezTo>
                    <a:cubicBezTo>
                      <a:pt x="42864" y="61150"/>
                      <a:pt x="38006" y="76390"/>
                      <a:pt x="38006" y="95631"/>
                    </a:cubicBezTo>
                    <a:cubicBezTo>
                      <a:pt x="38006" y="114967"/>
                      <a:pt x="42959" y="130207"/>
                      <a:pt x="52675"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50;p39"/>
              <p:cNvSpPr/>
              <p:nvPr/>
            </p:nvSpPr>
            <p:spPr>
              <a:xfrm>
                <a:off x="7100315" y="5420677"/>
                <a:ext cx="179260" cy="191261"/>
              </a:xfrm>
              <a:custGeom>
                <a:avLst/>
                <a:gdLst/>
                <a:ahLst/>
                <a:cxnLst/>
                <a:rect l="l" t="t" r="r" b="b"/>
                <a:pathLst>
                  <a:path w="179260" h="191261" extrusionOk="0">
                    <a:moveTo>
                      <a:pt x="12382" y="45911"/>
                    </a:moveTo>
                    <a:cubicBezTo>
                      <a:pt x="20574" y="31337"/>
                      <a:pt x="31623" y="20003"/>
                      <a:pt x="45339" y="12001"/>
                    </a:cubicBezTo>
                    <a:cubicBezTo>
                      <a:pt x="59150" y="4000"/>
                      <a:pt x="74009" y="0"/>
                      <a:pt x="90011" y="0"/>
                    </a:cubicBezTo>
                    <a:cubicBezTo>
                      <a:pt x="105727" y="0"/>
                      <a:pt x="120491" y="4000"/>
                      <a:pt x="134112" y="12001"/>
                    </a:cubicBezTo>
                    <a:cubicBezTo>
                      <a:pt x="147733" y="20003"/>
                      <a:pt x="158686" y="31242"/>
                      <a:pt x="166878" y="45911"/>
                    </a:cubicBezTo>
                    <a:cubicBezTo>
                      <a:pt x="175165" y="60484"/>
                      <a:pt x="179261" y="77057"/>
                      <a:pt x="179261" y="95631"/>
                    </a:cubicBezTo>
                    <a:cubicBezTo>
                      <a:pt x="179261" y="114205"/>
                      <a:pt x="175165" y="130778"/>
                      <a:pt x="166878" y="145351"/>
                    </a:cubicBezTo>
                    <a:cubicBezTo>
                      <a:pt x="158686" y="159925"/>
                      <a:pt x="147733" y="171259"/>
                      <a:pt x="134112" y="179261"/>
                    </a:cubicBezTo>
                    <a:cubicBezTo>
                      <a:pt x="120491" y="187262"/>
                      <a:pt x="105727" y="191262"/>
                      <a:pt x="90011" y="191262"/>
                    </a:cubicBezTo>
                    <a:cubicBezTo>
                      <a:pt x="74009" y="191262"/>
                      <a:pt x="59150" y="187262"/>
                      <a:pt x="45339" y="179261"/>
                    </a:cubicBezTo>
                    <a:cubicBezTo>
                      <a:pt x="31623" y="171259"/>
                      <a:pt x="20574" y="160020"/>
                      <a:pt x="12382" y="145351"/>
                    </a:cubicBezTo>
                    <a:cubicBezTo>
                      <a:pt x="4096" y="130778"/>
                      <a:pt x="0" y="114205"/>
                      <a:pt x="0" y="95631"/>
                    </a:cubicBezTo>
                    <a:cubicBezTo>
                      <a:pt x="0" y="77057"/>
                      <a:pt x="4191" y="60484"/>
                      <a:pt x="12382" y="45911"/>
                    </a:cubicBezTo>
                    <a:close/>
                    <a:moveTo>
                      <a:pt x="52768" y="141541"/>
                    </a:moveTo>
                    <a:cubicBezTo>
                      <a:pt x="62579" y="152876"/>
                      <a:pt x="74866" y="158496"/>
                      <a:pt x="89630" y="158496"/>
                    </a:cubicBezTo>
                    <a:cubicBezTo>
                      <a:pt x="104680" y="158496"/>
                      <a:pt x="117062" y="152876"/>
                      <a:pt x="126682" y="141541"/>
                    </a:cubicBezTo>
                    <a:cubicBezTo>
                      <a:pt x="136303" y="130207"/>
                      <a:pt x="141161" y="114967"/>
                      <a:pt x="141161" y="95631"/>
                    </a:cubicBezTo>
                    <a:cubicBezTo>
                      <a:pt x="141161" y="76390"/>
                      <a:pt x="136303" y="61055"/>
                      <a:pt x="126492" y="49816"/>
                    </a:cubicBezTo>
                    <a:cubicBezTo>
                      <a:pt x="116681" y="38481"/>
                      <a:pt x="104489" y="32861"/>
                      <a:pt x="89630" y="32861"/>
                    </a:cubicBezTo>
                    <a:cubicBezTo>
                      <a:pt x="74866" y="32861"/>
                      <a:pt x="62484" y="38481"/>
                      <a:pt x="52768" y="49816"/>
                    </a:cubicBezTo>
                    <a:cubicBezTo>
                      <a:pt x="43053" y="61150"/>
                      <a:pt x="38100" y="76390"/>
                      <a:pt x="38100" y="95631"/>
                    </a:cubicBezTo>
                    <a:cubicBezTo>
                      <a:pt x="38100" y="114967"/>
                      <a:pt x="43053" y="130207"/>
                      <a:pt x="52768"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51;p39"/>
              <p:cNvSpPr/>
              <p:nvPr/>
            </p:nvSpPr>
            <p:spPr>
              <a:xfrm>
                <a:off x="7309960" y="5339524"/>
                <a:ext cx="175641" cy="272415"/>
              </a:xfrm>
              <a:custGeom>
                <a:avLst/>
                <a:gdLst/>
                <a:ahLst/>
                <a:cxnLst/>
                <a:rect l="l" t="t" r="r" b="b"/>
                <a:pathLst>
                  <a:path w="175641" h="272415" extrusionOk="0">
                    <a:moveTo>
                      <a:pt x="139636" y="0"/>
                    </a:moveTo>
                    <a:lnTo>
                      <a:pt x="175641" y="0"/>
                    </a:lnTo>
                    <a:lnTo>
                      <a:pt x="175641" y="268510"/>
                    </a:lnTo>
                    <a:lnTo>
                      <a:pt x="143923" y="268510"/>
                    </a:lnTo>
                    <a:cubicBezTo>
                      <a:pt x="142780" y="252508"/>
                      <a:pt x="141922" y="242507"/>
                      <a:pt x="141446" y="238506"/>
                    </a:cubicBezTo>
                    <a:cubicBezTo>
                      <a:pt x="134874" y="249841"/>
                      <a:pt x="126206" y="258223"/>
                      <a:pt x="115538" y="263938"/>
                    </a:cubicBezTo>
                    <a:cubicBezTo>
                      <a:pt x="104870" y="269558"/>
                      <a:pt x="93536" y="272415"/>
                      <a:pt x="81534" y="272415"/>
                    </a:cubicBezTo>
                    <a:cubicBezTo>
                      <a:pt x="67151" y="272415"/>
                      <a:pt x="53816" y="268605"/>
                      <a:pt x="41338" y="261080"/>
                    </a:cubicBezTo>
                    <a:cubicBezTo>
                      <a:pt x="28860" y="253556"/>
                      <a:pt x="18859" y="242602"/>
                      <a:pt x="11335" y="228124"/>
                    </a:cubicBezTo>
                    <a:cubicBezTo>
                      <a:pt x="3810" y="213646"/>
                      <a:pt x="0" y="196596"/>
                      <a:pt x="0" y="176784"/>
                    </a:cubicBezTo>
                    <a:cubicBezTo>
                      <a:pt x="0" y="157258"/>
                      <a:pt x="3715" y="140303"/>
                      <a:pt x="11335" y="125825"/>
                    </a:cubicBezTo>
                    <a:cubicBezTo>
                      <a:pt x="18859" y="111347"/>
                      <a:pt x="28860" y="100298"/>
                      <a:pt x="41338" y="92678"/>
                    </a:cubicBezTo>
                    <a:cubicBezTo>
                      <a:pt x="53816" y="85058"/>
                      <a:pt x="67151" y="81248"/>
                      <a:pt x="81534" y="81248"/>
                    </a:cubicBezTo>
                    <a:cubicBezTo>
                      <a:pt x="93059" y="81248"/>
                      <a:pt x="103917" y="83820"/>
                      <a:pt x="114205" y="88964"/>
                    </a:cubicBezTo>
                    <a:cubicBezTo>
                      <a:pt x="124396" y="94107"/>
                      <a:pt x="132969" y="101822"/>
                      <a:pt x="139827" y="111919"/>
                    </a:cubicBezTo>
                    <a:lnTo>
                      <a:pt x="139827" y="0"/>
                    </a:lnTo>
                    <a:close/>
                    <a:moveTo>
                      <a:pt x="124301" y="224409"/>
                    </a:moveTo>
                    <a:cubicBezTo>
                      <a:pt x="134493" y="214027"/>
                      <a:pt x="139636" y="198216"/>
                      <a:pt x="139636" y="176784"/>
                    </a:cubicBezTo>
                    <a:cubicBezTo>
                      <a:pt x="139636" y="155639"/>
                      <a:pt x="134493" y="140018"/>
                      <a:pt x="124301" y="129826"/>
                    </a:cubicBezTo>
                    <a:cubicBezTo>
                      <a:pt x="114109" y="119729"/>
                      <a:pt x="101727" y="114681"/>
                      <a:pt x="87439" y="114681"/>
                    </a:cubicBezTo>
                    <a:cubicBezTo>
                      <a:pt x="72390" y="114681"/>
                      <a:pt x="60293" y="120110"/>
                      <a:pt x="51245" y="130874"/>
                    </a:cubicBezTo>
                    <a:cubicBezTo>
                      <a:pt x="42196" y="141732"/>
                      <a:pt x="37624" y="156972"/>
                      <a:pt x="37624" y="176689"/>
                    </a:cubicBezTo>
                    <a:cubicBezTo>
                      <a:pt x="37624" y="196691"/>
                      <a:pt x="42100" y="212217"/>
                      <a:pt x="51245" y="223266"/>
                    </a:cubicBezTo>
                    <a:cubicBezTo>
                      <a:pt x="60293" y="234315"/>
                      <a:pt x="72390" y="239840"/>
                      <a:pt x="87439" y="239840"/>
                    </a:cubicBezTo>
                    <a:cubicBezTo>
                      <a:pt x="101822" y="239935"/>
                      <a:pt x="114109" y="234791"/>
                      <a:pt x="124301" y="22440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52;p39"/>
              <p:cNvSpPr/>
              <p:nvPr/>
            </p:nvSpPr>
            <p:spPr>
              <a:xfrm>
                <a:off x="7537131" y="5420770"/>
                <a:ext cx="175736" cy="269273"/>
              </a:xfrm>
              <a:custGeom>
                <a:avLst/>
                <a:gdLst/>
                <a:ahLst/>
                <a:cxnLst/>
                <a:rect l="l" t="t" r="r" b="b"/>
                <a:pathLst>
                  <a:path w="175736" h="269273" extrusionOk="0">
                    <a:moveTo>
                      <a:pt x="134588" y="11432"/>
                    </a:moveTo>
                    <a:cubicBezTo>
                      <a:pt x="146971" y="19052"/>
                      <a:pt x="156877" y="30101"/>
                      <a:pt x="164402" y="44579"/>
                    </a:cubicBezTo>
                    <a:cubicBezTo>
                      <a:pt x="171926" y="59057"/>
                      <a:pt x="175736" y="76011"/>
                      <a:pt x="175736" y="95538"/>
                    </a:cubicBezTo>
                    <a:cubicBezTo>
                      <a:pt x="175736" y="115254"/>
                      <a:pt x="171926" y="132399"/>
                      <a:pt x="164402" y="146877"/>
                    </a:cubicBezTo>
                    <a:cubicBezTo>
                      <a:pt x="156877" y="161355"/>
                      <a:pt x="146971" y="172309"/>
                      <a:pt x="134588" y="179834"/>
                    </a:cubicBezTo>
                    <a:cubicBezTo>
                      <a:pt x="122301" y="187359"/>
                      <a:pt x="109061" y="191169"/>
                      <a:pt x="94869" y="191169"/>
                    </a:cubicBezTo>
                    <a:cubicBezTo>
                      <a:pt x="83154" y="191169"/>
                      <a:pt x="72104" y="188597"/>
                      <a:pt x="61722" y="183453"/>
                    </a:cubicBezTo>
                    <a:cubicBezTo>
                      <a:pt x="51340" y="178310"/>
                      <a:pt x="42958" y="170499"/>
                      <a:pt x="36290" y="160212"/>
                    </a:cubicBezTo>
                    <a:lnTo>
                      <a:pt x="36290" y="269274"/>
                    </a:lnTo>
                    <a:lnTo>
                      <a:pt x="0" y="269274"/>
                    </a:lnTo>
                    <a:lnTo>
                      <a:pt x="0" y="4288"/>
                    </a:lnTo>
                    <a:lnTo>
                      <a:pt x="32099" y="4288"/>
                    </a:lnTo>
                    <a:cubicBezTo>
                      <a:pt x="32575" y="16099"/>
                      <a:pt x="33242" y="26005"/>
                      <a:pt x="34195" y="34292"/>
                    </a:cubicBezTo>
                    <a:cubicBezTo>
                      <a:pt x="40767" y="22957"/>
                      <a:pt x="49435" y="14480"/>
                      <a:pt x="60103" y="8669"/>
                    </a:cubicBezTo>
                    <a:cubicBezTo>
                      <a:pt x="70771" y="2859"/>
                      <a:pt x="82391" y="2"/>
                      <a:pt x="94869" y="2"/>
                    </a:cubicBezTo>
                    <a:cubicBezTo>
                      <a:pt x="108966" y="-93"/>
                      <a:pt x="122206" y="3812"/>
                      <a:pt x="134588" y="11432"/>
                    </a:cubicBezTo>
                    <a:close/>
                    <a:moveTo>
                      <a:pt x="124492" y="141639"/>
                    </a:moveTo>
                    <a:cubicBezTo>
                      <a:pt x="133445" y="130685"/>
                      <a:pt x="137922" y="115350"/>
                      <a:pt x="137922" y="95633"/>
                    </a:cubicBezTo>
                    <a:cubicBezTo>
                      <a:pt x="137922" y="76107"/>
                      <a:pt x="133350" y="60771"/>
                      <a:pt x="124301" y="49627"/>
                    </a:cubicBezTo>
                    <a:cubicBezTo>
                      <a:pt x="115253" y="38483"/>
                      <a:pt x="103251" y="32863"/>
                      <a:pt x="88488" y="32863"/>
                    </a:cubicBezTo>
                    <a:cubicBezTo>
                      <a:pt x="74105" y="32863"/>
                      <a:pt x="61817" y="38007"/>
                      <a:pt x="51625" y="48389"/>
                    </a:cubicBezTo>
                    <a:cubicBezTo>
                      <a:pt x="41434" y="58771"/>
                      <a:pt x="36290" y="74487"/>
                      <a:pt x="36290" y="95633"/>
                    </a:cubicBezTo>
                    <a:cubicBezTo>
                      <a:pt x="36290" y="117064"/>
                      <a:pt x="41434" y="132780"/>
                      <a:pt x="51625" y="142877"/>
                    </a:cubicBezTo>
                    <a:cubicBezTo>
                      <a:pt x="61817" y="152973"/>
                      <a:pt x="74105" y="158022"/>
                      <a:pt x="88488" y="158022"/>
                    </a:cubicBezTo>
                    <a:cubicBezTo>
                      <a:pt x="103632" y="158022"/>
                      <a:pt x="115538" y="152497"/>
                      <a:pt x="124492" y="14163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53;p39"/>
              <p:cNvSpPr/>
              <p:nvPr/>
            </p:nvSpPr>
            <p:spPr>
              <a:xfrm>
                <a:off x="7753730" y="5420770"/>
                <a:ext cx="175736" cy="269273"/>
              </a:xfrm>
              <a:custGeom>
                <a:avLst/>
                <a:gdLst/>
                <a:ahLst/>
                <a:cxnLst/>
                <a:rect l="l" t="t" r="r" b="b"/>
                <a:pathLst>
                  <a:path w="175736" h="269273" extrusionOk="0">
                    <a:moveTo>
                      <a:pt x="134588" y="11432"/>
                    </a:moveTo>
                    <a:cubicBezTo>
                      <a:pt x="146971" y="19052"/>
                      <a:pt x="156877" y="30101"/>
                      <a:pt x="164402" y="44579"/>
                    </a:cubicBezTo>
                    <a:cubicBezTo>
                      <a:pt x="171927" y="59057"/>
                      <a:pt x="175736" y="76011"/>
                      <a:pt x="175736" y="95538"/>
                    </a:cubicBezTo>
                    <a:cubicBezTo>
                      <a:pt x="175736" y="115254"/>
                      <a:pt x="171927" y="132399"/>
                      <a:pt x="164402" y="146877"/>
                    </a:cubicBezTo>
                    <a:cubicBezTo>
                      <a:pt x="156877" y="161355"/>
                      <a:pt x="146971" y="172309"/>
                      <a:pt x="134588" y="179834"/>
                    </a:cubicBezTo>
                    <a:cubicBezTo>
                      <a:pt x="122301" y="187359"/>
                      <a:pt x="109061" y="191169"/>
                      <a:pt x="94869" y="191169"/>
                    </a:cubicBezTo>
                    <a:cubicBezTo>
                      <a:pt x="83154" y="191169"/>
                      <a:pt x="72104" y="188597"/>
                      <a:pt x="61722" y="183453"/>
                    </a:cubicBezTo>
                    <a:cubicBezTo>
                      <a:pt x="51340" y="178310"/>
                      <a:pt x="42958" y="170499"/>
                      <a:pt x="36290" y="160212"/>
                    </a:cubicBezTo>
                    <a:lnTo>
                      <a:pt x="36290" y="269274"/>
                    </a:lnTo>
                    <a:lnTo>
                      <a:pt x="0" y="269274"/>
                    </a:lnTo>
                    <a:lnTo>
                      <a:pt x="0" y="4288"/>
                    </a:lnTo>
                    <a:lnTo>
                      <a:pt x="32099" y="4288"/>
                    </a:lnTo>
                    <a:cubicBezTo>
                      <a:pt x="32576" y="16099"/>
                      <a:pt x="33243" y="26005"/>
                      <a:pt x="34195" y="34292"/>
                    </a:cubicBezTo>
                    <a:cubicBezTo>
                      <a:pt x="40767" y="22957"/>
                      <a:pt x="49435" y="14480"/>
                      <a:pt x="60103" y="8669"/>
                    </a:cubicBezTo>
                    <a:cubicBezTo>
                      <a:pt x="70771" y="2859"/>
                      <a:pt x="82391" y="2"/>
                      <a:pt x="94869" y="2"/>
                    </a:cubicBezTo>
                    <a:cubicBezTo>
                      <a:pt x="109061" y="-93"/>
                      <a:pt x="122301" y="3812"/>
                      <a:pt x="134588" y="11432"/>
                    </a:cubicBezTo>
                    <a:close/>
                    <a:moveTo>
                      <a:pt x="124587" y="141639"/>
                    </a:moveTo>
                    <a:cubicBezTo>
                      <a:pt x="133541" y="130685"/>
                      <a:pt x="138018" y="115350"/>
                      <a:pt x="138018" y="95633"/>
                    </a:cubicBezTo>
                    <a:cubicBezTo>
                      <a:pt x="138018" y="76107"/>
                      <a:pt x="133445" y="60771"/>
                      <a:pt x="124396" y="49627"/>
                    </a:cubicBezTo>
                    <a:cubicBezTo>
                      <a:pt x="115348" y="38483"/>
                      <a:pt x="103347" y="32863"/>
                      <a:pt x="88583" y="32863"/>
                    </a:cubicBezTo>
                    <a:cubicBezTo>
                      <a:pt x="74200" y="32863"/>
                      <a:pt x="61913" y="38007"/>
                      <a:pt x="51721" y="48389"/>
                    </a:cubicBezTo>
                    <a:cubicBezTo>
                      <a:pt x="41529" y="58771"/>
                      <a:pt x="36386" y="74487"/>
                      <a:pt x="36386" y="95633"/>
                    </a:cubicBezTo>
                    <a:cubicBezTo>
                      <a:pt x="36386" y="117064"/>
                      <a:pt x="41529" y="132780"/>
                      <a:pt x="51721" y="142877"/>
                    </a:cubicBezTo>
                    <a:cubicBezTo>
                      <a:pt x="61913" y="152973"/>
                      <a:pt x="74200" y="158022"/>
                      <a:pt x="88583" y="158022"/>
                    </a:cubicBezTo>
                    <a:cubicBezTo>
                      <a:pt x="103632" y="158022"/>
                      <a:pt x="115634" y="152497"/>
                      <a:pt x="124587" y="14163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54;p39"/>
              <p:cNvSpPr/>
              <p:nvPr/>
            </p:nvSpPr>
            <p:spPr>
              <a:xfrm>
                <a:off x="7946135" y="5372004"/>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2" y="198692"/>
                      <a:pt x="31052" y="173927"/>
                    </a:cubicBezTo>
                    <a:lnTo>
                      <a:pt x="31052" y="84011"/>
                    </a:lnTo>
                    <a:lnTo>
                      <a:pt x="0" y="84011"/>
                    </a:lnTo>
                    <a:lnTo>
                      <a:pt x="0" y="52959"/>
                    </a:lnTo>
                    <a:lnTo>
                      <a:pt x="31052" y="52959"/>
                    </a:lnTo>
                    <a:lnTo>
                      <a:pt x="31052" y="0"/>
                    </a:lnTo>
                    <a:lnTo>
                      <a:pt x="67056" y="0"/>
                    </a:lnTo>
                    <a:lnTo>
                      <a:pt x="67056" y="52959"/>
                    </a:lnTo>
                    <a:lnTo>
                      <a:pt x="121063" y="52959"/>
                    </a:lnTo>
                    <a:lnTo>
                      <a:pt x="121063" y="84011"/>
                    </a:lnTo>
                    <a:lnTo>
                      <a:pt x="67056" y="84011"/>
                    </a:lnTo>
                    <a:lnTo>
                      <a:pt x="67056" y="169069"/>
                    </a:lnTo>
                    <a:cubicBezTo>
                      <a:pt x="67056" y="194501"/>
                      <a:pt x="76486" y="207169"/>
                      <a:pt x="95250" y="207169"/>
                    </a:cubicBezTo>
                    <a:cubicBezTo>
                      <a:pt x="103727" y="207169"/>
                      <a:pt x="111538"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55;p39"/>
              <p:cNvSpPr/>
              <p:nvPr/>
            </p:nvSpPr>
            <p:spPr>
              <a:xfrm>
                <a:off x="8108631" y="5565076"/>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8" y="40196"/>
                    </a:cubicBezTo>
                    <a:cubicBezTo>
                      <a:pt x="34385" y="44863"/>
                      <a:pt x="28956" y="47244"/>
                      <a:pt x="22574" y="47244"/>
                    </a:cubicBezTo>
                    <a:cubicBezTo>
                      <a:pt x="16288" y="47244"/>
                      <a:pt x="10859"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56;p39"/>
              <p:cNvSpPr/>
              <p:nvPr/>
            </p:nvSpPr>
            <p:spPr>
              <a:xfrm>
                <a:off x="8155685" y="5372004"/>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2" y="198692"/>
                      <a:pt x="31052" y="173927"/>
                    </a:cubicBezTo>
                    <a:lnTo>
                      <a:pt x="31052" y="84011"/>
                    </a:lnTo>
                    <a:lnTo>
                      <a:pt x="0" y="84011"/>
                    </a:lnTo>
                    <a:lnTo>
                      <a:pt x="0" y="52959"/>
                    </a:lnTo>
                    <a:lnTo>
                      <a:pt x="31052" y="52959"/>
                    </a:lnTo>
                    <a:lnTo>
                      <a:pt x="31052" y="0"/>
                    </a:lnTo>
                    <a:lnTo>
                      <a:pt x="67056" y="0"/>
                    </a:lnTo>
                    <a:lnTo>
                      <a:pt x="67056" y="52959"/>
                    </a:lnTo>
                    <a:lnTo>
                      <a:pt x="121063" y="52959"/>
                    </a:lnTo>
                    <a:lnTo>
                      <a:pt x="121063" y="84011"/>
                    </a:lnTo>
                    <a:lnTo>
                      <a:pt x="67056" y="84011"/>
                    </a:lnTo>
                    <a:lnTo>
                      <a:pt x="67056" y="169069"/>
                    </a:lnTo>
                    <a:cubicBezTo>
                      <a:pt x="67056" y="194501"/>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57;p39"/>
              <p:cNvSpPr/>
              <p:nvPr/>
            </p:nvSpPr>
            <p:spPr>
              <a:xfrm>
                <a:off x="8305513" y="5420771"/>
                <a:ext cx="154876" cy="191167"/>
              </a:xfrm>
              <a:custGeom>
                <a:avLst/>
                <a:gdLst/>
                <a:ahLst/>
                <a:cxnLst/>
                <a:rect l="l" t="t" r="r" b="b"/>
                <a:pathLst>
                  <a:path w="154876" h="191167" extrusionOk="0">
                    <a:moveTo>
                      <a:pt x="134588" y="19337"/>
                    </a:moveTo>
                    <a:cubicBezTo>
                      <a:pt x="148114" y="32291"/>
                      <a:pt x="154877" y="50865"/>
                      <a:pt x="154877" y="75058"/>
                    </a:cubicBezTo>
                    <a:lnTo>
                      <a:pt x="154877" y="187263"/>
                    </a:lnTo>
                    <a:lnTo>
                      <a:pt x="123540" y="187263"/>
                    </a:lnTo>
                    <a:cubicBezTo>
                      <a:pt x="123063" y="176690"/>
                      <a:pt x="122492" y="169165"/>
                      <a:pt x="121730" y="164688"/>
                    </a:cubicBezTo>
                    <a:cubicBezTo>
                      <a:pt x="110395" y="182310"/>
                      <a:pt x="92297" y="191168"/>
                      <a:pt x="67342" y="191168"/>
                    </a:cubicBezTo>
                    <a:cubicBezTo>
                      <a:pt x="55150" y="191168"/>
                      <a:pt x="43911" y="188977"/>
                      <a:pt x="33624" y="184501"/>
                    </a:cubicBezTo>
                    <a:cubicBezTo>
                      <a:pt x="23336" y="180024"/>
                      <a:pt x="15240" y="173547"/>
                      <a:pt x="9144" y="165069"/>
                    </a:cubicBezTo>
                    <a:cubicBezTo>
                      <a:pt x="3048" y="156592"/>
                      <a:pt x="0" y="146401"/>
                      <a:pt x="0" y="134399"/>
                    </a:cubicBezTo>
                    <a:cubicBezTo>
                      <a:pt x="0" y="116301"/>
                      <a:pt x="7430" y="101919"/>
                      <a:pt x="22193" y="91346"/>
                    </a:cubicBezTo>
                    <a:cubicBezTo>
                      <a:pt x="36957" y="80773"/>
                      <a:pt x="55912" y="75439"/>
                      <a:pt x="78963" y="75439"/>
                    </a:cubicBezTo>
                    <a:cubicBezTo>
                      <a:pt x="91916" y="75439"/>
                      <a:pt x="105156" y="77249"/>
                      <a:pt x="118872" y="80773"/>
                    </a:cubicBezTo>
                    <a:lnTo>
                      <a:pt x="118872" y="80106"/>
                    </a:lnTo>
                    <a:cubicBezTo>
                      <a:pt x="118872" y="63438"/>
                      <a:pt x="115538" y="51151"/>
                      <a:pt x="108966" y="43245"/>
                    </a:cubicBezTo>
                    <a:cubicBezTo>
                      <a:pt x="102394" y="35339"/>
                      <a:pt x="92488" y="31434"/>
                      <a:pt x="79343" y="31434"/>
                    </a:cubicBezTo>
                    <a:cubicBezTo>
                      <a:pt x="68771" y="31434"/>
                      <a:pt x="59913" y="33720"/>
                      <a:pt x="52674" y="38292"/>
                    </a:cubicBezTo>
                    <a:cubicBezTo>
                      <a:pt x="45530" y="42864"/>
                      <a:pt x="39434" y="49531"/>
                      <a:pt x="34481" y="58199"/>
                    </a:cubicBezTo>
                    <a:lnTo>
                      <a:pt x="7620" y="42673"/>
                    </a:lnTo>
                    <a:cubicBezTo>
                      <a:pt x="13526" y="29719"/>
                      <a:pt x="23051" y="19432"/>
                      <a:pt x="36195" y="11622"/>
                    </a:cubicBezTo>
                    <a:cubicBezTo>
                      <a:pt x="49340" y="3811"/>
                      <a:pt x="64389" y="1"/>
                      <a:pt x="81344" y="1"/>
                    </a:cubicBezTo>
                    <a:cubicBezTo>
                      <a:pt x="103347" y="-94"/>
                      <a:pt x="121063" y="6383"/>
                      <a:pt x="134588" y="19337"/>
                    </a:cubicBezTo>
                    <a:close/>
                    <a:moveTo>
                      <a:pt x="118872" y="108301"/>
                    </a:moveTo>
                    <a:cubicBezTo>
                      <a:pt x="104775" y="104776"/>
                      <a:pt x="92393" y="102967"/>
                      <a:pt x="81820" y="102967"/>
                    </a:cubicBezTo>
                    <a:cubicBezTo>
                      <a:pt x="67723" y="102967"/>
                      <a:pt x="56769" y="105634"/>
                      <a:pt x="48959" y="111063"/>
                    </a:cubicBezTo>
                    <a:cubicBezTo>
                      <a:pt x="41243" y="116492"/>
                      <a:pt x="37338" y="124017"/>
                      <a:pt x="37338" y="133637"/>
                    </a:cubicBezTo>
                    <a:cubicBezTo>
                      <a:pt x="37338" y="142305"/>
                      <a:pt x="40481" y="149258"/>
                      <a:pt x="46863" y="154306"/>
                    </a:cubicBezTo>
                    <a:cubicBezTo>
                      <a:pt x="53245" y="159354"/>
                      <a:pt x="61532" y="161926"/>
                      <a:pt x="71914" y="161926"/>
                    </a:cubicBezTo>
                    <a:cubicBezTo>
                      <a:pt x="84868" y="161926"/>
                      <a:pt x="95917" y="158211"/>
                      <a:pt x="105061" y="150782"/>
                    </a:cubicBezTo>
                    <a:cubicBezTo>
                      <a:pt x="114205" y="143352"/>
                      <a:pt x="118872" y="133065"/>
                      <a:pt x="118872" y="119921"/>
                    </a:cubicBezTo>
                    <a:lnTo>
                      <a:pt x="118872" y="10830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58;p39"/>
              <p:cNvSpPr/>
              <p:nvPr/>
            </p:nvSpPr>
            <p:spPr>
              <a:xfrm>
                <a:off x="8498490" y="5420677"/>
                <a:ext cx="179260" cy="191261"/>
              </a:xfrm>
              <a:custGeom>
                <a:avLst/>
                <a:gdLst/>
                <a:ahLst/>
                <a:cxnLst/>
                <a:rect l="l" t="t" r="r" b="b"/>
                <a:pathLst>
                  <a:path w="179260" h="191261" extrusionOk="0">
                    <a:moveTo>
                      <a:pt x="12383" y="45911"/>
                    </a:moveTo>
                    <a:cubicBezTo>
                      <a:pt x="20574" y="31337"/>
                      <a:pt x="31623" y="20003"/>
                      <a:pt x="45339" y="12001"/>
                    </a:cubicBezTo>
                    <a:cubicBezTo>
                      <a:pt x="59150" y="4000"/>
                      <a:pt x="74009" y="0"/>
                      <a:pt x="90011" y="0"/>
                    </a:cubicBezTo>
                    <a:cubicBezTo>
                      <a:pt x="105728" y="0"/>
                      <a:pt x="120491" y="4000"/>
                      <a:pt x="134112" y="12001"/>
                    </a:cubicBezTo>
                    <a:cubicBezTo>
                      <a:pt x="147733" y="20003"/>
                      <a:pt x="158687" y="31242"/>
                      <a:pt x="166878" y="45911"/>
                    </a:cubicBezTo>
                    <a:cubicBezTo>
                      <a:pt x="175165" y="60484"/>
                      <a:pt x="179261" y="77057"/>
                      <a:pt x="179261" y="95631"/>
                    </a:cubicBezTo>
                    <a:cubicBezTo>
                      <a:pt x="179261" y="114205"/>
                      <a:pt x="175165" y="130778"/>
                      <a:pt x="166878" y="145351"/>
                    </a:cubicBezTo>
                    <a:cubicBezTo>
                      <a:pt x="158687" y="159925"/>
                      <a:pt x="147733" y="171259"/>
                      <a:pt x="134112" y="179261"/>
                    </a:cubicBezTo>
                    <a:cubicBezTo>
                      <a:pt x="120491" y="187262"/>
                      <a:pt x="105728" y="191262"/>
                      <a:pt x="90011" y="191262"/>
                    </a:cubicBezTo>
                    <a:cubicBezTo>
                      <a:pt x="74009" y="191262"/>
                      <a:pt x="59150" y="187262"/>
                      <a:pt x="45339" y="179261"/>
                    </a:cubicBezTo>
                    <a:cubicBezTo>
                      <a:pt x="31623" y="171259"/>
                      <a:pt x="20574" y="160020"/>
                      <a:pt x="12383" y="145351"/>
                    </a:cubicBezTo>
                    <a:cubicBezTo>
                      <a:pt x="4096" y="130778"/>
                      <a:pt x="0" y="114205"/>
                      <a:pt x="0" y="95631"/>
                    </a:cubicBezTo>
                    <a:cubicBezTo>
                      <a:pt x="0" y="77057"/>
                      <a:pt x="4096" y="60484"/>
                      <a:pt x="12383" y="45911"/>
                    </a:cubicBezTo>
                    <a:close/>
                    <a:moveTo>
                      <a:pt x="52769" y="141541"/>
                    </a:moveTo>
                    <a:cubicBezTo>
                      <a:pt x="62579" y="152876"/>
                      <a:pt x="74867" y="158496"/>
                      <a:pt x="89631" y="158496"/>
                    </a:cubicBezTo>
                    <a:cubicBezTo>
                      <a:pt x="104680" y="158496"/>
                      <a:pt x="117063" y="152876"/>
                      <a:pt x="126683" y="141541"/>
                    </a:cubicBezTo>
                    <a:cubicBezTo>
                      <a:pt x="136303" y="130207"/>
                      <a:pt x="141161" y="114967"/>
                      <a:pt x="141161" y="95631"/>
                    </a:cubicBezTo>
                    <a:cubicBezTo>
                      <a:pt x="141161" y="76390"/>
                      <a:pt x="136303" y="61055"/>
                      <a:pt x="126492" y="49816"/>
                    </a:cubicBezTo>
                    <a:cubicBezTo>
                      <a:pt x="116681" y="38481"/>
                      <a:pt x="104490" y="32861"/>
                      <a:pt x="89631" y="32861"/>
                    </a:cubicBezTo>
                    <a:cubicBezTo>
                      <a:pt x="74867" y="32861"/>
                      <a:pt x="62484" y="38481"/>
                      <a:pt x="52769" y="49816"/>
                    </a:cubicBezTo>
                    <a:cubicBezTo>
                      <a:pt x="43053" y="61150"/>
                      <a:pt x="38100" y="76390"/>
                      <a:pt x="38100" y="95631"/>
                    </a:cubicBezTo>
                    <a:cubicBezTo>
                      <a:pt x="38100" y="114967"/>
                      <a:pt x="42958" y="130207"/>
                      <a:pt x="52769"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59;p39"/>
              <p:cNvSpPr/>
              <p:nvPr/>
            </p:nvSpPr>
            <p:spPr>
              <a:xfrm>
                <a:off x="8718613" y="5339524"/>
                <a:ext cx="175735" cy="272415"/>
              </a:xfrm>
              <a:custGeom>
                <a:avLst/>
                <a:gdLst/>
                <a:ahLst/>
                <a:cxnLst/>
                <a:rect l="l" t="t" r="r" b="b"/>
                <a:pathLst>
                  <a:path w="175735" h="272415" extrusionOk="0">
                    <a:moveTo>
                      <a:pt x="134588" y="92678"/>
                    </a:moveTo>
                    <a:cubicBezTo>
                      <a:pt x="146971" y="100298"/>
                      <a:pt x="156876" y="111347"/>
                      <a:pt x="164401" y="125825"/>
                    </a:cubicBezTo>
                    <a:cubicBezTo>
                      <a:pt x="171926" y="140303"/>
                      <a:pt x="175736" y="157258"/>
                      <a:pt x="175736" y="176784"/>
                    </a:cubicBezTo>
                    <a:cubicBezTo>
                      <a:pt x="175736" y="196501"/>
                      <a:pt x="172021" y="213646"/>
                      <a:pt x="164401" y="228124"/>
                    </a:cubicBezTo>
                    <a:cubicBezTo>
                      <a:pt x="156876" y="242602"/>
                      <a:pt x="146971" y="253556"/>
                      <a:pt x="134588" y="261080"/>
                    </a:cubicBezTo>
                    <a:cubicBezTo>
                      <a:pt x="122205" y="268605"/>
                      <a:pt x="108966" y="272415"/>
                      <a:pt x="94869" y="272415"/>
                    </a:cubicBezTo>
                    <a:cubicBezTo>
                      <a:pt x="82582" y="272415"/>
                      <a:pt x="71056" y="269558"/>
                      <a:pt x="60293" y="263938"/>
                    </a:cubicBezTo>
                    <a:cubicBezTo>
                      <a:pt x="49435" y="258318"/>
                      <a:pt x="40767" y="249841"/>
                      <a:pt x="34194" y="238506"/>
                    </a:cubicBezTo>
                    <a:cubicBezTo>
                      <a:pt x="33242" y="247650"/>
                      <a:pt x="32575" y="257651"/>
                      <a:pt x="32099" y="268510"/>
                    </a:cubicBezTo>
                    <a:lnTo>
                      <a:pt x="0" y="268510"/>
                    </a:lnTo>
                    <a:lnTo>
                      <a:pt x="0" y="0"/>
                    </a:lnTo>
                    <a:lnTo>
                      <a:pt x="36290" y="0"/>
                    </a:lnTo>
                    <a:lnTo>
                      <a:pt x="36290" y="112204"/>
                    </a:lnTo>
                    <a:cubicBezTo>
                      <a:pt x="42863" y="101822"/>
                      <a:pt x="51244" y="94107"/>
                      <a:pt x="61531" y="88964"/>
                    </a:cubicBezTo>
                    <a:cubicBezTo>
                      <a:pt x="71723" y="83820"/>
                      <a:pt x="82867" y="81248"/>
                      <a:pt x="94869" y="81248"/>
                    </a:cubicBezTo>
                    <a:cubicBezTo>
                      <a:pt x="109061" y="81153"/>
                      <a:pt x="122301" y="85058"/>
                      <a:pt x="134588" y="92678"/>
                    </a:cubicBezTo>
                    <a:close/>
                    <a:moveTo>
                      <a:pt x="124396" y="223171"/>
                    </a:moveTo>
                    <a:cubicBezTo>
                      <a:pt x="133445" y="212027"/>
                      <a:pt x="138017" y="196501"/>
                      <a:pt x="138017" y="176784"/>
                    </a:cubicBezTo>
                    <a:cubicBezTo>
                      <a:pt x="138017" y="157258"/>
                      <a:pt x="133540" y="142018"/>
                      <a:pt x="124587" y="131064"/>
                    </a:cubicBezTo>
                    <a:cubicBezTo>
                      <a:pt x="115633" y="120110"/>
                      <a:pt x="103631" y="114681"/>
                      <a:pt x="88582" y="114681"/>
                    </a:cubicBezTo>
                    <a:cubicBezTo>
                      <a:pt x="74200" y="114681"/>
                      <a:pt x="61913" y="119729"/>
                      <a:pt x="51721" y="129826"/>
                    </a:cubicBezTo>
                    <a:cubicBezTo>
                      <a:pt x="41529" y="139922"/>
                      <a:pt x="36385" y="155543"/>
                      <a:pt x="36385" y="176784"/>
                    </a:cubicBezTo>
                    <a:cubicBezTo>
                      <a:pt x="36385" y="198216"/>
                      <a:pt x="41529" y="214027"/>
                      <a:pt x="51721" y="224409"/>
                    </a:cubicBezTo>
                    <a:cubicBezTo>
                      <a:pt x="61913" y="234791"/>
                      <a:pt x="74295" y="239935"/>
                      <a:pt x="88582" y="239935"/>
                    </a:cubicBezTo>
                    <a:cubicBezTo>
                      <a:pt x="103441" y="239935"/>
                      <a:pt x="115348" y="234410"/>
                      <a:pt x="124396" y="22317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60;p39"/>
              <p:cNvSpPr/>
              <p:nvPr/>
            </p:nvSpPr>
            <p:spPr>
              <a:xfrm>
                <a:off x="8922924" y="5420771"/>
                <a:ext cx="154876" cy="191167"/>
              </a:xfrm>
              <a:custGeom>
                <a:avLst/>
                <a:gdLst/>
                <a:ahLst/>
                <a:cxnLst/>
                <a:rect l="l" t="t" r="r" b="b"/>
                <a:pathLst>
                  <a:path w="154876" h="191167" extrusionOk="0">
                    <a:moveTo>
                      <a:pt x="134588" y="19337"/>
                    </a:moveTo>
                    <a:cubicBezTo>
                      <a:pt x="148114" y="32291"/>
                      <a:pt x="154877" y="50865"/>
                      <a:pt x="154877" y="75058"/>
                    </a:cubicBezTo>
                    <a:lnTo>
                      <a:pt x="154877" y="187263"/>
                    </a:lnTo>
                    <a:lnTo>
                      <a:pt x="123540" y="187263"/>
                    </a:lnTo>
                    <a:cubicBezTo>
                      <a:pt x="123063" y="176690"/>
                      <a:pt x="122492" y="169165"/>
                      <a:pt x="121730" y="164688"/>
                    </a:cubicBezTo>
                    <a:cubicBezTo>
                      <a:pt x="110395" y="182310"/>
                      <a:pt x="92297" y="191168"/>
                      <a:pt x="67342" y="191168"/>
                    </a:cubicBezTo>
                    <a:cubicBezTo>
                      <a:pt x="55150" y="191168"/>
                      <a:pt x="43911" y="188977"/>
                      <a:pt x="33624" y="184501"/>
                    </a:cubicBezTo>
                    <a:cubicBezTo>
                      <a:pt x="23336" y="180024"/>
                      <a:pt x="15240" y="173547"/>
                      <a:pt x="9144" y="165069"/>
                    </a:cubicBezTo>
                    <a:cubicBezTo>
                      <a:pt x="3048" y="156592"/>
                      <a:pt x="0" y="146401"/>
                      <a:pt x="0" y="134399"/>
                    </a:cubicBezTo>
                    <a:cubicBezTo>
                      <a:pt x="0" y="116301"/>
                      <a:pt x="7430" y="101919"/>
                      <a:pt x="22193" y="91346"/>
                    </a:cubicBezTo>
                    <a:cubicBezTo>
                      <a:pt x="36957" y="80773"/>
                      <a:pt x="55912" y="75439"/>
                      <a:pt x="78963" y="75439"/>
                    </a:cubicBezTo>
                    <a:cubicBezTo>
                      <a:pt x="91916" y="75439"/>
                      <a:pt x="105156" y="77249"/>
                      <a:pt x="118872" y="80773"/>
                    </a:cubicBezTo>
                    <a:lnTo>
                      <a:pt x="118872" y="80106"/>
                    </a:lnTo>
                    <a:cubicBezTo>
                      <a:pt x="118872" y="63438"/>
                      <a:pt x="115538" y="51151"/>
                      <a:pt x="108966" y="43245"/>
                    </a:cubicBezTo>
                    <a:cubicBezTo>
                      <a:pt x="102394" y="35339"/>
                      <a:pt x="92488" y="31434"/>
                      <a:pt x="79343" y="31434"/>
                    </a:cubicBezTo>
                    <a:cubicBezTo>
                      <a:pt x="68771" y="31434"/>
                      <a:pt x="59913" y="33720"/>
                      <a:pt x="52674" y="38292"/>
                    </a:cubicBezTo>
                    <a:cubicBezTo>
                      <a:pt x="45530" y="42864"/>
                      <a:pt x="39434" y="49531"/>
                      <a:pt x="34480" y="58199"/>
                    </a:cubicBezTo>
                    <a:lnTo>
                      <a:pt x="7620" y="42673"/>
                    </a:lnTo>
                    <a:cubicBezTo>
                      <a:pt x="13526" y="29719"/>
                      <a:pt x="23051" y="19432"/>
                      <a:pt x="36195" y="11622"/>
                    </a:cubicBezTo>
                    <a:cubicBezTo>
                      <a:pt x="49339" y="3811"/>
                      <a:pt x="64389" y="1"/>
                      <a:pt x="81344" y="1"/>
                    </a:cubicBezTo>
                    <a:cubicBezTo>
                      <a:pt x="103347" y="-94"/>
                      <a:pt x="121063" y="6383"/>
                      <a:pt x="134588" y="19337"/>
                    </a:cubicBezTo>
                    <a:close/>
                    <a:moveTo>
                      <a:pt x="118872" y="108301"/>
                    </a:moveTo>
                    <a:cubicBezTo>
                      <a:pt x="104775" y="104776"/>
                      <a:pt x="92393" y="102967"/>
                      <a:pt x="81820" y="102967"/>
                    </a:cubicBezTo>
                    <a:cubicBezTo>
                      <a:pt x="67723" y="102967"/>
                      <a:pt x="56769" y="105634"/>
                      <a:pt x="48959" y="111063"/>
                    </a:cubicBezTo>
                    <a:cubicBezTo>
                      <a:pt x="41243" y="116492"/>
                      <a:pt x="37338" y="124017"/>
                      <a:pt x="37338" y="133637"/>
                    </a:cubicBezTo>
                    <a:cubicBezTo>
                      <a:pt x="37338" y="142305"/>
                      <a:pt x="40481" y="149258"/>
                      <a:pt x="46863" y="154306"/>
                    </a:cubicBezTo>
                    <a:cubicBezTo>
                      <a:pt x="53245" y="159354"/>
                      <a:pt x="61532" y="161926"/>
                      <a:pt x="71914" y="161926"/>
                    </a:cubicBezTo>
                    <a:cubicBezTo>
                      <a:pt x="84868" y="161926"/>
                      <a:pt x="95917" y="158211"/>
                      <a:pt x="105061" y="150782"/>
                    </a:cubicBezTo>
                    <a:cubicBezTo>
                      <a:pt x="114205" y="143352"/>
                      <a:pt x="118872" y="133065"/>
                      <a:pt x="118872" y="119921"/>
                    </a:cubicBezTo>
                    <a:lnTo>
                      <a:pt x="118872" y="10830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61;p39"/>
              <p:cNvSpPr/>
              <p:nvPr/>
            </p:nvSpPr>
            <p:spPr>
              <a:xfrm>
                <a:off x="9115805" y="5420677"/>
                <a:ext cx="179260" cy="191261"/>
              </a:xfrm>
              <a:custGeom>
                <a:avLst/>
                <a:gdLst/>
                <a:ahLst/>
                <a:cxnLst/>
                <a:rect l="l" t="t" r="r" b="b"/>
                <a:pathLst>
                  <a:path w="179260" h="191261" extrusionOk="0">
                    <a:moveTo>
                      <a:pt x="12383" y="45911"/>
                    </a:moveTo>
                    <a:cubicBezTo>
                      <a:pt x="20574" y="31337"/>
                      <a:pt x="31623" y="20003"/>
                      <a:pt x="45339" y="12001"/>
                    </a:cubicBezTo>
                    <a:cubicBezTo>
                      <a:pt x="59150" y="4000"/>
                      <a:pt x="74009" y="0"/>
                      <a:pt x="90011" y="0"/>
                    </a:cubicBezTo>
                    <a:cubicBezTo>
                      <a:pt x="105728" y="0"/>
                      <a:pt x="120491" y="4000"/>
                      <a:pt x="134112" y="12001"/>
                    </a:cubicBezTo>
                    <a:cubicBezTo>
                      <a:pt x="147733" y="20003"/>
                      <a:pt x="158687" y="31242"/>
                      <a:pt x="166878" y="45911"/>
                    </a:cubicBezTo>
                    <a:cubicBezTo>
                      <a:pt x="175165" y="60484"/>
                      <a:pt x="179261" y="77057"/>
                      <a:pt x="179261" y="95631"/>
                    </a:cubicBezTo>
                    <a:cubicBezTo>
                      <a:pt x="179261" y="114205"/>
                      <a:pt x="175165" y="130778"/>
                      <a:pt x="166878" y="145351"/>
                    </a:cubicBezTo>
                    <a:cubicBezTo>
                      <a:pt x="158687" y="159925"/>
                      <a:pt x="147733" y="171259"/>
                      <a:pt x="134112" y="179261"/>
                    </a:cubicBezTo>
                    <a:cubicBezTo>
                      <a:pt x="120491" y="187262"/>
                      <a:pt x="105728" y="191262"/>
                      <a:pt x="90011" y="191262"/>
                    </a:cubicBezTo>
                    <a:cubicBezTo>
                      <a:pt x="74009" y="191262"/>
                      <a:pt x="59150" y="187262"/>
                      <a:pt x="45339" y="179261"/>
                    </a:cubicBezTo>
                    <a:cubicBezTo>
                      <a:pt x="31623" y="171259"/>
                      <a:pt x="20574" y="160020"/>
                      <a:pt x="12383" y="145351"/>
                    </a:cubicBezTo>
                    <a:cubicBezTo>
                      <a:pt x="4096" y="130778"/>
                      <a:pt x="0" y="114205"/>
                      <a:pt x="0" y="95631"/>
                    </a:cubicBezTo>
                    <a:cubicBezTo>
                      <a:pt x="95" y="77057"/>
                      <a:pt x="4191" y="60484"/>
                      <a:pt x="12383" y="45911"/>
                    </a:cubicBezTo>
                    <a:close/>
                    <a:moveTo>
                      <a:pt x="52769" y="141541"/>
                    </a:moveTo>
                    <a:cubicBezTo>
                      <a:pt x="62579" y="152876"/>
                      <a:pt x="74867" y="158496"/>
                      <a:pt x="89631" y="158496"/>
                    </a:cubicBezTo>
                    <a:cubicBezTo>
                      <a:pt x="104680" y="158496"/>
                      <a:pt x="117063" y="152876"/>
                      <a:pt x="126683" y="141541"/>
                    </a:cubicBezTo>
                    <a:cubicBezTo>
                      <a:pt x="136303" y="130207"/>
                      <a:pt x="141161" y="114967"/>
                      <a:pt x="141161" y="95631"/>
                    </a:cubicBezTo>
                    <a:cubicBezTo>
                      <a:pt x="141161" y="76390"/>
                      <a:pt x="136303" y="61055"/>
                      <a:pt x="126492" y="49816"/>
                    </a:cubicBezTo>
                    <a:cubicBezTo>
                      <a:pt x="116681" y="38481"/>
                      <a:pt x="104490" y="32861"/>
                      <a:pt x="89631" y="32861"/>
                    </a:cubicBezTo>
                    <a:cubicBezTo>
                      <a:pt x="74867" y="32861"/>
                      <a:pt x="62484" y="38481"/>
                      <a:pt x="52769" y="49816"/>
                    </a:cubicBezTo>
                    <a:cubicBezTo>
                      <a:pt x="43053" y="61150"/>
                      <a:pt x="38100" y="76390"/>
                      <a:pt x="38100" y="95631"/>
                    </a:cubicBezTo>
                    <a:cubicBezTo>
                      <a:pt x="38195" y="114967"/>
                      <a:pt x="43053" y="130207"/>
                      <a:pt x="52769"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 name="Google Shape;62;p39"/>
              <p:cNvSpPr/>
              <p:nvPr/>
            </p:nvSpPr>
            <p:spPr>
              <a:xfrm>
                <a:off x="9318688" y="5565076"/>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3" y="2286"/>
                      <a:pt x="16287" y="0"/>
                      <a:pt x="22574" y="0"/>
                    </a:cubicBezTo>
                    <a:cubicBezTo>
                      <a:pt x="29146" y="0"/>
                      <a:pt x="34671" y="2286"/>
                      <a:pt x="39148" y="6858"/>
                    </a:cubicBezTo>
                    <a:cubicBezTo>
                      <a:pt x="43624" y="11430"/>
                      <a:pt x="45815" y="17050"/>
                      <a:pt x="45815" y="23622"/>
                    </a:cubicBezTo>
                    <a:cubicBezTo>
                      <a:pt x="45815" y="30004"/>
                      <a:pt x="43529" y="35528"/>
                      <a:pt x="38957" y="40196"/>
                    </a:cubicBezTo>
                    <a:cubicBezTo>
                      <a:pt x="34385" y="44863"/>
                      <a:pt x="28956" y="47244"/>
                      <a:pt x="22574" y="47244"/>
                    </a:cubicBezTo>
                    <a:cubicBezTo>
                      <a:pt x="16287" y="47244"/>
                      <a:pt x="10953"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3" name="Google Shape;63;p39"/>
              <p:cNvSpPr/>
              <p:nvPr/>
            </p:nvSpPr>
            <p:spPr>
              <a:xfrm>
                <a:off x="9390125" y="5420772"/>
                <a:ext cx="156591" cy="191166"/>
              </a:xfrm>
              <a:custGeom>
                <a:avLst/>
                <a:gdLst/>
                <a:ahLst/>
                <a:cxnLst/>
                <a:rect l="l" t="t" r="r" b="b"/>
                <a:pathLst>
                  <a:path w="156591" h="191166" extrusionOk="0">
                    <a:moveTo>
                      <a:pt x="128682" y="135446"/>
                    </a:moveTo>
                    <a:lnTo>
                      <a:pt x="156591" y="151638"/>
                    </a:lnTo>
                    <a:cubicBezTo>
                      <a:pt x="150209" y="164783"/>
                      <a:pt x="141255" y="174689"/>
                      <a:pt x="129635" y="181261"/>
                    </a:cubicBezTo>
                    <a:cubicBezTo>
                      <a:pt x="118014" y="187833"/>
                      <a:pt x="104680" y="191167"/>
                      <a:pt x="89630" y="191167"/>
                    </a:cubicBezTo>
                    <a:cubicBezTo>
                      <a:pt x="73152" y="191167"/>
                      <a:pt x="58102" y="187262"/>
                      <a:pt x="44482" y="179546"/>
                    </a:cubicBezTo>
                    <a:cubicBezTo>
                      <a:pt x="30861" y="171831"/>
                      <a:pt x="20002" y="160687"/>
                      <a:pt x="12001" y="146209"/>
                    </a:cubicBezTo>
                    <a:cubicBezTo>
                      <a:pt x="4000" y="131731"/>
                      <a:pt x="0" y="114872"/>
                      <a:pt x="0" y="95536"/>
                    </a:cubicBezTo>
                    <a:cubicBezTo>
                      <a:pt x="0" y="76295"/>
                      <a:pt x="4000" y="59341"/>
                      <a:pt x="12001" y="44958"/>
                    </a:cubicBezTo>
                    <a:cubicBezTo>
                      <a:pt x="20002" y="30480"/>
                      <a:pt x="30861" y="19336"/>
                      <a:pt x="44482" y="11621"/>
                    </a:cubicBezTo>
                    <a:cubicBezTo>
                      <a:pt x="58102" y="3905"/>
                      <a:pt x="73152" y="0"/>
                      <a:pt x="89630" y="0"/>
                    </a:cubicBezTo>
                    <a:cubicBezTo>
                      <a:pt x="104680" y="0"/>
                      <a:pt x="118014" y="3334"/>
                      <a:pt x="129635" y="9906"/>
                    </a:cubicBezTo>
                    <a:cubicBezTo>
                      <a:pt x="141255" y="16478"/>
                      <a:pt x="150304" y="26384"/>
                      <a:pt x="156591" y="39529"/>
                    </a:cubicBezTo>
                    <a:lnTo>
                      <a:pt x="128682" y="55721"/>
                    </a:lnTo>
                    <a:cubicBezTo>
                      <a:pt x="118776" y="40672"/>
                      <a:pt x="105632" y="33147"/>
                      <a:pt x="89154" y="33147"/>
                    </a:cubicBezTo>
                    <a:cubicBezTo>
                      <a:pt x="73819" y="33147"/>
                      <a:pt x="61531" y="38767"/>
                      <a:pt x="52101" y="49911"/>
                    </a:cubicBezTo>
                    <a:cubicBezTo>
                      <a:pt x="42672" y="61055"/>
                      <a:pt x="38005" y="76295"/>
                      <a:pt x="38005" y="95631"/>
                    </a:cubicBezTo>
                    <a:cubicBezTo>
                      <a:pt x="38005" y="115158"/>
                      <a:pt x="42672" y="130493"/>
                      <a:pt x="52101" y="141637"/>
                    </a:cubicBezTo>
                    <a:cubicBezTo>
                      <a:pt x="61531" y="152781"/>
                      <a:pt x="73914" y="158401"/>
                      <a:pt x="89154" y="158401"/>
                    </a:cubicBezTo>
                    <a:cubicBezTo>
                      <a:pt x="105632" y="158306"/>
                      <a:pt x="118776" y="150686"/>
                      <a:pt x="128682" y="1354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64;p39"/>
              <p:cNvSpPr/>
              <p:nvPr/>
            </p:nvSpPr>
            <p:spPr>
              <a:xfrm>
                <a:off x="9563669" y="5420677"/>
                <a:ext cx="179262" cy="191261"/>
              </a:xfrm>
              <a:custGeom>
                <a:avLst/>
                <a:gdLst/>
                <a:ahLst/>
                <a:cxnLst/>
                <a:rect l="l" t="t" r="r" b="b"/>
                <a:pathLst>
                  <a:path w="179262" h="191261" extrusionOk="0">
                    <a:moveTo>
                      <a:pt x="12289" y="45911"/>
                    </a:moveTo>
                    <a:cubicBezTo>
                      <a:pt x="20575" y="31337"/>
                      <a:pt x="31529" y="20003"/>
                      <a:pt x="45245" y="12001"/>
                    </a:cubicBezTo>
                    <a:cubicBezTo>
                      <a:pt x="58961" y="4000"/>
                      <a:pt x="73916" y="0"/>
                      <a:pt x="89918" y="0"/>
                    </a:cubicBezTo>
                    <a:cubicBezTo>
                      <a:pt x="105634" y="0"/>
                      <a:pt x="120398" y="4000"/>
                      <a:pt x="134018" y="12001"/>
                    </a:cubicBezTo>
                    <a:cubicBezTo>
                      <a:pt x="147639" y="20003"/>
                      <a:pt x="158593" y="31242"/>
                      <a:pt x="166880" y="45911"/>
                    </a:cubicBezTo>
                    <a:cubicBezTo>
                      <a:pt x="175071" y="60484"/>
                      <a:pt x="179262" y="77057"/>
                      <a:pt x="179262" y="95631"/>
                    </a:cubicBezTo>
                    <a:cubicBezTo>
                      <a:pt x="179262" y="114205"/>
                      <a:pt x="175167" y="130778"/>
                      <a:pt x="166880" y="145351"/>
                    </a:cubicBezTo>
                    <a:cubicBezTo>
                      <a:pt x="158593" y="159925"/>
                      <a:pt x="147734" y="171259"/>
                      <a:pt x="134018" y="179261"/>
                    </a:cubicBezTo>
                    <a:cubicBezTo>
                      <a:pt x="120398" y="187262"/>
                      <a:pt x="105634" y="191262"/>
                      <a:pt x="89918" y="191262"/>
                    </a:cubicBezTo>
                    <a:cubicBezTo>
                      <a:pt x="73916" y="191262"/>
                      <a:pt x="59057" y="187262"/>
                      <a:pt x="45245" y="179261"/>
                    </a:cubicBezTo>
                    <a:cubicBezTo>
                      <a:pt x="31434" y="171259"/>
                      <a:pt x="20481" y="160020"/>
                      <a:pt x="12289" y="145351"/>
                    </a:cubicBezTo>
                    <a:cubicBezTo>
                      <a:pt x="4097" y="130778"/>
                      <a:pt x="2" y="114205"/>
                      <a:pt x="2" y="95631"/>
                    </a:cubicBezTo>
                    <a:cubicBezTo>
                      <a:pt x="-94" y="77057"/>
                      <a:pt x="4002" y="60484"/>
                      <a:pt x="12289" y="45911"/>
                    </a:cubicBezTo>
                    <a:close/>
                    <a:moveTo>
                      <a:pt x="52675" y="141541"/>
                    </a:moveTo>
                    <a:cubicBezTo>
                      <a:pt x="62390" y="152876"/>
                      <a:pt x="74678" y="158496"/>
                      <a:pt x="89537" y="158496"/>
                    </a:cubicBezTo>
                    <a:cubicBezTo>
                      <a:pt x="104586" y="158496"/>
                      <a:pt x="116969" y="152876"/>
                      <a:pt x="126589" y="141541"/>
                    </a:cubicBezTo>
                    <a:cubicBezTo>
                      <a:pt x="136209" y="130207"/>
                      <a:pt x="141067" y="114967"/>
                      <a:pt x="141067" y="95631"/>
                    </a:cubicBezTo>
                    <a:cubicBezTo>
                      <a:pt x="141067" y="76390"/>
                      <a:pt x="136209" y="61055"/>
                      <a:pt x="126399" y="49816"/>
                    </a:cubicBezTo>
                    <a:cubicBezTo>
                      <a:pt x="116683" y="38481"/>
                      <a:pt x="104396" y="32861"/>
                      <a:pt x="89537" y="32861"/>
                    </a:cubicBezTo>
                    <a:cubicBezTo>
                      <a:pt x="74678" y="32861"/>
                      <a:pt x="62390" y="38481"/>
                      <a:pt x="52675" y="49816"/>
                    </a:cubicBezTo>
                    <a:cubicBezTo>
                      <a:pt x="42864" y="61150"/>
                      <a:pt x="38006" y="76390"/>
                      <a:pt x="38006" y="95631"/>
                    </a:cubicBezTo>
                    <a:cubicBezTo>
                      <a:pt x="38006" y="114967"/>
                      <a:pt x="42864" y="130207"/>
                      <a:pt x="52675"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 name="Google Shape;65;p39"/>
              <p:cNvSpPr/>
              <p:nvPr/>
            </p:nvSpPr>
            <p:spPr>
              <a:xfrm>
                <a:off x="9783508" y="5420954"/>
                <a:ext cx="254889" cy="187270"/>
              </a:xfrm>
              <a:custGeom>
                <a:avLst/>
                <a:gdLst/>
                <a:ahLst/>
                <a:cxnLst/>
                <a:rect l="l" t="t" r="r" b="b"/>
                <a:pathLst>
                  <a:path w="254889" h="187270" extrusionOk="0">
                    <a:moveTo>
                      <a:pt x="238506" y="18964"/>
                    </a:moveTo>
                    <a:cubicBezTo>
                      <a:pt x="249460" y="31823"/>
                      <a:pt x="254889" y="50206"/>
                      <a:pt x="254889" y="74209"/>
                    </a:cubicBezTo>
                    <a:lnTo>
                      <a:pt x="254889" y="187080"/>
                    </a:lnTo>
                    <a:lnTo>
                      <a:pt x="219646" y="187080"/>
                    </a:lnTo>
                    <a:lnTo>
                      <a:pt x="219646" y="86210"/>
                    </a:lnTo>
                    <a:cubicBezTo>
                      <a:pt x="219646" y="69541"/>
                      <a:pt x="216789" y="56492"/>
                      <a:pt x="211169" y="47253"/>
                    </a:cubicBezTo>
                    <a:cubicBezTo>
                      <a:pt x="205549" y="37918"/>
                      <a:pt x="197072" y="33347"/>
                      <a:pt x="185738" y="33347"/>
                    </a:cubicBezTo>
                    <a:cubicBezTo>
                      <a:pt x="174212" y="33347"/>
                      <a:pt x="164592" y="38014"/>
                      <a:pt x="156972" y="47253"/>
                    </a:cubicBezTo>
                    <a:cubicBezTo>
                      <a:pt x="149352" y="56588"/>
                      <a:pt x="145446" y="69732"/>
                      <a:pt x="145446" y="86972"/>
                    </a:cubicBezTo>
                    <a:lnTo>
                      <a:pt x="145446" y="187175"/>
                    </a:lnTo>
                    <a:lnTo>
                      <a:pt x="109823" y="187175"/>
                    </a:lnTo>
                    <a:lnTo>
                      <a:pt x="109823" y="86306"/>
                    </a:lnTo>
                    <a:cubicBezTo>
                      <a:pt x="109823" y="69351"/>
                      <a:pt x="107061" y="56302"/>
                      <a:pt x="101536" y="47158"/>
                    </a:cubicBezTo>
                    <a:cubicBezTo>
                      <a:pt x="96012" y="38014"/>
                      <a:pt x="87630" y="33442"/>
                      <a:pt x="76295" y="33442"/>
                    </a:cubicBezTo>
                    <a:cubicBezTo>
                      <a:pt x="64770" y="33442"/>
                      <a:pt x="55245" y="38109"/>
                      <a:pt x="47530" y="47539"/>
                    </a:cubicBezTo>
                    <a:cubicBezTo>
                      <a:pt x="39910" y="56968"/>
                      <a:pt x="36004" y="70113"/>
                      <a:pt x="36004" y="87067"/>
                    </a:cubicBezTo>
                    <a:lnTo>
                      <a:pt x="36004" y="187271"/>
                    </a:lnTo>
                    <a:lnTo>
                      <a:pt x="0" y="187271"/>
                    </a:lnTo>
                    <a:lnTo>
                      <a:pt x="0" y="4200"/>
                    </a:lnTo>
                    <a:lnTo>
                      <a:pt x="32004" y="4200"/>
                    </a:lnTo>
                    <a:cubicBezTo>
                      <a:pt x="32195" y="11725"/>
                      <a:pt x="32861" y="20869"/>
                      <a:pt x="33814" y="31727"/>
                    </a:cubicBezTo>
                    <a:cubicBezTo>
                      <a:pt x="39910" y="21155"/>
                      <a:pt x="47530" y="13249"/>
                      <a:pt x="56769" y="7915"/>
                    </a:cubicBezTo>
                    <a:cubicBezTo>
                      <a:pt x="66008" y="2581"/>
                      <a:pt x="76105" y="9"/>
                      <a:pt x="87153" y="9"/>
                    </a:cubicBezTo>
                    <a:cubicBezTo>
                      <a:pt x="99441" y="9"/>
                      <a:pt x="110109" y="3248"/>
                      <a:pt x="119443" y="9724"/>
                    </a:cubicBezTo>
                    <a:cubicBezTo>
                      <a:pt x="128683" y="16201"/>
                      <a:pt x="135636" y="25631"/>
                      <a:pt x="140112" y="38109"/>
                    </a:cubicBezTo>
                    <a:cubicBezTo>
                      <a:pt x="146018" y="25441"/>
                      <a:pt x="153828" y="15916"/>
                      <a:pt x="163544" y="9534"/>
                    </a:cubicBezTo>
                    <a:cubicBezTo>
                      <a:pt x="173355" y="3152"/>
                      <a:pt x="184213" y="9"/>
                      <a:pt x="196215" y="9"/>
                    </a:cubicBezTo>
                    <a:cubicBezTo>
                      <a:pt x="213455" y="-277"/>
                      <a:pt x="227647" y="6200"/>
                      <a:pt x="238506" y="18964"/>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66" name="Google Shape;66;p39"/>
            <p:cNvGrpSpPr/>
            <p:nvPr/>
          </p:nvGrpSpPr>
          <p:grpSpPr>
            <a:xfrm>
              <a:off x="-11879827" y="-8369300"/>
              <a:ext cx="3363848" cy="723042"/>
              <a:chOff x="2119312" y="1104900"/>
              <a:chExt cx="3363848" cy="723042"/>
            </a:xfrm>
          </p:grpSpPr>
          <p:sp>
            <p:nvSpPr>
              <p:cNvPr id="67" name="Google Shape;67;p39"/>
              <p:cNvSpPr/>
              <p:nvPr/>
            </p:nvSpPr>
            <p:spPr>
              <a:xfrm>
                <a:off x="2119312" y="1186053"/>
                <a:ext cx="175736" cy="273367"/>
              </a:xfrm>
              <a:custGeom>
                <a:avLst/>
                <a:gdLst/>
                <a:ahLst/>
                <a:cxnLst/>
                <a:rect l="l" t="t" r="r" b="b"/>
                <a:pathLst>
                  <a:path w="175736" h="273367" extrusionOk="0">
                    <a:moveTo>
                      <a:pt x="175736" y="4191"/>
                    </a:moveTo>
                    <a:lnTo>
                      <a:pt x="175736" y="173165"/>
                    </a:lnTo>
                    <a:cubicBezTo>
                      <a:pt x="175736" y="209169"/>
                      <a:pt x="166973" y="234887"/>
                      <a:pt x="149447" y="250222"/>
                    </a:cubicBezTo>
                    <a:cubicBezTo>
                      <a:pt x="131921" y="265652"/>
                      <a:pt x="110966" y="273368"/>
                      <a:pt x="86487" y="273368"/>
                    </a:cubicBezTo>
                    <a:cubicBezTo>
                      <a:pt x="67628" y="273368"/>
                      <a:pt x="51054" y="269367"/>
                      <a:pt x="36576" y="261366"/>
                    </a:cubicBezTo>
                    <a:cubicBezTo>
                      <a:pt x="22098" y="253365"/>
                      <a:pt x="12192" y="242221"/>
                      <a:pt x="6763" y="227838"/>
                    </a:cubicBezTo>
                    <a:lnTo>
                      <a:pt x="35338" y="211265"/>
                    </a:lnTo>
                    <a:cubicBezTo>
                      <a:pt x="44482" y="230505"/>
                      <a:pt x="61532" y="240221"/>
                      <a:pt x="86487" y="240221"/>
                    </a:cubicBezTo>
                    <a:cubicBezTo>
                      <a:pt x="103632" y="240221"/>
                      <a:pt x="116872" y="234982"/>
                      <a:pt x="126016" y="224504"/>
                    </a:cubicBezTo>
                    <a:cubicBezTo>
                      <a:pt x="135160" y="214027"/>
                      <a:pt x="139827" y="196310"/>
                      <a:pt x="139827" y="171450"/>
                    </a:cubicBezTo>
                    <a:lnTo>
                      <a:pt x="140875" y="159067"/>
                    </a:lnTo>
                    <a:cubicBezTo>
                      <a:pt x="134303" y="169926"/>
                      <a:pt x="125921" y="177927"/>
                      <a:pt x="115634" y="183261"/>
                    </a:cubicBezTo>
                    <a:cubicBezTo>
                      <a:pt x="105442" y="188595"/>
                      <a:pt x="94298" y="191167"/>
                      <a:pt x="82296" y="191167"/>
                    </a:cubicBezTo>
                    <a:cubicBezTo>
                      <a:pt x="67913" y="191167"/>
                      <a:pt x="54483" y="187357"/>
                      <a:pt x="41910" y="179737"/>
                    </a:cubicBezTo>
                    <a:cubicBezTo>
                      <a:pt x="29337" y="172117"/>
                      <a:pt x="19241" y="161068"/>
                      <a:pt x="11621" y="146590"/>
                    </a:cubicBezTo>
                    <a:cubicBezTo>
                      <a:pt x="3810" y="132112"/>
                      <a:pt x="0" y="115157"/>
                      <a:pt x="0" y="95631"/>
                    </a:cubicBezTo>
                    <a:cubicBezTo>
                      <a:pt x="0" y="75914"/>
                      <a:pt x="3810" y="58769"/>
                      <a:pt x="11430" y="44291"/>
                    </a:cubicBezTo>
                    <a:cubicBezTo>
                      <a:pt x="19050" y="29813"/>
                      <a:pt x="29147" y="18859"/>
                      <a:pt x="41720" y="11335"/>
                    </a:cubicBezTo>
                    <a:cubicBezTo>
                      <a:pt x="54293" y="3810"/>
                      <a:pt x="67818" y="0"/>
                      <a:pt x="82106" y="0"/>
                    </a:cubicBezTo>
                    <a:cubicBezTo>
                      <a:pt x="94107" y="0"/>
                      <a:pt x="105442" y="2857"/>
                      <a:pt x="116015" y="8477"/>
                    </a:cubicBezTo>
                    <a:cubicBezTo>
                      <a:pt x="126587" y="14097"/>
                      <a:pt x="135065" y="22574"/>
                      <a:pt x="141446" y="33909"/>
                    </a:cubicBezTo>
                    <a:cubicBezTo>
                      <a:pt x="142875" y="20288"/>
                      <a:pt x="143637" y="10382"/>
                      <a:pt x="143923" y="4286"/>
                    </a:cubicBezTo>
                    <a:lnTo>
                      <a:pt x="175736" y="4286"/>
                    </a:lnTo>
                    <a:close/>
                    <a:moveTo>
                      <a:pt x="124397" y="143256"/>
                    </a:moveTo>
                    <a:cubicBezTo>
                      <a:pt x="134588" y="132874"/>
                      <a:pt x="139732" y="117062"/>
                      <a:pt x="139732" y="95631"/>
                    </a:cubicBezTo>
                    <a:cubicBezTo>
                      <a:pt x="139732" y="74486"/>
                      <a:pt x="134588" y="58864"/>
                      <a:pt x="124397" y="48673"/>
                    </a:cubicBezTo>
                    <a:cubicBezTo>
                      <a:pt x="114205" y="38576"/>
                      <a:pt x="101822" y="33528"/>
                      <a:pt x="87535" y="33528"/>
                    </a:cubicBezTo>
                    <a:cubicBezTo>
                      <a:pt x="72485" y="33528"/>
                      <a:pt x="60389" y="38957"/>
                      <a:pt x="51340" y="49720"/>
                    </a:cubicBezTo>
                    <a:cubicBezTo>
                      <a:pt x="42291" y="60579"/>
                      <a:pt x="37719" y="75819"/>
                      <a:pt x="37719" y="95536"/>
                    </a:cubicBezTo>
                    <a:cubicBezTo>
                      <a:pt x="37719" y="115538"/>
                      <a:pt x="42291" y="131064"/>
                      <a:pt x="51340" y="142113"/>
                    </a:cubicBezTo>
                    <a:cubicBezTo>
                      <a:pt x="60389" y="153162"/>
                      <a:pt x="72485" y="158687"/>
                      <a:pt x="87535" y="158687"/>
                    </a:cubicBezTo>
                    <a:cubicBezTo>
                      <a:pt x="101822" y="158782"/>
                      <a:pt x="114109" y="153543"/>
                      <a:pt x="124397" y="14325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68;p39"/>
              <p:cNvSpPr/>
              <p:nvPr/>
            </p:nvSpPr>
            <p:spPr>
              <a:xfrm>
                <a:off x="2335529"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153"/>
                      <a:pt x="4191" y="60579"/>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95" y="114967"/>
                      <a:pt x="43053" y="130302"/>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69;p39"/>
              <p:cNvSpPr/>
              <p:nvPr/>
            </p:nvSpPr>
            <p:spPr>
              <a:xfrm>
                <a:off x="2545079"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153"/>
                      <a:pt x="4191"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9" y="49816"/>
                    </a:cubicBezTo>
                    <a:cubicBezTo>
                      <a:pt x="43053" y="61151"/>
                      <a:pt x="38100" y="76391"/>
                      <a:pt x="38100" y="95631"/>
                    </a:cubicBezTo>
                    <a:cubicBezTo>
                      <a:pt x="38195" y="114967"/>
                      <a:pt x="43053" y="130302"/>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70;p39"/>
              <p:cNvSpPr/>
              <p:nvPr/>
            </p:nvSpPr>
            <p:spPr>
              <a:xfrm>
                <a:off x="2754820" y="1104900"/>
                <a:ext cx="175641" cy="272415"/>
              </a:xfrm>
              <a:custGeom>
                <a:avLst/>
                <a:gdLst/>
                <a:ahLst/>
                <a:cxnLst/>
                <a:rect l="l" t="t" r="r" b="b"/>
                <a:pathLst>
                  <a:path w="175641" h="272415" extrusionOk="0">
                    <a:moveTo>
                      <a:pt x="139636" y="0"/>
                    </a:moveTo>
                    <a:lnTo>
                      <a:pt x="175641" y="0"/>
                    </a:lnTo>
                    <a:lnTo>
                      <a:pt x="175641" y="268510"/>
                    </a:lnTo>
                    <a:lnTo>
                      <a:pt x="143923" y="268510"/>
                    </a:lnTo>
                    <a:cubicBezTo>
                      <a:pt x="142780" y="252508"/>
                      <a:pt x="141923" y="242506"/>
                      <a:pt x="141446" y="238506"/>
                    </a:cubicBezTo>
                    <a:cubicBezTo>
                      <a:pt x="134874" y="249841"/>
                      <a:pt x="126206" y="258223"/>
                      <a:pt x="115538" y="263938"/>
                    </a:cubicBezTo>
                    <a:cubicBezTo>
                      <a:pt x="104870" y="269558"/>
                      <a:pt x="93536" y="272415"/>
                      <a:pt x="81534" y="272415"/>
                    </a:cubicBezTo>
                    <a:cubicBezTo>
                      <a:pt x="67151" y="272415"/>
                      <a:pt x="53816" y="268605"/>
                      <a:pt x="41338" y="261080"/>
                    </a:cubicBezTo>
                    <a:cubicBezTo>
                      <a:pt x="28861" y="253556"/>
                      <a:pt x="18859" y="242602"/>
                      <a:pt x="11335" y="228124"/>
                    </a:cubicBezTo>
                    <a:cubicBezTo>
                      <a:pt x="3810" y="213646"/>
                      <a:pt x="0" y="196596"/>
                      <a:pt x="0" y="176784"/>
                    </a:cubicBezTo>
                    <a:cubicBezTo>
                      <a:pt x="0" y="157258"/>
                      <a:pt x="3715" y="140303"/>
                      <a:pt x="11335" y="125825"/>
                    </a:cubicBezTo>
                    <a:cubicBezTo>
                      <a:pt x="18859" y="111347"/>
                      <a:pt x="28861" y="100298"/>
                      <a:pt x="41338" y="92678"/>
                    </a:cubicBezTo>
                    <a:cubicBezTo>
                      <a:pt x="53816" y="85058"/>
                      <a:pt x="67246" y="81248"/>
                      <a:pt x="81534" y="81248"/>
                    </a:cubicBezTo>
                    <a:cubicBezTo>
                      <a:pt x="93059" y="81248"/>
                      <a:pt x="103918" y="83820"/>
                      <a:pt x="114205" y="88964"/>
                    </a:cubicBezTo>
                    <a:cubicBezTo>
                      <a:pt x="124396" y="94107"/>
                      <a:pt x="132969" y="101822"/>
                      <a:pt x="139827" y="111919"/>
                    </a:cubicBezTo>
                    <a:lnTo>
                      <a:pt x="139827" y="0"/>
                    </a:lnTo>
                    <a:close/>
                    <a:moveTo>
                      <a:pt x="124206" y="224409"/>
                    </a:moveTo>
                    <a:cubicBezTo>
                      <a:pt x="134398" y="214027"/>
                      <a:pt x="139541" y="198215"/>
                      <a:pt x="139541" y="176784"/>
                    </a:cubicBezTo>
                    <a:cubicBezTo>
                      <a:pt x="139541" y="155639"/>
                      <a:pt x="134398" y="140018"/>
                      <a:pt x="124206" y="129826"/>
                    </a:cubicBezTo>
                    <a:cubicBezTo>
                      <a:pt x="114014" y="119729"/>
                      <a:pt x="101632" y="114681"/>
                      <a:pt x="87344" y="114681"/>
                    </a:cubicBezTo>
                    <a:cubicBezTo>
                      <a:pt x="72295" y="114681"/>
                      <a:pt x="60198" y="120110"/>
                      <a:pt x="51149" y="130874"/>
                    </a:cubicBezTo>
                    <a:cubicBezTo>
                      <a:pt x="42100" y="141732"/>
                      <a:pt x="37529" y="156972"/>
                      <a:pt x="37529" y="176689"/>
                    </a:cubicBezTo>
                    <a:cubicBezTo>
                      <a:pt x="37529" y="196691"/>
                      <a:pt x="42100" y="212217"/>
                      <a:pt x="51149" y="223266"/>
                    </a:cubicBezTo>
                    <a:cubicBezTo>
                      <a:pt x="60198" y="234315"/>
                      <a:pt x="72295" y="239840"/>
                      <a:pt x="87344" y="239840"/>
                    </a:cubicBezTo>
                    <a:cubicBezTo>
                      <a:pt x="101727" y="239935"/>
                      <a:pt x="114014" y="234696"/>
                      <a:pt x="124206" y="22440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71;p39"/>
              <p:cNvSpPr/>
              <p:nvPr/>
            </p:nvSpPr>
            <p:spPr>
              <a:xfrm>
                <a:off x="2981895" y="1185957"/>
                <a:ext cx="175736" cy="269367"/>
              </a:xfrm>
              <a:custGeom>
                <a:avLst/>
                <a:gdLst/>
                <a:ahLst/>
                <a:cxnLst/>
                <a:rect l="l" t="t" r="r" b="b"/>
                <a:pathLst>
                  <a:path w="175736" h="269367" extrusionOk="0">
                    <a:moveTo>
                      <a:pt x="134588" y="11525"/>
                    </a:moveTo>
                    <a:cubicBezTo>
                      <a:pt x="146971" y="19145"/>
                      <a:pt x="156877" y="30194"/>
                      <a:pt x="164402" y="44672"/>
                    </a:cubicBezTo>
                    <a:cubicBezTo>
                      <a:pt x="171926" y="59150"/>
                      <a:pt x="175736" y="76105"/>
                      <a:pt x="175736" y="95631"/>
                    </a:cubicBezTo>
                    <a:cubicBezTo>
                      <a:pt x="175736" y="115348"/>
                      <a:pt x="171926" y="132493"/>
                      <a:pt x="164402" y="146971"/>
                    </a:cubicBezTo>
                    <a:cubicBezTo>
                      <a:pt x="156877" y="161449"/>
                      <a:pt x="146971" y="172403"/>
                      <a:pt x="134588" y="179927"/>
                    </a:cubicBezTo>
                    <a:cubicBezTo>
                      <a:pt x="122206" y="187452"/>
                      <a:pt x="109061" y="191262"/>
                      <a:pt x="94869" y="191262"/>
                    </a:cubicBezTo>
                    <a:cubicBezTo>
                      <a:pt x="83058" y="191262"/>
                      <a:pt x="72009" y="188690"/>
                      <a:pt x="61722" y="183547"/>
                    </a:cubicBezTo>
                    <a:cubicBezTo>
                      <a:pt x="51340" y="178403"/>
                      <a:pt x="42863" y="170593"/>
                      <a:pt x="36290" y="160306"/>
                    </a:cubicBezTo>
                    <a:lnTo>
                      <a:pt x="36290" y="269367"/>
                    </a:lnTo>
                    <a:lnTo>
                      <a:pt x="0" y="269367"/>
                    </a:lnTo>
                    <a:lnTo>
                      <a:pt x="0" y="4286"/>
                    </a:lnTo>
                    <a:lnTo>
                      <a:pt x="32099" y="4286"/>
                    </a:lnTo>
                    <a:cubicBezTo>
                      <a:pt x="32576" y="16097"/>
                      <a:pt x="33242" y="26003"/>
                      <a:pt x="34195" y="34290"/>
                    </a:cubicBezTo>
                    <a:cubicBezTo>
                      <a:pt x="40767" y="22955"/>
                      <a:pt x="49435" y="14478"/>
                      <a:pt x="60103" y="8668"/>
                    </a:cubicBezTo>
                    <a:cubicBezTo>
                      <a:pt x="70771" y="2953"/>
                      <a:pt x="82391" y="0"/>
                      <a:pt x="94869" y="0"/>
                    </a:cubicBezTo>
                    <a:cubicBezTo>
                      <a:pt x="109061" y="95"/>
                      <a:pt x="122206" y="3905"/>
                      <a:pt x="134588" y="11525"/>
                    </a:cubicBezTo>
                    <a:close/>
                    <a:moveTo>
                      <a:pt x="124492" y="141732"/>
                    </a:moveTo>
                    <a:cubicBezTo>
                      <a:pt x="133445" y="130778"/>
                      <a:pt x="137922" y="115443"/>
                      <a:pt x="137922" y="95726"/>
                    </a:cubicBezTo>
                    <a:cubicBezTo>
                      <a:pt x="137922" y="76200"/>
                      <a:pt x="133350" y="60865"/>
                      <a:pt x="124301" y="49720"/>
                    </a:cubicBezTo>
                    <a:cubicBezTo>
                      <a:pt x="115253" y="38576"/>
                      <a:pt x="103346" y="32957"/>
                      <a:pt x="88487" y="32957"/>
                    </a:cubicBezTo>
                    <a:cubicBezTo>
                      <a:pt x="74104" y="32957"/>
                      <a:pt x="61817" y="38100"/>
                      <a:pt x="51626" y="48482"/>
                    </a:cubicBezTo>
                    <a:cubicBezTo>
                      <a:pt x="41434" y="58864"/>
                      <a:pt x="36290" y="74581"/>
                      <a:pt x="36290" y="95726"/>
                    </a:cubicBezTo>
                    <a:cubicBezTo>
                      <a:pt x="36290" y="117157"/>
                      <a:pt x="41434" y="132874"/>
                      <a:pt x="51626" y="142970"/>
                    </a:cubicBezTo>
                    <a:cubicBezTo>
                      <a:pt x="61817" y="153067"/>
                      <a:pt x="74104" y="158115"/>
                      <a:pt x="88487" y="158115"/>
                    </a:cubicBezTo>
                    <a:cubicBezTo>
                      <a:pt x="103632" y="158115"/>
                      <a:pt x="115633" y="152686"/>
                      <a:pt x="124492" y="14173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72;p39"/>
              <p:cNvSpPr/>
              <p:nvPr/>
            </p:nvSpPr>
            <p:spPr>
              <a:xfrm>
                <a:off x="3198494" y="1185957"/>
                <a:ext cx="175736" cy="269367"/>
              </a:xfrm>
              <a:custGeom>
                <a:avLst/>
                <a:gdLst/>
                <a:ahLst/>
                <a:cxnLst/>
                <a:rect l="l" t="t" r="r" b="b"/>
                <a:pathLst>
                  <a:path w="175736" h="269367" extrusionOk="0">
                    <a:moveTo>
                      <a:pt x="134588" y="11525"/>
                    </a:moveTo>
                    <a:cubicBezTo>
                      <a:pt x="146971" y="19145"/>
                      <a:pt x="156877" y="30194"/>
                      <a:pt x="164401" y="44672"/>
                    </a:cubicBezTo>
                    <a:cubicBezTo>
                      <a:pt x="171926" y="59150"/>
                      <a:pt x="175736" y="76105"/>
                      <a:pt x="175736" y="95631"/>
                    </a:cubicBezTo>
                    <a:cubicBezTo>
                      <a:pt x="175736" y="115348"/>
                      <a:pt x="171926" y="132493"/>
                      <a:pt x="164401" y="146971"/>
                    </a:cubicBezTo>
                    <a:cubicBezTo>
                      <a:pt x="156877" y="161449"/>
                      <a:pt x="146971" y="172403"/>
                      <a:pt x="134588" y="179927"/>
                    </a:cubicBezTo>
                    <a:cubicBezTo>
                      <a:pt x="122206" y="187452"/>
                      <a:pt x="109061" y="191262"/>
                      <a:pt x="94869" y="191262"/>
                    </a:cubicBezTo>
                    <a:cubicBezTo>
                      <a:pt x="83058" y="191262"/>
                      <a:pt x="72009" y="188690"/>
                      <a:pt x="61722" y="183547"/>
                    </a:cubicBezTo>
                    <a:cubicBezTo>
                      <a:pt x="51340" y="178403"/>
                      <a:pt x="42863" y="170593"/>
                      <a:pt x="36290" y="160306"/>
                    </a:cubicBezTo>
                    <a:lnTo>
                      <a:pt x="36290" y="269367"/>
                    </a:lnTo>
                    <a:lnTo>
                      <a:pt x="0" y="269367"/>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9061" y="95"/>
                      <a:pt x="122301" y="3905"/>
                      <a:pt x="134588" y="11525"/>
                    </a:cubicBezTo>
                    <a:close/>
                    <a:moveTo>
                      <a:pt x="124587" y="141732"/>
                    </a:moveTo>
                    <a:cubicBezTo>
                      <a:pt x="133540" y="130778"/>
                      <a:pt x="138017" y="115443"/>
                      <a:pt x="138017" y="95726"/>
                    </a:cubicBezTo>
                    <a:cubicBezTo>
                      <a:pt x="138017" y="76200"/>
                      <a:pt x="133445" y="60865"/>
                      <a:pt x="124396" y="49720"/>
                    </a:cubicBezTo>
                    <a:cubicBezTo>
                      <a:pt x="115348" y="38576"/>
                      <a:pt x="103442" y="32957"/>
                      <a:pt x="88582" y="32957"/>
                    </a:cubicBezTo>
                    <a:cubicBezTo>
                      <a:pt x="74200" y="32957"/>
                      <a:pt x="61913" y="38100"/>
                      <a:pt x="51721" y="48482"/>
                    </a:cubicBezTo>
                    <a:cubicBezTo>
                      <a:pt x="41529" y="58864"/>
                      <a:pt x="36385" y="74581"/>
                      <a:pt x="36385" y="95726"/>
                    </a:cubicBezTo>
                    <a:cubicBezTo>
                      <a:pt x="36385" y="117157"/>
                      <a:pt x="41529" y="132874"/>
                      <a:pt x="51721" y="142970"/>
                    </a:cubicBezTo>
                    <a:cubicBezTo>
                      <a:pt x="61913" y="153067"/>
                      <a:pt x="74200" y="158115"/>
                      <a:pt x="88582" y="158115"/>
                    </a:cubicBezTo>
                    <a:cubicBezTo>
                      <a:pt x="103632" y="158115"/>
                      <a:pt x="115633" y="152686"/>
                      <a:pt x="124587" y="14173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73;p39"/>
              <p:cNvSpPr/>
              <p:nvPr/>
            </p:nvSpPr>
            <p:spPr>
              <a:xfrm>
                <a:off x="3390899" y="1137380"/>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1" y="198692"/>
                      <a:pt x="31051" y="173927"/>
                    </a:cubicBezTo>
                    <a:lnTo>
                      <a:pt x="31051" y="84010"/>
                    </a:lnTo>
                    <a:lnTo>
                      <a:pt x="0" y="84010"/>
                    </a:lnTo>
                    <a:lnTo>
                      <a:pt x="0" y="52864"/>
                    </a:lnTo>
                    <a:lnTo>
                      <a:pt x="31051" y="52864"/>
                    </a:lnTo>
                    <a:lnTo>
                      <a:pt x="31051" y="0"/>
                    </a:lnTo>
                    <a:lnTo>
                      <a:pt x="67056" y="0"/>
                    </a:lnTo>
                    <a:lnTo>
                      <a:pt x="67056" y="52959"/>
                    </a:lnTo>
                    <a:lnTo>
                      <a:pt x="121063" y="52959"/>
                    </a:lnTo>
                    <a:lnTo>
                      <a:pt x="121063" y="84010"/>
                    </a:lnTo>
                    <a:lnTo>
                      <a:pt x="67056" y="84010"/>
                    </a:lnTo>
                    <a:lnTo>
                      <a:pt x="67056" y="169069"/>
                    </a:lnTo>
                    <a:cubicBezTo>
                      <a:pt x="67056" y="194501"/>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4" name="Google Shape;74;p39"/>
              <p:cNvSpPr/>
              <p:nvPr/>
            </p:nvSpPr>
            <p:spPr>
              <a:xfrm>
                <a:off x="3553395" y="1330356"/>
                <a:ext cx="45815" cy="47243"/>
              </a:xfrm>
              <a:custGeom>
                <a:avLst/>
                <a:gdLst/>
                <a:ahLst/>
                <a:cxnLst/>
                <a:rect l="l" t="t" r="r" b="b"/>
                <a:pathLst>
                  <a:path w="45815" h="47243" extrusionOk="0">
                    <a:moveTo>
                      <a:pt x="6572" y="40195"/>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7" y="40195"/>
                    </a:cubicBezTo>
                    <a:cubicBezTo>
                      <a:pt x="34385" y="44863"/>
                      <a:pt x="28861" y="47244"/>
                      <a:pt x="22574" y="47244"/>
                    </a:cubicBezTo>
                    <a:cubicBezTo>
                      <a:pt x="16288" y="47244"/>
                      <a:pt x="10954" y="44863"/>
                      <a:pt x="6572" y="40195"/>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5" name="Google Shape;75;p39"/>
              <p:cNvSpPr/>
              <p:nvPr/>
            </p:nvSpPr>
            <p:spPr>
              <a:xfrm>
                <a:off x="3600449" y="1137380"/>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1" y="198692"/>
                      <a:pt x="31051" y="173927"/>
                    </a:cubicBezTo>
                    <a:lnTo>
                      <a:pt x="31051" y="84010"/>
                    </a:lnTo>
                    <a:lnTo>
                      <a:pt x="0" y="84010"/>
                    </a:lnTo>
                    <a:lnTo>
                      <a:pt x="0" y="52864"/>
                    </a:lnTo>
                    <a:lnTo>
                      <a:pt x="31051" y="52864"/>
                    </a:lnTo>
                    <a:lnTo>
                      <a:pt x="31051" y="0"/>
                    </a:lnTo>
                    <a:lnTo>
                      <a:pt x="67056" y="0"/>
                    </a:lnTo>
                    <a:lnTo>
                      <a:pt x="67056" y="52959"/>
                    </a:lnTo>
                    <a:lnTo>
                      <a:pt x="121063" y="52959"/>
                    </a:lnTo>
                    <a:lnTo>
                      <a:pt x="121063" y="84010"/>
                    </a:lnTo>
                    <a:lnTo>
                      <a:pt x="67056" y="84010"/>
                    </a:lnTo>
                    <a:lnTo>
                      <a:pt x="67056" y="169069"/>
                    </a:lnTo>
                    <a:cubicBezTo>
                      <a:pt x="67056" y="194501"/>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6" name="Google Shape;76;p39"/>
              <p:cNvSpPr/>
              <p:nvPr/>
            </p:nvSpPr>
            <p:spPr>
              <a:xfrm>
                <a:off x="3750277" y="1186053"/>
                <a:ext cx="154876" cy="191261"/>
              </a:xfrm>
              <a:custGeom>
                <a:avLst/>
                <a:gdLst/>
                <a:ahLst/>
                <a:cxnLst/>
                <a:rect l="l" t="t" r="r" b="b"/>
                <a:pathLst>
                  <a:path w="154876" h="191261" extrusionOk="0">
                    <a:moveTo>
                      <a:pt x="134588" y="19431"/>
                    </a:moveTo>
                    <a:cubicBezTo>
                      <a:pt x="148114" y="32385"/>
                      <a:pt x="154877" y="50959"/>
                      <a:pt x="154877" y="75152"/>
                    </a:cubicBezTo>
                    <a:lnTo>
                      <a:pt x="154877" y="187357"/>
                    </a:lnTo>
                    <a:lnTo>
                      <a:pt x="123444" y="187357"/>
                    </a:lnTo>
                    <a:cubicBezTo>
                      <a:pt x="122968" y="176784"/>
                      <a:pt x="122396" y="169259"/>
                      <a:pt x="121634" y="164783"/>
                    </a:cubicBezTo>
                    <a:cubicBezTo>
                      <a:pt x="110300" y="182404"/>
                      <a:pt x="92202" y="191262"/>
                      <a:pt x="67342" y="191262"/>
                    </a:cubicBezTo>
                    <a:cubicBezTo>
                      <a:pt x="55150" y="191262"/>
                      <a:pt x="43910" y="189071"/>
                      <a:pt x="33623" y="184594"/>
                    </a:cubicBezTo>
                    <a:cubicBezTo>
                      <a:pt x="23336" y="180118"/>
                      <a:pt x="15240" y="173641"/>
                      <a:pt x="9144" y="165164"/>
                    </a:cubicBezTo>
                    <a:cubicBezTo>
                      <a:pt x="3048" y="156686"/>
                      <a:pt x="0" y="146494"/>
                      <a:pt x="0" y="134493"/>
                    </a:cubicBezTo>
                    <a:cubicBezTo>
                      <a:pt x="0" y="116395"/>
                      <a:pt x="7429" y="102013"/>
                      <a:pt x="22193" y="91440"/>
                    </a:cubicBezTo>
                    <a:cubicBezTo>
                      <a:pt x="36957" y="80867"/>
                      <a:pt x="55912" y="75533"/>
                      <a:pt x="78962" y="75533"/>
                    </a:cubicBezTo>
                    <a:cubicBezTo>
                      <a:pt x="91916" y="75533"/>
                      <a:pt x="105156" y="77343"/>
                      <a:pt x="118777" y="80867"/>
                    </a:cubicBezTo>
                    <a:lnTo>
                      <a:pt x="118777" y="80201"/>
                    </a:lnTo>
                    <a:cubicBezTo>
                      <a:pt x="118777" y="63532"/>
                      <a:pt x="115443" y="51244"/>
                      <a:pt x="108871" y="43339"/>
                    </a:cubicBezTo>
                    <a:cubicBezTo>
                      <a:pt x="102299" y="35433"/>
                      <a:pt x="92392" y="31528"/>
                      <a:pt x="79248" y="31528"/>
                    </a:cubicBezTo>
                    <a:cubicBezTo>
                      <a:pt x="68675" y="31528"/>
                      <a:pt x="59817" y="33814"/>
                      <a:pt x="52578" y="38386"/>
                    </a:cubicBezTo>
                    <a:cubicBezTo>
                      <a:pt x="45434" y="42958"/>
                      <a:pt x="39338" y="49625"/>
                      <a:pt x="34385" y="58293"/>
                    </a:cubicBezTo>
                    <a:lnTo>
                      <a:pt x="7811" y="42672"/>
                    </a:lnTo>
                    <a:cubicBezTo>
                      <a:pt x="13716" y="29718"/>
                      <a:pt x="23241" y="19431"/>
                      <a:pt x="36386" y="11620"/>
                    </a:cubicBezTo>
                    <a:cubicBezTo>
                      <a:pt x="49530" y="3810"/>
                      <a:pt x="64579" y="0"/>
                      <a:pt x="81534" y="0"/>
                    </a:cubicBezTo>
                    <a:cubicBezTo>
                      <a:pt x="103346" y="0"/>
                      <a:pt x="121063" y="6477"/>
                      <a:pt x="134588" y="19431"/>
                    </a:cubicBezTo>
                    <a:close/>
                    <a:moveTo>
                      <a:pt x="118872" y="108299"/>
                    </a:moveTo>
                    <a:cubicBezTo>
                      <a:pt x="104775" y="104775"/>
                      <a:pt x="92392" y="102965"/>
                      <a:pt x="81820" y="102965"/>
                    </a:cubicBezTo>
                    <a:cubicBezTo>
                      <a:pt x="67723" y="102965"/>
                      <a:pt x="56769" y="105632"/>
                      <a:pt x="49054" y="111062"/>
                    </a:cubicBezTo>
                    <a:cubicBezTo>
                      <a:pt x="41243" y="116491"/>
                      <a:pt x="37433" y="124016"/>
                      <a:pt x="37433" y="133636"/>
                    </a:cubicBezTo>
                    <a:cubicBezTo>
                      <a:pt x="37433" y="142303"/>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7" name="Google Shape;77;p39"/>
              <p:cNvSpPr/>
              <p:nvPr/>
            </p:nvSpPr>
            <p:spPr>
              <a:xfrm>
                <a:off x="3943254"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6" y="31242"/>
                      <a:pt x="166878" y="45910"/>
                    </a:cubicBezTo>
                    <a:cubicBezTo>
                      <a:pt x="175069" y="60484"/>
                      <a:pt x="179260" y="77057"/>
                      <a:pt x="179260" y="95631"/>
                    </a:cubicBezTo>
                    <a:cubicBezTo>
                      <a:pt x="179260"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8" y="141542"/>
                    </a:moveTo>
                    <a:cubicBezTo>
                      <a:pt x="62484" y="152876"/>
                      <a:pt x="74867" y="158496"/>
                      <a:pt x="89630" y="158496"/>
                    </a:cubicBezTo>
                    <a:cubicBezTo>
                      <a:pt x="104680" y="158496"/>
                      <a:pt x="117062" y="152876"/>
                      <a:pt x="126682"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302"/>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8" name="Google Shape;78;p39"/>
              <p:cNvSpPr/>
              <p:nvPr/>
            </p:nvSpPr>
            <p:spPr>
              <a:xfrm>
                <a:off x="4163377" y="1104900"/>
                <a:ext cx="175736" cy="272319"/>
              </a:xfrm>
              <a:custGeom>
                <a:avLst/>
                <a:gdLst/>
                <a:ahLst/>
                <a:cxnLst/>
                <a:rect l="l" t="t" r="r" b="b"/>
                <a:pathLst>
                  <a:path w="175736" h="272319" extrusionOk="0">
                    <a:moveTo>
                      <a:pt x="134588" y="92583"/>
                    </a:moveTo>
                    <a:cubicBezTo>
                      <a:pt x="146971" y="100203"/>
                      <a:pt x="156877" y="111252"/>
                      <a:pt x="164401" y="125730"/>
                    </a:cubicBezTo>
                    <a:cubicBezTo>
                      <a:pt x="171926" y="140208"/>
                      <a:pt x="175736" y="157163"/>
                      <a:pt x="175736" y="176689"/>
                    </a:cubicBezTo>
                    <a:cubicBezTo>
                      <a:pt x="175736" y="196406"/>
                      <a:pt x="171926" y="213551"/>
                      <a:pt x="164401" y="228029"/>
                    </a:cubicBezTo>
                    <a:cubicBezTo>
                      <a:pt x="156877" y="242506"/>
                      <a:pt x="146971" y="253460"/>
                      <a:pt x="134588" y="260985"/>
                    </a:cubicBezTo>
                    <a:cubicBezTo>
                      <a:pt x="122206" y="268510"/>
                      <a:pt x="109061" y="272320"/>
                      <a:pt x="94869" y="272320"/>
                    </a:cubicBezTo>
                    <a:cubicBezTo>
                      <a:pt x="82582" y="272320"/>
                      <a:pt x="71056" y="269462"/>
                      <a:pt x="60293" y="263843"/>
                    </a:cubicBezTo>
                    <a:cubicBezTo>
                      <a:pt x="49435" y="258223"/>
                      <a:pt x="40767" y="249746"/>
                      <a:pt x="34195" y="238411"/>
                    </a:cubicBezTo>
                    <a:cubicBezTo>
                      <a:pt x="33242" y="247555"/>
                      <a:pt x="32575" y="257556"/>
                      <a:pt x="32099" y="268415"/>
                    </a:cubicBezTo>
                    <a:lnTo>
                      <a:pt x="0" y="268415"/>
                    </a:lnTo>
                    <a:lnTo>
                      <a:pt x="0" y="0"/>
                    </a:lnTo>
                    <a:lnTo>
                      <a:pt x="36290" y="0"/>
                    </a:lnTo>
                    <a:lnTo>
                      <a:pt x="36290" y="112205"/>
                    </a:lnTo>
                    <a:cubicBezTo>
                      <a:pt x="42863" y="101822"/>
                      <a:pt x="51244" y="94107"/>
                      <a:pt x="61531" y="88964"/>
                    </a:cubicBezTo>
                    <a:cubicBezTo>
                      <a:pt x="71723" y="83820"/>
                      <a:pt x="82867" y="81248"/>
                      <a:pt x="94869" y="81248"/>
                    </a:cubicBezTo>
                    <a:cubicBezTo>
                      <a:pt x="109061" y="81153"/>
                      <a:pt x="122301" y="84963"/>
                      <a:pt x="134588" y="92583"/>
                    </a:cubicBezTo>
                    <a:close/>
                    <a:moveTo>
                      <a:pt x="124396" y="223171"/>
                    </a:moveTo>
                    <a:cubicBezTo>
                      <a:pt x="133445" y="212027"/>
                      <a:pt x="138017" y="196501"/>
                      <a:pt x="138017" y="176784"/>
                    </a:cubicBezTo>
                    <a:cubicBezTo>
                      <a:pt x="138017" y="157258"/>
                      <a:pt x="133540" y="142018"/>
                      <a:pt x="124587" y="131064"/>
                    </a:cubicBezTo>
                    <a:cubicBezTo>
                      <a:pt x="115633" y="120110"/>
                      <a:pt x="103632" y="114681"/>
                      <a:pt x="88582" y="114681"/>
                    </a:cubicBezTo>
                    <a:cubicBezTo>
                      <a:pt x="74200" y="114681"/>
                      <a:pt x="61913" y="119729"/>
                      <a:pt x="51721" y="129826"/>
                    </a:cubicBezTo>
                    <a:cubicBezTo>
                      <a:pt x="41529" y="139922"/>
                      <a:pt x="36385" y="155543"/>
                      <a:pt x="36385" y="176784"/>
                    </a:cubicBezTo>
                    <a:cubicBezTo>
                      <a:pt x="36385" y="198215"/>
                      <a:pt x="41529" y="214027"/>
                      <a:pt x="51721" y="224409"/>
                    </a:cubicBezTo>
                    <a:cubicBezTo>
                      <a:pt x="61913" y="234791"/>
                      <a:pt x="74200" y="239935"/>
                      <a:pt x="88582" y="239935"/>
                    </a:cubicBezTo>
                    <a:cubicBezTo>
                      <a:pt x="103442" y="239935"/>
                      <a:pt x="115348" y="234315"/>
                      <a:pt x="124396" y="22317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9" name="Google Shape;79;p39"/>
              <p:cNvSpPr/>
              <p:nvPr/>
            </p:nvSpPr>
            <p:spPr>
              <a:xfrm>
                <a:off x="4367688" y="1186053"/>
                <a:ext cx="154876" cy="191261"/>
              </a:xfrm>
              <a:custGeom>
                <a:avLst/>
                <a:gdLst/>
                <a:ahLst/>
                <a:cxnLst/>
                <a:rect l="l" t="t" r="r" b="b"/>
                <a:pathLst>
                  <a:path w="154876" h="191261" extrusionOk="0">
                    <a:moveTo>
                      <a:pt x="134588" y="19431"/>
                    </a:moveTo>
                    <a:cubicBezTo>
                      <a:pt x="148114" y="32385"/>
                      <a:pt x="154876" y="50959"/>
                      <a:pt x="154876" y="75152"/>
                    </a:cubicBezTo>
                    <a:lnTo>
                      <a:pt x="154876" y="187357"/>
                    </a:lnTo>
                    <a:lnTo>
                      <a:pt x="123444" y="187357"/>
                    </a:lnTo>
                    <a:cubicBezTo>
                      <a:pt x="122968" y="176784"/>
                      <a:pt x="122396" y="169259"/>
                      <a:pt x="121634" y="164783"/>
                    </a:cubicBezTo>
                    <a:cubicBezTo>
                      <a:pt x="110300" y="182404"/>
                      <a:pt x="92202" y="191262"/>
                      <a:pt x="67342" y="191262"/>
                    </a:cubicBezTo>
                    <a:cubicBezTo>
                      <a:pt x="55150" y="191262"/>
                      <a:pt x="43910" y="189071"/>
                      <a:pt x="33623" y="184594"/>
                    </a:cubicBezTo>
                    <a:cubicBezTo>
                      <a:pt x="23336" y="180118"/>
                      <a:pt x="15240" y="173641"/>
                      <a:pt x="9144" y="165164"/>
                    </a:cubicBezTo>
                    <a:cubicBezTo>
                      <a:pt x="3048" y="156686"/>
                      <a:pt x="0" y="146494"/>
                      <a:pt x="0" y="134493"/>
                    </a:cubicBezTo>
                    <a:cubicBezTo>
                      <a:pt x="0" y="116395"/>
                      <a:pt x="7429" y="102013"/>
                      <a:pt x="22193" y="91440"/>
                    </a:cubicBezTo>
                    <a:cubicBezTo>
                      <a:pt x="36957" y="80867"/>
                      <a:pt x="55912" y="75533"/>
                      <a:pt x="78962" y="75533"/>
                    </a:cubicBezTo>
                    <a:cubicBezTo>
                      <a:pt x="91916" y="75533"/>
                      <a:pt x="105156" y="77343"/>
                      <a:pt x="118777" y="80867"/>
                    </a:cubicBezTo>
                    <a:lnTo>
                      <a:pt x="118777" y="80201"/>
                    </a:lnTo>
                    <a:cubicBezTo>
                      <a:pt x="118777" y="63532"/>
                      <a:pt x="115443" y="51244"/>
                      <a:pt x="108871" y="43339"/>
                    </a:cubicBezTo>
                    <a:cubicBezTo>
                      <a:pt x="102298" y="35433"/>
                      <a:pt x="92392" y="31528"/>
                      <a:pt x="79248" y="31528"/>
                    </a:cubicBezTo>
                    <a:cubicBezTo>
                      <a:pt x="68675" y="31528"/>
                      <a:pt x="59817" y="33814"/>
                      <a:pt x="52578" y="38386"/>
                    </a:cubicBezTo>
                    <a:cubicBezTo>
                      <a:pt x="45434" y="42958"/>
                      <a:pt x="39338" y="49625"/>
                      <a:pt x="34385" y="58293"/>
                    </a:cubicBezTo>
                    <a:lnTo>
                      <a:pt x="7715" y="42672"/>
                    </a:lnTo>
                    <a:cubicBezTo>
                      <a:pt x="13621" y="29718"/>
                      <a:pt x="23146" y="19431"/>
                      <a:pt x="36290" y="11620"/>
                    </a:cubicBezTo>
                    <a:cubicBezTo>
                      <a:pt x="49435" y="3810"/>
                      <a:pt x="64484" y="0"/>
                      <a:pt x="81439" y="0"/>
                    </a:cubicBezTo>
                    <a:cubicBezTo>
                      <a:pt x="103346" y="0"/>
                      <a:pt x="121063" y="6477"/>
                      <a:pt x="134588" y="19431"/>
                    </a:cubicBezTo>
                    <a:close/>
                    <a:moveTo>
                      <a:pt x="118872" y="108299"/>
                    </a:moveTo>
                    <a:cubicBezTo>
                      <a:pt x="104775" y="104775"/>
                      <a:pt x="92392" y="102965"/>
                      <a:pt x="81820" y="102965"/>
                    </a:cubicBezTo>
                    <a:cubicBezTo>
                      <a:pt x="67723" y="102965"/>
                      <a:pt x="56769" y="105632"/>
                      <a:pt x="49054" y="111062"/>
                    </a:cubicBezTo>
                    <a:cubicBezTo>
                      <a:pt x="41243" y="116491"/>
                      <a:pt x="37433" y="124016"/>
                      <a:pt x="37433" y="133636"/>
                    </a:cubicBezTo>
                    <a:cubicBezTo>
                      <a:pt x="37433" y="142303"/>
                      <a:pt x="40576"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0" name="Google Shape;80;p39"/>
              <p:cNvSpPr/>
              <p:nvPr/>
            </p:nvSpPr>
            <p:spPr>
              <a:xfrm>
                <a:off x="4560664"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8"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2958" y="130302"/>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1" name="Google Shape;81;p39"/>
              <p:cNvSpPr/>
              <p:nvPr/>
            </p:nvSpPr>
            <p:spPr>
              <a:xfrm>
                <a:off x="4763452" y="1330356"/>
                <a:ext cx="45815" cy="47243"/>
              </a:xfrm>
              <a:custGeom>
                <a:avLst/>
                <a:gdLst/>
                <a:ahLst/>
                <a:cxnLst/>
                <a:rect l="l" t="t" r="r" b="b"/>
                <a:pathLst>
                  <a:path w="45815" h="47243" extrusionOk="0">
                    <a:moveTo>
                      <a:pt x="6572" y="40195"/>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4" y="11430"/>
                      <a:pt x="45815" y="17050"/>
                      <a:pt x="45815" y="23622"/>
                    </a:cubicBezTo>
                    <a:cubicBezTo>
                      <a:pt x="45815" y="30004"/>
                      <a:pt x="43529" y="35528"/>
                      <a:pt x="38957" y="40195"/>
                    </a:cubicBezTo>
                    <a:cubicBezTo>
                      <a:pt x="34385" y="44863"/>
                      <a:pt x="28861" y="47244"/>
                      <a:pt x="22574" y="47244"/>
                    </a:cubicBezTo>
                    <a:cubicBezTo>
                      <a:pt x="16288" y="47244"/>
                      <a:pt x="10954" y="44863"/>
                      <a:pt x="6572" y="40195"/>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2" name="Google Shape;82;p39"/>
              <p:cNvSpPr/>
              <p:nvPr/>
            </p:nvSpPr>
            <p:spPr>
              <a:xfrm>
                <a:off x="4834889" y="1186053"/>
                <a:ext cx="156591" cy="191166"/>
              </a:xfrm>
              <a:custGeom>
                <a:avLst/>
                <a:gdLst/>
                <a:ahLst/>
                <a:cxnLst/>
                <a:rect l="l" t="t" r="r" b="b"/>
                <a:pathLst>
                  <a:path w="156591" h="191166" extrusionOk="0">
                    <a:moveTo>
                      <a:pt x="128683" y="135446"/>
                    </a:moveTo>
                    <a:lnTo>
                      <a:pt x="156591" y="151638"/>
                    </a:lnTo>
                    <a:cubicBezTo>
                      <a:pt x="150209" y="164783"/>
                      <a:pt x="141256" y="174689"/>
                      <a:pt x="129635" y="181261"/>
                    </a:cubicBezTo>
                    <a:cubicBezTo>
                      <a:pt x="118015" y="187833"/>
                      <a:pt x="104680" y="191167"/>
                      <a:pt x="89630" y="191167"/>
                    </a:cubicBezTo>
                    <a:cubicBezTo>
                      <a:pt x="73152" y="191167"/>
                      <a:pt x="58103" y="187262"/>
                      <a:pt x="44482" y="179546"/>
                    </a:cubicBezTo>
                    <a:cubicBezTo>
                      <a:pt x="30861" y="171831"/>
                      <a:pt x="20003" y="160687"/>
                      <a:pt x="12001" y="146209"/>
                    </a:cubicBezTo>
                    <a:cubicBezTo>
                      <a:pt x="4000" y="131731"/>
                      <a:pt x="0" y="114871"/>
                      <a:pt x="0" y="95536"/>
                    </a:cubicBezTo>
                    <a:cubicBezTo>
                      <a:pt x="0" y="76295"/>
                      <a:pt x="4000" y="59341"/>
                      <a:pt x="12001" y="44958"/>
                    </a:cubicBezTo>
                    <a:cubicBezTo>
                      <a:pt x="20003" y="30480"/>
                      <a:pt x="30861" y="19336"/>
                      <a:pt x="44482" y="11620"/>
                    </a:cubicBezTo>
                    <a:cubicBezTo>
                      <a:pt x="58103" y="3905"/>
                      <a:pt x="73152" y="0"/>
                      <a:pt x="89630" y="0"/>
                    </a:cubicBezTo>
                    <a:cubicBezTo>
                      <a:pt x="104680" y="0"/>
                      <a:pt x="118015" y="3334"/>
                      <a:pt x="129635" y="9906"/>
                    </a:cubicBezTo>
                    <a:cubicBezTo>
                      <a:pt x="141256" y="16478"/>
                      <a:pt x="150304" y="26384"/>
                      <a:pt x="156591" y="39529"/>
                    </a:cubicBezTo>
                    <a:lnTo>
                      <a:pt x="128683" y="55721"/>
                    </a:lnTo>
                    <a:cubicBezTo>
                      <a:pt x="118777" y="40672"/>
                      <a:pt x="105632" y="33147"/>
                      <a:pt x="89154" y="33147"/>
                    </a:cubicBezTo>
                    <a:cubicBezTo>
                      <a:pt x="73819" y="33147"/>
                      <a:pt x="61531" y="38767"/>
                      <a:pt x="52102" y="49911"/>
                    </a:cubicBezTo>
                    <a:cubicBezTo>
                      <a:pt x="42672" y="61055"/>
                      <a:pt x="38005" y="76295"/>
                      <a:pt x="38005" y="95631"/>
                    </a:cubicBezTo>
                    <a:cubicBezTo>
                      <a:pt x="38005" y="115157"/>
                      <a:pt x="42672" y="130492"/>
                      <a:pt x="52102" y="141637"/>
                    </a:cubicBezTo>
                    <a:cubicBezTo>
                      <a:pt x="61531" y="152781"/>
                      <a:pt x="73819" y="158401"/>
                      <a:pt x="89154" y="158401"/>
                    </a:cubicBezTo>
                    <a:cubicBezTo>
                      <a:pt x="105632" y="158401"/>
                      <a:pt x="118777" y="150781"/>
                      <a:pt x="128683" y="1354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3" name="Google Shape;83;p39"/>
              <p:cNvSpPr/>
              <p:nvPr/>
            </p:nvSpPr>
            <p:spPr>
              <a:xfrm>
                <a:off x="5008339"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8"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3053" y="130302"/>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4" name="Google Shape;84;p39"/>
              <p:cNvSpPr/>
              <p:nvPr/>
            </p:nvSpPr>
            <p:spPr>
              <a:xfrm>
                <a:off x="5228462" y="1186053"/>
                <a:ext cx="254698" cy="187356"/>
              </a:xfrm>
              <a:custGeom>
                <a:avLst/>
                <a:gdLst/>
                <a:ahLst/>
                <a:cxnLst/>
                <a:rect l="l" t="t" r="r" b="b"/>
                <a:pathLst>
                  <a:path w="254698" h="187356" extrusionOk="0">
                    <a:moveTo>
                      <a:pt x="238315" y="19240"/>
                    </a:moveTo>
                    <a:cubicBezTo>
                      <a:pt x="249269" y="32099"/>
                      <a:pt x="254698" y="50482"/>
                      <a:pt x="254698" y="74486"/>
                    </a:cubicBezTo>
                    <a:lnTo>
                      <a:pt x="254698" y="187357"/>
                    </a:lnTo>
                    <a:lnTo>
                      <a:pt x="219456" y="187357"/>
                    </a:lnTo>
                    <a:lnTo>
                      <a:pt x="219456" y="86392"/>
                    </a:lnTo>
                    <a:cubicBezTo>
                      <a:pt x="219456" y="69723"/>
                      <a:pt x="216598" y="56674"/>
                      <a:pt x="210979" y="47434"/>
                    </a:cubicBezTo>
                    <a:cubicBezTo>
                      <a:pt x="205359" y="38100"/>
                      <a:pt x="196882" y="33528"/>
                      <a:pt x="185547" y="33528"/>
                    </a:cubicBezTo>
                    <a:cubicBezTo>
                      <a:pt x="174022" y="33528"/>
                      <a:pt x="164401" y="38195"/>
                      <a:pt x="156781" y="47434"/>
                    </a:cubicBezTo>
                    <a:cubicBezTo>
                      <a:pt x="149161" y="56769"/>
                      <a:pt x="145351" y="69913"/>
                      <a:pt x="145351" y="87154"/>
                    </a:cubicBezTo>
                    <a:lnTo>
                      <a:pt x="145351" y="187357"/>
                    </a:lnTo>
                    <a:lnTo>
                      <a:pt x="109728" y="187357"/>
                    </a:lnTo>
                    <a:lnTo>
                      <a:pt x="109728" y="86392"/>
                    </a:lnTo>
                    <a:cubicBezTo>
                      <a:pt x="109728" y="69437"/>
                      <a:pt x="106966" y="56388"/>
                      <a:pt x="101441" y="47244"/>
                    </a:cubicBezTo>
                    <a:cubicBezTo>
                      <a:pt x="95917" y="38100"/>
                      <a:pt x="87534" y="33528"/>
                      <a:pt x="76200" y="33528"/>
                    </a:cubicBezTo>
                    <a:cubicBezTo>
                      <a:pt x="64675" y="33528"/>
                      <a:pt x="55054" y="38195"/>
                      <a:pt x="47434" y="47625"/>
                    </a:cubicBezTo>
                    <a:cubicBezTo>
                      <a:pt x="39814" y="57055"/>
                      <a:pt x="36004" y="70199"/>
                      <a:pt x="36004" y="87154"/>
                    </a:cubicBezTo>
                    <a:lnTo>
                      <a:pt x="36004" y="187357"/>
                    </a:lnTo>
                    <a:lnTo>
                      <a:pt x="0" y="187357"/>
                    </a:lnTo>
                    <a:lnTo>
                      <a:pt x="0" y="4191"/>
                    </a:lnTo>
                    <a:lnTo>
                      <a:pt x="31718" y="4191"/>
                    </a:lnTo>
                    <a:cubicBezTo>
                      <a:pt x="31909" y="11716"/>
                      <a:pt x="32575" y="20860"/>
                      <a:pt x="33528" y="31718"/>
                    </a:cubicBezTo>
                    <a:cubicBezTo>
                      <a:pt x="39624" y="21145"/>
                      <a:pt x="47244" y="13240"/>
                      <a:pt x="56483" y="7906"/>
                    </a:cubicBezTo>
                    <a:cubicBezTo>
                      <a:pt x="65722" y="2572"/>
                      <a:pt x="75724" y="0"/>
                      <a:pt x="86868" y="0"/>
                    </a:cubicBezTo>
                    <a:cubicBezTo>
                      <a:pt x="99060" y="0"/>
                      <a:pt x="109823" y="3238"/>
                      <a:pt x="119158" y="9715"/>
                    </a:cubicBezTo>
                    <a:cubicBezTo>
                      <a:pt x="128397" y="16192"/>
                      <a:pt x="135350" y="25622"/>
                      <a:pt x="139827" y="38100"/>
                    </a:cubicBezTo>
                    <a:cubicBezTo>
                      <a:pt x="145732" y="25432"/>
                      <a:pt x="153543" y="15907"/>
                      <a:pt x="163258" y="9525"/>
                    </a:cubicBezTo>
                    <a:cubicBezTo>
                      <a:pt x="172974" y="3143"/>
                      <a:pt x="183928" y="0"/>
                      <a:pt x="195929" y="0"/>
                    </a:cubicBezTo>
                    <a:cubicBezTo>
                      <a:pt x="213265" y="0"/>
                      <a:pt x="227457" y="6382"/>
                      <a:pt x="238315" y="19240"/>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5" name="Google Shape;85;p39"/>
              <p:cNvSpPr/>
              <p:nvPr/>
            </p:nvSpPr>
            <p:spPr>
              <a:xfrm>
                <a:off x="2119597" y="1495139"/>
                <a:ext cx="313658" cy="327088"/>
              </a:xfrm>
              <a:custGeom>
                <a:avLst/>
                <a:gdLst/>
                <a:ahLst/>
                <a:cxnLst/>
                <a:rect l="l" t="t" r="r" b="b"/>
                <a:pathLst>
                  <a:path w="313658" h="327088" extrusionOk="0">
                    <a:moveTo>
                      <a:pt x="19431" y="89916"/>
                    </a:moveTo>
                    <a:cubicBezTo>
                      <a:pt x="45530" y="109156"/>
                      <a:pt x="66104" y="125920"/>
                      <a:pt x="81153" y="140017"/>
                    </a:cubicBezTo>
                    <a:lnTo>
                      <a:pt x="61436" y="166497"/>
                    </a:lnTo>
                    <a:cubicBezTo>
                      <a:pt x="53721" y="158972"/>
                      <a:pt x="43720" y="150114"/>
                      <a:pt x="31433" y="139827"/>
                    </a:cubicBezTo>
                    <a:cubicBezTo>
                      <a:pt x="19145" y="129540"/>
                      <a:pt x="8763" y="121444"/>
                      <a:pt x="0" y="115348"/>
                    </a:cubicBezTo>
                    <a:lnTo>
                      <a:pt x="19431" y="89916"/>
                    </a:lnTo>
                    <a:close/>
                    <a:moveTo>
                      <a:pt x="9620" y="312896"/>
                    </a:moveTo>
                    <a:cubicBezTo>
                      <a:pt x="23527" y="271463"/>
                      <a:pt x="35814" y="229838"/>
                      <a:pt x="46673" y="188023"/>
                    </a:cubicBezTo>
                    <a:lnTo>
                      <a:pt x="77057" y="197167"/>
                    </a:lnTo>
                    <a:cubicBezTo>
                      <a:pt x="66961" y="237173"/>
                      <a:pt x="55055" y="278892"/>
                      <a:pt x="41434" y="322421"/>
                    </a:cubicBezTo>
                    <a:lnTo>
                      <a:pt x="9620" y="312896"/>
                    </a:lnTo>
                    <a:close/>
                    <a:moveTo>
                      <a:pt x="67437" y="76867"/>
                    </a:moveTo>
                    <a:cubicBezTo>
                      <a:pt x="59722" y="69818"/>
                      <a:pt x="50387" y="61913"/>
                      <a:pt x="39529" y="53054"/>
                    </a:cubicBezTo>
                    <a:cubicBezTo>
                      <a:pt x="28670" y="44196"/>
                      <a:pt x="19431" y="36957"/>
                      <a:pt x="11621" y="31337"/>
                    </a:cubicBezTo>
                    <a:lnTo>
                      <a:pt x="31147" y="6001"/>
                    </a:lnTo>
                    <a:cubicBezTo>
                      <a:pt x="39148" y="11430"/>
                      <a:pt x="48578" y="18383"/>
                      <a:pt x="59341" y="26860"/>
                    </a:cubicBezTo>
                    <a:cubicBezTo>
                      <a:pt x="70199" y="35338"/>
                      <a:pt x="79724" y="43339"/>
                      <a:pt x="87916" y="50864"/>
                    </a:cubicBezTo>
                    <a:lnTo>
                      <a:pt x="67437" y="76867"/>
                    </a:lnTo>
                    <a:close/>
                    <a:moveTo>
                      <a:pt x="313658" y="35909"/>
                    </a:moveTo>
                    <a:lnTo>
                      <a:pt x="313658" y="60293"/>
                    </a:lnTo>
                    <a:cubicBezTo>
                      <a:pt x="313658" y="92012"/>
                      <a:pt x="313087" y="128302"/>
                      <a:pt x="312039" y="169164"/>
                    </a:cubicBezTo>
                    <a:cubicBezTo>
                      <a:pt x="310991" y="209931"/>
                      <a:pt x="309467" y="247745"/>
                      <a:pt x="307658" y="282607"/>
                    </a:cubicBezTo>
                    <a:cubicBezTo>
                      <a:pt x="306705" y="298323"/>
                      <a:pt x="303086" y="309658"/>
                      <a:pt x="296894" y="316516"/>
                    </a:cubicBezTo>
                    <a:cubicBezTo>
                      <a:pt x="290608" y="323374"/>
                      <a:pt x="280226" y="326898"/>
                      <a:pt x="265652" y="327088"/>
                    </a:cubicBezTo>
                    <a:lnTo>
                      <a:pt x="254318" y="327088"/>
                    </a:lnTo>
                    <a:cubicBezTo>
                      <a:pt x="239268" y="327088"/>
                      <a:pt x="226409" y="326517"/>
                      <a:pt x="215837" y="325279"/>
                    </a:cubicBezTo>
                    <a:lnTo>
                      <a:pt x="209455" y="296037"/>
                    </a:lnTo>
                    <a:cubicBezTo>
                      <a:pt x="225933" y="297942"/>
                      <a:pt x="240697" y="298704"/>
                      <a:pt x="253937" y="298513"/>
                    </a:cubicBezTo>
                    <a:cubicBezTo>
                      <a:pt x="261747" y="298323"/>
                      <a:pt x="267081" y="295942"/>
                      <a:pt x="270129" y="291655"/>
                    </a:cubicBezTo>
                    <a:cubicBezTo>
                      <a:pt x="273177" y="287274"/>
                      <a:pt x="275082" y="279844"/>
                      <a:pt x="275749" y="269272"/>
                    </a:cubicBezTo>
                    <a:cubicBezTo>
                      <a:pt x="277368" y="241268"/>
                      <a:pt x="278702" y="210407"/>
                      <a:pt x="279845" y="176689"/>
                    </a:cubicBezTo>
                    <a:cubicBezTo>
                      <a:pt x="280892" y="142970"/>
                      <a:pt x="281464" y="112967"/>
                      <a:pt x="281464" y="86868"/>
                    </a:cubicBezTo>
                    <a:lnTo>
                      <a:pt x="281464" y="66389"/>
                    </a:lnTo>
                    <a:lnTo>
                      <a:pt x="133826" y="66389"/>
                    </a:lnTo>
                    <a:cubicBezTo>
                      <a:pt x="123254" y="83344"/>
                      <a:pt x="111442" y="99536"/>
                      <a:pt x="98584" y="115062"/>
                    </a:cubicBezTo>
                    <a:lnTo>
                      <a:pt x="73057" y="97726"/>
                    </a:lnTo>
                    <a:cubicBezTo>
                      <a:pt x="86963" y="81058"/>
                      <a:pt x="99155" y="64294"/>
                      <a:pt x="109728" y="47625"/>
                    </a:cubicBezTo>
                    <a:cubicBezTo>
                      <a:pt x="120301" y="30956"/>
                      <a:pt x="128302" y="15049"/>
                      <a:pt x="133731" y="0"/>
                    </a:cubicBezTo>
                    <a:lnTo>
                      <a:pt x="164783" y="6667"/>
                    </a:lnTo>
                    <a:cubicBezTo>
                      <a:pt x="160306" y="17240"/>
                      <a:pt x="155734" y="27051"/>
                      <a:pt x="151067" y="35909"/>
                    </a:cubicBezTo>
                    <a:lnTo>
                      <a:pt x="313658" y="35909"/>
                    </a:lnTo>
                    <a:close/>
                    <a:moveTo>
                      <a:pt x="100965" y="212026"/>
                    </a:moveTo>
                    <a:lnTo>
                      <a:pt x="128492" y="212026"/>
                    </a:lnTo>
                    <a:lnTo>
                      <a:pt x="128492" y="254698"/>
                    </a:lnTo>
                    <a:lnTo>
                      <a:pt x="162401" y="254698"/>
                    </a:lnTo>
                    <a:lnTo>
                      <a:pt x="162401" y="195072"/>
                    </a:lnTo>
                    <a:lnTo>
                      <a:pt x="90011" y="195072"/>
                    </a:lnTo>
                    <a:lnTo>
                      <a:pt x="90011" y="167926"/>
                    </a:lnTo>
                    <a:lnTo>
                      <a:pt x="162306" y="167926"/>
                    </a:lnTo>
                    <a:lnTo>
                      <a:pt x="162306" y="131636"/>
                    </a:lnTo>
                    <a:lnTo>
                      <a:pt x="141161" y="131636"/>
                    </a:lnTo>
                    <a:cubicBezTo>
                      <a:pt x="134303" y="142208"/>
                      <a:pt x="127635" y="151638"/>
                      <a:pt x="121063" y="159829"/>
                    </a:cubicBezTo>
                    <a:lnTo>
                      <a:pt x="96393" y="144685"/>
                    </a:lnTo>
                    <a:cubicBezTo>
                      <a:pt x="106299" y="132969"/>
                      <a:pt x="114491" y="122015"/>
                      <a:pt x="121063" y="111919"/>
                    </a:cubicBezTo>
                    <a:cubicBezTo>
                      <a:pt x="127635" y="101822"/>
                      <a:pt x="133731" y="90678"/>
                      <a:pt x="139446" y="78391"/>
                    </a:cubicBezTo>
                    <a:lnTo>
                      <a:pt x="165926" y="84772"/>
                    </a:lnTo>
                    <a:cubicBezTo>
                      <a:pt x="161735" y="94393"/>
                      <a:pt x="158591" y="100870"/>
                      <a:pt x="156782" y="104203"/>
                    </a:cubicBezTo>
                    <a:lnTo>
                      <a:pt x="250984" y="104203"/>
                    </a:lnTo>
                    <a:lnTo>
                      <a:pt x="250984" y="131731"/>
                    </a:lnTo>
                    <a:lnTo>
                      <a:pt x="193072" y="131731"/>
                    </a:lnTo>
                    <a:lnTo>
                      <a:pt x="193072" y="168021"/>
                    </a:lnTo>
                    <a:lnTo>
                      <a:pt x="263652" y="168021"/>
                    </a:lnTo>
                    <a:lnTo>
                      <a:pt x="263652" y="195167"/>
                    </a:lnTo>
                    <a:lnTo>
                      <a:pt x="193072" y="195167"/>
                    </a:lnTo>
                    <a:lnTo>
                      <a:pt x="193072" y="254794"/>
                    </a:lnTo>
                    <a:lnTo>
                      <a:pt x="224504" y="254794"/>
                    </a:lnTo>
                    <a:lnTo>
                      <a:pt x="224504" y="211741"/>
                    </a:lnTo>
                    <a:lnTo>
                      <a:pt x="251651" y="211741"/>
                    </a:lnTo>
                    <a:lnTo>
                      <a:pt x="251651" y="281273"/>
                    </a:lnTo>
                    <a:lnTo>
                      <a:pt x="100965" y="281273"/>
                    </a:lnTo>
                    <a:lnTo>
                      <a:pt x="100965" y="212026"/>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6" name="Google Shape;86;p39"/>
              <p:cNvSpPr/>
              <p:nvPr/>
            </p:nvSpPr>
            <p:spPr>
              <a:xfrm>
                <a:off x="2482690" y="1498663"/>
                <a:ext cx="300608" cy="313944"/>
              </a:xfrm>
              <a:custGeom>
                <a:avLst/>
                <a:gdLst/>
                <a:ahLst/>
                <a:cxnLst/>
                <a:rect l="l" t="t" r="r" b="b"/>
                <a:pathLst>
                  <a:path w="300608" h="313944" extrusionOk="0">
                    <a:moveTo>
                      <a:pt x="238887" y="282226"/>
                    </a:moveTo>
                    <a:lnTo>
                      <a:pt x="300609" y="282226"/>
                    </a:lnTo>
                    <a:lnTo>
                      <a:pt x="300609" y="313944"/>
                    </a:lnTo>
                    <a:lnTo>
                      <a:pt x="0" y="313944"/>
                    </a:lnTo>
                    <a:lnTo>
                      <a:pt x="0" y="282226"/>
                    </a:lnTo>
                    <a:lnTo>
                      <a:pt x="131636" y="282226"/>
                    </a:lnTo>
                    <a:lnTo>
                      <a:pt x="131636" y="219456"/>
                    </a:lnTo>
                    <a:lnTo>
                      <a:pt x="27527" y="219456"/>
                    </a:lnTo>
                    <a:lnTo>
                      <a:pt x="27527" y="187738"/>
                    </a:lnTo>
                    <a:lnTo>
                      <a:pt x="131636" y="187738"/>
                    </a:lnTo>
                    <a:lnTo>
                      <a:pt x="131636" y="144304"/>
                    </a:lnTo>
                    <a:lnTo>
                      <a:pt x="14097" y="144304"/>
                    </a:lnTo>
                    <a:lnTo>
                      <a:pt x="14097" y="112871"/>
                    </a:lnTo>
                    <a:lnTo>
                      <a:pt x="287560" y="112871"/>
                    </a:lnTo>
                    <a:lnTo>
                      <a:pt x="287560" y="144304"/>
                    </a:lnTo>
                    <a:lnTo>
                      <a:pt x="165830" y="144304"/>
                    </a:lnTo>
                    <a:lnTo>
                      <a:pt x="165830" y="187738"/>
                    </a:lnTo>
                    <a:lnTo>
                      <a:pt x="273463" y="187738"/>
                    </a:lnTo>
                    <a:lnTo>
                      <a:pt x="273463" y="219456"/>
                    </a:lnTo>
                    <a:lnTo>
                      <a:pt x="165830" y="219456"/>
                    </a:lnTo>
                    <a:lnTo>
                      <a:pt x="165830" y="282226"/>
                    </a:lnTo>
                    <a:lnTo>
                      <a:pt x="234982" y="282226"/>
                    </a:lnTo>
                    <a:cubicBezTo>
                      <a:pt x="220885" y="262985"/>
                      <a:pt x="210407" y="248984"/>
                      <a:pt x="203549" y="240220"/>
                    </a:cubicBezTo>
                    <a:lnTo>
                      <a:pt x="228981" y="220789"/>
                    </a:lnTo>
                    <a:cubicBezTo>
                      <a:pt x="244316" y="240125"/>
                      <a:pt x="255556" y="254699"/>
                      <a:pt x="262890" y="264509"/>
                    </a:cubicBezTo>
                    <a:lnTo>
                      <a:pt x="238887" y="282226"/>
                    </a:lnTo>
                    <a:close/>
                    <a:moveTo>
                      <a:pt x="38767" y="67723"/>
                    </a:moveTo>
                    <a:lnTo>
                      <a:pt x="38767" y="99155"/>
                    </a:lnTo>
                    <a:lnTo>
                      <a:pt x="5239" y="99155"/>
                    </a:lnTo>
                    <a:lnTo>
                      <a:pt x="5239" y="36671"/>
                    </a:lnTo>
                    <a:lnTo>
                      <a:pt x="132969" y="36671"/>
                    </a:lnTo>
                    <a:lnTo>
                      <a:pt x="120967" y="5620"/>
                    </a:lnTo>
                    <a:lnTo>
                      <a:pt x="157639" y="0"/>
                    </a:lnTo>
                    <a:lnTo>
                      <a:pt x="160782" y="8477"/>
                    </a:lnTo>
                    <a:lnTo>
                      <a:pt x="171736" y="36671"/>
                    </a:lnTo>
                    <a:lnTo>
                      <a:pt x="296323" y="36671"/>
                    </a:lnTo>
                    <a:lnTo>
                      <a:pt x="296323" y="99155"/>
                    </a:lnTo>
                    <a:lnTo>
                      <a:pt x="261461" y="99155"/>
                    </a:lnTo>
                    <a:lnTo>
                      <a:pt x="261461" y="67723"/>
                    </a:lnTo>
                    <a:lnTo>
                      <a:pt x="38767" y="6772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7" name="Google Shape;87;p39"/>
              <p:cNvSpPr/>
              <p:nvPr/>
            </p:nvSpPr>
            <p:spPr>
              <a:xfrm>
                <a:off x="2831305" y="1674971"/>
                <a:ext cx="129444" cy="30384"/>
              </a:xfrm>
              <a:custGeom>
                <a:avLst/>
                <a:gdLst/>
                <a:ahLst/>
                <a:cxnLst/>
                <a:rect l="l" t="t" r="r" b="b"/>
                <a:pathLst>
                  <a:path w="129444"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8" name="Google Shape;88;p39"/>
              <p:cNvSpPr/>
              <p:nvPr/>
            </p:nvSpPr>
            <p:spPr>
              <a:xfrm>
                <a:off x="2995040" y="1499044"/>
                <a:ext cx="327279" cy="323849"/>
              </a:xfrm>
              <a:custGeom>
                <a:avLst/>
                <a:gdLst/>
                <a:ahLst/>
                <a:cxnLst/>
                <a:rect l="l" t="t" r="r" b="b"/>
                <a:pathLst>
                  <a:path w="327279" h="323849" extrusionOk="0">
                    <a:moveTo>
                      <a:pt x="138208" y="94488"/>
                    </a:moveTo>
                    <a:cubicBezTo>
                      <a:pt x="134207" y="127635"/>
                      <a:pt x="130016" y="154591"/>
                      <a:pt x="125540" y="175260"/>
                    </a:cubicBezTo>
                    <a:cubicBezTo>
                      <a:pt x="121063" y="195929"/>
                      <a:pt x="115062" y="214313"/>
                      <a:pt x="107537" y="230314"/>
                    </a:cubicBezTo>
                    <a:lnTo>
                      <a:pt x="154496" y="268795"/>
                    </a:lnTo>
                    <a:lnTo>
                      <a:pt x="131921" y="296323"/>
                    </a:lnTo>
                    <a:cubicBezTo>
                      <a:pt x="118967" y="284321"/>
                      <a:pt x="104965" y="272129"/>
                      <a:pt x="89916" y="259651"/>
                    </a:cubicBezTo>
                    <a:cubicBezTo>
                      <a:pt x="82391" y="270034"/>
                      <a:pt x="73247" y="280321"/>
                      <a:pt x="62579" y="290512"/>
                    </a:cubicBezTo>
                    <a:cubicBezTo>
                      <a:pt x="51911" y="300704"/>
                      <a:pt x="38862" y="311849"/>
                      <a:pt x="23622" y="323850"/>
                    </a:cubicBezTo>
                    <a:lnTo>
                      <a:pt x="0" y="298799"/>
                    </a:lnTo>
                    <a:cubicBezTo>
                      <a:pt x="14859" y="287464"/>
                      <a:pt x="27242" y="277082"/>
                      <a:pt x="37433" y="267557"/>
                    </a:cubicBezTo>
                    <a:cubicBezTo>
                      <a:pt x="47530" y="258032"/>
                      <a:pt x="56197" y="248126"/>
                      <a:pt x="63532" y="237744"/>
                    </a:cubicBezTo>
                    <a:cubicBezTo>
                      <a:pt x="44482" y="222504"/>
                      <a:pt x="28575" y="210121"/>
                      <a:pt x="15907" y="200692"/>
                    </a:cubicBezTo>
                    <a:cubicBezTo>
                      <a:pt x="24574" y="169164"/>
                      <a:pt x="32004" y="134398"/>
                      <a:pt x="38100" y="96298"/>
                    </a:cubicBezTo>
                    <a:lnTo>
                      <a:pt x="5239" y="96298"/>
                    </a:lnTo>
                    <a:lnTo>
                      <a:pt x="5239" y="62770"/>
                    </a:lnTo>
                    <a:lnTo>
                      <a:pt x="42958" y="62770"/>
                    </a:lnTo>
                    <a:cubicBezTo>
                      <a:pt x="46196" y="36862"/>
                      <a:pt x="48482" y="16002"/>
                      <a:pt x="49625" y="0"/>
                    </a:cubicBezTo>
                    <a:lnTo>
                      <a:pt x="82486" y="2476"/>
                    </a:lnTo>
                    <a:cubicBezTo>
                      <a:pt x="80391" y="22193"/>
                      <a:pt x="77915" y="42386"/>
                      <a:pt x="75057" y="62770"/>
                    </a:cubicBezTo>
                    <a:lnTo>
                      <a:pt x="138208" y="62770"/>
                    </a:lnTo>
                    <a:lnTo>
                      <a:pt x="138208" y="94488"/>
                    </a:lnTo>
                    <a:close/>
                    <a:moveTo>
                      <a:pt x="80391" y="208788"/>
                    </a:moveTo>
                    <a:cubicBezTo>
                      <a:pt x="86773" y="195167"/>
                      <a:pt x="92011" y="179356"/>
                      <a:pt x="96298" y="161544"/>
                    </a:cubicBezTo>
                    <a:cubicBezTo>
                      <a:pt x="100489" y="143637"/>
                      <a:pt x="104299" y="121920"/>
                      <a:pt x="107632" y="96298"/>
                    </a:cubicBezTo>
                    <a:lnTo>
                      <a:pt x="69913" y="96298"/>
                    </a:lnTo>
                    <a:cubicBezTo>
                      <a:pt x="64008" y="131540"/>
                      <a:pt x="57817" y="161449"/>
                      <a:pt x="51244" y="185928"/>
                    </a:cubicBezTo>
                    <a:cubicBezTo>
                      <a:pt x="62865" y="194596"/>
                      <a:pt x="72580" y="202216"/>
                      <a:pt x="80391" y="208788"/>
                    </a:cubicBezTo>
                    <a:close/>
                    <a:moveTo>
                      <a:pt x="327279" y="147066"/>
                    </a:moveTo>
                    <a:lnTo>
                      <a:pt x="327279" y="180213"/>
                    </a:lnTo>
                    <a:lnTo>
                      <a:pt x="250412" y="180213"/>
                    </a:lnTo>
                    <a:lnTo>
                      <a:pt x="250412" y="276511"/>
                    </a:lnTo>
                    <a:cubicBezTo>
                      <a:pt x="250412" y="292703"/>
                      <a:pt x="247174" y="304133"/>
                      <a:pt x="240697" y="310706"/>
                    </a:cubicBezTo>
                    <a:cubicBezTo>
                      <a:pt x="234220" y="317278"/>
                      <a:pt x="223075" y="320612"/>
                      <a:pt x="207359" y="320612"/>
                    </a:cubicBezTo>
                    <a:cubicBezTo>
                      <a:pt x="192976" y="320612"/>
                      <a:pt x="180689" y="320040"/>
                      <a:pt x="170307" y="318802"/>
                    </a:cubicBezTo>
                    <a:lnTo>
                      <a:pt x="163259" y="285655"/>
                    </a:lnTo>
                    <a:cubicBezTo>
                      <a:pt x="175260" y="287750"/>
                      <a:pt x="187166" y="288798"/>
                      <a:pt x="198882" y="288798"/>
                    </a:cubicBezTo>
                    <a:cubicBezTo>
                      <a:pt x="206121" y="288798"/>
                      <a:pt x="210979" y="287179"/>
                      <a:pt x="213360" y="284035"/>
                    </a:cubicBezTo>
                    <a:cubicBezTo>
                      <a:pt x="215741" y="280892"/>
                      <a:pt x="216884" y="274415"/>
                      <a:pt x="216884" y="264795"/>
                    </a:cubicBezTo>
                    <a:lnTo>
                      <a:pt x="216884" y="180213"/>
                    </a:lnTo>
                    <a:lnTo>
                      <a:pt x="144875" y="180213"/>
                    </a:lnTo>
                    <a:lnTo>
                      <a:pt x="144875" y="147066"/>
                    </a:lnTo>
                    <a:lnTo>
                      <a:pt x="216884" y="147066"/>
                    </a:lnTo>
                    <a:lnTo>
                      <a:pt x="216884" y="108299"/>
                    </a:lnTo>
                    <a:lnTo>
                      <a:pt x="273367" y="54293"/>
                    </a:lnTo>
                    <a:lnTo>
                      <a:pt x="155829" y="54293"/>
                    </a:lnTo>
                    <a:lnTo>
                      <a:pt x="155829" y="22193"/>
                    </a:lnTo>
                    <a:lnTo>
                      <a:pt x="316706" y="22193"/>
                    </a:lnTo>
                    <a:lnTo>
                      <a:pt x="316706" y="53912"/>
                    </a:lnTo>
                    <a:lnTo>
                      <a:pt x="250412" y="120205"/>
                    </a:lnTo>
                    <a:lnTo>
                      <a:pt x="250412" y="146971"/>
                    </a:lnTo>
                    <a:lnTo>
                      <a:pt x="327279" y="14697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9" name="Google Shape;89;p39"/>
              <p:cNvSpPr/>
              <p:nvPr/>
            </p:nvSpPr>
            <p:spPr>
              <a:xfrm>
                <a:off x="3351275" y="1517332"/>
                <a:ext cx="296322" cy="310610"/>
              </a:xfrm>
              <a:custGeom>
                <a:avLst/>
                <a:gdLst/>
                <a:ahLst/>
                <a:cxnLst/>
                <a:rect l="l" t="t" r="r" b="b"/>
                <a:pathLst>
                  <a:path w="296322" h="310610" extrusionOk="0">
                    <a:moveTo>
                      <a:pt x="31718" y="0"/>
                    </a:moveTo>
                    <a:lnTo>
                      <a:pt x="296323" y="0"/>
                    </a:lnTo>
                    <a:lnTo>
                      <a:pt x="296323" y="260414"/>
                    </a:lnTo>
                    <a:cubicBezTo>
                      <a:pt x="296323" y="271939"/>
                      <a:pt x="294799" y="280797"/>
                      <a:pt x="291941" y="286893"/>
                    </a:cubicBezTo>
                    <a:cubicBezTo>
                      <a:pt x="288988" y="292989"/>
                      <a:pt x="284226" y="297275"/>
                      <a:pt x="277654" y="299752"/>
                    </a:cubicBezTo>
                    <a:cubicBezTo>
                      <a:pt x="271082" y="302228"/>
                      <a:pt x="261747" y="303467"/>
                      <a:pt x="249746" y="303467"/>
                    </a:cubicBezTo>
                    <a:cubicBezTo>
                      <a:pt x="239840" y="303467"/>
                      <a:pt x="227838" y="302800"/>
                      <a:pt x="213741" y="301371"/>
                    </a:cubicBezTo>
                    <a:lnTo>
                      <a:pt x="208121" y="267843"/>
                    </a:lnTo>
                    <a:cubicBezTo>
                      <a:pt x="223171" y="269939"/>
                      <a:pt x="235649" y="271177"/>
                      <a:pt x="245554" y="271367"/>
                    </a:cubicBezTo>
                    <a:cubicBezTo>
                      <a:pt x="252794" y="271367"/>
                      <a:pt x="257651" y="269939"/>
                      <a:pt x="260033"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7" y="203740"/>
                    </a:lnTo>
                    <a:cubicBezTo>
                      <a:pt x="62198" y="222980"/>
                      <a:pt x="58769" y="240697"/>
                      <a:pt x="53626" y="256794"/>
                    </a:cubicBezTo>
                    <a:cubicBezTo>
                      <a:pt x="48482" y="272891"/>
                      <a:pt x="40577" y="290798"/>
                      <a:pt x="30004" y="310610"/>
                    </a:cubicBezTo>
                    <a:lnTo>
                      <a:pt x="0" y="294037"/>
                    </a:lnTo>
                    <a:cubicBezTo>
                      <a:pt x="9620" y="275654"/>
                      <a:pt x="16574" y="260509"/>
                      <a:pt x="20765"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0" name="Google Shape;90;p39"/>
              <p:cNvSpPr/>
              <p:nvPr/>
            </p:nvSpPr>
            <p:spPr>
              <a:xfrm>
                <a:off x="3717607" y="1538478"/>
                <a:ext cx="176688" cy="258127"/>
              </a:xfrm>
              <a:custGeom>
                <a:avLst/>
                <a:gdLst/>
                <a:ahLst/>
                <a:cxnLst/>
                <a:rect l="l" t="t" r="r" b="b"/>
                <a:pathLst>
                  <a:path w="176688" h="258127" extrusionOk="0">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8" y="159925"/>
                      <a:pt x="101060" y="163259"/>
                      <a:pt x="82487" y="163259"/>
                    </a:cubicBezTo>
                    <a:lnTo>
                      <a:pt x="37719" y="163259"/>
                    </a:lnTo>
                    <a:lnTo>
                      <a:pt x="37719" y="258128"/>
                    </a:lnTo>
                    <a:lnTo>
                      <a:pt x="0" y="258128"/>
                    </a:lnTo>
                    <a:lnTo>
                      <a:pt x="0" y="0"/>
                    </a:lnTo>
                    <a:lnTo>
                      <a:pt x="82487" y="0"/>
                    </a:lnTo>
                    <a:close/>
                    <a:moveTo>
                      <a:pt x="77819" y="130588"/>
                    </a:moveTo>
                    <a:cubicBezTo>
                      <a:pt x="96393" y="130588"/>
                      <a:pt x="110776" y="126206"/>
                      <a:pt x="121063" y="117348"/>
                    </a:cubicBezTo>
                    <a:cubicBezTo>
                      <a:pt x="131254" y="108490"/>
                      <a:pt x="136398" y="96679"/>
                      <a:pt x="136398" y="81915"/>
                    </a:cubicBezTo>
                    <a:cubicBezTo>
                      <a:pt x="136398" y="67151"/>
                      <a:pt x="131254" y="55245"/>
                      <a:pt x="121063" y="46292"/>
                    </a:cubicBezTo>
                    <a:cubicBezTo>
                      <a:pt x="110871" y="37338"/>
                      <a:pt x="96393" y="32861"/>
                      <a:pt x="77819" y="32861"/>
                    </a:cubicBezTo>
                    <a:lnTo>
                      <a:pt x="37624" y="32861"/>
                    </a:lnTo>
                    <a:lnTo>
                      <a:pt x="37624" y="130588"/>
                    </a:lnTo>
                    <a:lnTo>
                      <a:pt x="77819" y="130588"/>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1" name="Google Shape;91;p39"/>
              <p:cNvSpPr/>
              <p:nvPr/>
            </p:nvSpPr>
            <p:spPr>
              <a:xfrm>
                <a:off x="3932014" y="1538478"/>
                <a:ext cx="176688" cy="258127"/>
              </a:xfrm>
              <a:custGeom>
                <a:avLst/>
                <a:gdLst/>
                <a:ahLst/>
                <a:cxnLst/>
                <a:rect l="l" t="t" r="r" b="b"/>
                <a:pathLst>
                  <a:path w="176688" h="258127" extrusionOk="0">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8" y="159925"/>
                      <a:pt x="101060" y="163259"/>
                      <a:pt x="82487" y="163259"/>
                    </a:cubicBezTo>
                    <a:lnTo>
                      <a:pt x="37719" y="163259"/>
                    </a:lnTo>
                    <a:lnTo>
                      <a:pt x="37719" y="258128"/>
                    </a:lnTo>
                    <a:lnTo>
                      <a:pt x="0" y="258128"/>
                    </a:lnTo>
                    <a:lnTo>
                      <a:pt x="0" y="0"/>
                    </a:lnTo>
                    <a:lnTo>
                      <a:pt x="82487" y="0"/>
                    </a:lnTo>
                    <a:close/>
                    <a:moveTo>
                      <a:pt x="77915" y="130588"/>
                    </a:moveTo>
                    <a:cubicBezTo>
                      <a:pt x="96488" y="130588"/>
                      <a:pt x="110871" y="126206"/>
                      <a:pt x="121158" y="117348"/>
                    </a:cubicBezTo>
                    <a:cubicBezTo>
                      <a:pt x="131350" y="108490"/>
                      <a:pt x="136493" y="96679"/>
                      <a:pt x="136493" y="81915"/>
                    </a:cubicBezTo>
                    <a:cubicBezTo>
                      <a:pt x="136493" y="67151"/>
                      <a:pt x="131350" y="55245"/>
                      <a:pt x="121158" y="46292"/>
                    </a:cubicBezTo>
                    <a:cubicBezTo>
                      <a:pt x="110966" y="37338"/>
                      <a:pt x="96488" y="32861"/>
                      <a:pt x="77915" y="32861"/>
                    </a:cubicBezTo>
                    <a:lnTo>
                      <a:pt x="37719" y="32861"/>
                    </a:lnTo>
                    <a:lnTo>
                      <a:pt x="37719" y="130588"/>
                    </a:lnTo>
                    <a:lnTo>
                      <a:pt x="77915" y="130588"/>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2" name="Google Shape;92;p39"/>
              <p:cNvSpPr/>
              <p:nvPr/>
            </p:nvSpPr>
            <p:spPr>
              <a:xfrm>
                <a:off x="4120704" y="1538478"/>
                <a:ext cx="197262" cy="258222"/>
              </a:xfrm>
              <a:custGeom>
                <a:avLst/>
                <a:gdLst/>
                <a:ahLst/>
                <a:cxnLst/>
                <a:rect l="l" t="t" r="r" b="b"/>
                <a:pathLst>
                  <a:path w="197262" h="258222" extrusionOk="0">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93" name="Google Shape;93;p39"/>
            <p:cNvGrpSpPr/>
            <p:nvPr/>
          </p:nvGrpSpPr>
          <p:grpSpPr>
            <a:xfrm>
              <a:off x="-3401937" y="-8369300"/>
              <a:ext cx="3393471" cy="723042"/>
              <a:chOff x="6498811" y="1141857"/>
              <a:chExt cx="3393471" cy="723042"/>
            </a:xfrm>
          </p:grpSpPr>
          <p:sp>
            <p:nvSpPr>
              <p:cNvPr id="94" name="Google Shape;94;p39"/>
              <p:cNvSpPr/>
              <p:nvPr/>
            </p:nvSpPr>
            <p:spPr>
              <a:xfrm>
                <a:off x="6498811" y="1223009"/>
                <a:ext cx="175545" cy="273367"/>
              </a:xfrm>
              <a:custGeom>
                <a:avLst/>
                <a:gdLst/>
                <a:ahLst/>
                <a:cxnLst/>
                <a:rect l="l" t="t" r="r" b="b"/>
                <a:pathLst>
                  <a:path w="175545" h="273367" extrusionOk="0">
                    <a:moveTo>
                      <a:pt x="175546" y="4191"/>
                    </a:moveTo>
                    <a:lnTo>
                      <a:pt x="175546" y="173165"/>
                    </a:lnTo>
                    <a:cubicBezTo>
                      <a:pt x="175546" y="209169"/>
                      <a:pt x="166783" y="234887"/>
                      <a:pt x="149257" y="250222"/>
                    </a:cubicBezTo>
                    <a:cubicBezTo>
                      <a:pt x="131731" y="265652"/>
                      <a:pt x="110776" y="273368"/>
                      <a:pt x="86296" y="273368"/>
                    </a:cubicBezTo>
                    <a:cubicBezTo>
                      <a:pt x="67437" y="273368"/>
                      <a:pt x="50863" y="269367"/>
                      <a:pt x="36385" y="261366"/>
                    </a:cubicBezTo>
                    <a:cubicBezTo>
                      <a:pt x="21907" y="253365"/>
                      <a:pt x="12001" y="242221"/>
                      <a:pt x="6572" y="227838"/>
                    </a:cubicBezTo>
                    <a:lnTo>
                      <a:pt x="35147" y="211265"/>
                    </a:lnTo>
                    <a:cubicBezTo>
                      <a:pt x="44291" y="230505"/>
                      <a:pt x="61341" y="240221"/>
                      <a:pt x="86296" y="240221"/>
                    </a:cubicBezTo>
                    <a:cubicBezTo>
                      <a:pt x="103441" y="240221"/>
                      <a:pt x="116681" y="234982"/>
                      <a:pt x="125825" y="224504"/>
                    </a:cubicBezTo>
                    <a:cubicBezTo>
                      <a:pt x="134969" y="214027"/>
                      <a:pt x="139637" y="196310"/>
                      <a:pt x="139637" y="171450"/>
                    </a:cubicBezTo>
                    <a:lnTo>
                      <a:pt x="140684" y="159068"/>
                    </a:lnTo>
                    <a:cubicBezTo>
                      <a:pt x="134112" y="169926"/>
                      <a:pt x="125730" y="177927"/>
                      <a:pt x="115443" y="183261"/>
                    </a:cubicBezTo>
                    <a:cubicBezTo>
                      <a:pt x="105251" y="188595"/>
                      <a:pt x="94107" y="191167"/>
                      <a:pt x="82105" y="191167"/>
                    </a:cubicBezTo>
                    <a:cubicBezTo>
                      <a:pt x="67723" y="191167"/>
                      <a:pt x="54292" y="187357"/>
                      <a:pt x="41720" y="179737"/>
                    </a:cubicBezTo>
                    <a:cubicBezTo>
                      <a:pt x="29146" y="172117"/>
                      <a:pt x="19050" y="161068"/>
                      <a:pt x="11430" y="146590"/>
                    </a:cubicBezTo>
                    <a:cubicBezTo>
                      <a:pt x="3810" y="132112"/>
                      <a:pt x="0" y="115157"/>
                      <a:pt x="0" y="95631"/>
                    </a:cubicBezTo>
                    <a:cubicBezTo>
                      <a:pt x="0" y="75914"/>
                      <a:pt x="3810" y="58769"/>
                      <a:pt x="11430" y="44291"/>
                    </a:cubicBezTo>
                    <a:cubicBezTo>
                      <a:pt x="19050" y="29813"/>
                      <a:pt x="29146" y="18860"/>
                      <a:pt x="41720" y="11335"/>
                    </a:cubicBezTo>
                    <a:cubicBezTo>
                      <a:pt x="54292" y="3810"/>
                      <a:pt x="67818" y="0"/>
                      <a:pt x="82105" y="0"/>
                    </a:cubicBezTo>
                    <a:cubicBezTo>
                      <a:pt x="94107" y="0"/>
                      <a:pt x="105442" y="2858"/>
                      <a:pt x="116014" y="8477"/>
                    </a:cubicBezTo>
                    <a:cubicBezTo>
                      <a:pt x="126587" y="14097"/>
                      <a:pt x="135064" y="22574"/>
                      <a:pt x="141446" y="33909"/>
                    </a:cubicBezTo>
                    <a:cubicBezTo>
                      <a:pt x="142875" y="20288"/>
                      <a:pt x="143637" y="10382"/>
                      <a:pt x="143923" y="4286"/>
                    </a:cubicBezTo>
                    <a:lnTo>
                      <a:pt x="175546" y="4286"/>
                    </a:lnTo>
                    <a:close/>
                    <a:moveTo>
                      <a:pt x="124206" y="143161"/>
                    </a:moveTo>
                    <a:cubicBezTo>
                      <a:pt x="134398" y="132779"/>
                      <a:pt x="139541" y="116967"/>
                      <a:pt x="139541" y="95536"/>
                    </a:cubicBezTo>
                    <a:cubicBezTo>
                      <a:pt x="139541" y="74390"/>
                      <a:pt x="134398" y="58769"/>
                      <a:pt x="124206" y="48578"/>
                    </a:cubicBezTo>
                    <a:cubicBezTo>
                      <a:pt x="114014" y="38481"/>
                      <a:pt x="101632" y="33433"/>
                      <a:pt x="87344" y="33433"/>
                    </a:cubicBezTo>
                    <a:cubicBezTo>
                      <a:pt x="72295" y="33433"/>
                      <a:pt x="60198" y="38862"/>
                      <a:pt x="51149" y="49625"/>
                    </a:cubicBezTo>
                    <a:cubicBezTo>
                      <a:pt x="42100" y="60484"/>
                      <a:pt x="37529" y="75724"/>
                      <a:pt x="37529" y="95441"/>
                    </a:cubicBezTo>
                    <a:cubicBezTo>
                      <a:pt x="37529" y="115443"/>
                      <a:pt x="42100" y="130969"/>
                      <a:pt x="51149" y="142018"/>
                    </a:cubicBezTo>
                    <a:cubicBezTo>
                      <a:pt x="60198" y="153067"/>
                      <a:pt x="72295" y="158591"/>
                      <a:pt x="87344" y="158591"/>
                    </a:cubicBezTo>
                    <a:cubicBezTo>
                      <a:pt x="101727" y="158687"/>
                      <a:pt x="114014" y="153543"/>
                      <a:pt x="124206" y="14316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5" name="Google Shape;95;p39"/>
              <p:cNvSpPr/>
              <p:nvPr/>
            </p:nvSpPr>
            <p:spPr>
              <a:xfrm>
                <a:off x="6714934"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7" y="31242"/>
                      <a:pt x="166878" y="45910"/>
                    </a:cubicBezTo>
                    <a:cubicBezTo>
                      <a:pt x="175069" y="60484"/>
                      <a:pt x="179260" y="77057"/>
                      <a:pt x="179260" y="95631"/>
                    </a:cubicBezTo>
                    <a:cubicBezTo>
                      <a:pt x="179260" y="114205"/>
                      <a:pt x="175165" y="130778"/>
                      <a:pt x="166878" y="145352"/>
                    </a:cubicBezTo>
                    <a:cubicBezTo>
                      <a:pt x="158687"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0" y="77057"/>
                      <a:pt x="4096"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0" y="114967"/>
                      <a:pt x="141160" y="95631"/>
                    </a:cubicBezTo>
                    <a:cubicBezTo>
                      <a:pt x="141160" y="76390"/>
                      <a:pt x="136303" y="61055"/>
                      <a:pt x="126492" y="49816"/>
                    </a:cubicBezTo>
                    <a:cubicBezTo>
                      <a:pt x="116776" y="38481"/>
                      <a:pt x="104489" y="32861"/>
                      <a:pt x="89630" y="32861"/>
                    </a:cubicBezTo>
                    <a:cubicBezTo>
                      <a:pt x="74771" y="32861"/>
                      <a:pt x="62484" y="38481"/>
                      <a:pt x="52768" y="49816"/>
                    </a:cubicBezTo>
                    <a:cubicBezTo>
                      <a:pt x="43053" y="61150"/>
                      <a:pt x="38100" y="76390"/>
                      <a:pt x="38100" y="95631"/>
                    </a:cubicBezTo>
                    <a:cubicBezTo>
                      <a:pt x="38100" y="114967"/>
                      <a:pt x="42958"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6" name="Google Shape;96;p39"/>
              <p:cNvSpPr/>
              <p:nvPr/>
            </p:nvSpPr>
            <p:spPr>
              <a:xfrm>
                <a:off x="6924484"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8" y="0"/>
                      <a:pt x="120491" y="4001"/>
                      <a:pt x="134112" y="12001"/>
                    </a:cubicBezTo>
                    <a:cubicBezTo>
                      <a:pt x="147733" y="20002"/>
                      <a:pt x="158687" y="31242"/>
                      <a:pt x="166878" y="45910"/>
                    </a:cubicBezTo>
                    <a:cubicBezTo>
                      <a:pt x="175069" y="60484"/>
                      <a:pt x="179260" y="77057"/>
                      <a:pt x="179260" y="95631"/>
                    </a:cubicBezTo>
                    <a:cubicBezTo>
                      <a:pt x="179260" y="114205"/>
                      <a:pt x="175165" y="130778"/>
                      <a:pt x="166878" y="145352"/>
                    </a:cubicBezTo>
                    <a:cubicBezTo>
                      <a:pt x="158687" y="159925"/>
                      <a:pt x="147733" y="171260"/>
                      <a:pt x="134112" y="179260"/>
                    </a:cubicBezTo>
                    <a:cubicBezTo>
                      <a:pt x="120491" y="187261"/>
                      <a:pt x="105728"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0" y="77057"/>
                      <a:pt x="4096" y="60484"/>
                      <a:pt x="12382" y="45910"/>
                    </a:cubicBezTo>
                    <a:close/>
                    <a:moveTo>
                      <a:pt x="52768" y="141542"/>
                    </a:moveTo>
                    <a:cubicBezTo>
                      <a:pt x="62484" y="152876"/>
                      <a:pt x="74867" y="158496"/>
                      <a:pt x="89630" y="158496"/>
                    </a:cubicBezTo>
                    <a:cubicBezTo>
                      <a:pt x="104679" y="158496"/>
                      <a:pt x="117062" y="152876"/>
                      <a:pt x="126683" y="141542"/>
                    </a:cubicBezTo>
                    <a:cubicBezTo>
                      <a:pt x="136302" y="130207"/>
                      <a:pt x="141160" y="114967"/>
                      <a:pt x="141160" y="95631"/>
                    </a:cubicBezTo>
                    <a:cubicBezTo>
                      <a:pt x="141160" y="76390"/>
                      <a:pt x="136302" y="61055"/>
                      <a:pt x="126492" y="49816"/>
                    </a:cubicBezTo>
                    <a:cubicBezTo>
                      <a:pt x="116776" y="38481"/>
                      <a:pt x="104489" y="32861"/>
                      <a:pt x="89630" y="32861"/>
                    </a:cubicBezTo>
                    <a:cubicBezTo>
                      <a:pt x="74771" y="32861"/>
                      <a:pt x="62484" y="38481"/>
                      <a:pt x="52768" y="49816"/>
                    </a:cubicBezTo>
                    <a:cubicBezTo>
                      <a:pt x="43053" y="61150"/>
                      <a:pt x="38100" y="76390"/>
                      <a:pt x="38100" y="95631"/>
                    </a:cubicBezTo>
                    <a:cubicBezTo>
                      <a:pt x="38100"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7" name="Google Shape;97;p39"/>
              <p:cNvSpPr/>
              <p:nvPr/>
            </p:nvSpPr>
            <p:spPr>
              <a:xfrm>
                <a:off x="7134129" y="1141857"/>
                <a:ext cx="175641" cy="272414"/>
              </a:xfrm>
              <a:custGeom>
                <a:avLst/>
                <a:gdLst/>
                <a:ahLst/>
                <a:cxnLst/>
                <a:rect l="l" t="t" r="r" b="b"/>
                <a:pathLst>
                  <a:path w="175641" h="272414" extrusionOk="0">
                    <a:moveTo>
                      <a:pt x="139637" y="0"/>
                    </a:moveTo>
                    <a:lnTo>
                      <a:pt x="175641" y="0"/>
                    </a:lnTo>
                    <a:lnTo>
                      <a:pt x="175641" y="268510"/>
                    </a:lnTo>
                    <a:lnTo>
                      <a:pt x="143923" y="268510"/>
                    </a:lnTo>
                    <a:cubicBezTo>
                      <a:pt x="142780" y="252508"/>
                      <a:pt x="141923" y="242507"/>
                      <a:pt x="141447" y="238506"/>
                    </a:cubicBezTo>
                    <a:cubicBezTo>
                      <a:pt x="134874" y="249841"/>
                      <a:pt x="126206" y="258223"/>
                      <a:pt x="115538" y="263938"/>
                    </a:cubicBezTo>
                    <a:cubicBezTo>
                      <a:pt x="104870" y="269558"/>
                      <a:pt x="93536" y="272415"/>
                      <a:pt x="81534" y="272415"/>
                    </a:cubicBezTo>
                    <a:cubicBezTo>
                      <a:pt x="67151" y="272415"/>
                      <a:pt x="53816" y="268605"/>
                      <a:pt x="41339" y="261080"/>
                    </a:cubicBezTo>
                    <a:cubicBezTo>
                      <a:pt x="28861" y="253556"/>
                      <a:pt x="18859" y="242602"/>
                      <a:pt x="11335" y="228124"/>
                    </a:cubicBezTo>
                    <a:cubicBezTo>
                      <a:pt x="3810" y="213646"/>
                      <a:pt x="0" y="196596"/>
                      <a:pt x="0" y="176784"/>
                    </a:cubicBezTo>
                    <a:cubicBezTo>
                      <a:pt x="0" y="157258"/>
                      <a:pt x="3715" y="140303"/>
                      <a:pt x="11335" y="125825"/>
                    </a:cubicBezTo>
                    <a:cubicBezTo>
                      <a:pt x="18859" y="111347"/>
                      <a:pt x="28861" y="100298"/>
                      <a:pt x="41339" y="92678"/>
                    </a:cubicBezTo>
                    <a:cubicBezTo>
                      <a:pt x="53816" y="85058"/>
                      <a:pt x="67246" y="81248"/>
                      <a:pt x="81534" y="81248"/>
                    </a:cubicBezTo>
                    <a:cubicBezTo>
                      <a:pt x="93059" y="81248"/>
                      <a:pt x="103918" y="83820"/>
                      <a:pt x="114205" y="88964"/>
                    </a:cubicBezTo>
                    <a:cubicBezTo>
                      <a:pt x="124396" y="94107"/>
                      <a:pt x="132969" y="101822"/>
                      <a:pt x="139827" y="111919"/>
                    </a:cubicBezTo>
                    <a:lnTo>
                      <a:pt x="139827" y="0"/>
                    </a:lnTo>
                    <a:close/>
                    <a:moveTo>
                      <a:pt x="124301" y="224314"/>
                    </a:moveTo>
                    <a:cubicBezTo>
                      <a:pt x="134493" y="213932"/>
                      <a:pt x="139637" y="198120"/>
                      <a:pt x="139637" y="176689"/>
                    </a:cubicBezTo>
                    <a:cubicBezTo>
                      <a:pt x="139637" y="155543"/>
                      <a:pt x="134493" y="139922"/>
                      <a:pt x="124301" y="129731"/>
                    </a:cubicBezTo>
                    <a:cubicBezTo>
                      <a:pt x="114109" y="119634"/>
                      <a:pt x="101727" y="114586"/>
                      <a:pt x="87439" y="114586"/>
                    </a:cubicBezTo>
                    <a:cubicBezTo>
                      <a:pt x="72390" y="114586"/>
                      <a:pt x="60293" y="120015"/>
                      <a:pt x="51245" y="130778"/>
                    </a:cubicBezTo>
                    <a:cubicBezTo>
                      <a:pt x="42196" y="141637"/>
                      <a:pt x="37624" y="156877"/>
                      <a:pt x="37624" y="176594"/>
                    </a:cubicBezTo>
                    <a:cubicBezTo>
                      <a:pt x="37624" y="196596"/>
                      <a:pt x="42196" y="212122"/>
                      <a:pt x="51245" y="223171"/>
                    </a:cubicBezTo>
                    <a:cubicBezTo>
                      <a:pt x="60293" y="234220"/>
                      <a:pt x="72390" y="239744"/>
                      <a:pt x="87439" y="239744"/>
                    </a:cubicBezTo>
                    <a:cubicBezTo>
                      <a:pt x="101727" y="239840"/>
                      <a:pt x="114109" y="234696"/>
                      <a:pt x="124301" y="224314"/>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 name="Google Shape;98;p39"/>
              <p:cNvSpPr/>
              <p:nvPr/>
            </p:nvSpPr>
            <p:spPr>
              <a:xfrm>
                <a:off x="7361300" y="1222914"/>
                <a:ext cx="175735" cy="269366"/>
              </a:xfrm>
              <a:custGeom>
                <a:avLst/>
                <a:gdLst/>
                <a:ahLst/>
                <a:cxnLst/>
                <a:rect l="l" t="t" r="r" b="b"/>
                <a:pathLst>
                  <a:path w="175735" h="269366" extrusionOk="0">
                    <a:moveTo>
                      <a:pt x="134588" y="11525"/>
                    </a:moveTo>
                    <a:cubicBezTo>
                      <a:pt x="146971" y="19145"/>
                      <a:pt x="156876" y="30194"/>
                      <a:pt x="164401" y="44672"/>
                    </a:cubicBezTo>
                    <a:cubicBezTo>
                      <a:pt x="171926" y="59150"/>
                      <a:pt x="175736" y="76105"/>
                      <a:pt x="175736" y="95631"/>
                    </a:cubicBezTo>
                    <a:cubicBezTo>
                      <a:pt x="175736" y="115348"/>
                      <a:pt x="171926" y="132493"/>
                      <a:pt x="164401" y="146971"/>
                    </a:cubicBezTo>
                    <a:cubicBezTo>
                      <a:pt x="156876" y="161449"/>
                      <a:pt x="146971" y="172403"/>
                      <a:pt x="134588" y="179927"/>
                    </a:cubicBezTo>
                    <a:cubicBezTo>
                      <a:pt x="122205" y="187452"/>
                      <a:pt x="109061" y="191262"/>
                      <a:pt x="94869" y="191262"/>
                    </a:cubicBezTo>
                    <a:cubicBezTo>
                      <a:pt x="83058" y="191262"/>
                      <a:pt x="72009" y="188690"/>
                      <a:pt x="61722" y="183547"/>
                    </a:cubicBezTo>
                    <a:cubicBezTo>
                      <a:pt x="51339" y="178403"/>
                      <a:pt x="42863" y="170593"/>
                      <a:pt x="36290" y="160306"/>
                    </a:cubicBezTo>
                    <a:lnTo>
                      <a:pt x="36290" y="269367"/>
                    </a:lnTo>
                    <a:lnTo>
                      <a:pt x="0" y="269367"/>
                    </a:lnTo>
                    <a:lnTo>
                      <a:pt x="0" y="4286"/>
                    </a:lnTo>
                    <a:lnTo>
                      <a:pt x="32099" y="4286"/>
                    </a:lnTo>
                    <a:cubicBezTo>
                      <a:pt x="32575" y="16097"/>
                      <a:pt x="33242" y="26003"/>
                      <a:pt x="34194" y="34290"/>
                    </a:cubicBezTo>
                    <a:cubicBezTo>
                      <a:pt x="40767" y="22955"/>
                      <a:pt x="49435" y="14478"/>
                      <a:pt x="60103" y="8668"/>
                    </a:cubicBezTo>
                    <a:cubicBezTo>
                      <a:pt x="70771" y="2953"/>
                      <a:pt x="82391" y="0"/>
                      <a:pt x="94869" y="0"/>
                    </a:cubicBezTo>
                    <a:cubicBezTo>
                      <a:pt x="108966" y="95"/>
                      <a:pt x="122205" y="3905"/>
                      <a:pt x="134588" y="11525"/>
                    </a:cubicBezTo>
                    <a:close/>
                    <a:moveTo>
                      <a:pt x="124491" y="141732"/>
                    </a:moveTo>
                    <a:cubicBezTo>
                      <a:pt x="133445" y="130778"/>
                      <a:pt x="137922" y="115443"/>
                      <a:pt x="137922" y="95726"/>
                    </a:cubicBezTo>
                    <a:cubicBezTo>
                      <a:pt x="137922" y="76200"/>
                      <a:pt x="133350" y="60865"/>
                      <a:pt x="124301" y="49721"/>
                    </a:cubicBezTo>
                    <a:cubicBezTo>
                      <a:pt x="115252" y="38576"/>
                      <a:pt x="103346" y="32957"/>
                      <a:pt x="88487" y="32957"/>
                    </a:cubicBezTo>
                    <a:cubicBezTo>
                      <a:pt x="74104" y="32957"/>
                      <a:pt x="61817" y="38100"/>
                      <a:pt x="51625" y="48482"/>
                    </a:cubicBezTo>
                    <a:cubicBezTo>
                      <a:pt x="41434" y="58864"/>
                      <a:pt x="36290" y="74581"/>
                      <a:pt x="36290" y="95726"/>
                    </a:cubicBezTo>
                    <a:cubicBezTo>
                      <a:pt x="36290" y="117158"/>
                      <a:pt x="41434" y="132874"/>
                      <a:pt x="51625" y="142970"/>
                    </a:cubicBezTo>
                    <a:cubicBezTo>
                      <a:pt x="61817" y="153067"/>
                      <a:pt x="74104" y="158115"/>
                      <a:pt x="88487" y="158115"/>
                    </a:cubicBezTo>
                    <a:cubicBezTo>
                      <a:pt x="103537" y="158115"/>
                      <a:pt x="115538" y="152686"/>
                      <a:pt x="124491" y="14173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 name="Google Shape;99;p39"/>
              <p:cNvSpPr/>
              <p:nvPr/>
            </p:nvSpPr>
            <p:spPr>
              <a:xfrm>
                <a:off x="7577899" y="1222914"/>
                <a:ext cx="175736" cy="269366"/>
              </a:xfrm>
              <a:custGeom>
                <a:avLst/>
                <a:gdLst/>
                <a:ahLst/>
                <a:cxnLst/>
                <a:rect l="l" t="t" r="r" b="b"/>
                <a:pathLst>
                  <a:path w="175736" h="269366" extrusionOk="0">
                    <a:moveTo>
                      <a:pt x="134588" y="11525"/>
                    </a:moveTo>
                    <a:cubicBezTo>
                      <a:pt x="146971" y="19145"/>
                      <a:pt x="156876" y="30194"/>
                      <a:pt x="164402" y="44672"/>
                    </a:cubicBezTo>
                    <a:cubicBezTo>
                      <a:pt x="171926" y="59150"/>
                      <a:pt x="175736" y="76105"/>
                      <a:pt x="175736" y="95631"/>
                    </a:cubicBezTo>
                    <a:cubicBezTo>
                      <a:pt x="175736" y="115348"/>
                      <a:pt x="171926" y="132493"/>
                      <a:pt x="164402" y="146971"/>
                    </a:cubicBezTo>
                    <a:cubicBezTo>
                      <a:pt x="156876" y="161449"/>
                      <a:pt x="146971" y="172403"/>
                      <a:pt x="134588" y="179927"/>
                    </a:cubicBezTo>
                    <a:cubicBezTo>
                      <a:pt x="122205" y="187452"/>
                      <a:pt x="109061" y="191262"/>
                      <a:pt x="94869" y="191262"/>
                    </a:cubicBezTo>
                    <a:cubicBezTo>
                      <a:pt x="83058" y="191262"/>
                      <a:pt x="72009" y="188690"/>
                      <a:pt x="61722" y="183547"/>
                    </a:cubicBezTo>
                    <a:cubicBezTo>
                      <a:pt x="51339" y="178403"/>
                      <a:pt x="42863" y="170593"/>
                      <a:pt x="36290" y="160306"/>
                    </a:cubicBezTo>
                    <a:lnTo>
                      <a:pt x="36290" y="269367"/>
                    </a:lnTo>
                    <a:lnTo>
                      <a:pt x="0" y="269367"/>
                    </a:lnTo>
                    <a:lnTo>
                      <a:pt x="0" y="4286"/>
                    </a:lnTo>
                    <a:lnTo>
                      <a:pt x="32099" y="4286"/>
                    </a:lnTo>
                    <a:cubicBezTo>
                      <a:pt x="32575" y="16097"/>
                      <a:pt x="33242" y="26003"/>
                      <a:pt x="34194" y="34290"/>
                    </a:cubicBezTo>
                    <a:cubicBezTo>
                      <a:pt x="40767" y="22955"/>
                      <a:pt x="49435" y="14478"/>
                      <a:pt x="60103" y="8668"/>
                    </a:cubicBezTo>
                    <a:cubicBezTo>
                      <a:pt x="70771" y="2953"/>
                      <a:pt x="82391" y="0"/>
                      <a:pt x="94869" y="0"/>
                    </a:cubicBezTo>
                    <a:cubicBezTo>
                      <a:pt x="108966" y="95"/>
                      <a:pt x="122205" y="3905"/>
                      <a:pt x="134588" y="11525"/>
                    </a:cubicBezTo>
                    <a:close/>
                    <a:moveTo>
                      <a:pt x="124492" y="141732"/>
                    </a:moveTo>
                    <a:cubicBezTo>
                      <a:pt x="133445" y="130778"/>
                      <a:pt x="137922" y="115443"/>
                      <a:pt x="137922" y="95726"/>
                    </a:cubicBezTo>
                    <a:cubicBezTo>
                      <a:pt x="137922" y="76200"/>
                      <a:pt x="133350" y="60865"/>
                      <a:pt x="124301" y="49721"/>
                    </a:cubicBezTo>
                    <a:cubicBezTo>
                      <a:pt x="115252" y="38576"/>
                      <a:pt x="103346" y="32957"/>
                      <a:pt x="88487" y="32957"/>
                    </a:cubicBezTo>
                    <a:cubicBezTo>
                      <a:pt x="74104" y="32957"/>
                      <a:pt x="61817" y="38100"/>
                      <a:pt x="51625" y="48482"/>
                    </a:cubicBezTo>
                    <a:cubicBezTo>
                      <a:pt x="41434" y="58864"/>
                      <a:pt x="36290" y="74581"/>
                      <a:pt x="36290" y="95726"/>
                    </a:cubicBezTo>
                    <a:cubicBezTo>
                      <a:pt x="36290" y="117158"/>
                      <a:pt x="41434" y="132874"/>
                      <a:pt x="51625" y="142970"/>
                    </a:cubicBezTo>
                    <a:cubicBezTo>
                      <a:pt x="61817" y="153067"/>
                      <a:pt x="74104" y="158115"/>
                      <a:pt x="88487" y="158115"/>
                    </a:cubicBezTo>
                    <a:cubicBezTo>
                      <a:pt x="103632" y="158115"/>
                      <a:pt x="115538" y="152686"/>
                      <a:pt x="124492" y="14173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 name="Google Shape;100;p39"/>
              <p:cNvSpPr/>
              <p:nvPr/>
            </p:nvSpPr>
            <p:spPr>
              <a:xfrm>
                <a:off x="7770208" y="1174337"/>
                <a:ext cx="131158" cy="239934"/>
              </a:xfrm>
              <a:custGeom>
                <a:avLst/>
                <a:gdLst/>
                <a:ahLst/>
                <a:cxnLst/>
                <a:rect l="l" t="t" r="r" b="b"/>
                <a:pathLst>
                  <a:path w="131158" h="239934" extrusionOk="0">
                    <a:moveTo>
                      <a:pt x="131159" y="228600"/>
                    </a:moveTo>
                    <a:cubicBezTo>
                      <a:pt x="120777" y="236125"/>
                      <a:pt x="107061" y="239935"/>
                      <a:pt x="89916" y="239935"/>
                    </a:cubicBezTo>
                    <a:cubicBezTo>
                      <a:pt x="72485" y="239935"/>
                      <a:pt x="58388" y="235077"/>
                      <a:pt x="47434" y="225457"/>
                    </a:cubicBezTo>
                    <a:cubicBezTo>
                      <a:pt x="36480" y="215837"/>
                      <a:pt x="31052" y="198692"/>
                      <a:pt x="31052" y="173927"/>
                    </a:cubicBezTo>
                    <a:lnTo>
                      <a:pt x="31052" y="83915"/>
                    </a:lnTo>
                    <a:lnTo>
                      <a:pt x="0" y="83915"/>
                    </a:lnTo>
                    <a:lnTo>
                      <a:pt x="0" y="52864"/>
                    </a:lnTo>
                    <a:lnTo>
                      <a:pt x="31052" y="52864"/>
                    </a:lnTo>
                    <a:lnTo>
                      <a:pt x="31052" y="0"/>
                    </a:lnTo>
                    <a:lnTo>
                      <a:pt x="67056" y="0"/>
                    </a:lnTo>
                    <a:lnTo>
                      <a:pt x="67056" y="52959"/>
                    </a:lnTo>
                    <a:lnTo>
                      <a:pt x="121062" y="52959"/>
                    </a:lnTo>
                    <a:lnTo>
                      <a:pt x="121062" y="84011"/>
                    </a:lnTo>
                    <a:lnTo>
                      <a:pt x="67056" y="84011"/>
                    </a:lnTo>
                    <a:lnTo>
                      <a:pt x="67056" y="169069"/>
                    </a:lnTo>
                    <a:cubicBezTo>
                      <a:pt x="67056" y="194500"/>
                      <a:pt x="76485"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1" name="Google Shape;101;p39"/>
              <p:cNvSpPr/>
              <p:nvPr/>
            </p:nvSpPr>
            <p:spPr>
              <a:xfrm>
                <a:off x="7932800" y="1367313"/>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3" y="2286"/>
                      <a:pt x="16287" y="0"/>
                      <a:pt x="22574" y="0"/>
                    </a:cubicBezTo>
                    <a:cubicBezTo>
                      <a:pt x="29146" y="0"/>
                      <a:pt x="34671" y="2286"/>
                      <a:pt x="39148" y="6858"/>
                    </a:cubicBezTo>
                    <a:cubicBezTo>
                      <a:pt x="43624" y="11430"/>
                      <a:pt x="45815" y="17050"/>
                      <a:pt x="45815" y="23622"/>
                    </a:cubicBezTo>
                    <a:cubicBezTo>
                      <a:pt x="45815" y="30004"/>
                      <a:pt x="43529" y="35528"/>
                      <a:pt x="38957" y="40196"/>
                    </a:cubicBezTo>
                    <a:cubicBezTo>
                      <a:pt x="34385" y="44863"/>
                      <a:pt x="28860" y="47244"/>
                      <a:pt x="22574" y="47244"/>
                    </a:cubicBezTo>
                    <a:cubicBezTo>
                      <a:pt x="16192" y="47244"/>
                      <a:pt x="10858"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 name="Google Shape;102;p39"/>
              <p:cNvSpPr/>
              <p:nvPr/>
            </p:nvSpPr>
            <p:spPr>
              <a:xfrm>
                <a:off x="7979854" y="1174337"/>
                <a:ext cx="131158" cy="239934"/>
              </a:xfrm>
              <a:custGeom>
                <a:avLst/>
                <a:gdLst/>
                <a:ahLst/>
                <a:cxnLst/>
                <a:rect l="l" t="t" r="r" b="b"/>
                <a:pathLst>
                  <a:path w="131158" h="239934" extrusionOk="0">
                    <a:moveTo>
                      <a:pt x="131159" y="228600"/>
                    </a:moveTo>
                    <a:cubicBezTo>
                      <a:pt x="120777" y="236125"/>
                      <a:pt x="107061" y="239935"/>
                      <a:pt x="89915" y="239935"/>
                    </a:cubicBezTo>
                    <a:cubicBezTo>
                      <a:pt x="72485" y="239935"/>
                      <a:pt x="58388" y="235077"/>
                      <a:pt x="47434" y="225457"/>
                    </a:cubicBezTo>
                    <a:cubicBezTo>
                      <a:pt x="36480" y="215837"/>
                      <a:pt x="31051" y="198692"/>
                      <a:pt x="31051" y="173927"/>
                    </a:cubicBezTo>
                    <a:lnTo>
                      <a:pt x="31051" y="83915"/>
                    </a:lnTo>
                    <a:lnTo>
                      <a:pt x="0" y="83915"/>
                    </a:lnTo>
                    <a:lnTo>
                      <a:pt x="0" y="52864"/>
                    </a:lnTo>
                    <a:lnTo>
                      <a:pt x="31051" y="52864"/>
                    </a:lnTo>
                    <a:lnTo>
                      <a:pt x="31051" y="0"/>
                    </a:lnTo>
                    <a:lnTo>
                      <a:pt x="67056" y="0"/>
                    </a:lnTo>
                    <a:lnTo>
                      <a:pt x="67056" y="52959"/>
                    </a:lnTo>
                    <a:lnTo>
                      <a:pt x="121062" y="52959"/>
                    </a:lnTo>
                    <a:lnTo>
                      <a:pt x="121062" y="84011"/>
                    </a:lnTo>
                    <a:lnTo>
                      <a:pt x="67056" y="84011"/>
                    </a:lnTo>
                    <a:lnTo>
                      <a:pt x="67056" y="169069"/>
                    </a:lnTo>
                    <a:cubicBezTo>
                      <a:pt x="67056" y="194500"/>
                      <a:pt x="76485"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 name="Google Shape;103;p39"/>
              <p:cNvSpPr/>
              <p:nvPr/>
            </p:nvSpPr>
            <p:spPr>
              <a:xfrm>
                <a:off x="8129682" y="1222914"/>
                <a:ext cx="154876" cy="191262"/>
              </a:xfrm>
              <a:custGeom>
                <a:avLst/>
                <a:gdLst/>
                <a:ahLst/>
                <a:cxnLst/>
                <a:rect l="l" t="t" r="r" b="b"/>
                <a:pathLst>
                  <a:path w="154876" h="191262" extrusionOk="0">
                    <a:moveTo>
                      <a:pt x="134588" y="19431"/>
                    </a:moveTo>
                    <a:cubicBezTo>
                      <a:pt x="148114" y="32385"/>
                      <a:pt x="154877" y="50959"/>
                      <a:pt x="154877" y="75152"/>
                    </a:cubicBezTo>
                    <a:lnTo>
                      <a:pt x="154877" y="187357"/>
                    </a:lnTo>
                    <a:lnTo>
                      <a:pt x="123444" y="187357"/>
                    </a:lnTo>
                    <a:cubicBezTo>
                      <a:pt x="122967" y="176784"/>
                      <a:pt x="122396" y="169259"/>
                      <a:pt x="121634" y="164783"/>
                    </a:cubicBezTo>
                    <a:cubicBezTo>
                      <a:pt x="110300" y="182404"/>
                      <a:pt x="92202" y="191262"/>
                      <a:pt x="67342" y="191262"/>
                    </a:cubicBezTo>
                    <a:cubicBezTo>
                      <a:pt x="55150" y="191262"/>
                      <a:pt x="43910" y="189071"/>
                      <a:pt x="33623" y="184595"/>
                    </a:cubicBezTo>
                    <a:cubicBezTo>
                      <a:pt x="23336" y="180118"/>
                      <a:pt x="15240" y="173641"/>
                      <a:pt x="9144" y="165164"/>
                    </a:cubicBezTo>
                    <a:cubicBezTo>
                      <a:pt x="3048" y="156686"/>
                      <a:pt x="0" y="146495"/>
                      <a:pt x="0" y="134493"/>
                    </a:cubicBezTo>
                    <a:cubicBezTo>
                      <a:pt x="0" y="116396"/>
                      <a:pt x="7429" y="102013"/>
                      <a:pt x="22193" y="91440"/>
                    </a:cubicBezTo>
                    <a:cubicBezTo>
                      <a:pt x="36957" y="80867"/>
                      <a:pt x="55912" y="75533"/>
                      <a:pt x="78962" y="75533"/>
                    </a:cubicBezTo>
                    <a:cubicBezTo>
                      <a:pt x="91916" y="75533"/>
                      <a:pt x="105156" y="77343"/>
                      <a:pt x="118776" y="80867"/>
                    </a:cubicBezTo>
                    <a:lnTo>
                      <a:pt x="118776" y="80105"/>
                    </a:lnTo>
                    <a:cubicBezTo>
                      <a:pt x="118776" y="63436"/>
                      <a:pt x="115443" y="51149"/>
                      <a:pt x="108871" y="43244"/>
                    </a:cubicBezTo>
                    <a:cubicBezTo>
                      <a:pt x="102298" y="35338"/>
                      <a:pt x="92393" y="31432"/>
                      <a:pt x="79248" y="31432"/>
                    </a:cubicBezTo>
                    <a:cubicBezTo>
                      <a:pt x="68675" y="31432"/>
                      <a:pt x="59817" y="33719"/>
                      <a:pt x="52578" y="38290"/>
                    </a:cubicBezTo>
                    <a:cubicBezTo>
                      <a:pt x="45434" y="42862"/>
                      <a:pt x="39338" y="49530"/>
                      <a:pt x="34385" y="58198"/>
                    </a:cubicBezTo>
                    <a:lnTo>
                      <a:pt x="7525" y="42672"/>
                    </a:lnTo>
                    <a:cubicBezTo>
                      <a:pt x="13430" y="29718"/>
                      <a:pt x="22955" y="19431"/>
                      <a:pt x="36100" y="11620"/>
                    </a:cubicBezTo>
                    <a:cubicBezTo>
                      <a:pt x="49244" y="3810"/>
                      <a:pt x="64294" y="0"/>
                      <a:pt x="81248" y="0"/>
                    </a:cubicBezTo>
                    <a:cubicBezTo>
                      <a:pt x="103346" y="95"/>
                      <a:pt x="121062" y="6572"/>
                      <a:pt x="134588" y="19431"/>
                    </a:cubicBezTo>
                    <a:close/>
                    <a:moveTo>
                      <a:pt x="118872" y="108395"/>
                    </a:moveTo>
                    <a:cubicBezTo>
                      <a:pt x="104775" y="104870"/>
                      <a:pt x="92393" y="103060"/>
                      <a:pt x="81819" y="103060"/>
                    </a:cubicBezTo>
                    <a:cubicBezTo>
                      <a:pt x="67723" y="103060"/>
                      <a:pt x="56769" y="105727"/>
                      <a:pt x="49053" y="111157"/>
                    </a:cubicBezTo>
                    <a:cubicBezTo>
                      <a:pt x="41243" y="116586"/>
                      <a:pt x="37433" y="124111"/>
                      <a:pt x="37433" y="133731"/>
                    </a:cubicBezTo>
                    <a:cubicBezTo>
                      <a:pt x="37433" y="142399"/>
                      <a:pt x="40577" y="149352"/>
                      <a:pt x="46958" y="154400"/>
                    </a:cubicBezTo>
                    <a:cubicBezTo>
                      <a:pt x="53340" y="159448"/>
                      <a:pt x="61626" y="162020"/>
                      <a:pt x="72009" y="162020"/>
                    </a:cubicBezTo>
                    <a:cubicBezTo>
                      <a:pt x="84963" y="162020"/>
                      <a:pt x="96012" y="158306"/>
                      <a:pt x="105156" y="150876"/>
                    </a:cubicBezTo>
                    <a:cubicBezTo>
                      <a:pt x="114300" y="143447"/>
                      <a:pt x="118872" y="133160"/>
                      <a:pt x="118872" y="120015"/>
                    </a:cubicBezTo>
                    <a:lnTo>
                      <a:pt x="118872" y="10839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 name="Google Shape;104;p39"/>
              <p:cNvSpPr/>
              <p:nvPr/>
            </p:nvSpPr>
            <p:spPr>
              <a:xfrm>
                <a:off x="8322563"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5"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0"/>
                      <a:pt x="136303" y="61055"/>
                      <a:pt x="126492" y="49816"/>
                    </a:cubicBezTo>
                    <a:cubicBezTo>
                      <a:pt x="116777" y="38481"/>
                      <a:pt x="104489" y="32861"/>
                      <a:pt x="89630" y="32861"/>
                    </a:cubicBezTo>
                    <a:cubicBezTo>
                      <a:pt x="74771" y="32861"/>
                      <a:pt x="62484" y="38481"/>
                      <a:pt x="52768" y="49816"/>
                    </a:cubicBezTo>
                    <a:cubicBezTo>
                      <a:pt x="43053" y="61150"/>
                      <a:pt x="38100" y="76390"/>
                      <a:pt x="38100" y="95631"/>
                    </a:cubicBezTo>
                    <a:cubicBezTo>
                      <a:pt x="38195"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5" name="Google Shape;105;p39"/>
              <p:cNvSpPr/>
              <p:nvPr/>
            </p:nvSpPr>
            <p:spPr>
              <a:xfrm>
                <a:off x="8542781" y="1141857"/>
                <a:ext cx="175736" cy="272319"/>
              </a:xfrm>
              <a:custGeom>
                <a:avLst/>
                <a:gdLst/>
                <a:ahLst/>
                <a:cxnLst/>
                <a:rect l="l" t="t" r="r" b="b"/>
                <a:pathLst>
                  <a:path w="175736" h="272319" extrusionOk="0">
                    <a:moveTo>
                      <a:pt x="134588" y="92583"/>
                    </a:moveTo>
                    <a:cubicBezTo>
                      <a:pt x="146971" y="100203"/>
                      <a:pt x="156876" y="111252"/>
                      <a:pt x="164402" y="125730"/>
                    </a:cubicBezTo>
                    <a:cubicBezTo>
                      <a:pt x="171926" y="140208"/>
                      <a:pt x="175736" y="157162"/>
                      <a:pt x="175736" y="176689"/>
                    </a:cubicBezTo>
                    <a:cubicBezTo>
                      <a:pt x="175736" y="196406"/>
                      <a:pt x="171926" y="213550"/>
                      <a:pt x="164402" y="228029"/>
                    </a:cubicBezTo>
                    <a:cubicBezTo>
                      <a:pt x="156876" y="242507"/>
                      <a:pt x="146971" y="253460"/>
                      <a:pt x="134588" y="260985"/>
                    </a:cubicBezTo>
                    <a:cubicBezTo>
                      <a:pt x="122206" y="268510"/>
                      <a:pt x="109061" y="272320"/>
                      <a:pt x="94869" y="272320"/>
                    </a:cubicBezTo>
                    <a:cubicBezTo>
                      <a:pt x="82582" y="272320"/>
                      <a:pt x="71057" y="269462"/>
                      <a:pt x="60293" y="263843"/>
                    </a:cubicBezTo>
                    <a:cubicBezTo>
                      <a:pt x="49435" y="258223"/>
                      <a:pt x="40767" y="249746"/>
                      <a:pt x="34194" y="238411"/>
                    </a:cubicBezTo>
                    <a:cubicBezTo>
                      <a:pt x="33242" y="247555"/>
                      <a:pt x="32575" y="257556"/>
                      <a:pt x="32099" y="268415"/>
                    </a:cubicBezTo>
                    <a:lnTo>
                      <a:pt x="0" y="268415"/>
                    </a:lnTo>
                    <a:lnTo>
                      <a:pt x="0" y="0"/>
                    </a:lnTo>
                    <a:lnTo>
                      <a:pt x="36290" y="0"/>
                    </a:lnTo>
                    <a:lnTo>
                      <a:pt x="36290" y="112205"/>
                    </a:lnTo>
                    <a:cubicBezTo>
                      <a:pt x="42863" y="101822"/>
                      <a:pt x="51245" y="94107"/>
                      <a:pt x="61532" y="88964"/>
                    </a:cubicBezTo>
                    <a:cubicBezTo>
                      <a:pt x="71723" y="83820"/>
                      <a:pt x="82868" y="81248"/>
                      <a:pt x="94869" y="81248"/>
                    </a:cubicBezTo>
                    <a:cubicBezTo>
                      <a:pt x="109061" y="81153"/>
                      <a:pt x="122206" y="84963"/>
                      <a:pt x="134588" y="92583"/>
                    </a:cubicBezTo>
                    <a:close/>
                    <a:moveTo>
                      <a:pt x="124396" y="223075"/>
                    </a:moveTo>
                    <a:cubicBezTo>
                      <a:pt x="133445" y="211931"/>
                      <a:pt x="138017" y="196406"/>
                      <a:pt x="138017" y="176689"/>
                    </a:cubicBezTo>
                    <a:cubicBezTo>
                      <a:pt x="138017" y="157162"/>
                      <a:pt x="133541" y="141923"/>
                      <a:pt x="124587" y="130969"/>
                    </a:cubicBezTo>
                    <a:cubicBezTo>
                      <a:pt x="115634" y="120015"/>
                      <a:pt x="103632" y="114586"/>
                      <a:pt x="88582" y="114586"/>
                    </a:cubicBezTo>
                    <a:cubicBezTo>
                      <a:pt x="74200" y="114586"/>
                      <a:pt x="61913" y="119634"/>
                      <a:pt x="51721" y="129731"/>
                    </a:cubicBezTo>
                    <a:cubicBezTo>
                      <a:pt x="41529" y="139827"/>
                      <a:pt x="36386" y="155448"/>
                      <a:pt x="36386" y="176689"/>
                    </a:cubicBezTo>
                    <a:cubicBezTo>
                      <a:pt x="36386" y="198120"/>
                      <a:pt x="41529" y="213932"/>
                      <a:pt x="51721" y="224314"/>
                    </a:cubicBezTo>
                    <a:cubicBezTo>
                      <a:pt x="61913" y="234696"/>
                      <a:pt x="74200" y="239840"/>
                      <a:pt x="88582" y="239840"/>
                    </a:cubicBezTo>
                    <a:cubicBezTo>
                      <a:pt x="103346" y="239840"/>
                      <a:pt x="115348" y="234315"/>
                      <a:pt x="124396" y="223075"/>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6" name="Google Shape;106;p39"/>
              <p:cNvSpPr/>
              <p:nvPr/>
            </p:nvSpPr>
            <p:spPr>
              <a:xfrm>
                <a:off x="8747092" y="1222914"/>
                <a:ext cx="154876" cy="191262"/>
              </a:xfrm>
              <a:custGeom>
                <a:avLst/>
                <a:gdLst/>
                <a:ahLst/>
                <a:cxnLst/>
                <a:rect l="l" t="t" r="r" b="b"/>
                <a:pathLst>
                  <a:path w="154876" h="191262" extrusionOk="0">
                    <a:moveTo>
                      <a:pt x="134588" y="19431"/>
                    </a:moveTo>
                    <a:cubicBezTo>
                      <a:pt x="148114" y="32385"/>
                      <a:pt x="154877" y="50959"/>
                      <a:pt x="154877" y="75152"/>
                    </a:cubicBezTo>
                    <a:lnTo>
                      <a:pt x="154877" y="187357"/>
                    </a:lnTo>
                    <a:lnTo>
                      <a:pt x="123444" y="187357"/>
                    </a:lnTo>
                    <a:cubicBezTo>
                      <a:pt x="122967" y="176784"/>
                      <a:pt x="122396" y="169259"/>
                      <a:pt x="121634" y="164783"/>
                    </a:cubicBezTo>
                    <a:cubicBezTo>
                      <a:pt x="110299" y="182404"/>
                      <a:pt x="92202" y="191262"/>
                      <a:pt x="67342" y="191262"/>
                    </a:cubicBezTo>
                    <a:cubicBezTo>
                      <a:pt x="55150" y="191262"/>
                      <a:pt x="43910" y="189071"/>
                      <a:pt x="33623" y="184595"/>
                    </a:cubicBezTo>
                    <a:cubicBezTo>
                      <a:pt x="23336" y="180118"/>
                      <a:pt x="15240" y="173641"/>
                      <a:pt x="9144" y="165164"/>
                    </a:cubicBezTo>
                    <a:cubicBezTo>
                      <a:pt x="3048" y="156686"/>
                      <a:pt x="0" y="146495"/>
                      <a:pt x="0" y="134493"/>
                    </a:cubicBezTo>
                    <a:cubicBezTo>
                      <a:pt x="0" y="116396"/>
                      <a:pt x="7429" y="102013"/>
                      <a:pt x="22193" y="91440"/>
                    </a:cubicBezTo>
                    <a:cubicBezTo>
                      <a:pt x="36957" y="80867"/>
                      <a:pt x="55912" y="75533"/>
                      <a:pt x="78962" y="75533"/>
                    </a:cubicBezTo>
                    <a:cubicBezTo>
                      <a:pt x="91916" y="75533"/>
                      <a:pt x="105156" y="77343"/>
                      <a:pt x="118776" y="80867"/>
                    </a:cubicBezTo>
                    <a:lnTo>
                      <a:pt x="118776" y="80105"/>
                    </a:lnTo>
                    <a:cubicBezTo>
                      <a:pt x="118776" y="63436"/>
                      <a:pt x="115443" y="51149"/>
                      <a:pt x="108871" y="43244"/>
                    </a:cubicBezTo>
                    <a:cubicBezTo>
                      <a:pt x="102298" y="35338"/>
                      <a:pt x="92393" y="31432"/>
                      <a:pt x="79248" y="31432"/>
                    </a:cubicBezTo>
                    <a:cubicBezTo>
                      <a:pt x="68675" y="31432"/>
                      <a:pt x="59817" y="33719"/>
                      <a:pt x="52578" y="38290"/>
                    </a:cubicBezTo>
                    <a:cubicBezTo>
                      <a:pt x="45434" y="42862"/>
                      <a:pt x="39338" y="49530"/>
                      <a:pt x="34385" y="58198"/>
                    </a:cubicBezTo>
                    <a:lnTo>
                      <a:pt x="7525" y="42672"/>
                    </a:lnTo>
                    <a:cubicBezTo>
                      <a:pt x="13430" y="29718"/>
                      <a:pt x="22955" y="19431"/>
                      <a:pt x="36100" y="11620"/>
                    </a:cubicBezTo>
                    <a:cubicBezTo>
                      <a:pt x="49244" y="3810"/>
                      <a:pt x="64294" y="0"/>
                      <a:pt x="81248" y="0"/>
                    </a:cubicBezTo>
                    <a:cubicBezTo>
                      <a:pt x="103346" y="95"/>
                      <a:pt x="121062" y="6572"/>
                      <a:pt x="134588" y="19431"/>
                    </a:cubicBezTo>
                    <a:close/>
                    <a:moveTo>
                      <a:pt x="118872" y="108395"/>
                    </a:moveTo>
                    <a:cubicBezTo>
                      <a:pt x="104775" y="104870"/>
                      <a:pt x="92393" y="103060"/>
                      <a:pt x="81819" y="103060"/>
                    </a:cubicBezTo>
                    <a:cubicBezTo>
                      <a:pt x="67723" y="103060"/>
                      <a:pt x="56769" y="105727"/>
                      <a:pt x="49053" y="111157"/>
                    </a:cubicBezTo>
                    <a:cubicBezTo>
                      <a:pt x="41243" y="116586"/>
                      <a:pt x="37433" y="124111"/>
                      <a:pt x="37433" y="133731"/>
                    </a:cubicBezTo>
                    <a:cubicBezTo>
                      <a:pt x="37433" y="142399"/>
                      <a:pt x="40577" y="149352"/>
                      <a:pt x="46958" y="154400"/>
                    </a:cubicBezTo>
                    <a:cubicBezTo>
                      <a:pt x="53340" y="159448"/>
                      <a:pt x="61626" y="162020"/>
                      <a:pt x="72009" y="162020"/>
                    </a:cubicBezTo>
                    <a:cubicBezTo>
                      <a:pt x="84963" y="162020"/>
                      <a:pt x="96012" y="158306"/>
                      <a:pt x="105156" y="150876"/>
                    </a:cubicBezTo>
                    <a:cubicBezTo>
                      <a:pt x="114300" y="143447"/>
                      <a:pt x="118872" y="133160"/>
                      <a:pt x="118872" y="120015"/>
                    </a:cubicBezTo>
                    <a:lnTo>
                      <a:pt x="118872" y="10839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 name="Google Shape;107;p39"/>
              <p:cNvSpPr/>
              <p:nvPr/>
            </p:nvSpPr>
            <p:spPr>
              <a:xfrm>
                <a:off x="8939974"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4"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0"/>
                      <a:pt x="136303" y="61055"/>
                      <a:pt x="126492" y="49816"/>
                    </a:cubicBezTo>
                    <a:cubicBezTo>
                      <a:pt x="116777" y="38481"/>
                      <a:pt x="104489" y="32861"/>
                      <a:pt x="89630" y="32861"/>
                    </a:cubicBezTo>
                    <a:cubicBezTo>
                      <a:pt x="74771" y="32861"/>
                      <a:pt x="62484" y="38481"/>
                      <a:pt x="52768" y="49816"/>
                    </a:cubicBezTo>
                    <a:cubicBezTo>
                      <a:pt x="43053" y="61150"/>
                      <a:pt x="38100" y="76390"/>
                      <a:pt x="38100" y="95631"/>
                    </a:cubicBezTo>
                    <a:cubicBezTo>
                      <a:pt x="38195"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 name="Google Shape;108;p39"/>
              <p:cNvSpPr/>
              <p:nvPr/>
            </p:nvSpPr>
            <p:spPr>
              <a:xfrm>
                <a:off x="9142856" y="1367313"/>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7" y="40196"/>
                    </a:cubicBezTo>
                    <a:cubicBezTo>
                      <a:pt x="34385" y="44863"/>
                      <a:pt x="28860" y="47244"/>
                      <a:pt x="22574" y="47244"/>
                    </a:cubicBezTo>
                    <a:cubicBezTo>
                      <a:pt x="16288" y="47244"/>
                      <a:pt x="10954"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 name="Google Shape;109;p39"/>
              <p:cNvSpPr/>
              <p:nvPr/>
            </p:nvSpPr>
            <p:spPr>
              <a:xfrm>
                <a:off x="9214294" y="1223009"/>
                <a:ext cx="156591" cy="191166"/>
              </a:xfrm>
              <a:custGeom>
                <a:avLst/>
                <a:gdLst/>
                <a:ahLst/>
                <a:cxnLst/>
                <a:rect l="l" t="t" r="r" b="b"/>
                <a:pathLst>
                  <a:path w="156591" h="191166" extrusionOk="0">
                    <a:moveTo>
                      <a:pt x="128683" y="135446"/>
                    </a:moveTo>
                    <a:lnTo>
                      <a:pt x="156591" y="151638"/>
                    </a:lnTo>
                    <a:cubicBezTo>
                      <a:pt x="150209" y="164783"/>
                      <a:pt x="141256" y="174689"/>
                      <a:pt x="129635" y="181261"/>
                    </a:cubicBezTo>
                    <a:cubicBezTo>
                      <a:pt x="118015" y="187833"/>
                      <a:pt x="104680" y="191167"/>
                      <a:pt x="89630" y="191167"/>
                    </a:cubicBezTo>
                    <a:cubicBezTo>
                      <a:pt x="73152" y="191167"/>
                      <a:pt x="58102" y="187262"/>
                      <a:pt x="44482" y="179546"/>
                    </a:cubicBezTo>
                    <a:cubicBezTo>
                      <a:pt x="30861" y="171831"/>
                      <a:pt x="20002" y="160687"/>
                      <a:pt x="12002" y="146209"/>
                    </a:cubicBezTo>
                    <a:cubicBezTo>
                      <a:pt x="4000" y="131731"/>
                      <a:pt x="0" y="114871"/>
                      <a:pt x="0" y="95536"/>
                    </a:cubicBezTo>
                    <a:cubicBezTo>
                      <a:pt x="0" y="76295"/>
                      <a:pt x="4000" y="59341"/>
                      <a:pt x="12002" y="44958"/>
                    </a:cubicBezTo>
                    <a:cubicBezTo>
                      <a:pt x="20002" y="30480"/>
                      <a:pt x="30861" y="19336"/>
                      <a:pt x="44482" y="11621"/>
                    </a:cubicBezTo>
                    <a:cubicBezTo>
                      <a:pt x="58102" y="3905"/>
                      <a:pt x="73152" y="0"/>
                      <a:pt x="89630" y="0"/>
                    </a:cubicBezTo>
                    <a:cubicBezTo>
                      <a:pt x="104680" y="0"/>
                      <a:pt x="118015" y="3334"/>
                      <a:pt x="129635" y="9906"/>
                    </a:cubicBezTo>
                    <a:cubicBezTo>
                      <a:pt x="141256" y="16478"/>
                      <a:pt x="150304" y="26384"/>
                      <a:pt x="156591" y="39529"/>
                    </a:cubicBezTo>
                    <a:lnTo>
                      <a:pt x="128683" y="55721"/>
                    </a:lnTo>
                    <a:cubicBezTo>
                      <a:pt x="118776" y="40672"/>
                      <a:pt x="105632" y="33147"/>
                      <a:pt x="89154" y="33147"/>
                    </a:cubicBezTo>
                    <a:cubicBezTo>
                      <a:pt x="73819" y="33147"/>
                      <a:pt x="61532" y="38767"/>
                      <a:pt x="52101" y="49911"/>
                    </a:cubicBezTo>
                    <a:cubicBezTo>
                      <a:pt x="42672" y="61055"/>
                      <a:pt x="38005" y="76295"/>
                      <a:pt x="38005" y="95631"/>
                    </a:cubicBezTo>
                    <a:cubicBezTo>
                      <a:pt x="38005" y="115157"/>
                      <a:pt x="42672" y="130493"/>
                      <a:pt x="52101" y="141637"/>
                    </a:cubicBezTo>
                    <a:cubicBezTo>
                      <a:pt x="61532" y="152781"/>
                      <a:pt x="73819" y="158401"/>
                      <a:pt x="89154" y="158401"/>
                    </a:cubicBezTo>
                    <a:cubicBezTo>
                      <a:pt x="105537" y="158401"/>
                      <a:pt x="118776" y="150781"/>
                      <a:pt x="128683" y="1354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0" name="Google Shape;110;p39"/>
              <p:cNvSpPr/>
              <p:nvPr/>
            </p:nvSpPr>
            <p:spPr>
              <a:xfrm>
                <a:off x="9387649"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4"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864" y="141542"/>
                    </a:moveTo>
                    <a:cubicBezTo>
                      <a:pt x="62579" y="152876"/>
                      <a:pt x="74962" y="158496"/>
                      <a:pt x="89725" y="158496"/>
                    </a:cubicBezTo>
                    <a:cubicBezTo>
                      <a:pt x="104775" y="158496"/>
                      <a:pt x="117157" y="152876"/>
                      <a:pt x="126778" y="141542"/>
                    </a:cubicBezTo>
                    <a:cubicBezTo>
                      <a:pt x="136398" y="130207"/>
                      <a:pt x="141255" y="114967"/>
                      <a:pt x="141255" y="95631"/>
                    </a:cubicBezTo>
                    <a:cubicBezTo>
                      <a:pt x="141255" y="76390"/>
                      <a:pt x="136398" y="61055"/>
                      <a:pt x="126587" y="49816"/>
                    </a:cubicBezTo>
                    <a:cubicBezTo>
                      <a:pt x="116871" y="38481"/>
                      <a:pt x="104584" y="32861"/>
                      <a:pt x="89725" y="32861"/>
                    </a:cubicBezTo>
                    <a:cubicBezTo>
                      <a:pt x="74866" y="32861"/>
                      <a:pt x="62579" y="38481"/>
                      <a:pt x="52864" y="49816"/>
                    </a:cubicBezTo>
                    <a:cubicBezTo>
                      <a:pt x="43148" y="61150"/>
                      <a:pt x="38195" y="76390"/>
                      <a:pt x="38195" y="95631"/>
                    </a:cubicBezTo>
                    <a:cubicBezTo>
                      <a:pt x="38195" y="114967"/>
                      <a:pt x="43053" y="130207"/>
                      <a:pt x="52864"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1" name="Google Shape;111;p39"/>
              <p:cNvSpPr/>
              <p:nvPr/>
            </p:nvSpPr>
            <p:spPr>
              <a:xfrm>
                <a:off x="9607867" y="1223009"/>
                <a:ext cx="254698" cy="187356"/>
              </a:xfrm>
              <a:custGeom>
                <a:avLst/>
                <a:gdLst/>
                <a:ahLst/>
                <a:cxnLst/>
                <a:rect l="l" t="t" r="r" b="b"/>
                <a:pathLst>
                  <a:path w="254698" h="187356" extrusionOk="0">
                    <a:moveTo>
                      <a:pt x="238315" y="19241"/>
                    </a:moveTo>
                    <a:cubicBezTo>
                      <a:pt x="249269" y="32099"/>
                      <a:pt x="254698" y="50483"/>
                      <a:pt x="254698" y="74486"/>
                    </a:cubicBezTo>
                    <a:lnTo>
                      <a:pt x="254698" y="187357"/>
                    </a:lnTo>
                    <a:lnTo>
                      <a:pt x="219456" y="187357"/>
                    </a:lnTo>
                    <a:lnTo>
                      <a:pt x="219456" y="86392"/>
                    </a:lnTo>
                    <a:cubicBezTo>
                      <a:pt x="219456" y="69723"/>
                      <a:pt x="216598" y="56674"/>
                      <a:pt x="210978" y="47434"/>
                    </a:cubicBezTo>
                    <a:cubicBezTo>
                      <a:pt x="205359" y="38100"/>
                      <a:pt x="196882" y="33528"/>
                      <a:pt x="185547" y="33528"/>
                    </a:cubicBezTo>
                    <a:cubicBezTo>
                      <a:pt x="174021" y="33528"/>
                      <a:pt x="164402" y="38195"/>
                      <a:pt x="156781" y="47434"/>
                    </a:cubicBezTo>
                    <a:cubicBezTo>
                      <a:pt x="149161" y="56769"/>
                      <a:pt x="145352" y="69914"/>
                      <a:pt x="145352" y="87154"/>
                    </a:cubicBezTo>
                    <a:lnTo>
                      <a:pt x="145352" y="187357"/>
                    </a:lnTo>
                    <a:lnTo>
                      <a:pt x="109728" y="187357"/>
                    </a:lnTo>
                    <a:lnTo>
                      <a:pt x="109728" y="86392"/>
                    </a:lnTo>
                    <a:cubicBezTo>
                      <a:pt x="109728" y="69437"/>
                      <a:pt x="106966" y="56388"/>
                      <a:pt x="101441" y="47244"/>
                    </a:cubicBezTo>
                    <a:cubicBezTo>
                      <a:pt x="95917" y="38100"/>
                      <a:pt x="87535" y="33528"/>
                      <a:pt x="76200" y="33528"/>
                    </a:cubicBezTo>
                    <a:cubicBezTo>
                      <a:pt x="64675" y="33528"/>
                      <a:pt x="55054" y="38195"/>
                      <a:pt x="47434" y="47625"/>
                    </a:cubicBezTo>
                    <a:cubicBezTo>
                      <a:pt x="39814" y="57055"/>
                      <a:pt x="36004" y="70199"/>
                      <a:pt x="36004" y="87154"/>
                    </a:cubicBezTo>
                    <a:lnTo>
                      <a:pt x="36004" y="187357"/>
                    </a:lnTo>
                    <a:lnTo>
                      <a:pt x="0" y="187357"/>
                    </a:lnTo>
                    <a:lnTo>
                      <a:pt x="0" y="4191"/>
                    </a:lnTo>
                    <a:lnTo>
                      <a:pt x="31718" y="4191"/>
                    </a:lnTo>
                    <a:cubicBezTo>
                      <a:pt x="31909" y="11716"/>
                      <a:pt x="32575" y="20860"/>
                      <a:pt x="33528" y="31718"/>
                    </a:cubicBezTo>
                    <a:cubicBezTo>
                      <a:pt x="39624" y="21146"/>
                      <a:pt x="47244" y="13240"/>
                      <a:pt x="56483" y="7906"/>
                    </a:cubicBezTo>
                    <a:cubicBezTo>
                      <a:pt x="65722" y="2572"/>
                      <a:pt x="75724" y="0"/>
                      <a:pt x="86868" y="0"/>
                    </a:cubicBezTo>
                    <a:cubicBezTo>
                      <a:pt x="99060" y="0"/>
                      <a:pt x="109823" y="3239"/>
                      <a:pt x="119158" y="9716"/>
                    </a:cubicBezTo>
                    <a:cubicBezTo>
                      <a:pt x="128397" y="16193"/>
                      <a:pt x="135350" y="25622"/>
                      <a:pt x="139827" y="38100"/>
                    </a:cubicBezTo>
                    <a:cubicBezTo>
                      <a:pt x="145732" y="25432"/>
                      <a:pt x="153543" y="15907"/>
                      <a:pt x="163259" y="9525"/>
                    </a:cubicBezTo>
                    <a:cubicBezTo>
                      <a:pt x="172974" y="3143"/>
                      <a:pt x="183928" y="0"/>
                      <a:pt x="195929" y="0"/>
                    </a:cubicBezTo>
                    <a:cubicBezTo>
                      <a:pt x="213170" y="0"/>
                      <a:pt x="227362" y="6382"/>
                      <a:pt x="238315" y="192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 name="Google Shape;112;p39"/>
              <p:cNvSpPr/>
              <p:nvPr/>
            </p:nvSpPr>
            <p:spPr>
              <a:xfrm>
                <a:off x="7693913" y="1532191"/>
                <a:ext cx="313658" cy="326993"/>
              </a:xfrm>
              <a:custGeom>
                <a:avLst/>
                <a:gdLst/>
                <a:ahLst/>
                <a:cxnLst/>
                <a:rect l="l" t="t" r="r" b="b"/>
                <a:pathLst>
                  <a:path w="313658" h="326993" extrusionOk="0">
                    <a:moveTo>
                      <a:pt x="19431" y="89821"/>
                    </a:moveTo>
                    <a:cubicBezTo>
                      <a:pt x="45529" y="109061"/>
                      <a:pt x="66104" y="125825"/>
                      <a:pt x="81153" y="139922"/>
                    </a:cubicBezTo>
                    <a:lnTo>
                      <a:pt x="61436" y="166402"/>
                    </a:lnTo>
                    <a:cubicBezTo>
                      <a:pt x="53721" y="158877"/>
                      <a:pt x="43719" y="150019"/>
                      <a:pt x="31432" y="139732"/>
                    </a:cubicBezTo>
                    <a:cubicBezTo>
                      <a:pt x="19145" y="129445"/>
                      <a:pt x="8763" y="121348"/>
                      <a:pt x="0" y="115252"/>
                    </a:cubicBezTo>
                    <a:lnTo>
                      <a:pt x="19431" y="89821"/>
                    </a:lnTo>
                    <a:close/>
                    <a:moveTo>
                      <a:pt x="9525" y="312801"/>
                    </a:moveTo>
                    <a:cubicBezTo>
                      <a:pt x="23431" y="271367"/>
                      <a:pt x="35719" y="229743"/>
                      <a:pt x="46577" y="187928"/>
                    </a:cubicBezTo>
                    <a:lnTo>
                      <a:pt x="76962" y="197072"/>
                    </a:lnTo>
                    <a:cubicBezTo>
                      <a:pt x="66866" y="237077"/>
                      <a:pt x="54959" y="278797"/>
                      <a:pt x="41338" y="322326"/>
                    </a:cubicBezTo>
                    <a:lnTo>
                      <a:pt x="9525" y="312801"/>
                    </a:lnTo>
                    <a:close/>
                    <a:moveTo>
                      <a:pt x="67437" y="76771"/>
                    </a:moveTo>
                    <a:cubicBezTo>
                      <a:pt x="59722" y="69723"/>
                      <a:pt x="50387" y="61817"/>
                      <a:pt x="39528" y="52959"/>
                    </a:cubicBezTo>
                    <a:cubicBezTo>
                      <a:pt x="28670" y="44101"/>
                      <a:pt x="19431" y="36862"/>
                      <a:pt x="11620" y="31242"/>
                    </a:cubicBezTo>
                    <a:lnTo>
                      <a:pt x="31052" y="5810"/>
                    </a:lnTo>
                    <a:cubicBezTo>
                      <a:pt x="39052" y="11240"/>
                      <a:pt x="48482" y="18193"/>
                      <a:pt x="59245" y="26670"/>
                    </a:cubicBezTo>
                    <a:cubicBezTo>
                      <a:pt x="70104" y="35147"/>
                      <a:pt x="79629" y="43148"/>
                      <a:pt x="87820" y="50673"/>
                    </a:cubicBezTo>
                    <a:lnTo>
                      <a:pt x="67437" y="76771"/>
                    </a:lnTo>
                    <a:close/>
                    <a:moveTo>
                      <a:pt x="313658" y="35814"/>
                    </a:moveTo>
                    <a:lnTo>
                      <a:pt x="313658" y="60198"/>
                    </a:lnTo>
                    <a:cubicBezTo>
                      <a:pt x="313658" y="91916"/>
                      <a:pt x="313087" y="128206"/>
                      <a:pt x="312039" y="169069"/>
                    </a:cubicBezTo>
                    <a:cubicBezTo>
                      <a:pt x="310991" y="209836"/>
                      <a:pt x="309467" y="247650"/>
                      <a:pt x="307657" y="282511"/>
                    </a:cubicBezTo>
                    <a:cubicBezTo>
                      <a:pt x="306705" y="298228"/>
                      <a:pt x="303086" y="309563"/>
                      <a:pt x="296894" y="316421"/>
                    </a:cubicBezTo>
                    <a:cubicBezTo>
                      <a:pt x="290608" y="323279"/>
                      <a:pt x="280225" y="326803"/>
                      <a:pt x="265652" y="326993"/>
                    </a:cubicBezTo>
                    <a:lnTo>
                      <a:pt x="254318" y="326993"/>
                    </a:lnTo>
                    <a:cubicBezTo>
                      <a:pt x="239268" y="326993"/>
                      <a:pt x="226409" y="326422"/>
                      <a:pt x="215836" y="325184"/>
                    </a:cubicBezTo>
                    <a:lnTo>
                      <a:pt x="209455" y="295942"/>
                    </a:lnTo>
                    <a:cubicBezTo>
                      <a:pt x="225933" y="297847"/>
                      <a:pt x="240697" y="298609"/>
                      <a:pt x="253936" y="298418"/>
                    </a:cubicBezTo>
                    <a:cubicBezTo>
                      <a:pt x="261747" y="298228"/>
                      <a:pt x="267081" y="295846"/>
                      <a:pt x="270129" y="291560"/>
                    </a:cubicBezTo>
                    <a:cubicBezTo>
                      <a:pt x="273177" y="287179"/>
                      <a:pt x="275082" y="279749"/>
                      <a:pt x="275749" y="269177"/>
                    </a:cubicBezTo>
                    <a:cubicBezTo>
                      <a:pt x="277368" y="241173"/>
                      <a:pt x="278702" y="210312"/>
                      <a:pt x="279845" y="176594"/>
                    </a:cubicBezTo>
                    <a:cubicBezTo>
                      <a:pt x="280892" y="142875"/>
                      <a:pt x="281464" y="112871"/>
                      <a:pt x="281464" y="86773"/>
                    </a:cubicBezTo>
                    <a:lnTo>
                      <a:pt x="281464" y="66294"/>
                    </a:lnTo>
                    <a:lnTo>
                      <a:pt x="133731" y="66294"/>
                    </a:lnTo>
                    <a:cubicBezTo>
                      <a:pt x="123158" y="83248"/>
                      <a:pt x="111347" y="99441"/>
                      <a:pt x="98488" y="114967"/>
                    </a:cubicBezTo>
                    <a:lnTo>
                      <a:pt x="73057" y="97726"/>
                    </a:lnTo>
                    <a:cubicBezTo>
                      <a:pt x="86963" y="81058"/>
                      <a:pt x="99155" y="64294"/>
                      <a:pt x="109728" y="47625"/>
                    </a:cubicBezTo>
                    <a:cubicBezTo>
                      <a:pt x="120301" y="30956"/>
                      <a:pt x="128301" y="15049"/>
                      <a:pt x="133731" y="0"/>
                    </a:cubicBezTo>
                    <a:lnTo>
                      <a:pt x="164782" y="6668"/>
                    </a:lnTo>
                    <a:cubicBezTo>
                      <a:pt x="160306" y="17240"/>
                      <a:pt x="155734" y="27051"/>
                      <a:pt x="151066" y="35909"/>
                    </a:cubicBezTo>
                    <a:lnTo>
                      <a:pt x="313658" y="35909"/>
                    </a:lnTo>
                    <a:close/>
                    <a:moveTo>
                      <a:pt x="100965" y="211836"/>
                    </a:moveTo>
                    <a:lnTo>
                      <a:pt x="128492" y="211836"/>
                    </a:lnTo>
                    <a:lnTo>
                      <a:pt x="128492" y="254508"/>
                    </a:lnTo>
                    <a:lnTo>
                      <a:pt x="162401" y="254508"/>
                    </a:lnTo>
                    <a:lnTo>
                      <a:pt x="162401" y="194881"/>
                    </a:lnTo>
                    <a:lnTo>
                      <a:pt x="90106" y="194881"/>
                    </a:lnTo>
                    <a:lnTo>
                      <a:pt x="90106" y="167735"/>
                    </a:lnTo>
                    <a:lnTo>
                      <a:pt x="162401" y="167735"/>
                    </a:lnTo>
                    <a:lnTo>
                      <a:pt x="162401" y="131445"/>
                    </a:lnTo>
                    <a:lnTo>
                      <a:pt x="141256" y="131445"/>
                    </a:lnTo>
                    <a:cubicBezTo>
                      <a:pt x="134398" y="142018"/>
                      <a:pt x="127730" y="151447"/>
                      <a:pt x="121158" y="159639"/>
                    </a:cubicBezTo>
                    <a:lnTo>
                      <a:pt x="96488" y="144494"/>
                    </a:lnTo>
                    <a:cubicBezTo>
                      <a:pt x="106394" y="132778"/>
                      <a:pt x="114585" y="121825"/>
                      <a:pt x="121158" y="111728"/>
                    </a:cubicBezTo>
                    <a:cubicBezTo>
                      <a:pt x="127730" y="101632"/>
                      <a:pt x="133826" y="90488"/>
                      <a:pt x="139541" y="78200"/>
                    </a:cubicBezTo>
                    <a:lnTo>
                      <a:pt x="166021" y="84582"/>
                    </a:lnTo>
                    <a:cubicBezTo>
                      <a:pt x="161830" y="94202"/>
                      <a:pt x="158686" y="100679"/>
                      <a:pt x="156876" y="104013"/>
                    </a:cubicBezTo>
                    <a:lnTo>
                      <a:pt x="251079" y="104013"/>
                    </a:lnTo>
                    <a:lnTo>
                      <a:pt x="251079" y="131540"/>
                    </a:lnTo>
                    <a:lnTo>
                      <a:pt x="193262" y="131540"/>
                    </a:lnTo>
                    <a:lnTo>
                      <a:pt x="193262" y="167830"/>
                    </a:lnTo>
                    <a:lnTo>
                      <a:pt x="263843" y="167830"/>
                    </a:lnTo>
                    <a:lnTo>
                      <a:pt x="263843" y="194977"/>
                    </a:lnTo>
                    <a:lnTo>
                      <a:pt x="193262" y="194977"/>
                    </a:lnTo>
                    <a:lnTo>
                      <a:pt x="193262" y="254603"/>
                    </a:lnTo>
                    <a:lnTo>
                      <a:pt x="224694" y="254603"/>
                    </a:lnTo>
                    <a:lnTo>
                      <a:pt x="224694" y="211550"/>
                    </a:lnTo>
                    <a:lnTo>
                      <a:pt x="251841" y="211550"/>
                    </a:lnTo>
                    <a:lnTo>
                      <a:pt x="251841" y="281083"/>
                    </a:lnTo>
                    <a:lnTo>
                      <a:pt x="101155" y="281083"/>
                    </a:lnTo>
                    <a:lnTo>
                      <a:pt x="101155" y="211836"/>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 name="Google Shape;113;p39"/>
              <p:cNvSpPr/>
              <p:nvPr/>
            </p:nvSpPr>
            <p:spPr>
              <a:xfrm>
                <a:off x="8056911" y="1535620"/>
                <a:ext cx="300608" cy="313848"/>
              </a:xfrm>
              <a:custGeom>
                <a:avLst/>
                <a:gdLst/>
                <a:ahLst/>
                <a:cxnLst/>
                <a:rect l="l" t="t" r="r" b="b"/>
                <a:pathLst>
                  <a:path w="300608" h="313848" extrusionOk="0">
                    <a:moveTo>
                      <a:pt x="238887" y="282130"/>
                    </a:moveTo>
                    <a:lnTo>
                      <a:pt x="300609" y="282130"/>
                    </a:lnTo>
                    <a:lnTo>
                      <a:pt x="300609" y="313849"/>
                    </a:lnTo>
                    <a:lnTo>
                      <a:pt x="0" y="313849"/>
                    </a:lnTo>
                    <a:lnTo>
                      <a:pt x="0" y="282130"/>
                    </a:lnTo>
                    <a:lnTo>
                      <a:pt x="131636" y="282130"/>
                    </a:lnTo>
                    <a:lnTo>
                      <a:pt x="131636" y="219361"/>
                    </a:lnTo>
                    <a:lnTo>
                      <a:pt x="27527" y="219361"/>
                    </a:lnTo>
                    <a:lnTo>
                      <a:pt x="27527" y="187642"/>
                    </a:lnTo>
                    <a:lnTo>
                      <a:pt x="131636" y="187642"/>
                    </a:lnTo>
                    <a:lnTo>
                      <a:pt x="131636" y="144209"/>
                    </a:lnTo>
                    <a:lnTo>
                      <a:pt x="14192" y="144209"/>
                    </a:lnTo>
                    <a:lnTo>
                      <a:pt x="14192" y="112776"/>
                    </a:lnTo>
                    <a:lnTo>
                      <a:pt x="287655" y="112776"/>
                    </a:lnTo>
                    <a:lnTo>
                      <a:pt x="287655" y="144209"/>
                    </a:lnTo>
                    <a:lnTo>
                      <a:pt x="165925" y="144209"/>
                    </a:lnTo>
                    <a:lnTo>
                      <a:pt x="165925" y="187642"/>
                    </a:lnTo>
                    <a:lnTo>
                      <a:pt x="273558" y="187642"/>
                    </a:lnTo>
                    <a:lnTo>
                      <a:pt x="273558" y="219361"/>
                    </a:lnTo>
                    <a:lnTo>
                      <a:pt x="165925" y="219361"/>
                    </a:lnTo>
                    <a:lnTo>
                      <a:pt x="165925" y="282130"/>
                    </a:lnTo>
                    <a:lnTo>
                      <a:pt x="235077" y="282130"/>
                    </a:lnTo>
                    <a:cubicBezTo>
                      <a:pt x="220980" y="262890"/>
                      <a:pt x="210502" y="248888"/>
                      <a:pt x="203645" y="240125"/>
                    </a:cubicBezTo>
                    <a:lnTo>
                      <a:pt x="229076" y="220694"/>
                    </a:lnTo>
                    <a:cubicBezTo>
                      <a:pt x="244412" y="240030"/>
                      <a:pt x="255651" y="254603"/>
                      <a:pt x="262985" y="264414"/>
                    </a:cubicBezTo>
                    <a:lnTo>
                      <a:pt x="238887" y="282130"/>
                    </a:lnTo>
                    <a:close/>
                    <a:moveTo>
                      <a:pt x="38862" y="67723"/>
                    </a:moveTo>
                    <a:lnTo>
                      <a:pt x="38862" y="99155"/>
                    </a:lnTo>
                    <a:lnTo>
                      <a:pt x="5334" y="99155"/>
                    </a:lnTo>
                    <a:lnTo>
                      <a:pt x="5334" y="36671"/>
                    </a:lnTo>
                    <a:lnTo>
                      <a:pt x="133065" y="36671"/>
                    </a:lnTo>
                    <a:lnTo>
                      <a:pt x="121063" y="5620"/>
                    </a:lnTo>
                    <a:lnTo>
                      <a:pt x="157734" y="0"/>
                    </a:lnTo>
                    <a:lnTo>
                      <a:pt x="160877" y="8477"/>
                    </a:lnTo>
                    <a:lnTo>
                      <a:pt x="171831" y="36671"/>
                    </a:lnTo>
                    <a:lnTo>
                      <a:pt x="296418" y="36671"/>
                    </a:lnTo>
                    <a:lnTo>
                      <a:pt x="296418" y="99155"/>
                    </a:lnTo>
                    <a:lnTo>
                      <a:pt x="261461" y="99155"/>
                    </a:lnTo>
                    <a:lnTo>
                      <a:pt x="261461" y="67723"/>
                    </a:lnTo>
                    <a:lnTo>
                      <a:pt x="38862" y="6772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4" name="Google Shape;114;p39"/>
              <p:cNvSpPr/>
              <p:nvPr/>
            </p:nvSpPr>
            <p:spPr>
              <a:xfrm>
                <a:off x="8405525" y="1711928"/>
                <a:ext cx="129445" cy="30384"/>
              </a:xfrm>
              <a:custGeom>
                <a:avLst/>
                <a:gdLst/>
                <a:ahLst/>
                <a:cxnLst/>
                <a:rect l="l" t="t" r="r" b="b"/>
                <a:pathLst>
                  <a:path w="129445"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5" name="Google Shape;115;p39"/>
              <p:cNvSpPr/>
              <p:nvPr/>
            </p:nvSpPr>
            <p:spPr>
              <a:xfrm>
                <a:off x="8569356" y="1536001"/>
                <a:ext cx="327279" cy="323850"/>
              </a:xfrm>
              <a:custGeom>
                <a:avLst/>
                <a:gdLst/>
                <a:ahLst/>
                <a:cxnLst/>
                <a:rect l="l" t="t" r="r" b="b"/>
                <a:pathLst>
                  <a:path w="327279" h="323850" extrusionOk="0">
                    <a:moveTo>
                      <a:pt x="138208" y="94488"/>
                    </a:moveTo>
                    <a:cubicBezTo>
                      <a:pt x="134208" y="127635"/>
                      <a:pt x="130016" y="154591"/>
                      <a:pt x="125539" y="175260"/>
                    </a:cubicBezTo>
                    <a:cubicBezTo>
                      <a:pt x="121063" y="195929"/>
                      <a:pt x="115062" y="214313"/>
                      <a:pt x="107538" y="230315"/>
                    </a:cubicBezTo>
                    <a:lnTo>
                      <a:pt x="154496" y="268796"/>
                    </a:lnTo>
                    <a:lnTo>
                      <a:pt x="131922" y="296323"/>
                    </a:lnTo>
                    <a:cubicBezTo>
                      <a:pt x="118967" y="284321"/>
                      <a:pt x="104966" y="272129"/>
                      <a:pt x="89916" y="259651"/>
                    </a:cubicBezTo>
                    <a:cubicBezTo>
                      <a:pt x="82391" y="270034"/>
                      <a:pt x="73247" y="280321"/>
                      <a:pt x="62579" y="290513"/>
                    </a:cubicBezTo>
                    <a:cubicBezTo>
                      <a:pt x="51911" y="300704"/>
                      <a:pt x="38862" y="311849"/>
                      <a:pt x="23622" y="323850"/>
                    </a:cubicBezTo>
                    <a:lnTo>
                      <a:pt x="0" y="298799"/>
                    </a:lnTo>
                    <a:cubicBezTo>
                      <a:pt x="14859" y="287465"/>
                      <a:pt x="27242" y="277082"/>
                      <a:pt x="37433" y="267557"/>
                    </a:cubicBezTo>
                    <a:cubicBezTo>
                      <a:pt x="47530" y="258032"/>
                      <a:pt x="56198" y="248126"/>
                      <a:pt x="63532" y="237744"/>
                    </a:cubicBezTo>
                    <a:cubicBezTo>
                      <a:pt x="44482" y="222504"/>
                      <a:pt x="28575" y="210122"/>
                      <a:pt x="15907" y="200692"/>
                    </a:cubicBezTo>
                    <a:cubicBezTo>
                      <a:pt x="24575" y="169164"/>
                      <a:pt x="32004" y="134398"/>
                      <a:pt x="38100" y="96298"/>
                    </a:cubicBezTo>
                    <a:lnTo>
                      <a:pt x="5239" y="96298"/>
                    </a:lnTo>
                    <a:lnTo>
                      <a:pt x="5239" y="62770"/>
                    </a:lnTo>
                    <a:lnTo>
                      <a:pt x="42958" y="62770"/>
                    </a:lnTo>
                    <a:cubicBezTo>
                      <a:pt x="46197" y="36862"/>
                      <a:pt x="48483" y="16002"/>
                      <a:pt x="49625" y="0"/>
                    </a:cubicBezTo>
                    <a:lnTo>
                      <a:pt x="82487" y="2477"/>
                    </a:lnTo>
                    <a:cubicBezTo>
                      <a:pt x="80391" y="22193"/>
                      <a:pt x="77914" y="42386"/>
                      <a:pt x="75057" y="62770"/>
                    </a:cubicBezTo>
                    <a:lnTo>
                      <a:pt x="138208" y="62770"/>
                    </a:lnTo>
                    <a:lnTo>
                      <a:pt x="138208" y="94488"/>
                    </a:lnTo>
                    <a:close/>
                    <a:moveTo>
                      <a:pt x="80296" y="208788"/>
                    </a:moveTo>
                    <a:cubicBezTo>
                      <a:pt x="86678" y="195167"/>
                      <a:pt x="91916" y="179356"/>
                      <a:pt x="96203" y="161544"/>
                    </a:cubicBezTo>
                    <a:cubicBezTo>
                      <a:pt x="100394" y="143637"/>
                      <a:pt x="104204" y="121920"/>
                      <a:pt x="107538" y="96298"/>
                    </a:cubicBezTo>
                    <a:lnTo>
                      <a:pt x="69818" y="96298"/>
                    </a:lnTo>
                    <a:cubicBezTo>
                      <a:pt x="63913" y="131540"/>
                      <a:pt x="57721" y="161449"/>
                      <a:pt x="51149" y="185928"/>
                    </a:cubicBezTo>
                    <a:cubicBezTo>
                      <a:pt x="62770" y="194501"/>
                      <a:pt x="72580" y="202216"/>
                      <a:pt x="80296" y="208788"/>
                    </a:cubicBezTo>
                    <a:close/>
                    <a:moveTo>
                      <a:pt x="327279" y="147066"/>
                    </a:moveTo>
                    <a:lnTo>
                      <a:pt x="327279" y="180213"/>
                    </a:lnTo>
                    <a:lnTo>
                      <a:pt x="250413" y="180213"/>
                    </a:lnTo>
                    <a:lnTo>
                      <a:pt x="250413" y="276511"/>
                    </a:lnTo>
                    <a:cubicBezTo>
                      <a:pt x="250413" y="292703"/>
                      <a:pt x="247174" y="304133"/>
                      <a:pt x="240697" y="310706"/>
                    </a:cubicBezTo>
                    <a:cubicBezTo>
                      <a:pt x="234220" y="317278"/>
                      <a:pt x="223076" y="320612"/>
                      <a:pt x="207359" y="320612"/>
                    </a:cubicBezTo>
                    <a:cubicBezTo>
                      <a:pt x="192977" y="320612"/>
                      <a:pt x="180690"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7066"/>
                    </a:lnTo>
                    <a:lnTo>
                      <a:pt x="216884" y="147066"/>
                    </a:lnTo>
                    <a:lnTo>
                      <a:pt x="216884" y="108299"/>
                    </a:lnTo>
                    <a:lnTo>
                      <a:pt x="273368" y="54293"/>
                    </a:lnTo>
                    <a:lnTo>
                      <a:pt x="155924" y="54293"/>
                    </a:lnTo>
                    <a:lnTo>
                      <a:pt x="155924" y="22193"/>
                    </a:lnTo>
                    <a:lnTo>
                      <a:pt x="316802" y="22193"/>
                    </a:lnTo>
                    <a:lnTo>
                      <a:pt x="316802" y="53912"/>
                    </a:lnTo>
                    <a:lnTo>
                      <a:pt x="250507" y="120206"/>
                    </a:lnTo>
                    <a:lnTo>
                      <a:pt x="250507" y="146971"/>
                    </a:lnTo>
                    <a:lnTo>
                      <a:pt x="327279" y="14697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 name="Google Shape;116;p39"/>
              <p:cNvSpPr/>
              <p:nvPr/>
            </p:nvSpPr>
            <p:spPr>
              <a:xfrm>
                <a:off x="8925591" y="1554289"/>
                <a:ext cx="296322" cy="310610"/>
              </a:xfrm>
              <a:custGeom>
                <a:avLst/>
                <a:gdLst/>
                <a:ahLst/>
                <a:cxnLst/>
                <a:rect l="l" t="t" r="r" b="b"/>
                <a:pathLst>
                  <a:path w="296322" h="310610" extrusionOk="0">
                    <a:moveTo>
                      <a:pt x="31718" y="0"/>
                    </a:moveTo>
                    <a:lnTo>
                      <a:pt x="296323" y="0"/>
                    </a:lnTo>
                    <a:lnTo>
                      <a:pt x="296323" y="260413"/>
                    </a:lnTo>
                    <a:cubicBezTo>
                      <a:pt x="296323" y="271939"/>
                      <a:pt x="294799" y="280797"/>
                      <a:pt x="291941" y="286893"/>
                    </a:cubicBezTo>
                    <a:cubicBezTo>
                      <a:pt x="288988" y="292989"/>
                      <a:pt x="284226" y="297275"/>
                      <a:pt x="277653" y="299752"/>
                    </a:cubicBezTo>
                    <a:cubicBezTo>
                      <a:pt x="271082" y="302228"/>
                      <a:pt x="261747" y="303467"/>
                      <a:pt x="249745" y="303467"/>
                    </a:cubicBezTo>
                    <a:cubicBezTo>
                      <a:pt x="239839" y="303467"/>
                      <a:pt x="227838" y="302800"/>
                      <a:pt x="213741" y="301371"/>
                    </a:cubicBezTo>
                    <a:lnTo>
                      <a:pt x="208121" y="267843"/>
                    </a:lnTo>
                    <a:cubicBezTo>
                      <a:pt x="223171" y="269938"/>
                      <a:pt x="235648" y="271177"/>
                      <a:pt x="245554" y="271367"/>
                    </a:cubicBezTo>
                    <a:cubicBezTo>
                      <a:pt x="252793" y="271367"/>
                      <a:pt x="257651" y="269938"/>
                      <a:pt x="260032"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8" y="203740"/>
                    </a:lnTo>
                    <a:cubicBezTo>
                      <a:pt x="62198" y="222980"/>
                      <a:pt x="58769" y="240697"/>
                      <a:pt x="53626" y="256794"/>
                    </a:cubicBezTo>
                    <a:cubicBezTo>
                      <a:pt x="48482" y="272891"/>
                      <a:pt x="40577" y="290798"/>
                      <a:pt x="30003" y="310610"/>
                    </a:cubicBezTo>
                    <a:lnTo>
                      <a:pt x="0" y="294037"/>
                    </a:lnTo>
                    <a:cubicBezTo>
                      <a:pt x="9620" y="275654"/>
                      <a:pt x="16573" y="260509"/>
                      <a:pt x="20764"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213" y="87154"/>
                    </a:moveTo>
                    <a:lnTo>
                      <a:pt x="263461" y="87154"/>
                    </a:lnTo>
                    <a:lnTo>
                      <a:pt x="263461" y="32480"/>
                    </a:lnTo>
                    <a:lnTo>
                      <a:pt x="180213" y="32480"/>
                    </a:lnTo>
                    <a:lnTo>
                      <a:pt x="180213" y="87154"/>
                    </a:lnTo>
                    <a:close/>
                    <a:moveTo>
                      <a:pt x="180213" y="119539"/>
                    </a:moveTo>
                    <a:lnTo>
                      <a:pt x="180213" y="171355"/>
                    </a:lnTo>
                    <a:lnTo>
                      <a:pt x="263461" y="171355"/>
                    </a:lnTo>
                    <a:lnTo>
                      <a:pt x="263461" y="119539"/>
                    </a:lnTo>
                    <a:lnTo>
                      <a:pt x="180213" y="11953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 name="Google Shape;117;p39"/>
              <p:cNvSpPr/>
              <p:nvPr/>
            </p:nvSpPr>
            <p:spPr>
              <a:xfrm>
                <a:off x="9291827" y="1575435"/>
                <a:ext cx="176688" cy="258127"/>
              </a:xfrm>
              <a:custGeom>
                <a:avLst/>
                <a:gdLst/>
                <a:ahLst/>
                <a:cxnLst/>
                <a:rect l="l" t="t" r="r" b="b"/>
                <a:pathLst>
                  <a:path w="176688" h="258127" extrusionOk="0">
                    <a:moveTo>
                      <a:pt x="82486" y="0"/>
                    </a:moveTo>
                    <a:cubicBezTo>
                      <a:pt x="100869" y="0"/>
                      <a:pt x="117157" y="3429"/>
                      <a:pt x="131540" y="10192"/>
                    </a:cubicBezTo>
                    <a:cubicBezTo>
                      <a:pt x="145923" y="17050"/>
                      <a:pt x="156972" y="26670"/>
                      <a:pt x="164878" y="39148"/>
                    </a:cubicBezTo>
                    <a:cubicBezTo>
                      <a:pt x="172783" y="51625"/>
                      <a:pt x="176689" y="65818"/>
                      <a:pt x="176689" y="81820"/>
                    </a:cubicBezTo>
                    <a:cubicBezTo>
                      <a:pt x="176689" y="97822"/>
                      <a:pt x="172783" y="112014"/>
                      <a:pt x="164878" y="124301"/>
                    </a:cubicBezTo>
                    <a:cubicBezTo>
                      <a:pt x="156972" y="136684"/>
                      <a:pt x="145923" y="146209"/>
                      <a:pt x="131730" y="153067"/>
                    </a:cubicBezTo>
                    <a:cubicBezTo>
                      <a:pt x="117538" y="159925"/>
                      <a:pt x="101060" y="163259"/>
                      <a:pt x="82486" y="163259"/>
                    </a:cubicBezTo>
                    <a:lnTo>
                      <a:pt x="37719" y="163259"/>
                    </a:lnTo>
                    <a:lnTo>
                      <a:pt x="37719" y="258127"/>
                    </a:lnTo>
                    <a:lnTo>
                      <a:pt x="0" y="258127"/>
                    </a:lnTo>
                    <a:lnTo>
                      <a:pt x="0" y="0"/>
                    </a:lnTo>
                    <a:lnTo>
                      <a:pt x="82486" y="0"/>
                    </a:lnTo>
                    <a:close/>
                    <a:moveTo>
                      <a:pt x="77914" y="130492"/>
                    </a:moveTo>
                    <a:cubicBezTo>
                      <a:pt x="96488" y="130492"/>
                      <a:pt x="110871" y="126111"/>
                      <a:pt x="121158" y="117253"/>
                    </a:cubicBezTo>
                    <a:cubicBezTo>
                      <a:pt x="131350" y="108394"/>
                      <a:pt x="136493" y="96583"/>
                      <a:pt x="136493" y="81820"/>
                    </a:cubicBezTo>
                    <a:cubicBezTo>
                      <a:pt x="136493" y="67056"/>
                      <a:pt x="131350" y="55150"/>
                      <a:pt x="121158" y="46196"/>
                    </a:cubicBezTo>
                    <a:cubicBezTo>
                      <a:pt x="110966" y="37243"/>
                      <a:pt x="96488" y="32766"/>
                      <a:pt x="77914" y="32766"/>
                    </a:cubicBezTo>
                    <a:lnTo>
                      <a:pt x="37719" y="32766"/>
                    </a:lnTo>
                    <a:lnTo>
                      <a:pt x="37719" y="130492"/>
                    </a:lnTo>
                    <a:lnTo>
                      <a:pt x="77914" y="130492"/>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 name="Google Shape;118;p39"/>
              <p:cNvSpPr/>
              <p:nvPr/>
            </p:nvSpPr>
            <p:spPr>
              <a:xfrm>
                <a:off x="9506330" y="1575435"/>
                <a:ext cx="176689" cy="258127"/>
              </a:xfrm>
              <a:custGeom>
                <a:avLst/>
                <a:gdLst/>
                <a:ahLst/>
                <a:cxnLst/>
                <a:rect l="l" t="t" r="r" b="b"/>
                <a:pathLst>
                  <a:path w="176689" h="258127" extrusionOk="0">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9" y="159925"/>
                      <a:pt x="101061" y="163259"/>
                      <a:pt x="82487" y="163259"/>
                    </a:cubicBezTo>
                    <a:lnTo>
                      <a:pt x="37719" y="163259"/>
                    </a:lnTo>
                    <a:lnTo>
                      <a:pt x="37719" y="258127"/>
                    </a:lnTo>
                    <a:lnTo>
                      <a:pt x="0" y="258127"/>
                    </a:lnTo>
                    <a:lnTo>
                      <a:pt x="0" y="0"/>
                    </a:lnTo>
                    <a:lnTo>
                      <a:pt x="82487" y="0"/>
                    </a:lnTo>
                    <a:close/>
                    <a:moveTo>
                      <a:pt x="77914" y="130492"/>
                    </a:moveTo>
                    <a:cubicBezTo>
                      <a:pt x="96488" y="130492"/>
                      <a:pt x="110871" y="126111"/>
                      <a:pt x="121158" y="117253"/>
                    </a:cubicBezTo>
                    <a:cubicBezTo>
                      <a:pt x="131350" y="108394"/>
                      <a:pt x="136493" y="96583"/>
                      <a:pt x="136493" y="81820"/>
                    </a:cubicBezTo>
                    <a:cubicBezTo>
                      <a:pt x="136493" y="67056"/>
                      <a:pt x="131350" y="55150"/>
                      <a:pt x="121158" y="46196"/>
                    </a:cubicBezTo>
                    <a:cubicBezTo>
                      <a:pt x="110966" y="37243"/>
                      <a:pt x="96488" y="32766"/>
                      <a:pt x="77914" y="32766"/>
                    </a:cubicBezTo>
                    <a:lnTo>
                      <a:pt x="37719" y="32766"/>
                    </a:lnTo>
                    <a:lnTo>
                      <a:pt x="37719" y="130492"/>
                    </a:lnTo>
                    <a:lnTo>
                      <a:pt x="77914" y="130492"/>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9" name="Google Shape;119;p39"/>
              <p:cNvSpPr/>
              <p:nvPr/>
            </p:nvSpPr>
            <p:spPr>
              <a:xfrm>
                <a:off x="9695020" y="1575435"/>
                <a:ext cx="197262" cy="258222"/>
              </a:xfrm>
              <a:custGeom>
                <a:avLst/>
                <a:gdLst/>
                <a:ahLst/>
                <a:cxnLst/>
                <a:rect l="l" t="t" r="r" b="b"/>
                <a:pathLst>
                  <a:path w="197262" h="258222" extrusionOk="0">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pic>
        <p:nvPicPr>
          <p:cNvPr id="120" name="Google Shape;120;p39"/>
          <p:cNvPicPr preferRelativeResize="0"/>
          <p:nvPr/>
        </p:nvPicPr>
        <p:blipFill rotWithShape="1">
          <a:blip r:embed="rId10">
            <a:alphaModFix/>
          </a:blip>
          <a:srcRect l="13378" t="61581" r="9968"/>
          <a:stretch/>
        </p:blipFill>
        <p:spPr>
          <a:xfrm rot="10800000">
            <a:off x="0" y="5732884"/>
            <a:ext cx="12191999" cy="1125116"/>
          </a:xfrm>
          <a:prstGeom prst="rect">
            <a:avLst/>
          </a:prstGeom>
          <a:noFill/>
          <a:ln>
            <a:noFill/>
          </a:ln>
        </p:spPr>
      </p:pic>
      <p:sp>
        <p:nvSpPr>
          <p:cNvPr id="121" name="Google Shape;121;p39"/>
          <p:cNvSpPr txBox="1">
            <a:spLocks noGrp="1"/>
          </p:cNvSpPr>
          <p:nvPr>
            <p:ph type="sldNum" idx="12"/>
          </p:nvPr>
        </p:nvSpPr>
        <p:spPr>
          <a:xfrm>
            <a:off x="11460310" y="6356350"/>
            <a:ext cx="550333"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363413119"/>
      </p:ext>
    </p:extLst>
  </p:cSld>
  <p:clrMap bg1="lt1" tx1="dk1" bg2="dk2" tx2="lt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51">
          <p15:clr>
            <a:srgbClr val="F26B43"/>
          </p15:clr>
        </p15:guide>
        <p15:guide id="2" pos="7106">
          <p15:clr>
            <a:srgbClr val="F26B43"/>
          </p15:clr>
        </p15:guide>
        <p15:guide id="3" orient="horz" pos="3906">
          <p15:clr>
            <a:srgbClr val="F26B43"/>
          </p15:clr>
        </p15:guide>
        <p15:guide id="4" orient="horz" pos="414">
          <p15:clr>
            <a:srgbClr val="F26B43"/>
          </p15:clr>
        </p15:guide>
        <p15:guide id="5" pos="3840">
          <p15:clr>
            <a:srgbClr val="F26B43"/>
          </p15:clr>
        </p15:guide>
        <p15:guide id="6" orient="horz" pos="216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p:nvPr/>
        </p:nvSpPr>
        <p:spPr>
          <a:xfrm>
            <a:off x="0" y="0"/>
            <a:ext cx="12192000" cy="6858000"/>
          </a:xfrm>
          <a:prstGeom prst="roundRect">
            <a:avLst>
              <a:gd name="adj" fmla="val 0"/>
            </a:avLst>
          </a:prstGeom>
          <a:gradFill>
            <a:gsLst>
              <a:gs pos="0">
                <a:srgbClr val="C4D6ED">
                  <a:alpha val="20000"/>
                </a:srgbClr>
              </a:gs>
              <a:gs pos="100000">
                <a:srgbClr val="BDD0EC">
                  <a:alpha val="20000"/>
                </a:srgbClr>
              </a:gs>
            </a:gsLst>
            <a:lin ang="54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grpSp>
        <p:nvGrpSpPr>
          <p:cNvPr id="11" name="Google Shape;11;p39"/>
          <p:cNvGrpSpPr/>
          <p:nvPr/>
        </p:nvGrpSpPr>
        <p:grpSpPr>
          <a:xfrm>
            <a:off x="160320" y="178403"/>
            <a:ext cx="11871361" cy="6501195"/>
            <a:chOff x="-11879827" y="-8369300"/>
            <a:chExt cx="11871361" cy="6501195"/>
          </a:xfrm>
        </p:grpSpPr>
        <p:grpSp>
          <p:nvGrpSpPr>
            <p:cNvPr id="12" name="Google Shape;12;p39"/>
            <p:cNvGrpSpPr/>
            <p:nvPr/>
          </p:nvGrpSpPr>
          <p:grpSpPr>
            <a:xfrm>
              <a:off x="-11879827" y="-2678968"/>
              <a:ext cx="3363753" cy="810862"/>
              <a:chOff x="2380868" y="4939665"/>
              <a:chExt cx="3363753" cy="810862"/>
            </a:xfrm>
          </p:grpSpPr>
          <p:sp>
            <p:nvSpPr>
              <p:cNvPr id="13" name="Google Shape;13;p39"/>
              <p:cNvSpPr/>
              <p:nvPr/>
            </p:nvSpPr>
            <p:spPr>
              <a:xfrm>
                <a:off x="2381058" y="4939665"/>
                <a:ext cx="313658" cy="326993"/>
              </a:xfrm>
              <a:custGeom>
                <a:avLst/>
                <a:gdLst/>
                <a:ahLst/>
                <a:cxnLst/>
                <a:rect l="l" t="t" r="r" b="b"/>
                <a:pathLst>
                  <a:path w="313658" h="326993" extrusionOk="0">
                    <a:moveTo>
                      <a:pt x="19431" y="89725"/>
                    </a:moveTo>
                    <a:cubicBezTo>
                      <a:pt x="45529" y="108966"/>
                      <a:pt x="66103" y="125730"/>
                      <a:pt x="81153" y="139827"/>
                    </a:cubicBezTo>
                    <a:lnTo>
                      <a:pt x="61436" y="166306"/>
                    </a:lnTo>
                    <a:cubicBezTo>
                      <a:pt x="53721" y="158782"/>
                      <a:pt x="43720" y="149923"/>
                      <a:pt x="31433" y="139637"/>
                    </a:cubicBezTo>
                    <a:cubicBezTo>
                      <a:pt x="19145" y="129349"/>
                      <a:pt x="8763" y="121253"/>
                      <a:pt x="0" y="115157"/>
                    </a:cubicBezTo>
                    <a:lnTo>
                      <a:pt x="19431" y="89725"/>
                    </a:lnTo>
                    <a:close/>
                    <a:moveTo>
                      <a:pt x="9620" y="312706"/>
                    </a:moveTo>
                    <a:cubicBezTo>
                      <a:pt x="23527" y="271272"/>
                      <a:pt x="35814" y="229648"/>
                      <a:pt x="46673" y="187833"/>
                    </a:cubicBezTo>
                    <a:lnTo>
                      <a:pt x="77057" y="196977"/>
                    </a:lnTo>
                    <a:cubicBezTo>
                      <a:pt x="66961" y="236982"/>
                      <a:pt x="55054" y="278701"/>
                      <a:pt x="41434" y="322231"/>
                    </a:cubicBezTo>
                    <a:lnTo>
                      <a:pt x="9620" y="312706"/>
                    </a:lnTo>
                    <a:close/>
                    <a:moveTo>
                      <a:pt x="67437" y="76676"/>
                    </a:moveTo>
                    <a:cubicBezTo>
                      <a:pt x="59722" y="69628"/>
                      <a:pt x="50387" y="61722"/>
                      <a:pt x="39529" y="52864"/>
                    </a:cubicBezTo>
                    <a:cubicBezTo>
                      <a:pt x="28670" y="44005"/>
                      <a:pt x="19431" y="36766"/>
                      <a:pt x="11621" y="31147"/>
                    </a:cubicBezTo>
                    <a:lnTo>
                      <a:pt x="31052" y="5715"/>
                    </a:lnTo>
                    <a:cubicBezTo>
                      <a:pt x="39053" y="11144"/>
                      <a:pt x="48482" y="18097"/>
                      <a:pt x="59246" y="26575"/>
                    </a:cubicBezTo>
                    <a:cubicBezTo>
                      <a:pt x="70104" y="35052"/>
                      <a:pt x="79629" y="43053"/>
                      <a:pt x="87821" y="50578"/>
                    </a:cubicBezTo>
                    <a:lnTo>
                      <a:pt x="67437" y="76676"/>
                    </a:lnTo>
                    <a:close/>
                    <a:moveTo>
                      <a:pt x="313658" y="35814"/>
                    </a:moveTo>
                    <a:lnTo>
                      <a:pt x="313658" y="60198"/>
                    </a:lnTo>
                    <a:cubicBezTo>
                      <a:pt x="313658" y="91916"/>
                      <a:pt x="313087" y="128206"/>
                      <a:pt x="312039" y="169069"/>
                    </a:cubicBezTo>
                    <a:cubicBezTo>
                      <a:pt x="310991" y="209836"/>
                      <a:pt x="309467" y="247650"/>
                      <a:pt x="307658" y="282512"/>
                    </a:cubicBezTo>
                    <a:cubicBezTo>
                      <a:pt x="306705" y="298228"/>
                      <a:pt x="303086" y="309563"/>
                      <a:pt x="296894" y="316421"/>
                    </a:cubicBezTo>
                    <a:cubicBezTo>
                      <a:pt x="290608" y="323279"/>
                      <a:pt x="280226" y="326803"/>
                      <a:pt x="265652" y="326993"/>
                    </a:cubicBezTo>
                    <a:lnTo>
                      <a:pt x="254318" y="326993"/>
                    </a:lnTo>
                    <a:cubicBezTo>
                      <a:pt x="239268" y="326993"/>
                      <a:pt x="226409" y="326422"/>
                      <a:pt x="215837" y="325183"/>
                    </a:cubicBezTo>
                    <a:lnTo>
                      <a:pt x="209455" y="295942"/>
                    </a:lnTo>
                    <a:cubicBezTo>
                      <a:pt x="225933" y="297847"/>
                      <a:pt x="240697" y="298609"/>
                      <a:pt x="253937" y="298418"/>
                    </a:cubicBezTo>
                    <a:cubicBezTo>
                      <a:pt x="261747" y="298228"/>
                      <a:pt x="267081" y="295846"/>
                      <a:pt x="270129" y="291560"/>
                    </a:cubicBezTo>
                    <a:cubicBezTo>
                      <a:pt x="273177" y="287179"/>
                      <a:pt x="275082" y="279749"/>
                      <a:pt x="275749" y="269176"/>
                    </a:cubicBezTo>
                    <a:cubicBezTo>
                      <a:pt x="277368" y="241173"/>
                      <a:pt x="278702" y="210312"/>
                      <a:pt x="279845" y="176594"/>
                    </a:cubicBezTo>
                    <a:cubicBezTo>
                      <a:pt x="280892" y="142875"/>
                      <a:pt x="281464" y="112871"/>
                      <a:pt x="281464" y="86773"/>
                    </a:cubicBezTo>
                    <a:lnTo>
                      <a:pt x="281464" y="66294"/>
                    </a:lnTo>
                    <a:lnTo>
                      <a:pt x="133731" y="66294"/>
                    </a:lnTo>
                    <a:cubicBezTo>
                      <a:pt x="123158" y="83248"/>
                      <a:pt x="111347" y="99441"/>
                      <a:pt x="98489" y="114967"/>
                    </a:cubicBezTo>
                    <a:lnTo>
                      <a:pt x="73057" y="97726"/>
                    </a:lnTo>
                    <a:cubicBezTo>
                      <a:pt x="86963" y="81058"/>
                      <a:pt x="99155" y="64294"/>
                      <a:pt x="109728" y="47625"/>
                    </a:cubicBezTo>
                    <a:cubicBezTo>
                      <a:pt x="120301" y="30956"/>
                      <a:pt x="128302" y="15049"/>
                      <a:pt x="133731" y="0"/>
                    </a:cubicBezTo>
                    <a:lnTo>
                      <a:pt x="164783" y="6667"/>
                    </a:lnTo>
                    <a:cubicBezTo>
                      <a:pt x="160306" y="17240"/>
                      <a:pt x="155734" y="27051"/>
                      <a:pt x="151067" y="35909"/>
                    </a:cubicBezTo>
                    <a:lnTo>
                      <a:pt x="313658" y="35909"/>
                    </a:lnTo>
                    <a:close/>
                    <a:moveTo>
                      <a:pt x="100965" y="211836"/>
                    </a:moveTo>
                    <a:lnTo>
                      <a:pt x="128492" y="211836"/>
                    </a:lnTo>
                    <a:lnTo>
                      <a:pt x="128492" y="254508"/>
                    </a:lnTo>
                    <a:lnTo>
                      <a:pt x="162401" y="254508"/>
                    </a:lnTo>
                    <a:lnTo>
                      <a:pt x="162401" y="194881"/>
                    </a:lnTo>
                    <a:lnTo>
                      <a:pt x="90106" y="194881"/>
                    </a:lnTo>
                    <a:lnTo>
                      <a:pt x="90106" y="167735"/>
                    </a:lnTo>
                    <a:lnTo>
                      <a:pt x="162401" y="167735"/>
                    </a:lnTo>
                    <a:lnTo>
                      <a:pt x="162401" y="131445"/>
                    </a:lnTo>
                    <a:lnTo>
                      <a:pt x="141161" y="131445"/>
                    </a:lnTo>
                    <a:cubicBezTo>
                      <a:pt x="134303" y="142018"/>
                      <a:pt x="127635" y="151447"/>
                      <a:pt x="121063" y="159639"/>
                    </a:cubicBezTo>
                    <a:lnTo>
                      <a:pt x="96393" y="144494"/>
                    </a:lnTo>
                    <a:cubicBezTo>
                      <a:pt x="106299" y="132779"/>
                      <a:pt x="114491" y="121825"/>
                      <a:pt x="121063" y="111728"/>
                    </a:cubicBezTo>
                    <a:cubicBezTo>
                      <a:pt x="127635" y="101632"/>
                      <a:pt x="133731" y="90488"/>
                      <a:pt x="139446" y="78200"/>
                    </a:cubicBezTo>
                    <a:lnTo>
                      <a:pt x="165926" y="84582"/>
                    </a:lnTo>
                    <a:cubicBezTo>
                      <a:pt x="161735" y="94202"/>
                      <a:pt x="158591" y="100679"/>
                      <a:pt x="156781" y="104013"/>
                    </a:cubicBezTo>
                    <a:lnTo>
                      <a:pt x="250984" y="104013"/>
                    </a:lnTo>
                    <a:lnTo>
                      <a:pt x="250984" y="131540"/>
                    </a:lnTo>
                    <a:lnTo>
                      <a:pt x="193167" y="131540"/>
                    </a:lnTo>
                    <a:lnTo>
                      <a:pt x="193167" y="167830"/>
                    </a:lnTo>
                    <a:lnTo>
                      <a:pt x="263747" y="167830"/>
                    </a:lnTo>
                    <a:lnTo>
                      <a:pt x="263747" y="194977"/>
                    </a:lnTo>
                    <a:lnTo>
                      <a:pt x="193167" y="194977"/>
                    </a:lnTo>
                    <a:lnTo>
                      <a:pt x="193167" y="254603"/>
                    </a:lnTo>
                    <a:lnTo>
                      <a:pt x="224600" y="254603"/>
                    </a:lnTo>
                    <a:lnTo>
                      <a:pt x="224600" y="211550"/>
                    </a:lnTo>
                    <a:lnTo>
                      <a:pt x="251746" y="211550"/>
                    </a:lnTo>
                    <a:lnTo>
                      <a:pt x="251746" y="281083"/>
                    </a:lnTo>
                    <a:lnTo>
                      <a:pt x="100965" y="281083"/>
                    </a:lnTo>
                    <a:lnTo>
                      <a:pt x="100965" y="211836"/>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4" name="Google Shape;14;p39"/>
              <p:cNvSpPr/>
              <p:nvPr/>
            </p:nvSpPr>
            <p:spPr>
              <a:xfrm>
                <a:off x="2744151" y="4942998"/>
                <a:ext cx="300513" cy="313943"/>
              </a:xfrm>
              <a:custGeom>
                <a:avLst/>
                <a:gdLst/>
                <a:ahLst/>
                <a:cxnLst/>
                <a:rect l="l" t="t" r="r" b="b"/>
                <a:pathLst>
                  <a:path w="300513" h="313943" extrusionOk="0">
                    <a:moveTo>
                      <a:pt x="238792" y="282226"/>
                    </a:moveTo>
                    <a:lnTo>
                      <a:pt x="300514" y="282226"/>
                    </a:lnTo>
                    <a:lnTo>
                      <a:pt x="300514" y="313944"/>
                    </a:lnTo>
                    <a:lnTo>
                      <a:pt x="0" y="313944"/>
                    </a:lnTo>
                    <a:lnTo>
                      <a:pt x="0" y="282226"/>
                    </a:lnTo>
                    <a:lnTo>
                      <a:pt x="131636" y="282226"/>
                    </a:lnTo>
                    <a:lnTo>
                      <a:pt x="131636" y="219456"/>
                    </a:lnTo>
                    <a:lnTo>
                      <a:pt x="27527" y="219456"/>
                    </a:lnTo>
                    <a:lnTo>
                      <a:pt x="27527" y="187738"/>
                    </a:lnTo>
                    <a:lnTo>
                      <a:pt x="131636" y="187738"/>
                    </a:lnTo>
                    <a:lnTo>
                      <a:pt x="131636" y="144304"/>
                    </a:lnTo>
                    <a:lnTo>
                      <a:pt x="14097" y="144304"/>
                    </a:lnTo>
                    <a:lnTo>
                      <a:pt x="14097" y="112871"/>
                    </a:lnTo>
                    <a:lnTo>
                      <a:pt x="287560" y="112871"/>
                    </a:lnTo>
                    <a:lnTo>
                      <a:pt x="287560" y="144304"/>
                    </a:lnTo>
                    <a:lnTo>
                      <a:pt x="165830" y="144304"/>
                    </a:lnTo>
                    <a:lnTo>
                      <a:pt x="165830" y="187738"/>
                    </a:lnTo>
                    <a:lnTo>
                      <a:pt x="273463" y="187738"/>
                    </a:lnTo>
                    <a:lnTo>
                      <a:pt x="273463" y="219456"/>
                    </a:lnTo>
                    <a:lnTo>
                      <a:pt x="165830" y="219456"/>
                    </a:lnTo>
                    <a:lnTo>
                      <a:pt x="165830" y="282226"/>
                    </a:lnTo>
                    <a:lnTo>
                      <a:pt x="234982" y="282226"/>
                    </a:lnTo>
                    <a:cubicBezTo>
                      <a:pt x="220885" y="262985"/>
                      <a:pt x="210407" y="248983"/>
                      <a:pt x="203549" y="240221"/>
                    </a:cubicBezTo>
                    <a:lnTo>
                      <a:pt x="228981" y="220789"/>
                    </a:lnTo>
                    <a:cubicBezTo>
                      <a:pt x="244316" y="240125"/>
                      <a:pt x="255556" y="254698"/>
                      <a:pt x="262890" y="264509"/>
                    </a:cubicBezTo>
                    <a:lnTo>
                      <a:pt x="238792" y="282226"/>
                    </a:lnTo>
                    <a:close/>
                    <a:moveTo>
                      <a:pt x="38767" y="67723"/>
                    </a:moveTo>
                    <a:lnTo>
                      <a:pt x="38767" y="99155"/>
                    </a:lnTo>
                    <a:lnTo>
                      <a:pt x="5239" y="99155"/>
                    </a:lnTo>
                    <a:lnTo>
                      <a:pt x="5239" y="36671"/>
                    </a:lnTo>
                    <a:lnTo>
                      <a:pt x="132969" y="36671"/>
                    </a:lnTo>
                    <a:lnTo>
                      <a:pt x="120968" y="5620"/>
                    </a:lnTo>
                    <a:lnTo>
                      <a:pt x="157639" y="0"/>
                    </a:lnTo>
                    <a:lnTo>
                      <a:pt x="160782" y="8477"/>
                    </a:lnTo>
                    <a:lnTo>
                      <a:pt x="171736" y="36671"/>
                    </a:lnTo>
                    <a:lnTo>
                      <a:pt x="296323" y="36671"/>
                    </a:lnTo>
                    <a:lnTo>
                      <a:pt x="296323" y="99155"/>
                    </a:lnTo>
                    <a:lnTo>
                      <a:pt x="261366" y="99155"/>
                    </a:lnTo>
                    <a:lnTo>
                      <a:pt x="261366" y="67723"/>
                    </a:lnTo>
                    <a:lnTo>
                      <a:pt x="38767" y="6772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5" name="Google Shape;15;p39"/>
              <p:cNvSpPr/>
              <p:nvPr/>
            </p:nvSpPr>
            <p:spPr>
              <a:xfrm>
                <a:off x="3092671" y="5119306"/>
                <a:ext cx="129444" cy="30384"/>
              </a:xfrm>
              <a:custGeom>
                <a:avLst/>
                <a:gdLst/>
                <a:ahLst/>
                <a:cxnLst/>
                <a:rect l="l" t="t" r="r" b="b"/>
                <a:pathLst>
                  <a:path w="129444"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6" name="Google Shape;16;p39"/>
              <p:cNvSpPr/>
              <p:nvPr/>
            </p:nvSpPr>
            <p:spPr>
              <a:xfrm>
                <a:off x="3256501" y="4943379"/>
                <a:ext cx="327279" cy="323850"/>
              </a:xfrm>
              <a:custGeom>
                <a:avLst/>
                <a:gdLst/>
                <a:ahLst/>
                <a:cxnLst/>
                <a:rect l="l" t="t" r="r" b="b"/>
                <a:pathLst>
                  <a:path w="327279" h="323850" extrusionOk="0">
                    <a:moveTo>
                      <a:pt x="138208" y="94488"/>
                    </a:moveTo>
                    <a:cubicBezTo>
                      <a:pt x="134207" y="127635"/>
                      <a:pt x="130016" y="154591"/>
                      <a:pt x="125540" y="175260"/>
                    </a:cubicBezTo>
                    <a:cubicBezTo>
                      <a:pt x="121063" y="195929"/>
                      <a:pt x="115062" y="214313"/>
                      <a:pt x="107537" y="230315"/>
                    </a:cubicBezTo>
                    <a:lnTo>
                      <a:pt x="154496" y="268796"/>
                    </a:lnTo>
                    <a:lnTo>
                      <a:pt x="131921" y="296323"/>
                    </a:lnTo>
                    <a:cubicBezTo>
                      <a:pt x="118967" y="284321"/>
                      <a:pt x="104966" y="272129"/>
                      <a:pt x="89916" y="259652"/>
                    </a:cubicBezTo>
                    <a:cubicBezTo>
                      <a:pt x="82391" y="270034"/>
                      <a:pt x="73247" y="280321"/>
                      <a:pt x="62579" y="290513"/>
                    </a:cubicBezTo>
                    <a:cubicBezTo>
                      <a:pt x="51911" y="300704"/>
                      <a:pt x="38862" y="311849"/>
                      <a:pt x="23622" y="323850"/>
                    </a:cubicBezTo>
                    <a:lnTo>
                      <a:pt x="0" y="298799"/>
                    </a:lnTo>
                    <a:cubicBezTo>
                      <a:pt x="14859" y="287465"/>
                      <a:pt x="27242" y="277082"/>
                      <a:pt x="37433" y="267557"/>
                    </a:cubicBezTo>
                    <a:cubicBezTo>
                      <a:pt x="47530" y="258032"/>
                      <a:pt x="56198" y="248126"/>
                      <a:pt x="63532" y="237744"/>
                    </a:cubicBezTo>
                    <a:cubicBezTo>
                      <a:pt x="44482" y="222504"/>
                      <a:pt x="28575" y="210121"/>
                      <a:pt x="15907" y="200692"/>
                    </a:cubicBezTo>
                    <a:cubicBezTo>
                      <a:pt x="24575" y="169164"/>
                      <a:pt x="32004" y="134398"/>
                      <a:pt x="38100" y="96298"/>
                    </a:cubicBezTo>
                    <a:lnTo>
                      <a:pt x="5239" y="96298"/>
                    </a:lnTo>
                    <a:lnTo>
                      <a:pt x="5239" y="62770"/>
                    </a:lnTo>
                    <a:lnTo>
                      <a:pt x="42958" y="62770"/>
                    </a:lnTo>
                    <a:cubicBezTo>
                      <a:pt x="46196" y="36862"/>
                      <a:pt x="48482" y="16002"/>
                      <a:pt x="49625" y="0"/>
                    </a:cubicBezTo>
                    <a:lnTo>
                      <a:pt x="82487" y="2477"/>
                    </a:lnTo>
                    <a:cubicBezTo>
                      <a:pt x="80391" y="22193"/>
                      <a:pt x="77915" y="42386"/>
                      <a:pt x="75057" y="62770"/>
                    </a:cubicBezTo>
                    <a:lnTo>
                      <a:pt x="138208" y="62770"/>
                    </a:lnTo>
                    <a:lnTo>
                      <a:pt x="138208" y="94488"/>
                    </a:lnTo>
                    <a:close/>
                    <a:moveTo>
                      <a:pt x="80391" y="208788"/>
                    </a:moveTo>
                    <a:cubicBezTo>
                      <a:pt x="86773" y="195167"/>
                      <a:pt x="92012" y="179356"/>
                      <a:pt x="96298" y="161544"/>
                    </a:cubicBezTo>
                    <a:cubicBezTo>
                      <a:pt x="100489" y="143637"/>
                      <a:pt x="104299" y="121920"/>
                      <a:pt x="107633" y="96298"/>
                    </a:cubicBezTo>
                    <a:lnTo>
                      <a:pt x="69914" y="96298"/>
                    </a:lnTo>
                    <a:cubicBezTo>
                      <a:pt x="64008" y="131540"/>
                      <a:pt x="57817" y="161449"/>
                      <a:pt x="51244" y="185928"/>
                    </a:cubicBezTo>
                    <a:cubicBezTo>
                      <a:pt x="62865" y="194596"/>
                      <a:pt x="72581" y="202216"/>
                      <a:pt x="80391" y="208788"/>
                    </a:cubicBezTo>
                    <a:close/>
                    <a:moveTo>
                      <a:pt x="327279" y="147066"/>
                    </a:moveTo>
                    <a:lnTo>
                      <a:pt x="327279" y="180213"/>
                    </a:lnTo>
                    <a:lnTo>
                      <a:pt x="250412" y="180213"/>
                    </a:lnTo>
                    <a:lnTo>
                      <a:pt x="250412" y="276511"/>
                    </a:lnTo>
                    <a:cubicBezTo>
                      <a:pt x="250412" y="292703"/>
                      <a:pt x="247174" y="304133"/>
                      <a:pt x="240697" y="310705"/>
                    </a:cubicBezTo>
                    <a:cubicBezTo>
                      <a:pt x="234220" y="317278"/>
                      <a:pt x="223075" y="320612"/>
                      <a:pt x="207359" y="320612"/>
                    </a:cubicBezTo>
                    <a:cubicBezTo>
                      <a:pt x="192976" y="320612"/>
                      <a:pt x="180689"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6971"/>
                    </a:lnTo>
                    <a:lnTo>
                      <a:pt x="216884" y="146971"/>
                    </a:lnTo>
                    <a:lnTo>
                      <a:pt x="216884" y="108204"/>
                    </a:lnTo>
                    <a:lnTo>
                      <a:pt x="273367" y="54197"/>
                    </a:lnTo>
                    <a:lnTo>
                      <a:pt x="155924" y="54197"/>
                    </a:lnTo>
                    <a:lnTo>
                      <a:pt x="155924" y="22098"/>
                    </a:lnTo>
                    <a:lnTo>
                      <a:pt x="316801" y="22098"/>
                    </a:lnTo>
                    <a:lnTo>
                      <a:pt x="316801" y="53816"/>
                    </a:lnTo>
                    <a:lnTo>
                      <a:pt x="250508" y="120110"/>
                    </a:lnTo>
                    <a:lnTo>
                      <a:pt x="250508" y="146876"/>
                    </a:lnTo>
                    <a:lnTo>
                      <a:pt x="327279" y="146876"/>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7" name="Google Shape;17;p39"/>
              <p:cNvSpPr/>
              <p:nvPr/>
            </p:nvSpPr>
            <p:spPr>
              <a:xfrm>
                <a:off x="3612736" y="4961667"/>
                <a:ext cx="296322" cy="310610"/>
              </a:xfrm>
              <a:custGeom>
                <a:avLst/>
                <a:gdLst/>
                <a:ahLst/>
                <a:cxnLst/>
                <a:rect l="l" t="t" r="r" b="b"/>
                <a:pathLst>
                  <a:path w="296322" h="310610" extrusionOk="0">
                    <a:moveTo>
                      <a:pt x="31718" y="0"/>
                    </a:moveTo>
                    <a:lnTo>
                      <a:pt x="296323" y="0"/>
                    </a:lnTo>
                    <a:lnTo>
                      <a:pt x="296323" y="260413"/>
                    </a:lnTo>
                    <a:cubicBezTo>
                      <a:pt x="296323" y="271939"/>
                      <a:pt x="294799" y="280797"/>
                      <a:pt x="291941" y="286893"/>
                    </a:cubicBezTo>
                    <a:cubicBezTo>
                      <a:pt x="288989" y="292989"/>
                      <a:pt x="284226" y="297275"/>
                      <a:pt x="277654" y="299752"/>
                    </a:cubicBezTo>
                    <a:cubicBezTo>
                      <a:pt x="271082" y="302228"/>
                      <a:pt x="261747" y="303466"/>
                      <a:pt x="249746" y="303466"/>
                    </a:cubicBezTo>
                    <a:cubicBezTo>
                      <a:pt x="239840" y="303466"/>
                      <a:pt x="227838" y="302800"/>
                      <a:pt x="213741" y="301371"/>
                    </a:cubicBezTo>
                    <a:lnTo>
                      <a:pt x="208121" y="267843"/>
                    </a:lnTo>
                    <a:cubicBezTo>
                      <a:pt x="223171" y="269938"/>
                      <a:pt x="235649" y="271177"/>
                      <a:pt x="245555" y="271367"/>
                    </a:cubicBezTo>
                    <a:cubicBezTo>
                      <a:pt x="252794" y="271367"/>
                      <a:pt x="257651" y="269938"/>
                      <a:pt x="260033"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8" y="203740"/>
                    </a:lnTo>
                    <a:cubicBezTo>
                      <a:pt x="62198" y="222980"/>
                      <a:pt x="58769" y="240697"/>
                      <a:pt x="53626" y="256794"/>
                    </a:cubicBezTo>
                    <a:cubicBezTo>
                      <a:pt x="48482" y="272891"/>
                      <a:pt x="40577" y="290798"/>
                      <a:pt x="30004" y="310610"/>
                    </a:cubicBezTo>
                    <a:lnTo>
                      <a:pt x="0" y="294037"/>
                    </a:lnTo>
                    <a:cubicBezTo>
                      <a:pt x="9620" y="275654"/>
                      <a:pt x="16574" y="260509"/>
                      <a:pt x="20765"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8" name="Google Shape;18;p39"/>
              <p:cNvSpPr/>
              <p:nvPr/>
            </p:nvSpPr>
            <p:spPr>
              <a:xfrm>
                <a:off x="3978973" y="4982813"/>
                <a:ext cx="176688" cy="258222"/>
              </a:xfrm>
              <a:custGeom>
                <a:avLst/>
                <a:gdLst/>
                <a:ahLst/>
                <a:cxnLst/>
                <a:rect l="l" t="t" r="r" b="b"/>
                <a:pathLst>
                  <a:path w="176688" h="258222" extrusionOk="0">
                    <a:moveTo>
                      <a:pt x="82486" y="95"/>
                    </a:moveTo>
                    <a:cubicBezTo>
                      <a:pt x="100870" y="95"/>
                      <a:pt x="117157" y="3524"/>
                      <a:pt x="131540" y="10287"/>
                    </a:cubicBezTo>
                    <a:cubicBezTo>
                      <a:pt x="145923" y="17145"/>
                      <a:pt x="156972" y="26765"/>
                      <a:pt x="164878" y="39243"/>
                    </a:cubicBezTo>
                    <a:cubicBezTo>
                      <a:pt x="172784" y="51721"/>
                      <a:pt x="176689" y="65913"/>
                      <a:pt x="176689" y="81915"/>
                    </a:cubicBezTo>
                    <a:cubicBezTo>
                      <a:pt x="176689" y="97917"/>
                      <a:pt x="172784" y="112109"/>
                      <a:pt x="164878" y="124396"/>
                    </a:cubicBezTo>
                    <a:cubicBezTo>
                      <a:pt x="156972" y="136779"/>
                      <a:pt x="145923" y="146304"/>
                      <a:pt x="131731" y="153162"/>
                    </a:cubicBezTo>
                    <a:cubicBezTo>
                      <a:pt x="117538" y="160020"/>
                      <a:pt x="101060" y="163354"/>
                      <a:pt x="82486" y="163354"/>
                    </a:cubicBezTo>
                    <a:lnTo>
                      <a:pt x="37719" y="163354"/>
                    </a:lnTo>
                    <a:lnTo>
                      <a:pt x="37719" y="258223"/>
                    </a:lnTo>
                    <a:lnTo>
                      <a:pt x="0" y="258223"/>
                    </a:lnTo>
                    <a:lnTo>
                      <a:pt x="0" y="0"/>
                    </a:lnTo>
                    <a:lnTo>
                      <a:pt x="82486" y="0"/>
                    </a:lnTo>
                    <a:close/>
                    <a:moveTo>
                      <a:pt x="77914" y="130588"/>
                    </a:moveTo>
                    <a:cubicBezTo>
                      <a:pt x="96488" y="130588"/>
                      <a:pt x="110871" y="126206"/>
                      <a:pt x="121158" y="117348"/>
                    </a:cubicBezTo>
                    <a:cubicBezTo>
                      <a:pt x="131350" y="108490"/>
                      <a:pt x="136493" y="96679"/>
                      <a:pt x="136493" y="81915"/>
                    </a:cubicBezTo>
                    <a:cubicBezTo>
                      <a:pt x="136493" y="67151"/>
                      <a:pt x="131350" y="55245"/>
                      <a:pt x="121158" y="46291"/>
                    </a:cubicBezTo>
                    <a:cubicBezTo>
                      <a:pt x="110966" y="37338"/>
                      <a:pt x="96488" y="32861"/>
                      <a:pt x="77914" y="32861"/>
                    </a:cubicBezTo>
                    <a:lnTo>
                      <a:pt x="37719" y="32861"/>
                    </a:lnTo>
                    <a:lnTo>
                      <a:pt x="37719" y="130588"/>
                    </a:lnTo>
                    <a:lnTo>
                      <a:pt x="77914" y="130588"/>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9" name="Google Shape;19;p39"/>
              <p:cNvSpPr/>
              <p:nvPr/>
            </p:nvSpPr>
            <p:spPr>
              <a:xfrm>
                <a:off x="4193475" y="4982813"/>
                <a:ext cx="176688" cy="258222"/>
              </a:xfrm>
              <a:custGeom>
                <a:avLst/>
                <a:gdLst/>
                <a:ahLst/>
                <a:cxnLst/>
                <a:rect l="l" t="t" r="r" b="b"/>
                <a:pathLst>
                  <a:path w="176688" h="258222" extrusionOk="0">
                    <a:moveTo>
                      <a:pt x="82487" y="95"/>
                    </a:moveTo>
                    <a:cubicBezTo>
                      <a:pt x="100870" y="95"/>
                      <a:pt x="117158" y="3524"/>
                      <a:pt x="131540" y="10287"/>
                    </a:cubicBezTo>
                    <a:cubicBezTo>
                      <a:pt x="145923" y="17145"/>
                      <a:pt x="156972" y="26765"/>
                      <a:pt x="164878" y="39243"/>
                    </a:cubicBezTo>
                    <a:cubicBezTo>
                      <a:pt x="172784" y="51721"/>
                      <a:pt x="176689" y="65913"/>
                      <a:pt x="176689" y="81915"/>
                    </a:cubicBezTo>
                    <a:cubicBezTo>
                      <a:pt x="176689" y="97917"/>
                      <a:pt x="172784" y="112109"/>
                      <a:pt x="164878" y="124396"/>
                    </a:cubicBezTo>
                    <a:cubicBezTo>
                      <a:pt x="156972" y="136779"/>
                      <a:pt x="145923" y="146304"/>
                      <a:pt x="131731" y="153162"/>
                    </a:cubicBezTo>
                    <a:cubicBezTo>
                      <a:pt x="117539" y="160020"/>
                      <a:pt x="101060" y="163354"/>
                      <a:pt x="82487" y="163354"/>
                    </a:cubicBezTo>
                    <a:lnTo>
                      <a:pt x="37719" y="163354"/>
                    </a:lnTo>
                    <a:lnTo>
                      <a:pt x="37719" y="258223"/>
                    </a:lnTo>
                    <a:lnTo>
                      <a:pt x="0" y="258223"/>
                    </a:lnTo>
                    <a:lnTo>
                      <a:pt x="0" y="0"/>
                    </a:lnTo>
                    <a:lnTo>
                      <a:pt x="82487" y="0"/>
                    </a:lnTo>
                    <a:close/>
                    <a:moveTo>
                      <a:pt x="77915" y="130588"/>
                    </a:moveTo>
                    <a:cubicBezTo>
                      <a:pt x="96488" y="130588"/>
                      <a:pt x="110871" y="126206"/>
                      <a:pt x="121158" y="117348"/>
                    </a:cubicBezTo>
                    <a:cubicBezTo>
                      <a:pt x="131350" y="108490"/>
                      <a:pt x="136493" y="96679"/>
                      <a:pt x="136493" y="81915"/>
                    </a:cubicBezTo>
                    <a:cubicBezTo>
                      <a:pt x="136493" y="67151"/>
                      <a:pt x="131350" y="55245"/>
                      <a:pt x="121158" y="46291"/>
                    </a:cubicBezTo>
                    <a:cubicBezTo>
                      <a:pt x="110966" y="37338"/>
                      <a:pt x="96488" y="32861"/>
                      <a:pt x="77915" y="32861"/>
                    </a:cubicBezTo>
                    <a:lnTo>
                      <a:pt x="37719" y="32861"/>
                    </a:lnTo>
                    <a:lnTo>
                      <a:pt x="37719" y="130588"/>
                    </a:lnTo>
                    <a:lnTo>
                      <a:pt x="77915" y="130588"/>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0" name="Google Shape;20;p39"/>
              <p:cNvSpPr/>
              <p:nvPr/>
            </p:nvSpPr>
            <p:spPr>
              <a:xfrm>
                <a:off x="4382166" y="4982908"/>
                <a:ext cx="197262" cy="258222"/>
              </a:xfrm>
              <a:custGeom>
                <a:avLst/>
                <a:gdLst/>
                <a:ahLst/>
                <a:cxnLst/>
                <a:rect l="l" t="t" r="r" b="b"/>
                <a:pathLst>
                  <a:path w="197262" h="258222" extrusionOk="0">
                    <a:moveTo>
                      <a:pt x="0" y="0"/>
                    </a:moveTo>
                    <a:lnTo>
                      <a:pt x="197263" y="0"/>
                    </a:lnTo>
                    <a:lnTo>
                      <a:pt x="197263" y="33528"/>
                    </a:lnTo>
                    <a:lnTo>
                      <a:pt x="117538" y="33528"/>
                    </a:lnTo>
                    <a:lnTo>
                      <a:pt x="117538" y="258223"/>
                    </a:lnTo>
                    <a:lnTo>
                      <a:pt x="79438" y="258223"/>
                    </a:lnTo>
                    <a:lnTo>
                      <a:pt x="79438"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1" name="Google Shape;21;p39"/>
              <p:cNvSpPr/>
              <p:nvPr/>
            </p:nvSpPr>
            <p:spPr>
              <a:xfrm>
                <a:off x="2380868" y="5477160"/>
                <a:ext cx="175545" cy="273367"/>
              </a:xfrm>
              <a:custGeom>
                <a:avLst/>
                <a:gdLst/>
                <a:ahLst/>
                <a:cxnLst/>
                <a:rect l="l" t="t" r="r" b="b"/>
                <a:pathLst>
                  <a:path w="175545" h="273367" extrusionOk="0">
                    <a:moveTo>
                      <a:pt x="175546" y="4191"/>
                    </a:moveTo>
                    <a:lnTo>
                      <a:pt x="175546" y="173164"/>
                    </a:lnTo>
                    <a:cubicBezTo>
                      <a:pt x="175546" y="209169"/>
                      <a:pt x="166783" y="234887"/>
                      <a:pt x="149257" y="250222"/>
                    </a:cubicBezTo>
                    <a:cubicBezTo>
                      <a:pt x="131731" y="265652"/>
                      <a:pt x="110776" y="273368"/>
                      <a:pt x="86297" y="273368"/>
                    </a:cubicBezTo>
                    <a:cubicBezTo>
                      <a:pt x="67437" y="273368"/>
                      <a:pt x="50864" y="269367"/>
                      <a:pt x="36386" y="261366"/>
                    </a:cubicBezTo>
                    <a:cubicBezTo>
                      <a:pt x="21908" y="253365"/>
                      <a:pt x="12002" y="242221"/>
                      <a:pt x="6572" y="227838"/>
                    </a:cubicBezTo>
                    <a:lnTo>
                      <a:pt x="35147" y="211264"/>
                    </a:lnTo>
                    <a:cubicBezTo>
                      <a:pt x="44291" y="230505"/>
                      <a:pt x="61341" y="240221"/>
                      <a:pt x="86297" y="240221"/>
                    </a:cubicBezTo>
                    <a:cubicBezTo>
                      <a:pt x="103442" y="240221"/>
                      <a:pt x="116681" y="234982"/>
                      <a:pt x="125825" y="224504"/>
                    </a:cubicBezTo>
                    <a:cubicBezTo>
                      <a:pt x="134969" y="214027"/>
                      <a:pt x="139637" y="196310"/>
                      <a:pt x="139637" y="171450"/>
                    </a:cubicBezTo>
                    <a:lnTo>
                      <a:pt x="140684" y="159068"/>
                    </a:lnTo>
                    <a:cubicBezTo>
                      <a:pt x="134112" y="169926"/>
                      <a:pt x="125730" y="177927"/>
                      <a:pt x="115443" y="183261"/>
                    </a:cubicBezTo>
                    <a:cubicBezTo>
                      <a:pt x="105251" y="188595"/>
                      <a:pt x="94107" y="191167"/>
                      <a:pt x="82106" y="191167"/>
                    </a:cubicBezTo>
                    <a:cubicBezTo>
                      <a:pt x="67723" y="191167"/>
                      <a:pt x="54293" y="187357"/>
                      <a:pt x="41720" y="179737"/>
                    </a:cubicBezTo>
                    <a:cubicBezTo>
                      <a:pt x="29147" y="172117"/>
                      <a:pt x="19050" y="161068"/>
                      <a:pt x="11430" y="146590"/>
                    </a:cubicBezTo>
                    <a:cubicBezTo>
                      <a:pt x="3810" y="132112"/>
                      <a:pt x="0" y="115157"/>
                      <a:pt x="0" y="95631"/>
                    </a:cubicBezTo>
                    <a:cubicBezTo>
                      <a:pt x="0" y="75914"/>
                      <a:pt x="3810" y="58769"/>
                      <a:pt x="11430" y="44291"/>
                    </a:cubicBezTo>
                    <a:cubicBezTo>
                      <a:pt x="19050" y="29813"/>
                      <a:pt x="29147" y="18860"/>
                      <a:pt x="41720" y="11335"/>
                    </a:cubicBezTo>
                    <a:cubicBezTo>
                      <a:pt x="54293" y="3810"/>
                      <a:pt x="67818" y="0"/>
                      <a:pt x="82106" y="0"/>
                    </a:cubicBezTo>
                    <a:cubicBezTo>
                      <a:pt x="94107" y="0"/>
                      <a:pt x="105442" y="2857"/>
                      <a:pt x="116015" y="8477"/>
                    </a:cubicBezTo>
                    <a:cubicBezTo>
                      <a:pt x="126587" y="14097"/>
                      <a:pt x="135065" y="22574"/>
                      <a:pt x="141446" y="33909"/>
                    </a:cubicBezTo>
                    <a:cubicBezTo>
                      <a:pt x="142875" y="20288"/>
                      <a:pt x="143637" y="10382"/>
                      <a:pt x="143923" y="4286"/>
                    </a:cubicBezTo>
                    <a:lnTo>
                      <a:pt x="175546" y="4286"/>
                    </a:lnTo>
                    <a:close/>
                    <a:moveTo>
                      <a:pt x="124206" y="143256"/>
                    </a:moveTo>
                    <a:cubicBezTo>
                      <a:pt x="134398" y="132874"/>
                      <a:pt x="139541" y="117062"/>
                      <a:pt x="139541" y="95631"/>
                    </a:cubicBezTo>
                    <a:cubicBezTo>
                      <a:pt x="139541" y="74486"/>
                      <a:pt x="134398" y="58864"/>
                      <a:pt x="124206" y="48673"/>
                    </a:cubicBezTo>
                    <a:cubicBezTo>
                      <a:pt x="114014" y="38576"/>
                      <a:pt x="101632" y="33528"/>
                      <a:pt x="87344" y="33528"/>
                    </a:cubicBezTo>
                    <a:cubicBezTo>
                      <a:pt x="72295" y="33528"/>
                      <a:pt x="60198" y="38957"/>
                      <a:pt x="51149" y="49721"/>
                    </a:cubicBezTo>
                    <a:cubicBezTo>
                      <a:pt x="42101" y="60579"/>
                      <a:pt x="37529" y="75819"/>
                      <a:pt x="37529" y="95536"/>
                    </a:cubicBezTo>
                    <a:cubicBezTo>
                      <a:pt x="37529" y="115538"/>
                      <a:pt x="42101" y="131064"/>
                      <a:pt x="51149" y="142113"/>
                    </a:cubicBezTo>
                    <a:cubicBezTo>
                      <a:pt x="60198" y="153162"/>
                      <a:pt x="72295" y="158687"/>
                      <a:pt x="87344" y="158687"/>
                    </a:cubicBezTo>
                    <a:cubicBezTo>
                      <a:pt x="101727" y="158782"/>
                      <a:pt x="114014" y="153543"/>
                      <a:pt x="124206" y="14325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2" name="Google Shape;22;p39"/>
              <p:cNvSpPr/>
              <p:nvPr/>
            </p:nvSpPr>
            <p:spPr>
              <a:xfrm>
                <a:off x="2596990"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6" y="31242"/>
                      <a:pt x="166878" y="45911"/>
                    </a:cubicBezTo>
                    <a:cubicBezTo>
                      <a:pt x="175069" y="60484"/>
                      <a:pt x="179261" y="77057"/>
                      <a:pt x="179261" y="95631"/>
                    </a:cubicBezTo>
                    <a:cubicBezTo>
                      <a:pt x="179261"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096" y="60484"/>
                      <a:pt x="12382" y="45911"/>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3" name="Google Shape;23;p39"/>
              <p:cNvSpPr/>
              <p:nvPr/>
            </p:nvSpPr>
            <p:spPr>
              <a:xfrm>
                <a:off x="2806540"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6" y="31242"/>
                      <a:pt x="166878" y="45911"/>
                    </a:cubicBezTo>
                    <a:cubicBezTo>
                      <a:pt x="175069" y="60484"/>
                      <a:pt x="179261" y="77057"/>
                      <a:pt x="179261" y="95631"/>
                    </a:cubicBezTo>
                    <a:cubicBezTo>
                      <a:pt x="179261"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191" y="60484"/>
                      <a:pt x="12382" y="45911"/>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3053" y="130207"/>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4" name="Google Shape;24;p39"/>
              <p:cNvSpPr/>
              <p:nvPr/>
            </p:nvSpPr>
            <p:spPr>
              <a:xfrm>
                <a:off x="3016186" y="5396007"/>
                <a:ext cx="175640" cy="272414"/>
              </a:xfrm>
              <a:custGeom>
                <a:avLst/>
                <a:gdLst/>
                <a:ahLst/>
                <a:cxnLst/>
                <a:rect l="l" t="t" r="r" b="b"/>
                <a:pathLst>
                  <a:path w="175640" h="272414" extrusionOk="0">
                    <a:moveTo>
                      <a:pt x="139636" y="0"/>
                    </a:moveTo>
                    <a:lnTo>
                      <a:pt x="175641" y="0"/>
                    </a:lnTo>
                    <a:lnTo>
                      <a:pt x="175641" y="268510"/>
                    </a:lnTo>
                    <a:lnTo>
                      <a:pt x="143923" y="268510"/>
                    </a:lnTo>
                    <a:cubicBezTo>
                      <a:pt x="142780" y="252508"/>
                      <a:pt x="141922" y="242506"/>
                      <a:pt x="141446" y="238506"/>
                    </a:cubicBezTo>
                    <a:cubicBezTo>
                      <a:pt x="134874" y="249841"/>
                      <a:pt x="126206" y="258223"/>
                      <a:pt x="115538" y="263938"/>
                    </a:cubicBezTo>
                    <a:cubicBezTo>
                      <a:pt x="104870" y="269557"/>
                      <a:pt x="93536" y="272415"/>
                      <a:pt x="81534" y="272415"/>
                    </a:cubicBezTo>
                    <a:cubicBezTo>
                      <a:pt x="67151" y="272415"/>
                      <a:pt x="53816" y="268605"/>
                      <a:pt x="41338" y="261080"/>
                    </a:cubicBezTo>
                    <a:cubicBezTo>
                      <a:pt x="28861" y="253555"/>
                      <a:pt x="18859" y="242602"/>
                      <a:pt x="11335" y="228124"/>
                    </a:cubicBezTo>
                    <a:cubicBezTo>
                      <a:pt x="3810" y="213646"/>
                      <a:pt x="0" y="196596"/>
                      <a:pt x="0" y="176784"/>
                    </a:cubicBezTo>
                    <a:cubicBezTo>
                      <a:pt x="0" y="157258"/>
                      <a:pt x="3715" y="140303"/>
                      <a:pt x="11335" y="125825"/>
                    </a:cubicBezTo>
                    <a:cubicBezTo>
                      <a:pt x="18859" y="111347"/>
                      <a:pt x="28861" y="100298"/>
                      <a:pt x="41338" y="92678"/>
                    </a:cubicBezTo>
                    <a:cubicBezTo>
                      <a:pt x="53816" y="85058"/>
                      <a:pt x="67246" y="81248"/>
                      <a:pt x="81534" y="81248"/>
                    </a:cubicBezTo>
                    <a:cubicBezTo>
                      <a:pt x="93059" y="81248"/>
                      <a:pt x="103918" y="83820"/>
                      <a:pt x="114205" y="88963"/>
                    </a:cubicBezTo>
                    <a:cubicBezTo>
                      <a:pt x="124396" y="94107"/>
                      <a:pt x="132969" y="101822"/>
                      <a:pt x="139827" y="111919"/>
                    </a:cubicBezTo>
                    <a:lnTo>
                      <a:pt x="139827" y="0"/>
                    </a:lnTo>
                    <a:close/>
                    <a:moveTo>
                      <a:pt x="124301" y="224409"/>
                    </a:moveTo>
                    <a:cubicBezTo>
                      <a:pt x="134493" y="214027"/>
                      <a:pt x="139636" y="198215"/>
                      <a:pt x="139636" y="176784"/>
                    </a:cubicBezTo>
                    <a:cubicBezTo>
                      <a:pt x="139636" y="155638"/>
                      <a:pt x="134493" y="140017"/>
                      <a:pt x="124301" y="129826"/>
                    </a:cubicBezTo>
                    <a:cubicBezTo>
                      <a:pt x="114109" y="119729"/>
                      <a:pt x="101727" y="114681"/>
                      <a:pt x="87439" y="114681"/>
                    </a:cubicBezTo>
                    <a:cubicBezTo>
                      <a:pt x="72390" y="114681"/>
                      <a:pt x="60293" y="120110"/>
                      <a:pt x="51244" y="130873"/>
                    </a:cubicBezTo>
                    <a:cubicBezTo>
                      <a:pt x="42196" y="141732"/>
                      <a:pt x="37624" y="156972"/>
                      <a:pt x="37624" y="176689"/>
                    </a:cubicBezTo>
                    <a:cubicBezTo>
                      <a:pt x="37624" y="196691"/>
                      <a:pt x="42196" y="212217"/>
                      <a:pt x="51244" y="223266"/>
                    </a:cubicBezTo>
                    <a:cubicBezTo>
                      <a:pt x="60293" y="234315"/>
                      <a:pt x="72390" y="239839"/>
                      <a:pt x="87439" y="239839"/>
                    </a:cubicBezTo>
                    <a:cubicBezTo>
                      <a:pt x="101822" y="239935"/>
                      <a:pt x="114109" y="234696"/>
                      <a:pt x="124301" y="22440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5" name="Google Shape;25;p39"/>
              <p:cNvSpPr/>
              <p:nvPr/>
            </p:nvSpPr>
            <p:spPr>
              <a:xfrm>
                <a:off x="3243357" y="5477160"/>
                <a:ext cx="175736" cy="269271"/>
              </a:xfrm>
              <a:custGeom>
                <a:avLst/>
                <a:gdLst/>
                <a:ahLst/>
                <a:cxnLst/>
                <a:rect l="l" t="t" r="r" b="b"/>
                <a:pathLst>
                  <a:path w="175736" h="269271" extrusionOk="0">
                    <a:moveTo>
                      <a:pt x="134588" y="11430"/>
                    </a:moveTo>
                    <a:cubicBezTo>
                      <a:pt x="146971" y="19050"/>
                      <a:pt x="156877" y="30099"/>
                      <a:pt x="164402" y="44577"/>
                    </a:cubicBezTo>
                    <a:cubicBezTo>
                      <a:pt x="171926" y="59055"/>
                      <a:pt x="175736" y="76010"/>
                      <a:pt x="175736" y="95536"/>
                    </a:cubicBezTo>
                    <a:cubicBezTo>
                      <a:pt x="175736" y="115253"/>
                      <a:pt x="171926" y="132397"/>
                      <a:pt x="164402" y="146876"/>
                    </a:cubicBezTo>
                    <a:cubicBezTo>
                      <a:pt x="156877" y="161354"/>
                      <a:pt x="146971" y="172307"/>
                      <a:pt x="134588" y="179832"/>
                    </a:cubicBezTo>
                    <a:cubicBezTo>
                      <a:pt x="122206" y="187357"/>
                      <a:pt x="109061" y="191167"/>
                      <a:pt x="94869" y="191167"/>
                    </a:cubicBezTo>
                    <a:cubicBezTo>
                      <a:pt x="83058" y="191167"/>
                      <a:pt x="72009" y="188595"/>
                      <a:pt x="61722" y="183452"/>
                    </a:cubicBezTo>
                    <a:cubicBezTo>
                      <a:pt x="51340" y="178308"/>
                      <a:pt x="42863" y="170497"/>
                      <a:pt x="36290" y="160211"/>
                    </a:cubicBezTo>
                    <a:lnTo>
                      <a:pt x="36290" y="269272"/>
                    </a:lnTo>
                    <a:lnTo>
                      <a:pt x="0" y="269272"/>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8966" y="0"/>
                      <a:pt x="122206" y="3810"/>
                      <a:pt x="134588" y="11430"/>
                    </a:cubicBezTo>
                    <a:close/>
                    <a:moveTo>
                      <a:pt x="124492" y="141637"/>
                    </a:moveTo>
                    <a:cubicBezTo>
                      <a:pt x="133445" y="130683"/>
                      <a:pt x="137922" y="115348"/>
                      <a:pt x="137922" y="95631"/>
                    </a:cubicBezTo>
                    <a:cubicBezTo>
                      <a:pt x="137922" y="76105"/>
                      <a:pt x="133350" y="60770"/>
                      <a:pt x="124301" y="49625"/>
                    </a:cubicBezTo>
                    <a:cubicBezTo>
                      <a:pt x="115252" y="38481"/>
                      <a:pt x="103346" y="32861"/>
                      <a:pt x="88487" y="32861"/>
                    </a:cubicBezTo>
                    <a:cubicBezTo>
                      <a:pt x="74104" y="32861"/>
                      <a:pt x="61817" y="38005"/>
                      <a:pt x="51625" y="48387"/>
                    </a:cubicBezTo>
                    <a:cubicBezTo>
                      <a:pt x="41434" y="58769"/>
                      <a:pt x="36290" y="74486"/>
                      <a:pt x="36290" y="95631"/>
                    </a:cubicBezTo>
                    <a:cubicBezTo>
                      <a:pt x="36290" y="117062"/>
                      <a:pt x="41434" y="132779"/>
                      <a:pt x="51625" y="142875"/>
                    </a:cubicBezTo>
                    <a:cubicBezTo>
                      <a:pt x="61817" y="152971"/>
                      <a:pt x="74104" y="158020"/>
                      <a:pt x="88487" y="158020"/>
                    </a:cubicBezTo>
                    <a:cubicBezTo>
                      <a:pt x="103632" y="158020"/>
                      <a:pt x="115538" y="152590"/>
                      <a:pt x="124492" y="141637"/>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6" name="Google Shape;26;p39"/>
              <p:cNvSpPr/>
              <p:nvPr/>
            </p:nvSpPr>
            <p:spPr>
              <a:xfrm>
                <a:off x="3459955" y="5477160"/>
                <a:ext cx="175736" cy="269271"/>
              </a:xfrm>
              <a:custGeom>
                <a:avLst/>
                <a:gdLst/>
                <a:ahLst/>
                <a:cxnLst/>
                <a:rect l="l" t="t" r="r" b="b"/>
                <a:pathLst>
                  <a:path w="175736" h="269271" extrusionOk="0">
                    <a:moveTo>
                      <a:pt x="134588" y="11430"/>
                    </a:moveTo>
                    <a:cubicBezTo>
                      <a:pt x="146971" y="19050"/>
                      <a:pt x="156877" y="30099"/>
                      <a:pt x="164401" y="44577"/>
                    </a:cubicBezTo>
                    <a:cubicBezTo>
                      <a:pt x="171926" y="59055"/>
                      <a:pt x="175736" y="76010"/>
                      <a:pt x="175736" y="95536"/>
                    </a:cubicBezTo>
                    <a:cubicBezTo>
                      <a:pt x="175736" y="115253"/>
                      <a:pt x="171926" y="132397"/>
                      <a:pt x="164401" y="146876"/>
                    </a:cubicBezTo>
                    <a:cubicBezTo>
                      <a:pt x="156877" y="161354"/>
                      <a:pt x="146971" y="172307"/>
                      <a:pt x="134588" y="179832"/>
                    </a:cubicBezTo>
                    <a:cubicBezTo>
                      <a:pt x="122206" y="187357"/>
                      <a:pt x="109061" y="191167"/>
                      <a:pt x="94869" y="191167"/>
                    </a:cubicBezTo>
                    <a:cubicBezTo>
                      <a:pt x="83058" y="191167"/>
                      <a:pt x="72009" y="188595"/>
                      <a:pt x="61722" y="183452"/>
                    </a:cubicBezTo>
                    <a:cubicBezTo>
                      <a:pt x="51340" y="178308"/>
                      <a:pt x="42863" y="170497"/>
                      <a:pt x="36290" y="160211"/>
                    </a:cubicBezTo>
                    <a:lnTo>
                      <a:pt x="36290" y="269272"/>
                    </a:lnTo>
                    <a:lnTo>
                      <a:pt x="0" y="269272"/>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9061" y="0"/>
                      <a:pt x="122206" y="3810"/>
                      <a:pt x="134588" y="11430"/>
                    </a:cubicBezTo>
                    <a:close/>
                    <a:moveTo>
                      <a:pt x="124587" y="141637"/>
                    </a:moveTo>
                    <a:cubicBezTo>
                      <a:pt x="133541" y="130683"/>
                      <a:pt x="138017" y="115348"/>
                      <a:pt x="138017" y="95631"/>
                    </a:cubicBezTo>
                    <a:cubicBezTo>
                      <a:pt x="138017" y="76105"/>
                      <a:pt x="133445" y="60770"/>
                      <a:pt x="124396" y="49625"/>
                    </a:cubicBezTo>
                    <a:cubicBezTo>
                      <a:pt x="115348" y="38481"/>
                      <a:pt x="103442" y="32861"/>
                      <a:pt x="88583" y="32861"/>
                    </a:cubicBezTo>
                    <a:cubicBezTo>
                      <a:pt x="74200" y="32861"/>
                      <a:pt x="61913" y="38005"/>
                      <a:pt x="51721" y="48387"/>
                    </a:cubicBezTo>
                    <a:cubicBezTo>
                      <a:pt x="41529" y="58769"/>
                      <a:pt x="36386" y="74486"/>
                      <a:pt x="36386" y="95631"/>
                    </a:cubicBezTo>
                    <a:cubicBezTo>
                      <a:pt x="36386" y="117062"/>
                      <a:pt x="41529" y="132779"/>
                      <a:pt x="51721" y="142875"/>
                    </a:cubicBezTo>
                    <a:cubicBezTo>
                      <a:pt x="61913" y="152971"/>
                      <a:pt x="74200" y="158020"/>
                      <a:pt x="88583" y="158020"/>
                    </a:cubicBezTo>
                    <a:cubicBezTo>
                      <a:pt x="103632" y="158020"/>
                      <a:pt x="115633" y="152590"/>
                      <a:pt x="124587" y="141637"/>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7" name="Google Shape;27;p39"/>
              <p:cNvSpPr/>
              <p:nvPr/>
            </p:nvSpPr>
            <p:spPr>
              <a:xfrm>
                <a:off x="3652360" y="5428488"/>
                <a:ext cx="131159" cy="239934"/>
              </a:xfrm>
              <a:custGeom>
                <a:avLst/>
                <a:gdLst/>
                <a:ahLst/>
                <a:cxnLst/>
                <a:rect l="l" t="t" r="r" b="b"/>
                <a:pathLst>
                  <a:path w="131159" h="239934" extrusionOk="0">
                    <a:moveTo>
                      <a:pt x="131159" y="228600"/>
                    </a:moveTo>
                    <a:cubicBezTo>
                      <a:pt x="120777" y="236125"/>
                      <a:pt x="107061" y="239934"/>
                      <a:pt x="89916" y="239934"/>
                    </a:cubicBezTo>
                    <a:cubicBezTo>
                      <a:pt x="72485" y="239934"/>
                      <a:pt x="58388" y="235077"/>
                      <a:pt x="47434" y="225457"/>
                    </a:cubicBezTo>
                    <a:cubicBezTo>
                      <a:pt x="36481" y="215836"/>
                      <a:pt x="31052" y="198691"/>
                      <a:pt x="31052" y="173926"/>
                    </a:cubicBezTo>
                    <a:lnTo>
                      <a:pt x="31052" y="84010"/>
                    </a:lnTo>
                    <a:lnTo>
                      <a:pt x="0" y="84010"/>
                    </a:lnTo>
                    <a:lnTo>
                      <a:pt x="0" y="52959"/>
                    </a:lnTo>
                    <a:lnTo>
                      <a:pt x="31052" y="52959"/>
                    </a:lnTo>
                    <a:lnTo>
                      <a:pt x="31052" y="0"/>
                    </a:lnTo>
                    <a:lnTo>
                      <a:pt x="67056" y="0"/>
                    </a:lnTo>
                    <a:lnTo>
                      <a:pt x="67056" y="52959"/>
                    </a:lnTo>
                    <a:lnTo>
                      <a:pt x="121063" y="52959"/>
                    </a:lnTo>
                    <a:lnTo>
                      <a:pt x="121063" y="84010"/>
                    </a:lnTo>
                    <a:lnTo>
                      <a:pt x="67056" y="84010"/>
                    </a:lnTo>
                    <a:lnTo>
                      <a:pt x="67056" y="169069"/>
                    </a:lnTo>
                    <a:cubicBezTo>
                      <a:pt x="67056" y="194500"/>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8" name="Google Shape;28;p39"/>
              <p:cNvSpPr/>
              <p:nvPr/>
            </p:nvSpPr>
            <p:spPr>
              <a:xfrm>
                <a:off x="3814857" y="5621464"/>
                <a:ext cx="45815" cy="47244"/>
              </a:xfrm>
              <a:custGeom>
                <a:avLst/>
                <a:gdLst/>
                <a:ahLst/>
                <a:cxnLst/>
                <a:rect l="l" t="t" r="r" b="b"/>
                <a:pathLst>
                  <a:path w="45815" h="47244" extrusionOk="0">
                    <a:moveTo>
                      <a:pt x="6572" y="40196"/>
                    </a:moveTo>
                    <a:cubicBezTo>
                      <a:pt x="2191" y="35528"/>
                      <a:pt x="0" y="30004"/>
                      <a:pt x="0" y="23622"/>
                    </a:cubicBezTo>
                    <a:cubicBezTo>
                      <a:pt x="0" y="17050"/>
                      <a:pt x="2191" y="11430"/>
                      <a:pt x="6572" y="6858"/>
                    </a:cubicBezTo>
                    <a:cubicBezTo>
                      <a:pt x="10954" y="2286"/>
                      <a:pt x="16288" y="0"/>
                      <a:pt x="22574" y="0"/>
                    </a:cubicBezTo>
                    <a:cubicBezTo>
                      <a:pt x="29147" y="0"/>
                      <a:pt x="34671" y="2286"/>
                      <a:pt x="39148" y="6858"/>
                    </a:cubicBezTo>
                    <a:cubicBezTo>
                      <a:pt x="43625" y="11430"/>
                      <a:pt x="45815" y="17050"/>
                      <a:pt x="45815" y="23622"/>
                    </a:cubicBezTo>
                    <a:cubicBezTo>
                      <a:pt x="45815" y="30004"/>
                      <a:pt x="43529" y="35528"/>
                      <a:pt x="38957" y="40196"/>
                    </a:cubicBezTo>
                    <a:cubicBezTo>
                      <a:pt x="34385" y="44863"/>
                      <a:pt x="28861" y="47244"/>
                      <a:pt x="22574" y="47244"/>
                    </a:cubicBezTo>
                    <a:cubicBezTo>
                      <a:pt x="16288" y="47244"/>
                      <a:pt x="10858"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29" name="Google Shape;29;p39"/>
              <p:cNvSpPr/>
              <p:nvPr/>
            </p:nvSpPr>
            <p:spPr>
              <a:xfrm>
                <a:off x="3861910" y="5428488"/>
                <a:ext cx="131159" cy="239934"/>
              </a:xfrm>
              <a:custGeom>
                <a:avLst/>
                <a:gdLst/>
                <a:ahLst/>
                <a:cxnLst/>
                <a:rect l="l" t="t" r="r" b="b"/>
                <a:pathLst>
                  <a:path w="131159" h="239934" extrusionOk="0">
                    <a:moveTo>
                      <a:pt x="131159" y="228600"/>
                    </a:moveTo>
                    <a:cubicBezTo>
                      <a:pt x="120777" y="236125"/>
                      <a:pt x="107061" y="239934"/>
                      <a:pt x="89916" y="239934"/>
                    </a:cubicBezTo>
                    <a:cubicBezTo>
                      <a:pt x="72485" y="239934"/>
                      <a:pt x="58388" y="235077"/>
                      <a:pt x="47434" y="225457"/>
                    </a:cubicBezTo>
                    <a:cubicBezTo>
                      <a:pt x="36481" y="215836"/>
                      <a:pt x="31052" y="198691"/>
                      <a:pt x="31052" y="173926"/>
                    </a:cubicBezTo>
                    <a:lnTo>
                      <a:pt x="31052" y="84010"/>
                    </a:lnTo>
                    <a:lnTo>
                      <a:pt x="0" y="84010"/>
                    </a:lnTo>
                    <a:lnTo>
                      <a:pt x="0" y="52959"/>
                    </a:lnTo>
                    <a:lnTo>
                      <a:pt x="31052" y="52959"/>
                    </a:lnTo>
                    <a:lnTo>
                      <a:pt x="31052" y="0"/>
                    </a:lnTo>
                    <a:lnTo>
                      <a:pt x="67056" y="0"/>
                    </a:lnTo>
                    <a:lnTo>
                      <a:pt x="67056" y="52959"/>
                    </a:lnTo>
                    <a:lnTo>
                      <a:pt x="121063" y="52959"/>
                    </a:lnTo>
                    <a:lnTo>
                      <a:pt x="121063" y="84010"/>
                    </a:lnTo>
                    <a:lnTo>
                      <a:pt x="67056" y="84010"/>
                    </a:lnTo>
                    <a:lnTo>
                      <a:pt x="67056" y="169069"/>
                    </a:lnTo>
                    <a:cubicBezTo>
                      <a:pt x="67056" y="194500"/>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 name="Google Shape;30;p39"/>
              <p:cNvSpPr/>
              <p:nvPr/>
            </p:nvSpPr>
            <p:spPr>
              <a:xfrm>
                <a:off x="4011738" y="5477160"/>
                <a:ext cx="154876" cy="191166"/>
              </a:xfrm>
              <a:custGeom>
                <a:avLst/>
                <a:gdLst/>
                <a:ahLst/>
                <a:cxnLst/>
                <a:rect l="l" t="t" r="r" b="b"/>
                <a:pathLst>
                  <a:path w="154876" h="191166" extrusionOk="0">
                    <a:moveTo>
                      <a:pt x="134588" y="19336"/>
                    </a:moveTo>
                    <a:cubicBezTo>
                      <a:pt x="148114" y="32290"/>
                      <a:pt x="154877" y="50863"/>
                      <a:pt x="154877" y="75057"/>
                    </a:cubicBezTo>
                    <a:lnTo>
                      <a:pt x="154877" y="187262"/>
                    </a:lnTo>
                    <a:lnTo>
                      <a:pt x="123444" y="187262"/>
                    </a:lnTo>
                    <a:cubicBezTo>
                      <a:pt x="122968" y="176689"/>
                      <a:pt x="122396" y="169164"/>
                      <a:pt x="121634" y="164687"/>
                    </a:cubicBezTo>
                    <a:cubicBezTo>
                      <a:pt x="110300" y="182309"/>
                      <a:pt x="92202" y="191167"/>
                      <a:pt x="67342" y="191167"/>
                    </a:cubicBezTo>
                    <a:cubicBezTo>
                      <a:pt x="55150" y="191167"/>
                      <a:pt x="43910" y="188976"/>
                      <a:pt x="33623" y="184499"/>
                    </a:cubicBezTo>
                    <a:cubicBezTo>
                      <a:pt x="23336" y="180022"/>
                      <a:pt x="15240" y="173546"/>
                      <a:pt x="9144" y="165068"/>
                    </a:cubicBezTo>
                    <a:cubicBezTo>
                      <a:pt x="3048" y="156591"/>
                      <a:pt x="0" y="146399"/>
                      <a:pt x="0" y="134398"/>
                    </a:cubicBezTo>
                    <a:cubicBezTo>
                      <a:pt x="0" y="116300"/>
                      <a:pt x="7430" y="101918"/>
                      <a:pt x="22193" y="91345"/>
                    </a:cubicBezTo>
                    <a:cubicBezTo>
                      <a:pt x="36957" y="80772"/>
                      <a:pt x="55912" y="75438"/>
                      <a:pt x="78962" y="75438"/>
                    </a:cubicBezTo>
                    <a:cubicBezTo>
                      <a:pt x="91916" y="75438"/>
                      <a:pt x="105156" y="77248"/>
                      <a:pt x="118777" y="80772"/>
                    </a:cubicBezTo>
                    <a:lnTo>
                      <a:pt x="118777" y="80105"/>
                    </a:lnTo>
                    <a:cubicBezTo>
                      <a:pt x="118777" y="63437"/>
                      <a:pt x="115443" y="51149"/>
                      <a:pt x="108871" y="43244"/>
                    </a:cubicBezTo>
                    <a:cubicBezTo>
                      <a:pt x="102299" y="35338"/>
                      <a:pt x="92393" y="31432"/>
                      <a:pt x="79248" y="31432"/>
                    </a:cubicBezTo>
                    <a:cubicBezTo>
                      <a:pt x="68675" y="31432"/>
                      <a:pt x="59817" y="33719"/>
                      <a:pt x="52578" y="38290"/>
                    </a:cubicBezTo>
                    <a:cubicBezTo>
                      <a:pt x="45434" y="42863"/>
                      <a:pt x="39338" y="49530"/>
                      <a:pt x="34385" y="58198"/>
                    </a:cubicBezTo>
                    <a:lnTo>
                      <a:pt x="7525" y="42672"/>
                    </a:lnTo>
                    <a:cubicBezTo>
                      <a:pt x="13430" y="29718"/>
                      <a:pt x="22955" y="19431"/>
                      <a:pt x="36100" y="11621"/>
                    </a:cubicBezTo>
                    <a:cubicBezTo>
                      <a:pt x="49244" y="3810"/>
                      <a:pt x="64294" y="0"/>
                      <a:pt x="81248" y="0"/>
                    </a:cubicBezTo>
                    <a:cubicBezTo>
                      <a:pt x="103346" y="0"/>
                      <a:pt x="121063" y="6477"/>
                      <a:pt x="134588" y="19336"/>
                    </a:cubicBezTo>
                    <a:close/>
                    <a:moveTo>
                      <a:pt x="118872" y="108299"/>
                    </a:moveTo>
                    <a:cubicBezTo>
                      <a:pt x="104775" y="104775"/>
                      <a:pt x="92393" y="102965"/>
                      <a:pt x="81820" y="102965"/>
                    </a:cubicBezTo>
                    <a:cubicBezTo>
                      <a:pt x="67723" y="102965"/>
                      <a:pt x="56769" y="105632"/>
                      <a:pt x="49054" y="111062"/>
                    </a:cubicBezTo>
                    <a:cubicBezTo>
                      <a:pt x="41243" y="116491"/>
                      <a:pt x="37433" y="124015"/>
                      <a:pt x="37433" y="133636"/>
                    </a:cubicBezTo>
                    <a:cubicBezTo>
                      <a:pt x="37433" y="142304"/>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1" name="Google Shape;31;p39"/>
              <p:cNvSpPr/>
              <p:nvPr/>
            </p:nvSpPr>
            <p:spPr>
              <a:xfrm>
                <a:off x="4204715" y="5477065"/>
                <a:ext cx="179260" cy="191262"/>
              </a:xfrm>
              <a:custGeom>
                <a:avLst/>
                <a:gdLst/>
                <a:ahLst/>
                <a:cxnLst/>
                <a:rect l="l" t="t" r="r" b="b"/>
                <a:pathLst>
                  <a:path w="179260" h="191262" extrusionOk="0">
                    <a:moveTo>
                      <a:pt x="12383"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7" y="31242"/>
                      <a:pt x="166878" y="45911"/>
                    </a:cubicBezTo>
                    <a:cubicBezTo>
                      <a:pt x="175070" y="60484"/>
                      <a:pt x="179260" y="77057"/>
                      <a:pt x="179260" y="95631"/>
                    </a:cubicBezTo>
                    <a:cubicBezTo>
                      <a:pt x="179260"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3" y="145352"/>
                    </a:cubicBezTo>
                    <a:cubicBezTo>
                      <a:pt x="4191" y="130778"/>
                      <a:pt x="0" y="114205"/>
                      <a:pt x="0" y="95631"/>
                    </a:cubicBezTo>
                    <a:cubicBezTo>
                      <a:pt x="0" y="77057"/>
                      <a:pt x="4096" y="60484"/>
                      <a:pt x="12383" y="45911"/>
                    </a:cubicBezTo>
                    <a:close/>
                    <a:moveTo>
                      <a:pt x="52768" y="141542"/>
                    </a:moveTo>
                    <a:cubicBezTo>
                      <a:pt x="62484" y="152876"/>
                      <a:pt x="74867" y="158496"/>
                      <a:pt x="89630" y="158496"/>
                    </a:cubicBezTo>
                    <a:cubicBezTo>
                      <a:pt x="104680" y="158496"/>
                      <a:pt x="117062" y="152876"/>
                      <a:pt x="126683"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2" name="Google Shape;32;p39"/>
              <p:cNvSpPr/>
              <p:nvPr/>
            </p:nvSpPr>
            <p:spPr>
              <a:xfrm>
                <a:off x="4424838" y="5395912"/>
                <a:ext cx="175736" cy="272415"/>
              </a:xfrm>
              <a:custGeom>
                <a:avLst/>
                <a:gdLst/>
                <a:ahLst/>
                <a:cxnLst/>
                <a:rect l="l" t="t" r="r" b="b"/>
                <a:pathLst>
                  <a:path w="175736" h="272415" extrusionOk="0">
                    <a:moveTo>
                      <a:pt x="134588" y="92678"/>
                    </a:moveTo>
                    <a:cubicBezTo>
                      <a:pt x="146971" y="100298"/>
                      <a:pt x="156877" y="111347"/>
                      <a:pt x="164401" y="125825"/>
                    </a:cubicBezTo>
                    <a:cubicBezTo>
                      <a:pt x="171926" y="140303"/>
                      <a:pt x="175736" y="157258"/>
                      <a:pt x="175736" y="176784"/>
                    </a:cubicBezTo>
                    <a:cubicBezTo>
                      <a:pt x="175736" y="196501"/>
                      <a:pt x="171926" y="213646"/>
                      <a:pt x="164401" y="228124"/>
                    </a:cubicBezTo>
                    <a:cubicBezTo>
                      <a:pt x="156877" y="242602"/>
                      <a:pt x="146971" y="253555"/>
                      <a:pt x="134588" y="261080"/>
                    </a:cubicBezTo>
                    <a:cubicBezTo>
                      <a:pt x="122206" y="268605"/>
                      <a:pt x="109061" y="272415"/>
                      <a:pt x="94869" y="272415"/>
                    </a:cubicBezTo>
                    <a:cubicBezTo>
                      <a:pt x="82582" y="272415"/>
                      <a:pt x="71056" y="269557"/>
                      <a:pt x="60293" y="263938"/>
                    </a:cubicBezTo>
                    <a:cubicBezTo>
                      <a:pt x="49435" y="258318"/>
                      <a:pt x="40767" y="249841"/>
                      <a:pt x="34195" y="238506"/>
                    </a:cubicBezTo>
                    <a:cubicBezTo>
                      <a:pt x="33242" y="247650"/>
                      <a:pt x="32575" y="257651"/>
                      <a:pt x="32099" y="268510"/>
                    </a:cubicBezTo>
                    <a:lnTo>
                      <a:pt x="0" y="268510"/>
                    </a:lnTo>
                    <a:lnTo>
                      <a:pt x="0" y="0"/>
                    </a:lnTo>
                    <a:lnTo>
                      <a:pt x="36290" y="0"/>
                    </a:lnTo>
                    <a:lnTo>
                      <a:pt x="36290" y="112204"/>
                    </a:lnTo>
                    <a:cubicBezTo>
                      <a:pt x="42863" y="101822"/>
                      <a:pt x="51244" y="94107"/>
                      <a:pt x="61531" y="88963"/>
                    </a:cubicBezTo>
                    <a:cubicBezTo>
                      <a:pt x="71723" y="83820"/>
                      <a:pt x="82867" y="81248"/>
                      <a:pt x="94869" y="81248"/>
                    </a:cubicBezTo>
                    <a:cubicBezTo>
                      <a:pt x="109061" y="81248"/>
                      <a:pt x="122301" y="85058"/>
                      <a:pt x="134588" y="92678"/>
                    </a:cubicBezTo>
                    <a:close/>
                    <a:moveTo>
                      <a:pt x="124396" y="223266"/>
                    </a:moveTo>
                    <a:cubicBezTo>
                      <a:pt x="133445" y="212122"/>
                      <a:pt x="138017" y="196596"/>
                      <a:pt x="138017" y="176879"/>
                    </a:cubicBezTo>
                    <a:cubicBezTo>
                      <a:pt x="138017" y="157353"/>
                      <a:pt x="133541" y="142113"/>
                      <a:pt x="124587" y="131159"/>
                    </a:cubicBezTo>
                    <a:cubicBezTo>
                      <a:pt x="115633" y="120205"/>
                      <a:pt x="103632" y="114776"/>
                      <a:pt x="88583" y="114776"/>
                    </a:cubicBezTo>
                    <a:cubicBezTo>
                      <a:pt x="74200" y="114776"/>
                      <a:pt x="61913" y="119824"/>
                      <a:pt x="51721" y="129921"/>
                    </a:cubicBezTo>
                    <a:cubicBezTo>
                      <a:pt x="41529" y="140018"/>
                      <a:pt x="36385" y="155638"/>
                      <a:pt x="36385" y="176879"/>
                    </a:cubicBezTo>
                    <a:cubicBezTo>
                      <a:pt x="36385" y="198311"/>
                      <a:pt x="41529" y="214122"/>
                      <a:pt x="51721" y="224504"/>
                    </a:cubicBezTo>
                    <a:cubicBezTo>
                      <a:pt x="61913" y="234887"/>
                      <a:pt x="74200" y="240030"/>
                      <a:pt x="88583" y="240030"/>
                    </a:cubicBezTo>
                    <a:cubicBezTo>
                      <a:pt x="103442" y="240030"/>
                      <a:pt x="115348" y="234410"/>
                      <a:pt x="124396" y="22326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3" name="Google Shape;33;p39"/>
              <p:cNvSpPr/>
              <p:nvPr/>
            </p:nvSpPr>
            <p:spPr>
              <a:xfrm>
                <a:off x="4629149" y="5477160"/>
                <a:ext cx="154876" cy="191166"/>
              </a:xfrm>
              <a:custGeom>
                <a:avLst/>
                <a:gdLst/>
                <a:ahLst/>
                <a:cxnLst/>
                <a:rect l="l" t="t" r="r" b="b"/>
                <a:pathLst>
                  <a:path w="154876" h="191166" extrusionOk="0">
                    <a:moveTo>
                      <a:pt x="134588" y="19336"/>
                    </a:moveTo>
                    <a:cubicBezTo>
                      <a:pt x="148114" y="32290"/>
                      <a:pt x="154877" y="50863"/>
                      <a:pt x="154877" y="75057"/>
                    </a:cubicBezTo>
                    <a:lnTo>
                      <a:pt x="154877" y="187262"/>
                    </a:lnTo>
                    <a:lnTo>
                      <a:pt x="123444" y="187262"/>
                    </a:lnTo>
                    <a:cubicBezTo>
                      <a:pt x="122968" y="176689"/>
                      <a:pt x="122396" y="169164"/>
                      <a:pt x="121634" y="164687"/>
                    </a:cubicBezTo>
                    <a:cubicBezTo>
                      <a:pt x="110299" y="182309"/>
                      <a:pt x="92202" y="191167"/>
                      <a:pt x="67342" y="191167"/>
                    </a:cubicBezTo>
                    <a:cubicBezTo>
                      <a:pt x="55150" y="191167"/>
                      <a:pt x="43910" y="188976"/>
                      <a:pt x="33623" y="184499"/>
                    </a:cubicBezTo>
                    <a:cubicBezTo>
                      <a:pt x="23336" y="180022"/>
                      <a:pt x="15240" y="173546"/>
                      <a:pt x="9144" y="165068"/>
                    </a:cubicBezTo>
                    <a:cubicBezTo>
                      <a:pt x="3048" y="156591"/>
                      <a:pt x="0" y="146399"/>
                      <a:pt x="0" y="134398"/>
                    </a:cubicBezTo>
                    <a:cubicBezTo>
                      <a:pt x="0" y="116300"/>
                      <a:pt x="7429" y="101918"/>
                      <a:pt x="22193" y="91345"/>
                    </a:cubicBezTo>
                    <a:cubicBezTo>
                      <a:pt x="36957" y="80772"/>
                      <a:pt x="55912" y="75438"/>
                      <a:pt x="78962" y="75438"/>
                    </a:cubicBezTo>
                    <a:cubicBezTo>
                      <a:pt x="91916" y="75438"/>
                      <a:pt x="105156" y="77248"/>
                      <a:pt x="118777" y="80772"/>
                    </a:cubicBezTo>
                    <a:lnTo>
                      <a:pt x="118777" y="80105"/>
                    </a:lnTo>
                    <a:cubicBezTo>
                      <a:pt x="118777" y="63437"/>
                      <a:pt x="115443" y="51149"/>
                      <a:pt x="108871" y="43244"/>
                    </a:cubicBezTo>
                    <a:cubicBezTo>
                      <a:pt x="102298" y="35338"/>
                      <a:pt x="92393" y="31432"/>
                      <a:pt x="79248" y="31432"/>
                    </a:cubicBezTo>
                    <a:cubicBezTo>
                      <a:pt x="68675" y="31432"/>
                      <a:pt x="59817" y="33719"/>
                      <a:pt x="52578" y="38290"/>
                    </a:cubicBezTo>
                    <a:cubicBezTo>
                      <a:pt x="45434" y="42863"/>
                      <a:pt x="39338" y="49530"/>
                      <a:pt x="34385" y="58198"/>
                    </a:cubicBezTo>
                    <a:lnTo>
                      <a:pt x="7525" y="42672"/>
                    </a:lnTo>
                    <a:cubicBezTo>
                      <a:pt x="13430" y="29718"/>
                      <a:pt x="22955" y="19431"/>
                      <a:pt x="36100" y="11621"/>
                    </a:cubicBezTo>
                    <a:cubicBezTo>
                      <a:pt x="49244" y="3810"/>
                      <a:pt x="64294" y="0"/>
                      <a:pt x="81248" y="0"/>
                    </a:cubicBezTo>
                    <a:cubicBezTo>
                      <a:pt x="103346" y="0"/>
                      <a:pt x="121063" y="6477"/>
                      <a:pt x="134588" y="19336"/>
                    </a:cubicBezTo>
                    <a:close/>
                    <a:moveTo>
                      <a:pt x="118872" y="108299"/>
                    </a:moveTo>
                    <a:cubicBezTo>
                      <a:pt x="104775" y="104775"/>
                      <a:pt x="92393" y="102965"/>
                      <a:pt x="81820" y="102965"/>
                    </a:cubicBezTo>
                    <a:cubicBezTo>
                      <a:pt x="67723" y="102965"/>
                      <a:pt x="56769" y="105632"/>
                      <a:pt x="49054" y="111062"/>
                    </a:cubicBezTo>
                    <a:cubicBezTo>
                      <a:pt x="41243" y="116491"/>
                      <a:pt x="37433" y="124015"/>
                      <a:pt x="37433" y="133636"/>
                    </a:cubicBezTo>
                    <a:cubicBezTo>
                      <a:pt x="37433" y="142304"/>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4" name="Google Shape;34;p39"/>
              <p:cNvSpPr/>
              <p:nvPr/>
            </p:nvSpPr>
            <p:spPr>
              <a:xfrm>
                <a:off x="4822030"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8" y="0"/>
                      <a:pt x="120491" y="4001"/>
                      <a:pt x="134112" y="12002"/>
                    </a:cubicBezTo>
                    <a:cubicBezTo>
                      <a:pt x="147733" y="20003"/>
                      <a:pt x="158687" y="31242"/>
                      <a:pt x="166878" y="45911"/>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057"/>
                      <a:pt x="4191" y="60484"/>
                      <a:pt x="12382" y="45911"/>
                    </a:cubicBezTo>
                    <a:close/>
                    <a:moveTo>
                      <a:pt x="52769"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95" y="114967"/>
                      <a:pt x="43053" y="130207"/>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5" name="Google Shape;35;p39"/>
              <p:cNvSpPr/>
              <p:nvPr/>
            </p:nvSpPr>
            <p:spPr>
              <a:xfrm>
                <a:off x="5024913" y="5621464"/>
                <a:ext cx="45815" cy="47244"/>
              </a:xfrm>
              <a:custGeom>
                <a:avLst/>
                <a:gdLst/>
                <a:ahLst/>
                <a:cxnLst/>
                <a:rect l="l" t="t" r="r" b="b"/>
                <a:pathLst>
                  <a:path w="45815" h="47244" extrusionOk="0">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8" y="40196"/>
                    </a:cubicBezTo>
                    <a:cubicBezTo>
                      <a:pt x="34385" y="44863"/>
                      <a:pt x="28861" y="47244"/>
                      <a:pt x="22574" y="47244"/>
                    </a:cubicBezTo>
                    <a:cubicBezTo>
                      <a:pt x="16288" y="47244"/>
                      <a:pt x="10954"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6" name="Google Shape;36;p39"/>
              <p:cNvSpPr/>
              <p:nvPr/>
            </p:nvSpPr>
            <p:spPr>
              <a:xfrm>
                <a:off x="5096350" y="5477160"/>
                <a:ext cx="156591" cy="191166"/>
              </a:xfrm>
              <a:custGeom>
                <a:avLst/>
                <a:gdLst/>
                <a:ahLst/>
                <a:cxnLst/>
                <a:rect l="l" t="t" r="r" b="b"/>
                <a:pathLst>
                  <a:path w="156591" h="191166" extrusionOk="0">
                    <a:moveTo>
                      <a:pt x="128683" y="135446"/>
                    </a:moveTo>
                    <a:lnTo>
                      <a:pt x="156591" y="151638"/>
                    </a:lnTo>
                    <a:cubicBezTo>
                      <a:pt x="150209" y="164782"/>
                      <a:pt x="141256" y="174688"/>
                      <a:pt x="129635" y="181261"/>
                    </a:cubicBezTo>
                    <a:cubicBezTo>
                      <a:pt x="118015" y="187833"/>
                      <a:pt x="104680" y="191167"/>
                      <a:pt x="89630" y="191167"/>
                    </a:cubicBezTo>
                    <a:cubicBezTo>
                      <a:pt x="73152" y="191167"/>
                      <a:pt x="58103" y="187262"/>
                      <a:pt x="44482" y="179546"/>
                    </a:cubicBezTo>
                    <a:cubicBezTo>
                      <a:pt x="30861" y="171831"/>
                      <a:pt x="20003" y="160687"/>
                      <a:pt x="12002" y="146209"/>
                    </a:cubicBezTo>
                    <a:cubicBezTo>
                      <a:pt x="4001" y="131731"/>
                      <a:pt x="0" y="114871"/>
                      <a:pt x="0" y="95536"/>
                    </a:cubicBezTo>
                    <a:cubicBezTo>
                      <a:pt x="0" y="76295"/>
                      <a:pt x="4001" y="59341"/>
                      <a:pt x="12002" y="44958"/>
                    </a:cubicBezTo>
                    <a:cubicBezTo>
                      <a:pt x="20003" y="30480"/>
                      <a:pt x="30861" y="19336"/>
                      <a:pt x="44482" y="11621"/>
                    </a:cubicBezTo>
                    <a:cubicBezTo>
                      <a:pt x="58103" y="3905"/>
                      <a:pt x="73152" y="0"/>
                      <a:pt x="89630" y="0"/>
                    </a:cubicBezTo>
                    <a:cubicBezTo>
                      <a:pt x="104680" y="0"/>
                      <a:pt x="118015" y="3334"/>
                      <a:pt x="129635" y="9906"/>
                    </a:cubicBezTo>
                    <a:cubicBezTo>
                      <a:pt x="141256" y="16478"/>
                      <a:pt x="150304" y="26384"/>
                      <a:pt x="156591" y="39529"/>
                    </a:cubicBezTo>
                    <a:lnTo>
                      <a:pt x="128683" y="55721"/>
                    </a:lnTo>
                    <a:cubicBezTo>
                      <a:pt x="118777" y="40672"/>
                      <a:pt x="105633" y="33147"/>
                      <a:pt x="89154" y="33147"/>
                    </a:cubicBezTo>
                    <a:cubicBezTo>
                      <a:pt x="73819" y="33147"/>
                      <a:pt x="61532" y="38767"/>
                      <a:pt x="52102" y="49911"/>
                    </a:cubicBezTo>
                    <a:cubicBezTo>
                      <a:pt x="42672" y="61055"/>
                      <a:pt x="38005" y="76295"/>
                      <a:pt x="38005" y="95631"/>
                    </a:cubicBezTo>
                    <a:cubicBezTo>
                      <a:pt x="38005" y="115157"/>
                      <a:pt x="42672" y="130493"/>
                      <a:pt x="52102" y="141637"/>
                    </a:cubicBezTo>
                    <a:cubicBezTo>
                      <a:pt x="61532" y="152781"/>
                      <a:pt x="73819" y="158401"/>
                      <a:pt x="89154" y="158401"/>
                    </a:cubicBezTo>
                    <a:cubicBezTo>
                      <a:pt x="105633" y="158401"/>
                      <a:pt x="118777" y="150781"/>
                      <a:pt x="128683" y="1354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 name="Google Shape;37;p39"/>
              <p:cNvSpPr/>
              <p:nvPr/>
            </p:nvSpPr>
            <p:spPr>
              <a:xfrm>
                <a:off x="5269801" y="5477065"/>
                <a:ext cx="179260" cy="191262"/>
              </a:xfrm>
              <a:custGeom>
                <a:avLst/>
                <a:gdLst/>
                <a:ahLst/>
                <a:cxnLst/>
                <a:rect l="l" t="t" r="r" b="b"/>
                <a:pathLst>
                  <a:path w="179260" h="191262" extrusionOk="0">
                    <a:moveTo>
                      <a:pt x="12382" y="45911"/>
                    </a:moveTo>
                    <a:cubicBezTo>
                      <a:pt x="20574" y="31337"/>
                      <a:pt x="31623" y="20003"/>
                      <a:pt x="45339" y="12002"/>
                    </a:cubicBezTo>
                    <a:cubicBezTo>
                      <a:pt x="59055" y="4001"/>
                      <a:pt x="74009" y="0"/>
                      <a:pt x="90011" y="0"/>
                    </a:cubicBezTo>
                    <a:cubicBezTo>
                      <a:pt x="105727" y="0"/>
                      <a:pt x="120491" y="4001"/>
                      <a:pt x="134112" y="12002"/>
                    </a:cubicBezTo>
                    <a:cubicBezTo>
                      <a:pt x="147733" y="20003"/>
                      <a:pt x="158687" y="31242"/>
                      <a:pt x="166878" y="45911"/>
                    </a:cubicBezTo>
                    <a:cubicBezTo>
                      <a:pt x="175070" y="60484"/>
                      <a:pt x="179260" y="77057"/>
                      <a:pt x="179260" y="95631"/>
                    </a:cubicBezTo>
                    <a:cubicBezTo>
                      <a:pt x="179260"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057"/>
                      <a:pt x="4096" y="60484"/>
                      <a:pt x="12382" y="45911"/>
                    </a:cubicBezTo>
                    <a:close/>
                    <a:moveTo>
                      <a:pt x="52768" y="141542"/>
                    </a:moveTo>
                    <a:cubicBezTo>
                      <a:pt x="62484" y="152876"/>
                      <a:pt x="74866" y="158496"/>
                      <a:pt x="89630" y="158496"/>
                    </a:cubicBezTo>
                    <a:cubicBezTo>
                      <a:pt x="104680" y="158496"/>
                      <a:pt x="117062" y="152876"/>
                      <a:pt x="126682"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8" name="Google Shape;38;p39"/>
              <p:cNvSpPr/>
              <p:nvPr/>
            </p:nvSpPr>
            <p:spPr>
              <a:xfrm>
                <a:off x="5489923" y="5477255"/>
                <a:ext cx="254698" cy="187262"/>
              </a:xfrm>
              <a:custGeom>
                <a:avLst/>
                <a:gdLst/>
                <a:ahLst/>
                <a:cxnLst/>
                <a:rect l="l" t="t" r="r" b="b"/>
                <a:pathLst>
                  <a:path w="254698" h="187262" extrusionOk="0">
                    <a:moveTo>
                      <a:pt x="238316" y="19146"/>
                    </a:moveTo>
                    <a:cubicBezTo>
                      <a:pt x="249269" y="32005"/>
                      <a:pt x="254698" y="50388"/>
                      <a:pt x="254698" y="74391"/>
                    </a:cubicBezTo>
                    <a:lnTo>
                      <a:pt x="254698" y="187263"/>
                    </a:lnTo>
                    <a:lnTo>
                      <a:pt x="219456" y="187263"/>
                    </a:lnTo>
                    <a:lnTo>
                      <a:pt x="219456" y="86298"/>
                    </a:lnTo>
                    <a:cubicBezTo>
                      <a:pt x="219456" y="69629"/>
                      <a:pt x="216598" y="56580"/>
                      <a:pt x="210979" y="47340"/>
                    </a:cubicBezTo>
                    <a:cubicBezTo>
                      <a:pt x="205359" y="38006"/>
                      <a:pt x="196882" y="33434"/>
                      <a:pt x="185547" y="33434"/>
                    </a:cubicBezTo>
                    <a:cubicBezTo>
                      <a:pt x="174022" y="33434"/>
                      <a:pt x="164402" y="38101"/>
                      <a:pt x="156781" y="47340"/>
                    </a:cubicBezTo>
                    <a:cubicBezTo>
                      <a:pt x="149162" y="56675"/>
                      <a:pt x="145352" y="69819"/>
                      <a:pt x="145352" y="87059"/>
                    </a:cubicBezTo>
                    <a:lnTo>
                      <a:pt x="145352" y="187263"/>
                    </a:lnTo>
                    <a:lnTo>
                      <a:pt x="109728" y="187263"/>
                    </a:lnTo>
                    <a:lnTo>
                      <a:pt x="109728" y="86298"/>
                    </a:lnTo>
                    <a:cubicBezTo>
                      <a:pt x="109728" y="69343"/>
                      <a:pt x="106966" y="56294"/>
                      <a:pt x="101441" y="47150"/>
                    </a:cubicBezTo>
                    <a:cubicBezTo>
                      <a:pt x="95917" y="38006"/>
                      <a:pt x="87535" y="33434"/>
                      <a:pt x="76200" y="33434"/>
                    </a:cubicBezTo>
                    <a:cubicBezTo>
                      <a:pt x="64675" y="33434"/>
                      <a:pt x="55054" y="38101"/>
                      <a:pt x="47435" y="47531"/>
                    </a:cubicBezTo>
                    <a:cubicBezTo>
                      <a:pt x="39814" y="56960"/>
                      <a:pt x="36004" y="70105"/>
                      <a:pt x="36004" y="87059"/>
                    </a:cubicBezTo>
                    <a:lnTo>
                      <a:pt x="36004" y="187263"/>
                    </a:lnTo>
                    <a:lnTo>
                      <a:pt x="0" y="187263"/>
                    </a:lnTo>
                    <a:lnTo>
                      <a:pt x="0" y="4192"/>
                    </a:lnTo>
                    <a:lnTo>
                      <a:pt x="31718" y="4192"/>
                    </a:lnTo>
                    <a:cubicBezTo>
                      <a:pt x="31909" y="11717"/>
                      <a:pt x="32576" y="20861"/>
                      <a:pt x="33528" y="31719"/>
                    </a:cubicBezTo>
                    <a:cubicBezTo>
                      <a:pt x="39624" y="21147"/>
                      <a:pt x="47244" y="13241"/>
                      <a:pt x="56483" y="7907"/>
                    </a:cubicBezTo>
                    <a:cubicBezTo>
                      <a:pt x="65722" y="2573"/>
                      <a:pt x="75724" y="1"/>
                      <a:pt x="86868" y="1"/>
                    </a:cubicBezTo>
                    <a:cubicBezTo>
                      <a:pt x="99060" y="1"/>
                      <a:pt x="109823" y="3240"/>
                      <a:pt x="119158" y="9716"/>
                    </a:cubicBezTo>
                    <a:cubicBezTo>
                      <a:pt x="128397" y="16193"/>
                      <a:pt x="135350" y="25623"/>
                      <a:pt x="139827" y="38101"/>
                    </a:cubicBezTo>
                    <a:cubicBezTo>
                      <a:pt x="145733" y="25433"/>
                      <a:pt x="153543" y="15908"/>
                      <a:pt x="163259" y="9526"/>
                    </a:cubicBezTo>
                    <a:cubicBezTo>
                      <a:pt x="172974" y="3144"/>
                      <a:pt x="183928" y="1"/>
                      <a:pt x="195929" y="1"/>
                    </a:cubicBezTo>
                    <a:cubicBezTo>
                      <a:pt x="213265" y="-94"/>
                      <a:pt x="227457" y="6288"/>
                      <a:pt x="238316" y="191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39" name="Google Shape;39;p39"/>
            <p:cNvGrpSpPr/>
            <p:nvPr/>
          </p:nvGrpSpPr>
          <p:grpSpPr>
            <a:xfrm>
              <a:off x="-3402033" y="-2679063"/>
              <a:ext cx="3393567" cy="810958"/>
              <a:chOff x="6674547" y="4883181"/>
              <a:chExt cx="3393567" cy="810958"/>
            </a:xfrm>
          </p:grpSpPr>
          <p:sp>
            <p:nvSpPr>
              <p:cNvPr id="40" name="Google Shape;40;p39"/>
              <p:cNvSpPr/>
              <p:nvPr/>
            </p:nvSpPr>
            <p:spPr>
              <a:xfrm>
                <a:off x="7869840" y="4883181"/>
                <a:ext cx="313563" cy="326993"/>
              </a:xfrm>
              <a:custGeom>
                <a:avLst/>
                <a:gdLst/>
                <a:ahLst/>
                <a:cxnLst/>
                <a:rect l="l" t="t" r="r" b="b"/>
                <a:pathLst>
                  <a:path w="313563" h="326993" extrusionOk="0">
                    <a:moveTo>
                      <a:pt x="19336" y="89821"/>
                    </a:moveTo>
                    <a:cubicBezTo>
                      <a:pt x="45434" y="109061"/>
                      <a:pt x="66008" y="125825"/>
                      <a:pt x="81058" y="139922"/>
                    </a:cubicBezTo>
                    <a:lnTo>
                      <a:pt x="61341" y="166402"/>
                    </a:lnTo>
                    <a:cubicBezTo>
                      <a:pt x="53626" y="158877"/>
                      <a:pt x="43625" y="150019"/>
                      <a:pt x="31338" y="139732"/>
                    </a:cubicBezTo>
                    <a:cubicBezTo>
                      <a:pt x="19145" y="129540"/>
                      <a:pt x="8668" y="121348"/>
                      <a:pt x="0" y="115252"/>
                    </a:cubicBezTo>
                    <a:lnTo>
                      <a:pt x="19336" y="89821"/>
                    </a:lnTo>
                    <a:close/>
                    <a:moveTo>
                      <a:pt x="9430" y="312801"/>
                    </a:moveTo>
                    <a:cubicBezTo>
                      <a:pt x="23336" y="271367"/>
                      <a:pt x="35623" y="229743"/>
                      <a:pt x="46482" y="187928"/>
                    </a:cubicBezTo>
                    <a:lnTo>
                      <a:pt x="76867" y="197072"/>
                    </a:lnTo>
                    <a:cubicBezTo>
                      <a:pt x="66770" y="237077"/>
                      <a:pt x="54864" y="278797"/>
                      <a:pt x="41243" y="322326"/>
                    </a:cubicBezTo>
                    <a:lnTo>
                      <a:pt x="9430" y="312801"/>
                    </a:lnTo>
                    <a:close/>
                    <a:moveTo>
                      <a:pt x="67342" y="76771"/>
                    </a:moveTo>
                    <a:cubicBezTo>
                      <a:pt x="59627" y="69723"/>
                      <a:pt x="50292" y="61817"/>
                      <a:pt x="39434" y="52959"/>
                    </a:cubicBezTo>
                    <a:cubicBezTo>
                      <a:pt x="28575" y="44101"/>
                      <a:pt x="19336" y="36862"/>
                      <a:pt x="11525" y="31242"/>
                    </a:cubicBezTo>
                    <a:lnTo>
                      <a:pt x="30956" y="5810"/>
                    </a:lnTo>
                    <a:cubicBezTo>
                      <a:pt x="38958" y="11239"/>
                      <a:pt x="48387" y="18192"/>
                      <a:pt x="59150" y="26670"/>
                    </a:cubicBezTo>
                    <a:cubicBezTo>
                      <a:pt x="69914" y="35147"/>
                      <a:pt x="79439" y="43148"/>
                      <a:pt x="87725" y="50673"/>
                    </a:cubicBezTo>
                    <a:lnTo>
                      <a:pt x="67342" y="76771"/>
                    </a:lnTo>
                    <a:close/>
                    <a:moveTo>
                      <a:pt x="313563" y="35814"/>
                    </a:moveTo>
                    <a:lnTo>
                      <a:pt x="313563" y="60198"/>
                    </a:lnTo>
                    <a:cubicBezTo>
                      <a:pt x="313563" y="91916"/>
                      <a:pt x="312992" y="128206"/>
                      <a:pt x="311944" y="169069"/>
                    </a:cubicBezTo>
                    <a:cubicBezTo>
                      <a:pt x="310896" y="209836"/>
                      <a:pt x="309372" y="247650"/>
                      <a:pt x="307563" y="282511"/>
                    </a:cubicBezTo>
                    <a:cubicBezTo>
                      <a:pt x="306610" y="298228"/>
                      <a:pt x="303086" y="309563"/>
                      <a:pt x="296799" y="316421"/>
                    </a:cubicBezTo>
                    <a:cubicBezTo>
                      <a:pt x="290608" y="323278"/>
                      <a:pt x="280131" y="326803"/>
                      <a:pt x="265557" y="326993"/>
                    </a:cubicBezTo>
                    <a:lnTo>
                      <a:pt x="254222" y="326993"/>
                    </a:lnTo>
                    <a:cubicBezTo>
                      <a:pt x="239173" y="326993"/>
                      <a:pt x="226314" y="326422"/>
                      <a:pt x="215741" y="325183"/>
                    </a:cubicBezTo>
                    <a:lnTo>
                      <a:pt x="209360" y="295942"/>
                    </a:lnTo>
                    <a:cubicBezTo>
                      <a:pt x="225838" y="297847"/>
                      <a:pt x="240697" y="298609"/>
                      <a:pt x="253841" y="298418"/>
                    </a:cubicBezTo>
                    <a:cubicBezTo>
                      <a:pt x="261557" y="298228"/>
                      <a:pt x="266986" y="295846"/>
                      <a:pt x="270034" y="291560"/>
                    </a:cubicBezTo>
                    <a:cubicBezTo>
                      <a:pt x="273082" y="287179"/>
                      <a:pt x="274987" y="279749"/>
                      <a:pt x="275654" y="269176"/>
                    </a:cubicBezTo>
                    <a:cubicBezTo>
                      <a:pt x="277273" y="241173"/>
                      <a:pt x="278606" y="210312"/>
                      <a:pt x="279749" y="176593"/>
                    </a:cubicBezTo>
                    <a:cubicBezTo>
                      <a:pt x="280797" y="142875"/>
                      <a:pt x="281369" y="112871"/>
                      <a:pt x="281369" y="86773"/>
                    </a:cubicBezTo>
                    <a:lnTo>
                      <a:pt x="281369" y="66294"/>
                    </a:lnTo>
                    <a:lnTo>
                      <a:pt x="133541" y="66294"/>
                    </a:lnTo>
                    <a:cubicBezTo>
                      <a:pt x="122968" y="83248"/>
                      <a:pt x="111157" y="99441"/>
                      <a:pt x="98298" y="114967"/>
                    </a:cubicBezTo>
                    <a:lnTo>
                      <a:pt x="72866" y="97726"/>
                    </a:lnTo>
                    <a:cubicBezTo>
                      <a:pt x="86773" y="81058"/>
                      <a:pt x="98965" y="64294"/>
                      <a:pt x="109538" y="47625"/>
                    </a:cubicBezTo>
                    <a:cubicBezTo>
                      <a:pt x="120111" y="30956"/>
                      <a:pt x="128111" y="15049"/>
                      <a:pt x="133541" y="0"/>
                    </a:cubicBezTo>
                    <a:lnTo>
                      <a:pt x="164592" y="6667"/>
                    </a:lnTo>
                    <a:cubicBezTo>
                      <a:pt x="160115" y="17240"/>
                      <a:pt x="155543" y="27051"/>
                      <a:pt x="150781" y="35909"/>
                    </a:cubicBezTo>
                    <a:lnTo>
                      <a:pt x="313563" y="35909"/>
                    </a:lnTo>
                    <a:close/>
                    <a:moveTo>
                      <a:pt x="100870" y="211931"/>
                    </a:moveTo>
                    <a:lnTo>
                      <a:pt x="128397" y="211931"/>
                    </a:lnTo>
                    <a:lnTo>
                      <a:pt x="128397" y="254603"/>
                    </a:lnTo>
                    <a:lnTo>
                      <a:pt x="162211" y="254603"/>
                    </a:lnTo>
                    <a:lnTo>
                      <a:pt x="162211" y="194977"/>
                    </a:lnTo>
                    <a:lnTo>
                      <a:pt x="89916" y="194977"/>
                    </a:lnTo>
                    <a:lnTo>
                      <a:pt x="89916" y="167830"/>
                    </a:lnTo>
                    <a:lnTo>
                      <a:pt x="162211" y="167830"/>
                    </a:lnTo>
                    <a:lnTo>
                      <a:pt x="162211" y="131540"/>
                    </a:lnTo>
                    <a:lnTo>
                      <a:pt x="141065" y="131540"/>
                    </a:lnTo>
                    <a:cubicBezTo>
                      <a:pt x="134303" y="142113"/>
                      <a:pt x="127540" y="151543"/>
                      <a:pt x="120968" y="159734"/>
                    </a:cubicBezTo>
                    <a:lnTo>
                      <a:pt x="96298" y="144589"/>
                    </a:lnTo>
                    <a:cubicBezTo>
                      <a:pt x="106204" y="132874"/>
                      <a:pt x="114395" y="121920"/>
                      <a:pt x="120968" y="111823"/>
                    </a:cubicBezTo>
                    <a:cubicBezTo>
                      <a:pt x="127540" y="101727"/>
                      <a:pt x="133636" y="90583"/>
                      <a:pt x="139351" y="78296"/>
                    </a:cubicBezTo>
                    <a:lnTo>
                      <a:pt x="165831" y="84677"/>
                    </a:lnTo>
                    <a:cubicBezTo>
                      <a:pt x="161544" y="94297"/>
                      <a:pt x="158496" y="100774"/>
                      <a:pt x="156686" y="104108"/>
                    </a:cubicBezTo>
                    <a:lnTo>
                      <a:pt x="250889" y="104108"/>
                    </a:lnTo>
                    <a:lnTo>
                      <a:pt x="250889" y="131635"/>
                    </a:lnTo>
                    <a:lnTo>
                      <a:pt x="193072" y="131635"/>
                    </a:lnTo>
                    <a:lnTo>
                      <a:pt x="193072" y="167926"/>
                    </a:lnTo>
                    <a:lnTo>
                      <a:pt x="263652" y="167926"/>
                    </a:lnTo>
                    <a:lnTo>
                      <a:pt x="263652" y="195072"/>
                    </a:lnTo>
                    <a:lnTo>
                      <a:pt x="193072" y="195072"/>
                    </a:lnTo>
                    <a:lnTo>
                      <a:pt x="193072" y="254698"/>
                    </a:lnTo>
                    <a:lnTo>
                      <a:pt x="224504" y="254698"/>
                    </a:lnTo>
                    <a:lnTo>
                      <a:pt x="224504" y="211646"/>
                    </a:lnTo>
                    <a:lnTo>
                      <a:pt x="251651" y="211646"/>
                    </a:lnTo>
                    <a:lnTo>
                      <a:pt x="251651" y="281178"/>
                    </a:lnTo>
                    <a:lnTo>
                      <a:pt x="100965" y="281178"/>
                    </a:lnTo>
                    <a:lnTo>
                      <a:pt x="100965" y="21193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1" name="Google Shape;41;p39"/>
              <p:cNvSpPr/>
              <p:nvPr/>
            </p:nvSpPr>
            <p:spPr>
              <a:xfrm>
                <a:off x="8232742" y="4886610"/>
                <a:ext cx="300608" cy="313943"/>
              </a:xfrm>
              <a:custGeom>
                <a:avLst/>
                <a:gdLst/>
                <a:ahLst/>
                <a:cxnLst/>
                <a:rect l="l" t="t" r="r" b="b"/>
                <a:pathLst>
                  <a:path w="300608" h="313943" extrusionOk="0">
                    <a:moveTo>
                      <a:pt x="238887" y="282226"/>
                    </a:moveTo>
                    <a:lnTo>
                      <a:pt x="300609" y="282226"/>
                    </a:lnTo>
                    <a:lnTo>
                      <a:pt x="300609" y="313944"/>
                    </a:lnTo>
                    <a:lnTo>
                      <a:pt x="0" y="313944"/>
                    </a:lnTo>
                    <a:lnTo>
                      <a:pt x="0" y="282226"/>
                    </a:lnTo>
                    <a:lnTo>
                      <a:pt x="131540" y="282226"/>
                    </a:lnTo>
                    <a:lnTo>
                      <a:pt x="131540" y="219456"/>
                    </a:lnTo>
                    <a:lnTo>
                      <a:pt x="27432" y="219456"/>
                    </a:lnTo>
                    <a:lnTo>
                      <a:pt x="27432" y="187738"/>
                    </a:lnTo>
                    <a:lnTo>
                      <a:pt x="131540" y="187738"/>
                    </a:lnTo>
                    <a:lnTo>
                      <a:pt x="131540" y="144304"/>
                    </a:lnTo>
                    <a:lnTo>
                      <a:pt x="14097" y="144304"/>
                    </a:lnTo>
                    <a:lnTo>
                      <a:pt x="14097" y="112871"/>
                    </a:lnTo>
                    <a:lnTo>
                      <a:pt x="287560" y="112871"/>
                    </a:lnTo>
                    <a:lnTo>
                      <a:pt x="287560" y="144304"/>
                    </a:lnTo>
                    <a:lnTo>
                      <a:pt x="165830" y="144304"/>
                    </a:lnTo>
                    <a:lnTo>
                      <a:pt x="165830" y="187738"/>
                    </a:lnTo>
                    <a:lnTo>
                      <a:pt x="273462" y="187738"/>
                    </a:lnTo>
                    <a:lnTo>
                      <a:pt x="273462" y="219456"/>
                    </a:lnTo>
                    <a:lnTo>
                      <a:pt x="165830" y="219456"/>
                    </a:lnTo>
                    <a:lnTo>
                      <a:pt x="165830" y="282226"/>
                    </a:lnTo>
                    <a:lnTo>
                      <a:pt x="234982" y="282226"/>
                    </a:lnTo>
                    <a:cubicBezTo>
                      <a:pt x="220885" y="262985"/>
                      <a:pt x="210407" y="248984"/>
                      <a:pt x="203549" y="240221"/>
                    </a:cubicBezTo>
                    <a:lnTo>
                      <a:pt x="228981" y="220789"/>
                    </a:lnTo>
                    <a:cubicBezTo>
                      <a:pt x="244316" y="240125"/>
                      <a:pt x="255555" y="254698"/>
                      <a:pt x="262890" y="264509"/>
                    </a:cubicBezTo>
                    <a:lnTo>
                      <a:pt x="238887" y="282226"/>
                    </a:lnTo>
                    <a:close/>
                    <a:moveTo>
                      <a:pt x="38862" y="67723"/>
                    </a:moveTo>
                    <a:lnTo>
                      <a:pt x="38862" y="99155"/>
                    </a:lnTo>
                    <a:lnTo>
                      <a:pt x="5334" y="99155"/>
                    </a:lnTo>
                    <a:lnTo>
                      <a:pt x="5334" y="36671"/>
                    </a:lnTo>
                    <a:lnTo>
                      <a:pt x="133064" y="36671"/>
                    </a:lnTo>
                    <a:lnTo>
                      <a:pt x="121062" y="5620"/>
                    </a:lnTo>
                    <a:lnTo>
                      <a:pt x="157734" y="0"/>
                    </a:lnTo>
                    <a:lnTo>
                      <a:pt x="160877" y="8477"/>
                    </a:lnTo>
                    <a:lnTo>
                      <a:pt x="171831" y="36671"/>
                    </a:lnTo>
                    <a:lnTo>
                      <a:pt x="296418" y="36671"/>
                    </a:lnTo>
                    <a:lnTo>
                      <a:pt x="296418" y="99155"/>
                    </a:lnTo>
                    <a:lnTo>
                      <a:pt x="261461" y="99155"/>
                    </a:lnTo>
                    <a:lnTo>
                      <a:pt x="261461" y="67723"/>
                    </a:lnTo>
                    <a:lnTo>
                      <a:pt x="38862" y="6772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2" name="Google Shape;42;p39"/>
              <p:cNvSpPr/>
              <p:nvPr/>
            </p:nvSpPr>
            <p:spPr>
              <a:xfrm>
                <a:off x="8581357" y="5062918"/>
                <a:ext cx="129445" cy="30384"/>
              </a:xfrm>
              <a:custGeom>
                <a:avLst/>
                <a:gdLst/>
                <a:ahLst/>
                <a:cxnLst/>
                <a:rect l="l" t="t" r="r" b="b"/>
                <a:pathLst>
                  <a:path w="129445"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3" name="Google Shape;43;p39"/>
              <p:cNvSpPr/>
              <p:nvPr/>
            </p:nvSpPr>
            <p:spPr>
              <a:xfrm>
                <a:off x="8745187" y="4886991"/>
                <a:ext cx="327278" cy="323850"/>
              </a:xfrm>
              <a:custGeom>
                <a:avLst/>
                <a:gdLst/>
                <a:ahLst/>
                <a:cxnLst/>
                <a:rect l="l" t="t" r="r" b="b"/>
                <a:pathLst>
                  <a:path w="327278" h="323850" extrusionOk="0">
                    <a:moveTo>
                      <a:pt x="138208" y="94488"/>
                    </a:moveTo>
                    <a:cubicBezTo>
                      <a:pt x="134207" y="127635"/>
                      <a:pt x="129921" y="154591"/>
                      <a:pt x="125539" y="175260"/>
                    </a:cubicBezTo>
                    <a:cubicBezTo>
                      <a:pt x="121158" y="195929"/>
                      <a:pt x="115062" y="214313"/>
                      <a:pt x="107537" y="230314"/>
                    </a:cubicBezTo>
                    <a:lnTo>
                      <a:pt x="154495" y="268796"/>
                    </a:lnTo>
                    <a:lnTo>
                      <a:pt x="131921" y="296323"/>
                    </a:lnTo>
                    <a:cubicBezTo>
                      <a:pt x="118967" y="284321"/>
                      <a:pt x="104966" y="272129"/>
                      <a:pt x="89916" y="259651"/>
                    </a:cubicBezTo>
                    <a:cubicBezTo>
                      <a:pt x="82391" y="270034"/>
                      <a:pt x="73247" y="280321"/>
                      <a:pt x="62579" y="290513"/>
                    </a:cubicBezTo>
                    <a:cubicBezTo>
                      <a:pt x="51911" y="300704"/>
                      <a:pt x="38862" y="311848"/>
                      <a:pt x="23622" y="323850"/>
                    </a:cubicBezTo>
                    <a:lnTo>
                      <a:pt x="0" y="298799"/>
                    </a:lnTo>
                    <a:cubicBezTo>
                      <a:pt x="14764" y="287464"/>
                      <a:pt x="27241" y="277082"/>
                      <a:pt x="37433" y="267557"/>
                    </a:cubicBezTo>
                    <a:cubicBezTo>
                      <a:pt x="47625" y="258032"/>
                      <a:pt x="56198" y="248126"/>
                      <a:pt x="63532" y="237744"/>
                    </a:cubicBezTo>
                    <a:cubicBezTo>
                      <a:pt x="44482" y="222504"/>
                      <a:pt x="28575" y="210121"/>
                      <a:pt x="15907" y="200692"/>
                    </a:cubicBezTo>
                    <a:cubicBezTo>
                      <a:pt x="24575" y="169164"/>
                      <a:pt x="32004" y="134398"/>
                      <a:pt x="38100" y="96298"/>
                    </a:cubicBezTo>
                    <a:lnTo>
                      <a:pt x="5239" y="96298"/>
                    </a:lnTo>
                    <a:lnTo>
                      <a:pt x="5239" y="62770"/>
                    </a:lnTo>
                    <a:lnTo>
                      <a:pt x="42958" y="62770"/>
                    </a:lnTo>
                    <a:cubicBezTo>
                      <a:pt x="46196" y="36862"/>
                      <a:pt x="48482" y="16002"/>
                      <a:pt x="49625" y="0"/>
                    </a:cubicBezTo>
                    <a:lnTo>
                      <a:pt x="82486" y="2476"/>
                    </a:lnTo>
                    <a:cubicBezTo>
                      <a:pt x="80391" y="22193"/>
                      <a:pt x="77914" y="42386"/>
                      <a:pt x="75057" y="62770"/>
                    </a:cubicBezTo>
                    <a:lnTo>
                      <a:pt x="138208" y="62770"/>
                    </a:lnTo>
                    <a:lnTo>
                      <a:pt x="138208" y="94488"/>
                    </a:lnTo>
                    <a:close/>
                    <a:moveTo>
                      <a:pt x="80296" y="208788"/>
                    </a:moveTo>
                    <a:cubicBezTo>
                      <a:pt x="86677" y="195167"/>
                      <a:pt x="91916" y="179356"/>
                      <a:pt x="96202" y="161544"/>
                    </a:cubicBezTo>
                    <a:cubicBezTo>
                      <a:pt x="100489" y="143637"/>
                      <a:pt x="104204" y="121920"/>
                      <a:pt x="107537" y="96298"/>
                    </a:cubicBezTo>
                    <a:lnTo>
                      <a:pt x="69818" y="96298"/>
                    </a:lnTo>
                    <a:cubicBezTo>
                      <a:pt x="63913" y="131540"/>
                      <a:pt x="57721" y="161449"/>
                      <a:pt x="51149" y="185928"/>
                    </a:cubicBezTo>
                    <a:cubicBezTo>
                      <a:pt x="62769" y="194596"/>
                      <a:pt x="72580" y="202216"/>
                      <a:pt x="80296" y="208788"/>
                    </a:cubicBezTo>
                    <a:close/>
                    <a:moveTo>
                      <a:pt x="327279" y="147066"/>
                    </a:moveTo>
                    <a:lnTo>
                      <a:pt x="327279" y="180213"/>
                    </a:lnTo>
                    <a:lnTo>
                      <a:pt x="250412" y="180213"/>
                    </a:lnTo>
                    <a:lnTo>
                      <a:pt x="250412" y="276511"/>
                    </a:lnTo>
                    <a:cubicBezTo>
                      <a:pt x="250412" y="292703"/>
                      <a:pt x="247174" y="304133"/>
                      <a:pt x="240697" y="310705"/>
                    </a:cubicBezTo>
                    <a:cubicBezTo>
                      <a:pt x="234219" y="317278"/>
                      <a:pt x="223075" y="320612"/>
                      <a:pt x="207359" y="320612"/>
                    </a:cubicBezTo>
                    <a:cubicBezTo>
                      <a:pt x="192977" y="320612"/>
                      <a:pt x="180689"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6971"/>
                    </a:lnTo>
                    <a:lnTo>
                      <a:pt x="216884" y="146971"/>
                    </a:lnTo>
                    <a:lnTo>
                      <a:pt x="216884" y="108204"/>
                    </a:lnTo>
                    <a:lnTo>
                      <a:pt x="273368" y="54197"/>
                    </a:lnTo>
                    <a:lnTo>
                      <a:pt x="155924" y="54197"/>
                    </a:lnTo>
                    <a:lnTo>
                      <a:pt x="155924" y="22098"/>
                    </a:lnTo>
                    <a:lnTo>
                      <a:pt x="316802" y="22098"/>
                    </a:lnTo>
                    <a:lnTo>
                      <a:pt x="316802" y="53816"/>
                    </a:lnTo>
                    <a:lnTo>
                      <a:pt x="250507" y="120110"/>
                    </a:lnTo>
                    <a:lnTo>
                      <a:pt x="250507" y="146875"/>
                    </a:lnTo>
                    <a:lnTo>
                      <a:pt x="327279" y="14687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4" name="Google Shape;44;p39"/>
              <p:cNvSpPr/>
              <p:nvPr/>
            </p:nvSpPr>
            <p:spPr>
              <a:xfrm>
                <a:off x="9101423" y="4905279"/>
                <a:ext cx="296322" cy="310610"/>
              </a:xfrm>
              <a:custGeom>
                <a:avLst/>
                <a:gdLst/>
                <a:ahLst/>
                <a:cxnLst/>
                <a:rect l="l" t="t" r="r" b="b"/>
                <a:pathLst>
                  <a:path w="296322" h="310610" extrusionOk="0">
                    <a:moveTo>
                      <a:pt x="31718" y="0"/>
                    </a:moveTo>
                    <a:lnTo>
                      <a:pt x="296323" y="0"/>
                    </a:lnTo>
                    <a:lnTo>
                      <a:pt x="296323" y="260413"/>
                    </a:lnTo>
                    <a:cubicBezTo>
                      <a:pt x="296323" y="271939"/>
                      <a:pt x="294798" y="280797"/>
                      <a:pt x="291941" y="286893"/>
                    </a:cubicBezTo>
                    <a:cubicBezTo>
                      <a:pt x="288988" y="292989"/>
                      <a:pt x="284226" y="297275"/>
                      <a:pt x="277653" y="299752"/>
                    </a:cubicBezTo>
                    <a:cubicBezTo>
                      <a:pt x="271081" y="302228"/>
                      <a:pt x="261747" y="303467"/>
                      <a:pt x="249745" y="303467"/>
                    </a:cubicBezTo>
                    <a:cubicBezTo>
                      <a:pt x="239839" y="303467"/>
                      <a:pt x="227838" y="302800"/>
                      <a:pt x="213740" y="301371"/>
                    </a:cubicBezTo>
                    <a:lnTo>
                      <a:pt x="208121" y="267843"/>
                    </a:lnTo>
                    <a:cubicBezTo>
                      <a:pt x="223171" y="269938"/>
                      <a:pt x="235648" y="271177"/>
                      <a:pt x="245554" y="271367"/>
                    </a:cubicBezTo>
                    <a:cubicBezTo>
                      <a:pt x="252793" y="271367"/>
                      <a:pt x="257651" y="269938"/>
                      <a:pt x="260032"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7" y="203740"/>
                    </a:lnTo>
                    <a:cubicBezTo>
                      <a:pt x="62198" y="222980"/>
                      <a:pt x="58769" y="240697"/>
                      <a:pt x="53625" y="256794"/>
                    </a:cubicBezTo>
                    <a:cubicBezTo>
                      <a:pt x="48482" y="272891"/>
                      <a:pt x="40576" y="290798"/>
                      <a:pt x="30003" y="310610"/>
                    </a:cubicBezTo>
                    <a:lnTo>
                      <a:pt x="0" y="294037"/>
                    </a:lnTo>
                    <a:cubicBezTo>
                      <a:pt x="9620" y="275654"/>
                      <a:pt x="16573" y="260509"/>
                      <a:pt x="20764" y="248507"/>
                    </a:cubicBezTo>
                    <a:cubicBezTo>
                      <a:pt x="25050"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5" name="Google Shape;45;p39"/>
              <p:cNvSpPr/>
              <p:nvPr/>
            </p:nvSpPr>
            <p:spPr>
              <a:xfrm>
                <a:off x="9467563" y="4926330"/>
                <a:ext cx="176784" cy="258222"/>
              </a:xfrm>
              <a:custGeom>
                <a:avLst/>
                <a:gdLst/>
                <a:ahLst/>
                <a:cxnLst/>
                <a:rect l="l" t="t" r="r" b="b"/>
                <a:pathLst>
                  <a:path w="176784" h="258222" extrusionOk="0">
                    <a:moveTo>
                      <a:pt x="82582" y="95"/>
                    </a:moveTo>
                    <a:cubicBezTo>
                      <a:pt x="100965" y="95"/>
                      <a:pt x="117253" y="3524"/>
                      <a:pt x="131636" y="10287"/>
                    </a:cubicBezTo>
                    <a:cubicBezTo>
                      <a:pt x="146018" y="17145"/>
                      <a:pt x="157068" y="26765"/>
                      <a:pt x="164973" y="39243"/>
                    </a:cubicBezTo>
                    <a:cubicBezTo>
                      <a:pt x="172879" y="51721"/>
                      <a:pt x="176785" y="65913"/>
                      <a:pt x="176785" y="81915"/>
                    </a:cubicBezTo>
                    <a:cubicBezTo>
                      <a:pt x="176785" y="97917"/>
                      <a:pt x="172879" y="112109"/>
                      <a:pt x="164973" y="124396"/>
                    </a:cubicBezTo>
                    <a:cubicBezTo>
                      <a:pt x="157068" y="136779"/>
                      <a:pt x="146018" y="146304"/>
                      <a:pt x="131826" y="153162"/>
                    </a:cubicBezTo>
                    <a:cubicBezTo>
                      <a:pt x="117634" y="160020"/>
                      <a:pt x="101156" y="163354"/>
                      <a:pt x="82582" y="163354"/>
                    </a:cubicBezTo>
                    <a:lnTo>
                      <a:pt x="37719" y="163354"/>
                    </a:lnTo>
                    <a:lnTo>
                      <a:pt x="37719" y="258223"/>
                    </a:lnTo>
                    <a:lnTo>
                      <a:pt x="0" y="258223"/>
                    </a:lnTo>
                    <a:lnTo>
                      <a:pt x="0" y="0"/>
                    </a:lnTo>
                    <a:lnTo>
                      <a:pt x="82582" y="0"/>
                    </a:lnTo>
                    <a:close/>
                    <a:moveTo>
                      <a:pt x="78010" y="130683"/>
                    </a:moveTo>
                    <a:cubicBezTo>
                      <a:pt x="96584" y="130683"/>
                      <a:pt x="110966" y="126301"/>
                      <a:pt x="121254" y="117443"/>
                    </a:cubicBezTo>
                    <a:cubicBezTo>
                      <a:pt x="131445" y="108585"/>
                      <a:pt x="136589" y="96774"/>
                      <a:pt x="136589" y="82010"/>
                    </a:cubicBezTo>
                    <a:cubicBezTo>
                      <a:pt x="136589" y="67246"/>
                      <a:pt x="131445" y="55340"/>
                      <a:pt x="121254" y="46387"/>
                    </a:cubicBezTo>
                    <a:cubicBezTo>
                      <a:pt x="111062" y="37433"/>
                      <a:pt x="96584" y="32956"/>
                      <a:pt x="78010" y="32956"/>
                    </a:cubicBezTo>
                    <a:lnTo>
                      <a:pt x="37815" y="32956"/>
                    </a:lnTo>
                    <a:lnTo>
                      <a:pt x="37815" y="130683"/>
                    </a:lnTo>
                    <a:lnTo>
                      <a:pt x="78010" y="13068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6" name="Google Shape;46;p39"/>
              <p:cNvSpPr/>
              <p:nvPr/>
            </p:nvSpPr>
            <p:spPr>
              <a:xfrm>
                <a:off x="9682066" y="4926330"/>
                <a:ext cx="176783" cy="258222"/>
              </a:xfrm>
              <a:custGeom>
                <a:avLst/>
                <a:gdLst/>
                <a:ahLst/>
                <a:cxnLst/>
                <a:rect l="l" t="t" r="r" b="b"/>
                <a:pathLst>
                  <a:path w="176783" h="258222" extrusionOk="0">
                    <a:moveTo>
                      <a:pt x="82582" y="95"/>
                    </a:moveTo>
                    <a:cubicBezTo>
                      <a:pt x="100965" y="95"/>
                      <a:pt x="117253" y="3524"/>
                      <a:pt x="131636" y="10287"/>
                    </a:cubicBezTo>
                    <a:cubicBezTo>
                      <a:pt x="146018" y="17145"/>
                      <a:pt x="157067" y="26765"/>
                      <a:pt x="164973" y="39243"/>
                    </a:cubicBezTo>
                    <a:cubicBezTo>
                      <a:pt x="172879" y="51721"/>
                      <a:pt x="176784" y="65913"/>
                      <a:pt x="176784" y="81915"/>
                    </a:cubicBezTo>
                    <a:cubicBezTo>
                      <a:pt x="176784" y="97917"/>
                      <a:pt x="172879" y="112109"/>
                      <a:pt x="164973" y="124396"/>
                    </a:cubicBezTo>
                    <a:cubicBezTo>
                      <a:pt x="157067" y="136779"/>
                      <a:pt x="146018" y="146304"/>
                      <a:pt x="131826" y="153162"/>
                    </a:cubicBezTo>
                    <a:cubicBezTo>
                      <a:pt x="117634" y="160020"/>
                      <a:pt x="101155" y="163354"/>
                      <a:pt x="82582" y="163354"/>
                    </a:cubicBezTo>
                    <a:lnTo>
                      <a:pt x="37719" y="163354"/>
                    </a:lnTo>
                    <a:lnTo>
                      <a:pt x="37719" y="258223"/>
                    </a:lnTo>
                    <a:lnTo>
                      <a:pt x="0" y="258223"/>
                    </a:lnTo>
                    <a:lnTo>
                      <a:pt x="0" y="0"/>
                    </a:lnTo>
                    <a:lnTo>
                      <a:pt x="82582" y="0"/>
                    </a:lnTo>
                    <a:close/>
                    <a:moveTo>
                      <a:pt x="78010" y="130683"/>
                    </a:moveTo>
                    <a:cubicBezTo>
                      <a:pt x="96584" y="130683"/>
                      <a:pt x="110966" y="126301"/>
                      <a:pt x="121253" y="117443"/>
                    </a:cubicBezTo>
                    <a:cubicBezTo>
                      <a:pt x="131445" y="108585"/>
                      <a:pt x="136589" y="96774"/>
                      <a:pt x="136589" y="82010"/>
                    </a:cubicBezTo>
                    <a:cubicBezTo>
                      <a:pt x="136589" y="67246"/>
                      <a:pt x="131445" y="55340"/>
                      <a:pt x="121253" y="46387"/>
                    </a:cubicBezTo>
                    <a:cubicBezTo>
                      <a:pt x="111062" y="37433"/>
                      <a:pt x="96584" y="32956"/>
                      <a:pt x="78010" y="32956"/>
                    </a:cubicBezTo>
                    <a:lnTo>
                      <a:pt x="37815" y="32956"/>
                    </a:lnTo>
                    <a:lnTo>
                      <a:pt x="37815" y="130683"/>
                    </a:lnTo>
                    <a:lnTo>
                      <a:pt x="78010" y="13068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7" name="Google Shape;47;p39"/>
              <p:cNvSpPr/>
              <p:nvPr/>
            </p:nvSpPr>
            <p:spPr>
              <a:xfrm>
                <a:off x="9870852" y="4926425"/>
                <a:ext cx="197262" cy="258222"/>
              </a:xfrm>
              <a:custGeom>
                <a:avLst/>
                <a:gdLst/>
                <a:ahLst/>
                <a:cxnLst/>
                <a:rect l="l" t="t" r="r" b="b"/>
                <a:pathLst>
                  <a:path w="197262" h="258222" extrusionOk="0">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8" name="Google Shape;48;p39"/>
              <p:cNvSpPr/>
              <p:nvPr/>
            </p:nvSpPr>
            <p:spPr>
              <a:xfrm>
                <a:off x="6674547" y="5420772"/>
                <a:ext cx="175641" cy="273367"/>
              </a:xfrm>
              <a:custGeom>
                <a:avLst/>
                <a:gdLst/>
                <a:ahLst/>
                <a:cxnLst/>
                <a:rect l="l" t="t" r="r" b="b"/>
                <a:pathLst>
                  <a:path w="175641" h="273367" extrusionOk="0">
                    <a:moveTo>
                      <a:pt x="175641" y="4191"/>
                    </a:moveTo>
                    <a:lnTo>
                      <a:pt x="175641" y="173165"/>
                    </a:lnTo>
                    <a:cubicBezTo>
                      <a:pt x="175641" y="209169"/>
                      <a:pt x="166878" y="234887"/>
                      <a:pt x="149352" y="250222"/>
                    </a:cubicBezTo>
                    <a:cubicBezTo>
                      <a:pt x="131826" y="265557"/>
                      <a:pt x="110871" y="273368"/>
                      <a:pt x="86392" y="273368"/>
                    </a:cubicBezTo>
                    <a:cubicBezTo>
                      <a:pt x="67532" y="273368"/>
                      <a:pt x="50959" y="269367"/>
                      <a:pt x="36481" y="261366"/>
                    </a:cubicBezTo>
                    <a:cubicBezTo>
                      <a:pt x="22003" y="253365"/>
                      <a:pt x="12097" y="242221"/>
                      <a:pt x="6668" y="227838"/>
                    </a:cubicBezTo>
                    <a:lnTo>
                      <a:pt x="35243" y="211265"/>
                    </a:lnTo>
                    <a:cubicBezTo>
                      <a:pt x="44387" y="230505"/>
                      <a:pt x="61436" y="240221"/>
                      <a:pt x="86392" y="240221"/>
                    </a:cubicBezTo>
                    <a:cubicBezTo>
                      <a:pt x="103537" y="240221"/>
                      <a:pt x="116777" y="234982"/>
                      <a:pt x="125921" y="224504"/>
                    </a:cubicBezTo>
                    <a:cubicBezTo>
                      <a:pt x="135065" y="214027"/>
                      <a:pt x="139732" y="196310"/>
                      <a:pt x="139732" y="171450"/>
                    </a:cubicBezTo>
                    <a:lnTo>
                      <a:pt x="140779" y="159068"/>
                    </a:lnTo>
                    <a:cubicBezTo>
                      <a:pt x="134207" y="169926"/>
                      <a:pt x="125825" y="177927"/>
                      <a:pt x="115538" y="183261"/>
                    </a:cubicBezTo>
                    <a:cubicBezTo>
                      <a:pt x="105346" y="188595"/>
                      <a:pt x="94202" y="191167"/>
                      <a:pt x="82201" y="191167"/>
                    </a:cubicBezTo>
                    <a:cubicBezTo>
                      <a:pt x="67818" y="191167"/>
                      <a:pt x="54388" y="187357"/>
                      <a:pt x="41815" y="179737"/>
                    </a:cubicBezTo>
                    <a:cubicBezTo>
                      <a:pt x="29242" y="172117"/>
                      <a:pt x="19145" y="161068"/>
                      <a:pt x="11430" y="146590"/>
                    </a:cubicBezTo>
                    <a:cubicBezTo>
                      <a:pt x="3810" y="132112"/>
                      <a:pt x="0" y="115158"/>
                      <a:pt x="0" y="95631"/>
                    </a:cubicBezTo>
                    <a:cubicBezTo>
                      <a:pt x="0" y="75914"/>
                      <a:pt x="3810" y="58769"/>
                      <a:pt x="11430" y="44291"/>
                    </a:cubicBezTo>
                    <a:cubicBezTo>
                      <a:pt x="19050" y="29813"/>
                      <a:pt x="29146" y="18860"/>
                      <a:pt x="41815" y="11335"/>
                    </a:cubicBezTo>
                    <a:cubicBezTo>
                      <a:pt x="54388" y="3810"/>
                      <a:pt x="67818" y="0"/>
                      <a:pt x="82201" y="0"/>
                    </a:cubicBezTo>
                    <a:cubicBezTo>
                      <a:pt x="94202" y="0"/>
                      <a:pt x="105537" y="2858"/>
                      <a:pt x="116110" y="8477"/>
                    </a:cubicBezTo>
                    <a:cubicBezTo>
                      <a:pt x="126683" y="14097"/>
                      <a:pt x="135160" y="22574"/>
                      <a:pt x="141542" y="33909"/>
                    </a:cubicBezTo>
                    <a:cubicBezTo>
                      <a:pt x="142970" y="20288"/>
                      <a:pt x="143732" y="10383"/>
                      <a:pt x="144018" y="4286"/>
                    </a:cubicBezTo>
                    <a:lnTo>
                      <a:pt x="175641" y="4286"/>
                    </a:lnTo>
                    <a:close/>
                    <a:moveTo>
                      <a:pt x="124301" y="143161"/>
                    </a:moveTo>
                    <a:cubicBezTo>
                      <a:pt x="134493" y="132779"/>
                      <a:pt x="139637" y="116967"/>
                      <a:pt x="139637" y="95536"/>
                    </a:cubicBezTo>
                    <a:cubicBezTo>
                      <a:pt x="139637" y="74391"/>
                      <a:pt x="134493" y="58769"/>
                      <a:pt x="124301" y="48578"/>
                    </a:cubicBezTo>
                    <a:cubicBezTo>
                      <a:pt x="114110" y="38481"/>
                      <a:pt x="101727" y="33433"/>
                      <a:pt x="87440" y="33433"/>
                    </a:cubicBezTo>
                    <a:cubicBezTo>
                      <a:pt x="72390" y="33433"/>
                      <a:pt x="60293" y="38862"/>
                      <a:pt x="51245" y="49625"/>
                    </a:cubicBezTo>
                    <a:cubicBezTo>
                      <a:pt x="42196" y="60484"/>
                      <a:pt x="37624" y="75724"/>
                      <a:pt x="37624" y="95441"/>
                    </a:cubicBezTo>
                    <a:cubicBezTo>
                      <a:pt x="37624" y="115443"/>
                      <a:pt x="42101" y="130969"/>
                      <a:pt x="51245" y="142018"/>
                    </a:cubicBezTo>
                    <a:cubicBezTo>
                      <a:pt x="60293" y="153067"/>
                      <a:pt x="72390" y="158591"/>
                      <a:pt x="87440" y="158591"/>
                    </a:cubicBezTo>
                    <a:cubicBezTo>
                      <a:pt x="101822" y="158687"/>
                      <a:pt x="114110" y="153543"/>
                      <a:pt x="124301" y="14316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49" name="Google Shape;49;p39"/>
              <p:cNvSpPr/>
              <p:nvPr/>
            </p:nvSpPr>
            <p:spPr>
              <a:xfrm>
                <a:off x="6890859" y="5420677"/>
                <a:ext cx="179262" cy="191261"/>
              </a:xfrm>
              <a:custGeom>
                <a:avLst/>
                <a:gdLst/>
                <a:ahLst/>
                <a:cxnLst/>
                <a:rect l="l" t="t" r="r" b="b"/>
                <a:pathLst>
                  <a:path w="179262" h="191261" extrusionOk="0">
                    <a:moveTo>
                      <a:pt x="12289" y="45911"/>
                    </a:moveTo>
                    <a:cubicBezTo>
                      <a:pt x="20575" y="31337"/>
                      <a:pt x="31529" y="20003"/>
                      <a:pt x="45245" y="12001"/>
                    </a:cubicBezTo>
                    <a:cubicBezTo>
                      <a:pt x="58961" y="4000"/>
                      <a:pt x="73915" y="0"/>
                      <a:pt x="89918" y="0"/>
                    </a:cubicBezTo>
                    <a:cubicBezTo>
                      <a:pt x="105634" y="0"/>
                      <a:pt x="120398" y="4000"/>
                      <a:pt x="134018" y="12001"/>
                    </a:cubicBezTo>
                    <a:cubicBezTo>
                      <a:pt x="147639" y="20003"/>
                      <a:pt x="158592" y="31242"/>
                      <a:pt x="166879" y="45911"/>
                    </a:cubicBezTo>
                    <a:cubicBezTo>
                      <a:pt x="175071" y="60484"/>
                      <a:pt x="179262" y="77057"/>
                      <a:pt x="179262" y="95631"/>
                    </a:cubicBezTo>
                    <a:cubicBezTo>
                      <a:pt x="179262" y="114205"/>
                      <a:pt x="175166" y="130778"/>
                      <a:pt x="166879" y="145351"/>
                    </a:cubicBezTo>
                    <a:cubicBezTo>
                      <a:pt x="158592" y="159925"/>
                      <a:pt x="147734" y="171259"/>
                      <a:pt x="134018" y="179261"/>
                    </a:cubicBezTo>
                    <a:cubicBezTo>
                      <a:pt x="120398" y="187262"/>
                      <a:pt x="105634" y="191262"/>
                      <a:pt x="89918" y="191262"/>
                    </a:cubicBezTo>
                    <a:cubicBezTo>
                      <a:pt x="73915" y="191262"/>
                      <a:pt x="59056" y="187262"/>
                      <a:pt x="45245" y="179261"/>
                    </a:cubicBezTo>
                    <a:cubicBezTo>
                      <a:pt x="31434" y="171259"/>
                      <a:pt x="20480" y="160020"/>
                      <a:pt x="12289" y="145351"/>
                    </a:cubicBezTo>
                    <a:cubicBezTo>
                      <a:pt x="4097" y="130778"/>
                      <a:pt x="2" y="114205"/>
                      <a:pt x="2" y="95631"/>
                    </a:cubicBezTo>
                    <a:cubicBezTo>
                      <a:pt x="-94" y="77057"/>
                      <a:pt x="4097" y="60484"/>
                      <a:pt x="12289" y="45911"/>
                    </a:cubicBezTo>
                    <a:close/>
                    <a:moveTo>
                      <a:pt x="52675" y="141541"/>
                    </a:moveTo>
                    <a:cubicBezTo>
                      <a:pt x="62390" y="152876"/>
                      <a:pt x="74678" y="158496"/>
                      <a:pt x="89537" y="158496"/>
                    </a:cubicBezTo>
                    <a:cubicBezTo>
                      <a:pt x="104586" y="158496"/>
                      <a:pt x="116968" y="152876"/>
                      <a:pt x="126589" y="141541"/>
                    </a:cubicBezTo>
                    <a:cubicBezTo>
                      <a:pt x="136209" y="130207"/>
                      <a:pt x="141067" y="114967"/>
                      <a:pt x="141067" y="95631"/>
                    </a:cubicBezTo>
                    <a:cubicBezTo>
                      <a:pt x="141067" y="76390"/>
                      <a:pt x="136209" y="61055"/>
                      <a:pt x="126398" y="49816"/>
                    </a:cubicBezTo>
                    <a:cubicBezTo>
                      <a:pt x="116683" y="38481"/>
                      <a:pt x="104396" y="32861"/>
                      <a:pt x="89537" y="32861"/>
                    </a:cubicBezTo>
                    <a:cubicBezTo>
                      <a:pt x="74678" y="32861"/>
                      <a:pt x="62390" y="38481"/>
                      <a:pt x="52675" y="49816"/>
                    </a:cubicBezTo>
                    <a:cubicBezTo>
                      <a:pt x="42864" y="61150"/>
                      <a:pt x="38006" y="76390"/>
                      <a:pt x="38006" y="95631"/>
                    </a:cubicBezTo>
                    <a:cubicBezTo>
                      <a:pt x="38006" y="114967"/>
                      <a:pt x="42959" y="130207"/>
                      <a:pt x="52675"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0" name="Google Shape;50;p39"/>
              <p:cNvSpPr/>
              <p:nvPr/>
            </p:nvSpPr>
            <p:spPr>
              <a:xfrm>
                <a:off x="7100315" y="5420677"/>
                <a:ext cx="179260" cy="191261"/>
              </a:xfrm>
              <a:custGeom>
                <a:avLst/>
                <a:gdLst/>
                <a:ahLst/>
                <a:cxnLst/>
                <a:rect l="l" t="t" r="r" b="b"/>
                <a:pathLst>
                  <a:path w="179260" h="191261" extrusionOk="0">
                    <a:moveTo>
                      <a:pt x="12382" y="45911"/>
                    </a:moveTo>
                    <a:cubicBezTo>
                      <a:pt x="20574" y="31337"/>
                      <a:pt x="31623" y="20003"/>
                      <a:pt x="45339" y="12001"/>
                    </a:cubicBezTo>
                    <a:cubicBezTo>
                      <a:pt x="59150" y="4000"/>
                      <a:pt x="74009" y="0"/>
                      <a:pt x="90011" y="0"/>
                    </a:cubicBezTo>
                    <a:cubicBezTo>
                      <a:pt x="105727" y="0"/>
                      <a:pt x="120491" y="4000"/>
                      <a:pt x="134112" y="12001"/>
                    </a:cubicBezTo>
                    <a:cubicBezTo>
                      <a:pt x="147733" y="20003"/>
                      <a:pt x="158686" y="31242"/>
                      <a:pt x="166878" y="45911"/>
                    </a:cubicBezTo>
                    <a:cubicBezTo>
                      <a:pt x="175165" y="60484"/>
                      <a:pt x="179261" y="77057"/>
                      <a:pt x="179261" y="95631"/>
                    </a:cubicBezTo>
                    <a:cubicBezTo>
                      <a:pt x="179261" y="114205"/>
                      <a:pt x="175165" y="130778"/>
                      <a:pt x="166878" y="145351"/>
                    </a:cubicBezTo>
                    <a:cubicBezTo>
                      <a:pt x="158686" y="159925"/>
                      <a:pt x="147733" y="171259"/>
                      <a:pt x="134112" y="179261"/>
                    </a:cubicBezTo>
                    <a:cubicBezTo>
                      <a:pt x="120491" y="187262"/>
                      <a:pt x="105727" y="191262"/>
                      <a:pt x="90011" y="191262"/>
                    </a:cubicBezTo>
                    <a:cubicBezTo>
                      <a:pt x="74009" y="191262"/>
                      <a:pt x="59150" y="187262"/>
                      <a:pt x="45339" y="179261"/>
                    </a:cubicBezTo>
                    <a:cubicBezTo>
                      <a:pt x="31623" y="171259"/>
                      <a:pt x="20574" y="160020"/>
                      <a:pt x="12382" y="145351"/>
                    </a:cubicBezTo>
                    <a:cubicBezTo>
                      <a:pt x="4096" y="130778"/>
                      <a:pt x="0" y="114205"/>
                      <a:pt x="0" y="95631"/>
                    </a:cubicBezTo>
                    <a:cubicBezTo>
                      <a:pt x="0" y="77057"/>
                      <a:pt x="4191" y="60484"/>
                      <a:pt x="12382" y="45911"/>
                    </a:cubicBezTo>
                    <a:close/>
                    <a:moveTo>
                      <a:pt x="52768" y="141541"/>
                    </a:moveTo>
                    <a:cubicBezTo>
                      <a:pt x="62579" y="152876"/>
                      <a:pt x="74866" y="158496"/>
                      <a:pt x="89630" y="158496"/>
                    </a:cubicBezTo>
                    <a:cubicBezTo>
                      <a:pt x="104680" y="158496"/>
                      <a:pt x="117062" y="152876"/>
                      <a:pt x="126682" y="141541"/>
                    </a:cubicBezTo>
                    <a:cubicBezTo>
                      <a:pt x="136303" y="130207"/>
                      <a:pt x="141161" y="114967"/>
                      <a:pt x="141161" y="95631"/>
                    </a:cubicBezTo>
                    <a:cubicBezTo>
                      <a:pt x="141161" y="76390"/>
                      <a:pt x="136303" y="61055"/>
                      <a:pt x="126492" y="49816"/>
                    </a:cubicBezTo>
                    <a:cubicBezTo>
                      <a:pt x="116681" y="38481"/>
                      <a:pt x="104489" y="32861"/>
                      <a:pt x="89630" y="32861"/>
                    </a:cubicBezTo>
                    <a:cubicBezTo>
                      <a:pt x="74866" y="32861"/>
                      <a:pt x="62484" y="38481"/>
                      <a:pt x="52768" y="49816"/>
                    </a:cubicBezTo>
                    <a:cubicBezTo>
                      <a:pt x="43053" y="61150"/>
                      <a:pt x="38100" y="76390"/>
                      <a:pt x="38100" y="95631"/>
                    </a:cubicBezTo>
                    <a:cubicBezTo>
                      <a:pt x="38100" y="114967"/>
                      <a:pt x="43053" y="130207"/>
                      <a:pt x="52768"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1" name="Google Shape;51;p39"/>
              <p:cNvSpPr/>
              <p:nvPr/>
            </p:nvSpPr>
            <p:spPr>
              <a:xfrm>
                <a:off x="7309960" y="5339524"/>
                <a:ext cx="175641" cy="272415"/>
              </a:xfrm>
              <a:custGeom>
                <a:avLst/>
                <a:gdLst/>
                <a:ahLst/>
                <a:cxnLst/>
                <a:rect l="l" t="t" r="r" b="b"/>
                <a:pathLst>
                  <a:path w="175641" h="272415" extrusionOk="0">
                    <a:moveTo>
                      <a:pt x="139636" y="0"/>
                    </a:moveTo>
                    <a:lnTo>
                      <a:pt x="175641" y="0"/>
                    </a:lnTo>
                    <a:lnTo>
                      <a:pt x="175641" y="268510"/>
                    </a:lnTo>
                    <a:lnTo>
                      <a:pt x="143923" y="268510"/>
                    </a:lnTo>
                    <a:cubicBezTo>
                      <a:pt x="142780" y="252508"/>
                      <a:pt x="141922" y="242507"/>
                      <a:pt x="141446" y="238506"/>
                    </a:cubicBezTo>
                    <a:cubicBezTo>
                      <a:pt x="134874" y="249841"/>
                      <a:pt x="126206" y="258223"/>
                      <a:pt x="115538" y="263938"/>
                    </a:cubicBezTo>
                    <a:cubicBezTo>
                      <a:pt x="104870" y="269558"/>
                      <a:pt x="93536" y="272415"/>
                      <a:pt x="81534" y="272415"/>
                    </a:cubicBezTo>
                    <a:cubicBezTo>
                      <a:pt x="67151" y="272415"/>
                      <a:pt x="53816" y="268605"/>
                      <a:pt x="41338" y="261080"/>
                    </a:cubicBezTo>
                    <a:cubicBezTo>
                      <a:pt x="28860" y="253556"/>
                      <a:pt x="18859" y="242602"/>
                      <a:pt x="11335" y="228124"/>
                    </a:cubicBezTo>
                    <a:cubicBezTo>
                      <a:pt x="3810" y="213646"/>
                      <a:pt x="0" y="196596"/>
                      <a:pt x="0" y="176784"/>
                    </a:cubicBezTo>
                    <a:cubicBezTo>
                      <a:pt x="0" y="157258"/>
                      <a:pt x="3715" y="140303"/>
                      <a:pt x="11335" y="125825"/>
                    </a:cubicBezTo>
                    <a:cubicBezTo>
                      <a:pt x="18859" y="111347"/>
                      <a:pt x="28860" y="100298"/>
                      <a:pt x="41338" y="92678"/>
                    </a:cubicBezTo>
                    <a:cubicBezTo>
                      <a:pt x="53816" y="85058"/>
                      <a:pt x="67151" y="81248"/>
                      <a:pt x="81534" y="81248"/>
                    </a:cubicBezTo>
                    <a:cubicBezTo>
                      <a:pt x="93059" y="81248"/>
                      <a:pt x="103917" y="83820"/>
                      <a:pt x="114205" y="88964"/>
                    </a:cubicBezTo>
                    <a:cubicBezTo>
                      <a:pt x="124396" y="94107"/>
                      <a:pt x="132969" y="101822"/>
                      <a:pt x="139827" y="111919"/>
                    </a:cubicBezTo>
                    <a:lnTo>
                      <a:pt x="139827" y="0"/>
                    </a:lnTo>
                    <a:close/>
                    <a:moveTo>
                      <a:pt x="124301" y="224409"/>
                    </a:moveTo>
                    <a:cubicBezTo>
                      <a:pt x="134493" y="214027"/>
                      <a:pt x="139636" y="198216"/>
                      <a:pt x="139636" y="176784"/>
                    </a:cubicBezTo>
                    <a:cubicBezTo>
                      <a:pt x="139636" y="155639"/>
                      <a:pt x="134493" y="140018"/>
                      <a:pt x="124301" y="129826"/>
                    </a:cubicBezTo>
                    <a:cubicBezTo>
                      <a:pt x="114109" y="119729"/>
                      <a:pt x="101727" y="114681"/>
                      <a:pt x="87439" y="114681"/>
                    </a:cubicBezTo>
                    <a:cubicBezTo>
                      <a:pt x="72390" y="114681"/>
                      <a:pt x="60293" y="120110"/>
                      <a:pt x="51245" y="130874"/>
                    </a:cubicBezTo>
                    <a:cubicBezTo>
                      <a:pt x="42196" y="141732"/>
                      <a:pt x="37624" y="156972"/>
                      <a:pt x="37624" y="176689"/>
                    </a:cubicBezTo>
                    <a:cubicBezTo>
                      <a:pt x="37624" y="196691"/>
                      <a:pt x="42100" y="212217"/>
                      <a:pt x="51245" y="223266"/>
                    </a:cubicBezTo>
                    <a:cubicBezTo>
                      <a:pt x="60293" y="234315"/>
                      <a:pt x="72390" y="239840"/>
                      <a:pt x="87439" y="239840"/>
                    </a:cubicBezTo>
                    <a:cubicBezTo>
                      <a:pt x="101822" y="239935"/>
                      <a:pt x="114109" y="234791"/>
                      <a:pt x="124301" y="22440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2" name="Google Shape;52;p39"/>
              <p:cNvSpPr/>
              <p:nvPr/>
            </p:nvSpPr>
            <p:spPr>
              <a:xfrm>
                <a:off x="7537131" y="5420770"/>
                <a:ext cx="175736" cy="269273"/>
              </a:xfrm>
              <a:custGeom>
                <a:avLst/>
                <a:gdLst/>
                <a:ahLst/>
                <a:cxnLst/>
                <a:rect l="l" t="t" r="r" b="b"/>
                <a:pathLst>
                  <a:path w="175736" h="269273" extrusionOk="0">
                    <a:moveTo>
                      <a:pt x="134588" y="11432"/>
                    </a:moveTo>
                    <a:cubicBezTo>
                      <a:pt x="146971" y="19052"/>
                      <a:pt x="156877" y="30101"/>
                      <a:pt x="164402" y="44579"/>
                    </a:cubicBezTo>
                    <a:cubicBezTo>
                      <a:pt x="171926" y="59057"/>
                      <a:pt x="175736" y="76011"/>
                      <a:pt x="175736" y="95538"/>
                    </a:cubicBezTo>
                    <a:cubicBezTo>
                      <a:pt x="175736" y="115254"/>
                      <a:pt x="171926" y="132399"/>
                      <a:pt x="164402" y="146877"/>
                    </a:cubicBezTo>
                    <a:cubicBezTo>
                      <a:pt x="156877" y="161355"/>
                      <a:pt x="146971" y="172309"/>
                      <a:pt x="134588" y="179834"/>
                    </a:cubicBezTo>
                    <a:cubicBezTo>
                      <a:pt x="122301" y="187359"/>
                      <a:pt x="109061" y="191169"/>
                      <a:pt x="94869" y="191169"/>
                    </a:cubicBezTo>
                    <a:cubicBezTo>
                      <a:pt x="83154" y="191169"/>
                      <a:pt x="72104" y="188597"/>
                      <a:pt x="61722" y="183453"/>
                    </a:cubicBezTo>
                    <a:cubicBezTo>
                      <a:pt x="51340" y="178310"/>
                      <a:pt x="42958" y="170499"/>
                      <a:pt x="36290" y="160212"/>
                    </a:cubicBezTo>
                    <a:lnTo>
                      <a:pt x="36290" y="269274"/>
                    </a:lnTo>
                    <a:lnTo>
                      <a:pt x="0" y="269274"/>
                    </a:lnTo>
                    <a:lnTo>
                      <a:pt x="0" y="4288"/>
                    </a:lnTo>
                    <a:lnTo>
                      <a:pt x="32099" y="4288"/>
                    </a:lnTo>
                    <a:cubicBezTo>
                      <a:pt x="32575" y="16099"/>
                      <a:pt x="33242" y="26005"/>
                      <a:pt x="34195" y="34292"/>
                    </a:cubicBezTo>
                    <a:cubicBezTo>
                      <a:pt x="40767" y="22957"/>
                      <a:pt x="49435" y="14480"/>
                      <a:pt x="60103" y="8669"/>
                    </a:cubicBezTo>
                    <a:cubicBezTo>
                      <a:pt x="70771" y="2859"/>
                      <a:pt x="82391" y="2"/>
                      <a:pt x="94869" y="2"/>
                    </a:cubicBezTo>
                    <a:cubicBezTo>
                      <a:pt x="108966" y="-93"/>
                      <a:pt x="122206" y="3812"/>
                      <a:pt x="134588" y="11432"/>
                    </a:cubicBezTo>
                    <a:close/>
                    <a:moveTo>
                      <a:pt x="124492" y="141639"/>
                    </a:moveTo>
                    <a:cubicBezTo>
                      <a:pt x="133445" y="130685"/>
                      <a:pt x="137922" y="115350"/>
                      <a:pt x="137922" y="95633"/>
                    </a:cubicBezTo>
                    <a:cubicBezTo>
                      <a:pt x="137922" y="76107"/>
                      <a:pt x="133350" y="60771"/>
                      <a:pt x="124301" y="49627"/>
                    </a:cubicBezTo>
                    <a:cubicBezTo>
                      <a:pt x="115253" y="38483"/>
                      <a:pt x="103251" y="32863"/>
                      <a:pt x="88488" y="32863"/>
                    </a:cubicBezTo>
                    <a:cubicBezTo>
                      <a:pt x="74105" y="32863"/>
                      <a:pt x="61817" y="38007"/>
                      <a:pt x="51625" y="48389"/>
                    </a:cubicBezTo>
                    <a:cubicBezTo>
                      <a:pt x="41434" y="58771"/>
                      <a:pt x="36290" y="74487"/>
                      <a:pt x="36290" y="95633"/>
                    </a:cubicBezTo>
                    <a:cubicBezTo>
                      <a:pt x="36290" y="117064"/>
                      <a:pt x="41434" y="132780"/>
                      <a:pt x="51625" y="142877"/>
                    </a:cubicBezTo>
                    <a:cubicBezTo>
                      <a:pt x="61817" y="152973"/>
                      <a:pt x="74105" y="158022"/>
                      <a:pt x="88488" y="158022"/>
                    </a:cubicBezTo>
                    <a:cubicBezTo>
                      <a:pt x="103632" y="158022"/>
                      <a:pt x="115538" y="152497"/>
                      <a:pt x="124492" y="14163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3" name="Google Shape;53;p39"/>
              <p:cNvSpPr/>
              <p:nvPr/>
            </p:nvSpPr>
            <p:spPr>
              <a:xfrm>
                <a:off x="7753730" y="5420770"/>
                <a:ext cx="175736" cy="269273"/>
              </a:xfrm>
              <a:custGeom>
                <a:avLst/>
                <a:gdLst/>
                <a:ahLst/>
                <a:cxnLst/>
                <a:rect l="l" t="t" r="r" b="b"/>
                <a:pathLst>
                  <a:path w="175736" h="269273" extrusionOk="0">
                    <a:moveTo>
                      <a:pt x="134588" y="11432"/>
                    </a:moveTo>
                    <a:cubicBezTo>
                      <a:pt x="146971" y="19052"/>
                      <a:pt x="156877" y="30101"/>
                      <a:pt x="164402" y="44579"/>
                    </a:cubicBezTo>
                    <a:cubicBezTo>
                      <a:pt x="171927" y="59057"/>
                      <a:pt x="175736" y="76011"/>
                      <a:pt x="175736" y="95538"/>
                    </a:cubicBezTo>
                    <a:cubicBezTo>
                      <a:pt x="175736" y="115254"/>
                      <a:pt x="171927" y="132399"/>
                      <a:pt x="164402" y="146877"/>
                    </a:cubicBezTo>
                    <a:cubicBezTo>
                      <a:pt x="156877" y="161355"/>
                      <a:pt x="146971" y="172309"/>
                      <a:pt x="134588" y="179834"/>
                    </a:cubicBezTo>
                    <a:cubicBezTo>
                      <a:pt x="122301" y="187359"/>
                      <a:pt x="109061" y="191169"/>
                      <a:pt x="94869" y="191169"/>
                    </a:cubicBezTo>
                    <a:cubicBezTo>
                      <a:pt x="83154" y="191169"/>
                      <a:pt x="72104" y="188597"/>
                      <a:pt x="61722" y="183453"/>
                    </a:cubicBezTo>
                    <a:cubicBezTo>
                      <a:pt x="51340" y="178310"/>
                      <a:pt x="42958" y="170499"/>
                      <a:pt x="36290" y="160212"/>
                    </a:cubicBezTo>
                    <a:lnTo>
                      <a:pt x="36290" y="269274"/>
                    </a:lnTo>
                    <a:lnTo>
                      <a:pt x="0" y="269274"/>
                    </a:lnTo>
                    <a:lnTo>
                      <a:pt x="0" y="4288"/>
                    </a:lnTo>
                    <a:lnTo>
                      <a:pt x="32099" y="4288"/>
                    </a:lnTo>
                    <a:cubicBezTo>
                      <a:pt x="32576" y="16099"/>
                      <a:pt x="33243" y="26005"/>
                      <a:pt x="34195" y="34292"/>
                    </a:cubicBezTo>
                    <a:cubicBezTo>
                      <a:pt x="40767" y="22957"/>
                      <a:pt x="49435" y="14480"/>
                      <a:pt x="60103" y="8669"/>
                    </a:cubicBezTo>
                    <a:cubicBezTo>
                      <a:pt x="70771" y="2859"/>
                      <a:pt x="82391" y="2"/>
                      <a:pt x="94869" y="2"/>
                    </a:cubicBezTo>
                    <a:cubicBezTo>
                      <a:pt x="109061" y="-93"/>
                      <a:pt x="122301" y="3812"/>
                      <a:pt x="134588" y="11432"/>
                    </a:cubicBezTo>
                    <a:close/>
                    <a:moveTo>
                      <a:pt x="124587" y="141639"/>
                    </a:moveTo>
                    <a:cubicBezTo>
                      <a:pt x="133541" y="130685"/>
                      <a:pt x="138018" y="115350"/>
                      <a:pt x="138018" y="95633"/>
                    </a:cubicBezTo>
                    <a:cubicBezTo>
                      <a:pt x="138018" y="76107"/>
                      <a:pt x="133445" y="60771"/>
                      <a:pt x="124396" y="49627"/>
                    </a:cubicBezTo>
                    <a:cubicBezTo>
                      <a:pt x="115348" y="38483"/>
                      <a:pt x="103347" y="32863"/>
                      <a:pt x="88583" y="32863"/>
                    </a:cubicBezTo>
                    <a:cubicBezTo>
                      <a:pt x="74200" y="32863"/>
                      <a:pt x="61913" y="38007"/>
                      <a:pt x="51721" y="48389"/>
                    </a:cubicBezTo>
                    <a:cubicBezTo>
                      <a:pt x="41529" y="58771"/>
                      <a:pt x="36386" y="74487"/>
                      <a:pt x="36386" y="95633"/>
                    </a:cubicBezTo>
                    <a:cubicBezTo>
                      <a:pt x="36386" y="117064"/>
                      <a:pt x="41529" y="132780"/>
                      <a:pt x="51721" y="142877"/>
                    </a:cubicBezTo>
                    <a:cubicBezTo>
                      <a:pt x="61913" y="152973"/>
                      <a:pt x="74200" y="158022"/>
                      <a:pt x="88583" y="158022"/>
                    </a:cubicBezTo>
                    <a:cubicBezTo>
                      <a:pt x="103632" y="158022"/>
                      <a:pt x="115634" y="152497"/>
                      <a:pt x="124587" y="14163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4" name="Google Shape;54;p39"/>
              <p:cNvSpPr/>
              <p:nvPr/>
            </p:nvSpPr>
            <p:spPr>
              <a:xfrm>
                <a:off x="7946135" y="5372004"/>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2" y="198692"/>
                      <a:pt x="31052" y="173927"/>
                    </a:cubicBezTo>
                    <a:lnTo>
                      <a:pt x="31052" y="84011"/>
                    </a:lnTo>
                    <a:lnTo>
                      <a:pt x="0" y="84011"/>
                    </a:lnTo>
                    <a:lnTo>
                      <a:pt x="0" y="52959"/>
                    </a:lnTo>
                    <a:lnTo>
                      <a:pt x="31052" y="52959"/>
                    </a:lnTo>
                    <a:lnTo>
                      <a:pt x="31052" y="0"/>
                    </a:lnTo>
                    <a:lnTo>
                      <a:pt x="67056" y="0"/>
                    </a:lnTo>
                    <a:lnTo>
                      <a:pt x="67056" y="52959"/>
                    </a:lnTo>
                    <a:lnTo>
                      <a:pt x="121063" y="52959"/>
                    </a:lnTo>
                    <a:lnTo>
                      <a:pt x="121063" y="84011"/>
                    </a:lnTo>
                    <a:lnTo>
                      <a:pt x="67056" y="84011"/>
                    </a:lnTo>
                    <a:lnTo>
                      <a:pt x="67056" y="169069"/>
                    </a:lnTo>
                    <a:cubicBezTo>
                      <a:pt x="67056" y="194501"/>
                      <a:pt x="76486" y="207169"/>
                      <a:pt x="95250" y="207169"/>
                    </a:cubicBezTo>
                    <a:cubicBezTo>
                      <a:pt x="103727" y="207169"/>
                      <a:pt x="111538"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5" name="Google Shape;55;p39"/>
              <p:cNvSpPr/>
              <p:nvPr/>
            </p:nvSpPr>
            <p:spPr>
              <a:xfrm>
                <a:off x="8108631" y="5565076"/>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8" y="40196"/>
                    </a:cubicBezTo>
                    <a:cubicBezTo>
                      <a:pt x="34385" y="44863"/>
                      <a:pt x="28956" y="47244"/>
                      <a:pt x="22574" y="47244"/>
                    </a:cubicBezTo>
                    <a:cubicBezTo>
                      <a:pt x="16288" y="47244"/>
                      <a:pt x="10859"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6" name="Google Shape;56;p39"/>
              <p:cNvSpPr/>
              <p:nvPr/>
            </p:nvSpPr>
            <p:spPr>
              <a:xfrm>
                <a:off x="8155685" y="5372004"/>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2" y="198692"/>
                      <a:pt x="31052" y="173927"/>
                    </a:cubicBezTo>
                    <a:lnTo>
                      <a:pt x="31052" y="84011"/>
                    </a:lnTo>
                    <a:lnTo>
                      <a:pt x="0" y="84011"/>
                    </a:lnTo>
                    <a:lnTo>
                      <a:pt x="0" y="52959"/>
                    </a:lnTo>
                    <a:lnTo>
                      <a:pt x="31052" y="52959"/>
                    </a:lnTo>
                    <a:lnTo>
                      <a:pt x="31052" y="0"/>
                    </a:lnTo>
                    <a:lnTo>
                      <a:pt x="67056" y="0"/>
                    </a:lnTo>
                    <a:lnTo>
                      <a:pt x="67056" y="52959"/>
                    </a:lnTo>
                    <a:lnTo>
                      <a:pt x="121063" y="52959"/>
                    </a:lnTo>
                    <a:lnTo>
                      <a:pt x="121063" y="84011"/>
                    </a:lnTo>
                    <a:lnTo>
                      <a:pt x="67056" y="84011"/>
                    </a:lnTo>
                    <a:lnTo>
                      <a:pt x="67056" y="169069"/>
                    </a:lnTo>
                    <a:cubicBezTo>
                      <a:pt x="67056" y="194501"/>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7" name="Google Shape;57;p39"/>
              <p:cNvSpPr/>
              <p:nvPr/>
            </p:nvSpPr>
            <p:spPr>
              <a:xfrm>
                <a:off x="8305513" y="5420771"/>
                <a:ext cx="154876" cy="191167"/>
              </a:xfrm>
              <a:custGeom>
                <a:avLst/>
                <a:gdLst/>
                <a:ahLst/>
                <a:cxnLst/>
                <a:rect l="l" t="t" r="r" b="b"/>
                <a:pathLst>
                  <a:path w="154876" h="191167" extrusionOk="0">
                    <a:moveTo>
                      <a:pt x="134588" y="19337"/>
                    </a:moveTo>
                    <a:cubicBezTo>
                      <a:pt x="148114" y="32291"/>
                      <a:pt x="154877" y="50865"/>
                      <a:pt x="154877" y="75058"/>
                    </a:cubicBezTo>
                    <a:lnTo>
                      <a:pt x="154877" y="187263"/>
                    </a:lnTo>
                    <a:lnTo>
                      <a:pt x="123540" y="187263"/>
                    </a:lnTo>
                    <a:cubicBezTo>
                      <a:pt x="123063" y="176690"/>
                      <a:pt x="122492" y="169165"/>
                      <a:pt x="121730" y="164688"/>
                    </a:cubicBezTo>
                    <a:cubicBezTo>
                      <a:pt x="110395" y="182310"/>
                      <a:pt x="92297" y="191168"/>
                      <a:pt x="67342" y="191168"/>
                    </a:cubicBezTo>
                    <a:cubicBezTo>
                      <a:pt x="55150" y="191168"/>
                      <a:pt x="43911" y="188977"/>
                      <a:pt x="33624" y="184501"/>
                    </a:cubicBezTo>
                    <a:cubicBezTo>
                      <a:pt x="23336" y="180024"/>
                      <a:pt x="15240" y="173547"/>
                      <a:pt x="9144" y="165069"/>
                    </a:cubicBezTo>
                    <a:cubicBezTo>
                      <a:pt x="3048" y="156592"/>
                      <a:pt x="0" y="146401"/>
                      <a:pt x="0" y="134399"/>
                    </a:cubicBezTo>
                    <a:cubicBezTo>
                      <a:pt x="0" y="116301"/>
                      <a:pt x="7430" y="101919"/>
                      <a:pt x="22193" y="91346"/>
                    </a:cubicBezTo>
                    <a:cubicBezTo>
                      <a:pt x="36957" y="80773"/>
                      <a:pt x="55912" y="75439"/>
                      <a:pt x="78963" y="75439"/>
                    </a:cubicBezTo>
                    <a:cubicBezTo>
                      <a:pt x="91916" y="75439"/>
                      <a:pt x="105156" y="77249"/>
                      <a:pt x="118872" y="80773"/>
                    </a:cubicBezTo>
                    <a:lnTo>
                      <a:pt x="118872" y="80106"/>
                    </a:lnTo>
                    <a:cubicBezTo>
                      <a:pt x="118872" y="63438"/>
                      <a:pt x="115538" y="51151"/>
                      <a:pt x="108966" y="43245"/>
                    </a:cubicBezTo>
                    <a:cubicBezTo>
                      <a:pt x="102394" y="35339"/>
                      <a:pt x="92488" y="31434"/>
                      <a:pt x="79343" y="31434"/>
                    </a:cubicBezTo>
                    <a:cubicBezTo>
                      <a:pt x="68771" y="31434"/>
                      <a:pt x="59913" y="33720"/>
                      <a:pt x="52674" y="38292"/>
                    </a:cubicBezTo>
                    <a:cubicBezTo>
                      <a:pt x="45530" y="42864"/>
                      <a:pt x="39434" y="49531"/>
                      <a:pt x="34481" y="58199"/>
                    </a:cubicBezTo>
                    <a:lnTo>
                      <a:pt x="7620" y="42673"/>
                    </a:lnTo>
                    <a:cubicBezTo>
                      <a:pt x="13526" y="29719"/>
                      <a:pt x="23051" y="19432"/>
                      <a:pt x="36195" y="11622"/>
                    </a:cubicBezTo>
                    <a:cubicBezTo>
                      <a:pt x="49340" y="3811"/>
                      <a:pt x="64389" y="1"/>
                      <a:pt x="81344" y="1"/>
                    </a:cubicBezTo>
                    <a:cubicBezTo>
                      <a:pt x="103347" y="-94"/>
                      <a:pt x="121063" y="6383"/>
                      <a:pt x="134588" y="19337"/>
                    </a:cubicBezTo>
                    <a:close/>
                    <a:moveTo>
                      <a:pt x="118872" y="108301"/>
                    </a:moveTo>
                    <a:cubicBezTo>
                      <a:pt x="104775" y="104776"/>
                      <a:pt x="92393" y="102967"/>
                      <a:pt x="81820" y="102967"/>
                    </a:cubicBezTo>
                    <a:cubicBezTo>
                      <a:pt x="67723" y="102967"/>
                      <a:pt x="56769" y="105634"/>
                      <a:pt x="48959" y="111063"/>
                    </a:cubicBezTo>
                    <a:cubicBezTo>
                      <a:pt x="41243" y="116492"/>
                      <a:pt x="37338" y="124017"/>
                      <a:pt x="37338" y="133637"/>
                    </a:cubicBezTo>
                    <a:cubicBezTo>
                      <a:pt x="37338" y="142305"/>
                      <a:pt x="40481" y="149258"/>
                      <a:pt x="46863" y="154306"/>
                    </a:cubicBezTo>
                    <a:cubicBezTo>
                      <a:pt x="53245" y="159354"/>
                      <a:pt x="61532" y="161926"/>
                      <a:pt x="71914" y="161926"/>
                    </a:cubicBezTo>
                    <a:cubicBezTo>
                      <a:pt x="84868" y="161926"/>
                      <a:pt x="95917" y="158211"/>
                      <a:pt x="105061" y="150782"/>
                    </a:cubicBezTo>
                    <a:cubicBezTo>
                      <a:pt x="114205" y="143352"/>
                      <a:pt x="118872" y="133065"/>
                      <a:pt x="118872" y="119921"/>
                    </a:cubicBezTo>
                    <a:lnTo>
                      <a:pt x="118872" y="10830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8" name="Google Shape;58;p39"/>
              <p:cNvSpPr/>
              <p:nvPr/>
            </p:nvSpPr>
            <p:spPr>
              <a:xfrm>
                <a:off x="8498490" y="5420677"/>
                <a:ext cx="179260" cy="191261"/>
              </a:xfrm>
              <a:custGeom>
                <a:avLst/>
                <a:gdLst/>
                <a:ahLst/>
                <a:cxnLst/>
                <a:rect l="l" t="t" r="r" b="b"/>
                <a:pathLst>
                  <a:path w="179260" h="191261" extrusionOk="0">
                    <a:moveTo>
                      <a:pt x="12383" y="45911"/>
                    </a:moveTo>
                    <a:cubicBezTo>
                      <a:pt x="20574" y="31337"/>
                      <a:pt x="31623" y="20003"/>
                      <a:pt x="45339" y="12001"/>
                    </a:cubicBezTo>
                    <a:cubicBezTo>
                      <a:pt x="59150" y="4000"/>
                      <a:pt x="74009" y="0"/>
                      <a:pt x="90011" y="0"/>
                    </a:cubicBezTo>
                    <a:cubicBezTo>
                      <a:pt x="105728" y="0"/>
                      <a:pt x="120491" y="4000"/>
                      <a:pt x="134112" y="12001"/>
                    </a:cubicBezTo>
                    <a:cubicBezTo>
                      <a:pt x="147733" y="20003"/>
                      <a:pt x="158687" y="31242"/>
                      <a:pt x="166878" y="45911"/>
                    </a:cubicBezTo>
                    <a:cubicBezTo>
                      <a:pt x="175165" y="60484"/>
                      <a:pt x="179261" y="77057"/>
                      <a:pt x="179261" y="95631"/>
                    </a:cubicBezTo>
                    <a:cubicBezTo>
                      <a:pt x="179261" y="114205"/>
                      <a:pt x="175165" y="130778"/>
                      <a:pt x="166878" y="145351"/>
                    </a:cubicBezTo>
                    <a:cubicBezTo>
                      <a:pt x="158687" y="159925"/>
                      <a:pt x="147733" y="171259"/>
                      <a:pt x="134112" y="179261"/>
                    </a:cubicBezTo>
                    <a:cubicBezTo>
                      <a:pt x="120491" y="187262"/>
                      <a:pt x="105728" y="191262"/>
                      <a:pt x="90011" y="191262"/>
                    </a:cubicBezTo>
                    <a:cubicBezTo>
                      <a:pt x="74009" y="191262"/>
                      <a:pt x="59150" y="187262"/>
                      <a:pt x="45339" y="179261"/>
                    </a:cubicBezTo>
                    <a:cubicBezTo>
                      <a:pt x="31623" y="171259"/>
                      <a:pt x="20574" y="160020"/>
                      <a:pt x="12383" y="145351"/>
                    </a:cubicBezTo>
                    <a:cubicBezTo>
                      <a:pt x="4096" y="130778"/>
                      <a:pt x="0" y="114205"/>
                      <a:pt x="0" y="95631"/>
                    </a:cubicBezTo>
                    <a:cubicBezTo>
                      <a:pt x="0" y="77057"/>
                      <a:pt x="4096" y="60484"/>
                      <a:pt x="12383" y="45911"/>
                    </a:cubicBezTo>
                    <a:close/>
                    <a:moveTo>
                      <a:pt x="52769" y="141541"/>
                    </a:moveTo>
                    <a:cubicBezTo>
                      <a:pt x="62579" y="152876"/>
                      <a:pt x="74867" y="158496"/>
                      <a:pt x="89631" y="158496"/>
                    </a:cubicBezTo>
                    <a:cubicBezTo>
                      <a:pt x="104680" y="158496"/>
                      <a:pt x="117063" y="152876"/>
                      <a:pt x="126683" y="141541"/>
                    </a:cubicBezTo>
                    <a:cubicBezTo>
                      <a:pt x="136303" y="130207"/>
                      <a:pt x="141161" y="114967"/>
                      <a:pt x="141161" y="95631"/>
                    </a:cubicBezTo>
                    <a:cubicBezTo>
                      <a:pt x="141161" y="76390"/>
                      <a:pt x="136303" y="61055"/>
                      <a:pt x="126492" y="49816"/>
                    </a:cubicBezTo>
                    <a:cubicBezTo>
                      <a:pt x="116681" y="38481"/>
                      <a:pt x="104490" y="32861"/>
                      <a:pt x="89631" y="32861"/>
                    </a:cubicBezTo>
                    <a:cubicBezTo>
                      <a:pt x="74867" y="32861"/>
                      <a:pt x="62484" y="38481"/>
                      <a:pt x="52769" y="49816"/>
                    </a:cubicBezTo>
                    <a:cubicBezTo>
                      <a:pt x="43053" y="61150"/>
                      <a:pt x="38100" y="76390"/>
                      <a:pt x="38100" y="95631"/>
                    </a:cubicBezTo>
                    <a:cubicBezTo>
                      <a:pt x="38100" y="114967"/>
                      <a:pt x="42958" y="130207"/>
                      <a:pt x="52769"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59" name="Google Shape;59;p39"/>
              <p:cNvSpPr/>
              <p:nvPr/>
            </p:nvSpPr>
            <p:spPr>
              <a:xfrm>
                <a:off x="8718613" y="5339524"/>
                <a:ext cx="175735" cy="272415"/>
              </a:xfrm>
              <a:custGeom>
                <a:avLst/>
                <a:gdLst/>
                <a:ahLst/>
                <a:cxnLst/>
                <a:rect l="l" t="t" r="r" b="b"/>
                <a:pathLst>
                  <a:path w="175735" h="272415" extrusionOk="0">
                    <a:moveTo>
                      <a:pt x="134588" y="92678"/>
                    </a:moveTo>
                    <a:cubicBezTo>
                      <a:pt x="146971" y="100298"/>
                      <a:pt x="156876" y="111347"/>
                      <a:pt x="164401" y="125825"/>
                    </a:cubicBezTo>
                    <a:cubicBezTo>
                      <a:pt x="171926" y="140303"/>
                      <a:pt x="175736" y="157258"/>
                      <a:pt x="175736" y="176784"/>
                    </a:cubicBezTo>
                    <a:cubicBezTo>
                      <a:pt x="175736" y="196501"/>
                      <a:pt x="172021" y="213646"/>
                      <a:pt x="164401" y="228124"/>
                    </a:cubicBezTo>
                    <a:cubicBezTo>
                      <a:pt x="156876" y="242602"/>
                      <a:pt x="146971" y="253556"/>
                      <a:pt x="134588" y="261080"/>
                    </a:cubicBezTo>
                    <a:cubicBezTo>
                      <a:pt x="122205" y="268605"/>
                      <a:pt x="108966" y="272415"/>
                      <a:pt x="94869" y="272415"/>
                    </a:cubicBezTo>
                    <a:cubicBezTo>
                      <a:pt x="82582" y="272415"/>
                      <a:pt x="71056" y="269558"/>
                      <a:pt x="60293" y="263938"/>
                    </a:cubicBezTo>
                    <a:cubicBezTo>
                      <a:pt x="49435" y="258318"/>
                      <a:pt x="40767" y="249841"/>
                      <a:pt x="34194" y="238506"/>
                    </a:cubicBezTo>
                    <a:cubicBezTo>
                      <a:pt x="33242" y="247650"/>
                      <a:pt x="32575" y="257651"/>
                      <a:pt x="32099" y="268510"/>
                    </a:cubicBezTo>
                    <a:lnTo>
                      <a:pt x="0" y="268510"/>
                    </a:lnTo>
                    <a:lnTo>
                      <a:pt x="0" y="0"/>
                    </a:lnTo>
                    <a:lnTo>
                      <a:pt x="36290" y="0"/>
                    </a:lnTo>
                    <a:lnTo>
                      <a:pt x="36290" y="112204"/>
                    </a:lnTo>
                    <a:cubicBezTo>
                      <a:pt x="42863" y="101822"/>
                      <a:pt x="51244" y="94107"/>
                      <a:pt x="61531" y="88964"/>
                    </a:cubicBezTo>
                    <a:cubicBezTo>
                      <a:pt x="71723" y="83820"/>
                      <a:pt x="82867" y="81248"/>
                      <a:pt x="94869" y="81248"/>
                    </a:cubicBezTo>
                    <a:cubicBezTo>
                      <a:pt x="109061" y="81153"/>
                      <a:pt x="122301" y="85058"/>
                      <a:pt x="134588" y="92678"/>
                    </a:cubicBezTo>
                    <a:close/>
                    <a:moveTo>
                      <a:pt x="124396" y="223171"/>
                    </a:moveTo>
                    <a:cubicBezTo>
                      <a:pt x="133445" y="212027"/>
                      <a:pt x="138017" y="196501"/>
                      <a:pt x="138017" y="176784"/>
                    </a:cubicBezTo>
                    <a:cubicBezTo>
                      <a:pt x="138017" y="157258"/>
                      <a:pt x="133540" y="142018"/>
                      <a:pt x="124587" y="131064"/>
                    </a:cubicBezTo>
                    <a:cubicBezTo>
                      <a:pt x="115633" y="120110"/>
                      <a:pt x="103631" y="114681"/>
                      <a:pt x="88582" y="114681"/>
                    </a:cubicBezTo>
                    <a:cubicBezTo>
                      <a:pt x="74200" y="114681"/>
                      <a:pt x="61913" y="119729"/>
                      <a:pt x="51721" y="129826"/>
                    </a:cubicBezTo>
                    <a:cubicBezTo>
                      <a:pt x="41529" y="139922"/>
                      <a:pt x="36385" y="155543"/>
                      <a:pt x="36385" y="176784"/>
                    </a:cubicBezTo>
                    <a:cubicBezTo>
                      <a:pt x="36385" y="198216"/>
                      <a:pt x="41529" y="214027"/>
                      <a:pt x="51721" y="224409"/>
                    </a:cubicBezTo>
                    <a:cubicBezTo>
                      <a:pt x="61913" y="234791"/>
                      <a:pt x="74295" y="239935"/>
                      <a:pt x="88582" y="239935"/>
                    </a:cubicBezTo>
                    <a:cubicBezTo>
                      <a:pt x="103441" y="239935"/>
                      <a:pt x="115348" y="234410"/>
                      <a:pt x="124396" y="22317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0" name="Google Shape;60;p39"/>
              <p:cNvSpPr/>
              <p:nvPr/>
            </p:nvSpPr>
            <p:spPr>
              <a:xfrm>
                <a:off x="8922924" y="5420771"/>
                <a:ext cx="154876" cy="191167"/>
              </a:xfrm>
              <a:custGeom>
                <a:avLst/>
                <a:gdLst/>
                <a:ahLst/>
                <a:cxnLst/>
                <a:rect l="l" t="t" r="r" b="b"/>
                <a:pathLst>
                  <a:path w="154876" h="191167" extrusionOk="0">
                    <a:moveTo>
                      <a:pt x="134588" y="19337"/>
                    </a:moveTo>
                    <a:cubicBezTo>
                      <a:pt x="148114" y="32291"/>
                      <a:pt x="154877" y="50865"/>
                      <a:pt x="154877" y="75058"/>
                    </a:cubicBezTo>
                    <a:lnTo>
                      <a:pt x="154877" y="187263"/>
                    </a:lnTo>
                    <a:lnTo>
                      <a:pt x="123540" y="187263"/>
                    </a:lnTo>
                    <a:cubicBezTo>
                      <a:pt x="123063" y="176690"/>
                      <a:pt x="122492" y="169165"/>
                      <a:pt x="121730" y="164688"/>
                    </a:cubicBezTo>
                    <a:cubicBezTo>
                      <a:pt x="110395" y="182310"/>
                      <a:pt x="92297" y="191168"/>
                      <a:pt x="67342" y="191168"/>
                    </a:cubicBezTo>
                    <a:cubicBezTo>
                      <a:pt x="55150" y="191168"/>
                      <a:pt x="43911" y="188977"/>
                      <a:pt x="33624" y="184501"/>
                    </a:cubicBezTo>
                    <a:cubicBezTo>
                      <a:pt x="23336" y="180024"/>
                      <a:pt x="15240" y="173547"/>
                      <a:pt x="9144" y="165069"/>
                    </a:cubicBezTo>
                    <a:cubicBezTo>
                      <a:pt x="3048" y="156592"/>
                      <a:pt x="0" y="146401"/>
                      <a:pt x="0" y="134399"/>
                    </a:cubicBezTo>
                    <a:cubicBezTo>
                      <a:pt x="0" y="116301"/>
                      <a:pt x="7430" y="101919"/>
                      <a:pt x="22193" y="91346"/>
                    </a:cubicBezTo>
                    <a:cubicBezTo>
                      <a:pt x="36957" y="80773"/>
                      <a:pt x="55912" y="75439"/>
                      <a:pt x="78963" y="75439"/>
                    </a:cubicBezTo>
                    <a:cubicBezTo>
                      <a:pt x="91916" y="75439"/>
                      <a:pt x="105156" y="77249"/>
                      <a:pt x="118872" y="80773"/>
                    </a:cubicBezTo>
                    <a:lnTo>
                      <a:pt x="118872" y="80106"/>
                    </a:lnTo>
                    <a:cubicBezTo>
                      <a:pt x="118872" y="63438"/>
                      <a:pt x="115538" y="51151"/>
                      <a:pt x="108966" y="43245"/>
                    </a:cubicBezTo>
                    <a:cubicBezTo>
                      <a:pt x="102394" y="35339"/>
                      <a:pt x="92488" y="31434"/>
                      <a:pt x="79343" y="31434"/>
                    </a:cubicBezTo>
                    <a:cubicBezTo>
                      <a:pt x="68771" y="31434"/>
                      <a:pt x="59913" y="33720"/>
                      <a:pt x="52674" y="38292"/>
                    </a:cubicBezTo>
                    <a:cubicBezTo>
                      <a:pt x="45530" y="42864"/>
                      <a:pt x="39434" y="49531"/>
                      <a:pt x="34480" y="58199"/>
                    </a:cubicBezTo>
                    <a:lnTo>
                      <a:pt x="7620" y="42673"/>
                    </a:lnTo>
                    <a:cubicBezTo>
                      <a:pt x="13526" y="29719"/>
                      <a:pt x="23051" y="19432"/>
                      <a:pt x="36195" y="11622"/>
                    </a:cubicBezTo>
                    <a:cubicBezTo>
                      <a:pt x="49339" y="3811"/>
                      <a:pt x="64389" y="1"/>
                      <a:pt x="81344" y="1"/>
                    </a:cubicBezTo>
                    <a:cubicBezTo>
                      <a:pt x="103347" y="-94"/>
                      <a:pt x="121063" y="6383"/>
                      <a:pt x="134588" y="19337"/>
                    </a:cubicBezTo>
                    <a:close/>
                    <a:moveTo>
                      <a:pt x="118872" y="108301"/>
                    </a:moveTo>
                    <a:cubicBezTo>
                      <a:pt x="104775" y="104776"/>
                      <a:pt x="92393" y="102967"/>
                      <a:pt x="81820" y="102967"/>
                    </a:cubicBezTo>
                    <a:cubicBezTo>
                      <a:pt x="67723" y="102967"/>
                      <a:pt x="56769" y="105634"/>
                      <a:pt x="48959" y="111063"/>
                    </a:cubicBezTo>
                    <a:cubicBezTo>
                      <a:pt x="41243" y="116492"/>
                      <a:pt x="37338" y="124017"/>
                      <a:pt x="37338" y="133637"/>
                    </a:cubicBezTo>
                    <a:cubicBezTo>
                      <a:pt x="37338" y="142305"/>
                      <a:pt x="40481" y="149258"/>
                      <a:pt x="46863" y="154306"/>
                    </a:cubicBezTo>
                    <a:cubicBezTo>
                      <a:pt x="53245" y="159354"/>
                      <a:pt x="61532" y="161926"/>
                      <a:pt x="71914" y="161926"/>
                    </a:cubicBezTo>
                    <a:cubicBezTo>
                      <a:pt x="84868" y="161926"/>
                      <a:pt x="95917" y="158211"/>
                      <a:pt x="105061" y="150782"/>
                    </a:cubicBezTo>
                    <a:cubicBezTo>
                      <a:pt x="114205" y="143352"/>
                      <a:pt x="118872" y="133065"/>
                      <a:pt x="118872" y="119921"/>
                    </a:cubicBezTo>
                    <a:lnTo>
                      <a:pt x="118872" y="10830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1" name="Google Shape;61;p39"/>
              <p:cNvSpPr/>
              <p:nvPr/>
            </p:nvSpPr>
            <p:spPr>
              <a:xfrm>
                <a:off x="9115805" y="5420677"/>
                <a:ext cx="179260" cy="191261"/>
              </a:xfrm>
              <a:custGeom>
                <a:avLst/>
                <a:gdLst/>
                <a:ahLst/>
                <a:cxnLst/>
                <a:rect l="l" t="t" r="r" b="b"/>
                <a:pathLst>
                  <a:path w="179260" h="191261" extrusionOk="0">
                    <a:moveTo>
                      <a:pt x="12383" y="45911"/>
                    </a:moveTo>
                    <a:cubicBezTo>
                      <a:pt x="20574" y="31337"/>
                      <a:pt x="31623" y="20003"/>
                      <a:pt x="45339" y="12001"/>
                    </a:cubicBezTo>
                    <a:cubicBezTo>
                      <a:pt x="59150" y="4000"/>
                      <a:pt x="74009" y="0"/>
                      <a:pt x="90011" y="0"/>
                    </a:cubicBezTo>
                    <a:cubicBezTo>
                      <a:pt x="105728" y="0"/>
                      <a:pt x="120491" y="4000"/>
                      <a:pt x="134112" y="12001"/>
                    </a:cubicBezTo>
                    <a:cubicBezTo>
                      <a:pt x="147733" y="20003"/>
                      <a:pt x="158687" y="31242"/>
                      <a:pt x="166878" y="45911"/>
                    </a:cubicBezTo>
                    <a:cubicBezTo>
                      <a:pt x="175165" y="60484"/>
                      <a:pt x="179261" y="77057"/>
                      <a:pt x="179261" y="95631"/>
                    </a:cubicBezTo>
                    <a:cubicBezTo>
                      <a:pt x="179261" y="114205"/>
                      <a:pt x="175165" y="130778"/>
                      <a:pt x="166878" y="145351"/>
                    </a:cubicBezTo>
                    <a:cubicBezTo>
                      <a:pt x="158687" y="159925"/>
                      <a:pt x="147733" y="171259"/>
                      <a:pt x="134112" y="179261"/>
                    </a:cubicBezTo>
                    <a:cubicBezTo>
                      <a:pt x="120491" y="187262"/>
                      <a:pt x="105728" y="191262"/>
                      <a:pt x="90011" y="191262"/>
                    </a:cubicBezTo>
                    <a:cubicBezTo>
                      <a:pt x="74009" y="191262"/>
                      <a:pt x="59150" y="187262"/>
                      <a:pt x="45339" y="179261"/>
                    </a:cubicBezTo>
                    <a:cubicBezTo>
                      <a:pt x="31623" y="171259"/>
                      <a:pt x="20574" y="160020"/>
                      <a:pt x="12383" y="145351"/>
                    </a:cubicBezTo>
                    <a:cubicBezTo>
                      <a:pt x="4096" y="130778"/>
                      <a:pt x="0" y="114205"/>
                      <a:pt x="0" y="95631"/>
                    </a:cubicBezTo>
                    <a:cubicBezTo>
                      <a:pt x="95" y="77057"/>
                      <a:pt x="4191" y="60484"/>
                      <a:pt x="12383" y="45911"/>
                    </a:cubicBezTo>
                    <a:close/>
                    <a:moveTo>
                      <a:pt x="52769" y="141541"/>
                    </a:moveTo>
                    <a:cubicBezTo>
                      <a:pt x="62579" y="152876"/>
                      <a:pt x="74867" y="158496"/>
                      <a:pt x="89631" y="158496"/>
                    </a:cubicBezTo>
                    <a:cubicBezTo>
                      <a:pt x="104680" y="158496"/>
                      <a:pt x="117063" y="152876"/>
                      <a:pt x="126683" y="141541"/>
                    </a:cubicBezTo>
                    <a:cubicBezTo>
                      <a:pt x="136303" y="130207"/>
                      <a:pt x="141161" y="114967"/>
                      <a:pt x="141161" y="95631"/>
                    </a:cubicBezTo>
                    <a:cubicBezTo>
                      <a:pt x="141161" y="76390"/>
                      <a:pt x="136303" y="61055"/>
                      <a:pt x="126492" y="49816"/>
                    </a:cubicBezTo>
                    <a:cubicBezTo>
                      <a:pt x="116681" y="38481"/>
                      <a:pt x="104490" y="32861"/>
                      <a:pt x="89631" y="32861"/>
                    </a:cubicBezTo>
                    <a:cubicBezTo>
                      <a:pt x="74867" y="32861"/>
                      <a:pt x="62484" y="38481"/>
                      <a:pt x="52769" y="49816"/>
                    </a:cubicBezTo>
                    <a:cubicBezTo>
                      <a:pt x="43053" y="61150"/>
                      <a:pt x="38100" y="76390"/>
                      <a:pt x="38100" y="95631"/>
                    </a:cubicBezTo>
                    <a:cubicBezTo>
                      <a:pt x="38195" y="114967"/>
                      <a:pt x="43053" y="130207"/>
                      <a:pt x="52769"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2" name="Google Shape;62;p39"/>
              <p:cNvSpPr/>
              <p:nvPr/>
            </p:nvSpPr>
            <p:spPr>
              <a:xfrm>
                <a:off x="9318688" y="5565076"/>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3" y="2286"/>
                      <a:pt x="16287" y="0"/>
                      <a:pt x="22574" y="0"/>
                    </a:cubicBezTo>
                    <a:cubicBezTo>
                      <a:pt x="29146" y="0"/>
                      <a:pt x="34671" y="2286"/>
                      <a:pt x="39148" y="6858"/>
                    </a:cubicBezTo>
                    <a:cubicBezTo>
                      <a:pt x="43624" y="11430"/>
                      <a:pt x="45815" y="17050"/>
                      <a:pt x="45815" y="23622"/>
                    </a:cubicBezTo>
                    <a:cubicBezTo>
                      <a:pt x="45815" y="30004"/>
                      <a:pt x="43529" y="35528"/>
                      <a:pt x="38957" y="40196"/>
                    </a:cubicBezTo>
                    <a:cubicBezTo>
                      <a:pt x="34385" y="44863"/>
                      <a:pt x="28956" y="47244"/>
                      <a:pt x="22574" y="47244"/>
                    </a:cubicBezTo>
                    <a:cubicBezTo>
                      <a:pt x="16287" y="47244"/>
                      <a:pt x="10953"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3" name="Google Shape;63;p39"/>
              <p:cNvSpPr/>
              <p:nvPr/>
            </p:nvSpPr>
            <p:spPr>
              <a:xfrm>
                <a:off x="9390125" y="5420772"/>
                <a:ext cx="156591" cy="191166"/>
              </a:xfrm>
              <a:custGeom>
                <a:avLst/>
                <a:gdLst/>
                <a:ahLst/>
                <a:cxnLst/>
                <a:rect l="l" t="t" r="r" b="b"/>
                <a:pathLst>
                  <a:path w="156591" h="191166" extrusionOk="0">
                    <a:moveTo>
                      <a:pt x="128682" y="135446"/>
                    </a:moveTo>
                    <a:lnTo>
                      <a:pt x="156591" y="151638"/>
                    </a:lnTo>
                    <a:cubicBezTo>
                      <a:pt x="150209" y="164783"/>
                      <a:pt x="141255" y="174689"/>
                      <a:pt x="129635" y="181261"/>
                    </a:cubicBezTo>
                    <a:cubicBezTo>
                      <a:pt x="118014" y="187833"/>
                      <a:pt x="104680" y="191167"/>
                      <a:pt x="89630" y="191167"/>
                    </a:cubicBezTo>
                    <a:cubicBezTo>
                      <a:pt x="73152" y="191167"/>
                      <a:pt x="58102" y="187262"/>
                      <a:pt x="44482" y="179546"/>
                    </a:cubicBezTo>
                    <a:cubicBezTo>
                      <a:pt x="30861" y="171831"/>
                      <a:pt x="20002" y="160687"/>
                      <a:pt x="12001" y="146209"/>
                    </a:cubicBezTo>
                    <a:cubicBezTo>
                      <a:pt x="4000" y="131731"/>
                      <a:pt x="0" y="114872"/>
                      <a:pt x="0" y="95536"/>
                    </a:cubicBezTo>
                    <a:cubicBezTo>
                      <a:pt x="0" y="76295"/>
                      <a:pt x="4000" y="59341"/>
                      <a:pt x="12001" y="44958"/>
                    </a:cubicBezTo>
                    <a:cubicBezTo>
                      <a:pt x="20002" y="30480"/>
                      <a:pt x="30861" y="19336"/>
                      <a:pt x="44482" y="11621"/>
                    </a:cubicBezTo>
                    <a:cubicBezTo>
                      <a:pt x="58102" y="3905"/>
                      <a:pt x="73152" y="0"/>
                      <a:pt x="89630" y="0"/>
                    </a:cubicBezTo>
                    <a:cubicBezTo>
                      <a:pt x="104680" y="0"/>
                      <a:pt x="118014" y="3334"/>
                      <a:pt x="129635" y="9906"/>
                    </a:cubicBezTo>
                    <a:cubicBezTo>
                      <a:pt x="141255" y="16478"/>
                      <a:pt x="150304" y="26384"/>
                      <a:pt x="156591" y="39529"/>
                    </a:cubicBezTo>
                    <a:lnTo>
                      <a:pt x="128682" y="55721"/>
                    </a:lnTo>
                    <a:cubicBezTo>
                      <a:pt x="118776" y="40672"/>
                      <a:pt x="105632" y="33147"/>
                      <a:pt x="89154" y="33147"/>
                    </a:cubicBezTo>
                    <a:cubicBezTo>
                      <a:pt x="73819" y="33147"/>
                      <a:pt x="61531" y="38767"/>
                      <a:pt x="52101" y="49911"/>
                    </a:cubicBezTo>
                    <a:cubicBezTo>
                      <a:pt x="42672" y="61055"/>
                      <a:pt x="38005" y="76295"/>
                      <a:pt x="38005" y="95631"/>
                    </a:cubicBezTo>
                    <a:cubicBezTo>
                      <a:pt x="38005" y="115158"/>
                      <a:pt x="42672" y="130493"/>
                      <a:pt x="52101" y="141637"/>
                    </a:cubicBezTo>
                    <a:cubicBezTo>
                      <a:pt x="61531" y="152781"/>
                      <a:pt x="73914" y="158401"/>
                      <a:pt x="89154" y="158401"/>
                    </a:cubicBezTo>
                    <a:cubicBezTo>
                      <a:pt x="105632" y="158306"/>
                      <a:pt x="118776" y="150686"/>
                      <a:pt x="128682" y="1354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4" name="Google Shape;64;p39"/>
              <p:cNvSpPr/>
              <p:nvPr/>
            </p:nvSpPr>
            <p:spPr>
              <a:xfrm>
                <a:off x="9563669" y="5420677"/>
                <a:ext cx="179262" cy="191261"/>
              </a:xfrm>
              <a:custGeom>
                <a:avLst/>
                <a:gdLst/>
                <a:ahLst/>
                <a:cxnLst/>
                <a:rect l="l" t="t" r="r" b="b"/>
                <a:pathLst>
                  <a:path w="179262" h="191261" extrusionOk="0">
                    <a:moveTo>
                      <a:pt x="12289" y="45911"/>
                    </a:moveTo>
                    <a:cubicBezTo>
                      <a:pt x="20575" y="31337"/>
                      <a:pt x="31529" y="20003"/>
                      <a:pt x="45245" y="12001"/>
                    </a:cubicBezTo>
                    <a:cubicBezTo>
                      <a:pt x="58961" y="4000"/>
                      <a:pt x="73916" y="0"/>
                      <a:pt x="89918" y="0"/>
                    </a:cubicBezTo>
                    <a:cubicBezTo>
                      <a:pt x="105634" y="0"/>
                      <a:pt x="120398" y="4000"/>
                      <a:pt x="134018" y="12001"/>
                    </a:cubicBezTo>
                    <a:cubicBezTo>
                      <a:pt x="147639" y="20003"/>
                      <a:pt x="158593" y="31242"/>
                      <a:pt x="166880" y="45911"/>
                    </a:cubicBezTo>
                    <a:cubicBezTo>
                      <a:pt x="175071" y="60484"/>
                      <a:pt x="179262" y="77057"/>
                      <a:pt x="179262" y="95631"/>
                    </a:cubicBezTo>
                    <a:cubicBezTo>
                      <a:pt x="179262" y="114205"/>
                      <a:pt x="175167" y="130778"/>
                      <a:pt x="166880" y="145351"/>
                    </a:cubicBezTo>
                    <a:cubicBezTo>
                      <a:pt x="158593" y="159925"/>
                      <a:pt x="147734" y="171259"/>
                      <a:pt x="134018" y="179261"/>
                    </a:cubicBezTo>
                    <a:cubicBezTo>
                      <a:pt x="120398" y="187262"/>
                      <a:pt x="105634" y="191262"/>
                      <a:pt x="89918" y="191262"/>
                    </a:cubicBezTo>
                    <a:cubicBezTo>
                      <a:pt x="73916" y="191262"/>
                      <a:pt x="59057" y="187262"/>
                      <a:pt x="45245" y="179261"/>
                    </a:cubicBezTo>
                    <a:cubicBezTo>
                      <a:pt x="31434" y="171259"/>
                      <a:pt x="20481" y="160020"/>
                      <a:pt x="12289" y="145351"/>
                    </a:cubicBezTo>
                    <a:cubicBezTo>
                      <a:pt x="4097" y="130778"/>
                      <a:pt x="2" y="114205"/>
                      <a:pt x="2" y="95631"/>
                    </a:cubicBezTo>
                    <a:cubicBezTo>
                      <a:pt x="-94" y="77057"/>
                      <a:pt x="4002" y="60484"/>
                      <a:pt x="12289" y="45911"/>
                    </a:cubicBezTo>
                    <a:close/>
                    <a:moveTo>
                      <a:pt x="52675" y="141541"/>
                    </a:moveTo>
                    <a:cubicBezTo>
                      <a:pt x="62390" y="152876"/>
                      <a:pt x="74678" y="158496"/>
                      <a:pt x="89537" y="158496"/>
                    </a:cubicBezTo>
                    <a:cubicBezTo>
                      <a:pt x="104586" y="158496"/>
                      <a:pt x="116969" y="152876"/>
                      <a:pt x="126589" y="141541"/>
                    </a:cubicBezTo>
                    <a:cubicBezTo>
                      <a:pt x="136209" y="130207"/>
                      <a:pt x="141067" y="114967"/>
                      <a:pt x="141067" y="95631"/>
                    </a:cubicBezTo>
                    <a:cubicBezTo>
                      <a:pt x="141067" y="76390"/>
                      <a:pt x="136209" y="61055"/>
                      <a:pt x="126399" y="49816"/>
                    </a:cubicBezTo>
                    <a:cubicBezTo>
                      <a:pt x="116683" y="38481"/>
                      <a:pt x="104396" y="32861"/>
                      <a:pt x="89537" y="32861"/>
                    </a:cubicBezTo>
                    <a:cubicBezTo>
                      <a:pt x="74678" y="32861"/>
                      <a:pt x="62390" y="38481"/>
                      <a:pt x="52675" y="49816"/>
                    </a:cubicBezTo>
                    <a:cubicBezTo>
                      <a:pt x="42864" y="61150"/>
                      <a:pt x="38006" y="76390"/>
                      <a:pt x="38006" y="95631"/>
                    </a:cubicBezTo>
                    <a:cubicBezTo>
                      <a:pt x="38006" y="114967"/>
                      <a:pt x="42864" y="130207"/>
                      <a:pt x="52675" y="1415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5" name="Google Shape;65;p39"/>
              <p:cNvSpPr/>
              <p:nvPr/>
            </p:nvSpPr>
            <p:spPr>
              <a:xfrm>
                <a:off x="9783508" y="5420954"/>
                <a:ext cx="254889" cy="187270"/>
              </a:xfrm>
              <a:custGeom>
                <a:avLst/>
                <a:gdLst/>
                <a:ahLst/>
                <a:cxnLst/>
                <a:rect l="l" t="t" r="r" b="b"/>
                <a:pathLst>
                  <a:path w="254889" h="187270" extrusionOk="0">
                    <a:moveTo>
                      <a:pt x="238506" y="18964"/>
                    </a:moveTo>
                    <a:cubicBezTo>
                      <a:pt x="249460" y="31823"/>
                      <a:pt x="254889" y="50206"/>
                      <a:pt x="254889" y="74209"/>
                    </a:cubicBezTo>
                    <a:lnTo>
                      <a:pt x="254889" y="187080"/>
                    </a:lnTo>
                    <a:lnTo>
                      <a:pt x="219646" y="187080"/>
                    </a:lnTo>
                    <a:lnTo>
                      <a:pt x="219646" y="86210"/>
                    </a:lnTo>
                    <a:cubicBezTo>
                      <a:pt x="219646" y="69541"/>
                      <a:pt x="216789" y="56492"/>
                      <a:pt x="211169" y="47253"/>
                    </a:cubicBezTo>
                    <a:cubicBezTo>
                      <a:pt x="205549" y="37918"/>
                      <a:pt x="197072" y="33347"/>
                      <a:pt x="185738" y="33347"/>
                    </a:cubicBezTo>
                    <a:cubicBezTo>
                      <a:pt x="174212" y="33347"/>
                      <a:pt x="164592" y="38014"/>
                      <a:pt x="156972" y="47253"/>
                    </a:cubicBezTo>
                    <a:cubicBezTo>
                      <a:pt x="149352" y="56588"/>
                      <a:pt x="145446" y="69732"/>
                      <a:pt x="145446" y="86972"/>
                    </a:cubicBezTo>
                    <a:lnTo>
                      <a:pt x="145446" y="187175"/>
                    </a:lnTo>
                    <a:lnTo>
                      <a:pt x="109823" y="187175"/>
                    </a:lnTo>
                    <a:lnTo>
                      <a:pt x="109823" y="86306"/>
                    </a:lnTo>
                    <a:cubicBezTo>
                      <a:pt x="109823" y="69351"/>
                      <a:pt x="107061" y="56302"/>
                      <a:pt x="101536" y="47158"/>
                    </a:cubicBezTo>
                    <a:cubicBezTo>
                      <a:pt x="96012" y="38014"/>
                      <a:pt x="87630" y="33442"/>
                      <a:pt x="76295" y="33442"/>
                    </a:cubicBezTo>
                    <a:cubicBezTo>
                      <a:pt x="64770" y="33442"/>
                      <a:pt x="55245" y="38109"/>
                      <a:pt x="47530" y="47539"/>
                    </a:cubicBezTo>
                    <a:cubicBezTo>
                      <a:pt x="39910" y="56968"/>
                      <a:pt x="36004" y="70113"/>
                      <a:pt x="36004" y="87067"/>
                    </a:cubicBezTo>
                    <a:lnTo>
                      <a:pt x="36004" y="187271"/>
                    </a:lnTo>
                    <a:lnTo>
                      <a:pt x="0" y="187271"/>
                    </a:lnTo>
                    <a:lnTo>
                      <a:pt x="0" y="4200"/>
                    </a:lnTo>
                    <a:lnTo>
                      <a:pt x="32004" y="4200"/>
                    </a:lnTo>
                    <a:cubicBezTo>
                      <a:pt x="32195" y="11725"/>
                      <a:pt x="32861" y="20869"/>
                      <a:pt x="33814" y="31727"/>
                    </a:cubicBezTo>
                    <a:cubicBezTo>
                      <a:pt x="39910" y="21155"/>
                      <a:pt x="47530" y="13249"/>
                      <a:pt x="56769" y="7915"/>
                    </a:cubicBezTo>
                    <a:cubicBezTo>
                      <a:pt x="66008" y="2581"/>
                      <a:pt x="76105" y="9"/>
                      <a:pt x="87153" y="9"/>
                    </a:cubicBezTo>
                    <a:cubicBezTo>
                      <a:pt x="99441" y="9"/>
                      <a:pt x="110109" y="3248"/>
                      <a:pt x="119443" y="9724"/>
                    </a:cubicBezTo>
                    <a:cubicBezTo>
                      <a:pt x="128683" y="16201"/>
                      <a:pt x="135636" y="25631"/>
                      <a:pt x="140112" y="38109"/>
                    </a:cubicBezTo>
                    <a:cubicBezTo>
                      <a:pt x="146018" y="25441"/>
                      <a:pt x="153828" y="15916"/>
                      <a:pt x="163544" y="9534"/>
                    </a:cubicBezTo>
                    <a:cubicBezTo>
                      <a:pt x="173355" y="3152"/>
                      <a:pt x="184213" y="9"/>
                      <a:pt x="196215" y="9"/>
                    </a:cubicBezTo>
                    <a:cubicBezTo>
                      <a:pt x="213455" y="-277"/>
                      <a:pt x="227647" y="6200"/>
                      <a:pt x="238506" y="18964"/>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66" name="Google Shape;66;p39"/>
            <p:cNvGrpSpPr/>
            <p:nvPr/>
          </p:nvGrpSpPr>
          <p:grpSpPr>
            <a:xfrm>
              <a:off x="-11879827" y="-8369300"/>
              <a:ext cx="3363848" cy="723042"/>
              <a:chOff x="2119312" y="1104900"/>
              <a:chExt cx="3363848" cy="723042"/>
            </a:xfrm>
          </p:grpSpPr>
          <p:sp>
            <p:nvSpPr>
              <p:cNvPr id="67" name="Google Shape;67;p39"/>
              <p:cNvSpPr/>
              <p:nvPr/>
            </p:nvSpPr>
            <p:spPr>
              <a:xfrm>
                <a:off x="2119312" y="1186053"/>
                <a:ext cx="175736" cy="273367"/>
              </a:xfrm>
              <a:custGeom>
                <a:avLst/>
                <a:gdLst/>
                <a:ahLst/>
                <a:cxnLst/>
                <a:rect l="l" t="t" r="r" b="b"/>
                <a:pathLst>
                  <a:path w="175736" h="273367" extrusionOk="0">
                    <a:moveTo>
                      <a:pt x="175736" y="4191"/>
                    </a:moveTo>
                    <a:lnTo>
                      <a:pt x="175736" y="173165"/>
                    </a:lnTo>
                    <a:cubicBezTo>
                      <a:pt x="175736" y="209169"/>
                      <a:pt x="166973" y="234887"/>
                      <a:pt x="149447" y="250222"/>
                    </a:cubicBezTo>
                    <a:cubicBezTo>
                      <a:pt x="131921" y="265652"/>
                      <a:pt x="110966" y="273368"/>
                      <a:pt x="86487" y="273368"/>
                    </a:cubicBezTo>
                    <a:cubicBezTo>
                      <a:pt x="67628" y="273368"/>
                      <a:pt x="51054" y="269367"/>
                      <a:pt x="36576" y="261366"/>
                    </a:cubicBezTo>
                    <a:cubicBezTo>
                      <a:pt x="22098" y="253365"/>
                      <a:pt x="12192" y="242221"/>
                      <a:pt x="6763" y="227838"/>
                    </a:cubicBezTo>
                    <a:lnTo>
                      <a:pt x="35338" y="211265"/>
                    </a:lnTo>
                    <a:cubicBezTo>
                      <a:pt x="44482" y="230505"/>
                      <a:pt x="61532" y="240221"/>
                      <a:pt x="86487" y="240221"/>
                    </a:cubicBezTo>
                    <a:cubicBezTo>
                      <a:pt x="103632" y="240221"/>
                      <a:pt x="116872" y="234982"/>
                      <a:pt x="126016" y="224504"/>
                    </a:cubicBezTo>
                    <a:cubicBezTo>
                      <a:pt x="135160" y="214027"/>
                      <a:pt x="139827" y="196310"/>
                      <a:pt x="139827" y="171450"/>
                    </a:cubicBezTo>
                    <a:lnTo>
                      <a:pt x="140875" y="159067"/>
                    </a:lnTo>
                    <a:cubicBezTo>
                      <a:pt x="134303" y="169926"/>
                      <a:pt x="125921" y="177927"/>
                      <a:pt x="115634" y="183261"/>
                    </a:cubicBezTo>
                    <a:cubicBezTo>
                      <a:pt x="105442" y="188595"/>
                      <a:pt x="94298" y="191167"/>
                      <a:pt x="82296" y="191167"/>
                    </a:cubicBezTo>
                    <a:cubicBezTo>
                      <a:pt x="67913" y="191167"/>
                      <a:pt x="54483" y="187357"/>
                      <a:pt x="41910" y="179737"/>
                    </a:cubicBezTo>
                    <a:cubicBezTo>
                      <a:pt x="29337" y="172117"/>
                      <a:pt x="19241" y="161068"/>
                      <a:pt x="11621" y="146590"/>
                    </a:cubicBezTo>
                    <a:cubicBezTo>
                      <a:pt x="3810" y="132112"/>
                      <a:pt x="0" y="115157"/>
                      <a:pt x="0" y="95631"/>
                    </a:cubicBezTo>
                    <a:cubicBezTo>
                      <a:pt x="0" y="75914"/>
                      <a:pt x="3810" y="58769"/>
                      <a:pt x="11430" y="44291"/>
                    </a:cubicBezTo>
                    <a:cubicBezTo>
                      <a:pt x="19050" y="29813"/>
                      <a:pt x="29147" y="18859"/>
                      <a:pt x="41720" y="11335"/>
                    </a:cubicBezTo>
                    <a:cubicBezTo>
                      <a:pt x="54293" y="3810"/>
                      <a:pt x="67818" y="0"/>
                      <a:pt x="82106" y="0"/>
                    </a:cubicBezTo>
                    <a:cubicBezTo>
                      <a:pt x="94107" y="0"/>
                      <a:pt x="105442" y="2857"/>
                      <a:pt x="116015" y="8477"/>
                    </a:cubicBezTo>
                    <a:cubicBezTo>
                      <a:pt x="126587" y="14097"/>
                      <a:pt x="135065" y="22574"/>
                      <a:pt x="141446" y="33909"/>
                    </a:cubicBezTo>
                    <a:cubicBezTo>
                      <a:pt x="142875" y="20288"/>
                      <a:pt x="143637" y="10382"/>
                      <a:pt x="143923" y="4286"/>
                    </a:cubicBezTo>
                    <a:lnTo>
                      <a:pt x="175736" y="4286"/>
                    </a:lnTo>
                    <a:close/>
                    <a:moveTo>
                      <a:pt x="124397" y="143256"/>
                    </a:moveTo>
                    <a:cubicBezTo>
                      <a:pt x="134588" y="132874"/>
                      <a:pt x="139732" y="117062"/>
                      <a:pt x="139732" y="95631"/>
                    </a:cubicBezTo>
                    <a:cubicBezTo>
                      <a:pt x="139732" y="74486"/>
                      <a:pt x="134588" y="58864"/>
                      <a:pt x="124397" y="48673"/>
                    </a:cubicBezTo>
                    <a:cubicBezTo>
                      <a:pt x="114205" y="38576"/>
                      <a:pt x="101822" y="33528"/>
                      <a:pt x="87535" y="33528"/>
                    </a:cubicBezTo>
                    <a:cubicBezTo>
                      <a:pt x="72485" y="33528"/>
                      <a:pt x="60389" y="38957"/>
                      <a:pt x="51340" y="49720"/>
                    </a:cubicBezTo>
                    <a:cubicBezTo>
                      <a:pt x="42291" y="60579"/>
                      <a:pt x="37719" y="75819"/>
                      <a:pt x="37719" y="95536"/>
                    </a:cubicBezTo>
                    <a:cubicBezTo>
                      <a:pt x="37719" y="115538"/>
                      <a:pt x="42291" y="131064"/>
                      <a:pt x="51340" y="142113"/>
                    </a:cubicBezTo>
                    <a:cubicBezTo>
                      <a:pt x="60389" y="153162"/>
                      <a:pt x="72485" y="158687"/>
                      <a:pt x="87535" y="158687"/>
                    </a:cubicBezTo>
                    <a:cubicBezTo>
                      <a:pt x="101822" y="158782"/>
                      <a:pt x="114109" y="153543"/>
                      <a:pt x="124397" y="14325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8" name="Google Shape;68;p39"/>
              <p:cNvSpPr/>
              <p:nvPr/>
            </p:nvSpPr>
            <p:spPr>
              <a:xfrm>
                <a:off x="2335529"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153"/>
                      <a:pt x="4191" y="60579"/>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95" y="114967"/>
                      <a:pt x="43053" y="130302"/>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69" name="Google Shape;69;p39"/>
              <p:cNvSpPr/>
              <p:nvPr/>
            </p:nvSpPr>
            <p:spPr>
              <a:xfrm>
                <a:off x="2545079"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95" y="77153"/>
                      <a:pt x="4191"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6" y="38481"/>
                      <a:pt x="104489" y="32861"/>
                      <a:pt x="89630" y="32861"/>
                    </a:cubicBezTo>
                    <a:cubicBezTo>
                      <a:pt x="74771" y="32861"/>
                      <a:pt x="62484" y="38481"/>
                      <a:pt x="52769" y="49816"/>
                    </a:cubicBezTo>
                    <a:cubicBezTo>
                      <a:pt x="43053" y="61151"/>
                      <a:pt x="38100" y="76391"/>
                      <a:pt x="38100" y="95631"/>
                    </a:cubicBezTo>
                    <a:cubicBezTo>
                      <a:pt x="38195" y="114967"/>
                      <a:pt x="43053" y="130302"/>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0" name="Google Shape;70;p39"/>
              <p:cNvSpPr/>
              <p:nvPr/>
            </p:nvSpPr>
            <p:spPr>
              <a:xfrm>
                <a:off x="2754820" y="1104900"/>
                <a:ext cx="175641" cy="272415"/>
              </a:xfrm>
              <a:custGeom>
                <a:avLst/>
                <a:gdLst/>
                <a:ahLst/>
                <a:cxnLst/>
                <a:rect l="l" t="t" r="r" b="b"/>
                <a:pathLst>
                  <a:path w="175641" h="272415" extrusionOk="0">
                    <a:moveTo>
                      <a:pt x="139636" y="0"/>
                    </a:moveTo>
                    <a:lnTo>
                      <a:pt x="175641" y="0"/>
                    </a:lnTo>
                    <a:lnTo>
                      <a:pt x="175641" y="268510"/>
                    </a:lnTo>
                    <a:lnTo>
                      <a:pt x="143923" y="268510"/>
                    </a:lnTo>
                    <a:cubicBezTo>
                      <a:pt x="142780" y="252508"/>
                      <a:pt x="141923" y="242506"/>
                      <a:pt x="141446" y="238506"/>
                    </a:cubicBezTo>
                    <a:cubicBezTo>
                      <a:pt x="134874" y="249841"/>
                      <a:pt x="126206" y="258223"/>
                      <a:pt x="115538" y="263938"/>
                    </a:cubicBezTo>
                    <a:cubicBezTo>
                      <a:pt x="104870" y="269558"/>
                      <a:pt x="93536" y="272415"/>
                      <a:pt x="81534" y="272415"/>
                    </a:cubicBezTo>
                    <a:cubicBezTo>
                      <a:pt x="67151" y="272415"/>
                      <a:pt x="53816" y="268605"/>
                      <a:pt x="41338" y="261080"/>
                    </a:cubicBezTo>
                    <a:cubicBezTo>
                      <a:pt x="28861" y="253556"/>
                      <a:pt x="18859" y="242602"/>
                      <a:pt x="11335" y="228124"/>
                    </a:cubicBezTo>
                    <a:cubicBezTo>
                      <a:pt x="3810" y="213646"/>
                      <a:pt x="0" y="196596"/>
                      <a:pt x="0" y="176784"/>
                    </a:cubicBezTo>
                    <a:cubicBezTo>
                      <a:pt x="0" y="157258"/>
                      <a:pt x="3715" y="140303"/>
                      <a:pt x="11335" y="125825"/>
                    </a:cubicBezTo>
                    <a:cubicBezTo>
                      <a:pt x="18859" y="111347"/>
                      <a:pt x="28861" y="100298"/>
                      <a:pt x="41338" y="92678"/>
                    </a:cubicBezTo>
                    <a:cubicBezTo>
                      <a:pt x="53816" y="85058"/>
                      <a:pt x="67246" y="81248"/>
                      <a:pt x="81534" y="81248"/>
                    </a:cubicBezTo>
                    <a:cubicBezTo>
                      <a:pt x="93059" y="81248"/>
                      <a:pt x="103918" y="83820"/>
                      <a:pt x="114205" y="88964"/>
                    </a:cubicBezTo>
                    <a:cubicBezTo>
                      <a:pt x="124396" y="94107"/>
                      <a:pt x="132969" y="101822"/>
                      <a:pt x="139827" y="111919"/>
                    </a:cubicBezTo>
                    <a:lnTo>
                      <a:pt x="139827" y="0"/>
                    </a:lnTo>
                    <a:close/>
                    <a:moveTo>
                      <a:pt x="124206" y="224409"/>
                    </a:moveTo>
                    <a:cubicBezTo>
                      <a:pt x="134398" y="214027"/>
                      <a:pt x="139541" y="198215"/>
                      <a:pt x="139541" y="176784"/>
                    </a:cubicBezTo>
                    <a:cubicBezTo>
                      <a:pt x="139541" y="155639"/>
                      <a:pt x="134398" y="140018"/>
                      <a:pt x="124206" y="129826"/>
                    </a:cubicBezTo>
                    <a:cubicBezTo>
                      <a:pt x="114014" y="119729"/>
                      <a:pt x="101632" y="114681"/>
                      <a:pt x="87344" y="114681"/>
                    </a:cubicBezTo>
                    <a:cubicBezTo>
                      <a:pt x="72295" y="114681"/>
                      <a:pt x="60198" y="120110"/>
                      <a:pt x="51149" y="130874"/>
                    </a:cubicBezTo>
                    <a:cubicBezTo>
                      <a:pt x="42100" y="141732"/>
                      <a:pt x="37529" y="156972"/>
                      <a:pt x="37529" y="176689"/>
                    </a:cubicBezTo>
                    <a:cubicBezTo>
                      <a:pt x="37529" y="196691"/>
                      <a:pt x="42100" y="212217"/>
                      <a:pt x="51149" y="223266"/>
                    </a:cubicBezTo>
                    <a:cubicBezTo>
                      <a:pt x="60198" y="234315"/>
                      <a:pt x="72295" y="239840"/>
                      <a:pt x="87344" y="239840"/>
                    </a:cubicBezTo>
                    <a:cubicBezTo>
                      <a:pt x="101727" y="239935"/>
                      <a:pt x="114014" y="234696"/>
                      <a:pt x="124206" y="224409"/>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1" name="Google Shape;71;p39"/>
              <p:cNvSpPr/>
              <p:nvPr/>
            </p:nvSpPr>
            <p:spPr>
              <a:xfrm>
                <a:off x="2981895" y="1185957"/>
                <a:ext cx="175736" cy="269367"/>
              </a:xfrm>
              <a:custGeom>
                <a:avLst/>
                <a:gdLst/>
                <a:ahLst/>
                <a:cxnLst/>
                <a:rect l="l" t="t" r="r" b="b"/>
                <a:pathLst>
                  <a:path w="175736" h="269367" extrusionOk="0">
                    <a:moveTo>
                      <a:pt x="134588" y="11525"/>
                    </a:moveTo>
                    <a:cubicBezTo>
                      <a:pt x="146971" y="19145"/>
                      <a:pt x="156877" y="30194"/>
                      <a:pt x="164402" y="44672"/>
                    </a:cubicBezTo>
                    <a:cubicBezTo>
                      <a:pt x="171926" y="59150"/>
                      <a:pt x="175736" y="76105"/>
                      <a:pt x="175736" y="95631"/>
                    </a:cubicBezTo>
                    <a:cubicBezTo>
                      <a:pt x="175736" y="115348"/>
                      <a:pt x="171926" y="132493"/>
                      <a:pt x="164402" y="146971"/>
                    </a:cubicBezTo>
                    <a:cubicBezTo>
                      <a:pt x="156877" y="161449"/>
                      <a:pt x="146971" y="172403"/>
                      <a:pt x="134588" y="179927"/>
                    </a:cubicBezTo>
                    <a:cubicBezTo>
                      <a:pt x="122206" y="187452"/>
                      <a:pt x="109061" y="191262"/>
                      <a:pt x="94869" y="191262"/>
                    </a:cubicBezTo>
                    <a:cubicBezTo>
                      <a:pt x="83058" y="191262"/>
                      <a:pt x="72009" y="188690"/>
                      <a:pt x="61722" y="183547"/>
                    </a:cubicBezTo>
                    <a:cubicBezTo>
                      <a:pt x="51340" y="178403"/>
                      <a:pt x="42863" y="170593"/>
                      <a:pt x="36290" y="160306"/>
                    </a:cubicBezTo>
                    <a:lnTo>
                      <a:pt x="36290" y="269367"/>
                    </a:lnTo>
                    <a:lnTo>
                      <a:pt x="0" y="269367"/>
                    </a:lnTo>
                    <a:lnTo>
                      <a:pt x="0" y="4286"/>
                    </a:lnTo>
                    <a:lnTo>
                      <a:pt x="32099" y="4286"/>
                    </a:lnTo>
                    <a:cubicBezTo>
                      <a:pt x="32576" y="16097"/>
                      <a:pt x="33242" y="26003"/>
                      <a:pt x="34195" y="34290"/>
                    </a:cubicBezTo>
                    <a:cubicBezTo>
                      <a:pt x="40767" y="22955"/>
                      <a:pt x="49435" y="14478"/>
                      <a:pt x="60103" y="8668"/>
                    </a:cubicBezTo>
                    <a:cubicBezTo>
                      <a:pt x="70771" y="2953"/>
                      <a:pt x="82391" y="0"/>
                      <a:pt x="94869" y="0"/>
                    </a:cubicBezTo>
                    <a:cubicBezTo>
                      <a:pt x="109061" y="95"/>
                      <a:pt x="122206" y="3905"/>
                      <a:pt x="134588" y="11525"/>
                    </a:cubicBezTo>
                    <a:close/>
                    <a:moveTo>
                      <a:pt x="124492" y="141732"/>
                    </a:moveTo>
                    <a:cubicBezTo>
                      <a:pt x="133445" y="130778"/>
                      <a:pt x="137922" y="115443"/>
                      <a:pt x="137922" y="95726"/>
                    </a:cubicBezTo>
                    <a:cubicBezTo>
                      <a:pt x="137922" y="76200"/>
                      <a:pt x="133350" y="60865"/>
                      <a:pt x="124301" y="49720"/>
                    </a:cubicBezTo>
                    <a:cubicBezTo>
                      <a:pt x="115253" y="38576"/>
                      <a:pt x="103346" y="32957"/>
                      <a:pt x="88487" y="32957"/>
                    </a:cubicBezTo>
                    <a:cubicBezTo>
                      <a:pt x="74104" y="32957"/>
                      <a:pt x="61817" y="38100"/>
                      <a:pt x="51626" y="48482"/>
                    </a:cubicBezTo>
                    <a:cubicBezTo>
                      <a:pt x="41434" y="58864"/>
                      <a:pt x="36290" y="74581"/>
                      <a:pt x="36290" y="95726"/>
                    </a:cubicBezTo>
                    <a:cubicBezTo>
                      <a:pt x="36290" y="117157"/>
                      <a:pt x="41434" y="132874"/>
                      <a:pt x="51626" y="142970"/>
                    </a:cubicBezTo>
                    <a:cubicBezTo>
                      <a:pt x="61817" y="153067"/>
                      <a:pt x="74104" y="158115"/>
                      <a:pt x="88487" y="158115"/>
                    </a:cubicBezTo>
                    <a:cubicBezTo>
                      <a:pt x="103632" y="158115"/>
                      <a:pt x="115633" y="152686"/>
                      <a:pt x="124492" y="14173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2" name="Google Shape;72;p39"/>
              <p:cNvSpPr/>
              <p:nvPr/>
            </p:nvSpPr>
            <p:spPr>
              <a:xfrm>
                <a:off x="3198494" y="1185957"/>
                <a:ext cx="175736" cy="269367"/>
              </a:xfrm>
              <a:custGeom>
                <a:avLst/>
                <a:gdLst/>
                <a:ahLst/>
                <a:cxnLst/>
                <a:rect l="l" t="t" r="r" b="b"/>
                <a:pathLst>
                  <a:path w="175736" h="269367" extrusionOk="0">
                    <a:moveTo>
                      <a:pt x="134588" y="11525"/>
                    </a:moveTo>
                    <a:cubicBezTo>
                      <a:pt x="146971" y="19145"/>
                      <a:pt x="156877" y="30194"/>
                      <a:pt x="164401" y="44672"/>
                    </a:cubicBezTo>
                    <a:cubicBezTo>
                      <a:pt x="171926" y="59150"/>
                      <a:pt x="175736" y="76105"/>
                      <a:pt x="175736" y="95631"/>
                    </a:cubicBezTo>
                    <a:cubicBezTo>
                      <a:pt x="175736" y="115348"/>
                      <a:pt x="171926" y="132493"/>
                      <a:pt x="164401" y="146971"/>
                    </a:cubicBezTo>
                    <a:cubicBezTo>
                      <a:pt x="156877" y="161449"/>
                      <a:pt x="146971" y="172403"/>
                      <a:pt x="134588" y="179927"/>
                    </a:cubicBezTo>
                    <a:cubicBezTo>
                      <a:pt x="122206" y="187452"/>
                      <a:pt x="109061" y="191262"/>
                      <a:pt x="94869" y="191262"/>
                    </a:cubicBezTo>
                    <a:cubicBezTo>
                      <a:pt x="83058" y="191262"/>
                      <a:pt x="72009" y="188690"/>
                      <a:pt x="61722" y="183547"/>
                    </a:cubicBezTo>
                    <a:cubicBezTo>
                      <a:pt x="51340" y="178403"/>
                      <a:pt x="42863" y="170593"/>
                      <a:pt x="36290" y="160306"/>
                    </a:cubicBezTo>
                    <a:lnTo>
                      <a:pt x="36290" y="269367"/>
                    </a:lnTo>
                    <a:lnTo>
                      <a:pt x="0" y="269367"/>
                    </a:lnTo>
                    <a:lnTo>
                      <a:pt x="0" y="4286"/>
                    </a:lnTo>
                    <a:lnTo>
                      <a:pt x="32099" y="4286"/>
                    </a:lnTo>
                    <a:cubicBezTo>
                      <a:pt x="32575" y="16097"/>
                      <a:pt x="33242" y="26003"/>
                      <a:pt x="34195" y="34290"/>
                    </a:cubicBezTo>
                    <a:cubicBezTo>
                      <a:pt x="40767" y="22955"/>
                      <a:pt x="49435" y="14478"/>
                      <a:pt x="60103" y="8668"/>
                    </a:cubicBezTo>
                    <a:cubicBezTo>
                      <a:pt x="70771" y="2953"/>
                      <a:pt x="82391" y="0"/>
                      <a:pt x="94869" y="0"/>
                    </a:cubicBezTo>
                    <a:cubicBezTo>
                      <a:pt x="109061" y="95"/>
                      <a:pt x="122301" y="3905"/>
                      <a:pt x="134588" y="11525"/>
                    </a:cubicBezTo>
                    <a:close/>
                    <a:moveTo>
                      <a:pt x="124587" y="141732"/>
                    </a:moveTo>
                    <a:cubicBezTo>
                      <a:pt x="133540" y="130778"/>
                      <a:pt x="138017" y="115443"/>
                      <a:pt x="138017" y="95726"/>
                    </a:cubicBezTo>
                    <a:cubicBezTo>
                      <a:pt x="138017" y="76200"/>
                      <a:pt x="133445" y="60865"/>
                      <a:pt x="124396" y="49720"/>
                    </a:cubicBezTo>
                    <a:cubicBezTo>
                      <a:pt x="115348" y="38576"/>
                      <a:pt x="103442" y="32957"/>
                      <a:pt x="88582" y="32957"/>
                    </a:cubicBezTo>
                    <a:cubicBezTo>
                      <a:pt x="74200" y="32957"/>
                      <a:pt x="61913" y="38100"/>
                      <a:pt x="51721" y="48482"/>
                    </a:cubicBezTo>
                    <a:cubicBezTo>
                      <a:pt x="41529" y="58864"/>
                      <a:pt x="36385" y="74581"/>
                      <a:pt x="36385" y="95726"/>
                    </a:cubicBezTo>
                    <a:cubicBezTo>
                      <a:pt x="36385" y="117157"/>
                      <a:pt x="41529" y="132874"/>
                      <a:pt x="51721" y="142970"/>
                    </a:cubicBezTo>
                    <a:cubicBezTo>
                      <a:pt x="61913" y="153067"/>
                      <a:pt x="74200" y="158115"/>
                      <a:pt x="88582" y="158115"/>
                    </a:cubicBezTo>
                    <a:cubicBezTo>
                      <a:pt x="103632" y="158115"/>
                      <a:pt x="115633" y="152686"/>
                      <a:pt x="124587" y="14173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3" name="Google Shape;73;p39"/>
              <p:cNvSpPr/>
              <p:nvPr/>
            </p:nvSpPr>
            <p:spPr>
              <a:xfrm>
                <a:off x="3390899" y="1137380"/>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1" y="198692"/>
                      <a:pt x="31051" y="173927"/>
                    </a:cubicBezTo>
                    <a:lnTo>
                      <a:pt x="31051" y="84010"/>
                    </a:lnTo>
                    <a:lnTo>
                      <a:pt x="0" y="84010"/>
                    </a:lnTo>
                    <a:lnTo>
                      <a:pt x="0" y="52864"/>
                    </a:lnTo>
                    <a:lnTo>
                      <a:pt x="31051" y="52864"/>
                    </a:lnTo>
                    <a:lnTo>
                      <a:pt x="31051" y="0"/>
                    </a:lnTo>
                    <a:lnTo>
                      <a:pt x="67056" y="0"/>
                    </a:lnTo>
                    <a:lnTo>
                      <a:pt x="67056" y="52959"/>
                    </a:lnTo>
                    <a:lnTo>
                      <a:pt x="121063" y="52959"/>
                    </a:lnTo>
                    <a:lnTo>
                      <a:pt x="121063" y="84010"/>
                    </a:lnTo>
                    <a:lnTo>
                      <a:pt x="67056" y="84010"/>
                    </a:lnTo>
                    <a:lnTo>
                      <a:pt x="67056" y="169069"/>
                    </a:lnTo>
                    <a:cubicBezTo>
                      <a:pt x="67056" y="194501"/>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4" name="Google Shape;74;p39"/>
              <p:cNvSpPr/>
              <p:nvPr/>
            </p:nvSpPr>
            <p:spPr>
              <a:xfrm>
                <a:off x="3553395" y="1330356"/>
                <a:ext cx="45815" cy="47243"/>
              </a:xfrm>
              <a:custGeom>
                <a:avLst/>
                <a:gdLst/>
                <a:ahLst/>
                <a:cxnLst/>
                <a:rect l="l" t="t" r="r" b="b"/>
                <a:pathLst>
                  <a:path w="45815" h="47243" extrusionOk="0">
                    <a:moveTo>
                      <a:pt x="6572" y="40195"/>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7" y="40195"/>
                    </a:cubicBezTo>
                    <a:cubicBezTo>
                      <a:pt x="34385" y="44863"/>
                      <a:pt x="28861" y="47244"/>
                      <a:pt x="22574" y="47244"/>
                    </a:cubicBezTo>
                    <a:cubicBezTo>
                      <a:pt x="16288" y="47244"/>
                      <a:pt x="10954" y="44863"/>
                      <a:pt x="6572" y="40195"/>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5" name="Google Shape;75;p39"/>
              <p:cNvSpPr/>
              <p:nvPr/>
            </p:nvSpPr>
            <p:spPr>
              <a:xfrm>
                <a:off x="3600449" y="1137380"/>
                <a:ext cx="131159" cy="239934"/>
              </a:xfrm>
              <a:custGeom>
                <a:avLst/>
                <a:gdLst/>
                <a:ahLst/>
                <a:cxnLst/>
                <a:rect l="l" t="t" r="r" b="b"/>
                <a:pathLst>
                  <a:path w="131159" h="239934" extrusionOk="0">
                    <a:moveTo>
                      <a:pt x="131159" y="228600"/>
                    </a:moveTo>
                    <a:cubicBezTo>
                      <a:pt x="120777" y="236125"/>
                      <a:pt x="107061" y="239935"/>
                      <a:pt x="89916" y="239935"/>
                    </a:cubicBezTo>
                    <a:cubicBezTo>
                      <a:pt x="72485" y="239935"/>
                      <a:pt x="58388" y="235077"/>
                      <a:pt x="47434" y="225457"/>
                    </a:cubicBezTo>
                    <a:cubicBezTo>
                      <a:pt x="36481" y="215837"/>
                      <a:pt x="31051" y="198692"/>
                      <a:pt x="31051" y="173927"/>
                    </a:cubicBezTo>
                    <a:lnTo>
                      <a:pt x="31051" y="84010"/>
                    </a:lnTo>
                    <a:lnTo>
                      <a:pt x="0" y="84010"/>
                    </a:lnTo>
                    <a:lnTo>
                      <a:pt x="0" y="52864"/>
                    </a:lnTo>
                    <a:lnTo>
                      <a:pt x="31051" y="52864"/>
                    </a:lnTo>
                    <a:lnTo>
                      <a:pt x="31051" y="0"/>
                    </a:lnTo>
                    <a:lnTo>
                      <a:pt x="67056" y="0"/>
                    </a:lnTo>
                    <a:lnTo>
                      <a:pt x="67056" y="52959"/>
                    </a:lnTo>
                    <a:lnTo>
                      <a:pt x="121063" y="52959"/>
                    </a:lnTo>
                    <a:lnTo>
                      <a:pt x="121063" y="84010"/>
                    </a:lnTo>
                    <a:lnTo>
                      <a:pt x="67056" y="84010"/>
                    </a:lnTo>
                    <a:lnTo>
                      <a:pt x="67056" y="169069"/>
                    </a:lnTo>
                    <a:cubicBezTo>
                      <a:pt x="67056" y="194501"/>
                      <a:pt x="76486"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6" name="Google Shape;76;p39"/>
              <p:cNvSpPr/>
              <p:nvPr/>
            </p:nvSpPr>
            <p:spPr>
              <a:xfrm>
                <a:off x="3750277" y="1186053"/>
                <a:ext cx="154876" cy="191261"/>
              </a:xfrm>
              <a:custGeom>
                <a:avLst/>
                <a:gdLst/>
                <a:ahLst/>
                <a:cxnLst/>
                <a:rect l="l" t="t" r="r" b="b"/>
                <a:pathLst>
                  <a:path w="154876" h="191261" extrusionOk="0">
                    <a:moveTo>
                      <a:pt x="134588" y="19431"/>
                    </a:moveTo>
                    <a:cubicBezTo>
                      <a:pt x="148114" y="32385"/>
                      <a:pt x="154877" y="50959"/>
                      <a:pt x="154877" y="75152"/>
                    </a:cubicBezTo>
                    <a:lnTo>
                      <a:pt x="154877" y="187357"/>
                    </a:lnTo>
                    <a:lnTo>
                      <a:pt x="123444" y="187357"/>
                    </a:lnTo>
                    <a:cubicBezTo>
                      <a:pt x="122968" y="176784"/>
                      <a:pt x="122396" y="169259"/>
                      <a:pt x="121634" y="164783"/>
                    </a:cubicBezTo>
                    <a:cubicBezTo>
                      <a:pt x="110300" y="182404"/>
                      <a:pt x="92202" y="191262"/>
                      <a:pt x="67342" y="191262"/>
                    </a:cubicBezTo>
                    <a:cubicBezTo>
                      <a:pt x="55150" y="191262"/>
                      <a:pt x="43910" y="189071"/>
                      <a:pt x="33623" y="184594"/>
                    </a:cubicBezTo>
                    <a:cubicBezTo>
                      <a:pt x="23336" y="180118"/>
                      <a:pt x="15240" y="173641"/>
                      <a:pt x="9144" y="165164"/>
                    </a:cubicBezTo>
                    <a:cubicBezTo>
                      <a:pt x="3048" y="156686"/>
                      <a:pt x="0" y="146494"/>
                      <a:pt x="0" y="134493"/>
                    </a:cubicBezTo>
                    <a:cubicBezTo>
                      <a:pt x="0" y="116395"/>
                      <a:pt x="7429" y="102013"/>
                      <a:pt x="22193" y="91440"/>
                    </a:cubicBezTo>
                    <a:cubicBezTo>
                      <a:pt x="36957" y="80867"/>
                      <a:pt x="55912" y="75533"/>
                      <a:pt x="78962" y="75533"/>
                    </a:cubicBezTo>
                    <a:cubicBezTo>
                      <a:pt x="91916" y="75533"/>
                      <a:pt x="105156" y="77343"/>
                      <a:pt x="118777" y="80867"/>
                    </a:cubicBezTo>
                    <a:lnTo>
                      <a:pt x="118777" y="80201"/>
                    </a:lnTo>
                    <a:cubicBezTo>
                      <a:pt x="118777" y="63532"/>
                      <a:pt x="115443" y="51244"/>
                      <a:pt x="108871" y="43339"/>
                    </a:cubicBezTo>
                    <a:cubicBezTo>
                      <a:pt x="102299" y="35433"/>
                      <a:pt x="92392" y="31528"/>
                      <a:pt x="79248" y="31528"/>
                    </a:cubicBezTo>
                    <a:cubicBezTo>
                      <a:pt x="68675" y="31528"/>
                      <a:pt x="59817" y="33814"/>
                      <a:pt x="52578" y="38386"/>
                    </a:cubicBezTo>
                    <a:cubicBezTo>
                      <a:pt x="45434" y="42958"/>
                      <a:pt x="39338" y="49625"/>
                      <a:pt x="34385" y="58293"/>
                    </a:cubicBezTo>
                    <a:lnTo>
                      <a:pt x="7811" y="42672"/>
                    </a:lnTo>
                    <a:cubicBezTo>
                      <a:pt x="13716" y="29718"/>
                      <a:pt x="23241" y="19431"/>
                      <a:pt x="36386" y="11620"/>
                    </a:cubicBezTo>
                    <a:cubicBezTo>
                      <a:pt x="49530" y="3810"/>
                      <a:pt x="64579" y="0"/>
                      <a:pt x="81534" y="0"/>
                    </a:cubicBezTo>
                    <a:cubicBezTo>
                      <a:pt x="103346" y="0"/>
                      <a:pt x="121063" y="6477"/>
                      <a:pt x="134588" y="19431"/>
                    </a:cubicBezTo>
                    <a:close/>
                    <a:moveTo>
                      <a:pt x="118872" y="108299"/>
                    </a:moveTo>
                    <a:cubicBezTo>
                      <a:pt x="104775" y="104775"/>
                      <a:pt x="92392" y="102965"/>
                      <a:pt x="81820" y="102965"/>
                    </a:cubicBezTo>
                    <a:cubicBezTo>
                      <a:pt x="67723" y="102965"/>
                      <a:pt x="56769" y="105632"/>
                      <a:pt x="49054" y="111062"/>
                    </a:cubicBezTo>
                    <a:cubicBezTo>
                      <a:pt x="41243" y="116491"/>
                      <a:pt x="37433" y="124016"/>
                      <a:pt x="37433" y="133636"/>
                    </a:cubicBezTo>
                    <a:cubicBezTo>
                      <a:pt x="37433" y="142303"/>
                      <a:pt x="40577"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7" name="Google Shape;77;p39"/>
              <p:cNvSpPr/>
              <p:nvPr/>
            </p:nvSpPr>
            <p:spPr>
              <a:xfrm>
                <a:off x="3943254"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7" y="0"/>
                      <a:pt x="120491" y="4001"/>
                      <a:pt x="134112" y="12002"/>
                    </a:cubicBezTo>
                    <a:cubicBezTo>
                      <a:pt x="147733" y="20002"/>
                      <a:pt x="158686" y="31242"/>
                      <a:pt x="166878" y="45910"/>
                    </a:cubicBezTo>
                    <a:cubicBezTo>
                      <a:pt x="175069" y="60484"/>
                      <a:pt x="179260" y="77057"/>
                      <a:pt x="179260" y="95631"/>
                    </a:cubicBezTo>
                    <a:cubicBezTo>
                      <a:pt x="179260" y="114205"/>
                      <a:pt x="175165" y="130778"/>
                      <a:pt x="166878" y="145352"/>
                    </a:cubicBezTo>
                    <a:cubicBezTo>
                      <a:pt x="158686" y="159925"/>
                      <a:pt x="147733" y="171260"/>
                      <a:pt x="134112" y="179261"/>
                    </a:cubicBezTo>
                    <a:cubicBezTo>
                      <a:pt x="120491" y="187262"/>
                      <a:pt x="105727"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8" y="141542"/>
                    </a:moveTo>
                    <a:cubicBezTo>
                      <a:pt x="62484" y="152876"/>
                      <a:pt x="74867" y="158496"/>
                      <a:pt x="89630" y="158496"/>
                    </a:cubicBezTo>
                    <a:cubicBezTo>
                      <a:pt x="104680" y="158496"/>
                      <a:pt x="117062" y="152876"/>
                      <a:pt x="126682" y="141542"/>
                    </a:cubicBezTo>
                    <a:cubicBezTo>
                      <a:pt x="136303" y="130207"/>
                      <a:pt x="141160" y="114967"/>
                      <a:pt x="141160" y="95631"/>
                    </a:cubicBezTo>
                    <a:cubicBezTo>
                      <a:pt x="141160" y="76391"/>
                      <a:pt x="136303" y="61055"/>
                      <a:pt x="126492" y="49816"/>
                    </a:cubicBezTo>
                    <a:cubicBezTo>
                      <a:pt x="116776" y="38481"/>
                      <a:pt x="104489" y="32861"/>
                      <a:pt x="89630" y="32861"/>
                    </a:cubicBezTo>
                    <a:cubicBezTo>
                      <a:pt x="74771" y="32861"/>
                      <a:pt x="62484" y="38481"/>
                      <a:pt x="52768" y="49816"/>
                    </a:cubicBezTo>
                    <a:cubicBezTo>
                      <a:pt x="43053" y="61151"/>
                      <a:pt x="38100" y="76391"/>
                      <a:pt x="38100" y="95631"/>
                    </a:cubicBezTo>
                    <a:cubicBezTo>
                      <a:pt x="38100" y="114967"/>
                      <a:pt x="42958" y="130302"/>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8" name="Google Shape;78;p39"/>
              <p:cNvSpPr/>
              <p:nvPr/>
            </p:nvSpPr>
            <p:spPr>
              <a:xfrm>
                <a:off x="4163377" y="1104900"/>
                <a:ext cx="175736" cy="272319"/>
              </a:xfrm>
              <a:custGeom>
                <a:avLst/>
                <a:gdLst/>
                <a:ahLst/>
                <a:cxnLst/>
                <a:rect l="l" t="t" r="r" b="b"/>
                <a:pathLst>
                  <a:path w="175736" h="272319" extrusionOk="0">
                    <a:moveTo>
                      <a:pt x="134588" y="92583"/>
                    </a:moveTo>
                    <a:cubicBezTo>
                      <a:pt x="146971" y="100203"/>
                      <a:pt x="156877" y="111252"/>
                      <a:pt x="164401" y="125730"/>
                    </a:cubicBezTo>
                    <a:cubicBezTo>
                      <a:pt x="171926" y="140208"/>
                      <a:pt x="175736" y="157163"/>
                      <a:pt x="175736" y="176689"/>
                    </a:cubicBezTo>
                    <a:cubicBezTo>
                      <a:pt x="175736" y="196406"/>
                      <a:pt x="171926" y="213551"/>
                      <a:pt x="164401" y="228029"/>
                    </a:cubicBezTo>
                    <a:cubicBezTo>
                      <a:pt x="156877" y="242506"/>
                      <a:pt x="146971" y="253460"/>
                      <a:pt x="134588" y="260985"/>
                    </a:cubicBezTo>
                    <a:cubicBezTo>
                      <a:pt x="122206" y="268510"/>
                      <a:pt x="109061" y="272320"/>
                      <a:pt x="94869" y="272320"/>
                    </a:cubicBezTo>
                    <a:cubicBezTo>
                      <a:pt x="82582" y="272320"/>
                      <a:pt x="71056" y="269462"/>
                      <a:pt x="60293" y="263843"/>
                    </a:cubicBezTo>
                    <a:cubicBezTo>
                      <a:pt x="49435" y="258223"/>
                      <a:pt x="40767" y="249746"/>
                      <a:pt x="34195" y="238411"/>
                    </a:cubicBezTo>
                    <a:cubicBezTo>
                      <a:pt x="33242" y="247555"/>
                      <a:pt x="32575" y="257556"/>
                      <a:pt x="32099" y="268415"/>
                    </a:cubicBezTo>
                    <a:lnTo>
                      <a:pt x="0" y="268415"/>
                    </a:lnTo>
                    <a:lnTo>
                      <a:pt x="0" y="0"/>
                    </a:lnTo>
                    <a:lnTo>
                      <a:pt x="36290" y="0"/>
                    </a:lnTo>
                    <a:lnTo>
                      <a:pt x="36290" y="112205"/>
                    </a:lnTo>
                    <a:cubicBezTo>
                      <a:pt x="42863" y="101822"/>
                      <a:pt x="51244" y="94107"/>
                      <a:pt x="61531" y="88964"/>
                    </a:cubicBezTo>
                    <a:cubicBezTo>
                      <a:pt x="71723" y="83820"/>
                      <a:pt x="82867" y="81248"/>
                      <a:pt x="94869" y="81248"/>
                    </a:cubicBezTo>
                    <a:cubicBezTo>
                      <a:pt x="109061" y="81153"/>
                      <a:pt x="122301" y="84963"/>
                      <a:pt x="134588" y="92583"/>
                    </a:cubicBezTo>
                    <a:close/>
                    <a:moveTo>
                      <a:pt x="124396" y="223171"/>
                    </a:moveTo>
                    <a:cubicBezTo>
                      <a:pt x="133445" y="212027"/>
                      <a:pt x="138017" y="196501"/>
                      <a:pt x="138017" y="176784"/>
                    </a:cubicBezTo>
                    <a:cubicBezTo>
                      <a:pt x="138017" y="157258"/>
                      <a:pt x="133540" y="142018"/>
                      <a:pt x="124587" y="131064"/>
                    </a:cubicBezTo>
                    <a:cubicBezTo>
                      <a:pt x="115633" y="120110"/>
                      <a:pt x="103632" y="114681"/>
                      <a:pt x="88582" y="114681"/>
                    </a:cubicBezTo>
                    <a:cubicBezTo>
                      <a:pt x="74200" y="114681"/>
                      <a:pt x="61913" y="119729"/>
                      <a:pt x="51721" y="129826"/>
                    </a:cubicBezTo>
                    <a:cubicBezTo>
                      <a:pt x="41529" y="139922"/>
                      <a:pt x="36385" y="155543"/>
                      <a:pt x="36385" y="176784"/>
                    </a:cubicBezTo>
                    <a:cubicBezTo>
                      <a:pt x="36385" y="198215"/>
                      <a:pt x="41529" y="214027"/>
                      <a:pt x="51721" y="224409"/>
                    </a:cubicBezTo>
                    <a:cubicBezTo>
                      <a:pt x="61913" y="234791"/>
                      <a:pt x="74200" y="239935"/>
                      <a:pt x="88582" y="239935"/>
                    </a:cubicBezTo>
                    <a:cubicBezTo>
                      <a:pt x="103442" y="239935"/>
                      <a:pt x="115348" y="234315"/>
                      <a:pt x="124396" y="22317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79" name="Google Shape;79;p39"/>
              <p:cNvSpPr/>
              <p:nvPr/>
            </p:nvSpPr>
            <p:spPr>
              <a:xfrm>
                <a:off x="4367688" y="1186053"/>
                <a:ext cx="154876" cy="191261"/>
              </a:xfrm>
              <a:custGeom>
                <a:avLst/>
                <a:gdLst/>
                <a:ahLst/>
                <a:cxnLst/>
                <a:rect l="l" t="t" r="r" b="b"/>
                <a:pathLst>
                  <a:path w="154876" h="191261" extrusionOk="0">
                    <a:moveTo>
                      <a:pt x="134588" y="19431"/>
                    </a:moveTo>
                    <a:cubicBezTo>
                      <a:pt x="148114" y="32385"/>
                      <a:pt x="154876" y="50959"/>
                      <a:pt x="154876" y="75152"/>
                    </a:cubicBezTo>
                    <a:lnTo>
                      <a:pt x="154876" y="187357"/>
                    </a:lnTo>
                    <a:lnTo>
                      <a:pt x="123444" y="187357"/>
                    </a:lnTo>
                    <a:cubicBezTo>
                      <a:pt x="122968" y="176784"/>
                      <a:pt x="122396" y="169259"/>
                      <a:pt x="121634" y="164783"/>
                    </a:cubicBezTo>
                    <a:cubicBezTo>
                      <a:pt x="110300" y="182404"/>
                      <a:pt x="92202" y="191262"/>
                      <a:pt x="67342" y="191262"/>
                    </a:cubicBezTo>
                    <a:cubicBezTo>
                      <a:pt x="55150" y="191262"/>
                      <a:pt x="43910" y="189071"/>
                      <a:pt x="33623" y="184594"/>
                    </a:cubicBezTo>
                    <a:cubicBezTo>
                      <a:pt x="23336" y="180118"/>
                      <a:pt x="15240" y="173641"/>
                      <a:pt x="9144" y="165164"/>
                    </a:cubicBezTo>
                    <a:cubicBezTo>
                      <a:pt x="3048" y="156686"/>
                      <a:pt x="0" y="146494"/>
                      <a:pt x="0" y="134493"/>
                    </a:cubicBezTo>
                    <a:cubicBezTo>
                      <a:pt x="0" y="116395"/>
                      <a:pt x="7429" y="102013"/>
                      <a:pt x="22193" y="91440"/>
                    </a:cubicBezTo>
                    <a:cubicBezTo>
                      <a:pt x="36957" y="80867"/>
                      <a:pt x="55912" y="75533"/>
                      <a:pt x="78962" y="75533"/>
                    </a:cubicBezTo>
                    <a:cubicBezTo>
                      <a:pt x="91916" y="75533"/>
                      <a:pt x="105156" y="77343"/>
                      <a:pt x="118777" y="80867"/>
                    </a:cubicBezTo>
                    <a:lnTo>
                      <a:pt x="118777" y="80201"/>
                    </a:lnTo>
                    <a:cubicBezTo>
                      <a:pt x="118777" y="63532"/>
                      <a:pt x="115443" y="51244"/>
                      <a:pt x="108871" y="43339"/>
                    </a:cubicBezTo>
                    <a:cubicBezTo>
                      <a:pt x="102298" y="35433"/>
                      <a:pt x="92392" y="31528"/>
                      <a:pt x="79248" y="31528"/>
                    </a:cubicBezTo>
                    <a:cubicBezTo>
                      <a:pt x="68675" y="31528"/>
                      <a:pt x="59817" y="33814"/>
                      <a:pt x="52578" y="38386"/>
                    </a:cubicBezTo>
                    <a:cubicBezTo>
                      <a:pt x="45434" y="42958"/>
                      <a:pt x="39338" y="49625"/>
                      <a:pt x="34385" y="58293"/>
                    </a:cubicBezTo>
                    <a:lnTo>
                      <a:pt x="7715" y="42672"/>
                    </a:lnTo>
                    <a:cubicBezTo>
                      <a:pt x="13621" y="29718"/>
                      <a:pt x="23146" y="19431"/>
                      <a:pt x="36290" y="11620"/>
                    </a:cubicBezTo>
                    <a:cubicBezTo>
                      <a:pt x="49435" y="3810"/>
                      <a:pt x="64484" y="0"/>
                      <a:pt x="81439" y="0"/>
                    </a:cubicBezTo>
                    <a:cubicBezTo>
                      <a:pt x="103346" y="0"/>
                      <a:pt x="121063" y="6477"/>
                      <a:pt x="134588" y="19431"/>
                    </a:cubicBezTo>
                    <a:close/>
                    <a:moveTo>
                      <a:pt x="118872" y="108299"/>
                    </a:moveTo>
                    <a:cubicBezTo>
                      <a:pt x="104775" y="104775"/>
                      <a:pt x="92392" y="102965"/>
                      <a:pt x="81820" y="102965"/>
                    </a:cubicBezTo>
                    <a:cubicBezTo>
                      <a:pt x="67723" y="102965"/>
                      <a:pt x="56769" y="105632"/>
                      <a:pt x="49054" y="111062"/>
                    </a:cubicBezTo>
                    <a:cubicBezTo>
                      <a:pt x="41243" y="116491"/>
                      <a:pt x="37433" y="124016"/>
                      <a:pt x="37433" y="133636"/>
                    </a:cubicBezTo>
                    <a:cubicBezTo>
                      <a:pt x="37433" y="142303"/>
                      <a:pt x="40576" y="149257"/>
                      <a:pt x="46958" y="154305"/>
                    </a:cubicBezTo>
                    <a:cubicBezTo>
                      <a:pt x="53340" y="159353"/>
                      <a:pt x="61627" y="161925"/>
                      <a:pt x="72009" y="161925"/>
                    </a:cubicBezTo>
                    <a:cubicBezTo>
                      <a:pt x="84963" y="161925"/>
                      <a:pt x="96012" y="158210"/>
                      <a:pt x="105156" y="150781"/>
                    </a:cubicBezTo>
                    <a:cubicBezTo>
                      <a:pt x="114300" y="143351"/>
                      <a:pt x="118872" y="133064"/>
                      <a:pt x="118872" y="119920"/>
                    </a:cubicBezTo>
                    <a:lnTo>
                      <a:pt x="118872" y="10829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0" name="Google Shape;80;p39"/>
              <p:cNvSpPr/>
              <p:nvPr/>
            </p:nvSpPr>
            <p:spPr>
              <a:xfrm>
                <a:off x="4560664"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8"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2958" y="130302"/>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1" name="Google Shape;81;p39"/>
              <p:cNvSpPr/>
              <p:nvPr/>
            </p:nvSpPr>
            <p:spPr>
              <a:xfrm>
                <a:off x="4763452" y="1330356"/>
                <a:ext cx="45815" cy="47243"/>
              </a:xfrm>
              <a:custGeom>
                <a:avLst/>
                <a:gdLst/>
                <a:ahLst/>
                <a:cxnLst/>
                <a:rect l="l" t="t" r="r" b="b"/>
                <a:pathLst>
                  <a:path w="45815" h="47243" extrusionOk="0">
                    <a:moveTo>
                      <a:pt x="6572" y="40195"/>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4" y="11430"/>
                      <a:pt x="45815" y="17050"/>
                      <a:pt x="45815" y="23622"/>
                    </a:cubicBezTo>
                    <a:cubicBezTo>
                      <a:pt x="45815" y="30004"/>
                      <a:pt x="43529" y="35528"/>
                      <a:pt x="38957" y="40195"/>
                    </a:cubicBezTo>
                    <a:cubicBezTo>
                      <a:pt x="34385" y="44863"/>
                      <a:pt x="28861" y="47244"/>
                      <a:pt x="22574" y="47244"/>
                    </a:cubicBezTo>
                    <a:cubicBezTo>
                      <a:pt x="16288" y="47244"/>
                      <a:pt x="10954" y="44863"/>
                      <a:pt x="6572" y="40195"/>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2" name="Google Shape;82;p39"/>
              <p:cNvSpPr/>
              <p:nvPr/>
            </p:nvSpPr>
            <p:spPr>
              <a:xfrm>
                <a:off x="4834889" y="1186053"/>
                <a:ext cx="156591" cy="191166"/>
              </a:xfrm>
              <a:custGeom>
                <a:avLst/>
                <a:gdLst/>
                <a:ahLst/>
                <a:cxnLst/>
                <a:rect l="l" t="t" r="r" b="b"/>
                <a:pathLst>
                  <a:path w="156591" h="191166" extrusionOk="0">
                    <a:moveTo>
                      <a:pt x="128683" y="135446"/>
                    </a:moveTo>
                    <a:lnTo>
                      <a:pt x="156591" y="151638"/>
                    </a:lnTo>
                    <a:cubicBezTo>
                      <a:pt x="150209" y="164783"/>
                      <a:pt x="141256" y="174689"/>
                      <a:pt x="129635" y="181261"/>
                    </a:cubicBezTo>
                    <a:cubicBezTo>
                      <a:pt x="118015" y="187833"/>
                      <a:pt x="104680" y="191167"/>
                      <a:pt x="89630" y="191167"/>
                    </a:cubicBezTo>
                    <a:cubicBezTo>
                      <a:pt x="73152" y="191167"/>
                      <a:pt x="58103" y="187262"/>
                      <a:pt x="44482" y="179546"/>
                    </a:cubicBezTo>
                    <a:cubicBezTo>
                      <a:pt x="30861" y="171831"/>
                      <a:pt x="20003" y="160687"/>
                      <a:pt x="12001" y="146209"/>
                    </a:cubicBezTo>
                    <a:cubicBezTo>
                      <a:pt x="4000" y="131731"/>
                      <a:pt x="0" y="114871"/>
                      <a:pt x="0" y="95536"/>
                    </a:cubicBezTo>
                    <a:cubicBezTo>
                      <a:pt x="0" y="76295"/>
                      <a:pt x="4000" y="59341"/>
                      <a:pt x="12001" y="44958"/>
                    </a:cubicBezTo>
                    <a:cubicBezTo>
                      <a:pt x="20003" y="30480"/>
                      <a:pt x="30861" y="19336"/>
                      <a:pt x="44482" y="11620"/>
                    </a:cubicBezTo>
                    <a:cubicBezTo>
                      <a:pt x="58103" y="3905"/>
                      <a:pt x="73152" y="0"/>
                      <a:pt x="89630" y="0"/>
                    </a:cubicBezTo>
                    <a:cubicBezTo>
                      <a:pt x="104680" y="0"/>
                      <a:pt x="118015" y="3334"/>
                      <a:pt x="129635" y="9906"/>
                    </a:cubicBezTo>
                    <a:cubicBezTo>
                      <a:pt x="141256" y="16478"/>
                      <a:pt x="150304" y="26384"/>
                      <a:pt x="156591" y="39529"/>
                    </a:cubicBezTo>
                    <a:lnTo>
                      <a:pt x="128683" y="55721"/>
                    </a:lnTo>
                    <a:cubicBezTo>
                      <a:pt x="118777" y="40672"/>
                      <a:pt x="105632" y="33147"/>
                      <a:pt x="89154" y="33147"/>
                    </a:cubicBezTo>
                    <a:cubicBezTo>
                      <a:pt x="73819" y="33147"/>
                      <a:pt x="61531" y="38767"/>
                      <a:pt x="52102" y="49911"/>
                    </a:cubicBezTo>
                    <a:cubicBezTo>
                      <a:pt x="42672" y="61055"/>
                      <a:pt x="38005" y="76295"/>
                      <a:pt x="38005" y="95631"/>
                    </a:cubicBezTo>
                    <a:cubicBezTo>
                      <a:pt x="38005" y="115157"/>
                      <a:pt x="42672" y="130492"/>
                      <a:pt x="52102" y="141637"/>
                    </a:cubicBezTo>
                    <a:cubicBezTo>
                      <a:pt x="61531" y="152781"/>
                      <a:pt x="73819" y="158401"/>
                      <a:pt x="89154" y="158401"/>
                    </a:cubicBezTo>
                    <a:cubicBezTo>
                      <a:pt x="105632" y="158401"/>
                      <a:pt x="118777" y="150781"/>
                      <a:pt x="128683" y="1354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3" name="Google Shape;83;p39"/>
              <p:cNvSpPr/>
              <p:nvPr/>
            </p:nvSpPr>
            <p:spPr>
              <a:xfrm>
                <a:off x="5008339" y="1185957"/>
                <a:ext cx="179260" cy="191261"/>
              </a:xfrm>
              <a:custGeom>
                <a:avLst/>
                <a:gdLst/>
                <a:ahLst/>
                <a:cxnLst/>
                <a:rect l="l" t="t" r="r" b="b"/>
                <a:pathLst>
                  <a:path w="179260" h="191261" extrusionOk="0">
                    <a:moveTo>
                      <a:pt x="12382" y="45910"/>
                    </a:moveTo>
                    <a:cubicBezTo>
                      <a:pt x="20574" y="31337"/>
                      <a:pt x="31623" y="20002"/>
                      <a:pt x="45339" y="12002"/>
                    </a:cubicBezTo>
                    <a:cubicBezTo>
                      <a:pt x="59055" y="4001"/>
                      <a:pt x="74009" y="0"/>
                      <a:pt x="90011" y="0"/>
                    </a:cubicBezTo>
                    <a:cubicBezTo>
                      <a:pt x="105728" y="0"/>
                      <a:pt x="120491" y="4001"/>
                      <a:pt x="134112" y="12002"/>
                    </a:cubicBezTo>
                    <a:cubicBezTo>
                      <a:pt x="147733" y="20002"/>
                      <a:pt x="158687" y="31242"/>
                      <a:pt x="166878" y="45910"/>
                    </a:cubicBezTo>
                    <a:cubicBezTo>
                      <a:pt x="175070" y="60484"/>
                      <a:pt x="179261" y="77057"/>
                      <a:pt x="179261" y="95631"/>
                    </a:cubicBezTo>
                    <a:cubicBezTo>
                      <a:pt x="179261" y="114205"/>
                      <a:pt x="175165" y="130778"/>
                      <a:pt x="166878" y="145352"/>
                    </a:cubicBezTo>
                    <a:cubicBezTo>
                      <a:pt x="158687" y="159925"/>
                      <a:pt x="147733" y="171260"/>
                      <a:pt x="134112" y="179261"/>
                    </a:cubicBezTo>
                    <a:cubicBezTo>
                      <a:pt x="120491" y="187262"/>
                      <a:pt x="105728" y="191262"/>
                      <a:pt x="90011" y="191262"/>
                    </a:cubicBezTo>
                    <a:cubicBezTo>
                      <a:pt x="74009" y="191262"/>
                      <a:pt x="59150" y="187262"/>
                      <a:pt x="45339" y="179261"/>
                    </a:cubicBezTo>
                    <a:cubicBezTo>
                      <a:pt x="31623" y="171260"/>
                      <a:pt x="20574" y="160020"/>
                      <a:pt x="12382" y="145352"/>
                    </a:cubicBezTo>
                    <a:cubicBezTo>
                      <a:pt x="4191" y="130778"/>
                      <a:pt x="0" y="114205"/>
                      <a:pt x="0" y="95631"/>
                    </a:cubicBezTo>
                    <a:cubicBezTo>
                      <a:pt x="0" y="77153"/>
                      <a:pt x="4096" y="60579"/>
                      <a:pt x="12382" y="45910"/>
                    </a:cubicBezTo>
                    <a:close/>
                    <a:moveTo>
                      <a:pt x="52769" y="141542"/>
                    </a:moveTo>
                    <a:cubicBezTo>
                      <a:pt x="62484" y="152876"/>
                      <a:pt x="74867" y="158496"/>
                      <a:pt x="89630" y="158496"/>
                    </a:cubicBezTo>
                    <a:cubicBezTo>
                      <a:pt x="104680" y="158496"/>
                      <a:pt x="117062" y="152876"/>
                      <a:pt x="126682" y="141542"/>
                    </a:cubicBezTo>
                    <a:cubicBezTo>
                      <a:pt x="136303" y="130207"/>
                      <a:pt x="141161" y="114967"/>
                      <a:pt x="141161" y="95631"/>
                    </a:cubicBezTo>
                    <a:cubicBezTo>
                      <a:pt x="141161" y="76391"/>
                      <a:pt x="136303" y="61055"/>
                      <a:pt x="126492" y="49816"/>
                    </a:cubicBezTo>
                    <a:cubicBezTo>
                      <a:pt x="116777" y="38481"/>
                      <a:pt x="104489" y="32861"/>
                      <a:pt x="89630" y="32861"/>
                    </a:cubicBezTo>
                    <a:cubicBezTo>
                      <a:pt x="74771" y="32861"/>
                      <a:pt x="62484" y="38481"/>
                      <a:pt x="52769" y="49816"/>
                    </a:cubicBezTo>
                    <a:cubicBezTo>
                      <a:pt x="43053" y="61151"/>
                      <a:pt x="38100" y="76391"/>
                      <a:pt x="38100" y="95631"/>
                    </a:cubicBezTo>
                    <a:cubicBezTo>
                      <a:pt x="38100" y="114967"/>
                      <a:pt x="43053" y="130302"/>
                      <a:pt x="52769"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4" name="Google Shape;84;p39"/>
              <p:cNvSpPr/>
              <p:nvPr/>
            </p:nvSpPr>
            <p:spPr>
              <a:xfrm>
                <a:off x="5228462" y="1186053"/>
                <a:ext cx="254698" cy="187356"/>
              </a:xfrm>
              <a:custGeom>
                <a:avLst/>
                <a:gdLst/>
                <a:ahLst/>
                <a:cxnLst/>
                <a:rect l="l" t="t" r="r" b="b"/>
                <a:pathLst>
                  <a:path w="254698" h="187356" extrusionOk="0">
                    <a:moveTo>
                      <a:pt x="238315" y="19240"/>
                    </a:moveTo>
                    <a:cubicBezTo>
                      <a:pt x="249269" y="32099"/>
                      <a:pt x="254698" y="50482"/>
                      <a:pt x="254698" y="74486"/>
                    </a:cubicBezTo>
                    <a:lnTo>
                      <a:pt x="254698" y="187357"/>
                    </a:lnTo>
                    <a:lnTo>
                      <a:pt x="219456" y="187357"/>
                    </a:lnTo>
                    <a:lnTo>
                      <a:pt x="219456" y="86392"/>
                    </a:lnTo>
                    <a:cubicBezTo>
                      <a:pt x="219456" y="69723"/>
                      <a:pt x="216598" y="56674"/>
                      <a:pt x="210979" y="47434"/>
                    </a:cubicBezTo>
                    <a:cubicBezTo>
                      <a:pt x="205359" y="38100"/>
                      <a:pt x="196882" y="33528"/>
                      <a:pt x="185547" y="33528"/>
                    </a:cubicBezTo>
                    <a:cubicBezTo>
                      <a:pt x="174022" y="33528"/>
                      <a:pt x="164401" y="38195"/>
                      <a:pt x="156781" y="47434"/>
                    </a:cubicBezTo>
                    <a:cubicBezTo>
                      <a:pt x="149161" y="56769"/>
                      <a:pt x="145351" y="69913"/>
                      <a:pt x="145351" y="87154"/>
                    </a:cubicBezTo>
                    <a:lnTo>
                      <a:pt x="145351" y="187357"/>
                    </a:lnTo>
                    <a:lnTo>
                      <a:pt x="109728" y="187357"/>
                    </a:lnTo>
                    <a:lnTo>
                      <a:pt x="109728" y="86392"/>
                    </a:lnTo>
                    <a:cubicBezTo>
                      <a:pt x="109728" y="69437"/>
                      <a:pt x="106966" y="56388"/>
                      <a:pt x="101441" y="47244"/>
                    </a:cubicBezTo>
                    <a:cubicBezTo>
                      <a:pt x="95917" y="38100"/>
                      <a:pt x="87534" y="33528"/>
                      <a:pt x="76200" y="33528"/>
                    </a:cubicBezTo>
                    <a:cubicBezTo>
                      <a:pt x="64675" y="33528"/>
                      <a:pt x="55054" y="38195"/>
                      <a:pt x="47434" y="47625"/>
                    </a:cubicBezTo>
                    <a:cubicBezTo>
                      <a:pt x="39814" y="57055"/>
                      <a:pt x="36004" y="70199"/>
                      <a:pt x="36004" y="87154"/>
                    </a:cubicBezTo>
                    <a:lnTo>
                      <a:pt x="36004" y="187357"/>
                    </a:lnTo>
                    <a:lnTo>
                      <a:pt x="0" y="187357"/>
                    </a:lnTo>
                    <a:lnTo>
                      <a:pt x="0" y="4191"/>
                    </a:lnTo>
                    <a:lnTo>
                      <a:pt x="31718" y="4191"/>
                    </a:lnTo>
                    <a:cubicBezTo>
                      <a:pt x="31909" y="11716"/>
                      <a:pt x="32575" y="20860"/>
                      <a:pt x="33528" y="31718"/>
                    </a:cubicBezTo>
                    <a:cubicBezTo>
                      <a:pt x="39624" y="21145"/>
                      <a:pt x="47244" y="13240"/>
                      <a:pt x="56483" y="7906"/>
                    </a:cubicBezTo>
                    <a:cubicBezTo>
                      <a:pt x="65722" y="2572"/>
                      <a:pt x="75724" y="0"/>
                      <a:pt x="86868" y="0"/>
                    </a:cubicBezTo>
                    <a:cubicBezTo>
                      <a:pt x="99060" y="0"/>
                      <a:pt x="109823" y="3238"/>
                      <a:pt x="119158" y="9715"/>
                    </a:cubicBezTo>
                    <a:cubicBezTo>
                      <a:pt x="128397" y="16192"/>
                      <a:pt x="135350" y="25622"/>
                      <a:pt x="139827" y="38100"/>
                    </a:cubicBezTo>
                    <a:cubicBezTo>
                      <a:pt x="145732" y="25432"/>
                      <a:pt x="153543" y="15907"/>
                      <a:pt x="163258" y="9525"/>
                    </a:cubicBezTo>
                    <a:cubicBezTo>
                      <a:pt x="172974" y="3143"/>
                      <a:pt x="183928" y="0"/>
                      <a:pt x="195929" y="0"/>
                    </a:cubicBezTo>
                    <a:cubicBezTo>
                      <a:pt x="213265" y="0"/>
                      <a:pt x="227457" y="6382"/>
                      <a:pt x="238315" y="19240"/>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5" name="Google Shape;85;p39"/>
              <p:cNvSpPr/>
              <p:nvPr/>
            </p:nvSpPr>
            <p:spPr>
              <a:xfrm>
                <a:off x="2119597" y="1495139"/>
                <a:ext cx="313658" cy="327088"/>
              </a:xfrm>
              <a:custGeom>
                <a:avLst/>
                <a:gdLst/>
                <a:ahLst/>
                <a:cxnLst/>
                <a:rect l="l" t="t" r="r" b="b"/>
                <a:pathLst>
                  <a:path w="313658" h="327088" extrusionOk="0">
                    <a:moveTo>
                      <a:pt x="19431" y="89916"/>
                    </a:moveTo>
                    <a:cubicBezTo>
                      <a:pt x="45530" y="109156"/>
                      <a:pt x="66104" y="125920"/>
                      <a:pt x="81153" y="140017"/>
                    </a:cubicBezTo>
                    <a:lnTo>
                      <a:pt x="61436" y="166497"/>
                    </a:lnTo>
                    <a:cubicBezTo>
                      <a:pt x="53721" y="158972"/>
                      <a:pt x="43720" y="150114"/>
                      <a:pt x="31433" y="139827"/>
                    </a:cubicBezTo>
                    <a:cubicBezTo>
                      <a:pt x="19145" y="129540"/>
                      <a:pt x="8763" y="121444"/>
                      <a:pt x="0" y="115348"/>
                    </a:cubicBezTo>
                    <a:lnTo>
                      <a:pt x="19431" y="89916"/>
                    </a:lnTo>
                    <a:close/>
                    <a:moveTo>
                      <a:pt x="9620" y="312896"/>
                    </a:moveTo>
                    <a:cubicBezTo>
                      <a:pt x="23527" y="271463"/>
                      <a:pt x="35814" y="229838"/>
                      <a:pt x="46673" y="188023"/>
                    </a:cubicBezTo>
                    <a:lnTo>
                      <a:pt x="77057" y="197167"/>
                    </a:lnTo>
                    <a:cubicBezTo>
                      <a:pt x="66961" y="237173"/>
                      <a:pt x="55055" y="278892"/>
                      <a:pt x="41434" y="322421"/>
                    </a:cubicBezTo>
                    <a:lnTo>
                      <a:pt x="9620" y="312896"/>
                    </a:lnTo>
                    <a:close/>
                    <a:moveTo>
                      <a:pt x="67437" y="76867"/>
                    </a:moveTo>
                    <a:cubicBezTo>
                      <a:pt x="59722" y="69818"/>
                      <a:pt x="50387" y="61913"/>
                      <a:pt x="39529" y="53054"/>
                    </a:cubicBezTo>
                    <a:cubicBezTo>
                      <a:pt x="28670" y="44196"/>
                      <a:pt x="19431" y="36957"/>
                      <a:pt x="11621" y="31337"/>
                    </a:cubicBezTo>
                    <a:lnTo>
                      <a:pt x="31147" y="6001"/>
                    </a:lnTo>
                    <a:cubicBezTo>
                      <a:pt x="39148" y="11430"/>
                      <a:pt x="48578" y="18383"/>
                      <a:pt x="59341" y="26860"/>
                    </a:cubicBezTo>
                    <a:cubicBezTo>
                      <a:pt x="70199" y="35338"/>
                      <a:pt x="79724" y="43339"/>
                      <a:pt x="87916" y="50864"/>
                    </a:cubicBezTo>
                    <a:lnTo>
                      <a:pt x="67437" y="76867"/>
                    </a:lnTo>
                    <a:close/>
                    <a:moveTo>
                      <a:pt x="313658" y="35909"/>
                    </a:moveTo>
                    <a:lnTo>
                      <a:pt x="313658" y="60293"/>
                    </a:lnTo>
                    <a:cubicBezTo>
                      <a:pt x="313658" y="92012"/>
                      <a:pt x="313087" y="128302"/>
                      <a:pt x="312039" y="169164"/>
                    </a:cubicBezTo>
                    <a:cubicBezTo>
                      <a:pt x="310991" y="209931"/>
                      <a:pt x="309467" y="247745"/>
                      <a:pt x="307658" y="282607"/>
                    </a:cubicBezTo>
                    <a:cubicBezTo>
                      <a:pt x="306705" y="298323"/>
                      <a:pt x="303086" y="309658"/>
                      <a:pt x="296894" y="316516"/>
                    </a:cubicBezTo>
                    <a:cubicBezTo>
                      <a:pt x="290608" y="323374"/>
                      <a:pt x="280226" y="326898"/>
                      <a:pt x="265652" y="327088"/>
                    </a:cubicBezTo>
                    <a:lnTo>
                      <a:pt x="254318" y="327088"/>
                    </a:lnTo>
                    <a:cubicBezTo>
                      <a:pt x="239268" y="327088"/>
                      <a:pt x="226409" y="326517"/>
                      <a:pt x="215837" y="325279"/>
                    </a:cubicBezTo>
                    <a:lnTo>
                      <a:pt x="209455" y="296037"/>
                    </a:lnTo>
                    <a:cubicBezTo>
                      <a:pt x="225933" y="297942"/>
                      <a:pt x="240697" y="298704"/>
                      <a:pt x="253937" y="298513"/>
                    </a:cubicBezTo>
                    <a:cubicBezTo>
                      <a:pt x="261747" y="298323"/>
                      <a:pt x="267081" y="295942"/>
                      <a:pt x="270129" y="291655"/>
                    </a:cubicBezTo>
                    <a:cubicBezTo>
                      <a:pt x="273177" y="287274"/>
                      <a:pt x="275082" y="279844"/>
                      <a:pt x="275749" y="269272"/>
                    </a:cubicBezTo>
                    <a:cubicBezTo>
                      <a:pt x="277368" y="241268"/>
                      <a:pt x="278702" y="210407"/>
                      <a:pt x="279845" y="176689"/>
                    </a:cubicBezTo>
                    <a:cubicBezTo>
                      <a:pt x="280892" y="142970"/>
                      <a:pt x="281464" y="112967"/>
                      <a:pt x="281464" y="86868"/>
                    </a:cubicBezTo>
                    <a:lnTo>
                      <a:pt x="281464" y="66389"/>
                    </a:lnTo>
                    <a:lnTo>
                      <a:pt x="133826" y="66389"/>
                    </a:lnTo>
                    <a:cubicBezTo>
                      <a:pt x="123254" y="83344"/>
                      <a:pt x="111442" y="99536"/>
                      <a:pt x="98584" y="115062"/>
                    </a:cubicBezTo>
                    <a:lnTo>
                      <a:pt x="73057" y="97726"/>
                    </a:lnTo>
                    <a:cubicBezTo>
                      <a:pt x="86963" y="81058"/>
                      <a:pt x="99155" y="64294"/>
                      <a:pt x="109728" y="47625"/>
                    </a:cubicBezTo>
                    <a:cubicBezTo>
                      <a:pt x="120301" y="30956"/>
                      <a:pt x="128302" y="15049"/>
                      <a:pt x="133731" y="0"/>
                    </a:cubicBezTo>
                    <a:lnTo>
                      <a:pt x="164783" y="6667"/>
                    </a:lnTo>
                    <a:cubicBezTo>
                      <a:pt x="160306" y="17240"/>
                      <a:pt x="155734" y="27051"/>
                      <a:pt x="151067" y="35909"/>
                    </a:cubicBezTo>
                    <a:lnTo>
                      <a:pt x="313658" y="35909"/>
                    </a:lnTo>
                    <a:close/>
                    <a:moveTo>
                      <a:pt x="100965" y="212026"/>
                    </a:moveTo>
                    <a:lnTo>
                      <a:pt x="128492" y="212026"/>
                    </a:lnTo>
                    <a:lnTo>
                      <a:pt x="128492" y="254698"/>
                    </a:lnTo>
                    <a:lnTo>
                      <a:pt x="162401" y="254698"/>
                    </a:lnTo>
                    <a:lnTo>
                      <a:pt x="162401" y="195072"/>
                    </a:lnTo>
                    <a:lnTo>
                      <a:pt x="90011" y="195072"/>
                    </a:lnTo>
                    <a:lnTo>
                      <a:pt x="90011" y="167926"/>
                    </a:lnTo>
                    <a:lnTo>
                      <a:pt x="162306" y="167926"/>
                    </a:lnTo>
                    <a:lnTo>
                      <a:pt x="162306" y="131636"/>
                    </a:lnTo>
                    <a:lnTo>
                      <a:pt x="141161" y="131636"/>
                    </a:lnTo>
                    <a:cubicBezTo>
                      <a:pt x="134303" y="142208"/>
                      <a:pt x="127635" y="151638"/>
                      <a:pt x="121063" y="159829"/>
                    </a:cubicBezTo>
                    <a:lnTo>
                      <a:pt x="96393" y="144685"/>
                    </a:lnTo>
                    <a:cubicBezTo>
                      <a:pt x="106299" y="132969"/>
                      <a:pt x="114491" y="122015"/>
                      <a:pt x="121063" y="111919"/>
                    </a:cubicBezTo>
                    <a:cubicBezTo>
                      <a:pt x="127635" y="101822"/>
                      <a:pt x="133731" y="90678"/>
                      <a:pt x="139446" y="78391"/>
                    </a:cubicBezTo>
                    <a:lnTo>
                      <a:pt x="165926" y="84772"/>
                    </a:lnTo>
                    <a:cubicBezTo>
                      <a:pt x="161735" y="94393"/>
                      <a:pt x="158591" y="100870"/>
                      <a:pt x="156782" y="104203"/>
                    </a:cubicBezTo>
                    <a:lnTo>
                      <a:pt x="250984" y="104203"/>
                    </a:lnTo>
                    <a:lnTo>
                      <a:pt x="250984" y="131731"/>
                    </a:lnTo>
                    <a:lnTo>
                      <a:pt x="193072" y="131731"/>
                    </a:lnTo>
                    <a:lnTo>
                      <a:pt x="193072" y="168021"/>
                    </a:lnTo>
                    <a:lnTo>
                      <a:pt x="263652" y="168021"/>
                    </a:lnTo>
                    <a:lnTo>
                      <a:pt x="263652" y="195167"/>
                    </a:lnTo>
                    <a:lnTo>
                      <a:pt x="193072" y="195167"/>
                    </a:lnTo>
                    <a:lnTo>
                      <a:pt x="193072" y="254794"/>
                    </a:lnTo>
                    <a:lnTo>
                      <a:pt x="224504" y="254794"/>
                    </a:lnTo>
                    <a:lnTo>
                      <a:pt x="224504" y="211741"/>
                    </a:lnTo>
                    <a:lnTo>
                      <a:pt x="251651" y="211741"/>
                    </a:lnTo>
                    <a:lnTo>
                      <a:pt x="251651" y="281273"/>
                    </a:lnTo>
                    <a:lnTo>
                      <a:pt x="100965" y="281273"/>
                    </a:lnTo>
                    <a:lnTo>
                      <a:pt x="100965" y="212026"/>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6" name="Google Shape;86;p39"/>
              <p:cNvSpPr/>
              <p:nvPr/>
            </p:nvSpPr>
            <p:spPr>
              <a:xfrm>
                <a:off x="2482690" y="1498663"/>
                <a:ext cx="300608" cy="313944"/>
              </a:xfrm>
              <a:custGeom>
                <a:avLst/>
                <a:gdLst/>
                <a:ahLst/>
                <a:cxnLst/>
                <a:rect l="l" t="t" r="r" b="b"/>
                <a:pathLst>
                  <a:path w="300608" h="313944" extrusionOk="0">
                    <a:moveTo>
                      <a:pt x="238887" y="282226"/>
                    </a:moveTo>
                    <a:lnTo>
                      <a:pt x="300609" y="282226"/>
                    </a:lnTo>
                    <a:lnTo>
                      <a:pt x="300609" y="313944"/>
                    </a:lnTo>
                    <a:lnTo>
                      <a:pt x="0" y="313944"/>
                    </a:lnTo>
                    <a:lnTo>
                      <a:pt x="0" y="282226"/>
                    </a:lnTo>
                    <a:lnTo>
                      <a:pt x="131636" y="282226"/>
                    </a:lnTo>
                    <a:lnTo>
                      <a:pt x="131636" y="219456"/>
                    </a:lnTo>
                    <a:lnTo>
                      <a:pt x="27527" y="219456"/>
                    </a:lnTo>
                    <a:lnTo>
                      <a:pt x="27527" y="187738"/>
                    </a:lnTo>
                    <a:lnTo>
                      <a:pt x="131636" y="187738"/>
                    </a:lnTo>
                    <a:lnTo>
                      <a:pt x="131636" y="144304"/>
                    </a:lnTo>
                    <a:lnTo>
                      <a:pt x="14097" y="144304"/>
                    </a:lnTo>
                    <a:lnTo>
                      <a:pt x="14097" y="112871"/>
                    </a:lnTo>
                    <a:lnTo>
                      <a:pt x="287560" y="112871"/>
                    </a:lnTo>
                    <a:lnTo>
                      <a:pt x="287560" y="144304"/>
                    </a:lnTo>
                    <a:lnTo>
                      <a:pt x="165830" y="144304"/>
                    </a:lnTo>
                    <a:lnTo>
                      <a:pt x="165830" y="187738"/>
                    </a:lnTo>
                    <a:lnTo>
                      <a:pt x="273463" y="187738"/>
                    </a:lnTo>
                    <a:lnTo>
                      <a:pt x="273463" y="219456"/>
                    </a:lnTo>
                    <a:lnTo>
                      <a:pt x="165830" y="219456"/>
                    </a:lnTo>
                    <a:lnTo>
                      <a:pt x="165830" y="282226"/>
                    </a:lnTo>
                    <a:lnTo>
                      <a:pt x="234982" y="282226"/>
                    </a:lnTo>
                    <a:cubicBezTo>
                      <a:pt x="220885" y="262985"/>
                      <a:pt x="210407" y="248984"/>
                      <a:pt x="203549" y="240220"/>
                    </a:cubicBezTo>
                    <a:lnTo>
                      <a:pt x="228981" y="220789"/>
                    </a:lnTo>
                    <a:cubicBezTo>
                      <a:pt x="244316" y="240125"/>
                      <a:pt x="255556" y="254699"/>
                      <a:pt x="262890" y="264509"/>
                    </a:cubicBezTo>
                    <a:lnTo>
                      <a:pt x="238887" y="282226"/>
                    </a:lnTo>
                    <a:close/>
                    <a:moveTo>
                      <a:pt x="38767" y="67723"/>
                    </a:moveTo>
                    <a:lnTo>
                      <a:pt x="38767" y="99155"/>
                    </a:lnTo>
                    <a:lnTo>
                      <a:pt x="5239" y="99155"/>
                    </a:lnTo>
                    <a:lnTo>
                      <a:pt x="5239" y="36671"/>
                    </a:lnTo>
                    <a:lnTo>
                      <a:pt x="132969" y="36671"/>
                    </a:lnTo>
                    <a:lnTo>
                      <a:pt x="120967" y="5620"/>
                    </a:lnTo>
                    <a:lnTo>
                      <a:pt x="157639" y="0"/>
                    </a:lnTo>
                    <a:lnTo>
                      <a:pt x="160782" y="8477"/>
                    </a:lnTo>
                    <a:lnTo>
                      <a:pt x="171736" y="36671"/>
                    </a:lnTo>
                    <a:lnTo>
                      <a:pt x="296323" y="36671"/>
                    </a:lnTo>
                    <a:lnTo>
                      <a:pt x="296323" y="99155"/>
                    </a:lnTo>
                    <a:lnTo>
                      <a:pt x="261461" y="99155"/>
                    </a:lnTo>
                    <a:lnTo>
                      <a:pt x="261461" y="67723"/>
                    </a:lnTo>
                    <a:lnTo>
                      <a:pt x="38767" y="6772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7" name="Google Shape;87;p39"/>
              <p:cNvSpPr/>
              <p:nvPr/>
            </p:nvSpPr>
            <p:spPr>
              <a:xfrm>
                <a:off x="2831305" y="1674971"/>
                <a:ext cx="129444" cy="30384"/>
              </a:xfrm>
              <a:custGeom>
                <a:avLst/>
                <a:gdLst/>
                <a:ahLst/>
                <a:cxnLst/>
                <a:rect l="l" t="t" r="r" b="b"/>
                <a:pathLst>
                  <a:path w="129444"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8" name="Google Shape;88;p39"/>
              <p:cNvSpPr/>
              <p:nvPr/>
            </p:nvSpPr>
            <p:spPr>
              <a:xfrm>
                <a:off x="2995040" y="1499044"/>
                <a:ext cx="327279" cy="323849"/>
              </a:xfrm>
              <a:custGeom>
                <a:avLst/>
                <a:gdLst/>
                <a:ahLst/>
                <a:cxnLst/>
                <a:rect l="l" t="t" r="r" b="b"/>
                <a:pathLst>
                  <a:path w="327279" h="323849" extrusionOk="0">
                    <a:moveTo>
                      <a:pt x="138208" y="94488"/>
                    </a:moveTo>
                    <a:cubicBezTo>
                      <a:pt x="134207" y="127635"/>
                      <a:pt x="130016" y="154591"/>
                      <a:pt x="125540" y="175260"/>
                    </a:cubicBezTo>
                    <a:cubicBezTo>
                      <a:pt x="121063" y="195929"/>
                      <a:pt x="115062" y="214313"/>
                      <a:pt x="107537" y="230314"/>
                    </a:cubicBezTo>
                    <a:lnTo>
                      <a:pt x="154496" y="268795"/>
                    </a:lnTo>
                    <a:lnTo>
                      <a:pt x="131921" y="296323"/>
                    </a:lnTo>
                    <a:cubicBezTo>
                      <a:pt x="118967" y="284321"/>
                      <a:pt x="104965" y="272129"/>
                      <a:pt x="89916" y="259651"/>
                    </a:cubicBezTo>
                    <a:cubicBezTo>
                      <a:pt x="82391" y="270034"/>
                      <a:pt x="73247" y="280321"/>
                      <a:pt x="62579" y="290512"/>
                    </a:cubicBezTo>
                    <a:cubicBezTo>
                      <a:pt x="51911" y="300704"/>
                      <a:pt x="38862" y="311849"/>
                      <a:pt x="23622" y="323850"/>
                    </a:cubicBezTo>
                    <a:lnTo>
                      <a:pt x="0" y="298799"/>
                    </a:lnTo>
                    <a:cubicBezTo>
                      <a:pt x="14859" y="287464"/>
                      <a:pt x="27242" y="277082"/>
                      <a:pt x="37433" y="267557"/>
                    </a:cubicBezTo>
                    <a:cubicBezTo>
                      <a:pt x="47530" y="258032"/>
                      <a:pt x="56197" y="248126"/>
                      <a:pt x="63532" y="237744"/>
                    </a:cubicBezTo>
                    <a:cubicBezTo>
                      <a:pt x="44482" y="222504"/>
                      <a:pt x="28575" y="210121"/>
                      <a:pt x="15907" y="200692"/>
                    </a:cubicBezTo>
                    <a:cubicBezTo>
                      <a:pt x="24574" y="169164"/>
                      <a:pt x="32004" y="134398"/>
                      <a:pt x="38100" y="96298"/>
                    </a:cubicBezTo>
                    <a:lnTo>
                      <a:pt x="5239" y="96298"/>
                    </a:lnTo>
                    <a:lnTo>
                      <a:pt x="5239" y="62770"/>
                    </a:lnTo>
                    <a:lnTo>
                      <a:pt x="42958" y="62770"/>
                    </a:lnTo>
                    <a:cubicBezTo>
                      <a:pt x="46196" y="36862"/>
                      <a:pt x="48482" y="16002"/>
                      <a:pt x="49625" y="0"/>
                    </a:cubicBezTo>
                    <a:lnTo>
                      <a:pt x="82486" y="2476"/>
                    </a:lnTo>
                    <a:cubicBezTo>
                      <a:pt x="80391" y="22193"/>
                      <a:pt x="77915" y="42386"/>
                      <a:pt x="75057" y="62770"/>
                    </a:cubicBezTo>
                    <a:lnTo>
                      <a:pt x="138208" y="62770"/>
                    </a:lnTo>
                    <a:lnTo>
                      <a:pt x="138208" y="94488"/>
                    </a:lnTo>
                    <a:close/>
                    <a:moveTo>
                      <a:pt x="80391" y="208788"/>
                    </a:moveTo>
                    <a:cubicBezTo>
                      <a:pt x="86773" y="195167"/>
                      <a:pt x="92011" y="179356"/>
                      <a:pt x="96298" y="161544"/>
                    </a:cubicBezTo>
                    <a:cubicBezTo>
                      <a:pt x="100489" y="143637"/>
                      <a:pt x="104299" y="121920"/>
                      <a:pt x="107632" y="96298"/>
                    </a:cubicBezTo>
                    <a:lnTo>
                      <a:pt x="69913" y="96298"/>
                    </a:lnTo>
                    <a:cubicBezTo>
                      <a:pt x="64008" y="131540"/>
                      <a:pt x="57817" y="161449"/>
                      <a:pt x="51244" y="185928"/>
                    </a:cubicBezTo>
                    <a:cubicBezTo>
                      <a:pt x="62865" y="194596"/>
                      <a:pt x="72580" y="202216"/>
                      <a:pt x="80391" y="208788"/>
                    </a:cubicBezTo>
                    <a:close/>
                    <a:moveTo>
                      <a:pt x="327279" y="147066"/>
                    </a:moveTo>
                    <a:lnTo>
                      <a:pt x="327279" y="180213"/>
                    </a:lnTo>
                    <a:lnTo>
                      <a:pt x="250412" y="180213"/>
                    </a:lnTo>
                    <a:lnTo>
                      <a:pt x="250412" y="276511"/>
                    </a:lnTo>
                    <a:cubicBezTo>
                      <a:pt x="250412" y="292703"/>
                      <a:pt x="247174" y="304133"/>
                      <a:pt x="240697" y="310706"/>
                    </a:cubicBezTo>
                    <a:cubicBezTo>
                      <a:pt x="234220" y="317278"/>
                      <a:pt x="223075" y="320612"/>
                      <a:pt x="207359" y="320612"/>
                    </a:cubicBezTo>
                    <a:cubicBezTo>
                      <a:pt x="192976" y="320612"/>
                      <a:pt x="180689" y="320040"/>
                      <a:pt x="170307" y="318802"/>
                    </a:cubicBezTo>
                    <a:lnTo>
                      <a:pt x="163259" y="285655"/>
                    </a:lnTo>
                    <a:cubicBezTo>
                      <a:pt x="175260" y="287750"/>
                      <a:pt x="187166" y="288798"/>
                      <a:pt x="198882" y="288798"/>
                    </a:cubicBezTo>
                    <a:cubicBezTo>
                      <a:pt x="206121" y="288798"/>
                      <a:pt x="210979" y="287179"/>
                      <a:pt x="213360" y="284035"/>
                    </a:cubicBezTo>
                    <a:cubicBezTo>
                      <a:pt x="215741" y="280892"/>
                      <a:pt x="216884" y="274415"/>
                      <a:pt x="216884" y="264795"/>
                    </a:cubicBezTo>
                    <a:lnTo>
                      <a:pt x="216884" y="180213"/>
                    </a:lnTo>
                    <a:lnTo>
                      <a:pt x="144875" y="180213"/>
                    </a:lnTo>
                    <a:lnTo>
                      <a:pt x="144875" y="147066"/>
                    </a:lnTo>
                    <a:lnTo>
                      <a:pt x="216884" y="147066"/>
                    </a:lnTo>
                    <a:lnTo>
                      <a:pt x="216884" y="108299"/>
                    </a:lnTo>
                    <a:lnTo>
                      <a:pt x="273367" y="54293"/>
                    </a:lnTo>
                    <a:lnTo>
                      <a:pt x="155829" y="54293"/>
                    </a:lnTo>
                    <a:lnTo>
                      <a:pt x="155829" y="22193"/>
                    </a:lnTo>
                    <a:lnTo>
                      <a:pt x="316706" y="22193"/>
                    </a:lnTo>
                    <a:lnTo>
                      <a:pt x="316706" y="53912"/>
                    </a:lnTo>
                    <a:lnTo>
                      <a:pt x="250412" y="120205"/>
                    </a:lnTo>
                    <a:lnTo>
                      <a:pt x="250412" y="146971"/>
                    </a:lnTo>
                    <a:lnTo>
                      <a:pt x="327279" y="14697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89" name="Google Shape;89;p39"/>
              <p:cNvSpPr/>
              <p:nvPr/>
            </p:nvSpPr>
            <p:spPr>
              <a:xfrm>
                <a:off x="3351275" y="1517332"/>
                <a:ext cx="296322" cy="310610"/>
              </a:xfrm>
              <a:custGeom>
                <a:avLst/>
                <a:gdLst/>
                <a:ahLst/>
                <a:cxnLst/>
                <a:rect l="l" t="t" r="r" b="b"/>
                <a:pathLst>
                  <a:path w="296322" h="310610" extrusionOk="0">
                    <a:moveTo>
                      <a:pt x="31718" y="0"/>
                    </a:moveTo>
                    <a:lnTo>
                      <a:pt x="296323" y="0"/>
                    </a:lnTo>
                    <a:lnTo>
                      <a:pt x="296323" y="260414"/>
                    </a:lnTo>
                    <a:cubicBezTo>
                      <a:pt x="296323" y="271939"/>
                      <a:pt x="294799" y="280797"/>
                      <a:pt x="291941" y="286893"/>
                    </a:cubicBezTo>
                    <a:cubicBezTo>
                      <a:pt x="288988" y="292989"/>
                      <a:pt x="284226" y="297275"/>
                      <a:pt x="277654" y="299752"/>
                    </a:cubicBezTo>
                    <a:cubicBezTo>
                      <a:pt x="271082" y="302228"/>
                      <a:pt x="261747" y="303467"/>
                      <a:pt x="249746" y="303467"/>
                    </a:cubicBezTo>
                    <a:cubicBezTo>
                      <a:pt x="239840" y="303467"/>
                      <a:pt x="227838" y="302800"/>
                      <a:pt x="213741" y="301371"/>
                    </a:cubicBezTo>
                    <a:lnTo>
                      <a:pt x="208121" y="267843"/>
                    </a:lnTo>
                    <a:cubicBezTo>
                      <a:pt x="223171" y="269939"/>
                      <a:pt x="235649" y="271177"/>
                      <a:pt x="245554" y="271367"/>
                    </a:cubicBezTo>
                    <a:cubicBezTo>
                      <a:pt x="252794" y="271367"/>
                      <a:pt x="257651" y="269939"/>
                      <a:pt x="260033"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7" y="203740"/>
                    </a:lnTo>
                    <a:cubicBezTo>
                      <a:pt x="62198" y="222980"/>
                      <a:pt x="58769" y="240697"/>
                      <a:pt x="53626" y="256794"/>
                    </a:cubicBezTo>
                    <a:cubicBezTo>
                      <a:pt x="48482" y="272891"/>
                      <a:pt x="40577" y="290798"/>
                      <a:pt x="30004" y="310610"/>
                    </a:cubicBezTo>
                    <a:lnTo>
                      <a:pt x="0" y="294037"/>
                    </a:lnTo>
                    <a:cubicBezTo>
                      <a:pt x="9620" y="275654"/>
                      <a:pt x="16574" y="260509"/>
                      <a:pt x="20765"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308" y="87154"/>
                    </a:moveTo>
                    <a:lnTo>
                      <a:pt x="263557" y="87154"/>
                    </a:lnTo>
                    <a:lnTo>
                      <a:pt x="263557" y="32480"/>
                    </a:lnTo>
                    <a:lnTo>
                      <a:pt x="180308" y="32480"/>
                    </a:lnTo>
                    <a:lnTo>
                      <a:pt x="180308" y="87154"/>
                    </a:lnTo>
                    <a:close/>
                    <a:moveTo>
                      <a:pt x="180308" y="119634"/>
                    </a:moveTo>
                    <a:lnTo>
                      <a:pt x="180308" y="171450"/>
                    </a:lnTo>
                    <a:lnTo>
                      <a:pt x="263557" y="171450"/>
                    </a:lnTo>
                    <a:lnTo>
                      <a:pt x="263557" y="119634"/>
                    </a:lnTo>
                    <a:lnTo>
                      <a:pt x="180308" y="119634"/>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0" name="Google Shape;90;p39"/>
              <p:cNvSpPr/>
              <p:nvPr/>
            </p:nvSpPr>
            <p:spPr>
              <a:xfrm>
                <a:off x="3717607" y="1538478"/>
                <a:ext cx="176688" cy="258127"/>
              </a:xfrm>
              <a:custGeom>
                <a:avLst/>
                <a:gdLst/>
                <a:ahLst/>
                <a:cxnLst/>
                <a:rect l="l" t="t" r="r" b="b"/>
                <a:pathLst>
                  <a:path w="176688" h="258127" extrusionOk="0">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8" y="159925"/>
                      <a:pt x="101060" y="163259"/>
                      <a:pt x="82487" y="163259"/>
                    </a:cubicBezTo>
                    <a:lnTo>
                      <a:pt x="37719" y="163259"/>
                    </a:lnTo>
                    <a:lnTo>
                      <a:pt x="37719" y="258128"/>
                    </a:lnTo>
                    <a:lnTo>
                      <a:pt x="0" y="258128"/>
                    </a:lnTo>
                    <a:lnTo>
                      <a:pt x="0" y="0"/>
                    </a:lnTo>
                    <a:lnTo>
                      <a:pt x="82487" y="0"/>
                    </a:lnTo>
                    <a:close/>
                    <a:moveTo>
                      <a:pt x="77819" y="130588"/>
                    </a:moveTo>
                    <a:cubicBezTo>
                      <a:pt x="96393" y="130588"/>
                      <a:pt x="110776" y="126206"/>
                      <a:pt x="121063" y="117348"/>
                    </a:cubicBezTo>
                    <a:cubicBezTo>
                      <a:pt x="131254" y="108490"/>
                      <a:pt x="136398" y="96679"/>
                      <a:pt x="136398" y="81915"/>
                    </a:cubicBezTo>
                    <a:cubicBezTo>
                      <a:pt x="136398" y="67151"/>
                      <a:pt x="131254" y="55245"/>
                      <a:pt x="121063" y="46292"/>
                    </a:cubicBezTo>
                    <a:cubicBezTo>
                      <a:pt x="110871" y="37338"/>
                      <a:pt x="96393" y="32861"/>
                      <a:pt x="77819" y="32861"/>
                    </a:cubicBezTo>
                    <a:lnTo>
                      <a:pt x="37624" y="32861"/>
                    </a:lnTo>
                    <a:lnTo>
                      <a:pt x="37624" y="130588"/>
                    </a:lnTo>
                    <a:lnTo>
                      <a:pt x="77819" y="130588"/>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1" name="Google Shape;91;p39"/>
              <p:cNvSpPr/>
              <p:nvPr/>
            </p:nvSpPr>
            <p:spPr>
              <a:xfrm>
                <a:off x="3932014" y="1538478"/>
                <a:ext cx="176688" cy="258127"/>
              </a:xfrm>
              <a:custGeom>
                <a:avLst/>
                <a:gdLst/>
                <a:ahLst/>
                <a:cxnLst/>
                <a:rect l="l" t="t" r="r" b="b"/>
                <a:pathLst>
                  <a:path w="176688" h="258127" extrusionOk="0">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8" y="159925"/>
                      <a:pt x="101060" y="163259"/>
                      <a:pt x="82487" y="163259"/>
                    </a:cubicBezTo>
                    <a:lnTo>
                      <a:pt x="37719" y="163259"/>
                    </a:lnTo>
                    <a:lnTo>
                      <a:pt x="37719" y="258128"/>
                    </a:lnTo>
                    <a:lnTo>
                      <a:pt x="0" y="258128"/>
                    </a:lnTo>
                    <a:lnTo>
                      <a:pt x="0" y="0"/>
                    </a:lnTo>
                    <a:lnTo>
                      <a:pt x="82487" y="0"/>
                    </a:lnTo>
                    <a:close/>
                    <a:moveTo>
                      <a:pt x="77915" y="130588"/>
                    </a:moveTo>
                    <a:cubicBezTo>
                      <a:pt x="96488" y="130588"/>
                      <a:pt x="110871" y="126206"/>
                      <a:pt x="121158" y="117348"/>
                    </a:cubicBezTo>
                    <a:cubicBezTo>
                      <a:pt x="131350" y="108490"/>
                      <a:pt x="136493" y="96679"/>
                      <a:pt x="136493" y="81915"/>
                    </a:cubicBezTo>
                    <a:cubicBezTo>
                      <a:pt x="136493" y="67151"/>
                      <a:pt x="131350" y="55245"/>
                      <a:pt x="121158" y="46292"/>
                    </a:cubicBezTo>
                    <a:cubicBezTo>
                      <a:pt x="110966" y="37338"/>
                      <a:pt x="96488" y="32861"/>
                      <a:pt x="77915" y="32861"/>
                    </a:cubicBezTo>
                    <a:lnTo>
                      <a:pt x="37719" y="32861"/>
                    </a:lnTo>
                    <a:lnTo>
                      <a:pt x="37719" y="130588"/>
                    </a:lnTo>
                    <a:lnTo>
                      <a:pt x="77915" y="130588"/>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2" name="Google Shape;92;p39"/>
              <p:cNvSpPr/>
              <p:nvPr/>
            </p:nvSpPr>
            <p:spPr>
              <a:xfrm>
                <a:off x="4120704" y="1538478"/>
                <a:ext cx="197262" cy="258222"/>
              </a:xfrm>
              <a:custGeom>
                <a:avLst/>
                <a:gdLst/>
                <a:ahLst/>
                <a:cxnLst/>
                <a:rect l="l" t="t" r="r" b="b"/>
                <a:pathLst>
                  <a:path w="197262" h="258222" extrusionOk="0">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nvGrpSpPr>
            <p:cNvPr id="93" name="Google Shape;93;p39"/>
            <p:cNvGrpSpPr/>
            <p:nvPr/>
          </p:nvGrpSpPr>
          <p:grpSpPr>
            <a:xfrm>
              <a:off x="-3401937" y="-8369300"/>
              <a:ext cx="3393471" cy="723042"/>
              <a:chOff x="6498811" y="1141857"/>
              <a:chExt cx="3393471" cy="723042"/>
            </a:xfrm>
          </p:grpSpPr>
          <p:sp>
            <p:nvSpPr>
              <p:cNvPr id="94" name="Google Shape;94;p39"/>
              <p:cNvSpPr/>
              <p:nvPr/>
            </p:nvSpPr>
            <p:spPr>
              <a:xfrm>
                <a:off x="6498811" y="1223009"/>
                <a:ext cx="175545" cy="273367"/>
              </a:xfrm>
              <a:custGeom>
                <a:avLst/>
                <a:gdLst/>
                <a:ahLst/>
                <a:cxnLst/>
                <a:rect l="l" t="t" r="r" b="b"/>
                <a:pathLst>
                  <a:path w="175545" h="273367" extrusionOk="0">
                    <a:moveTo>
                      <a:pt x="175546" y="4191"/>
                    </a:moveTo>
                    <a:lnTo>
                      <a:pt x="175546" y="173165"/>
                    </a:lnTo>
                    <a:cubicBezTo>
                      <a:pt x="175546" y="209169"/>
                      <a:pt x="166783" y="234887"/>
                      <a:pt x="149257" y="250222"/>
                    </a:cubicBezTo>
                    <a:cubicBezTo>
                      <a:pt x="131731" y="265652"/>
                      <a:pt x="110776" y="273368"/>
                      <a:pt x="86296" y="273368"/>
                    </a:cubicBezTo>
                    <a:cubicBezTo>
                      <a:pt x="67437" y="273368"/>
                      <a:pt x="50863" y="269367"/>
                      <a:pt x="36385" y="261366"/>
                    </a:cubicBezTo>
                    <a:cubicBezTo>
                      <a:pt x="21907" y="253365"/>
                      <a:pt x="12001" y="242221"/>
                      <a:pt x="6572" y="227838"/>
                    </a:cubicBezTo>
                    <a:lnTo>
                      <a:pt x="35147" y="211265"/>
                    </a:lnTo>
                    <a:cubicBezTo>
                      <a:pt x="44291" y="230505"/>
                      <a:pt x="61341" y="240221"/>
                      <a:pt x="86296" y="240221"/>
                    </a:cubicBezTo>
                    <a:cubicBezTo>
                      <a:pt x="103441" y="240221"/>
                      <a:pt x="116681" y="234982"/>
                      <a:pt x="125825" y="224504"/>
                    </a:cubicBezTo>
                    <a:cubicBezTo>
                      <a:pt x="134969" y="214027"/>
                      <a:pt x="139637" y="196310"/>
                      <a:pt x="139637" y="171450"/>
                    </a:cubicBezTo>
                    <a:lnTo>
                      <a:pt x="140684" y="159068"/>
                    </a:lnTo>
                    <a:cubicBezTo>
                      <a:pt x="134112" y="169926"/>
                      <a:pt x="125730" y="177927"/>
                      <a:pt x="115443" y="183261"/>
                    </a:cubicBezTo>
                    <a:cubicBezTo>
                      <a:pt x="105251" y="188595"/>
                      <a:pt x="94107" y="191167"/>
                      <a:pt x="82105" y="191167"/>
                    </a:cubicBezTo>
                    <a:cubicBezTo>
                      <a:pt x="67723" y="191167"/>
                      <a:pt x="54292" y="187357"/>
                      <a:pt x="41720" y="179737"/>
                    </a:cubicBezTo>
                    <a:cubicBezTo>
                      <a:pt x="29146" y="172117"/>
                      <a:pt x="19050" y="161068"/>
                      <a:pt x="11430" y="146590"/>
                    </a:cubicBezTo>
                    <a:cubicBezTo>
                      <a:pt x="3810" y="132112"/>
                      <a:pt x="0" y="115157"/>
                      <a:pt x="0" y="95631"/>
                    </a:cubicBezTo>
                    <a:cubicBezTo>
                      <a:pt x="0" y="75914"/>
                      <a:pt x="3810" y="58769"/>
                      <a:pt x="11430" y="44291"/>
                    </a:cubicBezTo>
                    <a:cubicBezTo>
                      <a:pt x="19050" y="29813"/>
                      <a:pt x="29146" y="18860"/>
                      <a:pt x="41720" y="11335"/>
                    </a:cubicBezTo>
                    <a:cubicBezTo>
                      <a:pt x="54292" y="3810"/>
                      <a:pt x="67818" y="0"/>
                      <a:pt x="82105" y="0"/>
                    </a:cubicBezTo>
                    <a:cubicBezTo>
                      <a:pt x="94107" y="0"/>
                      <a:pt x="105442" y="2858"/>
                      <a:pt x="116014" y="8477"/>
                    </a:cubicBezTo>
                    <a:cubicBezTo>
                      <a:pt x="126587" y="14097"/>
                      <a:pt x="135064" y="22574"/>
                      <a:pt x="141446" y="33909"/>
                    </a:cubicBezTo>
                    <a:cubicBezTo>
                      <a:pt x="142875" y="20288"/>
                      <a:pt x="143637" y="10382"/>
                      <a:pt x="143923" y="4286"/>
                    </a:cubicBezTo>
                    <a:lnTo>
                      <a:pt x="175546" y="4286"/>
                    </a:lnTo>
                    <a:close/>
                    <a:moveTo>
                      <a:pt x="124206" y="143161"/>
                    </a:moveTo>
                    <a:cubicBezTo>
                      <a:pt x="134398" y="132779"/>
                      <a:pt x="139541" y="116967"/>
                      <a:pt x="139541" y="95536"/>
                    </a:cubicBezTo>
                    <a:cubicBezTo>
                      <a:pt x="139541" y="74390"/>
                      <a:pt x="134398" y="58769"/>
                      <a:pt x="124206" y="48578"/>
                    </a:cubicBezTo>
                    <a:cubicBezTo>
                      <a:pt x="114014" y="38481"/>
                      <a:pt x="101632" y="33433"/>
                      <a:pt x="87344" y="33433"/>
                    </a:cubicBezTo>
                    <a:cubicBezTo>
                      <a:pt x="72295" y="33433"/>
                      <a:pt x="60198" y="38862"/>
                      <a:pt x="51149" y="49625"/>
                    </a:cubicBezTo>
                    <a:cubicBezTo>
                      <a:pt x="42100" y="60484"/>
                      <a:pt x="37529" y="75724"/>
                      <a:pt x="37529" y="95441"/>
                    </a:cubicBezTo>
                    <a:cubicBezTo>
                      <a:pt x="37529" y="115443"/>
                      <a:pt x="42100" y="130969"/>
                      <a:pt x="51149" y="142018"/>
                    </a:cubicBezTo>
                    <a:cubicBezTo>
                      <a:pt x="60198" y="153067"/>
                      <a:pt x="72295" y="158591"/>
                      <a:pt x="87344" y="158591"/>
                    </a:cubicBezTo>
                    <a:cubicBezTo>
                      <a:pt x="101727" y="158687"/>
                      <a:pt x="114014" y="153543"/>
                      <a:pt x="124206" y="14316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5" name="Google Shape;95;p39"/>
              <p:cNvSpPr/>
              <p:nvPr/>
            </p:nvSpPr>
            <p:spPr>
              <a:xfrm>
                <a:off x="6714934"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7" y="31242"/>
                      <a:pt x="166878" y="45910"/>
                    </a:cubicBezTo>
                    <a:cubicBezTo>
                      <a:pt x="175069" y="60484"/>
                      <a:pt x="179260" y="77057"/>
                      <a:pt x="179260" y="95631"/>
                    </a:cubicBezTo>
                    <a:cubicBezTo>
                      <a:pt x="179260" y="114205"/>
                      <a:pt x="175165" y="130778"/>
                      <a:pt x="166878" y="145352"/>
                    </a:cubicBezTo>
                    <a:cubicBezTo>
                      <a:pt x="158687"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0" y="77057"/>
                      <a:pt x="4096"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0" y="114967"/>
                      <a:pt x="141160" y="95631"/>
                    </a:cubicBezTo>
                    <a:cubicBezTo>
                      <a:pt x="141160" y="76390"/>
                      <a:pt x="136303" y="61055"/>
                      <a:pt x="126492" y="49816"/>
                    </a:cubicBezTo>
                    <a:cubicBezTo>
                      <a:pt x="116776" y="38481"/>
                      <a:pt x="104489" y="32861"/>
                      <a:pt x="89630" y="32861"/>
                    </a:cubicBezTo>
                    <a:cubicBezTo>
                      <a:pt x="74771" y="32861"/>
                      <a:pt x="62484" y="38481"/>
                      <a:pt x="52768" y="49816"/>
                    </a:cubicBezTo>
                    <a:cubicBezTo>
                      <a:pt x="43053" y="61150"/>
                      <a:pt x="38100" y="76390"/>
                      <a:pt x="38100" y="95631"/>
                    </a:cubicBezTo>
                    <a:cubicBezTo>
                      <a:pt x="38100" y="114967"/>
                      <a:pt x="42958"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6" name="Google Shape;96;p39"/>
              <p:cNvSpPr/>
              <p:nvPr/>
            </p:nvSpPr>
            <p:spPr>
              <a:xfrm>
                <a:off x="6924484"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8" y="0"/>
                      <a:pt x="120491" y="4001"/>
                      <a:pt x="134112" y="12001"/>
                    </a:cubicBezTo>
                    <a:cubicBezTo>
                      <a:pt x="147733" y="20002"/>
                      <a:pt x="158687" y="31242"/>
                      <a:pt x="166878" y="45910"/>
                    </a:cubicBezTo>
                    <a:cubicBezTo>
                      <a:pt x="175069" y="60484"/>
                      <a:pt x="179260" y="77057"/>
                      <a:pt x="179260" y="95631"/>
                    </a:cubicBezTo>
                    <a:cubicBezTo>
                      <a:pt x="179260" y="114205"/>
                      <a:pt x="175165" y="130778"/>
                      <a:pt x="166878" y="145352"/>
                    </a:cubicBezTo>
                    <a:cubicBezTo>
                      <a:pt x="158687" y="159925"/>
                      <a:pt x="147733" y="171260"/>
                      <a:pt x="134112" y="179260"/>
                    </a:cubicBezTo>
                    <a:cubicBezTo>
                      <a:pt x="120491" y="187261"/>
                      <a:pt x="105728"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0" y="77057"/>
                      <a:pt x="4096" y="60484"/>
                      <a:pt x="12382" y="45910"/>
                    </a:cubicBezTo>
                    <a:close/>
                    <a:moveTo>
                      <a:pt x="52768" y="141542"/>
                    </a:moveTo>
                    <a:cubicBezTo>
                      <a:pt x="62484" y="152876"/>
                      <a:pt x="74867" y="158496"/>
                      <a:pt x="89630" y="158496"/>
                    </a:cubicBezTo>
                    <a:cubicBezTo>
                      <a:pt x="104679" y="158496"/>
                      <a:pt x="117062" y="152876"/>
                      <a:pt x="126683" y="141542"/>
                    </a:cubicBezTo>
                    <a:cubicBezTo>
                      <a:pt x="136302" y="130207"/>
                      <a:pt x="141160" y="114967"/>
                      <a:pt x="141160" y="95631"/>
                    </a:cubicBezTo>
                    <a:cubicBezTo>
                      <a:pt x="141160" y="76390"/>
                      <a:pt x="136302" y="61055"/>
                      <a:pt x="126492" y="49816"/>
                    </a:cubicBezTo>
                    <a:cubicBezTo>
                      <a:pt x="116776" y="38481"/>
                      <a:pt x="104489" y="32861"/>
                      <a:pt x="89630" y="32861"/>
                    </a:cubicBezTo>
                    <a:cubicBezTo>
                      <a:pt x="74771" y="32861"/>
                      <a:pt x="62484" y="38481"/>
                      <a:pt x="52768" y="49816"/>
                    </a:cubicBezTo>
                    <a:cubicBezTo>
                      <a:pt x="43053" y="61150"/>
                      <a:pt x="38100" y="76390"/>
                      <a:pt x="38100" y="95631"/>
                    </a:cubicBezTo>
                    <a:cubicBezTo>
                      <a:pt x="38100"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7" name="Google Shape;97;p39"/>
              <p:cNvSpPr/>
              <p:nvPr/>
            </p:nvSpPr>
            <p:spPr>
              <a:xfrm>
                <a:off x="7134129" y="1141857"/>
                <a:ext cx="175641" cy="272414"/>
              </a:xfrm>
              <a:custGeom>
                <a:avLst/>
                <a:gdLst/>
                <a:ahLst/>
                <a:cxnLst/>
                <a:rect l="l" t="t" r="r" b="b"/>
                <a:pathLst>
                  <a:path w="175641" h="272414" extrusionOk="0">
                    <a:moveTo>
                      <a:pt x="139637" y="0"/>
                    </a:moveTo>
                    <a:lnTo>
                      <a:pt x="175641" y="0"/>
                    </a:lnTo>
                    <a:lnTo>
                      <a:pt x="175641" y="268510"/>
                    </a:lnTo>
                    <a:lnTo>
                      <a:pt x="143923" y="268510"/>
                    </a:lnTo>
                    <a:cubicBezTo>
                      <a:pt x="142780" y="252508"/>
                      <a:pt x="141923" y="242507"/>
                      <a:pt x="141447" y="238506"/>
                    </a:cubicBezTo>
                    <a:cubicBezTo>
                      <a:pt x="134874" y="249841"/>
                      <a:pt x="126206" y="258223"/>
                      <a:pt x="115538" y="263938"/>
                    </a:cubicBezTo>
                    <a:cubicBezTo>
                      <a:pt x="104870" y="269558"/>
                      <a:pt x="93536" y="272415"/>
                      <a:pt x="81534" y="272415"/>
                    </a:cubicBezTo>
                    <a:cubicBezTo>
                      <a:pt x="67151" y="272415"/>
                      <a:pt x="53816" y="268605"/>
                      <a:pt x="41339" y="261080"/>
                    </a:cubicBezTo>
                    <a:cubicBezTo>
                      <a:pt x="28861" y="253556"/>
                      <a:pt x="18859" y="242602"/>
                      <a:pt x="11335" y="228124"/>
                    </a:cubicBezTo>
                    <a:cubicBezTo>
                      <a:pt x="3810" y="213646"/>
                      <a:pt x="0" y="196596"/>
                      <a:pt x="0" y="176784"/>
                    </a:cubicBezTo>
                    <a:cubicBezTo>
                      <a:pt x="0" y="157258"/>
                      <a:pt x="3715" y="140303"/>
                      <a:pt x="11335" y="125825"/>
                    </a:cubicBezTo>
                    <a:cubicBezTo>
                      <a:pt x="18859" y="111347"/>
                      <a:pt x="28861" y="100298"/>
                      <a:pt x="41339" y="92678"/>
                    </a:cubicBezTo>
                    <a:cubicBezTo>
                      <a:pt x="53816" y="85058"/>
                      <a:pt x="67246" y="81248"/>
                      <a:pt x="81534" y="81248"/>
                    </a:cubicBezTo>
                    <a:cubicBezTo>
                      <a:pt x="93059" y="81248"/>
                      <a:pt x="103918" y="83820"/>
                      <a:pt x="114205" y="88964"/>
                    </a:cubicBezTo>
                    <a:cubicBezTo>
                      <a:pt x="124396" y="94107"/>
                      <a:pt x="132969" y="101822"/>
                      <a:pt x="139827" y="111919"/>
                    </a:cubicBezTo>
                    <a:lnTo>
                      <a:pt x="139827" y="0"/>
                    </a:lnTo>
                    <a:close/>
                    <a:moveTo>
                      <a:pt x="124301" y="224314"/>
                    </a:moveTo>
                    <a:cubicBezTo>
                      <a:pt x="134493" y="213932"/>
                      <a:pt x="139637" y="198120"/>
                      <a:pt x="139637" y="176689"/>
                    </a:cubicBezTo>
                    <a:cubicBezTo>
                      <a:pt x="139637" y="155543"/>
                      <a:pt x="134493" y="139922"/>
                      <a:pt x="124301" y="129731"/>
                    </a:cubicBezTo>
                    <a:cubicBezTo>
                      <a:pt x="114109" y="119634"/>
                      <a:pt x="101727" y="114586"/>
                      <a:pt x="87439" y="114586"/>
                    </a:cubicBezTo>
                    <a:cubicBezTo>
                      <a:pt x="72390" y="114586"/>
                      <a:pt x="60293" y="120015"/>
                      <a:pt x="51245" y="130778"/>
                    </a:cubicBezTo>
                    <a:cubicBezTo>
                      <a:pt x="42196" y="141637"/>
                      <a:pt x="37624" y="156877"/>
                      <a:pt x="37624" y="176594"/>
                    </a:cubicBezTo>
                    <a:cubicBezTo>
                      <a:pt x="37624" y="196596"/>
                      <a:pt x="42196" y="212122"/>
                      <a:pt x="51245" y="223171"/>
                    </a:cubicBezTo>
                    <a:cubicBezTo>
                      <a:pt x="60293" y="234220"/>
                      <a:pt x="72390" y="239744"/>
                      <a:pt x="87439" y="239744"/>
                    </a:cubicBezTo>
                    <a:cubicBezTo>
                      <a:pt x="101727" y="239840"/>
                      <a:pt x="114109" y="234696"/>
                      <a:pt x="124301" y="224314"/>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8" name="Google Shape;98;p39"/>
              <p:cNvSpPr/>
              <p:nvPr/>
            </p:nvSpPr>
            <p:spPr>
              <a:xfrm>
                <a:off x="7361300" y="1222914"/>
                <a:ext cx="175735" cy="269366"/>
              </a:xfrm>
              <a:custGeom>
                <a:avLst/>
                <a:gdLst/>
                <a:ahLst/>
                <a:cxnLst/>
                <a:rect l="l" t="t" r="r" b="b"/>
                <a:pathLst>
                  <a:path w="175735" h="269366" extrusionOk="0">
                    <a:moveTo>
                      <a:pt x="134588" y="11525"/>
                    </a:moveTo>
                    <a:cubicBezTo>
                      <a:pt x="146971" y="19145"/>
                      <a:pt x="156876" y="30194"/>
                      <a:pt x="164401" y="44672"/>
                    </a:cubicBezTo>
                    <a:cubicBezTo>
                      <a:pt x="171926" y="59150"/>
                      <a:pt x="175736" y="76105"/>
                      <a:pt x="175736" y="95631"/>
                    </a:cubicBezTo>
                    <a:cubicBezTo>
                      <a:pt x="175736" y="115348"/>
                      <a:pt x="171926" y="132493"/>
                      <a:pt x="164401" y="146971"/>
                    </a:cubicBezTo>
                    <a:cubicBezTo>
                      <a:pt x="156876" y="161449"/>
                      <a:pt x="146971" y="172403"/>
                      <a:pt x="134588" y="179927"/>
                    </a:cubicBezTo>
                    <a:cubicBezTo>
                      <a:pt x="122205" y="187452"/>
                      <a:pt x="109061" y="191262"/>
                      <a:pt x="94869" y="191262"/>
                    </a:cubicBezTo>
                    <a:cubicBezTo>
                      <a:pt x="83058" y="191262"/>
                      <a:pt x="72009" y="188690"/>
                      <a:pt x="61722" y="183547"/>
                    </a:cubicBezTo>
                    <a:cubicBezTo>
                      <a:pt x="51339" y="178403"/>
                      <a:pt x="42863" y="170593"/>
                      <a:pt x="36290" y="160306"/>
                    </a:cubicBezTo>
                    <a:lnTo>
                      <a:pt x="36290" y="269367"/>
                    </a:lnTo>
                    <a:lnTo>
                      <a:pt x="0" y="269367"/>
                    </a:lnTo>
                    <a:lnTo>
                      <a:pt x="0" y="4286"/>
                    </a:lnTo>
                    <a:lnTo>
                      <a:pt x="32099" y="4286"/>
                    </a:lnTo>
                    <a:cubicBezTo>
                      <a:pt x="32575" y="16097"/>
                      <a:pt x="33242" y="26003"/>
                      <a:pt x="34194" y="34290"/>
                    </a:cubicBezTo>
                    <a:cubicBezTo>
                      <a:pt x="40767" y="22955"/>
                      <a:pt x="49435" y="14478"/>
                      <a:pt x="60103" y="8668"/>
                    </a:cubicBezTo>
                    <a:cubicBezTo>
                      <a:pt x="70771" y="2953"/>
                      <a:pt x="82391" y="0"/>
                      <a:pt x="94869" y="0"/>
                    </a:cubicBezTo>
                    <a:cubicBezTo>
                      <a:pt x="108966" y="95"/>
                      <a:pt x="122205" y="3905"/>
                      <a:pt x="134588" y="11525"/>
                    </a:cubicBezTo>
                    <a:close/>
                    <a:moveTo>
                      <a:pt x="124491" y="141732"/>
                    </a:moveTo>
                    <a:cubicBezTo>
                      <a:pt x="133445" y="130778"/>
                      <a:pt x="137922" y="115443"/>
                      <a:pt x="137922" y="95726"/>
                    </a:cubicBezTo>
                    <a:cubicBezTo>
                      <a:pt x="137922" y="76200"/>
                      <a:pt x="133350" y="60865"/>
                      <a:pt x="124301" y="49721"/>
                    </a:cubicBezTo>
                    <a:cubicBezTo>
                      <a:pt x="115252" y="38576"/>
                      <a:pt x="103346" y="32957"/>
                      <a:pt x="88487" y="32957"/>
                    </a:cubicBezTo>
                    <a:cubicBezTo>
                      <a:pt x="74104" y="32957"/>
                      <a:pt x="61817" y="38100"/>
                      <a:pt x="51625" y="48482"/>
                    </a:cubicBezTo>
                    <a:cubicBezTo>
                      <a:pt x="41434" y="58864"/>
                      <a:pt x="36290" y="74581"/>
                      <a:pt x="36290" y="95726"/>
                    </a:cubicBezTo>
                    <a:cubicBezTo>
                      <a:pt x="36290" y="117158"/>
                      <a:pt x="41434" y="132874"/>
                      <a:pt x="51625" y="142970"/>
                    </a:cubicBezTo>
                    <a:cubicBezTo>
                      <a:pt x="61817" y="153067"/>
                      <a:pt x="74104" y="158115"/>
                      <a:pt x="88487" y="158115"/>
                    </a:cubicBezTo>
                    <a:cubicBezTo>
                      <a:pt x="103537" y="158115"/>
                      <a:pt x="115538" y="152686"/>
                      <a:pt x="124491" y="14173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99" name="Google Shape;99;p39"/>
              <p:cNvSpPr/>
              <p:nvPr/>
            </p:nvSpPr>
            <p:spPr>
              <a:xfrm>
                <a:off x="7577899" y="1222914"/>
                <a:ext cx="175736" cy="269366"/>
              </a:xfrm>
              <a:custGeom>
                <a:avLst/>
                <a:gdLst/>
                <a:ahLst/>
                <a:cxnLst/>
                <a:rect l="l" t="t" r="r" b="b"/>
                <a:pathLst>
                  <a:path w="175736" h="269366" extrusionOk="0">
                    <a:moveTo>
                      <a:pt x="134588" y="11525"/>
                    </a:moveTo>
                    <a:cubicBezTo>
                      <a:pt x="146971" y="19145"/>
                      <a:pt x="156876" y="30194"/>
                      <a:pt x="164402" y="44672"/>
                    </a:cubicBezTo>
                    <a:cubicBezTo>
                      <a:pt x="171926" y="59150"/>
                      <a:pt x="175736" y="76105"/>
                      <a:pt x="175736" y="95631"/>
                    </a:cubicBezTo>
                    <a:cubicBezTo>
                      <a:pt x="175736" y="115348"/>
                      <a:pt x="171926" y="132493"/>
                      <a:pt x="164402" y="146971"/>
                    </a:cubicBezTo>
                    <a:cubicBezTo>
                      <a:pt x="156876" y="161449"/>
                      <a:pt x="146971" y="172403"/>
                      <a:pt x="134588" y="179927"/>
                    </a:cubicBezTo>
                    <a:cubicBezTo>
                      <a:pt x="122205" y="187452"/>
                      <a:pt x="109061" y="191262"/>
                      <a:pt x="94869" y="191262"/>
                    </a:cubicBezTo>
                    <a:cubicBezTo>
                      <a:pt x="83058" y="191262"/>
                      <a:pt x="72009" y="188690"/>
                      <a:pt x="61722" y="183547"/>
                    </a:cubicBezTo>
                    <a:cubicBezTo>
                      <a:pt x="51339" y="178403"/>
                      <a:pt x="42863" y="170593"/>
                      <a:pt x="36290" y="160306"/>
                    </a:cubicBezTo>
                    <a:lnTo>
                      <a:pt x="36290" y="269367"/>
                    </a:lnTo>
                    <a:lnTo>
                      <a:pt x="0" y="269367"/>
                    </a:lnTo>
                    <a:lnTo>
                      <a:pt x="0" y="4286"/>
                    </a:lnTo>
                    <a:lnTo>
                      <a:pt x="32099" y="4286"/>
                    </a:lnTo>
                    <a:cubicBezTo>
                      <a:pt x="32575" y="16097"/>
                      <a:pt x="33242" y="26003"/>
                      <a:pt x="34194" y="34290"/>
                    </a:cubicBezTo>
                    <a:cubicBezTo>
                      <a:pt x="40767" y="22955"/>
                      <a:pt x="49435" y="14478"/>
                      <a:pt x="60103" y="8668"/>
                    </a:cubicBezTo>
                    <a:cubicBezTo>
                      <a:pt x="70771" y="2953"/>
                      <a:pt x="82391" y="0"/>
                      <a:pt x="94869" y="0"/>
                    </a:cubicBezTo>
                    <a:cubicBezTo>
                      <a:pt x="108966" y="95"/>
                      <a:pt x="122205" y="3905"/>
                      <a:pt x="134588" y="11525"/>
                    </a:cubicBezTo>
                    <a:close/>
                    <a:moveTo>
                      <a:pt x="124492" y="141732"/>
                    </a:moveTo>
                    <a:cubicBezTo>
                      <a:pt x="133445" y="130778"/>
                      <a:pt x="137922" y="115443"/>
                      <a:pt x="137922" y="95726"/>
                    </a:cubicBezTo>
                    <a:cubicBezTo>
                      <a:pt x="137922" y="76200"/>
                      <a:pt x="133350" y="60865"/>
                      <a:pt x="124301" y="49721"/>
                    </a:cubicBezTo>
                    <a:cubicBezTo>
                      <a:pt x="115252" y="38576"/>
                      <a:pt x="103346" y="32957"/>
                      <a:pt x="88487" y="32957"/>
                    </a:cubicBezTo>
                    <a:cubicBezTo>
                      <a:pt x="74104" y="32957"/>
                      <a:pt x="61817" y="38100"/>
                      <a:pt x="51625" y="48482"/>
                    </a:cubicBezTo>
                    <a:cubicBezTo>
                      <a:pt x="41434" y="58864"/>
                      <a:pt x="36290" y="74581"/>
                      <a:pt x="36290" y="95726"/>
                    </a:cubicBezTo>
                    <a:cubicBezTo>
                      <a:pt x="36290" y="117158"/>
                      <a:pt x="41434" y="132874"/>
                      <a:pt x="51625" y="142970"/>
                    </a:cubicBezTo>
                    <a:cubicBezTo>
                      <a:pt x="61817" y="153067"/>
                      <a:pt x="74104" y="158115"/>
                      <a:pt x="88487" y="158115"/>
                    </a:cubicBezTo>
                    <a:cubicBezTo>
                      <a:pt x="103632" y="158115"/>
                      <a:pt x="115538" y="152686"/>
                      <a:pt x="124492" y="14173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0" name="Google Shape;100;p39"/>
              <p:cNvSpPr/>
              <p:nvPr/>
            </p:nvSpPr>
            <p:spPr>
              <a:xfrm>
                <a:off x="7770208" y="1174337"/>
                <a:ext cx="131158" cy="239934"/>
              </a:xfrm>
              <a:custGeom>
                <a:avLst/>
                <a:gdLst/>
                <a:ahLst/>
                <a:cxnLst/>
                <a:rect l="l" t="t" r="r" b="b"/>
                <a:pathLst>
                  <a:path w="131158" h="239934" extrusionOk="0">
                    <a:moveTo>
                      <a:pt x="131159" y="228600"/>
                    </a:moveTo>
                    <a:cubicBezTo>
                      <a:pt x="120777" y="236125"/>
                      <a:pt x="107061" y="239935"/>
                      <a:pt x="89916" y="239935"/>
                    </a:cubicBezTo>
                    <a:cubicBezTo>
                      <a:pt x="72485" y="239935"/>
                      <a:pt x="58388" y="235077"/>
                      <a:pt x="47434" y="225457"/>
                    </a:cubicBezTo>
                    <a:cubicBezTo>
                      <a:pt x="36480" y="215837"/>
                      <a:pt x="31052" y="198692"/>
                      <a:pt x="31052" y="173927"/>
                    </a:cubicBezTo>
                    <a:lnTo>
                      <a:pt x="31052" y="83915"/>
                    </a:lnTo>
                    <a:lnTo>
                      <a:pt x="0" y="83915"/>
                    </a:lnTo>
                    <a:lnTo>
                      <a:pt x="0" y="52864"/>
                    </a:lnTo>
                    <a:lnTo>
                      <a:pt x="31052" y="52864"/>
                    </a:lnTo>
                    <a:lnTo>
                      <a:pt x="31052" y="0"/>
                    </a:lnTo>
                    <a:lnTo>
                      <a:pt x="67056" y="0"/>
                    </a:lnTo>
                    <a:lnTo>
                      <a:pt x="67056" y="52959"/>
                    </a:lnTo>
                    <a:lnTo>
                      <a:pt x="121062" y="52959"/>
                    </a:lnTo>
                    <a:lnTo>
                      <a:pt x="121062" y="84011"/>
                    </a:lnTo>
                    <a:lnTo>
                      <a:pt x="67056" y="84011"/>
                    </a:lnTo>
                    <a:lnTo>
                      <a:pt x="67056" y="169069"/>
                    </a:lnTo>
                    <a:cubicBezTo>
                      <a:pt x="67056" y="194500"/>
                      <a:pt x="76485"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1" name="Google Shape;101;p39"/>
              <p:cNvSpPr/>
              <p:nvPr/>
            </p:nvSpPr>
            <p:spPr>
              <a:xfrm>
                <a:off x="7932800" y="1367313"/>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3" y="2286"/>
                      <a:pt x="16287" y="0"/>
                      <a:pt x="22574" y="0"/>
                    </a:cubicBezTo>
                    <a:cubicBezTo>
                      <a:pt x="29146" y="0"/>
                      <a:pt x="34671" y="2286"/>
                      <a:pt x="39148" y="6858"/>
                    </a:cubicBezTo>
                    <a:cubicBezTo>
                      <a:pt x="43624" y="11430"/>
                      <a:pt x="45815" y="17050"/>
                      <a:pt x="45815" y="23622"/>
                    </a:cubicBezTo>
                    <a:cubicBezTo>
                      <a:pt x="45815" y="30004"/>
                      <a:pt x="43529" y="35528"/>
                      <a:pt x="38957" y="40196"/>
                    </a:cubicBezTo>
                    <a:cubicBezTo>
                      <a:pt x="34385" y="44863"/>
                      <a:pt x="28860" y="47244"/>
                      <a:pt x="22574" y="47244"/>
                    </a:cubicBezTo>
                    <a:cubicBezTo>
                      <a:pt x="16192" y="47244"/>
                      <a:pt x="10858"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2" name="Google Shape;102;p39"/>
              <p:cNvSpPr/>
              <p:nvPr/>
            </p:nvSpPr>
            <p:spPr>
              <a:xfrm>
                <a:off x="7979854" y="1174337"/>
                <a:ext cx="131158" cy="239934"/>
              </a:xfrm>
              <a:custGeom>
                <a:avLst/>
                <a:gdLst/>
                <a:ahLst/>
                <a:cxnLst/>
                <a:rect l="l" t="t" r="r" b="b"/>
                <a:pathLst>
                  <a:path w="131158" h="239934" extrusionOk="0">
                    <a:moveTo>
                      <a:pt x="131159" y="228600"/>
                    </a:moveTo>
                    <a:cubicBezTo>
                      <a:pt x="120777" y="236125"/>
                      <a:pt x="107061" y="239935"/>
                      <a:pt x="89915" y="239935"/>
                    </a:cubicBezTo>
                    <a:cubicBezTo>
                      <a:pt x="72485" y="239935"/>
                      <a:pt x="58388" y="235077"/>
                      <a:pt x="47434" y="225457"/>
                    </a:cubicBezTo>
                    <a:cubicBezTo>
                      <a:pt x="36480" y="215837"/>
                      <a:pt x="31051" y="198692"/>
                      <a:pt x="31051" y="173927"/>
                    </a:cubicBezTo>
                    <a:lnTo>
                      <a:pt x="31051" y="83915"/>
                    </a:lnTo>
                    <a:lnTo>
                      <a:pt x="0" y="83915"/>
                    </a:lnTo>
                    <a:lnTo>
                      <a:pt x="0" y="52864"/>
                    </a:lnTo>
                    <a:lnTo>
                      <a:pt x="31051" y="52864"/>
                    </a:lnTo>
                    <a:lnTo>
                      <a:pt x="31051" y="0"/>
                    </a:lnTo>
                    <a:lnTo>
                      <a:pt x="67056" y="0"/>
                    </a:lnTo>
                    <a:lnTo>
                      <a:pt x="67056" y="52959"/>
                    </a:lnTo>
                    <a:lnTo>
                      <a:pt x="121062" y="52959"/>
                    </a:lnTo>
                    <a:lnTo>
                      <a:pt x="121062" y="84011"/>
                    </a:lnTo>
                    <a:lnTo>
                      <a:pt x="67056" y="84011"/>
                    </a:lnTo>
                    <a:lnTo>
                      <a:pt x="67056" y="169069"/>
                    </a:lnTo>
                    <a:cubicBezTo>
                      <a:pt x="67056" y="194500"/>
                      <a:pt x="76485" y="207169"/>
                      <a:pt x="95250" y="207169"/>
                    </a:cubicBezTo>
                    <a:cubicBezTo>
                      <a:pt x="103727" y="207169"/>
                      <a:pt x="111633" y="204978"/>
                      <a:pt x="118872" y="200501"/>
                    </a:cubicBezTo>
                    <a:lnTo>
                      <a:pt x="131159" y="22860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3" name="Google Shape;103;p39"/>
              <p:cNvSpPr/>
              <p:nvPr/>
            </p:nvSpPr>
            <p:spPr>
              <a:xfrm>
                <a:off x="8129682" y="1222914"/>
                <a:ext cx="154876" cy="191262"/>
              </a:xfrm>
              <a:custGeom>
                <a:avLst/>
                <a:gdLst/>
                <a:ahLst/>
                <a:cxnLst/>
                <a:rect l="l" t="t" r="r" b="b"/>
                <a:pathLst>
                  <a:path w="154876" h="191262" extrusionOk="0">
                    <a:moveTo>
                      <a:pt x="134588" y="19431"/>
                    </a:moveTo>
                    <a:cubicBezTo>
                      <a:pt x="148114" y="32385"/>
                      <a:pt x="154877" y="50959"/>
                      <a:pt x="154877" y="75152"/>
                    </a:cubicBezTo>
                    <a:lnTo>
                      <a:pt x="154877" y="187357"/>
                    </a:lnTo>
                    <a:lnTo>
                      <a:pt x="123444" y="187357"/>
                    </a:lnTo>
                    <a:cubicBezTo>
                      <a:pt x="122967" y="176784"/>
                      <a:pt x="122396" y="169259"/>
                      <a:pt x="121634" y="164783"/>
                    </a:cubicBezTo>
                    <a:cubicBezTo>
                      <a:pt x="110300" y="182404"/>
                      <a:pt x="92202" y="191262"/>
                      <a:pt x="67342" y="191262"/>
                    </a:cubicBezTo>
                    <a:cubicBezTo>
                      <a:pt x="55150" y="191262"/>
                      <a:pt x="43910" y="189071"/>
                      <a:pt x="33623" y="184595"/>
                    </a:cubicBezTo>
                    <a:cubicBezTo>
                      <a:pt x="23336" y="180118"/>
                      <a:pt x="15240" y="173641"/>
                      <a:pt x="9144" y="165164"/>
                    </a:cubicBezTo>
                    <a:cubicBezTo>
                      <a:pt x="3048" y="156686"/>
                      <a:pt x="0" y="146495"/>
                      <a:pt x="0" y="134493"/>
                    </a:cubicBezTo>
                    <a:cubicBezTo>
                      <a:pt x="0" y="116396"/>
                      <a:pt x="7429" y="102013"/>
                      <a:pt x="22193" y="91440"/>
                    </a:cubicBezTo>
                    <a:cubicBezTo>
                      <a:pt x="36957" y="80867"/>
                      <a:pt x="55912" y="75533"/>
                      <a:pt x="78962" y="75533"/>
                    </a:cubicBezTo>
                    <a:cubicBezTo>
                      <a:pt x="91916" y="75533"/>
                      <a:pt x="105156" y="77343"/>
                      <a:pt x="118776" y="80867"/>
                    </a:cubicBezTo>
                    <a:lnTo>
                      <a:pt x="118776" y="80105"/>
                    </a:lnTo>
                    <a:cubicBezTo>
                      <a:pt x="118776" y="63436"/>
                      <a:pt x="115443" y="51149"/>
                      <a:pt x="108871" y="43244"/>
                    </a:cubicBezTo>
                    <a:cubicBezTo>
                      <a:pt x="102298" y="35338"/>
                      <a:pt x="92393" y="31432"/>
                      <a:pt x="79248" y="31432"/>
                    </a:cubicBezTo>
                    <a:cubicBezTo>
                      <a:pt x="68675" y="31432"/>
                      <a:pt x="59817" y="33719"/>
                      <a:pt x="52578" y="38290"/>
                    </a:cubicBezTo>
                    <a:cubicBezTo>
                      <a:pt x="45434" y="42862"/>
                      <a:pt x="39338" y="49530"/>
                      <a:pt x="34385" y="58198"/>
                    </a:cubicBezTo>
                    <a:lnTo>
                      <a:pt x="7525" y="42672"/>
                    </a:lnTo>
                    <a:cubicBezTo>
                      <a:pt x="13430" y="29718"/>
                      <a:pt x="22955" y="19431"/>
                      <a:pt x="36100" y="11620"/>
                    </a:cubicBezTo>
                    <a:cubicBezTo>
                      <a:pt x="49244" y="3810"/>
                      <a:pt x="64294" y="0"/>
                      <a:pt x="81248" y="0"/>
                    </a:cubicBezTo>
                    <a:cubicBezTo>
                      <a:pt x="103346" y="95"/>
                      <a:pt x="121062" y="6572"/>
                      <a:pt x="134588" y="19431"/>
                    </a:cubicBezTo>
                    <a:close/>
                    <a:moveTo>
                      <a:pt x="118872" y="108395"/>
                    </a:moveTo>
                    <a:cubicBezTo>
                      <a:pt x="104775" y="104870"/>
                      <a:pt x="92393" y="103060"/>
                      <a:pt x="81819" y="103060"/>
                    </a:cubicBezTo>
                    <a:cubicBezTo>
                      <a:pt x="67723" y="103060"/>
                      <a:pt x="56769" y="105727"/>
                      <a:pt x="49053" y="111157"/>
                    </a:cubicBezTo>
                    <a:cubicBezTo>
                      <a:pt x="41243" y="116586"/>
                      <a:pt x="37433" y="124111"/>
                      <a:pt x="37433" y="133731"/>
                    </a:cubicBezTo>
                    <a:cubicBezTo>
                      <a:pt x="37433" y="142399"/>
                      <a:pt x="40577" y="149352"/>
                      <a:pt x="46958" y="154400"/>
                    </a:cubicBezTo>
                    <a:cubicBezTo>
                      <a:pt x="53340" y="159448"/>
                      <a:pt x="61626" y="162020"/>
                      <a:pt x="72009" y="162020"/>
                    </a:cubicBezTo>
                    <a:cubicBezTo>
                      <a:pt x="84963" y="162020"/>
                      <a:pt x="96012" y="158306"/>
                      <a:pt x="105156" y="150876"/>
                    </a:cubicBezTo>
                    <a:cubicBezTo>
                      <a:pt x="114300" y="143447"/>
                      <a:pt x="118872" y="133160"/>
                      <a:pt x="118872" y="120015"/>
                    </a:cubicBezTo>
                    <a:lnTo>
                      <a:pt x="118872" y="10839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4" name="Google Shape;104;p39"/>
              <p:cNvSpPr/>
              <p:nvPr/>
            </p:nvSpPr>
            <p:spPr>
              <a:xfrm>
                <a:off x="8322563"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5"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0"/>
                      <a:pt x="136303" y="61055"/>
                      <a:pt x="126492" y="49816"/>
                    </a:cubicBezTo>
                    <a:cubicBezTo>
                      <a:pt x="116777" y="38481"/>
                      <a:pt x="104489" y="32861"/>
                      <a:pt x="89630" y="32861"/>
                    </a:cubicBezTo>
                    <a:cubicBezTo>
                      <a:pt x="74771" y="32861"/>
                      <a:pt x="62484" y="38481"/>
                      <a:pt x="52768" y="49816"/>
                    </a:cubicBezTo>
                    <a:cubicBezTo>
                      <a:pt x="43053" y="61150"/>
                      <a:pt x="38100" y="76390"/>
                      <a:pt x="38100" y="95631"/>
                    </a:cubicBezTo>
                    <a:cubicBezTo>
                      <a:pt x="38195"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5" name="Google Shape;105;p39"/>
              <p:cNvSpPr/>
              <p:nvPr/>
            </p:nvSpPr>
            <p:spPr>
              <a:xfrm>
                <a:off x="8542781" y="1141857"/>
                <a:ext cx="175736" cy="272319"/>
              </a:xfrm>
              <a:custGeom>
                <a:avLst/>
                <a:gdLst/>
                <a:ahLst/>
                <a:cxnLst/>
                <a:rect l="l" t="t" r="r" b="b"/>
                <a:pathLst>
                  <a:path w="175736" h="272319" extrusionOk="0">
                    <a:moveTo>
                      <a:pt x="134588" y="92583"/>
                    </a:moveTo>
                    <a:cubicBezTo>
                      <a:pt x="146971" y="100203"/>
                      <a:pt x="156876" y="111252"/>
                      <a:pt x="164402" y="125730"/>
                    </a:cubicBezTo>
                    <a:cubicBezTo>
                      <a:pt x="171926" y="140208"/>
                      <a:pt x="175736" y="157162"/>
                      <a:pt x="175736" y="176689"/>
                    </a:cubicBezTo>
                    <a:cubicBezTo>
                      <a:pt x="175736" y="196406"/>
                      <a:pt x="171926" y="213550"/>
                      <a:pt x="164402" y="228029"/>
                    </a:cubicBezTo>
                    <a:cubicBezTo>
                      <a:pt x="156876" y="242507"/>
                      <a:pt x="146971" y="253460"/>
                      <a:pt x="134588" y="260985"/>
                    </a:cubicBezTo>
                    <a:cubicBezTo>
                      <a:pt x="122206" y="268510"/>
                      <a:pt x="109061" y="272320"/>
                      <a:pt x="94869" y="272320"/>
                    </a:cubicBezTo>
                    <a:cubicBezTo>
                      <a:pt x="82582" y="272320"/>
                      <a:pt x="71057" y="269462"/>
                      <a:pt x="60293" y="263843"/>
                    </a:cubicBezTo>
                    <a:cubicBezTo>
                      <a:pt x="49435" y="258223"/>
                      <a:pt x="40767" y="249746"/>
                      <a:pt x="34194" y="238411"/>
                    </a:cubicBezTo>
                    <a:cubicBezTo>
                      <a:pt x="33242" y="247555"/>
                      <a:pt x="32575" y="257556"/>
                      <a:pt x="32099" y="268415"/>
                    </a:cubicBezTo>
                    <a:lnTo>
                      <a:pt x="0" y="268415"/>
                    </a:lnTo>
                    <a:lnTo>
                      <a:pt x="0" y="0"/>
                    </a:lnTo>
                    <a:lnTo>
                      <a:pt x="36290" y="0"/>
                    </a:lnTo>
                    <a:lnTo>
                      <a:pt x="36290" y="112205"/>
                    </a:lnTo>
                    <a:cubicBezTo>
                      <a:pt x="42863" y="101822"/>
                      <a:pt x="51245" y="94107"/>
                      <a:pt x="61532" y="88964"/>
                    </a:cubicBezTo>
                    <a:cubicBezTo>
                      <a:pt x="71723" y="83820"/>
                      <a:pt x="82868" y="81248"/>
                      <a:pt x="94869" y="81248"/>
                    </a:cubicBezTo>
                    <a:cubicBezTo>
                      <a:pt x="109061" y="81153"/>
                      <a:pt x="122206" y="84963"/>
                      <a:pt x="134588" y="92583"/>
                    </a:cubicBezTo>
                    <a:close/>
                    <a:moveTo>
                      <a:pt x="124396" y="223075"/>
                    </a:moveTo>
                    <a:cubicBezTo>
                      <a:pt x="133445" y="211931"/>
                      <a:pt x="138017" y="196406"/>
                      <a:pt x="138017" y="176689"/>
                    </a:cubicBezTo>
                    <a:cubicBezTo>
                      <a:pt x="138017" y="157162"/>
                      <a:pt x="133541" y="141923"/>
                      <a:pt x="124587" y="130969"/>
                    </a:cubicBezTo>
                    <a:cubicBezTo>
                      <a:pt x="115634" y="120015"/>
                      <a:pt x="103632" y="114586"/>
                      <a:pt x="88582" y="114586"/>
                    </a:cubicBezTo>
                    <a:cubicBezTo>
                      <a:pt x="74200" y="114586"/>
                      <a:pt x="61913" y="119634"/>
                      <a:pt x="51721" y="129731"/>
                    </a:cubicBezTo>
                    <a:cubicBezTo>
                      <a:pt x="41529" y="139827"/>
                      <a:pt x="36386" y="155448"/>
                      <a:pt x="36386" y="176689"/>
                    </a:cubicBezTo>
                    <a:cubicBezTo>
                      <a:pt x="36386" y="198120"/>
                      <a:pt x="41529" y="213932"/>
                      <a:pt x="51721" y="224314"/>
                    </a:cubicBezTo>
                    <a:cubicBezTo>
                      <a:pt x="61913" y="234696"/>
                      <a:pt x="74200" y="239840"/>
                      <a:pt x="88582" y="239840"/>
                    </a:cubicBezTo>
                    <a:cubicBezTo>
                      <a:pt x="103346" y="239840"/>
                      <a:pt x="115348" y="234315"/>
                      <a:pt x="124396" y="223075"/>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6" name="Google Shape;106;p39"/>
              <p:cNvSpPr/>
              <p:nvPr/>
            </p:nvSpPr>
            <p:spPr>
              <a:xfrm>
                <a:off x="8747092" y="1222914"/>
                <a:ext cx="154876" cy="191262"/>
              </a:xfrm>
              <a:custGeom>
                <a:avLst/>
                <a:gdLst/>
                <a:ahLst/>
                <a:cxnLst/>
                <a:rect l="l" t="t" r="r" b="b"/>
                <a:pathLst>
                  <a:path w="154876" h="191262" extrusionOk="0">
                    <a:moveTo>
                      <a:pt x="134588" y="19431"/>
                    </a:moveTo>
                    <a:cubicBezTo>
                      <a:pt x="148114" y="32385"/>
                      <a:pt x="154877" y="50959"/>
                      <a:pt x="154877" y="75152"/>
                    </a:cubicBezTo>
                    <a:lnTo>
                      <a:pt x="154877" y="187357"/>
                    </a:lnTo>
                    <a:lnTo>
                      <a:pt x="123444" y="187357"/>
                    </a:lnTo>
                    <a:cubicBezTo>
                      <a:pt x="122967" y="176784"/>
                      <a:pt x="122396" y="169259"/>
                      <a:pt x="121634" y="164783"/>
                    </a:cubicBezTo>
                    <a:cubicBezTo>
                      <a:pt x="110299" y="182404"/>
                      <a:pt x="92202" y="191262"/>
                      <a:pt x="67342" y="191262"/>
                    </a:cubicBezTo>
                    <a:cubicBezTo>
                      <a:pt x="55150" y="191262"/>
                      <a:pt x="43910" y="189071"/>
                      <a:pt x="33623" y="184595"/>
                    </a:cubicBezTo>
                    <a:cubicBezTo>
                      <a:pt x="23336" y="180118"/>
                      <a:pt x="15240" y="173641"/>
                      <a:pt x="9144" y="165164"/>
                    </a:cubicBezTo>
                    <a:cubicBezTo>
                      <a:pt x="3048" y="156686"/>
                      <a:pt x="0" y="146495"/>
                      <a:pt x="0" y="134493"/>
                    </a:cubicBezTo>
                    <a:cubicBezTo>
                      <a:pt x="0" y="116396"/>
                      <a:pt x="7429" y="102013"/>
                      <a:pt x="22193" y="91440"/>
                    </a:cubicBezTo>
                    <a:cubicBezTo>
                      <a:pt x="36957" y="80867"/>
                      <a:pt x="55912" y="75533"/>
                      <a:pt x="78962" y="75533"/>
                    </a:cubicBezTo>
                    <a:cubicBezTo>
                      <a:pt x="91916" y="75533"/>
                      <a:pt x="105156" y="77343"/>
                      <a:pt x="118776" y="80867"/>
                    </a:cubicBezTo>
                    <a:lnTo>
                      <a:pt x="118776" y="80105"/>
                    </a:lnTo>
                    <a:cubicBezTo>
                      <a:pt x="118776" y="63436"/>
                      <a:pt x="115443" y="51149"/>
                      <a:pt x="108871" y="43244"/>
                    </a:cubicBezTo>
                    <a:cubicBezTo>
                      <a:pt x="102298" y="35338"/>
                      <a:pt x="92393" y="31432"/>
                      <a:pt x="79248" y="31432"/>
                    </a:cubicBezTo>
                    <a:cubicBezTo>
                      <a:pt x="68675" y="31432"/>
                      <a:pt x="59817" y="33719"/>
                      <a:pt x="52578" y="38290"/>
                    </a:cubicBezTo>
                    <a:cubicBezTo>
                      <a:pt x="45434" y="42862"/>
                      <a:pt x="39338" y="49530"/>
                      <a:pt x="34385" y="58198"/>
                    </a:cubicBezTo>
                    <a:lnTo>
                      <a:pt x="7525" y="42672"/>
                    </a:lnTo>
                    <a:cubicBezTo>
                      <a:pt x="13430" y="29718"/>
                      <a:pt x="22955" y="19431"/>
                      <a:pt x="36100" y="11620"/>
                    </a:cubicBezTo>
                    <a:cubicBezTo>
                      <a:pt x="49244" y="3810"/>
                      <a:pt x="64294" y="0"/>
                      <a:pt x="81248" y="0"/>
                    </a:cubicBezTo>
                    <a:cubicBezTo>
                      <a:pt x="103346" y="95"/>
                      <a:pt x="121062" y="6572"/>
                      <a:pt x="134588" y="19431"/>
                    </a:cubicBezTo>
                    <a:close/>
                    <a:moveTo>
                      <a:pt x="118872" y="108395"/>
                    </a:moveTo>
                    <a:cubicBezTo>
                      <a:pt x="104775" y="104870"/>
                      <a:pt x="92393" y="103060"/>
                      <a:pt x="81819" y="103060"/>
                    </a:cubicBezTo>
                    <a:cubicBezTo>
                      <a:pt x="67723" y="103060"/>
                      <a:pt x="56769" y="105727"/>
                      <a:pt x="49053" y="111157"/>
                    </a:cubicBezTo>
                    <a:cubicBezTo>
                      <a:pt x="41243" y="116586"/>
                      <a:pt x="37433" y="124111"/>
                      <a:pt x="37433" y="133731"/>
                    </a:cubicBezTo>
                    <a:cubicBezTo>
                      <a:pt x="37433" y="142399"/>
                      <a:pt x="40577" y="149352"/>
                      <a:pt x="46958" y="154400"/>
                    </a:cubicBezTo>
                    <a:cubicBezTo>
                      <a:pt x="53340" y="159448"/>
                      <a:pt x="61626" y="162020"/>
                      <a:pt x="72009" y="162020"/>
                    </a:cubicBezTo>
                    <a:cubicBezTo>
                      <a:pt x="84963" y="162020"/>
                      <a:pt x="96012" y="158306"/>
                      <a:pt x="105156" y="150876"/>
                    </a:cubicBezTo>
                    <a:cubicBezTo>
                      <a:pt x="114300" y="143447"/>
                      <a:pt x="118872" y="133160"/>
                      <a:pt x="118872" y="120015"/>
                    </a:cubicBezTo>
                    <a:lnTo>
                      <a:pt x="118872" y="10839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7" name="Google Shape;107;p39"/>
              <p:cNvSpPr/>
              <p:nvPr/>
            </p:nvSpPr>
            <p:spPr>
              <a:xfrm>
                <a:off x="8939974"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4"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768" y="141542"/>
                    </a:moveTo>
                    <a:cubicBezTo>
                      <a:pt x="62484" y="152876"/>
                      <a:pt x="74866" y="158496"/>
                      <a:pt x="89630" y="158496"/>
                    </a:cubicBezTo>
                    <a:cubicBezTo>
                      <a:pt x="104680" y="158496"/>
                      <a:pt x="117062" y="152876"/>
                      <a:pt x="126682" y="141542"/>
                    </a:cubicBezTo>
                    <a:cubicBezTo>
                      <a:pt x="136303" y="130207"/>
                      <a:pt x="141161" y="114967"/>
                      <a:pt x="141161" y="95631"/>
                    </a:cubicBezTo>
                    <a:cubicBezTo>
                      <a:pt x="141161" y="76390"/>
                      <a:pt x="136303" y="61055"/>
                      <a:pt x="126492" y="49816"/>
                    </a:cubicBezTo>
                    <a:cubicBezTo>
                      <a:pt x="116777" y="38481"/>
                      <a:pt x="104489" y="32861"/>
                      <a:pt x="89630" y="32861"/>
                    </a:cubicBezTo>
                    <a:cubicBezTo>
                      <a:pt x="74771" y="32861"/>
                      <a:pt x="62484" y="38481"/>
                      <a:pt x="52768" y="49816"/>
                    </a:cubicBezTo>
                    <a:cubicBezTo>
                      <a:pt x="43053" y="61150"/>
                      <a:pt x="38100" y="76390"/>
                      <a:pt x="38100" y="95631"/>
                    </a:cubicBezTo>
                    <a:cubicBezTo>
                      <a:pt x="38195" y="114967"/>
                      <a:pt x="43053" y="130207"/>
                      <a:pt x="52768"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8" name="Google Shape;108;p39"/>
              <p:cNvSpPr/>
              <p:nvPr/>
            </p:nvSpPr>
            <p:spPr>
              <a:xfrm>
                <a:off x="9142856" y="1367313"/>
                <a:ext cx="45815" cy="47243"/>
              </a:xfrm>
              <a:custGeom>
                <a:avLst/>
                <a:gdLst/>
                <a:ahLst/>
                <a:cxnLst/>
                <a:rect l="l" t="t" r="r" b="b"/>
                <a:pathLst>
                  <a:path w="45815" h="47243" extrusionOk="0">
                    <a:moveTo>
                      <a:pt x="6572" y="40196"/>
                    </a:moveTo>
                    <a:cubicBezTo>
                      <a:pt x="2191" y="35528"/>
                      <a:pt x="0" y="30004"/>
                      <a:pt x="0" y="23622"/>
                    </a:cubicBezTo>
                    <a:cubicBezTo>
                      <a:pt x="0" y="17050"/>
                      <a:pt x="2191" y="11430"/>
                      <a:pt x="6572" y="6858"/>
                    </a:cubicBezTo>
                    <a:cubicBezTo>
                      <a:pt x="10954" y="2286"/>
                      <a:pt x="16288" y="0"/>
                      <a:pt x="22574" y="0"/>
                    </a:cubicBezTo>
                    <a:cubicBezTo>
                      <a:pt x="29146" y="0"/>
                      <a:pt x="34671" y="2286"/>
                      <a:pt x="39148" y="6858"/>
                    </a:cubicBezTo>
                    <a:cubicBezTo>
                      <a:pt x="43625" y="11430"/>
                      <a:pt x="45815" y="17050"/>
                      <a:pt x="45815" y="23622"/>
                    </a:cubicBezTo>
                    <a:cubicBezTo>
                      <a:pt x="45815" y="30004"/>
                      <a:pt x="43529" y="35528"/>
                      <a:pt x="38957" y="40196"/>
                    </a:cubicBezTo>
                    <a:cubicBezTo>
                      <a:pt x="34385" y="44863"/>
                      <a:pt x="28860" y="47244"/>
                      <a:pt x="22574" y="47244"/>
                    </a:cubicBezTo>
                    <a:cubicBezTo>
                      <a:pt x="16288" y="47244"/>
                      <a:pt x="10954" y="44863"/>
                      <a:pt x="6572" y="4019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09" name="Google Shape;109;p39"/>
              <p:cNvSpPr/>
              <p:nvPr/>
            </p:nvSpPr>
            <p:spPr>
              <a:xfrm>
                <a:off x="9214294" y="1223009"/>
                <a:ext cx="156591" cy="191166"/>
              </a:xfrm>
              <a:custGeom>
                <a:avLst/>
                <a:gdLst/>
                <a:ahLst/>
                <a:cxnLst/>
                <a:rect l="l" t="t" r="r" b="b"/>
                <a:pathLst>
                  <a:path w="156591" h="191166" extrusionOk="0">
                    <a:moveTo>
                      <a:pt x="128683" y="135446"/>
                    </a:moveTo>
                    <a:lnTo>
                      <a:pt x="156591" y="151638"/>
                    </a:lnTo>
                    <a:cubicBezTo>
                      <a:pt x="150209" y="164783"/>
                      <a:pt x="141256" y="174689"/>
                      <a:pt x="129635" y="181261"/>
                    </a:cubicBezTo>
                    <a:cubicBezTo>
                      <a:pt x="118015" y="187833"/>
                      <a:pt x="104680" y="191167"/>
                      <a:pt x="89630" y="191167"/>
                    </a:cubicBezTo>
                    <a:cubicBezTo>
                      <a:pt x="73152" y="191167"/>
                      <a:pt x="58102" y="187262"/>
                      <a:pt x="44482" y="179546"/>
                    </a:cubicBezTo>
                    <a:cubicBezTo>
                      <a:pt x="30861" y="171831"/>
                      <a:pt x="20002" y="160687"/>
                      <a:pt x="12002" y="146209"/>
                    </a:cubicBezTo>
                    <a:cubicBezTo>
                      <a:pt x="4000" y="131731"/>
                      <a:pt x="0" y="114871"/>
                      <a:pt x="0" y="95536"/>
                    </a:cubicBezTo>
                    <a:cubicBezTo>
                      <a:pt x="0" y="76295"/>
                      <a:pt x="4000" y="59341"/>
                      <a:pt x="12002" y="44958"/>
                    </a:cubicBezTo>
                    <a:cubicBezTo>
                      <a:pt x="20002" y="30480"/>
                      <a:pt x="30861" y="19336"/>
                      <a:pt x="44482" y="11621"/>
                    </a:cubicBezTo>
                    <a:cubicBezTo>
                      <a:pt x="58102" y="3905"/>
                      <a:pt x="73152" y="0"/>
                      <a:pt x="89630" y="0"/>
                    </a:cubicBezTo>
                    <a:cubicBezTo>
                      <a:pt x="104680" y="0"/>
                      <a:pt x="118015" y="3334"/>
                      <a:pt x="129635" y="9906"/>
                    </a:cubicBezTo>
                    <a:cubicBezTo>
                      <a:pt x="141256" y="16478"/>
                      <a:pt x="150304" y="26384"/>
                      <a:pt x="156591" y="39529"/>
                    </a:cubicBezTo>
                    <a:lnTo>
                      <a:pt x="128683" y="55721"/>
                    </a:lnTo>
                    <a:cubicBezTo>
                      <a:pt x="118776" y="40672"/>
                      <a:pt x="105632" y="33147"/>
                      <a:pt x="89154" y="33147"/>
                    </a:cubicBezTo>
                    <a:cubicBezTo>
                      <a:pt x="73819" y="33147"/>
                      <a:pt x="61532" y="38767"/>
                      <a:pt x="52101" y="49911"/>
                    </a:cubicBezTo>
                    <a:cubicBezTo>
                      <a:pt x="42672" y="61055"/>
                      <a:pt x="38005" y="76295"/>
                      <a:pt x="38005" y="95631"/>
                    </a:cubicBezTo>
                    <a:cubicBezTo>
                      <a:pt x="38005" y="115157"/>
                      <a:pt x="42672" y="130493"/>
                      <a:pt x="52101" y="141637"/>
                    </a:cubicBezTo>
                    <a:cubicBezTo>
                      <a:pt x="61532" y="152781"/>
                      <a:pt x="73819" y="158401"/>
                      <a:pt x="89154" y="158401"/>
                    </a:cubicBezTo>
                    <a:cubicBezTo>
                      <a:pt x="105537" y="158401"/>
                      <a:pt x="118776" y="150781"/>
                      <a:pt x="128683" y="135446"/>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0" name="Google Shape;110;p39"/>
              <p:cNvSpPr/>
              <p:nvPr/>
            </p:nvSpPr>
            <p:spPr>
              <a:xfrm>
                <a:off x="9387649" y="1222914"/>
                <a:ext cx="179260" cy="191262"/>
              </a:xfrm>
              <a:custGeom>
                <a:avLst/>
                <a:gdLst/>
                <a:ahLst/>
                <a:cxnLst/>
                <a:rect l="l" t="t" r="r" b="b"/>
                <a:pathLst>
                  <a:path w="179260" h="191262" extrusionOk="0">
                    <a:moveTo>
                      <a:pt x="12382" y="45910"/>
                    </a:moveTo>
                    <a:cubicBezTo>
                      <a:pt x="20574" y="31337"/>
                      <a:pt x="31623" y="20002"/>
                      <a:pt x="45339" y="12001"/>
                    </a:cubicBezTo>
                    <a:cubicBezTo>
                      <a:pt x="59055" y="4001"/>
                      <a:pt x="74009" y="0"/>
                      <a:pt x="90011" y="0"/>
                    </a:cubicBezTo>
                    <a:cubicBezTo>
                      <a:pt x="105727" y="0"/>
                      <a:pt x="120491" y="4001"/>
                      <a:pt x="134112" y="12001"/>
                    </a:cubicBezTo>
                    <a:cubicBezTo>
                      <a:pt x="147733" y="20002"/>
                      <a:pt x="158686" y="31242"/>
                      <a:pt x="166878" y="45910"/>
                    </a:cubicBezTo>
                    <a:cubicBezTo>
                      <a:pt x="175070" y="60484"/>
                      <a:pt x="179261" y="77057"/>
                      <a:pt x="179261" y="95631"/>
                    </a:cubicBezTo>
                    <a:cubicBezTo>
                      <a:pt x="179261" y="114205"/>
                      <a:pt x="175164" y="130778"/>
                      <a:pt x="166878" y="145352"/>
                    </a:cubicBezTo>
                    <a:cubicBezTo>
                      <a:pt x="158686" y="159925"/>
                      <a:pt x="147733" y="171260"/>
                      <a:pt x="134112" y="179260"/>
                    </a:cubicBezTo>
                    <a:cubicBezTo>
                      <a:pt x="120491" y="187261"/>
                      <a:pt x="105727" y="191262"/>
                      <a:pt x="90011" y="191262"/>
                    </a:cubicBezTo>
                    <a:cubicBezTo>
                      <a:pt x="74009" y="191262"/>
                      <a:pt x="59150" y="187261"/>
                      <a:pt x="45339" y="179260"/>
                    </a:cubicBezTo>
                    <a:cubicBezTo>
                      <a:pt x="31623" y="171260"/>
                      <a:pt x="20574" y="160020"/>
                      <a:pt x="12382" y="145352"/>
                    </a:cubicBezTo>
                    <a:cubicBezTo>
                      <a:pt x="4191" y="130778"/>
                      <a:pt x="0" y="114205"/>
                      <a:pt x="0" y="95631"/>
                    </a:cubicBezTo>
                    <a:cubicBezTo>
                      <a:pt x="95" y="77057"/>
                      <a:pt x="4191" y="60484"/>
                      <a:pt x="12382" y="45910"/>
                    </a:cubicBezTo>
                    <a:close/>
                    <a:moveTo>
                      <a:pt x="52864" y="141542"/>
                    </a:moveTo>
                    <a:cubicBezTo>
                      <a:pt x="62579" y="152876"/>
                      <a:pt x="74962" y="158496"/>
                      <a:pt x="89725" y="158496"/>
                    </a:cubicBezTo>
                    <a:cubicBezTo>
                      <a:pt x="104775" y="158496"/>
                      <a:pt x="117157" y="152876"/>
                      <a:pt x="126778" y="141542"/>
                    </a:cubicBezTo>
                    <a:cubicBezTo>
                      <a:pt x="136398" y="130207"/>
                      <a:pt x="141255" y="114967"/>
                      <a:pt x="141255" y="95631"/>
                    </a:cubicBezTo>
                    <a:cubicBezTo>
                      <a:pt x="141255" y="76390"/>
                      <a:pt x="136398" y="61055"/>
                      <a:pt x="126587" y="49816"/>
                    </a:cubicBezTo>
                    <a:cubicBezTo>
                      <a:pt x="116871" y="38481"/>
                      <a:pt x="104584" y="32861"/>
                      <a:pt x="89725" y="32861"/>
                    </a:cubicBezTo>
                    <a:cubicBezTo>
                      <a:pt x="74866" y="32861"/>
                      <a:pt x="62579" y="38481"/>
                      <a:pt x="52864" y="49816"/>
                    </a:cubicBezTo>
                    <a:cubicBezTo>
                      <a:pt x="43148" y="61150"/>
                      <a:pt x="38195" y="76390"/>
                      <a:pt x="38195" y="95631"/>
                    </a:cubicBezTo>
                    <a:cubicBezTo>
                      <a:pt x="38195" y="114967"/>
                      <a:pt x="43053" y="130207"/>
                      <a:pt x="52864" y="141542"/>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1" name="Google Shape;111;p39"/>
              <p:cNvSpPr/>
              <p:nvPr/>
            </p:nvSpPr>
            <p:spPr>
              <a:xfrm>
                <a:off x="9607867" y="1223009"/>
                <a:ext cx="254698" cy="187356"/>
              </a:xfrm>
              <a:custGeom>
                <a:avLst/>
                <a:gdLst/>
                <a:ahLst/>
                <a:cxnLst/>
                <a:rect l="l" t="t" r="r" b="b"/>
                <a:pathLst>
                  <a:path w="254698" h="187356" extrusionOk="0">
                    <a:moveTo>
                      <a:pt x="238315" y="19241"/>
                    </a:moveTo>
                    <a:cubicBezTo>
                      <a:pt x="249269" y="32099"/>
                      <a:pt x="254698" y="50483"/>
                      <a:pt x="254698" y="74486"/>
                    </a:cubicBezTo>
                    <a:lnTo>
                      <a:pt x="254698" y="187357"/>
                    </a:lnTo>
                    <a:lnTo>
                      <a:pt x="219456" y="187357"/>
                    </a:lnTo>
                    <a:lnTo>
                      <a:pt x="219456" y="86392"/>
                    </a:lnTo>
                    <a:cubicBezTo>
                      <a:pt x="219456" y="69723"/>
                      <a:pt x="216598" y="56674"/>
                      <a:pt x="210978" y="47434"/>
                    </a:cubicBezTo>
                    <a:cubicBezTo>
                      <a:pt x="205359" y="38100"/>
                      <a:pt x="196882" y="33528"/>
                      <a:pt x="185547" y="33528"/>
                    </a:cubicBezTo>
                    <a:cubicBezTo>
                      <a:pt x="174021" y="33528"/>
                      <a:pt x="164402" y="38195"/>
                      <a:pt x="156781" y="47434"/>
                    </a:cubicBezTo>
                    <a:cubicBezTo>
                      <a:pt x="149161" y="56769"/>
                      <a:pt x="145352" y="69914"/>
                      <a:pt x="145352" y="87154"/>
                    </a:cubicBezTo>
                    <a:lnTo>
                      <a:pt x="145352" y="187357"/>
                    </a:lnTo>
                    <a:lnTo>
                      <a:pt x="109728" y="187357"/>
                    </a:lnTo>
                    <a:lnTo>
                      <a:pt x="109728" y="86392"/>
                    </a:lnTo>
                    <a:cubicBezTo>
                      <a:pt x="109728" y="69437"/>
                      <a:pt x="106966" y="56388"/>
                      <a:pt x="101441" y="47244"/>
                    </a:cubicBezTo>
                    <a:cubicBezTo>
                      <a:pt x="95917" y="38100"/>
                      <a:pt x="87535" y="33528"/>
                      <a:pt x="76200" y="33528"/>
                    </a:cubicBezTo>
                    <a:cubicBezTo>
                      <a:pt x="64675" y="33528"/>
                      <a:pt x="55054" y="38195"/>
                      <a:pt x="47434" y="47625"/>
                    </a:cubicBezTo>
                    <a:cubicBezTo>
                      <a:pt x="39814" y="57055"/>
                      <a:pt x="36004" y="70199"/>
                      <a:pt x="36004" y="87154"/>
                    </a:cubicBezTo>
                    <a:lnTo>
                      <a:pt x="36004" y="187357"/>
                    </a:lnTo>
                    <a:lnTo>
                      <a:pt x="0" y="187357"/>
                    </a:lnTo>
                    <a:lnTo>
                      <a:pt x="0" y="4191"/>
                    </a:lnTo>
                    <a:lnTo>
                      <a:pt x="31718" y="4191"/>
                    </a:lnTo>
                    <a:cubicBezTo>
                      <a:pt x="31909" y="11716"/>
                      <a:pt x="32575" y="20860"/>
                      <a:pt x="33528" y="31718"/>
                    </a:cubicBezTo>
                    <a:cubicBezTo>
                      <a:pt x="39624" y="21146"/>
                      <a:pt x="47244" y="13240"/>
                      <a:pt x="56483" y="7906"/>
                    </a:cubicBezTo>
                    <a:cubicBezTo>
                      <a:pt x="65722" y="2572"/>
                      <a:pt x="75724" y="0"/>
                      <a:pt x="86868" y="0"/>
                    </a:cubicBezTo>
                    <a:cubicBezTo>
                      <a:pt x="99060" y="0"/>
                      <a:pt x="109823" y="3239"/>
                      <a:pt x="119158" y="9716"/>
                    </a:cubicBezTo>
                    <a:cubicBezTo>
                      <a:pt x="128397" y="16193"/>
                      <a:pt x="135350" y="25622"/>
                      <a:pt x="139827" y="38100"/>
                    </a:cubicBezTo>
                    <a:cubicBezTo>
                      <a:pt x="145732" y="25432"/>
                      <a:pt x="153543" y="15907"/>
                      <a:pt x="163259" y="9525"/>
                    </a:cubicBezTo>
                    <a:cubicBezTo>
                      <a:pt x="172974" y="3143"/>
                      <a:pt x="183928" y="0"/>
                      <a:pt x="195929" y="0"/>
                    </a:cubicBezTo>
                    <a:cubicBezTo>
                      <a:pt x="213170" y="0"/>
                      <a:pt x="227362" y="6382"/>
                      <a:pt x="238315" y="19241"/>
                    </a:cubicBez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2" name="Google Shape;112;p39"/>
              <p:cNvSpPr/>
              <p:nvPr/>
            </p:nvSpPr>
            <p:spPr>
              <a:xfrm>
                <a:off x="7693913" y="1532191"/>
                <a:ext cx="313658" cy="326993"/>
              </a:xfrm>
              <a:custGeom>
                <a:avLst/>
                <a:gdLst/>
                <a:ahLst/>
                <a:cxnLst/>
                <a:rect l="l" t="t" r="r" b="b"/>
                <a:pathLst>
                  <a:path w="313658" h="326993" extrusionOk="0">
                    <a:moveTo>
                      <a:pt x="19431" y="89821"/>
                    </a:moveTo>
                    <a:cubicBezTo>
                      <a:pt x="45529" y="109061"/>
                      <a:pt x="66104" y="125825"/>
                      <a:pt x="81153" y="139922"/>
                    </a:cubicBezTo>
                    <a:lnTo>
                      <a:pt x="61436" y="166402"/>
                    </a:lnTo>
                    <a:cubicBezTo>
                      <a:pt x="53721" y="158877"/>
                      <a:pt x="43719" y="150019"/>
                      <a:pt x="31432" y="139732"/>
                    </a:cubicBezTo>
                    <a:cubicBezTo>
                      <a:pt x="19145" y="129445"/>
                      <a:pt x="8763" y="121348"/>
                      <a:pt x="0" y="115252"/>
                    </a:cubicBezTo>
                    <a:lnTo>
                      <a:pt x="19431" y="89821"/>
                    </a:lnTo>
                    <a:close/>
                    <a:moveTo>
                      <a:pt x="9525" y="312801"/>
                    </a:moveTo>
                    <a:cubicBezTo>
                      <a:pt x="23431" y="271367"/>
                      <a:pt x="35719" y="229743"/>
                      <a:pt x="46577" y="187928"/>
                    </a:cubicBezTo>
                    <a:lnTo>
                      <a:pt x="76962" y="197072"/>
                    </a:lnTo>
                    <a:cubicBezTo>
                      <a:pt x="66866" y="237077"/>
                      <a:pt x="54959" y="278797"/>
                      <a:pt x="41338" y="322326"/>
                    </a:cubicBezTo>
                    <a:lnTo>
                      <a:pt x="9525" y="312801"/>
                    </a:lnTo>
                    <a:close/>
                    <a:moveTo>
                      <a:pt x="67437" y="76771"/>
                    </a:moveTo>
                    <a:cubicBezTo>
                      <a:pt x="59722" y="69723"/>
                      <a:pt x="50387" y="61817"/>
                      <a:pt x="39528" y="52959"/>
                    </a:cubicBezTo>
                    <a:cubicBezTo>
                      <a:pt x="28670" y="44101"/>
                      <a:pt x="19431" y="36862"/>
                      <a:pt x="11620" y="31242"/>
                    </a:cubicBezTo>
                    <a:lnTo>
                      <a:pt x="31052" y="5810"/>
                    </a:lnTo>
                    <a:cubicBezTo>
                      <a:pt x="39052" y="11240"/>
                      <a:pt x="48482" y="18193"/>
                      <a:pt x="59245" y="26670"/>
                    </a:cubicBezTo>
                    <a:cubicBezTo>
                      <a:pt x="70104" y="35147"/>
                      <a:pt x="79629" y="43148"/>
                      <a:pt x="87820" y="50673"/>
                    </a:cubicBezTo>
                    <a:lnTo>
                      <a:pt x="67437" y="76771"/>
                    </a:lnTo>
                    <a:close/>
                    <a:moveTo>
                      <a:pt x="313658" y="35814"/>
                    </a:moveTo>
                    <a:lnTo>
                      <a:pt x="313658" y="60198"/>
                    </a:lnTo>
                    <a:cubicBezTo>
                      <a:pt x="313658" y="91916"/>
                      <a:pt x="313087" y="128206"/>
                      <a:pt x="312039" y="169069"/>
                    </a:cubicBezTo>
                    <a:cubicBezTo>
                      <a:pt x="310991" y="209836"/>
                      <a:pt x="309467" y="247650"/>
                      <a:pt x="307657" y="282511"/>
                    </a:cubicBezTo>
                    <a:cubicBezTo>
                      <a:pt x="306705" y="298228"/>
                      <a:pt x="303086" y="309563"/>
                      <a:pt x="296894" y="316421"/>
                    </a:cubicBezTo>
                    <a:cubicBezTo>
                      <a:pt x="290608" y="323279"/>
                      <a:pt x="280225" y="326803"/>
                      <a:pt x="265652" y="326993"/>
                    </a:cubicBezTo>
                    <a:lnTo>
                      <a:pt x="254318" y="326993"/>
                    </a:lnTo>
                    <a:cubicBezTo>
                      <a:pt x="239268" y="326993"/>
                      <a:pt x="226409" y="326422"/>
                      <a:pt x="215836" y="325184"/>
                    </a:cubicBezTo>
                    <a:lnTo>
                      <a:pt x="209455" y="295942"/>
                    </a:lnTo>
                    <a:cubicBezTo>
                      <a:pt x="225933" y="297847"/>
                      <a:pt x="240697" y="298609"/>
                      <a:pt x="253936" y="298418"/>
                    </a:cubicBezTo>
                    <a:cubicBezTo>
                      <a:pt x="261747" y="298228"/>
                      <a:pt x="267081" y="295846"/>
                      <a:pt x="270129" y="291560"/>
                    </a:cubicBezTo>
                    <a:cubicBezTo>
                      <a:pt x="273177" y="287179"/>
                      <a:pt x="275082" y="279749"/>
                      <a:pt x="275749" y="269177"/>
                    </a:cubicBezTo>
                    <a:cubicBezTo>
                      <a:pt x="277368" y="241173"/>
                      <a:pt x="278702" y="210312"/>
                      <a:pt x="279845" y="176594"/>
                    </a:cubicBezTo>
                    <a:cubicBezTo>
                      <a:pt x="280892" y="142875"/>
                      <a:pt x="281464" y="112871"/>
                      <a:pt x="281464" y="86773"/>
                    </a:cubicBezTo>
                    <a:lnTo>
                      <a:pt x="281464" y="66294"/>
                    </a:lnTo>
                    <a:lnTo>
                      <a:pt x="133731" y="66294"/>
                    </a:lnTo>
                    <a:cubicBezTo>
                      <a:pt x="123158" y="83248"/>
                      <a:pt x="111347" y="99441"/>
                      <a:pt x="98488" y="114967"/>
                    </a:cubicBezTo>
                    <a:lnTo>
                      <a:pt x="73057" y="97726"/>
                    </a:lnTo>
                    <a:cubicBezTo>
                      <a:pt x="86963" y="81058"/>
                      <a:pt x="99155" y="64294"/>
                      <a:pt x="109728" y="47625"/>
                    </a:cubicBezTo>
                    <a:cubicBezTo>
                      <a:pt x="120301" y="30956"/>
                      <a:pt x="128301" y="15049"/>
                      <a:pt x="133731" y="0"/>
                    </a:cubicBezTo>
                    <a:lnTo>
                      <a:pt x="164782" y="6668"/>
                    </a:lnTo>
                    <a:cubicBezTo>
                      <a:pt x="160306" y="17240"/>
                      <a:pt x="155734" y="27051"/>
                      <a:pt x="151066" y="35909"/>
                    </a:cubicBezTo>
                    <a:lnTo>
                      <a:pt x="313658" y="35909"/>
                    </a:lnTo>
                    <a:close/>
                    <a:moveTo>
                      <a:pt x="100965" y="211836"/>
                    </a:moveTo>
                    <a:lnTo>
                      <a:pt x="128492" y="211836"/>
                    </a:lnTo>
                    <a:lnTo>
                      <a:pt x="128492" y="254508"/>
                    </a:lnTo>
                    <a:lnTo>
                      <a:pt x="162401" y="254508"/>
                    </a:lnTo>
                    <a:lnTo>
                      <a:pt x="162401" y="194881"/>
                    </a:lnTo>
                    <a:lnTo>
                      <a:pt x="90106" y="194881"/>
                    </a:lnTo>
                    <a:lnTo>
                      <a:pt x="90106" y="167735"/>
                    </a:lnTo>
                    <a:lnTo>
                      <a:pt x="162401" y="167735"/>
                    </a:lnTo>
                    <a:lnTo>
                      <a:pt x="162401" y="131445"/>
                    </a:lnTo>
                    <a:lnTo>
                      <a:pt x="141256" y="131445"/>
                    </a:lnTo>
                    <a:cubicBezTo>
                      <a:pt x="134398" y="142018"/>
                      <a:pt x="127730" y="151447"/>
                      <a:pt x="121158" y="159639"/>
                    </a:cubicBezTo>
                    <a:lnTo>
                      <a:pt x="96488" y="144494"/>
                    </a:lnTo>
                    <a:cubicBezTo>
                      <a:pt x="106394" y="132778"/>
                      <a:pt x="114585" y="121825"/>
                      <a:pt x="121158" y="111728"/>
                    </a:cubicBezTo>
                    <a:cubicBezTo>
                      <a:pt x="127730" y="101632"/>
                      <a:pt x="133826" y="90488"/>
                      <a:pt x="139541" y="78200"/>
                    </a:cubicBezTo>
                    <a:lnTo>
                      <a:pt x="166021" y="84582"/>
                    </a:lnTo>
                    <a:cubicBezTo>
                      <a:pt x="161830" y="94202"/>
                      <a:pt x="158686" y="100679"/>
                      <a:pt x="156876" y="104013"/>
                    </a:cubicBezTo>
                    <a:lnTo>
                      <a:pt x="251079" y="104013"/>
                    </a:lnTo>
                    <a:lnTo>
                      <a:pt x="251079" y="131540"/>
                    </a:lnTo>
                    <a:lnTo>
                      <a:pt x="193262" y="131540"/>
                    </a:lnTo>
                    <a:lnTo>
                      <a:pt x="193262" y="167830"/>
                    </a:lnTo>
                    <a:lnTo>
                      <a:pt x="263843" y="167830"/>
                    </a:lnTo>
                    <a:lnTo>
                      <a:pt x="263843" y="194977"/>
                    </a:lnTo>
                    <a:lnTo>
                      <a:pt x="193262" y="194977"/>
                    </a:lnTo>
                    <a:lnTo>
                      <a:pt x="193262" y="254603"/>
                    </a:lnTo>
                    <a:lnTo>
                      <a:pt x="224694" y="254603"/>
                    </a:lnTo>
                    <a:lnTo>
                      <a:pt x="224694" y="211550"/>
                    </a:lnTo>
                    <a:lnTo>
                      <a:pt x="251841" y="211550"/>
                    </a:lnTo>
                    <a:lnTo>
                      <a:pt x="251841" y="281083"/>
                    </a:lnTo>
                    <a:lnTo>
                      <a:pt x="101155" y="281083"/>
                    </a:lnTo>
                    <a:lnTo>
                      <a:pt x="101155" y="211836"/>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3" name="Google Shape;113;p39"/>
              <p:cNvSpPr/>
              <p:nvPr/>
            </p:nvSpPr>
            <p:spPr>
              <a:xfrm>
                <a:off x="8056911" y="1535620"/>
                <a:ext cx="300608" cy="313848"/>
              </a:xfrm>
              <a:custGeom>
                <a:avLst/>
                <a:gdLst/>
                <a:ahLst/>
                <a:cxnLst/>
                <a:rect l="l" t="t" r="r" b="b"/>
                <a:pathLst>
                  <a:path w="300608" h="313848" extrusionOk="0">
                    <a:moveTo>
                      <a:pt x="238887" y="282130"/>
                    </a:moveTo>
                    <a:lnTo>
                      <a:pt x="300609" y="282130"/>
                    </a:lnTo>
                    <a:lnTo>
                      <a:pt x="300609" y="313849"/>
                    </a:lnTo>
                    <a:lnTo>
                      <a:pt x="0" y="313849"/>
                    </a:lnTo>
                    <a:lnTo>
                      <a:pt x="0" y="282130"/>
                    </a:lnTo>
                    <a:lnTo>
                      <a:pt x="131636" y="282130"/>
                    </a:lnTo>
                    <a:lnTo>
                      <a:pt x="131636" y="219361"/>
                    </a:lnTo>
                    <a:lnTo>
                      <a:pt x="27527" y="219361"/>
                    </a:lnTo>
                    <a:lnTo>
                      <a:pt x="27527" y="187642"/>
                    </a:lnTo>
                    <a:lnTo>
                      <a:pt x="131636" y="187642"/>
                    </a:lnTo>
                    <a:lnTo>
                      <a:pt x="131636" y="144209"/>
                    </a:lnTo>
                    <a:lnTo>
                      <a:pt x="14192" y="144209"/>
                    </a:lnTo>
                    <a:lnTo>
                      <a:pt x="14192" y="112776"/>
                    </a:lnTo>
                    <a:lnTo>
                      <a:pt x="287655" y="112776"/>
                    </a:lnTo>
                    <a:lnTo>
                      <a:pt x="287655" y="144209"/>
                    </a:lnTo>
                    <a:lnTo>
                      <a:pt x="165925" y="144209"/>
                    </a:lnTo>
                    <a:lnTo>
                      <a:pt x="165925" y="187642"/>
                    </a:lnTo>
                    <a:lnTo>
                      <a:pt x="273558" y="187642"/>
                    </a:lnTo>
                    <a:lnTo>
                      <a:pt x="273558" y="219361"/>
                    </a:lnTo>
                    <a:lnTo>
                      <a:pt x="165925" y="219361"/>
                    </a:lnTo>
                    <a:lnTo>
                      <a:pt x="165925" y="282130"/>
                    </a:lnTo>
                    <a:lnTo>
                      <a:pt x="235077" y="282130"/>
                    </a:lnTo>
                    <a:cubicBezTo>
                      <a:pt x="220980" y="262890"/>
                      <a:pt x="210502" y="248888"/>
                      <a:pt x="203645" y="240125"/>
                    </a:cubicBezTo>
                    <a:lnTo>
                      <a:pt x="229076" y="220694"/>
                    </a:lnTo>
                    <a:cubicBezTo>
                      <a:pt x="244412" y="240030"/>
                      <a:pt x="255651" y="254603"/>
                      <a:pt x="262985" y="264414"/>
                    </a:cubicBezTo>
                    <a:lnTo>
                      <a:pt x="238887" y="282130"/>
                    </a:lnTo>
                    <a:close/>
                    <a:moveTo>
                      <a:pt x="38862" y="67723"/>
                    </a:moveTo>
                    <a:lnTo>
                      <a:pt x="38862" y="99155"/>
                    </a:lnTo>
                    <a:lnTo>
                      <a:pt x="5334" y="99155"/>
                    </a:lnTo>
                    <a:lnTo>
                      <a:pt x="5334" y="36671"/>
                    </a:lnTo>
                    <a:lnTo>
                      <a:pt x="133065" y="36671"/>
                    </a:lnTo>
                    <a:lnTo>
                      <a:pt x="121063" y="5620"/>
                    </a:lnTo>
                    <a:lnTo>
                      <a:pt x="157734" y="0"/>
                    </a:lnTo>
                    <a:lnTo>
                      <a:pt x="160877" y="8477"/>
                    </a:lnTo>
                    <a:lnTo>
                      <a:pt x="171831" y="36671"/>
                    </a:lnTo>
                    <a:lnTo>
                      <a:pt x="296418" y="36671"/>
                    </a:lnTo>
                    <a:lnTo>
                      <a:pt x="296418" y="99155"/>
                    </a:lnTo>
                    <a:lnTo>
                      <a:pt x="261461" y="99155"/>
                    </a:lnTo>
                    <a:lnTo>
                      <a:pt x="261461" y="67723"/>
                    </a:lnTo>
                    <a:lnTo>
                      <a:pt x="38862" y="6772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4" name="Google Shape;114;p39"/>
              <p:cNvSpPr/>
              <p:nvPr/>
            </p:nvSpPr>
            <p:spPr>
              <a:xfrm>
                <a:off x="8405525" y="1711928"/>
                <a:ext cx="129445" cy="30384"/>
              </a:xfrm>
              <a:custGeom>
                <a:avLst/>
                <a:gdLst/>
                <a:ahLst/>
                <a:cxnLst/>
                <a:rect l="l" t="t" r="r" b="b"/>
                <a:pathLst>
                  <a:path w="129445" h="30384" extrusionOk="0">
                    <a:moveTo>
                      <a:pt x="0" y="30385"/>
                    </a:moveTo>
                    <a:lnTo>
                      <a:pt x="0" y="0"/>
                    </a:lnTo>
                    <a:lnTo>
                      <a:pt x="129445" y="0"/>
                    </a:lnTo>
                    <a:lnTo>
                      <a:pt x="129445" y="30385"/>
                    </a:lnTo>
                    <a:lnTo>
                      <a:pt x="0" y="30385"/>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5" name="Google Shape;115;p39"/>
              <p:cNvSpPr/>
              <p:nvPr/>
            </p:nvSpPr>
            <p:spPr>
              <a:xfrm>
                <a:off x="8569356" y="1536001"/>
                <a:ext cx="327279" cy="323850"/>
              </a:xfrm>
              <a:custGeom>
                <a:avLst/>
                <a:gdLst/>
                <a:ahLst/>
                <a:cxnLst/>
                <a:rect l="l" t="t" r="r" b="b"/>
                <a:pathLst>
                  <a:path w="327279" h="323850" extrusionOk="0">
                    <a:moveTo>
                      <a:pt x="138208" y="94488"/>
                    </a:moveTo>
                    <a:cubicBezTo>
                      <a:pt x="134208" y="127635"/>
                      <a:pt x="130016" y="154591"/>
                      <a:pt x="125539" y="175260"/>
                    </a:cubicBezTo>
                    <a:cubicBezTo>
                      <a:pt x="121063" y="195929"/>
                      <a:pt x="115062" y="214313"/>
                      <a:pt x="107538" y="230315"/>
                    </a:cubicBezTo>
                    <a:lnTo>
                      <a:pt x="154496" y="268796"/>
                    </a:lnTo>
                    <a:lnTo>
                      <a:pt x="131922" y="296323"/>
                    </a:lnTo>
                    <a:cubicBezTo>
                      <a:pt x="118967" y="284321"/>
                      <a:pt x="104966" y="272129"/>
                      <a:pt x="89916" y="259651"/>
                    </a:cubicBezTo>
                    <a:cubicBezTo>
                      <a:pt x="82391" y="270034"/>
                      <a:pt x="73247" y="280321"/>
                      <a:pt x="62579" y="290513"/>
                    </a:cubicBezTo>
                    <a:cubicBezTo>
                      <a:pt x="51911" y="300704"/>
                      <a:pt x="38862" y="311849"/>
                      <a:pt x="23622" y="323850"/>
                    </a:cubicBezTo>
                    <a:lnTo>
                      <a:pt x="0" y="298799"/>
                    </a:lnTo>
                    <a:cubicBezTo>
                      <a:pt x="14859" y="287465"/>
                      <a:pt x="27242" y="277082"/>
                      <a:pt x="37433" y="267557"/>
                    </a:cubicBezTo>
                    <a:cubicBezTo>
                      <a:pt x="47530" y="258032"/>
                      <a:pt x="56198" y="248126"/>
                      <a:pt x="63532" y="237744"/>
                    </a:cubicBezTo>
                    <a:cubicBezTo>
                      <a:pt x="44482" y="222504"/>
                      <a:pt x="28575" y="210122"/>
                      <a:pt x="15907" y="200692"/>
                    </a:cubicBezTo>
                    <a:cubicBezTo>
                      <a:pt x="24575" y="169164"/>
                      <a:pt x="32004" y="134398"/>
                      <a:pt x="38100" y="96298"/>
                    </a:cubicBezTo>
                    <a:lnTo>
                      <a:pt x="5239" y="96298"/>
                    </a:lnTo>
                    <a:lnTo>
                      <a:pt x="5239" y="62770"/>
                    </a:lnTo>
                    <a:lnTo>
                      <a:pt x="42958" y="62770"/>
                    </a:lnTo>
                    <a:cubicBezTo>
                      <a:pt x="46197" y="36862"/>
                      <a:pt x="48483" y="16002"/>
                      <a:pt x="49625" y="0"/>
                    </a:cubicBezTo>
                    <a:lnTo>
                      <a:pt x="82487" y="2477"/>
                    </a:lnTo>
                    <a:cubicBezTo>
                      <a:pt x="80391" y="22193"/>
                      <a:pt x="77914" y="42386"/>
                      <a:pt x="75057" y="62770"/>
                    </a:cubicBezTo>
                    <a:lnTo>
                      <a:pt x="138208" y="62770"/>
                    </a:lnTo>
                    <a:lnTo>
                      <a:pt x="138208" y="94488"/>
                    </a:lnTo>
                    <a:close/>
                    <a:moveTo>
                      <a:pt x="80296" y="208788"/>
                    </a:moveTo>
                    <a:cubicBezTo>
                      <a:pt x="86678" y="195167"/>
                      <a:pt x="91916" y="179356"/>
                      <a:pt x="96203" y="161544"/>
                    </a:cubicBezTo>
                    <a:cubicBezTo>
                      <a:pt x="100394" y="143637"/>
                      <a:pt x="104204" y="121920"/>
                      <a:pt x="107538" y="96298"/>
                    </a:cubicBezTo>
                    <a:lnTo>
                      <a:pt x="69818" y="96298"/>
                    </a:lnTo>
                    <a:cubicBezTo>
                      <a:pt x="63913" y="131540"/>
                      <a:pt x="57721" y="161449"/>
                      <a:pt x="51149" y="185928"/>
                    </a:cubicBezTo>
                    <a:cubicBezTo>
                      <a:pt x="62770" y="194501"/>
                      <a:pt x="72580" y="202216"/>
                      <a:pt x="80296" y="208788"/>
                    </a:cubicBezTo>
                    <a:close/>
                    <a:moveTo>
                      <a:pt x="327279" y="147066"/>
                    </a:moveTo>
                    <a:lnTo>
                      <a:pt x="327279" y="180213"/>
                    </a:lnTo>
                    <a:lnTo>
                      <a:pt x="250413" y="180213"/>
                    </a:lnTo>
                    <a:lnTo>
                      <a:pt x="250413" y="276511"/>
                    </a:lnTo>
                    <a:cubicBezTo>
                      <a:pt x="250413" y="292703"/>
                      <a:pt x="247174" y="304133"/>
                      <a:pt x="240697" y="310706"/>
                    </a:cubicBezTo>
                    <a:cubicBezTo>
                      <a:pt x="234220" y="317278"/>
                      <a:pt x="223076" y="320612"/>
                      <a:pt x="207359" y="320612"/>
                    </a:cubicBezTo>
                    <a:cubicBezTo>
                      <a:pt x="192977" y="320612"/>
                      <a:pt x="180690" y="320040"/>
                      <a:pt x="170307" y="318802"/>
                    </a:cubicBezTo>
                    <a:lnTo>
                      <a:pt x="163259" y="285655"/>
                    </a:lnTo>
                    <a:cubicBezTo>
                      <a:pt x="175260" y="287750"/>
                      <a:pt x="187166" y="288798"/>
                      <a:pt x="198882" y="288798"/>
                    </a:cubicBezTo>
                    <a:cubicBezTo>
                      <a:pt x="206121" y="288798"/>
                      <a:pt x="210979" y="287179"/>
                      <a:pt x="213360" y="284036"/>
                    </a:cubicBezTo>
                    <a:cubicBezTo>
                      <a:pt x="215741" y="280892"/>
                      <a:pt x="216884" y="274415"/>
                      <a:pt x="216884" y="264795"/>
                    </a:cubicBezTo>
                    <a:lnTo>
                      <a:pt x="216884" y="180118"/>
                    </a:lnTo>
                    <a:lnTo>
                      <a:pt x="144875" y="180118"/>
                    </a:lnTo>
                    <a:lnTo>
                      <a:pt x="144875" y="147066"/>
                    </a:lnTo>
                    <a:lnTo>
                      <a:pt x="216884" y="147066"/>
                    </a:lnTo>
                    <a:lnTo>
                      <a:pt x="216884" y="108299"/>
                    </a:lnTo>
                    <a:lnTo>
                      <a:pt x="273368" y="54293"/>
                    </a:lnTo>
                    <a:lnTo>
                      <a:pt x="155924" y="54293"/>
                    </a:lnTo>
                    <a:lnTo>
                      <a:pt x="155924" y="22193"/>
                    </a:lnTo>
                    <a:lnTo>
                      <a:pt x="316802" y="22193"/>
                    </a:lnTo>
                    <a:lnTo>
                      <a:pt x="316802" y="53912"/>
                    </a:lnTo>
                    <a:lnTo>
                      <a:pt x="250507" y="120206"/>
                    </a:lnTo>
                    <a:lnTo>
                      <a:pt x="250507" y="146971"/>
                    </a:lnTo>
                    <a:lnTo>
                      <a:pt x="327279" y="146971"/>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6" name="Google Shape;116;p39"/>
              <p:cNvSpPr/>
              <p:nvPr/>
            </p:nvSpPr>
            <p:spPr>
              <a:xfrm>
                <a:off x="8925591" y="1554289"/>
                <a:ext cx="296322" cy="310610"/>
              </a:xfrm>
              <a:custGeom>
                <a:avLst/>
                <a:gdLst/>
                <a:ahLst/>
                <a:cxnLst/>
                <a:rect l="l" t="t" r="r" b="b"/>
                <a:pathLst>
                  <a:path w="296322" h="310610" extrusionOk="0">
                    <a:moveTo>
                      <a:pt x="31718" y="0"/>
                    </a:moveTo>
                    <a:lnTo>
                      <a:pt x="296323" y="0"/>
                    </a:lnTo>
                    <a:lnTo>
                      <a:pt x="296323" y="260413"/>
                    </a:lnTo>
                    <a:cubicBezTo>
                      <a:pt x="296323" y="271939"/>
                      <a:pt x="294799" y="280797"/>
                      <a:pt x="291941" y="286893"/>
                    </a:cubicBezTo>
                    <a:cubicBezTo>
                      <a:pt x="288988" y="292989"/>
                      <a:pt x="284226" y="297275"/>
                      <a:pt x="277653" y="299752"/>
                    </a:cubicBezTo>
                    <a:cubicBezTo>
                      <a:pt x="271082" y="302228"/>
                      <a:pt x="261747" y="303467"/>
                      <a:pt x="249745" y="303467"/>
                    </a:cubicBezTo>
                    <a:cubicBezTo>
                      <a:pt x="239839" y="303467"/>
                      <a:pt x="227838" y="302800"/>
                      <a:pt x="213741" y="301371"/>
                    </a:cubicBezTo>
                    <a:lnTo>
                      <a:pt x="208121" y="267843"/>
                    </a:lnTo>
                    <a:cubicBezTo>
                      <a:pt x="223171" y="269938"/>
                      <a:pt x="235648" y="271177"/>
                      <a:pt x="245554" y="271367"/>
                    </a:cubicBezTo>
                    <a:cubicBezTo>
                      <a:pt x="252793" y="271367"/>
                      <a:pt x="257651" y="269938"/>
                      <a:pt x="260032" y="266986"/>
                    </a:cubicBezTo>
                    <a:cubicBezTo>
                      <a:pt x="262414" y="264033"/>
                      <a:pt x="263557" y="258223"/>
                      <a:pt x="263557" y="249555"/>
                    </a:cubicBezTo>
                    <a:lnTo>
                      <a:pt x="263557" y="203740"/>
                    </a:lnTo>
                    <a:lnTo>
                      <a:pt x="180308" y="203740"/>
                    </a:lnTo>
                    <a:lnTo>
                      <a:pt x="180308" y="298990"/>
                    </a:lnTo>
                    <a:lnTo>
                      <a:pt x="147828" y="298990"/>
                    </a:lnTo>
                    <a:lnTo>
                      <a:pt x="147828" y="203740"/>
                    </a:lnTo>
                    <a:lnTo>
                      <a:pt x="63818" y="203740"/>
                    </a:lnTo>
                    <a:cubicBezTo>
                      <a:pt x="62198" y="222980"/>
                      <a:pt x="58769" y="240697"/>
                      <a:pt x="53626" y="256794"/>
                    </a:cubicBezTo>
                    <a:cubicBezTo>
                      <a:pt x="48482" y="272891"/>
                      <a:pt x="40577" y="290798"/>
                      <a:pt x="30003" y="310610"/>
                    </a:cubicBezTo>
                    <a:lnTo>
                      <a:pt x="0" y="294037"/>
                    </a:lnTo>
                    <a:cubicBezTo>
                      <a:pt x="9620" y="275654"/>
                      <a:pt x="16573" y="260509"/>
                      <a:pt x="20764" y="248507"/>
                    </a:cubicBezTo>
                    <a:cubicBezTo>
                      <a:pt x="25051" y="236506"/>
                      <a:pt x="27908" y="223171"/>
                      <a:pt x="29432" y="208502"/>
                    </a:cubicBezTo>
                    <a:cubicBezTo>
                      <a:pt x="30956" y="193834"/>
                      <a:pt x="31718" y="172974"/>
                      <a:pt x="31718" y="145923"/>
                    </a:cubicBezTo>
                    <a:lnTo>
                      <a:pt x="31718" y="0"/>
                    </a:lnTo>
                    <a:close/>
                    <a:moveTo>
                      <a:pt x="147828" y="87154"/>
                    </a:moveTo>
                    <a:lnTo>
                      <a:pt x="147828" y="32480"/>
                    </a:lnTo>
                    <a:lnTo>
                      <a:pt x="65627" y="32480"/>
                    </a:lnTo>
                    <a:lnTo>
                      <a:pt x="65627" y="87154"/>
                    </a:lnTo>
                    <a:lnTo>
                      <a:pt x="147828" y="87154"/>
                    </a:lnTo>
                    <a:close/>
                    <a:moveTo>
                      <a:pt x="65627" y="171450"/>
                    </a:moveTo>
                    <a:lnTo>
                      <a:pt x="147828" y="171450"/>
                    </a:lnTo>
                    <a:lnTo>
                      <a:pt x="147828" y="119634"/>
                    </a:lnTo>
                    <a:lnTo>
                      <a:pt x="65627" y="119634"/>
                    </a:lnTo>
                    <a:lnTo>
                      <a:pt x="65627" y="157734"/>
                    </a:lnTo>
                    <a:lnTo>
                      <a:pt x="65627" y="171450"/>
                    </a:lnTo>
                    <a:close/>
                    <a:moveTo>
                      <a:pt x="180213" y="87154"/>
                    </a:moveTo>
                    <a:lnTo>
                      <a:pt x="263461" y="87154"/>
                    </a:lnTo>
                    <a:lnTo>
                      <a:pt x="263461" y="32480"/>
                    </a:lnTo>
                    <a:lnTo>
                      <a:pt x="180213" y="32480"/>
                    </a:lnTo>
                    <a:lnTo>
                      <a:pt x="180213" y="87154"/>
                    </a:lnTo>
                    <a:close/>
                    <a:moveTo>
                      <a:pt x="180213" y="119539"/>
                    </a:moveTo>
                    <a:lnTo>
                      <a:pt x="180213" y="171355"/>
                    </a:lnTo>
                    <a:lnTo>
                      <a:pt x="263461" y="171355"/>
                    </a:lnTo>
                    <a:lnTo>
                      <a:pt x="263461" y="119539"/>
                    </a:lnTo>
                    <a:lnTo>
                      <a:pt x="180213" y="119539"/>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7" name="Google Shape;117;p39"/>
              <p:cNvSpPr/>
              <p:nvPr/>
            </p:nvSpPr>
            <p:spPr>
              <a:xfrm>
                <a:off x="9291827" y="1575435"/>
                <a:ext cx="176688" cy="258127"/>
              </a:xfrm>
              <a:custGeom>
                <a:avLst/>
                <a:gdLst/>
                <a:ahLst/>
                <a:cxnLst/>
                <a:rect l="l" t="t" r="r" b="b"/>
                <a:pathLst>
                  <a:path w="176688" h="258127" extrusionOk="0">
                    <a:moveTo>
                      <a:pt x="82486" y="0"/>
                    </a:moveTo>
                    <a:cubicBezTo>
                      <a:pt x="100869" y="0"/>
                      <a:pt x="117157" y="3429"/>
                      <a:pt x="131540" y="10192"/>
                    </a:cubicBezTo>
                    <a:cubicBezTo>
                      <a:pt x="145923" y="17050"/>
                      <a:pt x="156972" y="26670"/>
                      <a:pt x="164878" y="39148"/>
                    </a:cubicBezTo>
                    <a:cubicBezTo>
                      <a:pt x="172783" y="51625"/>
                      <a:pt x="176689" y="65818"/>
                      <a:pt x="176689" y="81820"/>
                    </a:cubicBezTo>
                    <a:cubicBezTo>
                      <a:pt x="176689" y="97822"/>
                      <a:pt x="172783" y="112014"/>
                      <a:pt x="164878" y="124301"/>
                    </a:cubicBezTo>
                    <a:cubicBezTo>
                      <a:pt x="156972" y="136684"/>
                      <a:pt x="145923" y="146209"/>
                      <a:pt x="131730" y="153067"/>
                    </a:cubicBezTo>
                    <a:cubicBezTo>
                      <a:pt x="117538" y="159925"/>
                      <a:pt x="101060" y="163259"/>
                      <a:pt x="82486" y="163259"/>
                    </a:cubicBezTo>
                    <a:lnTo>
                      <a:pt x="37719" y="163259"/>
                    </a:lnTo>
                    <a:lnTo>
                      <a:pt x="37719" y="258127"/>
                    </a:lnTo>
                    <a:lnTo>
                      <a:pt x="0" y="258127"/>
                    </a:lnTo>
                    <a:lnTo>
                      <a:pt x="0" y="0"/>
                    </a:lnTo>
                    <a:lnTo>
                      <a:pt x="82486" y="0"/>
                    </a:lnTo>
                    <a:close/>
                    <a:moveTo>
                      <a:pt x="77914" y="130492"/>
                    </a:moveTo>
                    <a:cubicBezTo>
                      <a:pt x="96488" y="130492"/>
                      <a:pt x="110871" y="126111"/>
                      <a:pt x="121158" y="117253"/>
                    </a:cubicBezTo>
                    <a:cubicBezTo>
                      <a:pt x="131350" y="108394"/>
                      <a:pt x="136493" y="96583"/>
                      <a:pt x="136493" y="81820"/>
                    </a:cubicBezTo>
                    <a:cubicBezTo>
                      <a:pt x="136493" y="67056"/>
                      <a:pt x="131350" y="55150"/>
                      <a:pt x="121158" y="46196"/>
                    </a:cubicBezTo>
                    <a:cubicBezTo>
                      <a:pt x="110966" y="37243"/>
                      <a:pt x="96488" y="32766"/>
                      <a:pt x="77914" y="32766"/>
                    </a:cubicBezTo>
                    <a:lnTo>
                      <a:pt x="37719" y="32766"/>
                    </a:lnTo>
                    <a:lnTo>
                      <a:pt x="37719" y="130492"/>
                    </a:lnTo>
                    <a:lnTo>
                      <a:pt x="77914" y="130492"/>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8" name="Google Shape;118;p39"/>
              <p:cNvSpPr/>
              <p:nvPr/>
            </p:nvSpPr>
            <p:spPr>
              <a:xfrm>
                <a:off x="9506330" y="1575435"/>
                <a:ext cx="176689" cy="258127"/>
              </a:xfrm>
              <a:custGeom>
                <a:avLst/>
                <a:gdLst/>
                <a:ahLst/>
                <a:cxnLst/>
                <a:rect l="l" t="t" r="r" b="b"/>
                <a:pathLst>
                  <a:path w="176689" h="258127" extrusionOk="0">
                    <a:moveTo>
                      <a:pt x="82487" y="0"/>
                    </a:moveTo>
                    <a:cubicBezTo>
                      <a:pt x="100870" y="0"/>
                      <a:pt x="117158" y="3429"/>
                      <a:pt x="131540" y="10192"/>
                    </a:cubicBezTo>
                    <a:cubicBezTo>
                      <a:pt x="145923" y="17050"/>
                      <a:pt x="156972" y="26670"/>
                      <a:pt x="164878" y="39148"/>
                    </a:cubicBezTo>
                    <a:cubicBezTo>
                      <a:pt x="172784" y="51625"/>
                      <a:pt x="176689" y="65818"/>
                      <a:pt x="176689" y="81820"/>
                    </a:cubicBezTo>
                    <a:cubicBezTo>
                      <a:pt x="176689" y="97822"/>
                      <a:pt x="172784" y="112014"/>
                      <a:pt x="164878" y="124301"/>
                    </a:cubicBezTo>
                    <a:cubicBezTo>
                      <a:pt x="156972" y="136684"/>
                      <a:pt x="145923" y="146209"/>
                      <a:pt x="131731" y="153067"/>
                    </a:cubicBezTo>
                    <a:cubicBezTo>
                      <a:pt x="117539" y="159925"/>
                      <a:pt x="101061" y="163259"/>
                      <a:pt x="82487" y="163259"/>
                    </a:cubicBezTo>
                    <a:lnTo>
                      <a:pt x="37719" y="163259"/>
                    </a:lnTo>
                    <a:lnTo>
                      <a:pt x="37719" y="258127"/>
                    </a:lnTo>
                    <a:lnTo>
                      <a:pt x="0" y="258127"/>
                    </a:lnTo>
                    <a:lnTo>
                      <a:pt x="0" y="0"/>
                    </a:lnTo>
                    <a:lnTo>
                      <a:pt x="82487" y="0"/>
                    </a:lnTo>
                    <a:close/>
                    <a:moveTo>
                      <a:pt x="77914" y="130492"/>
                    </a:moveTo>
                    <a:cubicBezTo>
                      <a:pt x="96488" y="130492"/>
                      <a:pt x="110871" y="126111"/>
                      <a:pt x="121158" y="117253"/>
                    </a:cubicBezTo>
                    <a:cubicBezTo>
                      <a:pt x="131350" y="108394"/>
                      <a:pt x="136493" y="96583"/>
                      <a:pt x="136493" y="81820"/>
                    </a:cubicBezTo>
                    <a:cubicBezTo>
                      <a:pt x="136493" y="67056"/>
                      <a:pt x="131350" y="55150"/>
                      <a:pt x="121158" y="46196"/>
                    </a:cubicBezTo>
                    <a:cubicBezTo>
                      <a:pt x="110966" y="37243"/>
                      <a:pt x="96488" y="32766"/>
                      <a:pt x="77914" y="32766"/>
                    </a:cubicBezTo>
                    <a:lnTo>
                      <a:pt x="37719" y="32766"/>
                    </a:lnTo>
                    <a:lnTo>
                      <a:pt x="37719" y="130492"/>
                    </a:lnTo>
                    <a:lnTo>
                      <a:pt x="77914" y="130492"/>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119" name="Google Shape;119;p39"/>
              <p:cNvSpPr/>
              <p:nvPr/>
            </p:nvSpPr>
            <p:spPr>
              <a:xfrm>
                <a:off x="9695020" y="1575435"/>
                <a:ext cx="197262" cy="258222"/>
              </a:xfrm>
              <a:custGeom>
                <a:avLst/>
                <a:gdLst/>
                <a:ahLst/>
                <a:cxnLst/>
                <a:rect l="l" t="t" r="r" b="b"/>
                <a:pathLst>
                  <a:path w="197262" h="258222" extrusionOk="0">
                    <a:moveTo>
                      <a:pt x="0" y="0"/>
                    </a:moveTo>
                    <a:lnTo>
                      <a:pt x="197263" y="0"/>
                    </a:lnTo>
                    <a:lnTo>
                      <a:pt x="197263" y="33528"/>
                    </a:lnTo>
                    <a:lnTo>
                      <a:pt x="117539" y="33528"/>
                    </a:lnTo>
                    <a:lnTo>
                      <a:pt x="117539" y="258223"/>
                    </a:lnTo>
                    <a:lnTo>
                      <a:pt x="79439" y="258223"/>
                    </a:lnTo>
                    <a:lnTo>
                      <a:pt x="79439" y="33528"/>
                    </a:lnTo>
                    <a:lnTo>
                      <a:pt x="95" y="33528"/>
                    </a:lnTo>
                    <a:lnTo>
                      <a:pt x="95" y="0"/>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grpSp>
      </p:grpSp>
      <p:pic>
        <p:nvPicPr>
          <p:cNvPr id="120" name="Google Shape;120;p39"/>
          <p:cNvPicPr preferRelativeResize="0"/>
          <p:nvPr/>
        </p:nvPicPr>
        <p:blipFill rotWithShape="1">
          <a:blip r:embed="rId10">
            <a:alphaModFix/>
          </a:blip>
          <a:srcRect l="13378" t="61581" r="9968"/>
          <a:stretch/>
        </p:blipFill>
        <p:spPr>
          <a:xfrm rot="10800000">
            <a:off x="0" y="5732884"/>
            <a:ext cx="12191999" cy="1125116"/>
          </a:xfrm>
          <a:prstGeom prst="rect">
            <a:avLst/>
          </a:prstGeom>
          <a:noFill/>
          <a:ln>
            <a:noFill/>
          </a:ln>
        </p:spPr>
      </p:pic>
      <p:sp>
        <p:nvSpPr>
          <p:cNvPr id="121" name="Google Shape;121;p39"/>
          <p:cNvSpPr txBox="1">
            <a:spLocks noGrp="1"/>
          </p:cNvSpPr>
          <p:nvPr>
            <p:ph type="sldNum" idx="12"/>
          </p:nvPr>
        </p:nvSpPr>
        <p:spPr>
          <a:xfrm>
            <a:off x="11460310" y="6356350"/>
            <a:ext cx="550333"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400"/>
              <a:buFont typeface="Arial"/>
              <a:buNone/>
              <a:defRPr sz="1400" b="0" i="0" u="none" strike="noStrike" cap="none">
                <a:solidFill>
                  <a:schemeClr val="dk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364789654"/>
      </p:ext>
    </p:extLst>
  </p:cSld>
  <p:clrMap bg1="lt1" tx1="dk1" bg2="dk2" tx2="lt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551">
          <p15:clr>
            <a:srgbClr val="F26B43"/>
          </p15:clr>
        </p15:guide>
        <p15:guide id="2" pos="7106">
          <p15:clr>
            <a:srgbClr val="F26B43"/>
          </p15:clr>
        </p15:guide>
        <p15:guide id="3" orient="horz" pos="3906">
          <p15:clr>
            <a:srgbClr val="F26B43"/>
          </p15:clr>
        </p15:guide>
        <p15:guide id="4" orient="horz" pos="414">
          <p15:clr>
            <a:srgbClr val="F26B43"/>
          </p15:clr>
        </p15:guide>
        <p15:guide id="5" pos="3840">
          <p15:clr>
            <a:srgbClr val="F26B43"/>
          </p15:clr>
        </p15:guide>
        <p15:guide id="6" orient="horz" pos="21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5.xml"/><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1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5.xml"/><Relationship Id="rId5" Type="http://schemas.openxmlformats.org/officeDocument/2006/relationships/chart" Target="../charts/chart19.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5.xml"/><Relationship Id="rId5" Type="http://schemas.openxmlformats.org/officeDocument/2006/relationships/chart" Target="../charts/chart20.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1.xml"/><Relationship Id="rId1" Type="http://schemas.openxmlformats.org/officeDocument/2006/relationships/slideLayout" Target="../slideLayouts/slideLayout25.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25.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jpg"/><Relationship Id="rId1" Type="http://schemas.openxmlformats.org/officeDocument/2006/relationships/slideLayout" Target="../slideLayouts/slideLayout7.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microsoft.com/office/2007/relationships/hdphoto" Target="../media/hdphoto1.wdp"/><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5.png"/><Relationship Id="rId5" Type="http://schemas.openxmlformats.org/officeDocument/2006/relationships/image" Target="../media/image6.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6.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microsoft.com/office/2007/relationships/hdphoto" Target="../media/hdphoto1.wdp"/><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5.png"/><Relationship Id="rId5" Type="http://schemas.openxmlformats.org/officeDocument/2006/relationships/image" Target="../media/image6.jp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13" Type="http://schemas.microsoft.com/office/2007/relationships/hdphoto" Target="../media/hdphoto2.wdp"/><Relationship Id="rId3" Type="http://schemas.openxmlformats.org/officeDocument/2006/relationships/slideLayout" Target="../slideLayouts/slideLayout1.xml"/><Relationship Id="rId7" Type="http://schemas.microsoft.com/office/2007/relationships/hdphoto" Target="../media/hdphoto1.wdp"/><Relationship Id="rId12" Type="http://schemas.openxmlformats.org/officeDocument/2006/relationships/image" Target="../media/image14.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5.png"/><Relationship Id="rId11" Type="http://schemas.openxmlformats.org/officeDocument/2006/relationships/image" Target="../media/image13.jpeg"/><Relationship Id="rId5" Type="http://schemas.openxmlformats.org/officeDocument/2006/relationships/image" Target="../media/image6.jpg"/><Relationship Id="rId10" Type="http://schemas.openxmlformats.org/officeDocument/2006/relationships/image" Target="../media/image12.png"/><Relationship Id="rId4" Type="http://schemas.openxmlformats.org/officeDocument/2006/relationships/notesSlide" Target="../notesSlides/notesSlide4.xml"/><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6.jpg"/><Relationship Id="rId7" Type="http://schemas.openxmlformats.org/officeDocument/2006/relationships/chart" Target="../charts/chart3.xml"/><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chart" Target="../charts/chart2.xml"/><Relationship Id="rId11" Type="http://schemas.openxmlformats.org/officeDocument/2006/relationships/chart" Target="../charts/chart7.xml"/><Relationship Id="rId5" Type="http://schemas.openxmlformats.org/officeDocument/2006/relationships/chart" Target="../charts/chart1.xml"/><Relationship Id="rId10" Type="http://schemas.openxmlformats.org/officeDocument/2006/relationships/chart" Target="../charts/chart6.xml"/><Relationship Id="rId4" Type="http://schemas.openxmlformats.org/officeDocument/2006/relationships/image" Target="../media/image21.png"/><Relationship Id="rId9" Type="http://schemas.openxmlformats.org/officeDocument/2006/relationships/chart" Target="../charts/chart5.xml"/></Relationships>
</file>

<file path=ppt/slides/_rels/slide8.xml.rels><?xml version="1.0" encoding="UTF-8" standalone="yes"?>
<Relationships xmlns="http://schemas.openxmlformats.org/package/2006/relationships"><Relationship Id="rId8" Type="http://schemas.openxmlformats.org/officeDocument/2006/relationships/chart" Target="../charts/chart11.xml"/><Relationship Id="rId3" Type="http://schemas.openxmlformats.org/officeDocument/2006/relationships/image" Target="../media/image6.jpg"/><Relationship Id="rId7" Type="http://schemas.openxmlformats.org/officeDocument/2006/relationships/chart" Target="../charts/chart10.xml"/><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chart" Target="../charts/chart9.xml"/><Relationship Id="rId11" Type="http://schemas.openxmlformats.org/officeDocument/2006/relationships/chart" Target="../charts/chart14.xml"/><Relationship Id="rId5" Type="http://schemas.openxmlformats.org/officeDocument/2006/relationships/chart" Target="../charts/chart8.xml"/><Relationship Id="rId10" Type="http://schemas.openxmlformats.org/officeDocument/2006/relationships/chart" Target="../charts/chart13.xml"/><Relationship Id="rId4" Type="http://schemas.openxmlformats.org/officeDocument/2006/relationships/image" Target="../media/image21.png"/><Relationship Id="rId9" Type="http://schemas.openxmlformats.org/officeDocument/2006/relationships/chart" Target="../charts/chart12.xml"/></Relationships>
</file>

<file path=ppt/slides/_rels/slide9.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tags" Target="../tags/tag9.xml"/><Relationship Id="rId7" Type="http://schemas.openxmlformats.org/officeDocument/2006/relationships/image" Target="../media/image5.png"/><Relationship Id="rId12" Type="http://schemas.openxmlformats.org/officeDocument/2006/relationships/chart" Target="../charts/chart18.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6.jpg"/><Relationship Id="rId11" Type="http://schemas.openxmlformats.org/officeDocument/2006/relationships/chart" Target="../charts/chart17.xml"/><Relationship Id="rId5" Type="http://schemas.openxmlformats.org/officeDocument/2006/relationships/notesSlide" Target="../notesSlides/notesSlide8.xml"/><Relationship Id="rId10" Type="http://schemas.openxmlformats.org/officeDocument/2006/relationships/chart" Target="../charts/chart16.xml"/><Relationship Id="rId4" Type="http://schemas.openxmlformats.org/officeDocument/2006/relationships/slideLayout" Target="../slideLayouts/slideLayout1.xml"/><Relationship Id="rId9" Type="http://schemas.openxmlformats.org/officeDocument/2006/relationships/chart" Target="../charts/char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圆角 18">
            <a:extLst>
              <a:ext uri="{FF2B5EF4-FFF2-40B4-BE49-F238E27FC236}">
                <a16:creationId xmlns:a16="http://schemas.microsoft.com/office/drawing/2014/main" id="{CAB9F75D-509C-2697-CA1E-2A3100E0FD33}"/>
              </a:ext>
            </a:extLst>
          </p:cNvPr>
          <p:cNvSpPr/>
          <p:nvPr/>
        </p:nvSpPr>
        <p:spPr>
          <a:xfrm>
            <a:off x="1928037" y="-1"/>
            <a:ext cx="10263963" cy="6858001"/>
          </a:xfrm>
          <a:prstGeom prst="roundRect">
            <a:avLst>
              <a:gd name="adj" fmla="val 0"/>
            </a:avLst>
          </a:prstGeom>
          <a:gradFill flip="none" rotWithShape="1">
            <a:gsLst>
              <a:gs pos="20000">
                <a:schemeClr val="accent5"/>
              </a:gs>
              <a:gs pos="80000">
                <a:schemeClr val="accent6"/>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latin typeface="等线" panose="02010600030101010101" pitchFamily="2" charset="-122"/>
              <a:sym typeface="等线" panose="02010600030101010101" pitchFamily="2" charset="-122"/>
            </a:endParaRPr>
          </a:p>
        </p:txBody>
      </p:sp>
      <p:grpSp>
        <p:nvGrpSpPr>
          <p:cNvPr id="17" name="组合 16">
            <a:extLst>
              <a:ext uri="{FF2B5EF4-FFF2-40B4-BE49-F238E27FC236}">
                <a16:creationId xmlns:a16="http://schemas.microsoft.com/office/drawing/2014/main" id="{2179CB68-DB10-4267-302B-F4FD51D27BA6}"/>
              </a:ext>
            </a:extLst>
          </p:cNvPr>
          <p:cNvGrpSpPr/>
          <p:nvPr/>
        </p:nvGrpSpPr>
        <p:grpSpPr>
          <a:xfrm>
            <a:off x="10264100" y="5531710"/>
            <a:ext cx="1684420" cy="1338129"/>
            <a:chOff x="9800123" y="5215288"/>
            <a:chExt cx="2067825" cy="1642712"/>
          </a:xfrm>
          <a:solidFill>
            <a:schemeClr val="bg1">
              <a:alpha val="25000"/>
            </a:schemeClr>
          </a:solidFill>
        </p:grpSpPr>
        <p:sp>
          <p:nvSpPr>
            <p:cNvPr id="7" name="椭圆 6">
              <a:extLst>
                <a:ext uri="{FF2B5EF4-FFF2-40B4-BE49-F238E27FC236}">
                  <a16:creationId xmlns:a16="http://schemas.microsoft.com/office/drawing/2014/main" id="{43996F74-88C2-4326-1310-59C05B55DE05}"/>
                </a:ext>
              </a:extLst>
            </p:cNvPr>
            <p:cNvSpPr/>
            <p:nvPr/>
          </p:nvSpPr>
          <p:spPr>
            <a:xfrm>
              <a:off x="10154653" y="5255394"/>
              <a:ext cx="462012" cy="462012"/>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a:extLst>
                <a:ext uri="{FF2B5EF4-FFF2-40B4-BE49-F238E27FC236}">
                  <a16:creationId xmlns:a16="http://schemas.microsoft.com/office/drawing/2014/main" id="{43EF4CF2-57F6-6C18-E7D9-8F02E9619948}"/>
                </a:ext>
              </a:extLst>
            </p:cNvPr>
            <p:cNvSpPr/>
            <p:nvPr/>
          </p:nvSpPr>
          <p:spPr>
            <a:xfrm>
              <a:off x="10778689" y="5215288"/>
              <a:ext cx="1089259" cy="1089259"/>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a:extLst>
                <a:ext uri="{FF2B5EF4-FFF2-40B4-BE49-F238E27FC236}">
                  <a16:creationId xmlns:a16="http://schemas.microsoft.com/office/drawing/2014/main" id="{5D88C038-A4BB-6B65-1587-B5AB19240E9B}"/>
                </a:ext>
              </a:extLst>
            </p:cNvPr>
            <p:cNvSpPr/>
            <p:nvPr/>
          </p:nvSpPr>
          <p:spPr>
            <a:xfrm>
              <a:off x="9800123" y="5846245"/>
              <a:ext cx="727810" cy="727810"/>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a:extLst>
                <a:ext uri="{FF2B5EF4-FFF2-40B4-BE49-F238E27FC236}">
                  <a16:creationId xmlns:a16="http://schemas.microsoft.com/office/drawing/2014/main" id="{EFE6513E-E0A3-752E-185A-92E03ED48C86}"/>
                </a:ext>
              </a:extLst>
            </p:cNvPr>
            <p:cNvSpPr/>
            <p:nvPr/>
          </p:nvSpPr>
          <p:spPr>
            <a:xfrm>
              <a:off x="9800123" y="6320719"/>
              <a:ext cx="264567" cy="264567"/>
            </a:xfrm>
            <a:prstGeom prst="ellipse">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a:extLst>
                <a:ext uri="{FF2B5EF4-FFF2-40B4-BE49-F238E27FC236}">
                  <a16:creationId xmlns:a16="http://schemas.microsoft.com/office/drawing/2014/main" id="{B76D29B5-2FC2-07C3-F5E9-36BEC3EAE547}"/>
                </a:ext>
              </a:extLst>
            </p:cNvPr>
            <p:cNvSpPr/>
            <p:nvPr/>
          </p:nvSpPr>
          <p:spPr>
            <a:xfrm>
              <a:off x="10598392" y="6652600"/>
              <a:ext cx="456850" cy="205400"/>
            </a:xfrm>
            <a:custGeom>
              <a:avLst/>
              <a:gdLst>
                <a:gd name="connsiteX0" fmla="*/ 228425 w 456850"/>
                <a:gd name="connsiteY0" fmla="*/ 0 h 205400"/>
                <a:gd name="connsiteX1" fmla="*/ 454738 w 456850"/>
                <a:gd name="connsiteY1" fmla="*/ 184450 h 205400"/>
                <a:gd name="connsiteX2" fmla="*/ 456850 w 456850"/>
                <a:gd name="connsiteY2" fmla="*/ 205400 h 205400"/>
                <a:gd name="connsiteX3" fmla="*/ 0 w 456850"/>
                <a:gd name="connsiteY3" fmla="*/ 205400 h 205400"/>
                <a:gd name="connsiteX4" fmla="*/ 2112 w 456850"/>
                <a:gd name="connsiteY4" fmla="*/ 184450 h 205400"/>
                <a:gd name="connsiteX5" fmla="*/ 228425 w 456850"/>
                <a:gd name="connsiteY5" fmla="*/ 0 h 205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6850" h="205400">
                  <a:moveTo>
                    <a:pt x="228425" y="0"/>
                  </a:moveTo>
                  <a:cubicBezTo>
                    <a:pt x="340058" y="0"/>
                    <a:pt x="433197" y="79185"/>
                    <a:pt x="454738" y="184450"/>
                  </a:cubicBezTo>
                  <a:lnTo>
                    <a:pt x="456850" y="205400"/>
                  </a:lnTo>
                  <a:lnTo>
                    <a:pt x="0" y="205400"/>
                  </a:lnTo>
                  <a:lnTo>
                    <a:pt x="2112" y="184450"/>
                  </a:lnTo>
                  <a:cubicBezTo>
                    <a:pt x="23653" y="79185"/>
                    <a:pt x="116792" y="0"/>
                    <a:pt x="228425" y="0"/>
                  </a:cubicBezTo>
                  <a:close/>
                </a:path>
              </a:pathLst>
            </a:custGeom>
            <a:gr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grpSp>
      <p:pic>
        <p:nvPicPr>
          <p:cNvPr id="5" name="图片占位符 4">
            <a:extLst>
              <a:ext uri="{FF2B5EF4-FFF2-40B4-BE49-F238E27FC236}">
                <a16:creationId xmlns:a16="http://schemas.microsoft.com/office/drawing/2014/main" id="{FED1C249-3067-9B96-329D-FCEC4D5C80F6}"/>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20365" r="20365"/>
          <a:stretch>
            <a:fillRect/>
          </a:stretch>
        </p:blipFill>
        <p:spPr/>
      </p:pic>
      <p:pic>
        <p:nvPicPr>
          <p:cNvPr id="14" name="圖片 13">
            <a:extLst>
              <a:ext uri="{FF2B5EF4-FFF2-40B4-BE49-F238E27FC236}">
                <a16:creationId xmlns:a16="http://schemas.microsoft.com/office/drawing/2014/main" id="{BA538BB6-A9DA-208B-2754-9AB285E5707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foregroundMark x1="54783" y1="66667" x2="54783" y2="66667"/>
                        <a14:foregroundMark x1="23913" y1="67580" x2="24783" y2="77169"/>
                        <a14:foregroundMark x1="10870" y1="65297" x2="6522" y2="68037"/>
                        <a14:foregroundMark x1="53913" y1="74429" x2="54348" y2="77626"/>
                        <a14:foregroundMark x1="73913" y1="65297" x2="70870" y2="71233"/>
                        <a14:foregroundMark x1="70870" y1="71233" x2="70870" y2="71233"/>
                        <a14:foregroundMark x1="77391" y1="68037" x2="80870" y2="78539"/>
                        <a14:foregroundMark x1="80870" y1="78539" x2="80870" y2="78539"/>
                        <a14:foregroundMark x1="87826" y1="67123" x2="87391" y2="75342"/>
                        <a14:foregroundMark x1="46087" y1="67580" x2="46957" y2="71689"/>
                        <a14:foregroundMark x1="46957" y1="71689" x2="46957" y2="71689"/>
                        <a14:foregroundMark x1="33913" y1="71689" x2="35217" y2="78539"/>
                        <a14:foregroundMark x1="35652" y1="78539" x2="35652" y2="78539"/>
                        <a14:foregroundMark x1="16957" y1="74886" x2="16522" y2="78995"/>
                        <a14:foregroundMark x1="16522" y1="78995" x2="16522" y2="78995"/>
                        <a14:foregroundMark x1="49130" y1="91781" x2="49130" y2="91781"/>
                        <a14:foregroundMark x1="63478" y1="68037" x2="62609" y2="71689"/>
                        <a14:foregroundMark x1="61739" y1="89954" x2="61739" y2="89954"/>
                        <a14:foregroundMark x1="61739" y1="89954" x2="61739" y2="89954"/>
                        <a14:foregroundMark x1="54783" y1="89041" x2="53913" y2="94521"/>
                        <a14:foregroundMark x1="66522" y1="89954" x2="65652" y2="94521"/>
                        <a14:foregroundMark x1="65652" y1="94521" x2="65652" y2="94521"/>
                        <a14:foregroundMark x1="80870" y1="87215" x2="80870" y2="91781"/>
                        <a14:foregroundMark x1="80870" y1="91781" x2="80870" y2="91781"/>
                        <a14:foregroundMark x1="76957" y1="89498" x2="76522" y2="91781"/>
                        <a14:foregroundMark x1="76522" y1="91781" x2="76522" y2="91781"/>
                        <a14:foregroundMark x1="94348" y1="55251" x2="94348" y2="55251"/>
                        <a14:foregroundMark x1="94348" y1="55251" x2="94348" y2="55251"/>
                        <a14:foregroundMark x1="94348" y1="58447" x2="94348" y2="58447"/>
                        <a14:foregroundMark x1="91739" y1="91324" x2="91739" y2="91324"/>
                        <a14:foregroundMark x1="91739" y1="91324" x2="91739" y2="91324"/>
                        <a14:foregroundMark x1="87391" y1="95890" x2="87826" y2="95890"/>
                        <a14:foregroundMark x1="87826" y1="95434" x2="87826" y2="95434"/>
                        <a14:foregroundMark x1="87826" y1="95434" x2="88261" y2="94521"/>
                        <a14:foregroundMark x1="70000" y1="91781" x2="70870" y2="93151"/>
                      </a14:backgroundRemoval>
                    </a14:imgEffect>
                  </a14:imgLayer>
                </a14:imgProps>
              </a:ext>
              <a:ext uri="{28A0092B-C50C-407E-A947-70E740481C1C}">
                <a14:useLocalDpi xmlns:a14="http://schemas.microsoft.com/office/drawing/2010/main" val="0"/>
              </a:ext>
            </a:extLst>
          </a:blip>
          <a:stretch>
            <a:fillRect/>
          </a:stretch>
        </p:blipFill>
        <p:spPr>
          <a:xfrm>
            <a:off x="10856963" y="119590"/>
            <a:ext cx="1088657" cy="1036590"/>
          </a:xfrm>
          <a:prstGeom prst="rect">
            <a:avLst/>
          </a:prstGeom>
        </p:spPr>
      </p:pic>
      <p:sp>
        <p:nvSpPr>
          <p:cNvPr id="16" name="標題 11">
            <a:extLst>
              <a:ext uri="{FF2B5EF4-FFF2-40B4-BE49-F238E27FC236}">
                <a16:creationId xmlns:a16="http://schemas.microsoft.com/office/drawing/2014/main" id="{66E50824-74D5-1D1A-985D-5B9F23EF4A3F}"/>
              </a:ext>
            </a:extLst>
          </p:cNvPr>
          <p:cNvSpPr txBox="1">
            <a:spLocks/>
          </p:cNvSpPr>
          <p:nvPr/>
        </p:nvSpPr>
        <p:spPr>
          <a:xfrm>
            <a:off x="4725155" y="1969414"/>
            <a:ext cx="8037297" cy="1135979"/>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spcBef>
                <a:spcPts val="0"/>
              </a:spcBef>
              <a:buClr>
                <a:schemeClr val="lt1"/>
              </a:buClr>
              <a:buSzPts val="3600"/>
            </a:pPr>
            <a:r>
              <a:rPr lang="en-US" altLang="zh-TW" sz="3600" b="1" dirty="0">
                <a:solidFill>
                  <a:schemeClr val="lt1"/>
                </a:solidFill>
                <a:latin typeface="Calibri"/>
                <a:ea typeface="Calibri"/>
                <a:cs typeface="Calibri"/>
                <a:sym typeface="Calibri"/>
              </a:rPr>
              <a:t>Global PMX </a:t>
            </a:r>
            <a:r>
              <a:rPr lang="en-US" altLang="zh-TW" sz="3600" b="1" dirty="0" err="1">
                <a:solidFill>
                  <a:schemeClr val="lt1"/>
                </a:solidFill>
                <a:latin typeface="Calibri"/>
                <a:ea typeface="Calibri"/>
                <a:cs typeface="Calibri"/>
                <a:sym typeface="Calibri"/>
              </a:rPr>
              <a:t>Co.,Ltd</a:t>
            </a:r>
            <a:r>
              <a:rPr lang="en-US" altLang="zh-TW" sz="3600" b="1" dirty="0">
                <a:solidFill>
                  <a:schemeClr val="lt1"/>
                </a:solidFill>
                <a:latin typeface="Calibri"/>
                <a:ea typeface="Calibri"/>
                <a:cs typeface="Calibri"/>
                <a:sym typeface="Calibri"/>
              </a:rPr>
              <a:t>.</a:t>
            </a:r>
          </a:p>
          <a:p>
            <a:pPr lvl="0" algn="ctr">
              <a:spcBef>
                <a:spcPts val="0"/>
              </a:spcBef>
              <a:buClr>
                <a:schemeClr val="lt1"/>
              </a:buClr>
              <a:buSzPts val="3600"/>
            </a:pPr>
            <a:r>
              <a:rPr lang="zh-TW" altLang="en-US" sz="3600" b="1" dirty="0">
                <a:solidFill>
                  <a:schemeClr val="lt1"/>
                </a:solidFill>
                <a:latin typeface="Calibri"/>
                <a:cs typeface="Calibri"/>
              </a:rPr>
              <a:t>  </a:t>
            </a:r>
            <a:r>
              <a:rPr lang="en-US" altLang="zh-TW" sz="2800" b="1" dirty="0">
                <a:solidFill>
                  <a:schemeClr val="lt1"/>
                </a:solidFill>
                <a:latin typeface="Calibri"/>
                <a:cs typeface="Calibri"/>
              </a:rPr>
              <a:t>Tariff and Global Investment Opportunity</a:t>
            </a:r>
            <a:endParaRPr lang="zh-TW" altLang="en-US" sz="3600" b="1" dirty="0">
              <a:solidFill>
                <a:schemeClr val="lt1"/>
              </a:solidFill>
              <a:latin typeface="Calibri"/>
              <a:cs typeface="Calibri"/>
              <a:sym typeface="Calibri"/>
            </a:endParaRPr>
          </a:p>
        </p:txBody>
      </p:sp>
      <p:sp>
        <p:nvSpPr>
          <p:cNvPr id="25" name="副標題 2">
            <a:extLst>
              <a:ext uri="{FF2B5EF4-FFF2-40B4-BE49-F238E27FC236}">
                <a16:creationId xmlns:a16="http://schemas.microsoft.com/office/drawing/2014/main" id="{15AE7E4C-7000-FCE1-69D3-5503256EE77D}"/>
              </a:ext>
            </a:extLst>
          </p:cNvPr>
          <p:cNvSpPr txBox="1">
            <a:spLocks noGrp="1"/>
          </p:cNvSpPr>
          <p:nvPr>
            <p:ph type="body" sz="quarter" idx="13"/>
          </p:nvPr>
        </p:nvSpPr>
        <p:spPr>
          <a:xfrm>
            <a:off x="5905377" y="3011851"/>
            <a:ext cx="5975482" cy="834296"/>
          </a:xfrm>
          <a:prstGeom prst="rect">
            <a:avLst/>
          </a:prstGeom>
          <a:no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zh-TW" altLang="en-US" sz="24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主講者：趙坤信 總經理特助</a:t>
            </a:r>
            <a:r>
              <a:rPr lang="en-US" altLang="zh-TW" sz="24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(Steven Chao )</a:t>
            </a:r>
          </a:p>
        </p:txBody>
      </p:sp>
      <p:sp>
        <p:nvSpPr>
          <p:cNvPr id="30" name="副標題 2">
            <a:extLst>
              <a:ext uri="{FF2B5EF4-FFF2-40B4-BE49-F238E27FC236}">
                <a16:creationId xmlns:a16="http://schemas.microsoft.com/office/drawing/2014/main" id="{15AE7E4C-7000-FCE1-69D3-5503256EE77D}"/>
              </a:ext>
            </a:extLst>
          </p:cNvPr>
          <p:cNvSpPr txBox="1">
            <a:spLocks/>
          </p:cNvSpPr>
          <p:nvPr/>
        </p:nvSpPr>
        <p:spPr>
          <a:xfrm>
            <a:off x="6396042" y="3597649"/>
            <a:ext cx="5184774" cy="834296"/>
          </a:xfrm>
          <a:prstGeom prst="rect">
            <a:avLst/>
          </a:prstGeom>
          <a:no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en-US" altLang="zh-TW" sz="24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2025</a:t>
            </a:r>
            <a:r>
              <a:rPr lang="zh-TW" altLang="en-US" sz="24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a:t>
            </a:r>
            <a:r>
              <a:rPr lang="en-US" altLang="zh-TW" sz="24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a:t>
            </a:r>
            <a:r>
              <a:rPr lang="zh-TW" altLang="en-US" sz="24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月</a:t>
            </a:r>
            <a:r>
              <a:rPr lang="en-US" altLang="zh-TW" sz="24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10</a:t>
            </a:r>
            <a:r>
              <a:rPr lang="zh-TW" altLang="en-US" sz="240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日</a:t>
            </a:r>
            <a:endParaRPr lang="en-US" altLang="zh-TW" sz="2400" dirty="0">
              <a:solidFill>
                <a:schemeClr val="bg1"/>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endParaRPr>
          </a:p>
        </p:txBody>
      </p:sp>
      <p:sp>
        <p:nvSpPr>
          <p:cNvPr id="31" name="投影片編號版面配置區 5">
            <a:extLst>
              <a:ext uri="{FF2B5EF4-FFF2-40B4-BE49-F238E27FC236}">
                <a16:creationId xmlns:a16="http://schemas.microsoft.com/office/drawing/2014/main" id="{3E440099-8C64-431E-935E-3E4B11EC1596}"/>
              </a:ext>
            </a:extLst>
          </p:cNvPr>
          <p:cNvSpPr txBox="1">
            <a:spLocks/>
          </p:cNvSpPr>
          <p:nvPr/>
        </p:nvSpPr>
        <p:spPr>
          <a:xfrm>
            <a:off x="9155856" y="6356351"/>
            <a:ext cx="2844800" cy="365125"/>
          </a:xfrm>
          <a:prstGeom prst="rect">
            <a:avLst/>
          </a:prstGeom>
        </p:spPr>
        <p:txBody>
          <a:bodyPr vert="horz" lIns="91440" tIns="45720" rIns="91440" bIns="45720" rtlCol="0" anchor="ctr"/>
          <a:lstStyle>
            <a:defPPr>
              <a:defRPr lang="zh-CN"/>
            </a:defPPr>
            <a:lvl1pPr marL="0" algn="r" defTabSz="914400" rtl="0" eaLnBrk="1" latinLnBrk="0" hangingPunct="1">
              <a:defRPr sz="1400" b="1" kern="1200">
                <a:solidFill>
                  <a:schemeClr val="bg1"/>
                </a:solidFill>
                <a:latin typeface="Calibri" pitchFamily="34" charset="0"/>
                <a:ea typeface="微軟正黑體"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a:t>1</a:t>
            </a:r>
            <a:endParaRPr lang="zh-TW" altLang="en-US" dirty="0"/>
          </a:p>
        </p:txBody>
      </p:sp>
    </p:spTree>
    <p:extLst>
      <p:ext uri="{BB962C8B-B14F-4D97-AF65-F5344CB8AC3E}">
        <p14:creationId xmlns:p14="http://schemas.microsoft.com/office/powerpoint/2010/main" val="890649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占位符 22">
            <a:extLst>
              <a:ext uri="{FF2B5EF4-FFF2-40B4-BE49-F238E27FC236}">
                <a16:creationId xmlns:a16="http://schemas.microsoft.com/office/drawing/2014/main" id="{E9B34DC2-5B00-7940-0115-3B3C0FD3551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86" b="7786"/>
          <a:stretch>
            <a:fillRect/>
          </a:stretch>
        </p:blipFill>
        <p:spPr/>
      </p:pic>
      <p:sp>
        <p:nvSpPr>
          <p:cNvPr id="3" name="Rectangle 6">
            <a:extLst>
              <a:ext uri="{FF2B5EF4-FFF2-40B4-BE49-F238E27FC236}">
                <a16:creationId xmlns:a16="http://schemas.microsoft.com/office/drawing/2014/main" id="{8B9FAD48-5A58-40D4-88A4-97786392D9DD}"/>
              </a:ext>
            </a:extLst>
          </p:cNvPr>
          <p:cNvSpPr/>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5400 w 6121400"/>
              <a:gd name="connsiteY0" fmla="*/ 0 h 6858000"/>
              <a:gd name="connsiteX1" fmla="*/ 6121400 w 6121400"/>
              <a:gd name="connsiteY1" fmla="*/ 0 h 6858000"/>
              <a:gd name="connsiteX2" fmla="*/ 6121400 w 6121400"/>
              <a:gd name="connsiteY2" fmla="*/ 6858000 h 6858000"/>
              <a:gd name="connsiteX3" fmla="*/ 25400 w 6121400"/>
              <a:gd name="connsiteY3" fmla="*/ 6858000 h 6858000"/>
              <a:gd name="connsiteX4" fmla="*/ 0 w 6121400"/>
              <a:gd name="connsiteY4" fmla="*/ 3543300 h 6858000"/>
              <a:gd name="connsiteX5" fmla="*/ 25400 w 6121400"/>
              <a:gd name="connsiteY5" fmla="*/ 0 h 6858000"/>
              <a:gd name="connsiteX0" fmla="*/ 1346200 w 7442200"/>
              <a:gd name="connsiteY0" fmla="*/ 0 h 6858000"/>
              <a:gd name="connsiteX1" fmla="*/ 7442200 w 7442200"/>
              <a:gd name="connsiteY1" fmla="*/ 0 h 6858000"/>
              <a:gd name="connsiteX2" fmla="*/ 7442200 w 7442200"/>
              <a:gd name="connsiteY2" fmla="*/ 6858000 h 6858000"/>
              <a:gd name="connsiteX3" fmla="*/ 1346200 w 7442200"/>
              <a:gd name="connsiteY3" fmla="*/ 6858000 h 6858000"/>
              <a:gd name="connsiteX4" fmla="*/ 0 w 7442200"/>
              <a:gd name="connsiteY4" fmla="*/ 5727700 h 6858000"/>
              <a:gd name="connsiteX5" fmla="*/ 1346200 w 74422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2200" h="6858000">
                <a:moveTo>
                  <a:pt x="1346200" y="0"/>
                </a:moveTo>
                <a:lnTo>
                  <a:pt x="7442200" y="0"/>
                </a:lnTo>
                <a:lnTo>
                  <a:pt x="7442200" y="6858000"/>
                </a:lnTo>
                <a:lnTo>
                  <a:pt x="1346200" y="6858000"/>
                </a:lnTo>
                <a:lnTo>
                  <a:pt x="0" y="5727700"/>
                </a:lnTo>
                <a:lnTo>
                  <a:pt x="1346200" y="0"/>
                </a:lnTo>
                <a:close/>
              </a:path>
            </a:pathLst>
          </a:custGeom>
          <a:gradFill flip="none" rotWithShape="1">
            <a:gsLst>
              <a:gs pos="20000">
                <a:schemeClr val="accent5">
                  <a:alpha val="75000"/>
                </a:schemeClr>
              </a:gs>
              <a:gs pos="80000">
                <a:schemeClr val="accent6">
                  <a:alpha val="75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latin typeface="等线" panose="02010600030101010101" pitchFamily="2" charset="-122"/>
              <a:ea typeface="等线" panose="02010600030101010101" pitchFamily="2" charset="-122"/>
            </a:endParaRPr>
          </a:p>
        </p:txBody>
      </p:sp>
      <p:sp>
        <p:nvSpPr>
          <p:cNvPr id="13" name="文本框 12">
            <a:extLst>
              <a:ext uri="{FF2B5EF4-FFF2-40B4-BE49-F238E27FC236}">
                <a16:creationId xmlns:a16="http://schemas.microsoft.com/office/drawing/2014/main" id="{63B3526A-24DC-C51F-BEBC-9153DEE725FC}"/>
              </a:ext>
            </a:extLst>
          </p:cNvPr>
          <p:cNvSpPr txBox="1"/>
          <p:nvPr/>
        </p:nvSpPr>
        <p:spPr>
          <a:xfrm>
            <a:off x="8621576" y="-216596"/>
            <a:ext cx="3363465" cy="5001369"/>
          </a:xfrm>
          <a:prstGeom prst="rect">
            <a:avLst/>
          </a:prstGeom>
          <a:noFill/>
        </p:spPr>
        <p:txBody>
          <a:bodyPr wrap="square" anchor="ctr">
            <a:spAutoFit/>
          </a:bodyPr>
          <a:lstStyle>
            <a:defPPr>
              <a:defRPr lang="zh-CN"/>
            </a:defPPr>
            <a:lvl1pPr algn="ctr">
              <a:defRPr sz="52000">
                <a:solidFill>
                  <a:schemeClr val="bg1"/>
                </a:solidFill>
                <a:latin typeface="思源黑体 CN Bold" panose="020B0800000000000000" pitchFamily="34" charset="-122"/>
                <a:ea typeface="思源黑体 CN Bold" panose="020B0800000000000000" pitchFamily="34" charset="-122"/>
              </a:defRPr>
            </a:lvl1pPr>
          </a:lstStyle>
          <a:p>
            <a:r>
              <a:rPr lang="en-US" altLang="zh-CN" sz="31900" b="1" dirty="0">
                <a:latin typeface="等线" panose="02010600030101010101" pitchFamily="2" charset="-122"/>
                <a:ea typeface="等线" panose="02010600030101010101" pitchFamily="2" charset="-122"/>
                <a:sym typeface="等线" panose="02010600030101010101" pitchFamily="2" charset="-122"/>
              </a:rPr>
              <a:t>2</a:t>
            </a:r>
            <a:endParaRPr lang="zh-CN" altLang="en-US" sz="31900" b="1" dirty="0">
              <a:latin typeface="等线" panose="02010600030101010101" pitchFamily="2" charset="-122"/>
              <a:ea typeface="等线" panose="02010600030101010101" pitchFamily="2" charset="-122"/>
              <a:sym typeface="等线" panose="02010600030101010101" pitchFamily="2" charset="-122"/>
            </a:endParaRPr>
          </a:p>
        </p:txBody>
      </p:sp>
      <p:sp>
        <p:nvSpPr>
          <p:cNvPr id="7" name="文本框 6">
            <a:extLst>
              <a:ext uri="{FF2B5EF4-FFF2-40B4-BE49-F238E27FC236}">
                <a16:creationId xmlns:a16="http://schemas.microsoft.com/office/drawing/2014/main" id="{B0D9D455-B3E8-FAEB-1D1B-A09357DFB31D}"/>
              </a:ext>
            </a:extLst>
          </p:cNvPr>
          <p:cNvSpPr txBox="1"/>
          <p:nvPr/>
        </p:nvSpPr>
        <p:spPr>
          <a:xfrm>
            <a:off x="5403274" y="4568177"/>
            <a:ext cx="6058228" cy="830997"/>
          </a:xfrm>
          <a:prstGeom prst="rect">
            <a:avLst/>
          </a:prstGeom>
          <a:noFill/>
        </p:spPr>
        <p:txBody>
          <a:bodyPr wrap="square" rtlCol="0">
            <a:spAutoFit/>
          </a:bodyPr>
          <a:lstStyle/>
          <a:p>
            <a:pPr algn="r"/>
            <a:r>
              <a:rPr lang="zh-TW" altLang="en-US" sz="4800" b="1" dirty="0">
                <a:solidFill>
                  <a:schemeClr val="bg1"/>
                </a:solidFill>
                <a:latin typeface="等线" panose="02010600030101010101" pitchFamily="2" charset="-122"/>
                <a:ea typeface="等线" panose="02010600030101010101" pitchFamily="2" charset="-122"/>
                <a:sym typeface="等线" panose="02010600030101010101" pitchFamily="2" charset="-122"/>
              </a:rPr>
              <a:t>營收達成與財務狀況</a:t>
            </a:r>
            <a:endParaRPr lang="en-US" altLang="zh-CN" sz="4800" b="1" dirty="0">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grpSp>
        <p:nvGrpSpPr>
          <p:cNvPr id="9" name="组合 8">
            <a:extLst>
              <a:ext uri="{FF2B5EF4-FFF2-40B4-BE49-F238E27FC236}">
                <a16:creationId xmlns:a16="http://schemas.microsoft.com/office/drawing/2014/main" id="{DE04382C-6511-2318-E8EB-0549BEF3C228}"/>
              </a:ext>
            </a:extLst>
          </p:cNvPr>
          <p:cNvGrpSpPr/>
          <p:nvPr/>
        </p:nvGrpSpPr>
        <p:grpSpPr>
          <a:xfrm>
            <a:off x="10396579" y="4279989"/>
            <a:ext cx="887122" cy="256181"/>
            <a:chOff x="5228818" y="2333847"/>
            <a:chExt cx="887122" cy="256181"/>
          </a:xfrm>
          <a:noFill/>
        </p:grpSpPr>
        <p:sp>
          <p:nvSpPr>
            <p:cNvPr id="10" name="等腰三角形 9">
              <a:extLst>
                <a:ext uri="{FF2B5EF4-FFF2-40B4-BE49-F238E27FC236}">
                  <a16:creationId xmlns:a16="http://schemas.microsoft.com/office/drawing/2014/main" id="{CAE54D33-C5A8-93F3-0E4A-1DA2C5E4C335}"/>
                </a:ext>
              </a:extLst>
            </p:cNvPr>
            <p:cNvSpPr/>
            <p:nvPr/>
          </p:nvSpPr>
          <p:spPr>
            <a:xfrm rot="5400000">
              <a:off x="5211150" y="2351515"/>
              <a:ext cx="256181" cy="220846"/>
            </a:xfrm>
            <a:prstGeom prst="triangle">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sp>
          <p:nvSpPr>
            <p:cNvPr id="11" name="等腰三角形 10">
              <a:extLst>
                <a:ext uri="{FF2B5EF4-FFF2-40B4-BE49-F238E27FC236}">
                  <a16:creationId xmlns:a16="http://schemas.microsoft.com/office/drawing/2014/main" id="{F3CB1F42-9C2E-AC9F-E321-1186B0DF0324}"/>
                </a:ext>
              </a:extLst>
            </p:cNvPr>
            <p:cNvSpPr/>
            <p:nvPr/>
          </p:nvSpPr>
          <p:spPr>
            <a:xfrm rot="5400000">
              <a:off x="5544288" y="2351515"/>
              <a:ext cx="256181" cy="220846"/>
            </a:xfrm>
            <a:prstGeom prst="triangle">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sp>
          <p:nvSpPr>
            <p:cNvPr id="12" name="等腰三角形 11">
              <a:extLst>
                <a:ext uri="{FF2B5EF4-FFF2-40B4-BE49-F238E27FC236}">
                  <a16:creationId xmlns:a16="http://schemas.microsoft.com/office/drawing/2014/main" id="{6D86AD67-7D96-A710-BB6F-06A2D23F4262}"/>
                </a:ext>
              </a:extLst>
            </p:cNvPr>
            <p:cNvSpPr/>
            <p:nvPr/>
          </p:nvSpPr>
          <p:spPr>
            <a:xfrm rot="5400000">
              <a:off x="5877426" y="2351515"/>
              <a:ext cx="256181" cy="220846"/>
            </a:xfrm>
            <a:prstGeom prst="triangle">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grpSp>
      <p:pic>
        <p:nvPicPr>
          <p:cNvPr id="4" name="图形 3">
            <a:extLst>
              <a:ext uri="{FF2B5EF4-FFF2-40B4-BE49-F238E27FC236}">
                <a16:creationId xmlns:a16="http://schemas.microsoft.com/office/drawing/2014/main" id="{FE1D7AAC-C7FB-E0FA-D564-FA0617EF497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0643" t="17604" r="11029"/>
          <a:stretch/>
        </p:blipFill>
        <p:spPr>
          <a:xfrm flipH="1" flipV="1">
            <a:off x="6139636" y="4784771"/>
            <a:ext cx="6096000" cy="2073229"/>
          </a:xfrm>
          <a:prstGeom prst="rect">
            <a:avLst/>
          </a:prstGeom>
        </p:spPr>
      </p:pic>
      <p:sp>
        <p:nvSpPr>
          <p:cNvPr id="8" name="文本框 7">
            <a:extLst>
              <a:ext uri="{FF2B5EF4-FFF2-40B4-BE49-F238E27FC236}">
                <a16:creationId xmlns:a16="http://schemas.microsoft.com/office/drawing/2014/main" id="{45077DB3-6869-5041-F523-46B13CDA3238}"/>
              </a:ext>
            </a:extLst>
          </p:cNvPr>
          <p:cNvSpPr txBox="1"/>
          <p:nvPr/>
        </p:nvSpPr>
        <p:spPr>
          <a:xfrm>
            <a:off x="6286501" y="5322604"/>
            <a:ext cx="5132666" cy="443196"/>
          </a:xfrm>
          <a:prstGeom prst="rect">
            <a:avLst/>
          </a:prstGeom>
          <a:noFill/>
        </p:spPr>
        <p:txBody>
          <a:bodyPr wrap="square" rtlCol="0">
            <a:spAutoFit/>
          </a:bodyPr>
          <a:lstStyle/>
          <a:p>
            <a:pPr algn="r"/>
            <a:r>
              <a:rPr lang="en-US" altLang="zh-CN" sz="2200" b="1" dirty="0">
                <a:solidFill>
                  <a:schemeClr val="bg1"/>
                </a:solidFill>
                <a:latin typeface="等线" panose="02010600030101010101" pitchFamily="2" charset="-122"/>
                <a:ea typeface="等线" panose="02010600030101010101" pitchFamily="2" charset="-122"/>
                <a:sym typeface="等线" panose="02010600030101010101" pitchFamily="2" charset="-122"/>
              </a:rPr>
              <a:t>Sales Achievement &amp; Financials</a:t>
            </a:r>
            <a:endParaRPr lang="zh-CN" altLang="en-US" sz="2200" b="1" dirty="0">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spTree>
    <p:extLst>
      <p:ext uri="{BB962C8B-B14F-4D97-AF65-F5344CB8AC3E}">
        <p14:creationId xmlns:p14="http://schemas.microsoft.com/office/powerpoint/2010/main" val="2433735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pic>
        <p:nvPicPr>
          <p:cNvPr id="589" name="Google Shape;589;p16" descr="0 (17).jpg"/>
          <p:cNvPicPr preferRelativeResize="0">
            <a:picLocks noGrp="1"/>
          </p:cNvPicPr>
          <p:nvPr>
            <p:ph type="pic" idx="2"/>
          </p:nvPr>
        </p:nvPicPr>
        <p:blipFill rotWithShape="1">
          <a:blip r:embed="rId3">
            <a:alphaModFix/>
          </a:blip>
          <a:srcRect t="1474" b="1472"/>
          <a:stretch/>
        </p:blipFill>
        <p:spPr>
          <a:xfrm>
            <a:off x="0" y="-10303"/>
            <a:ext cx="12192000" cy="6868303"/>
          </a:xfrm>
          <a:prstGeom prst="rect">
            <a:avLst/>
          </a:prstGeom>
          <a:solidFill>
            <a:schemeClr val="lt1"/>
          </a:solidFill>
          <a:ln>
            <a:noFill/>
          </a:ln>
        </p:spPr>
      </p:pic>
      <p:sp>
        <p:nvSpPr>
          <p:cNvPr id="590" name="Google Shape;590;p16"/>
          <p:cNvSpPr/>
          <p:nvPr/>
        </p:nvSpPr>
        <p:spPr>
          <a:xfrm>
            <a:off x="19383" y="6207"/>
            <a:ext cx="12192000" cy="6870319"/>
          </a:xfrm>
          <a:custGeom>
            <a:avLst/>
            <a:gdLst/>
            <a:ahLst/>
            <a:cxnLst/>
            <a:rect l="l" t="t" r="r" b="b"/>
            <a:pathLst>
              <a:path w="12190984" h="6870319" extrusionOk="0">
                <a:moveTo>
                  <a:pt x="0" y="0"/>
                </a:moveTo>
                <a:lnTo>
                  <a:pt x="12190984" y="0"/>
                </a:lnTo>
                <a:lnTo>
                  <a:pt x="12190984" y="6870319"/>
                </a:lnTo>
                <a:lnTo>
                  <a:pt x="0" y="6870319"/>
                </a:lnTo>
                <a:close/>
              </a:path>
            </a:pathLst>
          </a:custGeom>
          <a:gradFill>
            <a:gsLst>
              <a:gs pos="0">
                <a:srgbClr val="223D68">
                  <a:alpha val="80000"/>
                </a:srgbClr>
              </a:gs>
              <a:gs pos="20000">
                <a:srgbClr val="223D68">
                  <a:alpha val="80000"/>
                </a:srgbClr>
              </a:gs>
              <a:gs pos="80000">
                <a:srgbClr val="182B49">
                  <a:alpha val="80000"/>
                </a:srgbClr>
              </a:gs>
              <a:gs pos="100000">
                <a:srgbClr val="182B49">
                  <a:alpha val="80000"/>
                </a:srgbClr>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591" name="Google Shape;591;p16"/>
          <p:cNvGrpSpPr/>
          <p:nvPr/>
        </p:nvGrpSpPr>
        <p:grpSpPr>
          <a:xfrm>
            <a:off x="9332957" y="5946068"/>
            <a:ext cx="2667850" cy="634761"/>
            <a:chOff x="8828750" y="6153150"/>
            <a:chExt cx="2667850" cy="634761"/>
          </a:xfrm>
        </p:grpSpPr>
        <p:sp>
          <p:nvSpPr>
            <p:cNvPr id="592" name="Google Shape;592;p16"/>
            <p:cNvSpPr txBox="1"/>
            <p:nvPr/>
          </p:nvSpPr>
          <p:spPr>
            <a:xfrm>
              <a:off x="9507480" y="6295468"/>
              <a:ext cx="1989120" cy="49244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Calibri"/>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智伸科技股份有限公司</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GLOBAL PMX CO., LTD.</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93" name="Google Shape;593;p16"/>
            <p:cNvPicPr preferRelativeResize="0"/>
            <p:nvPr/>
          </p:nvPicPr>
          <p:blipFill rotWithShape="1">
            <a:blip r:embed="rId4">
              <a:alphaModFix/>
            </a:blip>
            <a:srcRect/>
            <a:stretch/>
          </p:blipFill>
          <p:spPr>
            <a:xfrm>
              <a:off x="8828750" y="6153150"/>
              <a:ext cx="610818" cy="581605"/>
            </a:xfrm>
            <a:prstGeom prst="rect">
              <a:avLst/>
            </a:prstGeom>
            <a:noFill/>
            <a:ln>
              <a:noFill/>
            </a:ln>
          </p:spPr>
        </p:pic>
      </p:grpSp>
      <p:sp>
        <p:nvSpPr>
          <p:cNvPr id="594" name="Google Shape;594;p16"/>
          <p:cNvSpPr txBox="1"/>
          <p:nvPr/>
        </p:nvSpPr>
        <p:spPr>
          <a:xfrm>
            <a:off x="9155856" y="6356351"/>
            <a:ext cx="2844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FFFFFF"/>
              </a:buClr>
              <a:buSzPts val="1400"/>
              <a:buFont typeface="Calibri"/>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9</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95" name="Google Shape;595;p16"/>
          <p:cNvSpPr/>
          <p:nvPr/>
        </p:nvSpPr>
        <p:spPr>
          <a:xfrm>
            <a:off x="335205" y="770369"/>
            <a:ext cx="6339749" cy="433139"/>
          </a:xfrm>
          <a:prstGeom prst="parallelogram">
            <a:avLst>
              <a:gd name="adj" fmla="val 87134"/>
            </a:avLst>
          </a:prstGeom>
          <a:gradFill>
            <a:gsLst>
              <a:gs pos="0">
                <a:srgbClr val="0000FF"/>
              </a:gs>
              <a:gs pos="95000">
                <a:srgbClr val="00133A">
                  <a:alpha val="0"/>
                </a:srgbClr>
              </a:gs>
              <a:gs pos="100000">
                <a:srgbClr val="00133A">
                  <a:alpha val="0"/>
                </a:srgbClr>
              </a:gs>
            </a:gsLst>
            <a:lin ang="0" scaled="0"/>
          </a:gradFill>
          <a:ln>
            <a:noFill/>
          </a:ln>
        </p:spPr>
        <p:txBody>
          <a:bodyPr spcFirstLastPara="1" wrap="square" lIns="83200" tIns="41600" rIns="83200" bIns="416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38"/>
              <a:buFont typeface="Arial"/>
              <a:buNone/>
              <a:tabLst/>
              <a:defRPr/>
            </a:pPr>
            <a:endParaRPr kumimoji="0" sz="1637"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596" name="Google Shape;596;p16"/>
          <p:cNvGraphicFramePr/>
          <p:nvPr>
            <p:extLst>
              <p:ext uri="{D42A27DB-BD31-4B8C-83A1-F6EECF244321}">
                <p14:modId xmlns:p14="http://schemas.microsoft.com/office/powerpoint/2010/main" val="767665988"/>
              </p:ext>
            </p:extLst>
          </p:nvPr>
        </p:nvGraphicFramePr>
        <p:xfrm>
          <a:off x="927444" y="1185993"/>
          <a:ext cx="10651508" cy="5303134"/>
        </p:xfrm>
        <a:graphic>
          <a:graphicData uri="http://schemas.openxmlformats.org/drawingml/2006/chart">
            <c:chart xmlns:c="http://schemas.openxmlformats.org/drawingml/2006/chart" xmlns:r="http://schemas.openxmlformats.org/officeDocument/2006/relationships" r:id="rId5"/>
          </a:graphicData>
        </a:graphic>
      </p:graphicFrame>
      <p:sp>
        <p:nvSpPr>
          <p:cNvPr id="597" name="Google Shape;597;p16"/>
          <p:cNvSpPr txBox="1"/>
          <p:nvPr/>
        </p:nvSpPr>
        <p:spPr>
          <a:xfrm>
            <a:off x="613048" y="6223115"/>
            <a:ext cx="2242592"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單位：新台幣千元: ％ (約略)</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598" name="Google Shape;598;p16"/>
          <p:cNvCxnSpPr/>
          <p:nvPr/>
        </p:nvCxnSpPr>
        <p:spPr>
          <a:xfrm rot="10800000" flipH="1">
            <a:off x="8780763" y="4375168"/>
            <a:ext cx="698178" cy="415961"/>
          </a:xfrm>
          <a:prstGeom prst="straightConnector1">
            <a:avLst/>
          </a:prstGeom>
          <a:noFill/>
          <a:ln w="38100" cap="flat" cmpd="sng">
            <a:solidFill>
              <a:srgbClr val="FF0000"/>
            </a:solidFill>
            <a:prstDash val="solid"/>
            <a:miter lim="800000"/>
            <a:headEnd type="none" w="sm" len="sm"/>
            <a:tailEnd type="triangle" w="med" len="med"/>
          </a:ln>
        </p:spPr>
      </p:cxnSp>
      <p:sp>
        <p:nvSpPr>
          <p:cNvPr id="599" name="Google Shape;599;p16"/>
          <p:cNvSpPr/>
          <p:nvPr/>
        </p:nvSpPr>
        <p:spPr>
          <a:xfrm>
            <a:off x="7015458" y="3913544"/>
            <a:ext cx="1241045" cy="461624"/>
          </a:xfrm>
          <a:prstGeom prst="rect">
            <a:avLst/>
          </a:prstGeom>
          <a:noFill/>
          <a:ln>
            <a:noFill/>
          </a:ln>
        </p:spPr>
        <p:txBody>
          <a:bodyPr spcFirstLastPara="1" wrap="square" lIns="91425" tIns="45700" rIns="91425" bIns="45700" anchor="t" anchorCtr="0">
            <a:spAutoFit/>
          </a:bodyPr>
          <a:lstStyle/>
          <a:p>
            <a:pPr marL="0" marR="0" lvl="0" indent="0" algn="r" defTabSz="914400" rtl="0" eaLnBrk="1" fontAlgn="ctr" latinLnBrk="0" hangingPunct="1">
              <a:lnSpc>
                <a:spcPct val="100000"/>
              </a:lnSpc>
              <a:spcBef>
                <a:spcPts val="0"/>
              </a:spcBef>
              <a:spcAft>
                <a:spcPts val="0"/>
              </a:spcAft>
              <a:buClr>
                <a:srgbClr val="000000"/>
              </a:buClr>
              <a:buSzTx/>
              <a:buFont typeface="Arial"/>
              <a:buNone/>
              <a:tabLst/>
              <a:defRPr/>
            </a:pPr>
            <a:r>
              <a:rPr kumimoji="0" lang="en-US" altLang="zh-TW" sz="2400" b="0" i="0" u="none" strike="noStrike" kern="0" cap="none" spc="0" normalizeH="0" baseline="0" noProof="0" dirty="0">
                <a:ln>
                  <a:noFill/>
                </a:ln>
                <a:solidFill>
                  <a:srgbClr val="FF0000"/>
                </a:solidFill>
                <a:effectLst/>
                <a:uLnTx/>
                <a:uFillTx/>
                <a:latin typeface="Arial"/>
                <a:cs typeface="Arial"/>
                <a:sym typeface="Arial"/>
              </a:rPr>
              <a:t>-</a:t>
            </a:r>
            <a:r>
              <a:rPr kumimoji="0" lang="en-US" altLang="zh-TW" sz="2400" b="1" i="0" u="none" strike="noStrike" kern="0" cap="none" spc="0" normalizeH="0" baseline="0" noProof="0" dirty="0">
                <a:ln>
                  <a:noFill/>
                </a:ln>
                <a:solidFill>
                  <a:srgbClr val="FF0000"/>
                </a:solidFill>
                <a:effectLst/>
                <a:uLnTx/>
                <a:uFillTx/>
                <a:latin typeface="微軟正黑體" panose="020B0604030504040204" pitchFamily="34" charset="-120"/>
                <a:ea typeface="微軟正黑體" panose="020B0604030504040204" pitchFamily="34" charset="-120"/>
                <a:cs typeface="Arial"/>
                <a:sym typeface="Arial"/>
              </a:rPr>
              <a:t>22</a:t>
            </a:r>
            <a:r>
              <a:rPr kumimoji="0" lang="en-US" altLang="zh-TW" sz="2400" b="0" i="0" u="none" strike="noStrike" kern="0" cap="none" spc="0" normalizeH="0" baseline="0" noProof="0" dirty="0">
                <a:ln>
                  <a:noFill/>
                </a:ln>
                <a:solidFill>
                  <a:srgbClr val="FF0000"/>
                </a:solidFill>
                <a:effectLst/>
                <a:uLnTx/>
                <a:uFillTx/>
                <a:latin typeface="Arial"/>
                <a:cs typeface="Arial"/>
                <a:sym typeface="Arial"/>
              </a:rPr>
              <a:t>%</a:t>
            </a:r>
            <a:endParaRPr kumimoji="0" lang="en-US" altLang="zh-TW" sz="2400" b="0" i="0" u="none" strike="noStrike" kern="0" cap="none" spc="0" normalizeH="0" baseline="0" noProof="0" dirty="0">
              <a:ln>
                <a:noFill/>
              </a:ln>
              <a:solidFill>
                <a:srgbClr val="FF0000"/>
              </a:solidFill>
              <a:effectLst/>
              <a:uLnTx/>
              <a:uFillTx/>
              <a:latin typeface="新細明體" panose="02020500000000000000" pitchFamily="18" charset="-120"/>
              <a:ea typeface="新細明體" panose="02020500000000000000" pitchFamily="18" charset="-120"/>
              <a:cs typeface="Arial"/>
              <a:sym typeface="Arial"/>
            </a:endParaRPr>
          </a:p>
        </p:txBody>
      </p:sp>
      <p:sp>
        <p:nvSpPr>
          <p:cNvPr id="601" name="Google Shape;601;p16"/>
          <p:cNvSpPr txBox="1"/>
          <p:nvPr/>
        </p:nvSpPr>
        <p:spPr>
          <a:xfrm>
            <a:off x="833658" y="394111"/>
            <a:ext cx="11166998" cy="1107996"/>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4000"/>
              <a:buFont typeface="Microsoft JhengHei"/>
              <a:buNone/>
              <a:tabLst/>
              <a:defRPr/>
            </a:pPr>
            <a:r>
              <a:rPr kumimoji="0" lang="en-US" sz="3600" b="1" i="1" u="none" strike="noStrike" kern="0" cap="none" spc="0" normalizeH="0" baseline="0" noProof="0" dirty="0">
                <a:ln>
                  <a:noFill/>
                </a:ln>
                <a:solidFill>
                  <a:srgbClr val="FFFFFF"/>
                </a:solidFill>
                <a:effectLst/>
                <a:uLnTx/>
                <a:uFillTx/>
                <a:latin typeface="Microsoft JhengHei"/>
                <a:ea typeface="Microsoft JhengHei"/>
                <a:cs typeface="Microsoft JhengHei"/>
                <a:sym typeface="Microsoft JhengHei"/>
              </a:rPr>
              <a:t>Business Status-Q</a:t>
            </a:r>
            <a:r>
              <a:rPr lang="en-US" sz="3600" b="1" i="1" kern="0" dirty="0">
                <a:solidFill>
                  <a:srgbClr val="FFFFFF"/>
                </a:solidFill>
                <a:latin typeface="Microsoft JhengHei"/>
                <a:ea typeface="Microsoft JhengHei"/>
                <a:cs typeface="Microsoft JhengHei"/>
                <a:sym typeface="Microsoft JhengHei"/>
              </a:rPr>
              <a:t>3</a:t>
            </a:r>
            <a:r>
              <a:rPr kumimoji="0" lang="en-US" sz="3600" b="1" i="1" u="none" strike="noStrike" kern="0" cap="none" spc="0" normalizeH="0" baseline="0" noProof="0" dirty="0">
                <a:ln>
                  <a:noFill/>
                </a:ln>
                <a:solidFill>
                  <a:srgbClr val="FFFFFF"/>
                </a:solidFill>
                <a:effectLst/>
                <a:uLnTx/>
                <a:uFillTx/>
                <a:latin typeface="Microsoft JhengHei"/>
                <a:ea typeface="Microsoft JhengHei"/>
                <a:cs typeface="Microsoft JhengHei"/>
                <a:sym typeface="Microsoft JhengHei"/>
              </a:rPr>
              <a:t> Revenue YoY By Segment</a:t>
            </a:r>
          </a:p>
          <a:p>
            <a:pPr marL="0" marR="0" lvl="0" indent="0" algn="l" defTabSz="914400" rtl="0" eaLnBrk="1" fontAlgn="auto" latinLnBrk="0" hangingPunct="1">
              <a:lnSpc>
                <a:spcPct val="100000"/>
              </a:lnSpc>
              <a:spcBef>
                <a:spcPts val="0"/>
              </a:spcBef>
              <a:spcAft>
                <a:spcPts val="0"/>
              </a:spcAft>
              <a:buClr>
                <a:srgbClr val="FFFFFF"/>
              </a:buClr>
              <a:buSzPts val="4000"/>
              <a:buFont typeface="Microsoft JhengHei"/>
              <a:buNone/>
              <a:tabLst/>
              <a:defRPr/>
            </a:pPr>
            <a:endParaRPr kumimoji="0" lang="en-US" sz="3600" b="1" i="1" u="none" strike="noStrike" kern="0" cap="none" spc="0" normalizeH="0" baseline="0" noProof="0" dirty="0" err="1">
              <a:ln>
                <a:noFill/>
              </a:ln>
              <a:solidFill>
                <a:srgbClr val="FFFFFF"/>
              </a:solidFill>
              <a:effectLst/>
              <a:uLnTx/>
              <a:uFillTx/>
              <a:latin typeface="Microsoft JhengHei"/>
              <a:ea typeface="Microsoft JhengHei"/>
              <a:cs typeface="Microsoft JhengHei"/>
              <a:sym typeface="Microsoft JhengHei"/>
            </a:endParaRPr>
          </a:p>
        </p:txBody>
      </p:sp>
      <p:graphicFrame>
        <p:nvGraphicFramePr>
          <p:cNvPr id="2" name="表格 1"/>
          <p:cNvGraphicFramePr>
            <a:graphicFrameLocks noGrp="1"/>
          </p:cNvGraphicFramePr>
          <p:nvPr/>
        </p:nvGraphicFramePr>
        <p:xfrm>
          <a:off x="5759450" y="2889250"/>
          <a:ext cx="673100" cy="1079500"/>
        </p:xfrm>
        <a:graphic>
          <a:graphicData uri="http://schemas.openxmlformats.org/drawingml/2006/table">
            <a:tbl>
              <a:tblPr/>
              <a:tblGrid>
                <a:gridCol w="673100">
                  <a:extLst>
                    <a:ext uri="{9D8B030D-6E8A-4147-A177-3AD203B41FA5}">
                      <a16:colId xmlns:a16="http://schemas.microsoft.com/office/drawing/2014/main" val="1424974041"/>
                    </a:ext>
                  </a:extLst>
                </a:gridCol>
              </a:tblGrid>
              <a:tr h="215900">
                <a:tc>
                  <a:txBody>
                    <a:bodyPr/>
                    <a:lstStyle/>
                    <a:p>
                      <a:pPr algn="r" fontAlgn="ctr"/>
                      <a:endParaRPr lang="en-US" altLang="zh-TW" sz="1200" b="0" i="0" u="none" strike="noStrike" dirty="0">
                        <a:solidFill>
                          <a:srgbClr val="000000"/>
                        </a:solidFill>
                        <a:effectLst/>
                        <a:latin typeface="新細明體" panose="02020500000000000000" pitchFamily="18" charset="-120"/>
                        <a:ea typeface="新細明體" panose="02020500000000000000" pitchFamily="18" charset="-120"/>
                      </a:endParaRPr>
                    </a:p>
                  </a:txBody>
                  <a:tcPr marL="6350" marR="6350" marT="6350" marB="0" anchor="ctr"/>
                </a:tc>
                <a:extLst>
                  <a:ext uri="{0D108BD9-81ED-4DB2-BD59-A6C34878D82A}">
                    <a16:rowId xmlns:a16="http://schemas.microsoft.com/office/drawing/2014/main" val="2862270649"/>
                  </a:ext>
                </a:extLst>
              </a:tr>
              <a:tr h="215900">
                <a:tc>
                  <a:txBody>
                    <a:bodyPr/>
                    <a:lstStyle/>
                    <a:p>
                      <a:pPr algn="r" fontAlgn="ctr"/>
                      <a:endParaRPr lang="en-US" altLang="zh-TW" sz="1200" b="0" i="0" u="none" strike="noStrike" dirty="0">
                        <a:solidFill>
                          <a:srgbClr val="000000"/>
                        </a:solidFill>
                        <a:effectLst/>
                        <a:latin typeface="新細明體" panose="02020500000000000000" pitchFamily="18" charset="-120"/>
                        <a:ea typeface="新細明體" panose="02020500000000000000" pitchFamily="18" charset="-120"/>
                      </a:endParaRPr>
                    </a:p>
                  </a:txBody>
                  <a:tcPr marL="6350" marR="6350" marT="6350" marB="0" anchor="ctr"/>
                </a:tc>
                <a:extLst>
                  <a:ext uri="{0D108BD9-81ED-4DB2-BD59-A6C34878D82A}">
                    <a16:rowId xmlns:a16="http://schemas.microsoft.com/office/drawing/2014/main" val="368915961"/>
                  </a:ext>
                </a:extLst>
              </a:tr>
              <a:tr h="215900">
                <a:tc>
                  <a:txBody>
                    <a:bodyPr/>
                    <a:lstStyle/>
                    <a:p>
                      <a:pPr algn="r" fontAlgn="ctr"/>
                      <a:endParaRPr lang="en-US" altLang="zh-TW" sz="1200" b="0" i="0" u="none" strike="noStrike" dirty="0">
                        <a:solidFill>
                          <a:srgbClr val="000000"/>
                        </a:solidFill>
                        <a:effectLst/>
                        <a:latin typeface="新細明體" panose="02020500000000000000" pitchFamily="18" charset="-120"/>
                        <a:ea typeface="新細明體" panose="02020500000000000000" pitchFamily="18" charset="-120"/>
                      </a:endParaRPr>
                    </a:p>
                  </a:txBody>
                  <a:tcPr marL="6350" marR="6350" marT="6350" marB="0" anchor="ctr"/>
                </a:tc>
                <a:extLst>
                  <a:ext uri="{0D108BD9-81ED-4DB2-BD59-A6C34878D82A}">
                    <a16:rowId xmlns:a16="http://schemas.microsoft.com/office/drawing/2014/main" val="2261840535"/>
                  </a:ext>
                </a:extLst>
              </a:tr>
              <a:tr h="215900">
                <a:tc>
                  <a:txBody>
                    <a:bodyPr/>
                    <a:lstStyle/>
                    <a:p>
                      <a:pPr algn="r" fontAlgn="ctr"/>
                      <a:endParaRPr lang="en-US" altLang="zh-TW" sz="1200" b="0" i="0" u="none" strike="noStrike" dirty="0">
                        <a:solidFill>
                          <a:srgbClr val="000000"/>
                        </a:solidFill>
                        <a:effectLst/>
                        <a:latin typeface="新細明體" panose="02020500000000000000" pitchFamily="18" charset="-120"/>
                        <a:ea typeface="新細明體" panose="02020500000000000000" pitchFamily="18" charset="-120"/>
                      </a:endParaRPr>
                    </a:p>
                  </a:txBody>
                  <a:tcPr marL="6350" marR="6350" marT="6350" marB="0" anchor="ctr"/>
                </a:tc>
                <a:extLst>
                  <a:ext uri="{0D108BD9-81ED-4DB2-BD59-A6C34878D82A}">
                    <a16:rowId xmlns:a16="http://schemas.microsoft.com/office/drawing/2014/main" val="1493266677"/>
                  </a:ext>
                </a:extLst>
              </a:tr>
              <a:tr h="215900">
                <a:tc>
                  <a:txBody>
                    <a:bodyPr/>
                    <a:lstStyle/>
                    <a:p>
                      <a:pPr algn="r" fontAlgn="ctr"/>
                      <a:endParaRPr lang="en-US" altLang="zh-TW" sz="1200" b="0" i="0" u="none" strike="noStrike" dirty="0">
                        <a:solidFill>
                          <a:srgbClr val="000000"/>
                        </a:solidFill>
                        <a:effectLst/>
                        <a:latin typeface="新細明體" panose="02020500000000000000" pitchFamily="18" charset="-120"/>
                        <a:ea typeface="新細明體" panose="02020500000000000000" pitchFamily="18" charset="-120"/>
                      </a:endParaRPr>
                    </a:p>
                  </a:txBody>
                  <a:tcPr marL="6350" marR="6350" marT="6350" marB="0" anchor="ctr"/>
                </a:tc>
                <a:extLst>
                  <a:ext uri="{0D108BD9-81ED-4DB2-BD59-A6C34878D82A}">
                    <a16:rowId xmlns:a16="http://schemas.microsoft.com/office/drawing/2014/main" val="2205751661"/>
                  </a:ext>
                </a:extLst>
              </a:tr>
            </a:tbl>
          </a:graphicData>
        </a:graphic>
      </p:graphicFrame>
      <p:cxnSp>
        <p:nvCxnSpPr>
          <p:cNvPr id="17" name="直線單箭頭接點 16">
            <a:extLst>
              <a:ext uri="{FF2B5EF4-FFF2-40B4-BE49-F238E27FC236}">
                <a16:creationId xmlns:a16="http://schemas.microsoft.com/office/drawing/2014/main" id="{543099B3-8186-9E90-44FA-E7C128DAF521}"/>
              </a:ext>
            </a:extLst>
          </p:cNvPr>
          <p:cNvCxnSpPr/>
          <p:nvPr/>
        </p:nvCxnSpPr>
        <p:spPr>
          <a:xfrm>
            <a:off x="5855596" y="4264451"/>
            <a:ext cx="480807" cy="401738"/>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8" name="直線單箭頭接點 17">
            <a:extLst>
              <a:ext uri="{FF2B5EF4-FFF2-40B4-BE49-F238E27FC236}">
                <a16:creationId xmlns:a16="http://schemas.microsoft.com/office/drawing/2014/main" id="{7D7CF3DD-162A-D028-0C84-9582B39D5201}"/>
              </a:ext>
            </a:extLst>
          </p:cNvPr>
          <p:cNvCxnSpPr/>
          <p:nvPr/>
        </p:nvCxnSpPr>
        <p:spPr>
          <a:xfrm>
            <a:off x="7467412" y="4493366"/>
            <a:ext cx="405290" cy="154109"/>
          </a:xfrm>
          <a:prstGeom prst="straightConnector1">
            <a:avLst/>
          </a:prstGeom>
          <a:ln w="19050"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pic>
        <p:nvPicPr>
          <p:cNvPr id="608" name="Google Shape;608;p15" descr="0 (17).jpg"/>
          <p:cNvPicPr preferRelativeResize="0">
            <a:picLocks noGrp="1"/>
          </p:cNvPicPr>
          <p:nvPr>
            <p:ph type="pic" idx="2"/>
          </p:nvPr>
        </p:nvPicPr>
        <p:blipFill rotWithShape="1">
          <a:blip r:embed="rId3">
            <a:alphaModFix/>
          </a:blip>
          <a:srcRect t="1474" b="1472"/>
          <a:stretch/>
        </p:blipFill>
        <p:spPr>
          <a:xfrm>
            <a:off x="0" y="-10303"/>
            <a:ext cx="12192000" cy="6868303"/>
          </a:xfrm>
          <a:prstGeom prst="rect">
            <a:avLst/>
          </a:prstGeom>
          <a:solidFill>
            <a:schemeClr val="lt1"/>
          </a:solidFill>
          <a:ln>
            <a:noFill/>
          </a:ln>
        </p:spPr>
      </p:pic>
      <p:sp>
        <p:nvSpPr>
          <p:cNvPr id="609" name="Google Shape;609;p15"/>
          <p:cNvSpPr/>
          <p:nvPr/>
        </p:nvSpPr>
        <p:spPr>
          <a:xfrm>
            <a:off x="19383" y="6207"/>
            <a:ext cx="12192000" cy="6870319"/>
          </a:xfrm>
          <a:custGeom>
            <a:avLst/>
            <a:gdLst/>
            <a:ahLst/>
            <a:cxnLst/>
            <a:rect l="l" t="t" r="r" b="b"/>
            <a:pathLst>
              <a:path w="12190984" h="6870319" extrusionOk="0">
                <a:moveTo>
                  <a:pt x="0" y="0"/>
                </a:moveTo>
                <a:lnTo>
                  <a:pt x="12190984" y="0"/>
                </a:lnTo>
                <a:lnTo>
                  <a:pt x="12190984" y="6870319"/>
                </a:lnTo>
                <a:lnTo>
                  <a:pt x="0" y="6870319"/>
                </a:lnTo>
                <a:close/>
              </a:path>
            </a:pathLst>
          </a:custGeom>
          <a:gradFill>
            <a:gsLst>
              <a:gs pos="0">
                <a:srgbClr val="223D68">
                  <a:alpha val="80000"/>
                </a:srgbClr>
              </a:gs>
              <a:gs pos="20000">
                <a:srgbClr val="223D68">
                  <a:alpha val="80000"/>
                </a:srgbClr>
              </a:gs>
              <a:gs pos="80000">
                <a:srgbClr val="182B49">
                  <a:alpha val="80000"/>
                </a:srgbClr>
              </a:gs>
              <a:gs pos="100000">
                <a:srgbClr val="182B49">
                  <a:alpha val="80000"/>
                </a:srgbClr>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610" name="Google Shape;610;p15"/>
          <p:cNvGrpSpPr/>
          <p:nvPr/>
        </p:nvGrpSpPr>
        <p:grpSpPr>
          <a:xfrm>
            <a:off x="9332957" y="5946068"/>
            <a:ext cx="2667850" cy="634761"/>
            <a:chOff x="8828750" y="6153150"/>
            <a:chExt cx="2667850" cy="634761"/>
          </a:xfrm>
        </p:grpSpPr>
        <p:sp>
          <p:nvSpPr>
            <p:cNvPr id="611" name="Google Shape;611;p15"/>
            <p:cNvSpPr txBox="1"/>
            <p:nvPr/>
          </p:nvSpPr>
          <p:spPr>
            <a:xfrm>
              <a:off x="9507480" y="6295468"/>
              <a:ext cx="1989120" cy="49244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Calibri"/>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智伸科技股份有限公司</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GLOBAL PMX CO., LTD.</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12" name="Google Shape;612;p15"/>
            <p:cNvPicPr preferRelativeResize="0"/>
            <p:nvPr/>
          </p:nvPicPr>
          <p:blipFill rotWithShape="1">
            <a:blip r:embed="rId4">
              <a:alphaModFix/>
            </a:blip>
            <a:srcRect/>
            <a:stretch/>
          </p:blipFill>
          <p:spPr>
            <a:xfrm>
              <a:off x="8828750" y="6153150"/>
              <a:ext cx="610818" cy="581605"/>
            </a:xfrm>
            <a:prstGeom prst="rect">
              <a:avLst/>
            </a:prstGeom>
            <a:noFill/>
            <a:ln>
              <a:noFill/>
            </a:ln>
          </p:spPr>
        </p:pic>
      </p:grpSp>
      <p:sp>
        <p:nvSpPr>
          <p:cNvPr id="613" name="Google Shape;613;p15"/>
          <p:cNvSpPr txBox="1"/>
          <p:nvPr/>
        </p:nvSpPr>
        <p:spPr>
          <a:xfrm>
            <a:off x="9155856" y="6356351"/>
            <a:ext cx="2844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FFFFFF"/>
              </a:buClr>
              <a:buSzPts val="1400"/>
              <a:buFont typeface="Calibri"/>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9</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14" name="Google Shape;614;p15"/>
          <p:cNvSpPr/>
          <p:nvPr/>
        </p:nvSpPr>
        <p:spPr>
          <a:xfrm>
            <a:off x="335205" y="770369"/>
            <a:ext cx="6339749" cy="433139"/>
          </a:xfrm>
          <a:prstGeom prst="parallelogram">
            <a:avLst>
              <a:gd name="adj" fmla="val 87134"/>
            </a:avLst>
          </a:prstGeom>
          <a:gradFill>
            <a:gsLst>
              <a:gs pos="0">
                <a:srgbClr val="0000FF"/>
              </a:gs>
              <a:gs pos="95000">
                <a:srgbClr val="00133A">
                  <a:alpha val="0"/>
                </a:srgbClr>
              </a:gs>
              <a:gs pos="100000">
                <a:srgbClr val="00133A">
                  <a:alpha val="0"/>
                </a:srgbClr>
              </a:gs>
            </a:gsLst>
            <a:lin ang="0" scaled="0"/>
          </a:gradFill>
          <a:ln>
            <a:noFill/>
          </a:ln>
        </p:spPr>
        <p:txBody>
          <a:bodyPr spcFirstLastPara="1" wrap="square" lIns="83200" tIns="41600" rIns="83200" bIns="416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38"/>
              <a:buFont typeface="Arial"/>
              <a:buNone/>
              <a:tabLst/>
              <a:defRPr/>
            </a:pPr>
            <a:endParaRPr kumimoji="0" sz="1637"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615" name="Google Shape;615;p15"/>
          <p:cNvGraphicFramePr/>
          <p:nvPr>
            <p:extLst>
              <p:ext uri="{D42A27DB-BD31-4B8C-83A1-F6EECF244321}">
                <p14:modId xmlns:p14="http://schemas.microsoft.com/office/powerpoint/2010/main" val="2720558151"/>
              </p:ext>
            </p:extLst>
          </p:nvPr>
        </p:nvGraphicFramePr>
        <p:xfrm>
          <a:off x="927444" y="1185993"/>
          <a:ext cx="10651508" cy="5303134"/>
        </p:xfrm>
        <a:graphic>
          <a:graphicData uri="http://schemas.openxmlformats.org/drawingml/2006/chart">
            <c:chart xmlns:c="http://schemas.openxmlformats.org/drawingml/2006/chart" xmlns:r="http://schemas.openxmlformats.org/officeDocument/2006/relationships" r:id="rId5"/>
          </a:graphicData>
        </a:graphic>
      </p:graphicFrame>
      <p:sp>
        <p:nvSpPr>
          <p:cNvPr id="616" name="Google Shape;616;p15"/>
          <p:cNvSpPr txBox="1"/>
          <p:nvPr/>
        </p:nvSpPr>
        <p:spPr>
          <a:xfrm>
            <a:off x="613048" y="6223115"/>
            <a:ext cx="2242592"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單位：新台幣千元: ％ (約略)</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617" name="Google Shape;617;p15"/>
          <p:cNvCxnSpPr/>
          <p:nvPr/>
        </p:nvCxnSpPr>
        <p:spPr>
          <a:xfrm rot="10800000" flipH="1">
            <a:off x="10147301" y="4801274"/>
            <a:ext cx="698178" cy="415961"/>
          </a:xfrm>
          <a:prstGeom prst="straightConnector1">
            <a:avLst/>
          </a:prstGeom>
          <a:noFill/>
          <a:ln w="38100" cap="flat" cmpd="sng">
            <a:solidFill>
              <a:srgbClr val="FF0000"/>
            </a:solidFill>
            <a:prstDash val="solid"/>
            <a:miter lim="800000"/>
            <a:headEnd type="none" w="sm" len="sm"/>
            <a:tailEnd type="triangle" w="med" len="med"/>
          </a:ln>
        </p:spPr>
      </p:cxnSp>
      <p:sp>
        <p:nvSpPr>
          <p:cNvPr id="618" name="Google Shape;618;p15"/>
          <p:cNvSpPr/>
          <p:nvPr/>
        </p:nvSpPr>
        <p:spPr>
          <a:xfrm>
            <a:off x="8091912" y="3753624"/>
            <a:ext cx="1241045" cy="461665"/>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0000"/>
              </a:buClr>
              <a:buSzPts val="2400"/>
              <a:buFont typeface="Microsoft JhengHei"/>
              <a:buNone/>
              <a:tabLst/>
              <a:defRPr/>
            </a:pPr>
            <a:r>
              <a:rPr kumimoji="0" lang="en-US" sz="2400" b="1" i="0" u="none" strike="noStrike" kern="0" cap="none" spc="0" normalizeH="0" baseline="0" noProof="0" dirty="0">
                <a:ln>
                  <a:noFill/>
                </a:ln>
                <a:solidFill>
                  <a:srgbClr val="FF0000"/>
                </a:solidFill>
                <a:effectLst/>
                <a:uLnTx/>
                <a:uFillTx/>
                <a:latin typeface="Microsoft JhengHei"/>
                <a:ea typeface="Microsoft JhengHei"/>
                <a:cs typeface="Microsoft JhengHei"/>
                <a:sym typeface="Microsoft JhengHei"/>
              </a:rPr>
              <a:t>+38%</a:t>
            </a:r>
            <a:endParaRPr kumimoji="0" sz="2400" b="1" i="0" u="none" strike="noStrike" kern="0" cap="none" spc="0" normalizeH="0" baseline="0" noProof="0" dirty="0">
              <a:ln>
                <a:noFill/>
              </a:ln>
              <a:solidFill>
                <a:srgbClr val="FF0000"/>
              </a:solidFill>
              <a:effectLst/>
              <a:uLnTx/>
              <a:uFillTx/>
              <a:latin typeface="Microsoft JhengHei"/>
              <a:ea typeface="Microsoft JhengHei"/>
              <a:cs typeface="Microsoft JhengHei"/>
              <a:sym typeface="Microsoft JhengHei"/>
            </a:endParaRPr>
          </a:p>
        </p:txBody>
      </p:sp>
      <p:cxnSp>
        <p:nvCxnSpPr>
          <p:cNvPr id="619" name="Google Shape;619;p15"/>
          <p:cNvCxnSpPr>
            <a:cxnSpLocks/>
          </p:cNvCxnSpPr>
          <p:nvPr/>
        </p:nvCxnSpPr>
        <p:spPr>
          <a:xfrm flipV="1">
            <a:off x="6525366" y="4528315"/>
            <a:ext cx="593245" cy="152939"/>
          </a:xfrm>
          <a:prstGeom prst="straightConnector1">
            <a:avLst/>
          </a:prstGeom>
          <a:noFill/>
          <a:ln w="38100" cap="flat" cmpd="sng">
            <a:solidFill>
              <a:srgbClr val="FF0000"/>
            </a:solidFill>
            <a:prstDash val="solid"/>
            <a:miter lim="800000"/>
            <a:headEnd type="none" w="sm" len="sm"/>
            <a:tailEnd type="triangle" w="med" len="med"/>
          </a:ln>
        </p:spPr>
      </p:cxnSp>
      <p:sp>
        <p:nvSpPr>
          <p:cNvPr id="620" name="Google Shape;620;p15"/>
          <p:cNvSpPr txBox="1"/>
          <p:nvPr/>
        </p:nvSpPr>
        <p:spPr>
          <a:xfrm>
            <a:off x="833657" y="394111"/>
            <a:ext cx="11839605" cy="1107996"/>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4000"/>
              <a:buFont typeface="Microsoft JhengHei"/>
              <a:buNone/>
              <a:tabLst/>
              <a:defRPr/>
            </a:pPr>
            <a:r>
              <a:rPr kumimoji="0" lang="en-US" sz="3600" b="1" i="1" u="none" strike="noStrike" kern="0" cap="none" spc="0" normalizeH="0" baseline="0" noProof="0" dirty="0">
                <a:ln>
                  <a:noFill/>
                </a:ln>
                <a:solidFill>
                  <a:srgbClr val="FFFFFF"/>
                </a:solidFill>
                <a:effectLst/>
                <a:uLnTx/>
                <a:uFillTx/>
                <a:latin typeface="Microsoft JhengHei"/>
                <a:ea typeface="Microsoft JhengHei"/>
                <a:cs typeface="Microsoft JhengHei"/>
                <a:sym typeface="Microsoft JhengHei"/>
              </a:rPr>
              <a:t>Business Status-1-3QRevenue YoY By Segment</a:t>
            </a:r>
          </a:p>
          <a:p>
            <a:pPr marL="0" marR="0" lvl="0" indent="0" algn="l" defTabSz="914400" rtl="0" eaLnBrk="1" fontAlgn="auto" latinLnBrk="0" hangingPunct="1">
              <a:lnSpc>
                <a:spcPct val="100000"/>
              </a:lnSpc>
              <a:spcBef>
                <a:spcPts val="0"/>
              </a:spcBef>
              <a:spcAft>
                <a:spcPts val="0"/>
              </a:spcAft>
              <a:buClr>
                <a:srgbClr val="FFFFFF"/>
              </a:buClr>
              <a:buSzPts val="4000"/>
              <a:buFont typeface="Microsoft JhengHei"/>
              <a:buNone/>
              <a:tabLst/>
              <a:defRPr/>
            </a:pPr>
            <a:endParaRPr kumimoji="0" lang="en-US" sz="3600" b="1" i="1" u="none" strike="noStrike" kern="0" cap="none" spc="0" normalizeH="0" baseline="0" noProof="0" dirty="0" err="1">
              <a:ln>
                <a:noFill/>
              </a:ln>
              <a:solidFill>
                <a:srgbClr val="FFFFFF"/>
              </a:solidFill>
              <a:effectLst/>
              <a:uLnTx/>
              <a:uFillTx/>
              <a:latin typeface="Microsoft JhengHei"/>
              <a:ea typeface="Microsoft JhengHei"/>
              <a:cs typeface="Microsoft JhengHei"/>
              <a:sym typeface="Microsoft JhengHei"/>
            </a:endParaRPr>
          </a:p>
        </p:txBody>
      </p:sp>
      <p:cxnSp>
        <p:nvCxnSpPr>
          <p:cNvPr id="621" name="Google Shape;621;p15"/>
          <p:cNvCxnSpPr/>
          <p:nvPr/>
        </p:nvCxnSpPr>
        <p:spPr>
          <a:xfrm flipV="1">
            <a:off x="8256503" y="4606725"/>
            <a:ext cx="816377" cy="379530"/>
          </a:xfrm>
          <a:prstGeom prst="straightConnector1">
            <a:avLst/>
          </a:prstGeom>
          <a:noFill/>
          <a:ln w="38100" cap="flat" cmpd="sng">
            <a:solidFill>
              <a:srgbClr val="FF0000"/>
            </a:solidFill>
            <a:prstDash val="solid"/>
            <a:miter lim="800000"/>
            <a:headEnd type="none" w="sm" len="sm"/>
            <a:tailEnd type="triangle" w="med" len="med"/>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pic>
        <p:nvPicPr>
          <p:cNvPr id="627" name="Google Shape;627;p13" descr="0 (17).jpg"/>
          <p:cNvPicPr preferRelativeResize="0">
            <a:picLocks noGrp="1"/>
          </p:cNvPicPr>
          <p:nvPr>
            <p:ph type="pic" idx="2"/>
          </p:nvPr>
        </p:nvPicPr>
        <p:blipFill rotWithShape="1">
          <a:blip r:embed="rId3">
            <a:alphaModFix/>
          </a:blip>
          <a:srcRect t="1474" b="1473"/>
          <a:stretch/>
        </p:blipFill>
        <p:spPr>
          <a:xfrm>
            <a:off x="0" y="-10303"/>
            <a:ext cx="12192000" cy="6868303"/>
          </a:xfrm>
          <a:prstGeom prst="rect">
            <a:avLst/>
          </a:prstGeom>
          <a:solidFill>
            <a:schemeClr val="lt1"/>
          </a:solidFill>
          <a:ln>
            <a:noFill/>
          </a:ln>
        </p:spPr>
      </p:pic>
      <p:sp>
        <p:nvSpPr>
          <p:cNvPr id="628" name="Google Shape;628;p13"/>
          <p:cNvSpPr/>
          <p:nvPr/>
        </p:nvSpPr>
        <p:spPr>
          <a:xfrm>
            <a:off x="0" y="-12319"/>
            <a:ext cx="12192000" cy="6870319"/>
          </a:xfrm>
          <a:custGeom>
            <a:avLst/>
            <a:gdLst/>
            <a:ahLst/>
            <a:cxnLst/>
            <a:rect l="l" t="t" r="r" b="b"/>
            <a:pathLst>
              <a:path w="12190984" h="6870319" extrusionOk="0">
                <a:moveTo>
                  <a:pt x="0" y="0"/>
                </a:moveTo>
                <a:lnTo>
                  <a:pt x="12190984" y="0"/>
                </a:lnTo>
                <a:lnTo>
                  <a:pt x="12190984" y="6870319"/>
                </a:lnTo>
                <a:lnTo>
                  <a:pt x="0" y="6870319"/>
                </a:lnTo>
                <a:close/>
              </a:path>
            </a:pathLst>
          </a:custGeom>
          <a:gradFill>
            <a:gsLst>
              <a:gs pos="0">
                <a:srgbClr val="223D68">
                  <a:alpha val="80000"/>
                </a:srgbClr>
              </a:gs>
              <a:gs pos="20000">
                <a:srgbClr val="223D68">
                  <a:alpha val="80000"/>
                </a:srgbClr>
              </a:gs>
              <a:gs pos="80000">
                <a:srgbClr val="182B49">
                  <a:alpha val="80000"/>
                </a:srgbClr>
              </a:gs>
              <a:gs pos="100000">
                <a:srgbClr val="182B49">
                  <a:alpha val="80000"/>
                </a:srgbClr>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629" name="Google Shape;629;p13"/>
          <p:cNvGrpSpPr/>
          <p:nvPr/>
        </p:nvGrpSpPr>
        <p:grpSpPr>
          <a:xfrm>
            <a:off x="9332957" y="5946068"/>
            <a:ext cx="2667850" cy="634761"/>
            <a:chOff x="8828750" y="6153150"/>
            <a:chExt cx="2667850" cy="634761"/>
          </a:xfrm>
        </p:grpSpPr>
        <p:sp>
          <p:nvSpPr>
            <p:cNvPr id="630" name="Google Shape;630;p13"/>
            <p:cNvSpPr txBox="1"/>
            <p:nvPr/>
          </p:nvSpPr>
          <p:spPr>
            <a:xfrm>
              <a:off x="9507480" y="6295468"/>
              <a:ext cx="1989120" cy="49244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智伸科技股份有限公司</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GLOBAL PMX CO., LTD.</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31" name="Google Shape;631;p13"/>
            <p:cNvPicPr preferRelativeResize="0"/>
            <p:nvPr/>
          </p:nvPicPr>
          <p:blipFill rotWithShape="1">
            <a:blip r:embed="rId4">
              <a:alphaModFix/>
            </a:blip>
            <a:srcRect/>
            <a:stretch/>
          </p:blipFill>
          <p:spPr>
            <a:xfrm>
              <a:off x="8828750" y="6153150"/>
              <a:ext cx="610818" cy="581605"/>
            </a:xfrm>
            <a:prstGeom prst="rect">
              <a:avLst/>
            </a:prstGeom>
            <a:noFill/>
            <a:ln>
              <a:noFill/>
            </a:ln>
          </p:spPr>
        </p:pic>
      </p:grpSp>
      <p:sp>
        <p:nvSpPr>
          <p:cNvPr id="632" name="Google Shape;632;p13"/>
          <p:cNvSpPr txBox="1"/>
          <p:nvPr/>
        </p:nvSpPr>
        <p:spPr>
          <a:xfrm>
            <a:off x="9155856" y="6356351"/>
            <a:ext cx="2844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7</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633" name="Google Shape;633;p13"/>
          <p:cNvGrpSpPr/>
          <p:nvPr/>
        </p:nvGrpSpPr>
        <p:grpSpPr>
          <a:xfrm>
            <a:off x="335205" y="394111"/>
            <a:ext cx="4711224" cy="809397"/>
            <a:chOff x="0" y="225321"/>
            <a:chExt cx="4711224" cy="809397"/>
          </a:xfrm>
        </p:grpSpPr>
        <p:sp>
          <p:nvSpPr>
            <p:cNvPr id="634" name="Google Shape;634;p13"/>
            <p:cNvSpPr/>
            <p:nvPr/>
          </p:nvSpPr>
          <p:spPr>
            <a:xfrm>
              <a:off x="0" y="601579"/>
              <a:ext cx="4668254" cy="433139"/>
            </a:xfrm>
            <a:prstGeom prst="parallelogram">
              <a:avLst>
                <a:gd name="adj" fmla="val 87134"/>
              </a:avLst>
            </a:prstGeom>
            <a:gradFill>
              <a:gsLst>
                <a:gs pos="0">
                  <a:srgbClr val="0000FF"/>
                </a:gs>
                <a:gs pos="95000">
                  <a:srgbClr val="00133A">
                    <a:alpha val="0"/>
                  </a:srgbClr>
                </a:gs>
                <a:gs pos="100000">
                  <a:srgbClr val="00133A">
                    <a:alpha val="0"/>
                  </a:srgbClr>
                </a:gs>
              </a:gsLst>
              <a:lin ang="0" scaled="0"/>
            </a:gradFill>
            <a:ln>
              <a:noFill/>
            </a:ln>
          </p:spPr>
          <p:txBody>
            <a:bodyPr spcFirstLastPara="1" wrap="square" lIns="83200" tIns="41600" rIns="83200" bIns="416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38"/>
                <a:buFont typeface="Arial"/>
                <a:buNone/>
                <a:tabLst/>
                <a:defRPr/>
              </a:pPr>
              <a:endParaRPr kumimoji="0" sz="163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35" name="Google Shape;635;p13"/>
            <p:cNvSpPr txBox="1"/>
            <p:nvPr/>
          </p:nvSpPr>
          <p:spPr>
            <a:xfrm>
              <a:off x="498453" y="225321"/>
              <a:ext cx="4212771" cy="61555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4000"/>
                <a:buFont typeface="Arial"/>
                <a:buNone/>
                <a:tabLst/>
                <a:defRPr/>
              </a:pPr>
              <a:r>
                <a:rPr kumimoji="0" lang="en-US" sz="4000" b="1" i="1"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rPr>
                <a:t>營運概況- 同期比</a:t>
              </a:r>
              <a:endParaRPr kumimoji="0" sz="4000" b="1" i="1"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endParaRPr>
            </a:p>
          </p:txBody>
        </p:sp>
      </p:grpSp>
      <p:graphicFrame>
        <p:nvGraphicFramePr>
          <p:cNvPr id="636" name="Google Shape;636;p13"/>
          <p:cNvGraphicFramePr/>
          <p:nvPr>
            <p:extLst>
              <p:ext uri="{D42A27DB-BD31-4B8C-83A1-F6EECF244321}">
                <p14:modId xmlns:p14="http://schemas.microsoft.com/office/powerpoint/2010/main" val="3388636612"/>
              </p:ext>
            </p:extLst>
          </p:nvPr>
        </p:nvGraphicFramePr>
        <p:xfrm>
          <a:off x="253925" y="1418456"/>
          <a:ext cx="11647343" cy="4669930"/>
        </p:xfrm>
        <a:graphic>
          <a:graphicData uri="http://schemas.openxmlformats.org/drawingml/2006/table">
            <a:tbl>
              <a:tblPr>
                <a:noFill/>
              </a:tblPr>
              <a:tblGrid>
                <a:gridCol w="1677925">
                  <a:extLst>
                    <a:ext uri="{9D8B030D-6E8A-4147-A177-3AD203B41FA5}">
                      <a16:colId xmlns:a16="http://schemas.microsoft.com/office/drawing/2014/main" val="20000"/>
                    </a:ext>
                  </a:extLst>
                </a:gridCol>
                <a:gridCol w="1119618">
                  <a:extLst>
                    <a:ext uri="{9D8B030D-6E8A-4147-A177-3AD203B41FA5}">
                      <a16:colId xmlns:a16="http://schemas.microsoft.com/office/drawing/2014/main" val="20001"/>
                    </a:ext>
                  </a:extLst>
                </a:gridCol>
                <a:gridCol w="761630">
                  <a:extLst>
                    <a:ext uri="{9D8B030D-6E8A-4147-A177-3AD203B41FA5}">
                      <a16:colId xmlns:a16="http://schemas.microsoft.com/office/drawing/2014/main" val="20002"/>
                    </a:ext>
                  </a:extLst>
                </a:gridCol>
                <a:gridCol w="1206799">
                  <a:extLst>
                    <a:ext uri="{9D8B030D-6E8A-4147-A177-3AD203B41FA5}">
                      <a16:colId xmlns:a16="http://schemas.microsoft.com/office/drawing/2014/main" val="20003"/>
                    </a:ext>
                  </a:extLst>
                </a:gridCol>
                <a:gridCol w="984214">
                  <a:extLst>
                    <a:ext uri="{9D8B030D-6E8A-4147-A177-3AD203B41FA5}">
                      <a16:colId xmlns:a16="http://schemas.microsoft.com/office/drawing/2014/main" val="20004"/>
                    </a:ext>
                  </a:extLst>
                </a:gridCol>
                <a:gridCol w="846855">
                  <a:extLst>
                    <a:ext uri="{9D8B030D-6E8A-4147-A177-3AD203B41FA5}">
                      <a16:colId xmlns:a16="http://schemas.microsoft.com/office/drawing/2014/main" val="20005"/>
                    </a:ext>
                  </a:extLst>
                </a:gridCol>
                <a:gridCol w="1419242">
                  <a:extLst>
                    <a:ext uri="{9D8B030D-6E8A-4147-A177-3AD203B41FA5}">
                      <a16:colId xmlns:a16="http://schemas.microsoft.com/office/drawing/2014/main" val="20006"/>
                    </a:ext>
                  </a:extLst>
                </a:gridCol>
                <a:gridCol w="636081">
                  <a:extLst>
                    <a:ext uri="{9D8B030D-6E8A-4147-A177-3AD203B41FA5}">
                      <a16:colId xmlns:a16="http://schemas.microsoft.com/office/drawing/2014/main" val="20007"/>
                    </a:ext>
                  </a:extLst>
                </a:gridCol>
                <a:gridCol w="1317521">
                  <a:extLst>
                    <a:ext uri="{9D8B030D-6E8A-4147-A177-3AD203B41FA5}">
                      <a16:colId xmlns:a16="http://schemas.microsoft.com/office/drawing/2014/main" val="20008"/>
                    </a:ext>
                  </a:extLst>
                </a:gridCol>
                <a:gridCol w="697307">
                  <a:extLst>
                    <a:ext uri="{9D8B030D-6E8A-4147-A177-3AD203B41FA5}">
                      <a16:colId xmlns:a16="http://schemas.microsoft.com/office/drawing/2014/main" val="20009"/>
                    </a:ext>
                  </a:extLst>
                </a:gridCol>
                <a:gridCol w="980151">
                  <a:extLst>
                    <a:ext uri="{9D8B030D-6E8A-4147-A177-3AD203B41FA5}">
                      <a16:colId xmlns:a16="http://schemas.microsoft.com/office/drawing/2014/main" val="20010"/>
                    </a:ext>
                  </a:extLst>
                </a:gridCol>
              </a:tblGrid>
              <a:tr h="429625">
                <a:tc>
                  <a:txBody>
                    <a:bodyPr/>
                    <a:lstStyle/>
                    <a:p>
                      <a:pPr marL="0" marR="0" lvl="0" indent="0" algn="l" rtl="0">
                        <a:lnSpc>
                          <a:spcPct val="100000"/>
                        </a:lnSpc>
                        <a:spcBef>
                          <a:spcPts val="0"/>
                        </a:spcBef>
                        <a:spcAft>
                          <a:spcPts val="0"/>
                        </a:spcAft>
                        <a:buNone/>
                      </a:pPr>
                      <a:r>
                        <a:rPr lang="en-US" sz="1800" b="0" i="0" u="none" strike="noStrike" cap="none" dirty="0">
                          <a:solidFill>
                            <a:schemeClr val="bg1"/>
                          </a:solidFill>
                          <a:latin typeface="Microsoft JhengHei"/>
                          <a:ea typeface="Microsoft JhengHei"/>
                          <a:cs typeface="Microsoft JhengHei"/>
                          <a:sym typeface="Microsoft JhengHei"/>
                        </a:rPr>
                        <a:t>　</a:t>
                      </a:r>
                      <a:endParaRPr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ctr" rtl="0">
                        <a:lnSpc>
                          <a:spcPct val="100000"/>
                        </a:lnSpc>
                        <a:spcBef>
                          <a:spcPts val="0"/>
                        </a:spcBef>
                        <a:spcAft>
                          <a:spcPts val="0"/>
                        </a:spcAft>
                        <a:buNone/>
                      </a:pPr>
                      <a:r>
                        <a:rPr lang="en-US" sz="1800" b="1" i="0" u="none" strike="noStrike" cap="none" dirty="0">
                          <a:solidFill>
                            <a:schemeClr val="bg1"/>
                          </a:solidFill>
                          <a:latin typeface="Calibri"/>
                          <a:ea typeface="Calibri"/>
                          <a:cs typeface="Calibri"/>
                          <a:sym typeface="Calibri"/>
                        </a:rPr>
                        <a:t>2025/Q3</a:t>
                      </a:r>
                      <a:endParaRPr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hMerge="1">
                  <a:txBody>
                    <a:bodyPr/>
                    <a:lstStyle/>
                    <a:p>
                      <a:endParaRPr lang="zh-TW"/>
                    </a:p>
                  </a:txBody>
                  <a:tcPr/>
                </a:tc>
                <a:tc gridSpan="2">
                  <a:txBody>
                    <a:bodyPr/>
                    <a:lstStyle/>
                    <a:p>
                      <a:pPr marL="0" marR="0" lvl="0" indent="0" algn="ctr" rtl="0">
                        <a:lnSpc>
                          <a:spcPct val="100000"/>
                        </a:lnSpc>
                        <a:spcBef>
                          <a:spcPts val="0"/>
                        </a:spcBef>
                        <a:spcAft>
                          <a:spcPts val="0"/>
                        </a:spcAft>
                        <a:buNone/>
                      </a:pPr>
                      <a:r>
                        <a:rPr lang="en-US" sz="1800" b="1" i="0" u="none" strike="noStrike" cap="none" dirty="0">
                          <a:solidFill>
                            <a:schemeClr val="bg1"/>
                          </a:solidFill>
                          <a:latin typeface="Calibri"/>
                          <a:ea typeface="Calibri"/>
                          <a:cs typeface="Calibri"/>
                          <a:sym typeface="Calibri"/>
                        </a:rPr>
                        <a:t>2024/Q3</a:t>
                      </a:r>
                      <a:endParaRPr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hMerge="1">
                  <a:txBody>
                    <a:bodyPr/>
                    <a:lstStyle/>
                    <a:p>
                      <a:endParaRPr lang="zh-TW"/>
                    </a:p>
                  </a:txBody>
                  <a:tcPr/>
                </a:tc>
                <a:tc>
                  <a:txBody>
                    <a:bodyPr/>
                    <a:lstStyle/>
                    <a:p>
                      <a:pPr marL="0" marR="0" lvl="0" indent="0" algn="ctr" rtl="0">
                        <a:lnSpc>
                          <a:spcPct val="100000"/>
                        </a:lnSpc>
                        <a:spcBef>
                          <a:spcPts val="0"/>
                        </a:spcBef>
                        <a:spcAft>
                          <a:spcPts val="0"/>
                        </a:spcAft>
                        <a:buNone/>
                      </a:pPr>
                      <a:r>
                        <a:rPr lang="en-US" sz="1800" b="1" i="0" u="none" strike="noStrike" cap="none" dirty="0">
                          <a:solidFill>
                            <a:schemeClr val="bg1"/>
                          </a:solidFill>
                          <a:latin typeface="Calibri"/>
                          <a:ea typeface="Calibri"/>
                          <a:cs typeface="Calibri"/>
                          <a:sym typeface="Calibri"/>
                        </a:rPr>
                        <a:t>YOY</a:t>
                      </a:r>
                      <a:endParaRPr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12700" cap="flat" cmpd="sng">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ctr" rtl="0">
                        <a:lnSpc>
                          <a:spcPct val="100000"/>
                        </a:lnSpc>
                        <a:spcBef>
                          <a:spcPts val="0"/>
                        </a:spcBef>
                        <a:spcAft>
                          <a:spcPts val="0"/>
                        </a:spcAft>
                        <a:buNone/>
                      </a:pPr>
                      <a:r>
                        <a:rPr lang="en-US" sz="1800" b="1" i="0" u="none" strike="noStrike" cap="none" dirty="0">
                          <a:solidFill>
                            <a:schemeClr val="bg1"/>
                          </a:solidFill>
                          <a:latin typeface="Calibri"/>
                          <a:ea typeface="Calibri"/>
                          <a:cs typeface="Calibri"/>
                          <a:sym typeface="Calibri"/>
                        </a:rPr>
                        <a:t>Y2025/Q1-3</a:t>
                      </a:r>
                      <a:endParaRPr dirty="0">
                        <a:solidFill>
                          <a:schemeClr val="bg1"/>
                        </a:solidFill>
                      </a:endParaRPr>
                    </a:p>
                  </a:txBody>
                  <a:tcPr marL="9525" marR="9525" marT="9525" marB="0" anchor="ctr">
                    <a:lnL w="12700" cap="flat" cmpd="sng">
                      <a:solidFill>
                        <a:schemeClr val="lt1"/>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zh-TW"/>
                    </a:p>
                  </a:txBody>
                  <a:tcPr/>
                </a:tc>
                <a:tc gridSpan="2">
                  <a:txBody>
                    <a:bodyPr/>
                    <a:lstStyle/>
                    <a:p>
                      <a:pPr marL="0" marR="0" lvl="0" indent="0" algn="ctr" rtl="0">
                        <a:lnSpc>
                          <a:spcPct val="100000"/>
                        </a:lnSpc>
                        <a:spcBef>
                          <a:spcPts val="0"/>
                        </a:spcBef>
                        <a:spcAft>
                          <a:spcPts val="0"/>
                        </a:spcAft>
                        <a:buNone/>
                      </a:pPr>
                      <a:r>
                        <a:rPr lang="en-US" sz="1800" b="1" i="0" u="none" strike="noStrike" cap="none" dirty="0">
                          <a:solidFill>
                            <a:schemeClr val="bg1"/>
                          </a:solidFill>
                          <a:latin typeface="Calibri"/>
                          <a:ea typeface="Calibri"/>
                          <a:cs typeface="Calibri"/>
                          <a:sym typeface="Calibri"/>
                        </a:rPr>
                        <a:t>Y2024/Q1-3</a:t>
                      </a:r>
                      <a:endParaRPr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zh-TW"/>
                    </a:p>
                  </a:txBody>
                  <a:tcPr/>
                </a:tc>
                <a:tc>
                  <a:txBody>
                    <a:bodyPr/>
                    <a:lstStyle/>
                    <a:p>
                      <a:pPr marL="0" marR="0" lvl="0" indent="0" algn="l" rtl="0">
                        <a:lnSpc>
                          <a:spcPct val="100000"/>
                        </a:lnSpc>
                        <a:spcBef>
                          <a:spcPts val="0"/>
                        </a:spcBef>
                        <a:spcAft>
                          <a:spcPts val="0"/>
                        </a:spcAft>
                        <a:buNone/>
                      </a:pPr>
                      <a:r>
                        <a:rPr lang="en-US" sz="1800" b="0" i="0" u="none" strike="noStrike" cap="none">
                          <a:solidFill>
                            <a:schemeClr val="bg1"/>
                          </a:solidFill>
                          <a:latin typeface="Calibri"/>
                          <a:ea typeface="Calibri"/>
                          <a:cs typeface="Calibri"/>
                          <a:sym typeface="Calibri"/>
                        </a:rPr>
                        <a:t>YOY</a:t>
                      </a:r>
                      <a:endParaRPr>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0"/>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Gross Sales </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1,939,781</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100%</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2,215,678</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Clr>
                          <a:srgbClr val="000000"/>
                        </a:buClr>
                        <a:buFont typeface="Arial"/>
                        <a:buNone/>
                      </a:pPr>
                      <a:r>
                        <a:rPr lang="en-US" sz="1600" b="0" i="0" u="none" strike="noStrike" cap="none" dirty="0">
                          <a:solidFill>
                            <a:schemeClr val="bg1"/>
                          </a:solidFill>
                          <a:latin typeface="Calibri"/>
                          <a:ea typeface="Calibri"/>
                          <a:cs typeface="Calibri"/>
                          <a:sym typeface="Calibri"/>
                        </a:rPr>
                        <a:t>100%</a:t>
                      </a:r>
                      <a:endParaRPr sz="1600" b="0" i="0" u="none" strike="noStrike" cap="none" dirty="0">
                        <a:solidFill>
                          <a:schemeClr val="bg1"/>
                        </a:solidFill>
                        <a:latin typeface="Calibri"/>
                        <a:ea typeface="Calibri"/>
                        <a:cs typeface="Calibri"/>
                        <a:sym typeface="Aria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-12.45%</a:t>
                      </a: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5,775,281</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100%</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5,707,405</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indent="0" algn="r" defTabSz="914400" rtl="0" eaLnBrk="1" fontAlgn="auto" latinLnBrk="0" hangingPunct="1">
                        <a:lnSpc>
                          <a:spcPct val="100000"/>
                        </a:lnSpc>
                        <a:spcBef>
                          <a:spcPts val="0"/>
                        </a:spcBef>
                        <a:spcAft>
                          <a:spcPts val="0"/>
                        </a:spcAft>
                        <a:buClr>
                          <a:srgbClr val="000000"/>
                        </a:buClr>
                        <a:buSzTx/>
                        <a:buFont typeface="Arial"/>
                        <a:buNone/>
                        <a:tabLst/>
                        <a:defRPr/>
                      </a:pP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100%</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1.19%</a:t>
                      </a: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1"/>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Cost of Goods Sold</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(1,518,991)</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78%</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(1,680,179)</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76</a:t>
                      </a:r>
                      <a:r>
                        <a:rPr lang="en-US" altLang="zh-TW" sz="1600" b="0" i="0" u="none" strike="noStrike" cap="none" dirty="0">
                          <a:solidFill>
                            <a:schemeClr val="bg1"/>
                          </a:solidFill>
                          <a:latin typeface="Calibri"/>
                          <a:ea typeface="Calibri"/>
                          <a:cs typeface="Calibri"/>
                          <a:sym typeface="Calibri"/>
                        </a:rPr>
                        <a:t>%</a:t>
                      </a:r>
                      <a:endParaRPr lang="en-US" sz="1600" b="0" i="0" u="none" strike="noStrike" cap="none" dirty="0">
                        <a:solidFill>
                          <a:schemeClr val="bg1"/>
                        </a:solidFill>
                        <a:latin typeface="Calibri"/>
                        <a:ea typeface="Calibri"/>
                        <a:cs typeface="Calibri"/>
                        <a:sym typeface="Calibri"/>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endPar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(4,441,200)</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77%</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(4,549,414)</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80%</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endPar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2"/>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Gross Profit</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420,790</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22%</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535,499</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24%</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-21.42%</a:t>
                      </a: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1,334,081</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23%</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1,157,991</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20%</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15.21%</a:t>
                      </a: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3"/>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Operating Expense</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(200,538)</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11%</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(198,647)</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9%</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endPar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(529,460)</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9%</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(607,571)</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11%</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endPar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4"/>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Operating Profit</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220,252</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11%</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336,852</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15%</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-34.61%</a:t>
                      </a: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804,621</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14%</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550,420</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10%</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46.18%</a:t>
                      </a: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5"/>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Non-Operating Income (Expense)</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altLang="zh-TW" sz="1600" b="0" i="0" u="none" strike="noStrike" cap="none" dirty="0">
                          <a:solidFill>
                            <a:schemeClr val="bg1"/>
                          </a:solidFill>
                          <a:latin typeface="Calibri"/>
                          <a:ea typeface="Calibri"/>
                          <a:cs typeface="Calibri"/>
                          <a:sym typeface="Arial"/>
                        </a:rPr>
                        <a:t>125,372</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7%</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(70,801)</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3%</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endPar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(205,481)</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4%</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167,301</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3%</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endPar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6"/>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Pre-Tax Income</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345,624</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18%</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266,051</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12%</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29.91%</a:t>
                      </a: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599,140</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10%</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717,721</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13%</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-16.52%</a:t>
                      </a: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7"/>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Income Tax</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(74,672)</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4%</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(63,799)</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3%</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endPar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(179,768)</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(172,930)</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3%</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endPar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8"/>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Net Income</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270,952</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38100" cap="flat" cmpd="sng">
                      <a:solidFill>
                        <a:srgbClr val="C6A864"/>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14%</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202,252</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38100" cap="flat" cmpd="sng">
                      <a:solidFill>
                        <a:srgbClr val="C6A864"/>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9%</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33.97%</a:t>
                      </a: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419,372</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38100" cap="flat" cmpd="sng">
                      <a:solidFill>
                        <a:srgbClr val="C6A864"/>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7%</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544,791</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38100" cap="flat" cmpd="sng">
                      <a:solidFill>
                        <a:srgbClr val="C6A864"/>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10%</a:t>
                      </a: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a:solidFill>
                            <a:schemeClr val="bg1"/>
                          </a:solidFill>
                          <a:effectLst/>
                          <a:latin typeface="Calibri" panose="020F0502020204030204" pitchFamily="34" charset="0"/>
                          <a:ea typeface="Calibri" panose="020F0502020204030204" pitchFamily="34" charset="0"/>
                          <a:cs typeface="Calibri" panose="020F0502020204030204" pitchFamily="34" charset="0"/>
                        </a:rPr>
                        <a:t>-23.02%</a:t>
                      </a: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9"/>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EPS (NTD)</a:t>
                      </a:r>
                      <a:endPar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a:solidFill>
                            <a:schemeClr val="bg1"/>
                          </a:solidFill>
                          <a:latin typeface="Calibri"/>
                          <a:ea typeface="Calibri"/>
                          <a:cs typeface="Calibri"/>
                          <a:sym typeface="Calibri"/>
                        </a:rPr>
                        <a:t>2.35</a:t>
                      </a:r>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38100" cap="flat" cmpd="sng">
                      <a:solidFill>
                        <a:srgbClr val="C6A864"/>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Microsoft JhengHei"/>
                          <a:ea typeface="Microsoft JhengHei"/>
                          <a:cs typeface="Microsoft JhengHei"/>
                          <a:sym typeface="Microsoft JhengHei"/>
                        </a:rPr>
                        <a:t>　</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1.76</a:t>
                      </a: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38100" cap="flat" cmpd="sng">
                      <a:solidFill>
                        <a:srgbClr val="C6A864"/>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Microsoft JhengHei"/>
                          <a:ea typeface="Microsoft JhengHei"/>
                          <a:cs typeface="Microsoft JhengHei"/>
                          <a:sym typeface="Microsoft JhengHei"/>
                        </a:rPr>
                        <a:t>　</a:t>
                      </a:r>
                      <a:endParaRPr sz="1600"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33.52%</a:t>
                      </a:r>
                    </a:p>
                  </a:txBody>
                  <a:tcPr marL="6350" marR="6350" marT="6350" marB="0" anchor="ctr">
                    <a:lnL w="9525" cap="flat" cmpd="sng">
                      <a:solidFill>
                        <a:srgbClr val="000000">
                          <a:alpha val="0"/>
                        </a:srgbClr>
                      </a:solidFill>
                      <a:prstDash val="solid"/>
                      <a:round/>
                      <a:headEnd type="none" w="sm" len="sm"/>
                      <a:tailEnd type="none" w="sm" len="sm"/>
                    </a:lnL>
                    <a:lnR w="12700" cap="flat" cmpd="sng" algn="ctr">
                      <a:solidFill>
                        <a:schemeClr val="lt1"/>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3.64</a:t>
                      </a:r>
                    </a:p>
                  </a:txBody>
                  <a:tcPr marL="6350" marR="6350" marT="6350" marB="0" anchor="ctr">
                    <a:lnL w="12700" cap="flat" cmpd="sng" algn="ctr">
                      <a:solidFill>
                        <a:schemeClr val="lt1"/>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38100" cap="flat" cmpd="sng">
                      <a:solidFill>
                        <a:srgbClr val="C6A864"/>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endPar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endParaRPr>
                    </a:p>
                  </a:txBody>
                  <a:tcPr marL="6350" marR="6350" marT="6350"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4.73</a:t>
                      </a:r>
                    </a:p>
                  </a:txBody>
                  <a:tcPr marL="6350" marR="6350" marT="6350"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38100" cap="flat" cmpd="sng">
                      <a:solidFill>
                        <a:srgbClr val="C6A864"/>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Arial"/>
                          <a:ea typeface="Arial"/>
                          <a:cs typeface="Arial"/>
                          <a:sym typeface="Arial"/>
                        </a:rPr>
                        <a:t>　</a:t>
                      </a:r>
                      <a:endParaRPr sz="1600" dirty="0">
                        <a:solidFill>
                          <a:schemeClr val="bg1"/>
                        </a:solidFill>
                      </a:endParaRP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algn="r" fontAlgn="ctr"/>
                      <a:r>
                        <a:rPr lang="en-US" altLang="zh-TW" sz="1600" b="0" i="0" u="none" strike="noStrike" dirty="0">
                          <a:solidFill>
                            <a:schemeClr val="bg1"/>
                          </a:solidFill>
                          <a:effectLst/>
                          <a:latin typeface="Calibri" panose="020F0502020204030204" pitchFamily="34" charset="0"/>
                          <a:ea typeface="Calibri" panose="020F0502020204030204" pitchFamily="34" charset="0"/>
                          <a:cs typeface="Calibri" panose="020F0502020204030204" pitchFamily="34" charset="0"/>
                        </a:rPr>
                        <a:t>-23.04%</a:t>
                      </a:r>
                    </a:p>
                  </a:txBody>
                  <a:tcPr marL="6350" marR="6350" marT="635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1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48"/>
        <p:cNvGrpSpPr/>
        <p:nvPr/>
      </p:nvGrpSpPr>
      <p:grpSpPr>
        <a:xfrm>
          <a:off x="0" y="0"/>
          <a:ext cx="0" cy="0"/>
          <a:chOff x="0" y="0"/>
          <a:chExt cx="0" cy="0"/>
        </a:xfrm>
      </p:grpSpPr>
      <p:pic>
        <p:nvPicPr>
          <p:cNvPr id="649" name="Google Shape;649;p14" descr="0 (17).jpg"/>
          <p:cNvPicPr preferRelativeResize="0">
            <a:picLocks noGrp="1"/>
          </p:cNvPicPr>
          <p:nvPr>
            <p:ph type="pic" idx="2"/>
          </p:nvPr>
        </p:nvPicPr>
        <p:blipFill rotWithShape="1">
          <a:blip r:embed="rId3">
            <a:alphaModFix/>
          </a:blip>
          <a:srcRect t="1474" b="1473"/>
          <a:stretch/>
        </p:blipFill>
        <p:spPr>
          <a:xfrm>
            <a:off x="0" y="-10303"/>
            <a:ext cx="12192000" cy="6868303"/>
          </a:xfrm>
          <a:prstGeom prst="rect">
            <a:avLst/>
          </a:prstGeom>
          <a:solidFill>
            <a:schemeClr val="lt1"/>
          </a:solidFill>
          <a:ln>
            <a:noFill/>
          </a:ln>
        </p:spPr>
      </p:pic>
      <p:sp>
        <p:nvSpPr>
          <p:cNvPr id="650" name="Google Shape;650;p14"/>
          <p:cNvSpPr/>
          <p:nvPr/>
        </p:nvSpPr>
        <p:spPr>
          <a:xfrm>
            <a:off x="19383" y="6207"/>
            <a:ext cx="12192000" cy="6870319"/>
          </a:xfrm>
          <a:custGeom>
            <a:avLst/>
            <a:gdLst/>
            <a:ahLst/>
            <a:cxnLst/>
            <a:rect l="l" t="t" r="r" b="b"/>
            <a:pathLst>
              <a:path w="12190984" h="6870319" extrusionOk="0">
                <a:moveTo>
                  <a:pt x="0" y="0"/>
                </a:moveTo>
                <a:lnTo>
                  <a:pt x="12190984" y="0"/>
                </a:lnTo>
                <a:lnTo>
                  <a:pt x="12190984" y="6870319"/>
                </a:lnTo>
                <a:lnTo>
                  <a:pt x="0" y="6870319"/>
                </a:lnTo>
                <a:close/>
              </a:path>
            </a:pathLst>
          </a:custGeom>
          <a:gradFill>
            <a:gsLst>
              <a:gs pos="0">
                <a:srgbClr val="223D68">
                  <a:alpha val="80000"/>
                </a:srgbClr>
              </a:gs>
              <a:gs pos="20000">
                <a:srgbClr val="223D68">
                  <a:alpha val="80000"/>
                </a:srgbClr>
              </a:gs>
              <a:gs pos="80000">
                <a:srgbClr val="182B49">
                  <a:alpha val="80000"/>
                </a:srgbClr>
              </a:gs>
              <a:gs pos="100000">
                <a:srgbClr val="182B49">
                  <a:alpha val="80000"/>
                </a:srgbClr>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651" name="Google Shape;651;p14"/>
          <p:cNvGrpSpPr/>
          <p:nvPr/>
        </p:nvGrpSpPr>
        <p:grpSpPr>
          <a:xfrm>
            <a:off x="9332957" y="5946068"/>
            <a:ext cx="2667850" cy="634761"/>
            <a:chOff x="8828750" y="6153150"/>
            <a:chExt cx="2667850" cy="634761"/>
          </a:xfrm>
        </p:grpSpPr>
        <p:sp>
          <p:nvSpPr>
            <p:cNvPr id="652" name="Google Shape;652;p14"/>
            <p:cNvSpPr txBox="1"/>
            <p:nvPr/>
          </p:nvSpPr>
          <p:spPr>
            <a:xfrm>
              <a:off x="9507480" y="6295468"/>
              <a:ext cx="1989120" cy="49244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智伸科技股份有限公司</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000000"/>
                </a:buClr>
                <a:buSzPts val="1200"/>
                <a:buFont typeface="Arial"/>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GLOBAL PMX CO., LTD.</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653" name="Google Shape;653;p14"/>
            <p:cNvPicPr preferRelativeResize="0"/>
            <p:nvPr/>
          </p:nvPicPr>
          <p:blipFill rotWithShape="1">
            <a:blip r:embed="rId4">
              <a:alphaModFix/>
            </a:blip>
            <a:srcRect/>
            <a:stretch/>
          </p:blipFill>
          <p:spPr>
            <a:xfrm>
              <a:off x="8828750" y="6153150"/>
              <a:ext cx="610818" cy="581605"/>
            </a:xfrm>
            <a:prstGeom prst="rect">
              <a:avLst/>
            </a:prstGeom>
            <a:noFill/>
            <a:ln>
              <a:noFill/>
            </a:ln>
          </p:spPr>
        </p:pic>
      </p:grpSp>
      <p:sp>
        <p:nvSpPr>
          <p:cNvPr id="654" name="Google Shape;654;p14"/>
          <p:cNvSpPr txBox="1"/>
          <p:nvPr/>
        </p:nvSpPr>
        <p:spPr>
          <a:xfrm>
            <a:off x="9155856" y="6356351"/>
            <a:ext cx="2844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8</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55" name="Google Shape;655;p14"/>
          <p:cNvSpPr/>
          <p:nvPr/>
        </p:nvSpPr>
        <p:spPr>
          <a:xfrm>
            <a:off x="335205" y="770369"/>
            <a:ext cx="4668254" cy="433139"/>
          </a:xfrm>
          <a:prstGeom prst="parallelogram">
            <a:avLst>
              <a:gd name="adj" fmla="val 87134"/>
            </a:avLst>
          </a:prstGeom>
          <a:gradFill>
            <a:gsLst>
              <a:gs pos="0">
                <a:srgbClr val="0000FF"/>
              </a:gs>
              <a:gs pos="95000">
                <a:srgbClr val="00133A">
                  <a:alpha val="0"/>
                </a:srgbClr>
              </a:gs>
              <a:gs pos="100000">
                <a:srgbClr val="00133A">
                  <a:alpha val="0"/>
                </a:srgbClr>
              </a:gs>
            </a:gsLst>
            <a:lin ang="0" scaled="0"/>
          </a:gradFill>
          <a:ln>
            <a:noFill/>
          </a:ln>
        </p:spPr>
        <p:txBody>
          <a:bodyPr spcFirstLastPara="1" wrap="square" lIns="83200" tIns="41600" rIns="83200" bIns="416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38"/>
              <a:buFont typeface="Arial"/>
              <a:buNone/>
              <a:tabLst/>
              <a:defRPr/>
            </a:pPr>
            <a:endParaRPr kumimoji="0" sz="1637" b="0"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656" name="Google Shape;656;p14"/>
          <p:cNvGraphicFramePr/>
          <p:nvPr>
            <p:extLst>
              <p:ext uri="{D42A27DB-BD31-4B8C-83A1-F6EECF244321}">
                <p14:modId xmlns:p14="http://schemas.microsoft.com/office/powerpoint/2010/main" val="2995065277"/>
              </p:ext>
            </p:extLst>
          </p:nvPr>
        </p:nvGraphicFramePr>
        <p:xfrm>
          <a:off x="433567" y="1457336"/>
          <a:ext cx="11567094" cy="4832540"/>
        </p:xfrm>
        <a:graphic>
          <a:graphicData uri="http://schemas.openxmlformats.org/drawingml/2006/table">
            <a:tbl>
              <a:tblPr>
                <a:noFill/>
              </a:tblPr>
              <a:tblGrid>
                <a:gridCol w="1471044">
                  <a:extLst>
                    <a:ext uri="{9D8B030D-6E8A-4147-A177-3AD203B41FA5}">
                      <a16:colId xmlns:a16="http://schemas.microsoft.com/office/drawing/2014/main" val="20000"/>
                    </a:ext>
                  </a:extLst>
                </a:gridCol>
                <a:gridCol w="1009605">
                  <a:extLst>
                    <a:ext uri="{9D8B030D-6E8A-4147-A177-3AD203B41FA5}">
                      <a16:colId xmlns:a16="http://schemas.microsoft.com/office/drawing/2014/main" val="1850409899"/>
                    </a:ext>
                  </a:extLst>
                </a:gridCol>
                <a:gridCol w="1009605">
                  <a:extLst>
                    <a:ext uri="{9D8B030D-6E8A-4147-A177-3AD203B41FA5}">
                      <a16:colId xmlns:a16="http://schemas.microsoft.com/office/drawing/2014/main" val="1405048659"/>
                    </a:ext>
                  </a:extLst>
                </a:gridCol>
                <a:gridCol w="1009605">
                  <a:extLst>
                    <a:ext uri="{9D8B030D-6E8A-4147-A177-3AD203B41FA5}">
                      <a16:colId xmlns:a16="http://schemas.microsoft.com/office/drawing/2014/main" val="20001"/>
                    </a:ext>
                  </a:extLst>
                </a:gridCol>
                <a:gridCol w="1009605">
                  <a:extLst>
                    <a:ext uri="{9D8B030D-6E8A-4147-A177-3AD203B41FA5}">
                      <a16:colId xmlns:a16="http://schemas.microsoft.com/office/drawing/2014/main" val="20002"/>
                    </a:ext>
                  </a:extLst>
                </a:gridCol>
                <a:gridCol w="1009605">
                  <a:extLst>
                    <a:ext uri="{9D8B030D-6E8A-4147-A177-3AD203B41FA5}">
                      <a16:colId xmlns:a16="http://schemas.microsoft.com/office/drawing/2014/main" val="20003"/>
                    </a:ext>
                  </a:extLst>
                </a:gridCol>
                <a:gridCol w="1009605">
                  <a:extLst>
                    <a:ext uri="{9D8B030D-6E8A-4147-A177-3AD203B41FA5}">
                      <a16:colId xmlns:a16="http://schemas.microsoft.com/office/drawing/2014/main" val="20004"/>
                    </a:ext>
                  </a:extLst>
                </a:gridCol>
                <a:gridCol w="1009605">
                  <a:extLst>
                    <a:ext uri="{9D8B030D-6E8A-4147-A177-3AD203B41FA5}">
                      <a16:colId xmlns:a16="http://schemas.microsoft.com/office/drawing/2014/main" val="20005"/>
                    </a:ext>
                  </a:extLst>
                </a:gridCol>
                <a:gridCol w="1009605">
                  <a:extLst>
                    <a:ext uri="{9D8B030D-6E8A-4147-A177-3AD203B41FA5}">
                      <a16:colId xmlns:a16="http://schemas.microsoft.com/office/drawing/2014/main" val="20006"/>
                    </a:ext>
                  </a:extLst>
                </a:gridCol>
                <a:gridCol w="1009605">
                  <a:extLst>
                    <a:ext uri="{9D8B030D-6E8A-4147-A177-3AD203B41FA5}">
                      <a16:colId xmlns:a16="http://schemas.microsoft.com/office/drawing/2014/main" val="20007"/>
                    </a:ext>
                  </a:extLst>
                </a:gridCol>
                <a:gridCol w="1009605">
                  <a:extLst>
                    <a:ext uri="{9D8B030D-6E8A-4147-A177-3AD203B41FA5}">
                      <a16:colId xmlns:a16="http://schemas.microsoft.com/office/drawing/2014/main" val="20008"/>
                    </a:ext>
                  </a:extLst>
                </a:gridCol>
              </a:tblGrid>
              <a:tr h="429625">
                <a:tc>
                  <a:txBody>
                    <a:bodyPr/>
                    <a:lstStyle/>
                    <a:p>
                      <a:pPr marL="0" marR="0" lvl="0" indent="0" algn="l" rtl="0">
                        <a:lnSpc>
                          <a:spcPct val="100000"/>
                        </a:lnSpc>
                        <a:spcBef>
                          <a:spcPts val="0"/>
                        </a:spcBef>
                        <a:spcAft>
                          <a:spcPts val="0"/>
                        </a:spcAft>
                        <a:buClr>
                          <a:schemeClr val="lt1"/>
                        </a:buClr>
                        <a:buSzPts val="1800"/>
                        <a:buFont typeface="Calibri"/>
                        <a:buNone/>
                      </a:pPr>
                      <a:r>
                        <a:rPr lang="en-US" sz="1800" b="1" i="0" u="none" strike="noStrike" cap="none" dirty="0">
                          <a:solidFill>
                            <a:schemeClr val="lt1"/>
                          </a:solidFill>
                          <a:latin typeface="Calibri"/>
                          <a:ea typeface="Calibri"/>
                          <a:cs typeface="Calibri"/>
                          <a:sym typeface="Calibri"/>
                        </a:rPr>
                        <a:t>　</a:t>
                      </a:r>
                      <a:endParaRPr sz="1400" u="none" strike="noStrike" cap="none" dirty="0">
                        <a:solidFill>
                          <a:schemeClr val="lt1"/>
                        </a:solidFill>
                      </a:endParaRPr>
                    </a:p>
                  </a:txBody>
                  <a:tcPr marL="5750" marR="5750" marT="5750"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ctr" rtl="0">
                        <a:lnSpc>
                          <a:spcPct val="100000"/>
                        </a:lnSpc>
                        <a:spcBef>
                          <a:spcPts val="0"/>
                        </a:spcBef>
                        <a:spcAft>
                          <a:spcPts val="0"/>
                        </a:spcAft>
                        <a:buNone/>
                      </a:pPr>
                      <a:r>
                        <a:rPr lang="en-US" sz="1800" b="1" i="0" u="none" strike="noStrike" cap="none" dirty="0">
                          <a:solidFill>
                            <a:schemeClr val="bg1"/>
                          </a:solidFill>
                          <a:latin typeface="Calibri"/>
                          <a:ea typeface="Calibri"/>
                          <a:cs typeface="Calibri"/>
                          <a:sym typeface="Calibri"/>
                        </a:rPr>
                        <a:t>2025/Q3</a:t>
                      </a:r>
                      <a:endParaRPr dirty="0">
                        <a:solidFill>
                          <a:schemeClr val="bg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zh-TW"/>
                    </a:p>
                  </a:txBody>
                  <a:tcP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ctr" rtl="0">
                        <a:lnSpc>
                          <a:spcPct val="100000"/>
                        </a:lnSpc>
                        <a:spcBef>
                          <a:spcPts val="0"/>
                        </a:spcBef>
                        <a:spcAft>
                          <a:spcPts val="0"/>
                        </a:spcAft>
                        <a:buNone/>
                      </a:pPr>
                      <a:r>
                        <a:rPr lang="en-US" sz="1800" b="1" i="0" u="none" strike="noStrike" cap="none" dirty="0">
                          <a:solidFill>
                            <a:schemeClr val="lt1"/>
                          </a:solidFill>
                          <a:latin typeface="Calibri"/>
                          <a:ea typeface="Calibri"/>
                          <a:cs typeface="Calibri"/>
                          <a:sym typeface="Calibri"/>
                        </a:rPr>
                        <a:t>2025/Q2</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hMerge="1">
                  <a:txBody>
                    <a:bodyPr/>
                    <a:lstStyle/>
                    <a:p>
                      <a:endParaRPr lang="zh-TW"/>
                    </a:p>
                  </a:txBody>
                  <a:tcPr/>
                </a:tc>
                <a:tc gridSpan="2">
                  <a:txBody>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2025/Q1</a:t>
                      </a:r>
                      <a:endParaRPr/>
                    </a:p>
                  </a:txBody>
                  <a:tcPr marL="6350" marR="6350" marT="635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hMerge="1">
                  <a:txBody>
                    <a:bodyPr/>
                    <a:lstStyle/>
                    <a:p>
                      <a:endParaRPr lang="zh-TW"/>
                    </a:p>
                  </a:txBody>
                  <a:tcPr/>
                </a:tc>
                <a:tc gridSpan="2">
                  <a:txBody>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2024/Q3</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hMerge="1">
                  <a:txBody>
                    <a:bodyPr/>
                    <a:lstStyle/>
                    <a:p>
                      <a:endParaRPr lang="zh-TW"/>
                    </a:p>
                  </a:txBody>
                  <a:tcPr/>
                </a:tc>
                <a:tc gridSpan="2">
                  <a:txBody>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lt1"/>
                          </a:solidFill>
                          <a:latin typeface="Calibri"/>
                          <a:ea typeface="Calibri"/>
                          <a:cs typeface="Calibri"/>
                          <a:sym typeface="Calibri"/>
                        </a:rPr>
                        <a:t>2024/Q2</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hMerge="1">
                  <a:txBody>
                    <a:bodyPr/>
                    <a:lstStyle/>
                    <a:p>
                      <a:endParaRPr lang="zh-TW"/>
                    </a:p>
                  </a:txBody>
                  <a:tcPr/>
                </a:tc>
                <a:extLst>
                  <a:ext uri="{0D108BD9-81ED-4DB2-BD59-A6C34878D82A}">
                    <a16:rowId xmlns:a16="http://schemas.microsoft.com/office/drawing/2014/main" val="10000"/>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Gross Sales </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1,939,781</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100%</a:t>
                      </a:r>
                      <a:endParaRPr sz="1600" dirty="0">
                        <a:solidFill>
                          <a:schemeClr val="bg1"/>
                        </a:solidFill>
                      </a:endParaRP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1,826,385</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100%</a:t>
                      </a:r>
                      <a:endParaRPr dirty="0"/>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2,009,115</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100%</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2,215,678</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100%</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1,855,388</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100%</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1"/>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Cost of Goods Sold</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1,518,991</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78%</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1,387,151</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a:solidFill>
                            <a:schemeClr val="lt1"/>
                          </a:solidFill>
                          <a:latin typeface="Calibri"/>
                          <a:ea typeface="Calibri"/>
                          <a:cs typeface="Calibri"/>
                          <a:sym typeface="Calibri"/>
                        </a:rPr>
                        <a:t>76.00%</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1,535,058</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76.40%</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1,680,179</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75.83%</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1,510,491</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81.41%</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2"/>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Gross Profit</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420,790</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22%</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439,234</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a:solidFill>
                            <a:schemeClr val="lt1"/>
                          </a:solidFill>
                          <a:latin typeface="Calibri"/>
                          <a:ea typeface="Calibri"/>
                          <a:cs typeface="Calibri"/>
                          <a:sym typeface="Calibri"/>
                        </a:rPr>
                        <a:t>24.00%</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474,057</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23.60%</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535,499</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24.17%</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344,897</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18.59%</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3"/>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Operating Expense</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200,538</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11%</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139,162</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7.00%</a:t>
                      </a:r>
                      <a:endParaRPr dirty="0"/>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189,760</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9.44%</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198,647</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8.97%</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184,603</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9.95%</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4"/>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Operating Profit</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220,252</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11%</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300,072</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a:solidFill>
                            <a:schemeClr val="lt1"/>
                          </a:solidFill>
                          <a:latin typeface="Calibri"/>
                          <a:ea typeface="Calibri"/>
                          <a:cs typeface="Calibri"/>
                          <a:sym typeface="Calibri"/>
                        </a:rPr>
                        <a:t>17.00%</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284,297</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14.15%</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336,852</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15.20%</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160,294</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8.64%</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5"/>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Non-Operating Income (Expense)</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altLang="zh-TW" sz="1600" b="0" i="0" u="none" strike="noStrike" cap="none" dirty="0">
                          <a:solidFill>
                            <a:schemeClr val="bg1"/>
                          </a:solidFill>
                          <a:latin typeface="Calibri"/>
                          <a:ea typeface="Calibri"/>
                          <a:cs typeface="Calibri"/>
                          <a:sym typeface="Arial"/>
                        </a:rPr>
                        <a:t>125,372</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7%</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-396,271</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a:solidFill>
                            <a:schemeClr val="lt1"/>
                          </a:solidFill>
                          <a:latin typeface="Calibri"/>
                          <a:ea typeface="Calibri"/>
                          <a:cs typeface="Calibri"/>
                          <a:sym typeface="Calibri"/>
                        </a:rPr>
                        <a:t>-22.00%</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65,418</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3.26%</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-70,801</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-3.20%</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64,386</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3.47%</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6"/>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Pre-Tax Income</a:t>
                      </a: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345,624</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18%</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-96,199</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a:solidFill>
                            <a:schemeClr val="lt1"/>
                          </a:solidFill>
                          <a:latin typeface="Calibri"/>
                          <a:ea typeface="Calibri"/>
                          <a:cs typeface="Calibri"/>
                          <a:sym typeface="Calibri"/>
                        </a:rPr>
                        <a:t>-5.00%</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349,715</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17.41%</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266,051</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12.01%</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224,680</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12.11%</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7"/>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Income Tax</a:t>
                      </a: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74,672</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4%</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-5,767</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a:solidFill>
                            <a:schemeClr val="lt1"/>
                          </a:solidFill>
                          <a:latin typeface="Calibri"/>
                          <a:ea typeface="Calibri"/>
                          <a:cs typeface="Calibri"/>
                          <a:sym typeface="Calibri"/>
                        </a:rPr>
                        <a:t>-</a:t>
                      </a:r>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110,863</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5.52%</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63,799</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2.88%</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54,585</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dirty="0">
                          <a:solidFill>
                            <a:schemeClr val="lt1"/>
                          </a:solidFill>
                          <a:latin typeface="Calibri"/>
                          <a:ea typeface="Calibri"/>
                          <a:cs typeface="Calibri"/>
                          <a:sym typeface="Calibri"/>
                        </a:rPr>
                        <a:t>2.94%</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8"/>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Net Income</a:t>
                      </a:r>
                      <a:endParaRPr lang="zh-TW" alt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270,952</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38100" cap="flat" cmpd="sng" algn="ctr">
                      <a:solidFill>
                        <a:srgbClr val="DEA900"/>
                      </a:solidFill>
                      <a:prstDash val="solid"/>
                      <a:round/>
                      <a:headEnd type="none" w="sm" len="sm"/>
                      <a:tailEnd type="none" w="sm" len="sm"/>
                    </a:lnB>
                    <a:noFill/>
                  </a:tcPr>
                </a:tc>
                <a:tc>
                  <a:txBody>
                    <a:bodyPr/>
                    <a:lstStyle/>
                    <a:p>
                      <a:pPr marL="0" marR="0" lvl="0" indent="0" algn="ctr" rtl="0">
                        <a:lnSpc>
                          <a:spcPct val="100000"/>
                        </a:lnSpc>
                        <a:spcBef>
                          <a:spcPts val="0"/>
                        </a:spcBef>
                        <a:spcAft>
                          <a:spcPts val="0"/>
                        </a:spcAft>
                        <a:buNone/>
                      </a:pPr>
                      <a:r>
                        <a:rPr lang="en-US" sz="1600" b="0" i="0" u="none" strike="noStrike" cap="none" dirty="0">
                          <a:solidFill>
                            <a:schemeClr val="bg1"/>
                          </a:solidFill>
                          <a:latin typeface="Calibri"/>
                          <a:ea typeface="Calibri"/>
                          <a:cs typeface="Calibri"/>
                          <a:sym typeface="Calibri"/>
                        </a:rPr>
                        <a:t>14%</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38100" cap="flat" cmpd="sng" algn="ctr">
                      <a:solidFill>
                        <a:srgbClr val="DEA900"/>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-90,432</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38100" cap="flat" cmpd="sng">
                      <a:solidFill>
                        <a:srgbClr val="DEA900"/>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-5.00%</a:t>
                      </a:r>
                      <a:endParaRPr dirty="0"/>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238,852</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38100" cap="flat" cmpd="sng">
                      <a:solidFill>
                        <a:srgbClr val="DEA900"/>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11.89%</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202,252</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38100" cap="flat" cmpd="sng">
                      <a:solidFill>
                        <a:srgbClr val="DEA900"/>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9.13%</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170,095</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38100" cap="flat" cmpd="sng">
                      <a:solidFill>
                        <a:srgbClr val="DEA900"/>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9.17%</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9"/>
                  </a:ext>
                </a:extLst>
              </a:tr>
              <a:tr h="415900">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rPr>
                        <a:t>EPS (NTD)</a:t>
                      </a:r>
                      <a:endParaRPr lang="en-US" altLang="zh-TW" sz="1600" b="1" i="0" u="none" strike="noStrike" kern="1200" dirty="0">
                        <a:solidFill>
                          <a:schemeClr val="accent6">
                            <a:lumMod val="20000"/>
                            <a:lumOff val="80000"/>
                          </a:schemeClr>
                        </a:solidFill>
                        <a:effectLst>
                          <a:outerShdw blurRad="50800" dist="38100" algn="tr" rotWithShape="0">
                            <a:prstClr val="black">
                              <a:alpha val="40000"/>
                            </a:prstClr>
                          </a:outerShdw>
                        </a:effectLst>
                        <a:latin typeface="Calibri" panose="020F0502020204030204" pitchFamily="34" charset="0"/>
                        <a:ea typeface="新細明體" panose="02020500000000000000" pitchFamily="18" charset="-120"/>
                        <a:cs typeface="Calibri" panose="020F0502020204030204" pitchFamily="34" charset="0"/>
                      </a:endParaRPr>
                    </a:p>
                  </a:txBody>
                  <a:tcPr marL="9525" marR="9525" marT="95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a:solidFill>
                            <a:schemeClr val="bg1"/>
                          </a:solidFill>
                          <a:latin typeface="Calibri"/>
                          <a:ea typeface="Calibri"/>
                          <a:cs typeface="Calibri"/>
                          <a:sym typeface="Calibri"/>
                        </a:rPr>
                        <a:t>2.35</a:t>
                      </a: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38100" cap="flat" cmpd="sng" algn="ctr">
                      <a:solidFill>
                        <a:srgbClr val="DEA900"/>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bg1"/>
                          </a:solidFill>
                          <a:latin typeface="Microsoft JhengHei"/>
                          <a:ea typeface="Microsoft JhengHei"/>
                          <a:cs typeface="Microsoft JhengHei"/>
                          <a:sym typeface="Microsoft JhengHei"/>
                        </a:rPr>
                        <a:t>　</a:t>
                      </a:r>
                      <a:endParaRPr sz="1600" dirty="0">
                        <a:solidFill>
                          <a:schemeClr val="bg1"/>
                        </a:solidFill>
                      </a:endParaRPr>
                    </a:p>
                  </a:txBody>
                  <a:tcPr marL="9525" marR="9525" marT="95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38100" cap="flat" cmpd="sng" algn="ctr">
                      <a:solidFill>
                        <a:srgbClr val="DEA900"/>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Calibri"/>
                          <a:ea typeface="Calibri"/>
                          <a:cs typeface="Calibri"/>
                          <a:sym typeface="Calibri"/>
                        </a:rPr>
                        <a:t>-0.78</a:t>
                      </a:r>
                      <a:endParaRPr dirty="0"/>
                    </a:p>
                  </a:txBody>
                  <a:tcPr marL="9525" marR="9525" marT="95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38100" cap="flat" cmpd="sng">
                      <a:solidFill>
                        <a:srgbClr val="DEA900"/>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None/>
                      </a:pPr>
                      <a:r>
                        <a:rPr lang="en-US" sz="1600" b="0" i="0" u="none" strike="noStrike" cap="none" dirty="0">
                          <a:solidFill>
                            <a:schemeClr val="lt1"/>
                          </a:solidFill>
                          <a:latin typeface="Microsoft JhengHei"/>
                          <a:ea typeface="Microsoft JhengHei"/>
                          <a:cs typeface="Microsoft JhengHei"/>
                          <a:sym typeface="Microsoft JhengHei"/>
                        </a:rPr>
                        <a:t>　</a:t>
                      </a:r>
                      <a:endParaRPr dirty="0"/>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2.07 </a:t>
                      </a:r>
                      <a:endParaRPr sz="1400" u="none" strike="noStrike" cap="none">
                        <a:solidFill>
                          <a:schemeClr val="lt1"/>
                        </a:solidFill>
                      </a:endParaRPr>
                    </a:p>
                  </a:txBody>
                  <a:tcPr marL="6350" marR="6350" marT="635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38100" cap="flat" cmpd="sng">
                      <a:solidFill>
                        <a:srgbClr val="DEA900"/>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endParaRPr sz="1600" b="0" i="0" u="none" strike="noStrike" cap="none">
                        <a:solidFill>
                          <a:schemeClr val="lt1"/>
                        </a:solidFill>
                        <a:latin typeface="Calibri"/>
                        <a:ea typeface="Calibri"/>
                        <a:cs typeface="Calibri"/>
                        <a:sym typeface="Calibri"/>
                      </a:endParaRPr>
                    </a:p>
                  </a:txBody>
                  <a:tcPr marL="6350" marR="6350" marT="635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1.76</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38100" cap="flat" cmpd="sng">
                      <a:solidFill>
                        <a:srgbClr val="DEA900"/>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Arial"/>
                          <a:ea typeface="Arial"/>
                          <a:cs typeface="Arial"/>
                          <a:sym typeface="Arial"/>
                        </a:rPr>
                        <a:t>　</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chemeClr val="lt1"/>
                          </a:solidFill>
                          <a:latin typeface="Calibri"/>
                          <a:ea typeface="Calibri"/>
                          <a:cs typeface="Calibri"/>
                          <a:sym typeface="Calibri"/>
                        </a:rPr>
                        <a:t>1.48</a:t>
                      </a:r>
                      <a:endParaRPr sz="1400" u="none" strike="noStrike" cap="none">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38100" cap="flat" cmpd="sng">
                      <a:solidFill>
                        <a:srgbClr val="DEA900"/>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tc>
                  <a:txBody>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dirty="0">
                          <a:solidFill>
                            <a:schemeClr val="lt1"/>
                          </a:solidFill>
                          <a:latin typeface="Arial"/>
                          <a:ea typeface="Arial"/>
                          <a:cs typeface="Arial"/>
                          <a:sym typeface="Arial"/>
                        </a:rPr>
                        <a:t>　</a:t>
                      </a:r>
                      <a:endParaRPr sz="1400" u="none" strike="noStrike" cap="none" dirty="0">
                        <a:solidFill>
                          <a:schemeClr val="lt1"/>
                        </a:solidFill>
                      </a:endParaRPr>
                    </a:p>
                  </a:txBody>
                  <a:tcPr marL="9525" marR="9525" marT="9525"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10"/>
                  </a:ext>
                </a:extLst>
              </a:tr>
            </a:tbl>
          </a:graphicData>
        </a:graphic>
      </p:graphicFrame>
      <p:sp>
        <p:nvSpPr>
          <p:cNvPr id="657" name="Google Shape;657;p14"/>
          <p:cNvSpPr txBox="1"/>
          <p:nvPr/>
        </p:nvSpPr>
        <p:spPr>
          <a:xfrm>
            <a:off x="833658" y="394111"/>
            <a:ext cx="4212771" cy="61555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Pts val="4000"/>
              <a:buFont typeface="Arial"/>
              <a:buNone/>
              <a:tabLst/>
              <a:defRPr/>
            </a:pPr>
            <a:r>
              <a:rPr kumimoji="0" lang="en-US" sz="4000" b="1" i="1"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rPr>
              <a:t>營運概況- 季度別</a:t>
            </a:r>
            <a:endParaRPr kumimoji="0" sz="4000" b="1" i="1" u="none" strike="noStrike" kern="0" cap="none" spc="0" normalizeH="0" baseline="0" noProof="0">
              <a:ln>
                <a:noFill/>
              </a:ln>
              <a:solidFill>
                <a:srgbClr val="FFFFFF"/>
              </a:solidFill>
              <a:effectLst/>
              <a:uLnTx/>
              <a:uFillTx/>
              <a:latin typeface="Microsoft JhengHei"/>
              <a:ea typeface="Microsoft JhengHei"/>
              <a:cs typeface="Microsoft JhengHei"/>
              <a:sym typeface="Microsoft JhengHe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2">
            <a:extLst>
              <a:ext uri="{28A0092B-C50C-407E-A947-70E740481C1C}">
                <a14:useLocalDpi xmlns:a14="http://schemas.microsoft.com/office/drawing/2010/main" val="0"/>
              </a:ext>
            </a:extLst>
          </a:blip>
          <a:srcRect t="4749" b="11609"/>
          <a:stretch/>
        </p:blipFill>
        <p:spPr>
          <a:xfrm>
            <a:off x="0" y="-43543"/>
            <a:ext cx="12242390" cy="6901543"/>
          </a:xfrm>
          <a:prstGeom prst="rect">
            <a:avLst/>
          </a:prstGeom>
        </p:spPr>
      </p:pic>
      <p:sp>
        <p:nvSpPr>
          <p:cNvPr id="200" name="任意多边形 199"/>
          <p:cNvSpPr/>
          <p:nvPr/>
        </p:nvSpPr>
        <p:spPr>
          <a:xfrm>
            <a:off x="5072331" y="-43543"/>
            <a:ext cx="7170059" cy="6901543"/>
          </a:xfrm>
          <a:custGeom>
            <a:avLst/>
            <a:gdLst>
              <a:gd name="connsiteX0" fmla="*/ 1725386 w 7170059"/>
              <a:gd name="connsiteY0" fmla="*/ 0 h 6901543"/>
              <a:gd name="connsiteX1" fmla="*/ 7170059 w 7170059"/>
              <a:gd name="connsiteY1" fmla="*/ 0 h 6901543"/>
              <a:gd name="connsiteX2" fmla="*/ 7170059 w 7170059"/>
              <a:gd name="connsiteY2" fmla="*/ 6901543 h 6901543"/>
              <a:gd name="connsiteX3" fmla="*/ 0 w 7170059"/>
              <a:gd name="connsiteY3" fmla="*/ 6901543 h 6901543"/>
            </a:gdLst>
            <a:ahLst/>
            <a:cxnLst>
              <a:cxn ang="0">
                <a:pos x="connsiteX0" y="connsiteY0"/>
              </a:cxn>
              <a:cxn ang="0">
                <a:pos x="connsiteX1" y="connsiteY1"/>
              </a:cxn>
              <a:cxn ang="0">
                <a:pos x="connsiteX2" y="connsiteY2"/>
              </a:cxn>
              <a:cxn ang="0">
                <a:pos x="connsiteX3" y="connsiteY3"/>
              </a:cxn>
            </a:cxnLst>
            <a:rect l="l" t="t" r="r" b="b"/>
            <a:pathLst>
              <a:path w="7170059" h="6901543">
                <a:moveTo>
                  <a:pt x="1725386" y="0"/>
                </a:moveTo>
                <a:lnTo>
                  <a:pt x="7170059" y="0"/>
                </a:lnTo>
                <a:lnTo>
                  <a:pt x="7170059" y="6901543"/>
                </a:lnTo>
                <a:lnTo>
                  <a:pt x="0" y="6901543"/>
                </a:lnTo>
                <a:close/>
              </a:path>
            </a:pathLst>
          </a:custGeom>
          <a:solidFill>
            <a:schemeClr val="tx1">
              <a:lumMod val="95000"/>
              <a:lumOff val="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5975843" y="3806930"/>
            <a:ext cx="5531630" cy="959045"/>
          </a:xfrm>
          <a:prstGeom prst="rect">
            <a:avLst/>
          </a:prstGeom>
          <a:noFill/>
        </p:spPr>
        <p:txBody>
          <a:bodyPr wrap="square" rtlCol="0">
            <a:spAutoFit/>
          </a:bodyPr>
          <a:lstStyle/>
          <a:p>
            <a:pPr algn="dist">
              <a:lnSpc>
                <a:spcPct val="130000"/>
              </a:lnSpc>
            </a:pPr>
            <a:r>
              <a:rPr lang="en-US" altLang="zh-CN" sz="4800" b="1" dirty="0">
                <a:solidFill>
                  <a:schemeClr val="bg1"/>
                </a:solidFill>
                <a:latin typeface="微软雅黑" panose="020B0503020204020204" pitchFamily="34" charset="-122"/>
                <a:ea typeface="微软雅黑" panose="020B0503020204020204" pitchFamily="34" charset="-122"/>
              </a:rPr>
              <a:t>Thank You</a:t>
            </a:r>
            <a:endParaRPr lang="zh-CN" altLang="en-US" sz="4800" b="1" dirty="0">
              <a:solidFill>
                <a:schemeClr val="bg1"/>
              </a:solidFill>
              <a:latin typeface="微软雅黑" panose="020B0503020204020204" pitchFamily="34" charset="-122"/>
              <a:ea typeface="微软雅黑" panose="020B0503020204020204" pitchFamily="34" charset="-122"/>
            </a:endParaRPr>
          </a:p>
        </p:txBody>
      </p:sp>
      <p:sp>
        <p:nvSpPr>
          <p:cNvPr id="106" name="文本框 105"/>
          <p:cNvSpPr txBox="1"/>
          <p:nvPr/>
        </p:nvSpPr>
        <p:spPr>
          <a:xfrm>
            <a:off x="7035250" y="4976404"/>
            <a:ext cx="3897129" cy="338554"/>
          </a:xfrm>
          <a:prstGeom prst="rect">
            <a:avLst/>
          </a:prstGeom>
          <a:noFill/>
        </p:spPr>
        <p:txBody>
          <a:bodyPr wrap="square" rtlCol="0">
            <a:spAutoFit/>
          </a:bodyPr>
          <a:lstStyle/>
          <a:p>
            <a:r>
              <a:rPr lang="zh-TW" altLang="en-US" sz="1600" dirty="0">
                <a:solidFill>
                  <a:schemeClr val="bg1"/>
                </a:solidFill>
                <a:latin typeface="微软雅黑" panose="020B0503020204020204" pitchFamily="34" charset="-122"/>
                <a:ea typeface="微软雅黑" panose="020B0503020204020204" pitchFamily="34" charset="-122"/>
              </a:rPr>
              <a:t>公司網址： </a:t>
            </a:r>
            <a:r>
              <a:rPr lang="en-US" altLang="zh-TW" sz="1600" dirty="0">
                <a:solidFill>
                  <a:schemeClr val="bg1"/>
                </a:solidFill>
                <a:latin typeface="微软雅黑" panose="020B0503020204020204" pitchFamily="34" charset="-122"/>
                <a:ea typeface="微软雅黑" panose="020B0503020204020204" pitchFamily="34" charset="-122"/>
              </a:rPr>
              <a:t>http://www.global.com.tw/</a:t>
            </a:r>
          </a:p>
        </p:txBody>
      </p:sp>
      <p:sp>
        <p:nvSpPr>
          <p:cNvPr id="206" name="任意多边形 205"/>
          <p:cNvSpPr/>
          <p:nvPr/>
        </p:nvSpPr>
        <p:spPr>
          <a:xfrm>
            <a:off x="4905246" y="-43544"/>
            <a:ext cx="7170059" cy="6901543"/>
          </a:xfrm>
          <a:custGeom>
            <a:avLst/>
            <a:gdLst>
              <a:gd name="connsiteX0" fmla="*/ 1725386 w 7170059"/>
              <a:gd name="connsiteY0" fmla="*/ 0 h 6901543"/>
              <a:gd name="connsiteX1" fmla="*/ 1839397 w 7170059"/>
              <a:gd name="connsiteY1" fmla="*/ 0 h 6901543"/>
              <a:gd name="connsiteX2" fmla="*/ 114011 w 7170059"/>
              <a:gd name="connsiteY2" fmla="*/ 6901542 h 6901543"/>
              <a:gd name="connsiteX3" fmla="*/ 7170059 w 7170059"/>
              <a:gd name="connsiteY3" fmla="*/ 6901542 h 6901543"/>
              <a:gd name="connsiteX4" fmla="*/ 7170059 w 7170059"/>
              <a:gd name="connsiteY4" fmla="*/ 6901543 h 6901543"/>
              <a:gd name="connsiteX5" fmla="*/ 0 w 7170059"/>
              <a:gd name="connsiteY5" fmla="*/ 6901543 h 6901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70059" h="6901543">
                <a:moveTo>
                  <a:pt x="1725386" y="0"/>
                </a:moveTo>
                <a:lnTo>
                  <a:pt x="1839397" y="0"/>
                </a:lnTo>
                <a:lnTo>
                  <a:pt x="114011" y="6901542"/>
                </a:lnTo>
                <a:lnTo>
                  <a:pt x="7170059" y="6901542"/>
                </a:lnTo>
                <a:lnTo>
                  <a:pt x="7170059" y="6901543"/>
                </a:lnTo>
                <a:lnTo>
                  <a:pt x="0" y="6901543"/>
                </a:lnTo>
                <a:close/>
              </a:path>
            </a:pathLst>
          </a:custGeom>
          <a:solidFill>
            <a:schemeClr val="tx1">
              <a:lumMod val="95000"/>
              <a:lumOff val="5000"/>
              <a:alpha val="5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圖片 1">
            <a:extLst>
              <a:ext uri="{FF2B5EF4-FFF2-40B4-BE49-F238E27FC236}">
                <a16:creationId xmlns:a16="http://schemas.microsoft.com/office/drawing/2014/main" id="{AD5C975C-32A1-917C-B243-F2DBD5C45E1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100000" l="0" r="100000">
                        <a14:foregroundMark x1="54783" y1="66667" x2="54783" y2="66667"/>
                        <a14:foregroundMark x1="23913" y1="67580" x2="24783" y2="77169"/>
                        <a14:foregroundMark x1="10870" y1="65297" x2="6522" y2="68037"/>
                        <a14:foregroundMark x1="53913" y1="74429" x2="54348" y2="77626"/>
                        <a14:foregroundMark x1="73913" y1="65297" x2="70870" y2="71233"/>
                        <a14:foregroundMark x1="70870" y1="71233" x2="70870" y2="71233"/>
                        <a14:foregroundMark x1="77391" y1="68037" x2="80870" y2="78539"/>
                        <a14:foregroundMark x1="80870" y1="78539" x2="80870" y2="78539"/>
                        <a14:foregroundMark x1="87826" y1="67123" x2="87391" y2="75342"/>
                        <a14:foregroundMark x1="46087" y1="67580" x2="46957" y2="71689"/>
                        <a14:foregroundMark x1="46957" y1="71689" x2="46957" y2="71689"/>
                        <a14:foregroundMark x1="33913" y1="71689" x2="35217" y2="78539"/>
                        <a14:foregroundMark x1="35652" y1="78539" x2="35652" y2="78539"/>
                        <a14:foregroundMark x1="16957" y1="74886" x2="16522" y2="78995"/>
                        <a14:foregroundMark x1="16522" y1="78995" x2="16522" y2="78995"/>
                        <a14:foregroundMark x1="49130" y1="91781" x2="49130" y2="91781"/>
                        <a14:foregroundMark x1="63478" y1="68037" x2="62609" y2="71689"/>
                        <a14:foregroundMark x1="61739" y1="89954" x2="61739" y2="89954"/>
                        <a14:foregroundMark x1="61739" y1="89954" x2="61739" y2="89954"/>
                        <a14:foregroundMark x1="54783" y1="89041" x2="53913" y2="94521"/>
                        <a14:foregroundMark x1="66522" y1="89954" x2="65652" y2="94521"/>
                        <a14:foregroundMark x1="65652" y1="94521" x2="65652" y2="94521"/>
                        <a14:foregroundMark x1="80870" y1="87215" x2="80870" y2="91781"/>
                        <a14:foregroundMark x1="80870" y1="91781" x2="80870" y2="91781"/>
                        <a14:foregroundMark x1="76957" y1="89498" x2="76522" y2="91781"/>
                        <a14:foregroundMark x1="76522" y1="91781" x2="76522" y2="91781"/>
                        <a14:foregroundMark x1="94348" y1="55251" x2="94348" y2="55251"/>
                        <a14:foregroundMark x1="94348" y1="55251" x2="94348" y2="55251"/>
                        <a14:foregroundMark x1="94348" y1="58447" x2="94348" y2="58447"/>
                        <a14:foregroundMark x1="91739" y1="91324" x2="91739" y2="91324"/>
                        <a14:foregroundMark x1="91739" y1="91324" x2="91739" y2="91324"/>
                        <a14:foregroundMark x1="87391" y1="95890" x2="87826" y2="95890"/>
                        <a14:foregroundMark x1="87826" y1="95434" x2="87826" y2="95434"/>
                        <a14:foregroundMark x1="87826" y1="95434" x2="88261" y2="94521"/>
                        <a14:foregroundMark x1="70000" y1="91781" x2="70870" y2="93151"/>
                      </a14:backgroundRemoval>
                    </a14:imgEffect>
                  </a14:imgLayer>
                </a14:imgProps>
              </a:ext>
              <a:ext uri="{28A0092B-C50C-407E-A947-70E740481C1C}">
                <a14:useLocalDpi xmlns:a14="http://schemas.microsoft.com/office/drawing/2010/main" val="0"/>
              </a:ext>
            </a:extLst>
          </a:blip>
          <a:stretch>
            <a:fillRect/>
          </a:stretch>
        </p:blipFill>
        <p:spPr>
          <a:xfrm>
            <a:off x="7935281" y="2060878"/>
            <a:ext cx="1612755" cy="1535623"/>
          </a:xfrm>
          <a:prstGeom prst="rect">
            <a:avLst/>
          </a:prstGeom>
        </p:spPr>
      </p:pic>
    </p:spTree>
    <p:extLst>
      <p:ext uri="{BB962C8B-B14F-4D97-AF65-F5344CB8AC3E}">
        <p14:creationId xmlns:p14="http://schemas.microsoft.com/office/powerpoint/2010/main" val="5557071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图片占位符 74" descr="0 (17).jpg"/>
          <p:cNvPicPr>
            <a:picLocks noGrp="1" noChangeAspect="1"/>
          </p:cNvPicPr>
          <p:nvPr>
            <p:ph type="pic" sz="quarter" idx="17"/>
          </p:nvPr>
        </p:nvPicPr>
        <p:blipFill>
          <a:blip r:embed="rId5"/>
          <a:srcRect t="1475" b="1475"/>
          <a:stretch>
            <a:fillRect/>
          </a:stretch>
        </p:blipFill>
        <p:spPr/>
      </p:pic>
      <p:sp>
        <p:nvSpPr>
          <p:cNvPr id="5" name="任意多边形: 形状 4">
            <a:extLst>
              <a:ext uri="{FF2B5EF4-FFF2-40B4-BE49-F238E27FC236}">
                <a16:creationId xmlns:a16="http://schemas.microsoft.com/office/drawing/2014/main" id="{8E2FF690-6F18-362E-18D9-B9371FF32229}"/>
              </a:ext>
            </a:extLst>
          </p:cNvPr>
          <p:cNvSpPr/>
          <p:nvPr/>
        </p:nvSpPr>
        <p:spPr>
          <a:xfrm>
            <a:off x="0" y="0"/>
            <a:ext cx="12192000" cy="6870319"/>
          </a:xfrm>
          <a:custGeom>
            <a:avLst/>
            <a:gdLst>
              <a:gd name="connsiteX0" fmla="*/ 0 w 12190984"/>
              <a:gd name="connsiteY0" fmla="*/ 0 h 6870319"/>
              <a:gd name="connsiteX1" fmla="*/ 12190984 w 12190984"/>
              <a:gd name="connsiteY1" fmla="*/ 0 h 6870319"/>
              <a:gd name="connsiteX2" fmla="*/ 12190984 w 12190984"/>
              <a:gd name="connsiteY2" fmla="*/ 6870319 h 6870319"/>
              <a:gd name="connsiteX3" fmla="*/ 0 w 12190984"/>
              <a:gd name="connsiteY3" fmla="*/ 6870319 h 6870319"/>
            </a:gdLst>
            <a:ahLst/>
            <a:cxnLst>
              <a:cxn ang="0">
                <a:pos x="connsiteX0" y="connsiteY0"/>
              </a:cxn>
              <a:cxn ang="0">
                <a:pos x="connsiteX1" y="connsiteY1"/>
              </a:cxn>
              <a:cxn ang="0">
                <a:pos x="connsiteX2" y="connsiteY2"/>
              </a:cxn>
              <a:cxn ang="0">
                <a:pos x="connsiteX3" y="connsiteY3"/>
              </a:cxn>
            </a:cxnLst>
            <a:rect l="l" t="t" r="r" b="b"/>
            <a:pathLst>
              <a:path w="12190984" h="6870319">
                <a:moveTo>
                  <a:pt x="0" y="0"/>
                </a:moveTo>
                <a:lnTo>
                  <a:pt x="12190984" y="0"/>
                </a:lnTo>
                <a:lnTo>
                  <a:pt x="12190984" y="6870319"/>
                </a:lnTo>
                <a:lnTo>
                  <a:pt x="0" y="6870319"/>
                </a:lnTo>
                <a:close/>
              </a:path>
            </a:pathLst>
          </a:custGeom>
          <a:gradFill flip="none" rotWithShape="1">
            <a:gsLst>
              <a:gs pos="20000">
                <a:schemeClr val="accent5">
                  <a:alpha val="80000"/>
                </a:schemeClr>
              </a:gs>
              <a:gs pos="80000">
                <a:schemeClr val="accent6">
                  <a:alpha val="80000"/>
                </a:schemeClr>
              </a:gs>
            </a:gsLst>
            <a:lin ang="108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lt1"/>
              </a:solidFill>
              <a:latin typeface="等线" panose="02010600030101010101" pitchFamily="2" charset="-122"/>
              <a:ea typeface="等线" panose="02010600030101010101" pitchFamily="2" charset="-122"/>
            </a:endParaRPr>
          </a:p>
        </p:txBody>
      </p:sp>
      <p:grpSp>
        <p:nvGrpSpPr>
          <p:cNvPr id="85" name="组合 79">
            <a:extLst>
              <a:ext uri="{FF2B5EF4-FFF2-40B4-BE49-F238E27FC236}">
                <a16:creationId xmlns:a16="http://schemas.microsoft.com/office/drawing/2014/main" id="{D6FAFFDB-6CC7-85E6-055A-AD53D7595551}"/>
              </a:ext>
            </a:extLst>
          </p:cNvPr>
          <p:cNvGrpSpPr/>
          <p:nvPr/>
        </p:nvGrpSpPr>
        <p:grpSpPr>
          <a:xfrm>
            <a:off x="867274" y="966585"/>
            <a:ext cx="10679104" cy="4656464"/>
            <a:chOff x="4470996" y="1348988"/>
            <a:chExt cx="2328900" cy="4656464"/>
          </a:xfrm>
        </p:grpSpPr>
        <p:sp>
          <p:nvSpPr>
            <p:cNvPr id="86" name="Rectangle 36">
              <a:extLst>
                <a:ext uri="{FF2B5EF4-FFF2-40B4-BE49-F238E27FC236}">
                  <a16:creationId xmlns:a16="http://schemas.microsoft.com/office/drawing/2014/main" id="{C5D80BF5-CE96-44E7-2397-86D2FD7E432A}"/>
                </a:ext>
              </a:extLst>
            </p:cNvPr>
            <p:cNvSpPr/>
            <p:nvPr/>
          </p:nvSpPr>
          <p:spPr bwMode="auto">
            <a:xfrm>
              <a:off x="4470996" y="1348988"/>
              <a:ext cx="2328900" cy="363754"/>
            </a:xfrm>
            <a:prstGeom prst="rect">
              <a:avLst/>
            </a:prstGeom>
          </p:spPr>
          <p:txBody>
            <a:bodyPr wrap="square">
              <a:spAutoFit/>
            </a:bodyPr>
            <a:lstStyle/>
            <a:p>
              <a:pPr defTabSz="323850">
                <a:lnSpc>
                  <a:spcPct val="120000"/>
                </a:lnSpc>
                <a:spcBef>
                  <a:spcPts val="850"/>
                </a:spcBef>
              </a:pPr>
              <a:endParaRPr lang="en-US" sz="1600" b="1" dirty="0">
                <a:solidFill>
                  <a:schemeClr val="tx1">
                    <a:lumMod val="65000"/>
                    <a:lumOff val="35000"/>
                  </a:schemeClr>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
          <p:nvSpPr>
            <p:cNvPr id="87" name="Rectangle 37">
              <a:extLst>
                <a:ext uri="{FF2B5EF4-FFF2-40B4-BE49-F238E27FC236}">
                  <a16:creationId xmlns:a16="http://schemas.microsoft.com/office/drawing/2014/main" id="{E4B0245D-CA9A-9DDB-ADD7-70E9E3C16695}"/>
                </a:ext>
              </a:extLst>
            </p:cNvPr>
            <p:cNvSpPr/>
            <p:nvPr/>
          </p:nvSpPr>
          <p:spPr bwMode="auto">
            <a:xfrm>
              <a:off x="4470996" y="1768523"/>
              <a:ext cx="2328900" cy="4236929"/>
            </a:xfrm>
            <a:prstGeom prst="rect">
              <a:avLst/>
            </a:prstGeom>
          </p:spPr>
          <p:txBody>
            <a:bodyPr wrap="square">
              <a:spAutoFit/>
            </a:bodyPr>
            <a:lstStyle/>
            <a:p>
              <a:pPr defTabSz="323850">
                <a:lnSpc>
                  <a:spcPct val="120000"/>
                </a:lnSpc>
                <a:spcBef>
                  <a:spcPts val="850"/>
                </a:spcBef>
                <a:defRPr/>
              </a:pPr>
              <a:r>
                <a:rPr lang="en-US" altLang="zh-TW" sz="2000" b="1" dirty="0">
                  <a:solidFill>
                    <a:schemeClr val="bg1"/>
                  </a:solidFill>
                  <a:latin typeface="微軟正黑體" panose="020B0604030504040204" pitchFamily="34" charset="-120"/>
                  <a:ea typeface="微軟正黑體" panose="020B0604030504040204" pitchFamily="34" charset="-120"/>
                  <a:sym typeface="Lato" charset="0"/>
                </a:rPr>
                <a:t>This presentation is a summary and assessment of our past, present and future operations based on the subjective and objective factors at the time of the presentation; it contains forward-looking statements that are subject to risks, uncertainties and assumptions, some of which are beyond our control, and actual conclusions may differ materially from those in the forward-looking statements. </a:t>
              </a:r>
            </a:p>
            <a:p>
              <a:pPr defTabSz="323850">
                <a:lnSpc>
                  <a:spcPct val="120000"/>
                </a:lnSpc>
                <a:spcBef>
                  <a:spcPts val="850"/>
                </a:spcBef>
                <a:defRPr/>
              </a:pPr>
              <a:r>
                <a:rPr lang="en-US" altLang="zh-TW" sz="2000" b="1" dirty="0">
                  <a:solidFill>
                    <a:schemeClr val="bg1"/>
                  </a:solidFill>
                  <a:latin typeface="微軟正黑體" panose="020B0604030504040204" pitchFamily="34" charset="-120"/>
                  <a:ea typeface="微軟正黑體" panose="020B0604030504040204" pitchFamily="34" charset="-120"/>
                  <a:sym typeface="Lato" charset="0"/>
                </a:rPr>
                <a:t>The information provided, including views on the future, does not expressly or impliedly represent or warrant its accuracy, completeness or reliability and does not purport to be a complete statement of the Company's, industry conditions or significant future developments. The Company does not warrant the accuracy of the information and assumes no obligation to update or revise the information contained in this presentation.</a:t>
              </a:r>
            </a:p>
          </p:txBody>
        </p:sp>
      </p:grpSp>
      <p:grpSp>
        <p:nvGrpSpPr>
          <p:cNvPr id="97" name="群組 96">
            <a:extLst>
              <a:ext uri="{FF2B5EF4-FFF2-40B4-BE49-F238E27FC236}">
                <a16:creationId xmlns:a16="http://schemas.microsoft.com/office/drawing/2014/main" id="{54A47DED-5B21-3F2B-FA1B-75523B25C107}"/>
              </a:ext>
            </a:extLst>
          </p:cNvPr>
          <p:cNvGrpSpPr/>
          <p:nvPr/>
        </p:nvGrpSpPr>
        <p:grpSpPr>
          <a:xfrm>
            <a:off x="9332957" y="5946068"/>
            <a:ext cx="2667850" cy="634761"/>
            <a:chOff x="8828750" y="6153150"/>
            <a:chExt cx="2667850" cy="634761"/>
          </a:xfrm>
        </p:grpSpPr>
        <p:sp>
          <p:nvSpPr>
            <p:cNvPr id="98" name="文字方塊 97">
              <a:extLst>
                <a:ext uri="{FF2B5EF4-FFF2-40B4-BE49-F238E27FC236}">
                  <a16:creationId xmlns:a16="http://schemas.microsoft.com/office/drawing/2014/main" id="{69080B78-5D49-5BD9-8319-6C7D6D21ED0A}"/>
                </a:ext>
              </a:extLst>
            </p:cNvPr>
            <p:cNvSpPr txBox="1"/>
            <p:nvPr userDrawn="1"/>
          </p:nvSpPr>
          <p:spPr>
            <a:xfrm>
              <a:off x="9507480" y="6295468"/>
              <a:ext cx="1989120" cy="492443"/>
            </a:xfrm>
            <a:prstGeom prst="rect">
              <a:avLst/>
            </a:prstGeom>
            <a:noFill/>
          </p:spPr>
          <p:txBody>
            <a:bodyPr wrap="square" rtlCol="0">
              <a:spAutoFit/>
            </a:bodyPr>
            <a:lstStyle/>
            <a:p>
              <a:r>
                <a:rPr lang="zh-TW" altLang="en-US" sz="1400" b="1" dirty="0">
                  <a:solidFill>
                    <a:schemeClr val="bg1"/>
                  </a:solidFill>
                  <a:latin typeface="Calibri" pitchFamily="34" charset="0"/>
                  <a:ea typeface="微軟正黑體" pitchFamily="34" charset="-120"/>
                </a:rPr>
                <a:t>智伸科技股份有限公司</a:t>
              </a:r>
              <a:endParaRPr lang="en-US" altLang="zh-TW" sz="1400" b="1" dirty="0">
                <a:solidFill>
                  <a:schemeClr val="bg1"/>
                </a:solidFill>
                <a:latin typeface="Calibri" pitchFamily="34" charset="0"/>
                <a:ea typeface="微軟正黑體" pitchFamily="34" charset="-120"/>
              </a:endParaRPr>
            </a:p>
            <a:p>
              <a:r>
                <a:rPr lang="en-US" altLang="zh-TW" sz="1200" b="1" dirty="0">
                  <a:solidFill>
                    <a:schemeClr val="bg1"/>
                  </a:solidFill>
                  <a:latin typeface="Calibri" pitchFamily="34" charset="0"/>
                  <a:ea typeface="微軟正黑體" pitchFamily="34" charset="-120"/>
                </a:rPr>
                <a:t>GLOBAL</a:t>
              </a:r>
              <a:r>
                <a:rPr lang="zh-TW" altLang="en-US" sz="1200" b="1" dirty="0">
                  <a:solidFill>
                    <a:schemeClr val="bg1"/>
                  </a:solidFill>
                  <a:latin typeface="Calibri" pitchFamily="34" charset="0"/>
                  <a:ea typeface="微軟正黑體" pitchFamily="34" charset="-120"/>
                </a:rPr>
                <a:t> </a:t>
              </a:r>
              <a:r>
                <a:rPr lang="en-US" altLang="zh-TW" sz="1200" b="1" dirty="0">
                  <a:solidFill>
                    <a:schemeClr val="bg1"/>
                  </a:solidFill>
                  <a:latin typeface="Calibri" pitchFamily="34" charset="0"/>
                  <a:ea typeface="微軟正黑體" pitchFamily="34" charset="-120"/>
                </a:rPr>
                <a:t>PMX</a:t>
              </a:r>
              <a:r>
                <a:rPr lang="zh-TW" altLang="en-US" sz="1200" b="1" dirty="0">
                  <a:solidFill>
                    <a:schemeClr val="bg1"/>
                  </a:solidFill>
                  <a:latin typeface="Calibri" pitchFamily="34" charset="0"/>
                  <a:ea typeface="微軟正黑體" pitchFamily="34" charset="-120"/>
                </a:rPr>
                <a:t> </a:t>
              </a:r>
              <a:r>
                <a:rPr lang="en-US" altLang="zh-TW" sz="1200" b="1" dirty="0">
                  <a:solidFill>
                    <a:schemeClr val="bg1"/>
                  </a:solidFill>
                  <a:latin typeface="Calibri" pitchFamily="34" charset="0"/>
                  <a:ea typeface="微軟正黑體" pitchFamily="34" charset="-120"/>
                </a:rPr>
                <a:t>CO., LTD.</a:t>
              </a:r>
              <a:endParaRPr lang="zh-TW" altLang="en-US" sz="1200" b="1" dirty="0">
                <a:solidFill>
                  <a:schemeClr val="bg1"/>
                </a:solidFill>
                <a:latin typeface="Calibri" pitchFamily="34" charset="0"/>
                <a:ea typeface="微軟正黑體" pitchFamily="34" charset="-120"/>
              </a:endParaRPr>
            </a:p>
          </p:txBody>
        </p:sp>
        <p:pic>
          <p:nvPicPr>
            <p:cNvPr id="99" name="圖片 98">
              <a:extLst>
                <a:ext uri="{FF2B5EF4-FFF2-40B4-BE49-F238E27FC236}">
                  <a16:creationId xmlns:a16="http://schemas.microsoft.com/office/drawing/2014/main" id="{5E4EB96E-DF90-9609-ADFF-AABA867F6F68}"/>
                </a:ext>
              </a:extLst>
            </p:cNvPr>
            <p:cNvPicPr>
              <a:picLocks noChangeAspect="1"/>
            </p:cNvPicPr>
            <p:nvPr userDrawn="1"/>
          </p:nvPicPr>
          <p:blipFill>
            <a:blip r:embed="rId6" cstate="hqprint">
              <a:extLst>
                <a:ext uri="{BEBA8EAE-BF5A-486C-A8C5-ECC9F3942E4B}">
                  <a14:imgProps xmlns:a14="http://schemas.microsoft.com/office/drawing/2010/main">
                    <a14:imgLayer r:embed="rId7">
                      <a14:imgEffect>
                        <a14:backgroundRemoval t="0" b="100000" l="0" r="100000">
                          <a14:foregroundMark x1="54783" y1="66667" x2="54783" y2="66667"/>
                          <a14:foregroundMark x1="23913" y1="67580" x2="24783" y2="77169"/>
                          <a14:foregroundMark x1="10870" y1="65297" x2="6522" y2="68037"/>
                          <a14:foregroundMark x1="53913" y1="74429" x2="54348" y2="77626"/>
                          <a14:foregroundMark x1="73913" y1="65297" x2="70870" y2="71233"/>
                          <a14:foregroundMark x1="70870" y1="71233" x2="70870" y2="71233"/>
                          <a14:foregroundMark x1="77391" y1="68037" x2="80870" y2="78539"/>
                          <a14:foregroundMark x1="80870" y1="78539" x2="80870" y2="78539"/>
                          <a14:foregroundMark x1="87826" y1="67123" x2="87391" y2="75342"/>
                          <a14:foregroundMark x1="46087" y1="67580" x2="46957" y2="71689"/>
                          <a14:foregroundMark x1="46957" y1="71689" x2="46957" y2="71689"/>
                          <a14:foregroundMark x1="33913" y1="71689" x2="35217" y2="78539"/>
                          <a14:foregroundMark x1="35652" y1="78539" x2="35652" y2="78539"/>
                          <a14:foregroundMark x1="16957" y1="74886" x2="16522" y2="78995"/>
                          <a14:foregroundMark x1="16522" y1="78995" x2="16522" y2="78995"/>
                          <a14:foregroundMark x1="49130" y1="91781" x2="49130" y2="91781"/>
                          <a14:foregroundMark x1="63478" y1="68037" x2="62609" y2="71689"/>
                          <a14:foregroundMark x1="61739" y1="89954" x2="61739" y2="89954"/>
                          <a14:foregroundMark x1="61739" y1="89954" x2="61739" y2="89954"/>
                          <a14:foregroundMark x1="54783" y1="89041" x2="53913" y2="94521"/>
                          <a14:foregroundMark x1="66522" y1="89954" x2="65652" y2="94521"/>
                          <a14:foregroundMark x1="65652" y1="94521" x2="65652" y2="94521"/>
                          <a14:foregroundMark x1="80870" y1="87215" x2="80870" y2="91781"/>
                          <a14:foregroundMark x1="80870" y1="91781" x2="80870" y2="91781"/>
                          <a14:foregroundMark x1="76957" y1="89498" x2="76522" y2="91781"/>
                          <a14:foregroundMark x1="76522" y1="91781" x2="76522" y2="91781"/>
                          <a14:foregroundMark x1="94348" y1="55251" x2="94348" y2="55251"/>
                          <a14:foregroundMark x1="94348" y1="55251" x2="94348" y2="55251"/>
                          <a14:foregroundMark x1="94348" y1="58447" x2="94348" y2="58447"/>
                          <a14:foregroundMark x1="91739" y1="91324" x2="91739" y2="91324"/>
                          <a14:foregroundMark x1="91739" y1="91324" x2="91739" y2="91324"/>
                          <a14:foregroundMark x1="87391" y1="95890" x2="87826" y2="95890"/>
                          <a14:foregroundMark x1="87826" y1="95434" x2="87826" y2="95434"/>
                          <a14:foregroundMark x1="87826" y1="95434" x2="88261" y2="94521"/>
                          <a14:foregroundMark x1="70000" y1="91781" x2="70870" y2="93151"/>
                        </a14:backgroundRemoval>
                      </a14:imgEffect>
                    </a14:imgLayer>
                  </a14:imgProps>
                </a:ext>
                <a:ext uri="{28A0092B-C50C-407E-A947-70E740481C1C}">
                  <a14:useLocalDpi xmlns:a14="http://schemas.microsoft.com/office/drawing/2010/main" val="0"/>
                </a:ext>
              </a:extLst>
            </a:blip>
            <a:stretch>
              <a:fillRect/>
            </a:stretch>
          </p:blipFill>
          <p:spPr>
            <a:xfrm>
              <a:off x="8828750" y="6153150"/>
              <a:ext cx="610818" cy="581605"/>
            </a:xfrm>
            <a:prstGeom prst="rect">
              <a:avLst/>
            </a:prstGeom>
          </p:spPr>
        </p:pic>
      </p:grpSp>
      <p:sp>
        <p:nvSpPr>
          <p:cNvPr id="114" name="Rectangle 36">
            <a:extLst>
              <a:ext uri="{FF2B5EF4-FFF2-40B4-BE49-F238E27FC236}">
                <a16:creationId xmlns:a16="http://schemas.microsoft.com/office/drawing/2014/main" id="{C5D80BF5-CE96-44E7-2397-86D2FD7E432A}"/>
              </a:ext>
            </a:extLst>
          </p:cNvPr>
          <p:cNvSpPr/>
          <p:nvPr/>
        </p:nvSpPr>
        <p:spPr bwMode="auto">
          <a:xfrm>
            <a:off x="867274" y="966585"/>
            <a:ext cx="10679104" cy="363754"/>
          </a:xfrm>
          <a:prstGeom prst="rect">
            <a:avLst/>
          </a:prstGeom>
        </p:spPr>
        <p:txBody>
          <a:bodyPr wrap="square">
            <a:spAutoFit/>
          </a:bodyPr>
          <a:lstStyle/>
          <a:p>
            <a:pPr defTabSz="323850">
              <a:lnSpc>
                <a:spcPct val="120000"/>
              </a:lnSpc>
              <a:spcBef>
                <a:spcPts val="850"/>
              </a:spcBef>
            </a:pPr>
            <a:endParaRPr lang="en-US" sz="1600" b="1" dirty="0">
              <a:solidFill>
                <a:schemeClr val="tx1">
                  <a:lumMod val="65000"/>
                  <a:lumOff val="35000"/>
                </a:schemeClr>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115" name="组合 15">
            <a:extLst>
              <a:ext uri="{FF2B5EF4-FFF2-40B4-BE49-F238E27FC236}">
                <a16:creationId xmlns:a16="http://schemas.microsoft.com/office/drawing/2014/main" id="{9E58D8EF-5816-730E-B37D-B03702438647}"/>
              </a:ext>
            </a:extLst>
          </p:cNvPr>
          <p:cNvGrpSpPr/>
          <p:nvPr/>
        </p:nvGrpSpPr>
        <p:grpSpPr>
          <a:xfrm>
            <a:off x="335205" y="394111"/>
            <a:ext cx="4711224" cy="809397"/>
            <a:chOff x="0" y="225321"/>
            <a:chExt cx="4711224" cy="809397"/>
          </a:xfrm>
        </p:grpSpPr>
        <p:sp>
          <p:nvSpPr>
            <p:cNvPr id="116" name="平行四边形 14">
              <a:extLst>
                <a:ext uri="{FF2B5EF4-FFF2-40B4-BE49-F238E27FC236}">
                  <a16:creationId xmlns:a16="http://schemas.microsoft.com/office/drawing/2014/main" id="{F8F685C2-4E03-D493-0CA7-D9C6D158B382}"/>
                </a:ext>
              </a:extLst>
            </p:cNvPr>
            <p:cNvSpPr/>
            <p:nvPr>
              <p:custDataLst>
                <p:tags r:id="rId1"/>
              </p:custDataLst>
            </p:nvPr>
          </p:nvSpPr>
          <p:spPr>
            <a:xfrm>
              <a:off x="0" y="601579"/>
              <a:ext cx="4668254" cy="433139"/>
            </a:xfrm>
            <a:prstGeom prst="parallelogram">
              <a:avLst>
                <a:gd name="adj" fmla="val 87134"/>
              </a:avLst>
            </a:prstGeom>
            <a:gradFill>
              <a:gsLst>
                <a:gs pos="0">
                  <a:srgbClr val="0000FF"/>
                </a:gs>
                <a:gs pos="95000">
                  <a:srgbClr val="00133A">
                    <a:alpha val="0"/>
                  </a:srgbClr>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lIns="83210" tIns="41605" rIns="83210" bIns="41605"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38" b="0" i="0" u="none" strike="noStrike" kern="1200" cap="none" spc="0" normalizeH="0" baseline="0" noProof="0" dirty="0">
                <a:ln>
                  <a:noFill/>
                </a:ln>
                <a:solidFill>
                  <a:prstClr val="white"/>
                </a:solidFill>
                <a:effectLst/>
                <a:uLnTx/>
                <a:uFillTx/>
                <a:latin typeface="Calibri"/>
                <a:ea typeface="宋体" panose="02010600030101010101" pitchFamily="2" charset="-122"/>
                <a:cs typeface="+mn-ea"/>
                <a:sym typeface="+mn-lt"/>
              </a:endParaRPr>
            </a:p>
          </p:txBody>
        </p:sp>
        <p:sp>
          <p:nvSpPr>
            <p:cNvPr id="117" name="文本框 10">
              <a:extLst>
                <a:ext uri="{FF2B5EF4-FFF2-40B4-BE49-F238E27FC236}">
                  <a16:creationId xmlns:a16="http://schemas.microsoft.com/office/drawing/2014/main" id="{61962050-79A3-43DC-E850-79D6F4B1E849}"/>
                </a:ext>
              </a:extLst>
            </p:cNvPr>
            <p:cNvSpPr txBox="1"/>
            <p:nvPr>
              <p:custDataLst>
                <p:tags r:id="rId2"/>
              </p:custDataLst>
            </p:nvPr>
          </p:nvSpPr>
          <p:spPr>
            <a:xfrm>
              <a:off x="498453" y="225321"/>
              <a:ext cx="4212771" cy="615553"/>
            </a:xfrm>
            <a:prstGeom prst="rect">
              <a:avLst/>
            </a:prstGeom>
            <a:noFill/>
            <a:effectLst>
              <a:glow rad="203200">
                <a:srgbClr val="FF0000">
                  <a:alpha val="69000"/>
                </a:srgbClr>
              </a:glow>
            </a:effectLst>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4000" b="1" i="1" u="none" strike="noStrike" kern="1200" cap="none" spc="0" normalizeH="0" baseline="0" noProof="0" dirty="0">
                  <a:ln>
                    <a:noFill/>
                  </a:ln>
                  <a:solidFill>
                    <a:prstClr val="white"/>
                  </a:solidFill>
                  <a:effectLst>
                    <a:glow rad="12700">
                      <a:srgbClr val="FF0000">
                        <a:alpha val="53000"/>
                      </a:srgbClr>
                    </a:glow>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mn-lt"/>
                </a:rPr>
                <a:t>Disclaimer</a:t>
              </a:r>
            </a:p>
          </p:txBody>
        </p:sp>
      </p:grpSp>
      <p:sp>
        <p:nvSpPr>
          <p:cNvPr id="120" name="投影片編號版面配置區 5">
            <a:extLst>
              <a:ext uri="{FF2B5EF4-FFF2-40B4-BE49-F238E27FC236}">
                <a16:creationId xmlns:a16="http://schemas.microsoft.com/office/drawing/2014/main" id="{3E440099-8C64-431E-935E-3E4B11EC1596}"/>
              </a:ext>
            </a:extLst>
          </p:cNvPr>
          <p:cNvSpPr txBox="1">
            <a:spLocks/>
          </p:cNvSpPr>
          <p:nvPr/>
        </p:nvSpPr>
        <p:spPr>
          <a:xfrm>
            <a:off x="9155856" y="6356351"/>
            <a:ext cx="2844800" cy="365125"/>
          </a:xfrm>
          <a:prstGeom prst="rect">
            <a:avLst/>
          </a:prstGeom>
        </p:spPr>
        <p:txBody>
          <a:bodyPr vert="horz" lIns="91440" tIns="45720" rIns="91440" bIns="45720" rtlCol="0" anchor="ctr"/>
          <a:lstStyle>
            <a:defPPr>
              <a:defRPr lang="zh-CN"/>
            </a:defPPr>
            <a:lvl1pPr marL="0" algn="r" defTabSz="914400" rtl="0" eaLnBrk="1" latinLnBrk="0" hangingPunct="1">
              <a:defRPr sz="1400" b="1" kern="1200">
                <a:solidFill>
                  <a:schemeClr val="bg1"/>
                </a:solidFill>
                <a:latin typeface="Calibri" pitchFamily="34" charset="0"/>
                <a:ea typeface="微軟正黑體"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a:t>2</a:t>
            </a:r>
            <a:endParaRPr lang="zh-TW" altLang="en-US" dirty="0"/>
          </a:p>
        </p:txBody>
      </p:sp>
    </p:spTree>
    <p:extLst>
      <p:ext uri="{BB962C8B-B14F-4D97-AF65-F5344CB8AC3E}">
        <p14:creationId xmlns:p14="http://schemas.microsoft.com/office/powerpoint/2010/main" val="56559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占位符 22">
            <a:extLst>
              <a:ext uri="{FF2B5EF4-FFF2-40B4-BE49-F238E27FC236}">
                <a16:creationId xmlns:a16="http://schemas.microsoft.com/office/drawing/2014/main" id="{E9B34DC2-5B00-7940-0115-3B3C0FD3551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786" b="7786"/>
          <a:stretch>
            <a:fillRect/>
          </a:stretch>
        </p:blipFill>
        <p:spPr/>
      </p:pic>
      <p:sp>
        <p:nvSpPr>
          <p:cNvPr id="3" name="Rectangle 6">
            <a:extLst>
              <a:ext uri="{FF2B5EF4-FFF2-40B4-BE49-F238E27FC236}">
                <a16:creationId xmlns:a16="http://schemas.microsoft.com/office/drawing/2014/main" id="{8B9FAD48-5A58-40D4-88A4-97786392D9DD}"/>
              </a:ext>
            </a:extLst>
          </p:cNvPr>
          <p:cNvSpPr/>
          <p:nvPr/>
        </p:nvSpPr>
        <p:spPr>
          <a:xfrm>
            <a:off x="6096000" y="0"/>
            <a:ext cx="6096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 name="connsiteX4" fmla="*/ 0 w 6096000"/>
              <a:gd name="connsiteY4" fmla="*/ 0 h 6858000"/>
              <a:gd name="connsiteX0" fmla="*/ 25400 w 6121400"/>
              <a:gd name="connsiteY0" fmla="*/ 0 h 6858000"/>
              <a:gd name="connsiteX1" fmla="*/ 6121400 w 6121400"/>
              <a:gd name="connsiteY1" fmla="*/ 0 h 6858000"/>
              <a:gd name="connsiteX2" fmla="*/ 6121400 w 6121400"/>
              <a:gd name="connsiteY2" fmla="*/ 6858000 h 6858000"/>
              <a:gd name="connsiteX3" fmla="*/ 25400 w 6121400"/>
              <a:gd name="connsiteY3" fmla="*/ 6858000 h 6858000"/>
              <a:gd name="connsiteX4" fmla="*/ 0 w 6121400"/>
              <a:gd name="connsiteY4" fmla="*/ 3543300 h 6858000"/>
              <a:gd name="connsiteX5" fmla="*/ 25400 w 6121400"/>
              <a:gd name="connsiteY5" fmla="*/ 0 h 6858000"/>
              <a:gd name="connsiteX0" fmla="*/ 1346200 w 7442200"/>
              <a:gd name="connsiteY0" fmla="*/ 0 h 6858000"/>
              <a:gd name="connsiteX1" fmla="*/ 7442200 w 7442200"/>
              <a:gd name="connsiteY1" fmla="*/ 0 h 6858000"/>
              <a:gd name="connsiteX2" fmla="*/ 7442200 w 7442200"/>
              <a:gd name="connsiteY2" fmla="*/ 6858000 h 6858000"/>
              <a:gd name="connsiteX3" fmla="*/ 1346200 w 7442200"/>
              <a:gd name="connsiteY3" fmla="*/ 6858000 h 6858000"/>
              <a:gd name="connsiteX4" fmla="*/ 0 w 7442200"/>
              <a:gd name="connsiteY4" fmla="*/ 5727700 h 6858000"/>
              <a:gd name="connsiteX5" fmla="*/ 1346200 w 7442200"/>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2200" h="6858000">
                <a:moveTo>
                  <a:pt x="1346200" y="0"/>
                </a:moveTo>
                <a:lnTo>
                  <a:pt x="7442200" y="0"/>
                </a:lnTo>
                <a:lnTo>
                  <a:pt x="7442200" y="6858000"/>
                </a:lnTo>
                <a:lnTo>
                  <a:pt x="1346200" y="6858000"/>
                </a:lnTo>
                <a:lnTo>
                  <a:pt x="0" y="5727700"/>
                </a:lnTo>
                <a:lnTo>
                  <a:pt x="1346200" y="0"/>
                </a:lnTo>
                <a:close/>
              </a:path>
            </a:pathLst>
          </a:custGeom>
          <a:gradFill flip="none" rotWithShape="1">
            <a:gsLst>
              <a:gs pos="20000">
                <a:schemeClr val="accent5">
                  <a:alpha val="75000"/>
                </a:schemeClr>
              </a:gs>
              <a:gs pos="80000">
                <a:schemeClr val="accent6">
                  <a:alpha val="75000"/>
                </a:schemeClr>
              </a:gs>
            </a:gsLst>
            <a:lin ang="81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id-ID"/>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id-ID">
              <a:latin typeface="等线" panose="02010600030101010101" pitchFamily="2" charset="-122"/>
              <a:ea typeface="等线" panose="02010600030101010101" pitchFamily="2" charset="-122"/>
            </a:endParaRPr>
          </a:p>
        </p:txBody>
      </p:sp>
      <p:sp>
        <p:nvSpPr>
          <p:cNvPr id="13" name="文本框 12">
            <a:extLst>
              <a:ext uri="{FF2B5EF4-FFF2-40B4-BE49-F238E27FC236}">
                <a16:creationId xmlns:a16="http://schemas.microsoft.com/office/drawing/2014/main" id="{63B3526A-24DC-C51F-BEBC-9153DEE725FC}"/>
              </a:ext>
            </a:extLst>
          </p:cNvPr>
          <p:cNvSpPr txBox="1"/>
          <p:nvPr/>
        </p:nvSpPr>
        <p:spPr>
          <a:xfrm>
            <a:off x="8621576" y="-216596"/>
            <a:ext cx="3363465" cy="5001369"/>
          </a:xfrm>
          <a:prstGeom prst="rect">
            <a:avLst/>
          </a:prstGeom>
          <a:noFill/>
        </p:spPr>
        <p:txBody>
          <a:bodyPr wrap="square" anchor="ctr">
            <a:spAutoFit/>
          </a:bodyPr>
          <a:lstStyle>
            <a:defPPr>
              <a:defRPr lang="zh-CN"/>
            </a:defPPr>
            <a:lvl1pPr algn="ctr">
              <a:defRPr sz="52000">
                <a:solidFill>
                  <a:schemeClr val="bg1"/>
                </a:solidFill>
                <a:latin typeface="思源黑体 CN Bold" panose="020B0800000000000000" pitchFamily="34" charset="-122"/>
                <a:ea typeface="思源黑体 CN Bold" panose="020B0800000000000000" pitchFamily="34" charset="-122"/>
              </a:defRPr>
            </a:lvl1pPr>
          </a:lstStyle>
          <a:p>
            <a:r>
              <a:rPr lang="en-US" altLang="zh-CN" sz="31900" b="1" dirty="0">
                <a:latin typeface="等线" panose="02010600030101010101" pitchFamily="2" charset="-122"/>
                <a:ea typeface="等线" panose="02010600030101010101" pitchFamily="2" charset="-122"/>
                <a:sym typeface="等线" panose="02010600030101010101" pitchFamily="2" charset="-122"/>
              </a:rPr>
              <a:t>1</a:t>
            </a:r>
            <a:endParaRPr lang="zh-CN" altLang="en-US" sz="31900" b="1" dirty="0">
              <a:latin typeface="等线" panose="02010600030101010101" pitchFamily="2" charset="-122"/>
              <a:ea typeface="等线" panose="02010600030101010101" pitchFamily="2" charset="-122"/>
              <a:sym typeface="等线" panose="02010600030101010101" pitchFamily="2" charset="-122"/>
            </a:endParaRPr>
          </a:p>
        </p:txBody>
      </p:sp>
      <p:sp>
        <p:nvSpPr>
          <p:cNvPr id="7" name="文本框 6">
            <a:extLst>
              <a:ext uri="{FF2B5EF4-FFF2-40B4-BE49-F238E27FC236}">
                <a16:creationId xmlns:a16="http://schemas.microsoft.com/office/drawing/2014/main" id="{B0D9D455-B3E8-FAEB-1D1B-A09357DFB31D}"/>
              </a:ext>
            </a:extLst>
          </p:cNvPr>
          <p:cNvSpPr txBox="1"/>
          <p:nvPr/>
        </p:nvSpPr>
        <p:spPr>
          <a:xfrm>
            <a:off x="5403274" y="4568177"/>
            <a:ext cx="6058228" cy="830997"/>
          </a:xfrm>
          <a:prstGeom prst="rect">
            <a:avLst/>
          </a:prstGeom>
          <a:noFill/>
        </p:spPr>
        <p:txBody>
          <a:bodyPr wrap="square" rtlCol="0">
            <a:spAutoFit/>
          </a:bodyPr>
          <a:lstStyle/>
          <a:p>
            <a:pPr algn="r"/>
            <a:r>
              <a:rPr lang="zh-TW" altLang="en-US" sz="4800" b="1" dirty="0">
                <a:solidFill>
                  <a:schemeClr val="bg1"/>
                </a:solidFill>
                <a:latin typeface="等线" panose="02010600030101010101" pitchFamily="2" charset="-122"/>
                <a:ea typeface="等线" panose="02010600030101010101" pitchFamily="2" charset="-122"/>
                <a:sym typeface="等线" panose="02010600030101010101" pitchFamily="2" charset="-122"/>
              </a:rPr>
              <a:t>公司發展與概況</a:t>
            </a:r>
            <a:endParaRPr lang="en-US" altLang="zh-CN" sz="4800" b="1" dirty="0">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grpSp>
        <p:nvGrpSpPr>
          <p:cNvPr id="9" name="组合 8">
            <a:extLst>
              <a:ext uri="{FF2B5EF4-FFF2-40B4-BE49-F238E27FC236}">
                <a16:creationId xmlns:a16="http://schemas.microsoft.com/office/drawing/2014/main" id="{DE04382C-6511-2318-E8EB-0549BEF3C228}"/>
              </a:ext>
            </a:extLst>
          </p:cNvPr>
          <p:cNvGrpSpPr/>
          <p:nvPr/>
        </p:nvGrpSpPr>
        <p:grpSpPr>
          <a:xfrm>
            <a:off x="10396579" y="4279989"/>
            <a:ext cx="887122" cy="256181"/>
            <a:chOff x="5228818" y="2333847"/>
            <a:chExt cx="887122" cy="256181"/>
          </a:xfrm>
          <a:noFill/>
        </p:grpSpPr>
        <p:sp>
          <p:nvSpPr>
            <p:cNvPr id="10" name="等腰三角形 9">
              <a:extLst>
                <a:ext uri="{FF2B5EF4-FFF2-40B4-BE49-F238E27FC236}">
                  <a16:creationId xmlns:a16="http://schemas.microsoft.com/office/drawing/2014/main" id="{CAE54D33-C5A8-93F3-0E4A-1DA2C5E4C335}"/>
                </a:ext>
              </a:extLst>
            </p:cNvPr>
            <p:cNvSpPr/>
            <p:nvPr/>
          </p:nvSpPr>
          <p:spPr>
            <a:xfrm rot="5400000">
              <a:off x="5211150" y="2351515"/>
              <a:ext cx="256181" cy="220846"/>
            </a:xfrm>
            <a:prstGeom prst="triangle">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sp>
          <p:nvSpPr>
            <p:cNvPr id="11" name="等腰三角形 10">
              <a:extLst>
                <a:ext uri="{FF2B5EF4-FFF2-40B4-BE49-F238E27FC236}">
                  <a16:creationId xmlns:a16="http://schemas.microsoft.com/office/drawing/2014/main" id="{F3CB1F42-9C2E-AC9F-E321-1186B0DF0324}"/>
                </a:ext>
              </a:extLst>
            </p:cNvPr>
            <p:cNvSpPr/>
            <p:nvPr/>
          </p:nvSpPr>
          <p:spPr>
            <a:xfrm rot="5400000">
              <a:off x="5544288" y="2351515"/>
              <a:ext cx="256181" cy="220846"/>
            </a:xfrm>
            <a:prstGeom prst="triangle">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sp>
          <p:nvSpPr>
            <p:cNvPr id="12" name="等腰三角形 11">
              <a:extLst>
                <a:ext uri="{FF2B5EF4-FFF2-40B4-BE49-F238E27FC236}">
                  <a16:creationId xmlns:a16="http://schemas.microsoft.com/office/drawing/2014/main" id="{6D86AD67-7D96-A710-BB6F-06A2D23F4262}"/>
                </a:ext>
              </a:extLst>
            </p:cNvPr>
            <p:cNvSpPr/>
            <p:nvPr/>
          </p:nvSpPr>
          <p:spPr>
            <a:xfrm rot="5400000">
              <a:off x="5877426" y="2351515"/>
              <a:ext cx="256181" cy="220846"/>
            </a:xfrm>
            <a:prstGeom prst="triangle">
              <a:avLst/>
            </a:prstGeom>
            <a:grp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grpSp>
      <p:pic>
        <p:nvPicPr>
          <p:cNvPr id="4" name="图形 3">
            <a:extLst>
              <a:ext uri="{FF2B5EF4-FFF2-40B4-BE49-F238E27FC236}">
                <a16:creationId xmlns:a16="http://schemas.microsoft.com/office/drawing/2014/main" id="{FE1D7AAC-C7FB-E0FA-D564-FA0617EF4975}"/>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50643" t="17604" r="11029"/>
          <a:stretch/>
        </p:blipFill>
        <p:spPr>
          <a:xfrm flipH="1" flipV="1">
            <a:off x="6139636" y="4784771"/>
            <a:ext cx="6096000" cy="2073229"/>
          </a:xfrm>
          <a:prstGeom prst="rect">
            <a:avLst/>
          </a:prstGeom>
        </p:spPr>
      </p:pic>
      <p:sp>
        <p:nvSpPr>
          <p:cNvPr id="8" name="文本框 7">
            <a:extLst>
              <a:ext uri="{FF2B5EF4-FFF2-40B4-BE49-F238E27FC236}">
                <a16:creationId xmlns:a16="http://schemas.microsoft.com/office/drawing/2014/main" id="{45077DB3-6869-5041-F523-46B13CDA3238}"/>
              </a:ext>
            </a:extLst>
          </p:cNvPr>
          <p:cNvSpPr txBox="1"/>
          <p:nvPr/>
        </p:nvSpPr>
        <p:spPr>
          <a:xfrm>
            <a:off x="6286501" y="5322604"/>
            <a:ext cx="5132666" cy="443196"/>
          </a:xfrm>
          <a:prstGeom prst="rect">
            <a:avLst/>
          </a:prstGeom>
          <a:noFill/>
        </p:spPr>
        <p:txBody>
          <a:bodyPr wrap="square" rtlCol="0">
            <a:spAutoFit/>
          </a:bodyPr>
          <a:lstStyle/>
          <a:p>
            <a:pPr algn="r"/>
            <a:r>
              <a:rPr lang="en-US" altLang="zh-CN" sz="2200" b="1" dirty="0">
                <a:solidFill>
                  <a:schemeClr val="bg1"/>
                </a:solidFill>
                <a:latin typeface="等线" panose="02010600030101010101" pitchFamily="2" charset="-122"/>
                <a:ea typeface="等线" panose="02010600030101010101" pitchFamily="2" charset="-122"/>
                <a:sym typeface="等线" panose="02010600030101010101" pitchFamily="2" charset="-122"/>
              </a:rPr>
              <a:t>Company Profile</a:t>
            </a:r>
            <a:endParaRPr lang="zh-CN" altLang="en-US" sz="2200" b="1" dirty="0">
              <a:solidFill>
                <a:schemeClr val="bg1"/>
              </a:solidFill>
              <a:latin typeface="等线" panose="02010600030101010101" pitchFamily="2" charset="-122"/>
              <a:ea typeface="等线" panose="02010600030101010101" pitchFamily="2" charset="-122"/>
              <a:sym typeface="等线" panose="02010600030101010101" pitchFamily="2" charset="-122"/>
            </a:endParaRPr>
          </a:p>
        </p:txBody>
      </p:sp>
    </p:spTree>
    <p:extLst>
      <p:ext uri="{BB962C8B-B14F-4D97-AF65-F5344CB8AC3E}">
        <p14:creationId xmlns:p14="http://schemas.microsoft.com/office/powerpoint/2010/main" val="246362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图片占位符 74" descr="0 (17).jpg"/>
          <p:cNvPicPr>
            <a:picLocks noGrp="1" noChangeAspect="1"/>
          </p:cNvPicPr>
          <p:nvPr>
            <p:ph type="pic" sz="quarter" idx="17"/>
          </p:nvPr>
        </p:nvPicPr>
        <p:blipFill>
          <a:blip r:embed="rId5"/>
          <a:srcRect t="1475" b="1475"/>
          <a:stretch>
            <a:fillRect/>
          </a:stretch>
        </p:blipFill>
        <p:spPr/>
      </p:pic>
      <p:sp>
        <p:nvSpPr>
          <p:cNvPr id="5" name="任意多边形: 形状 4">
            <a:extLst>
              <a:ext uri="{FF2B5EF4-FFF2-40B4-BE49-F238E27FC236}">
                <a16:creationId xmlns:a16="http://schemas.microsoft.com/office/drawing/2014/main" id="{8E2FF690-6F18-362E-18D9-B9371FF32229}"/>
              </a:ext>
            </a:extLst>
          </p:cNvPr>
          <p:cNvSpPr/>
          <p:nvPr/>
        </p:nvSpPr>
        <p:spPr>
          <a:xfrm>
            <a:off x="19383" y="6207"/>
            <a:ext cx="12192000" cy="6870319"/>
          </a:xfrm>
          <a:custGeom>
            <a:avLst/>
            <a:gdLst>
              <a:gd name="connsiteX0" fmla="*/ 0 w 12190984"/>
              <a:gd name="connsiteY0" fmla="*/ 0 h 6870319"/>
              <a:gd name="connsiteX1" fmla="*/ 12190984 w 12190984"/>
              <a:gd name="connsiteY1" fmla="*/ 0 h 6870319"/>
              <a:gd name="connsiteX2" fmla="*/ 12190984 w 12190984"/>
              <a:gd name="connsiteY2" fmla="*/ 6870319 h 6870319"/>
              <a:gd name="connsiteX3" fmla="*/ 0 w 12190984"/>
              <a:gd name="connsiteY3" fmla="*/ 6870319 h 6870319"/>
            </a:gdLst>
            <a:ahLst/>
            <a:cxnLst>
              <a:cxn ang="0">
                <a:pos x="connsiteX0" y="connsiteY0"/>
              </a:cxn>
              <a:cxn ang="0">
                <a:pos x="connsiteX1" y="connsiteY1"/>
              </a:cxn>
              <a:cxn ang="0">
                <a:pos x="connsiteX2" y="connsiteY2"/>
              </a:cxn>
              <a:cxn ang="0">
                <a:pos x="connsiteX3" y="connsiteY3"/>
              </a:cxn>
            </a:cxnLst>
            <a:rect l="l" t="t" r="r" b="b"/>
            <a:pathLst>
              <a:path w="12190984" h="6870319">
                <a:moveTo>
                  <a:pt x="0" y="0"/>
                </a:moveTo>
                <a:lnTo>
                  <a:pt x="12190984" y="0"/>
                </a:lnTo>
                <a:lnTo>
                  <a:pt x="12190984" y="6870319"/>
                </a:lnTo>
                <a:lnTo>
                  <a:pt x="0" y="6870319"/>
                </a:lnTo>
                <a:close/>
              </a:path>
            </a:pathLst>
          </a:custGeom>
          <a:gradFill flip="none" rotWithShape="1">
            <a:gsLst>
              <a:gs pos="20000">
                <a:schemeClr val="accent5">
                  <a:alpha val="80000"/>
                </a:schemeClr>
              </a:gs>
              <a:gs pos="80000">
                <a:schemeClr val="accent6">
                  <a:alpha val="80000"/>
                </a:schemeClr>
              </a:gs>
            </a:gsLst>
            <a:lin ang="108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bg1"/>
              </a:solidFill>
              <a:latin typeface="等线" panose="02010600030101010101" pitchFamily="2" charset="-122"/>
              <a:ea typeface="等线" panose="02010600030101010101" pitchFamily="2" charset="-122"/>
            </a:endParaRPr>
          </a:p>
        </p:txBody>
      </p:sp>
      <p:sp>
        <p:nvSpPr>
          <p:cNvPr id="194" name="Rectangle 36">
            <a:extLst>
              <a:ext uri="{FF2B5EF4-FFF2-40B4-BE49-F238E27FC236}">
                <a16:creationId xmlns:a16="http://schemas.microsoft.com/office/drawing/2014/main" id="{C5D80BF5-CE96-44E7-2397-86D2FD7E432A}"/>
              </a:ext>
            </a:extLst>
          </p:cNvPr>
          <p:cNvSpPr/>
          <p:nvPr/>
        </p:nvSpPr>
        <p:spPr bwMode="auto">
          <a:xfrm>
            <a:off x="867274" y="966585"/>
            <a:ext cx="10679104" cy="363754"/>
          </a:xfrm>
          <a:prstGeom prst="rect">
            <a:avLst/>
          </a:prstGeom>
        </p:spPr>
        <p:txBody>
          <a:bodyPr wrap="square">
            <a:spAutoFit/>
          </a:bodyPr>
          <a:lstStyle/>
          <a:p>
            <a:pPr defTabSz="323850">
              <a:lnSpc>
                <a:spcPct val="120000"/>
              </a:lnSpc>
              <a:spcBef>
                <a:spcPts val="850"/>
              </a:spcBef>
            </a:pPr>
            <a:endParaRPr lang="en-US" sz="1600" b="1" dirty="0">
              <a:solidFill>
                <a:schemeClr val="tx1">
                  <a:lumMod val="65000"/>
                  <a:lumOff val="35000"/>
                </a:schemeClr>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grpSp>
        <p:nvGrpSpPr>
          <p:cNvPr id="195" name="组合 15">
            <a:extLst>
              <a:ext uri="{FF2B5EF4-FFF2-40B4-BE49-F238E27FC236}">
                <a16:creationId xmlns:a16="http://schemas.microsoft.com/office/drawing/2014/main" id="{9E58D8EF-5816-730E-B37D-B03702438647}"/>
              </a:ext>
            </a:extLst>
          </p:cNvPr>
          <p:cNvGrpSpPr/>
          <p:nvPr/>
        </p:nvGrpSpPr>
        <p:grpSpPr>
          <a:xfrm>
            <a:off x="335205" y="394111"/>
            <a:ext cx="4711224" cy="809397"/>
            <a:chOff x="0" y="225321"/>
            <a:chExt cx="4711224" cy="809397"/>
          </a:xfrm>
        </p:grpSpPr>
        <p:sp>
          <p:nvSpPr>
            <p:cNvPr id="196" name="平行四边形 14">
              <a:extLst>
                <a:ext uri="{FF2B5EF4-FFF2-40B4-BE49-F238E27FC236}">
                  <a16:creationId xmlns:a16="http://schemas.microsoft.com/office/drawing/2014/main" id="{F8F685C2-4E03-D493-0CA7-D9C6D158B382}"/>
                </a:ext>
              </a:extLst>
            </p:cNvPr>
            <p:cNvSpPr/>
            <p:nvPr>
              <p:custDataLst>
                <p:tags r:id="rId1"/>
              </p:custDataLst>
            </p:nvPr>
          </p:nvSpPr>
          <p:spPr>
            <a:xfrm>
              <a:off x="0" y="601579"/>
              <a:ext cx="4668254" cy="433139"/>
            </a:xfrm>
            <a:prstGeom prst="parallelogram">
              <a:avLst>
                <a:gd name="adj" fmla="val 87134"/>
              </a:avLst>
            </a:prstGeom>
            <a:gradFill>
              <a:gsLst>
                <a:gs pos="0">
                  <a:srgbClr val="0000FF"/>
                </a:gs>
                <a:gs pos="95000">
                  <a:srgbClr val="00133A">
                    <a:alpha val="0"/>
                  </a:srgbClr>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lIns="83210" tIns="41605" rIns="83210" bIns="41605"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38" b="0" i="0" u="none" strike="noStrike" kern="1200" cap="none" spc="0" normalizeH="0" baseline="0" noProof="0" dirty="0">
                <a:ln>
                  <a:noFill/>
                </a:ln>
                <a:solidFill>
                  <a:prstClr val="white"/>
                </a:solidFill>
                <a:effectLst/>
                <a:uLnTx/>
                <a:uFillTx/>
                <a:latin typeface="Calibri"/>
                <a:ea typeface="宋体" panose="02010600030101010101" pitchFamily="2" charset="-122"/>
                <a:cs typeface="+mn-ea"/>
                <a:sym typeface="+mn-lt"/>
              </a:endParaRPr>
            </a:p>
          </p:txBody>
        </p:sp>
        <p:sp>
          <p:nvSpPr>
            <p:cNvPr id="197" name="文本框 10">
              <a:extLst>
                <a:ext uri="{FF2B5EF4-FFF2-40B4-BE49-F238E27FC236}">
                  <a16:creationId xmlns:a16="http://schemas.microsoft.com/office/drawing/2014/main" id="{61962050-79A3-43DC-E850-79D6F4B1E849}"/>
                </a:ext>
              </a:extLst>
            </p:cNvPr>
            <p:cNvSpPr txBox="1"/>
            <p:nvPr>
              <p:custDataLst>
                <p:tags r:id="rId2"/>
              </p:custDataLst>
            </p:nvPr>
          </p:nvSpPr>
          <p:spPr>
            <a:xfrm>
              <a:off x="498453" y="225321"/>
              <a:ext cx="4212771" cy="615553"/>
            </a:xfrm>
            <a:prstGeom prst="rect">
              <a:avLst/>
            </a:prstGeom>
            <a:noFill/>
            <a:effectLst>
              <a:glow rad="203200">
                <a:srgbClr val="FF0000">
                  <a:alpha val="69000"/>
                </a:srgbClr>
              </a:glow>
            </a:effectLst>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4000" b="1" i="1" u="none" strike="noStrike" kern="1200" cap="none" spc="0" normalizeH="0" baseline="0" noProof="0" dirty="0">
                  <a:ln>
                    <a:noFill/>
                  </a:ln>
                  <a:solidFill>
                    <a:prstClr val="white"/>
                  </a:solidFill>
                  <a:effectLst>
                    <a:glow rad="12700">
                      <a:srgbClr val="FF0000">
                        <a:alpha val="53000"/>
                      </a:srgbClr>
                    </a:glow>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mn-lt"/>
                </a:rPr>
                <a:t>About</a:t>
              </a:r>
            </a:p>
          </p:txBody>
        </p:sp>
      </p:grpSp>
      <p:sp>
        <p:nvSpPr>
          <p:cNvPr id="198" name="文字方塊 197">
            <a:extLst>
              <a:ext uri="{FF2B5EF4-FFF2-40B4-BE49-F238E27FC236}">
                <a16:creationId xmlns:a16="http://schemas.microsoft.com/office/drawing/2014/main" id="{0ADA5196-0CA4-6E17-B1F4-A3F0E68A789F}"/>
              </a:ext>
            </a:extLst>
          </p:cNvPr>
          <p:cNvSpPr txBox="1"/>
          <p:nvPr/>
        </p:nvSpPr>
        <p:spPr>
          <a:xfrm>
            <a:off x="2953770" y="406189"/>
            <a:ext cx="8404571" cy="584775"/>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zh-TW" sz="3200" b="1" i="0" u="none" strike="noStrike" kern="1200" cap="none" spc="0" normalizeH="0" baseline="0" noProof="0" dirty="0">
                <a:ln>
                  <a:noFill/>
                </a:ln>
                <a:solidFill>
                  <a:srgbClr val="00B0F0"/>
                </a:solidFill>
                <a:effectLst/>
                <a:uLnTx/>
                <a:uFillTx/>
                <a:latin typeface="Calibri" panose="020F0502020204030204" pitchFamily="34" charset="0"/>
                <a:ea typeface="微軟正黑體" panose="020B0604030504040204" pitchFamily="34" charset="-120"/>
                <a:cs typeface="Calibri" panose="020F0502020204030204" pitchFamily="34" charset="0"/>
              </a:rPr>
              <a:t>- World Class Precision Machinery OEM Leader</a:t>
            </a:r>
          </a:p>
        </p:txBody>
      </p:sp>
      <p:sp>
        <p:nvSpPr>
          <p:cNvPr id="199" name="橢圓 198">
            <a:extLst>
              <a:ext uri="{FF2B5EF4-FFF2-40B4-BE49-F238E27FC236}">
                <a16:creationId xmlns:a16="http://schemas.microsoft.com/office/drawing/2014/main" id="{7FCD74A0-073A-E674-EB21-E6F09B65C17B}"/>
              </a:ext>
            </a:extLst>
          </p:cNvPr>
          <p:cNvSpPr/>
          <p:nvPr/>
        </p:nvSpPr>
        <p:spPr>
          <a:xfrm>
            <a:off x="5059846" y="2136907"/>
            <a:ext cx="1901942" cy="1901780"/>
          </a:xfrm>
          <a:prstGeom prst="ellipse">
            <a:avLst/>
          </a:prstGeom>
          <a:solidFill>
            <a:sysClr val="window" lastClr="FFFFFF"/>
          </a:solidFill>
          <a:ln w="25400" cap="flat" cmpd="sng" algn="ctr">
            <a:noFill/>
            <a:prstDash val="solid"/>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zh-TW" altLang="en-US" sz="1800" b="0" i="0" u="none" strike="noStrike" kern="0" cap="none" spc="0" normalizeH="0" baseline="0" noProof="0">
              <a:ln>
                <a:noFill/>
              </a:ln>
              <a:solidFill>
                <a:prstClr val="white"/>
              </a:solidFill>
              <a:effectLst/>
              <a:uLnTx/>
              <a:uFillTx/>
              <a:latin typeface="Calibri"/>
              <a:ea typeface="新細明體" panose="02020500000000000000" pitchFamily="18" charset="-120"/>
              <a:cs typeface="+mn-cs"/>
            </a:endParaRPr>
          </a:p>
        </p:txBody>
      </p:sp>
      <p:grpSp>
        <p:nvGrpSpPr>
          <p:cNvPr id="200" name="组合 110"/>
          <p:cNvGrpSpPr/>
          <p:nvPr/>
        </p:nvGrpSpPr>
        <p:grpSpPr>
          <a:xfrm>
            <a:off x="4553369" y="1603991"/>
            <a:ext cx="2904849" cy="2723000"/>
            <a:chOff x="3477368" y="1809631"/>
            <a:chExt cx="2178637" cy="2042250"/>
          </a:xfrm>
          <a:solidFill>
            <a:srgbClr val="007FA2"/>
          </a:solidFill>
        </p:grpSpPr>
        <p:sp>
          <p:nvSpPr>
            <p:cNvPr id="201" name="chenying0907 13"/>
            <p:cNvSpPr>
              <a:spLocks/>
            </p:cNvSpPr>
            <p:nvPr/>
          </p:nvSpPr>
          <p:spPr bwMode="auto">
            <a:xfrm>
              <a:off x="4550745" y="1809631"/>
              <a:ext cx="42510" cy="216092"/>
            </a:xfrm>
            <a:custGeom>
              <a:avLst/>
              <a:gdLst>
                <a:gd name="T0" fmla="*/ 20 w 20"/>
                <a:gd name="T1" fmla="*/ 90 h 100"/>
                <a:gd name="T2" fmla="*/ 10 w 20"/>
                <a:gd name="T3" fmla="*/ 100 h 100"/>
                <a:gd name="T4" fmla="*/ 10 w 20"/>
                <a:gd name="T5" fmla="*/ 100 h 100"/>
                <a:gd name="T6" fmla="*/ 0 w 20"/>
                <a:gd name="T7" fmla="*/ 90 h 100"/>
                <a:gd name="T8" fmla="*/ 0 w 20"/>
                <a:gd name="T9" fmla="*/ 10 h 100"/>
                <a:gd name="T10" fmla="*/ 10 w 20"/>
                <a:gd name="T11" fmla="*/ 0 h 100"/>
                <a:gd name="T12" fmla="*/ 10 w 20"/>
                <a:gd name="T13" fmla="*/ 0 h 100"/>
                <a:gd name="T14" fmla="*/ 20 w 20"/>
                <a:gd name="T15" fmla="*/ 10 h 100"/>
                <a:gd name="T16" fmla="*/ 20 w 20"/>
                <a:gd name="T17" fmla="*/ 9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 h="100">
                  <a:moveTo>
                    <a:pt x="20" y="90"/>
                  </a:moveTo>
                  <a:cubicBezTo>
                    <a:pt x="20" y="95"/>
                    <a:pt x="16" y="100"/>
                    <a:pt x="10" y="100"/>
                  </a:cubicBezTo>
                  <a:cubicBezTo>
                    <a:pt x="10" y="100"/>
                    <a:pt x="10" y="100"/>
                    <a:pt x="10" y="100"/>
                  </a:cubicBezTo>
                  <a:cubicBezTo>
                    <a:pt x="4" y="100"/>
                    <a:pt x="0" y="95"/>
                    <a:pt x="0" y="90"/>
                  </a:cubicBezTo>
                  <a:cubicBezTo>
                    <a:pt x="0" y="10"/>
                    <a:pt x="0" y="10"/>
                    <a:pt x="0" y="10"/>
                  </a:cubicBezTo>
                  <a:cubicBezTo>
                    <a:pt x="0" y="4"/>
                    <a:pt x="4" y="0"/>
                    <a:pt x="10" y="0"/>
                  </a:cubicBezTo>
                  <a:cubicBezTo>
                    <a:pt x="10" y="0"/>
                    <a:pt x="10" y="0"/>
                    <a:pt x="10" y="0"/>
                  </a:cubicBezTo>
                  <a:cubicBezTo>
                    <a:pt x="16" y="0"/>
                    <a:pt x="20" y="4"/>
                    <a:pt x="20" y="10"/>
                  </a:cubicBezTo>
                  <a:lnTo>
                    <a:pt x="20" y="9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02" name="chenying0907 14"/>
            <p:cNvSpPr>
              <a:spLocks/>
            </p:cNvSpPr>
            <p:nvPr/>
          </p:nvSpPr>
          <p:spPr bwMode="auto">
            <a:xfrm>
              <a:off x="4362993" y="1822029"/>
              <a:ext cx="77935" cy="216092"/>
            </a:xfrm>
            <a:custGeom>
              <a:avLst/>
              <a:gdLst>
                <a:gd name="T0" fmla="*/ 35 w 36"/>
                <a:gd name="T1" fmla="*/ 88 h 100"/>
                <a:gd name="T2" fmla="*/ 27 w 36"/>
                <a:gd name="T3" fmla="*/ 100 h 100"/>
                <a:gd name="T4" fmla="*/ 27 w 36"/>
                <a:gd name="T5" fmla="*/ 100 h 100"/>
                <a:gd name="T6" fmla="*/ 15 w 36"/>
                <a:gd name="T7" fmla="*/ 91 h 100"/>
                <a:gd name="T8" fmla="*/ 1 w 36"/>
                <a:gd name="T9" fmla="*/ 13 h 100"/>
                <a:gd name="T10" fmla="*/ 9 w 36"/>
                <a:gd name="T11" fmla="*/ 1 h 100"/>
                <a:gd name="T12" fmla="*/ 9 w 36"/>
                <a:gd name="T13" fmla="*/ 1 h 100"/>
                <a:gd name="T14" fmla="*/ 21 w 36"/>
                <a:gd name="T15" fmla="*/ 9 h 100"/>
                <a:gd name="T16" fmla="*/ 35 w 36"/>
                <a:gd name="T17" fmla="*/ 88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00">
                  <a:moveTo>
                    <a:pt x="35" y="88"/>
                  </a:moveTo>
                  <a:cubicBezTo>
                    <a:pt x="36" y="93"/>
                    <a:pt x="32" y="99"/>
                    <a:pt x="27" y="100"/>
                  </a:cubicBezTo>
                  <a:cubicBezTo>
                    <a:pt x="27" y="100"/>
                    <a:pt x="27" y="100"/>
                    <a:pt x="27" y="100"/>
                  </a:cubicBezTo>
                  <a:cubicBezTo>
                    <a:pt x="21" y="100"/>
                    <a:pt x="16" y="97"/>
                    <a:pt x="15" y="91"/>
                  </a:cubicBezTo>
                  <a:cubicBezTo>
                    <a:pt x="1" y="13"/>
                    <a:pt x="1" y="13"/>
                    <a:pt x="1" y="13"/>
                  </a:cubicBezTo>
                  <a:cubicBezTo>
                    <a:pt x="0" y="7"/>
                    <a:pt x="4" y="2"/>
                    <a:pt x="9" y="1"/>
                  </a:cubicBezTo>
                  <a:cubicBezTo>
                    <a:pt x="9" y="1"/>
                    <a:pt x="9" y="1"/>
                    <a:pt x="9" y="1"/>
                  </a:cubicBezTo>
                  <a:cubicBezTo>
                    <a:pt x="15" y="0"/>
                    <a:pt x="20" y="4"/>
                    <a:pt x="21" y="9"/>
                  </a:cubicBezTo>
                  <a:lnTo>
                    <a:pt x="35" y="88"/>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03" name="chenying0907 15"/>
            <p:cNvSpPr>
              <a:spLocks/>
            </p:cNvSpPr>
            <p:nvPr/>
          </p:nvSpPr>
          <p:spPr bwMode="auto">
            <a:xfrm>
              <a:off x="4180555" y="1868082"/>
              <a:ext cx="108047" cy="210779"/>
            </a:xfrm>
            <a:custGeom>
              <a:avLst/>
              <a:gdLst>
                <a:gd name="T0" fmla="*/ 48 w 50"/>
                <a:gd name="T1" fmla="*/ 83 h 98"/>
                <a:gd name="T2" fmla="*/ 42 w 50"/>
                <a:gd name="T3" fmla="*/ 96 h 98"/>
                <a:gd name="T4" fmla="*/ 42 w 50"/>
                <a:gd name="T5" fmla="*/ 96 h 98"/>
                <a:gd name="T6" fmla="*/ 29 w 50"/>
                <a:gd name="T7" fmla="*/ 90 h 98"/>
                <a:gd name="T8" fmla="*/ 2 w 50"/>
                <a:gd name="T9" fmla="*/ 15 h 98"/>
                <a:gd name="T10" fmla="*/ 8 w 50"/>
                <a:gd name="T11" fmla="*/ 2 h 98"/>
                <a:gd name="T12" fmla="*/ 8 w 50"/>
                <a:gd name="T13" fmla="*/ 2 h 98"/>
                <a:gd name="T14" fmla="*/ 21 w 50"/>
                <a:gd name="T15" fmla="*/ 8 h 98"/>
                <a:gd name="T16" fmla="*/ 48 w 50"/>
                <a:gd name="T17" fmla="*/ 8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98">
                  <a:moveTo>
                    <a:pt x="48" y="83"/>
                  </a:moveTo>
                  <a:cubicBezTo>
                    <a:pt x="50" y="89"/>
                    <a:pt x="48" y="94"/>
                    <a:pt x="42" y="96"/>
                  </a:cubicBezTo>
                  <a:cubicBezTo>
                    <a:pt x="42" y="96"/>
                    <a:pt x="42" y="96"/>
                    <a:pt x="42" y="96"/>
                  </a:cubicBezTo>
                  <a:cubicBezTo>
                    <a:pt x="37" y="98"/>
                    <a:pt x="31" y="96"/>
                    <a:pt x="29" y="90"/>
                  </a:cubicBezTo>
                  <a:cubicBezTo>
                    <a:pt x="2" y="15"/>
                    <a:pt x="2" y="15"/>
                    <a:pt x="2" y="15"/>
                  </a:cubicBezTo>
                  <a:cubicBezTo>
                    <a:pt x="0" y="10"/>
                    <a:pt x="3" y="4"/>
                    <a:pt x="8" y="2"/>
                  </a:cubicBezTo>
                  <a:cubicBezTo>
                    <a:pt x="8" y="2"/>
                    <a:pt x="8" y="2"/>
                    <a:pt x="8" y="2"/>
                  </a:cubicBezTo>
                  <a:cubicBezTo>
                    <a:pt x="13" y="0"/>
                    <a:pt x="19" y="3"/>
                    <a:pt x="21" y="8"/>
                  </a:cubicBezTo>
                  <a:lnTo>
                    <a:pt x="48" y="83"/>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04" name="chenying0907 16"/>
            <p:cNvSpPr>
              <a:spLocks/>
            </p:cNvSpPr>
            <p:nvPr/>
          </p:nvSpPr>
          <p:spPr bwMode="auto">
            <a:xfrm>
              <a:off x="3727115" y="2183364"/>
              <a:ext cx="182439" cy="159412"/>
            </a:xfrm>
            <a:custGeom>
              <a:avLst/>
              <a:gdLst>
                <a:gd name="T0" fmla="*/ 79 w 84"/>
                <a:gd name="T1" fmla="*/ 55 h 74"/>
                <a:gd name="T2" fmla="*/ 80 w 84"/>
                <a:gd name="T3" fmla="*/ 69 h 74"/>
                <a:gd name="T4" fmla="*/ 80 w 84"/>
                <a:gd name="T5" fmla="*/ 69 h 74"/>
                <a:gd name="T6" fmla="*/ 66 w 84"/>
                <a:gd name="T7" fmla="*/ 71 h 74"/>
                <a:gd name="T8" fmla="*/ 5 w 84"/>
                <a:gd name="T9" fmla="*/ 19 h 74"/>
                <a:gd name="T10" fmla="*/ 3 w 84"/>
                <a:gd name="T11" fmla="*/ 5 h 74"/>
                <a:gd name="T12" fmla="*/ 3 w 84"/>
                <a:gd name="T13" fmla="*/ 5 h 74"/>
                <a:gd name="T14" fmla="*/ 18 w 84"/>
                <a:gd name="T15" fmla="*/ 4 h 74"/>
                <a:gd name="T16" fmla="*/ 79 w 84"/>
                <a:gd name="T17" fmla="*/ 55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4" h="74">
                  <a:moveTo>
                    <a:pt x="79" y="55"/>
                  </a:moveTo>
                  <a:cubicBezTo>
                    <a:pt x="83" y="59"/>
                    <a:pt x="84" y="65"/>
                    <a:pt x="80" y="69"/>
                  </a:cubicBezTo>
                  <a:cubicBezTo>
                    <a:pt x="80" y="69"/>
                    <a:pt x="80" y="69"/>
                    <a:pt x="80" y="69"/>
                  </a:cubicBezTo>
                  <a:cubicBezTo>
                    <a:pt x="76" y="74"/>
                    <a:pt x="70" y="74"/>
                    <a:pt x="66" y="71"/>
                  </a:cubicBezTo>
                  <a:cubicBezTo>
                    <a:pt x="5" y="19"/>
                    <a:pt x="5" y="19"/>
                    <a:pt x="5" y="19"/>
                  </a:cubicBezTo>
                  <a:cubicBezTo>
                    <a:pt x="0" y="16"/>
                    <a:pt x="0" y="9"/>
                    <a:pt x="3" y="5"/>
                  </a:cubicBezTo>
                  <a:cubicBezTo>
                    <a:pt x="3" y="5"/>
                    <a:pt x="3" y="5"/>
                    <a:pt x="3" y="5"/>
                  </a:cubicBezTo>
                  <a:cubicBezTo>
                    <a:pt x="7" y="1"/>
                    <a:pt x="13" y="0"/>
                    <a:pt x="18" y="4"/>
                  </a:cubicBezTo>
                  <a:lnTo>
                    <a:pt x="79" y="55"/>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05" name="chenying0907 17"/>
            <p:cNvSpPr>
              <a:spLocks/>
            </p:cNvSpPr>
            <p:nvPr/>
          </p:nvSpPr>
          <p:spPr bwMode="auto">
            <a:xfrm>
              <a:off x="3619068" y="2333921"/>
              <a:ext cx="198380" cy="136387"/>
            </a:xfrm>
            <a:custGeom>
              <a:avLst/>
              <a:gdLst>
                <a:gd name="T0" fmla="*/ 85 w 92"/>
                <a:gd name="T1" fmla="*/ 43 h 63"/>
                <a:gd name="T2" fmla="*/ 89 w 92"/>
                <a:gd name="T3" fmla="*/ 57 h 63"/>
                <a:gd name="T4" fmla="*/ 89 w 92"/>
                <a:gd name="T5" fmla="*/ 57 h 63"/>
                <a:gd name="T6" fmla="*/ 75 w 92"/>
                <a:gd name="T7" fmla="*/ 61 h 63"/>
                <a:gd name="T8" fmla="*/ 6 w 92"/>
                <a:gd name="T9" fmla="*/ 21 h 63"/>
                <a:gd name="T10" fmla="*/ 2 w 92"/>
                <a:gd name="T11" fmla="*/ 7 h 63"/>
                <a:gd name="T12" fmla="*/ 2 w 92"/>
                <a:gd name="T13" fmla="*/ 7 h 63"/>
                <a:gd name="T14" fmla="*/ 16 w 92"/>
                <a:gd name="T15" fmla="*/ 3 h 63"/>
                <a:gd name="T16" fmla="*/ 85 w 92"/>
                <a:gd name="T17" fmla="*/ 4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2" h="63">
                  <a:moveTo>
                    <a:pt x="85" y="43"/>
                  </a:moveTo>
                  <a:cubicBezTo>
                    <a:pt x="90" y="46"/>
                    <a:pt x="92" y="52"/>
                    <a:pt x="89" y="57"/>
                  </a:cubicBezTo>
                  <a:cubicBezTo>
                    <a:pt x="89" y="57"/>
                    <a:pt x="89" y="57"/>
                    <a:pt x="89" y="57"/>
                  </a:cubicBezTo>
                  <a:cubicBezTo>
                    <a:pt x="86" y="62"/>
                    <a:pt x="80" y="63"/>
                    <a:pt x="75" y="61"/>
                  </a:cubicBezTo>
                  <a:cubicBezTo>
                    <a:pt x="6" y="21"/>
                    <a:pt x="6" y="21"/>
                    <a:pt x="6" y="21"/>
                  </a:cubicBezTo>
                  <a:cubicBezTo>
                    <a:pt x="1" y="18"/>
                    <a:pt x="0" y="12"/>
                    <a:pt x="2" y="7"/>
                  </a:cubicBezTo>
                  <a:cubicBezTo>
                    <a:pt x="2" y="7"/>
                    <a:pt x="2" y="7"/>
                    <a:pt x="2" y="7"/>
                  </a:cubicBezTo>
                  <a:cubicBezTo>
                    <a:pt x="5" y="2"/>
                    <a:pt x="11" y="0"/>
                    <a:pt x="16" y="3"/>
                  </a:cubicBezTo>
                  <a:lnTo>
                    <a:pt x="85" y="43"/>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06" name="chenying0907 18"/>
            <p:cNvSpPr>
              <a:spLocks/>
            </p:cNvSpPr>
            <p:nvPr/>
          </p:nvSpPr>
          <p:spPr bwMode="auto">
            <a:xfrm>
              <a:off x="3539362" y="2502189"/>
              <a:ext cx="212550" cy="111589"/>
            </a:xfrm>
            <a:custGeom>
              <a:avLst/>
              <a:gdLst>
                <a:gd name="T0" fmla="*/ 90 w 98"/>
                <a:gd name="T1" fmla="*/ 30 h 51"/>
                <a:gd name="T2" fmla="*/ 96 w 98"/>
                <a:gd name="T3" fmla="*/ 43 h 51"/>
                <a:gd name="T4" fmla="*/ 96 w 98"/>
                <a:gd name="T5" fmla="*/ 43 h 51"/>
                <a:gd name="T6" fmla="*/ 83 w 98"/>
                <a:gd name="T7" fmla="*/ 49 h 51"/>
                <a:gd name="T8" fmla="*/ 8 w 98"/>
                <a:gd name="T9" fmla="*/ 22 h 51"/>
                <a:gd name="T10" fmla="*/ 2 w 98"/>
                <a:gd name="T11" fmla="*/ 8 h 51"/>
                <a:gd name="T12" fmla="*/ 2 w 98"/>
                <a:gd name="T13" fmla="*/ 8 h 51"/>
                <a:gd name="T14" fmla="*/ 15 w 98"/>
                <a:gd name="T15" fmla="*/ 2 h 51"/>
                <a:gd name="T16" fmla="*/ 90 w 98"/>
                <a:gd name="T17" fmla="*/ 3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51">
                  <a:moveTo>
                    <a:pt x="90" y="30"/>
                  </a:moveTo>
                  <a:cubicBezTo>
                    <a:pt x="95" y="32"/>
                    <a:pt x="98" y="37"/>
                    <a:pt x="96" y="43"/>
                  </a:cubicBezTo>
                  <a:cubicBezTo>
                    <a:pt x="96" y="43"/>
                    <a:pt x="96" y="43"/>
                    <a:pt x="96" y="43"/>
                  </a:cubicBezTo>
                  <a:cubicBezTo>
                    <a:pt x="94" y="48"/>
                    <a:pt x="88" y="51"/>
                    <a:pt x="83" y="49"/>
                  </a:cubicBezTo>
                  <a:cubicBezTo>
                    <a:pt x="8" y="22"/>
                    <a:pt x="8" y="22"/>
                    <a:pt x="8" y="22"/>
                  </a:cubicBezTo>
                  <a:cubicBezTo>
                    <a:pt x="3" y="20"/>
                    <a:pt x="0" y="14"/>
                    <a:pt x="2" y="8"/>
                  </a:cubicBezTo>
                  <a:cubicBezTo>
                    <a:pt x="2" y="8"/>
                    <a:pt x="2" y="8"/>
                    <a:pt x="2" y="8"/>
                  </a:cubicBezTo>
                  <a:cubicBezTo>
                    <a:pt x="4" y="3"/>
                    <a:pt x="10" y="0"/>
                    <a:pt x="15" y="2"/>
                  </a:cubicBezTo>
                  <a:lnTo>
                    <a:pt x="90" y="3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07" name="chenying0907 19"/>
            <p:cNvSpPr>
              <a:spLocks/>
            </p:cNvSpPr>
            <p:nvPr/>
          </p:nvSpPr>
          <p:spPr bwMode="auto">
            <a:xfrm>
              <a:off x="3491538" y="2684628"/>
              <a:ext cx="216092" cy="77935"/>
            </a:xfrm>
            <a:custGeom>
              <a:avLst/>
              <a:gdLst>
                <a:gd name="T0" fmla="*/ 91 w 100"/>
                <a:gd name="T1" fmla="*/ 15 h 36"/>
                <a:gd name="T2" fmla="*/ 99 w 100"/>
                <a:gd name="T3" fmla="*/ 27 h 36"/>
                <a:gd name="T4" fmla="*/ 99 w 100"/>
                <a:gd name="T5" fmla="*/ 27 h 36"/>
                <a:gd name="T6" fmla="*/ 87 w 100"/>
                <a:gd name="T7" fmla="*/ 35 h 36"/>
                <a:gd name="T8" fmla="*/ 9 w 100"/>
                <a:gd name="T9" fmla="*/ 21 h 36"/>
                <a:gd name="T10" fmla="*/ 1 w 100"/>
                <a:gd name="T11" fmla="*/ 9 h 36"/>
                <a:gd name="T12" fmla="*/ 1 w 100"/>
                <a:gd name="T13" fmla="*/ 9 h 36"/>
                <a:gd name="T14" fmla="*/ 12 w 100"/>
                <a:gd name="T15" fmla="*/ 1 h 36"/>
                <a:gd name="T16" fmla="*/ 91 w 100"/>
                <a:gd name="T17"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36">
                  <a:moveTo>
                    <a:pt x="91" y="15"/>
                  </a:moveTo>
                  <a:cubicBezTo>
                    <a:pt x="96" y="16"/>
                    <a:pt x="100" y="21"/>
                    <a:pt x="99" y="27"/>
                  </a:cubicBezTo>
                  <a:cubicBezTo>
                    <a:pt x="99" y="27"/>
                    <a:pt x="99" y="27"/>
                    <a:pt x="99" y="27"/>
                  </a:cubicBezTo>
                  <a:cubicBezTo>
                    <a:pt x="98" y="32"/>
                    <a:pt x="93" y="36"/>
                    <a:pt x="87" y="35"/>
                  </a:cubicBezTo>
                  <a:cubicBezTo>
                    <a:pt x="9" y="21"/>
                    <a:pt x="9" y="21"/>
                    <a:pt x="9" y="21"/>
                  </a:cubicBezTo>
                  <a:cubicBezTo>
                    <a:pt x="3" y="20"/>
                    <a:pt x="0" y="15"/>
                    <a:pt x="1" y="9"/>
                  </a:cubicBezTo>
                  <a:cubicBezTo>
                    <a:pt x="1" y="9"/>
                    <a:pt x="1" y="9"/>
                    <a:pt x="1" y="9"/>
                  </a:cubicBezTo>
                  <a:cubicBezTo>
                    <a:pt x="2" y="4"/>
                    <a:pt x="7" y="0"/>
                    <a:pt x="12" y="1"/>
                  </a:cubicBezTo>
                  <a:lnTo>
                    <a:pt x="91" y="15"/>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08" name="chenying0907 20"/>
            <p:cNvSpPr>
              <a:spLocks/>
            </p:cNvSpPr>
            <p:nvPr/>
          </p:nvSpPr>
          <p:spPr bwMode="auto">
            <a:xfrm>
              <a:off x="3477368" y="2872380"/>
              <a:ext cx="216092" cy="42510"/>
            </a:xfrm>
            <a:custGeom>
              <a:avLst/>
              <a:gdLst>
                <a:gd name="T0" fmla="*/ 89 w 100"/>
                <a:gd name="T1" fmla="*/ 0 h 20"/>
                <a:gd name="T2" fmla="*/ 99 w 100"/>
                <a:gd name="T3" fmla="*/ 10 h 20"/>
                <a:gd name="T4" fmla="*/ 99 w 100"/>
                <a:gd name="T5" fmla="*/ 10 h 20"/>
                <a:gd name="T6" fmla="*/ 89 w 100"/>
                <a:gd name="T7" fmla="*/ 20 h 20"/>
                <a:gd name="T8" fmla="*/ 10 w 100"/>
                <a:gd name="T9" fmla="*/ 20 h 20"/>
                <a:gd name="T10" fmla="*/ 0 w 100"/>
                <a:gd name="T11" fmla="*/ 10 h 20"/>
                <a:gd name="T12" fmla="*/ 0 w 100"/>
                <a:gd name="T13" fmla="*/ 10 h 20"/>
                <a:gd name="T14" fmla="*/ 10 w 100"/>
                <a:gd name="T15" fmla="*/ 0 h 20"/>
                <a:gd name="T16" fmla="*/ 89 w 100"/>
                <a:gd name="T1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20">
                  <a:moveTo>
                    <a:pt x="89" y="0"/>
                  </a:moveTo>
                  <a:cubicBezTo>
                    <a:pt x="95" y="0"/>
                    <a:pt x="100" y="4"/>
                    <a:pt x="99" y="10"/>
                  </a:cubicBezTo>
                  <a:cubicBezTo>
                    <a:pt x="99" y="10"/>
                    <a:pt x="99" y="10"/>
                    <a:pt x="99" y="10"/>
                  </a:cubicBezTo>
                  <a:cubicBezTo>
                    <a:pt x="100" y="16"/>
                    <a:pt x="95" y="20"/>
                    <a:pt x="89" y="20"/>
                  </a:cubicBezTo>
                  <a:cubicBezTo>
                    <a:pt x="10" y="20"/>
                    <a:pt x="10" y="20"/>
                    <a:pt x="10" y="20"/>
                  </a:cubicBezTo>
                  <a:cubicBezTo>
                    <a:pt x="4" y="20"/>
                    <a:pt x="0" y="16"/>
                    <a:pt x="0" y="10"/>
                  </a:cubicBezTo>
                  <a:cubicBezTo>
                    <a:pt x="0" y="10"/>
                    <a:pt x="0" y="10"/>
                    <a:pt x="0" y="10"/>
                  </a:cubicBezTo>
                  <a:cubicBezTo>
                    <a:pt x="0" y="4"/>
                    <a:pt x="4" y="0"/>
                    <a:pt x="10" y="0"/>
                  </a:cubicBezTo>
                  <a:lnTo>
                    <a:pt x="89" y="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09" name="chenying0907 21"/>
            <p:cNvSpPr>
              <a:spLocks/>
            </p:cNvSpPr>
            <p:nvPr/>
          </p:nvSpPr>
          <p:spPr bwMode="auto">
            <a:xfrm>
              <a:off x="3489767" y="3024708"/>
              <a:ext cx="216092" cy="77935"/>
            </a:xfrm>
            <a:custGeom>
              <a:avLst/>
              <a:gdLst>
                <a:gd name="T0" fmla="*/ 87 w 100"/>
                <a:gd name="T1" fmla="*/ 1 h 36"/>
                <a:gd name="T2" fmla="*/ 99 w 100"/>
                <a:gd name="T3" fmla="*/ 9 h 36"/>
                <a:gd name="T4" fmla="*/ 99 w 100"/>
                <a:gd name="T5" fmla="*/ 9 h 36"/>
                <a:gd name="T6" fmla="*/ 91 w 100"/>
                <a:gd name="T7" fmla="*/ 21 h 36"/>
                <a:gd name="T8" fmla="*/ 12 w 100"/>
                <a:gd name="T9" fmla="*/ 35 h 36"/>
                <a:gd name="T10" fmla="*/ 1 w 100"/>
                <a:gd name="T11" fmla="*/ 27 h 36"/>
                <a:gd name="T12" fmla="*/ 1 w 100"/>
                <a:gd name="T13" fmla="*/ 27 h 36"/>
                <a:gd name="T14" fmla="*/ 9 w 100"/>
                <a:gd name="T15" fmla="*/ 15 h 36"/>
                <a:gd name="T16" fmla="*/ 87 w 100"/>
                <a:gd name="T17" fmla="*/ 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36">
                  <a:moveTo>
                    <a:pt x="87" y="1"/>
                  </a:moveTo>
                  <a:cubicBezTo>
                    <a:pt x="93" y="0"/>
                    <a:pt x="98" y="4"/>
                    <a:pt x="99" y="9"/>
                  </a:cubicBezTo>
                  <a:cubicBezTo>
                    <a:pt x="99" y="9"/>
                    <a:pt x="99" y="9"/>
                    <a:pt x="99" y="9"/>
                  </a:cubicBezTo>
                  <a:cubicBezTo>
                    <a:pt x="100" y="15"/>
                    <a:pt x="96" y="20"/>
                    <a:pt x="91" y="21"/>
                  </a:cubicBezTo>
                  <a:cubicBezTo>
                    <a:pt x="12" y="35"/>
                    <a:pt x="12" y="35"/>
                    <a:pt x="12" y="35"/>
                  </a:cubicBezTo>
                  <a:cubicBezTo>
                    <a:pt x="7" y="36"/>
                    <a:pt x="2" y="32"/>
                    <a:pt x="1" y="27"/>
                  </a:cubicBezTo>
                  <a:cubicBezTo>
                    <a:pt x="1" y="27"/>
                    <a:pt x="1" y="27"/>
                    <a:pt x="1" y="27"/>
                  </a:cubicBezTo>
                  <a:cubicBezTo>
                    <a:pt x="0" y="21"/>
                    <a:pt x="3" y="16"/>
                    <a:pt x="9" y="15"/>
                  </a:cubicBezTo>
                  <a:lnTo>
                    <a:pt x="87" y="1"/>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0" name="chenying0907 22"/>
            <p:cNvSpPr>
              <a:spLocks/>
            </p:cNvSpPr>
            <p:nvPr/>
          </p:nvSpPr>
          <p:spPr bwMode="auto">
            <a:xfrm>
              <a:off x="3535820" y="3177035"/>
              <a:ext cx="210779" cy="108047"/>
            </a:xfrm>
            <a:custGeom>
              <a:avLst/>
              <a:gdLst>
                <a:gd name="T0" fmla="*/ 83 w 98"/>
                <a:gd name="T1" fmla="*/ 2 h 50"/>
                <a:gd name="T2" fmla="*/ 96 w 98"/>
                <a:gd name="T3" fmla="*/ 8 h 50"/>
                <a:gd name="T4" fmla="*/ 96 w 98"/>
                <a:gd name="T5" fmla="*/ 8 h 50"/>
                <a:gd name="T6" fmla="*/ 90 w 98"/>
                <a:gd name="T7" fmla="*/ 21 h 50"/>
                <a:gd name="T8" fmla="*/ 15 w 98"/>
                <a:gd name="T9" fmla="*/ 48 h 50"/>
                <a:gd name="T10" fmla="*/ 2 w 98"/>
                <a:gd name="T11" fmla="*/ 42 h 50"/>
                <a:gd name="T12" fmla="*/ 2 w 98"/>
                <a:gd name="T13" fmla="*/ 42 h 50"/>
                <a:gd name="T14" fmla="*/ 8 w 98"/>
                <a:gd name="T15" fmla="*/ 29 h 50"/>
                <a:gd name="T16" fmla="*/ 83 w 98"/>
                <a:gd name="T17" fmla="*/ 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50">
                  <a:moveTo>
                    <a:pt x="83" y="2"/>
                  </a:moveTo>
                  <a:cubicBezTo>
                    <a:pt x="88" y="0"/>
                    <a:pt x="94" y="2"/>
                    <a:pt x="96" y="8"/>
                  </a:cubicBezTo>
                  <a:cubicBezTo>
                    <a:pt x="96" y="8"/>
                    <a:pt x="96" y="8"/>
                    <a:pt x="96" y="8"/>
                  </a:cubicBezTo>
                  <a:cubicBezTo>
                    <a:pt x="98" y="13"/>
                    <a:pt x="95" y="19"/>
                    <a:pt x="90" y="21"/>
                  </a:cubicBezTo>
                  <a:cubicBezTo>
                    <a:pt x="15" y="48"/>
                    <a:pt x="15" y="48"/>
                    <a:pt x="15" y="48"/>
                  </a:cubicBezTo>
                  <a:cubicBezTo>
                    <a:pt x="10" y="50"/>
                    <a:pt x="4" y="47"/>
                    <a:pt x="2" y="42"/>
                  </a:cubicBezTo>
                  <a:cubicBezTo>
                    <a:pt x="2" y="42"/>
                    <a:pt x="2" y="42"/>
                    <a:pt x="2" y="42"/>
                  </a:cubicBezTo>
                  <a:cubicBezTo>
                    <a:pt x="0" y="37"/>
                    <a:pt x="3" y="31"/>
                    <a:pt x="8" y="29"/>
                  </a:cubicBezTo>
                  <a:lnTo>
                    <a:pt x="83" y="2"/>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1" name="chenying0907 23"/>
            <p:cNvSpPr>
              <a:spLocks/>
            </p:cNvSpPr>
            <p:nvPr/>
          </p:nvSpPr>
          <p:spPr bwMode="auto">
            <a:xfrm>
              <a:off x="3851102" y="3556083"/>
              <a:ext cx="159412" cy="180667"/>
            </a:xfrm>
            <a:custGeom>
              <a:avLst/>
              <a:gdLst>
                <a:gd name="T0" fmla="*/ 55 w 74"/>
                <a:gd name="T1" fmla="*/ 5 h 84"/>
                <a:gd name="T2" fmla="*/ 69 w 74"/>
                <a:gd name="T3" fmla="*/ 4 h 84"/>
                <a:gd name="T4" fmla="*/ 69 w 74"/>
                <a:gd name="T5" fmla="*/ 4 h 84"/>
                <a:gd name="T6" fmla="*/ 70 w 74"/>
                <a:gd name="T7" fmla="*/ 18 h 84"/>
                <a:gd name="T8" fmla="*/ 19 w 74"/>
                <a:gd name="T9" fmla="*/ 79 h 84"/>
                <a:gd name="T10" fmla="*/ 5 w 74"/>
                <a:gd name="T11" fmla="*/ 81 h 84"/>
                <a:gd name="T12" fmla="*/ 5 w 74"/>
                <a:gd name="T13" fmla="*/ 81 h 84"/>
                <a:gd name="T14" fmla="*/ 4 w 74"/>
                <a:gd name="T15" fmla="*/ 66 h 84"/>
                <a:gd name="T16" fmla="*/ 55 w 74"/>
                <a:gd name="T17" fmla="*/ 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84">
                  <a:moveTo>
                    <a:pt x="55" y="5"/>
                  </a:moveTo>
                  <a:cubicBezTo>
                    <a:pt x="58" y="1"/>
                    <a:pt x="65" y="0"/>
                    <a:pt x="69" y="4"/>
                  </a:cubicBezTo>
                  <a:cubicBezTo>
                    <a:pt x="69" y="4"/>
                    <a:pt x="69" y="4"/>
                    <a:pt x="69" y="4"/>
                  </a:cubicBezTo>
                  <a:cubicBezTo>
                    <a:pt x="73" y="8"/>
                    <a:pt x="74" y="14"/>
                    <a:pt x="70" y="18"/>
                  </a:cubicBezTo>
                  <a:cubicBezTo>
                    <a:pt x="19" y="79"/>
                    <a:pt x="19" y="79"/>
                    <a:pt x="19" y="79"/>
                  </a:cubicBezTo>
                  <a:cubicBezTo>
                    <a:pt x="16" y="84"/>
                    <a:pt x="9" y="84"/>
                    <a:pt x="5" y="81"/>
                  </a:cubicBezTo>
                  <a:cubicBezTo>
                    <a:pt x="5" y="81"/>
                    <a:pt x="5" y="81"/>
                    <a:pt x="5" y="81"/>
                  </a:cubicBezTo>
                  <a:cubicBezTo>
                    <a:pt x="1" y="77"/>
                    <a:pt x="0" y="71"/>
                    <a:pt x="4" y="66"/>
                  </a:cubicBezTo>
                  <a:lnTo>
                    <a:pt x="55" y="5"/>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2" name="chenying0907 24"/>
            <p:cNvSpPr>
              <a:spLocks/>
            </p:cNvSpPr>
            <p:nvPr/>
          </p:nvSpPr>
          <p:spPr bwMode="auto">
            <a:xfrm>
              <a:off x="4001658" y="3646416"/>
              <a:ext cx="136387" cy="198380"/>
            </a:xfrm>
            <a:custGeom>
              <a:avLst/>
              <a:gdLst>
                <a:gd name="T0" fmla="*/ 43 w 63"/>
                <a:gd name="T1" fmla="*/ 7 h 92"/>
                <a:gd name="T2" fmla="*/ 57 w 63"/>
                <a:gd name="T3" fmla="*/ 3 h 92"/>
                <a:gd name="T4" fmla="*/ 57 w 63"/>
                <a:gd name="T5" fmla="*/ 3 h 92"/>
                <a:gd name="T6" fmla="*/ 60 w 63"/>
                <a:gd name="T7" fmla="*/ 17 h 92"/>
                <a:gd name="T8" fmla="*/ 20 w 63"/>
                <a:gd name="T9" fmla="*/ 86 h 92"/>
                <a:gd name="T10" fmla="*/ 7 w 63"/>
                <a:gd name="T11" fmla="*/ 90 h 92"/>
                <a:gd name="T12" fmla="*/ 7 w 63"/>
                <a:gd name="T13" fmla="*/ 90 h 92"/>
                <a:gd name="T14" fmla="*/ 3 w 63"/>
                <a:gd name="T15" fmla="*/ 76 h 92"/>
                <a:gd name="T16" fmla="*/ 43 w 63"/>
                <a:gd name="T17" fmla="*/ 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92">
                  <a:moveTo>
                    <a:pt x="43" y="7"/>
                  </a:moveTo>
                  <a:cubicBezTo>
                    <a:pt x="46" y="2"/>
                    <a:pt x="52" y="0"/>
                    <a:pt x="57" y="3"/>
                  </a:cubicBezTo>
                  <a:cubicBezTo>
                    <a:pt x="57" y="3"/>
                    <a:pt x="57" y="3"/>
                    <a:pt x="57" y="3"/>
                  </a:cubicBezTo>
                  <a:cubicBezTo>
                    <a:pt x="61" y="6"/>
                    <a:pt x="63" y="12"/>
                    <a:pt x="60" y="17"/>
                  </a:cubicBezTo>
                  <a:cubicBezTo>
                    <a:pt x="20" y="86"/>
                    <a:pt x="20" y="86"/>
                    <a:pt x="20" y="86"/>
                  </a:cubicBezTo>
                  <a:cubicBezTo>
                    <a:pt x="18" y="91"/>
                    <a:pt x="11" y="92"/>
                    <a:pt x="7" y="90"/>
                  </a:cubicBezTo>
                  <a:cubicBezTo>
                    <a:pt x="7" y="90"/>
                    <a:pt x="7" y="90"/>
                    <a:pt x="7" y="90"/>
                  </a:cubicBezTo>
                  <a:cubicBezTo>
                    <a:pt x="2" y="87"/>
                    <a:pt x="0" y="81"/>
                    <a:pt x="3" y="76"/>
                  </a:cubicBezTo>
                  <a:lnTo>
                    <a:pt x="43" y="7"/>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3" name="chenying0907 25"/>
            <p:cNvSpPr>
              <a:spLocks/>
            </p:cNvSpPr>
            <p:nvPr/>
          </p:nvSpPr>
          <p:spPr bwMode="auto">
            <a:xfrm>
              <a:off x="4984702" y="3653501"/>
              <a:ext cx="136387" cy="198380"/>
            </a:xfrm>
            <a:custGeom>
              <a:avLst/>
              <a:gdLst>
                <a:gd name="T0" fmla="*/ 3 w 63"/>
                <a:gd name="T1" fmla="*/ 16 h 92"/>
                <a:gd name="T2" fmla="*/ 6 w 63"/>
                <a:gd name="T3" fmla="*/ 3 h 92"/>
                <a:gd name="T4" fmla="*/ 6 w 63"/>
                <a:gd name="T5" fmla="*/ 3 h 92"/>
                <a:gd name="T6" fmla="*/ 20 w 63"/>
                <a:gd name="T7" fmla="*/ 6 h 92"/>
                <a:gd name="T8" fmla="*/ 60 w 63"/>
                <a:gd name="T9" fmla="*/ 75 h 92"/>
                <a:gd name="T10" fmla="*/ 56 w 63"/>
                <a:gd name="T11" fmla="*/ 89 h 92"/>
                <a:gd name="T12" fmla="*/ 56 w 63"/>
                <a:gd name="T13" fmla="*/ 89 h 92"/>
                <a:gd name="T14" fmla="*/ 43 w 63"/>
                <a:gd name="T15" fmla="*/ 85 h 92"/>
                <a:gd name="T16" fmla="*/ 3 w 63"/>
                <a:gd name="T1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92">
                  <a:moveTo>
                    <a:pt x="3" y="16"/>
                  </a:moveTo>
                  <a:cubicBezTo>
                    <a:pt x="0" y="12"/>
                    <a:pt x="2" y="5"/>
                    <a:pt x="6" y="3"/>
                  </a:cubicBezTo>
                  <a:cubicBezTo>
                    <a:pt x="6" y="3"/>
                    <a:pt x="6" y="3"/>
                    <a:pt x="6" y="3"/>
                  </a:cubicBezTo>
                  <a:cubicBezTo>
                    <a:pt x="11" y="0"/>
                    <a:pt x="18" y="1"/>
                    <a:pt x="20" y="6"/>
                  </a:cubicBezTo>
                  <a:cubicBezTo>
                    <a:pt x="60" y="75"/>
                    <a:pt x="60" y="75"/>
                    <a:pt x="60" y="75"/>
                  </a:cubicBezTo>
                  <a:cubicBezTo>
                    <a:pt x="63" y="80"/>
                    <a:pt x="61" y="86"/>
                    <a:pt x="56" y="89"/>
                  </a:cubicBezTo>
                  <a:cubicBezTo>
                    <a:pt x="56" y="89"/>
                    <a:pt x="56" y="89"/>
                    <a:pt x="56" y="89"/>
                  </a:cubicBezTo>
                  <a:cubicBezTo>
                    <a:pt x="52" y="92"/>
                    <a:pt x="45" y="90"/>
                    <a:pt x="43" y="85"/>
                  </a:cubicBezTo>
                  <a:lnTo>
                    <a:pt x="3" y="16"/>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4" name="chenying0907 26"/>
            <p:cNvSpPr>
              <a:spLocks/>
            </p:cNvSpPr>
            <p:nvPr/>
          </p:nvSpPr>
          <p:spPr bwMode="auto">
            <a:xfrm>
              <a:off x="5114003" y="3564938"/>
              <a:ext cx="159412" cy="180667"/>
            </a:xfrm>
            <a:custGeom>
              <a:avLst/>
              <a:gdLst>
                <a:gd name="T0" fmla="*/ 3 w 74"/>
                <a:gd name="T1" fmla="*/ 18 h 84"/>
                <a:gd name="T2" fmla="*/ 5 w 74"/>
                <a:gd name="T3" fmla="*/ 3 h 84"/>
                <a:gd name="T4" fmla="*/ 5 w 74"/>
                <a:gd name="T5" fmla="*/ 3 h 84"/>
                <a:gd name="T6" fmla="*/ 19 w 74"/>
                <a:gd name="T7" fmla="*/ 5 h 84"/>
                <a:gd name="T8" fmla="*/ 70 w 74"/>
                <a:gd name="T9" fmla="*/ 66 h 84"/>
                <a:gd name="T10" fmla="*/ 69 w 74"/>
                <a:gd name="T11" fmla="*/ 80 h 84"/>
                <a:gd name="T12" fmla="*/ 69 w 74"/>
                <a:gd name="T13" fmla="*/ 80 h 84"/>
                <a:gd name="T14" fmla="*/ 54 w 74"/>
                <a:gd name="T15" fmla="*/ 79 h 84"/>
                <a:gd name="T16" fmla="*/ 3 w 74"/>
                <a:gd name="T17" fmla="*/ 18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4" h="84">
                  <a:moveTo>
                    <a:pt x="3" y="18"/>
                  </a:moveTo>
                  <a:cubicBezTo>
                    <a:pt x="0" y="14"/>
                    <a:pt x="0" y="7"/>
                    <a:pt x="5" y="3"/>
                  </a:cubicBezTo>
                  <a:cubicBezTo>
                    <a:pt x="5" y="3"/>
                    <a:pt x="5" y="3"/>
                    <a:pt x="5" y="3"/>
                  </a:cubicBezTo>
                  <a:cubicBezTo>
                    <a:pt x="9" y="0"/>
                    <a:pt x="15" y="0"/>
                    <a:pt x="19" y="5"/>
                  </a:cubicBezTo>
                  <a:cubicBezTo>
                    <a:pt x="70" y="66"/>
                    <a:pt x="70" y="66"/>
                    <a:pt x="70" y="66"/>
                  </a:cubicBezTo>
                  <a:cubicBezTo>
                    <a:pt x="74" y="70"/>
                    <a:pt x="73" y="76"/>
                    <a:pt x="69" y="80"/>
                  </a:cubicBezTo>
                  <a:cubicBezTo>
                    <a:pt x="69" y="80"/>
                    <a:pt x="69" y="80"/>
                    <a:pt x="69" y="80"/>
                  </a:cubicBezTo>
                  <a:cubicBezTo>
                    <a:pt x="65" y="84"/>
                    <a:pt x="58" y="83"/>
                    <a:pt x="54" y="79"/>
                  </a:cubicBezTo>
                  <a:lnTo>
                    <a:pt x="3" y="18"/>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5" name="chenying0907 27"/>
            <p:cNvSpPr>
              <a:spLocks/>
            </p:cNvSpPr>
            <p:nvPr/>
          </p:nvSpPr>
          <p:spPr bwMode="auto">
            <a:xfrm>
              <a:off x="5381462" y="3187663"/>
              <a:ext cx="212550" cy="108047"/>
            </a:xfrm>
            <a:custGeom>
              <a:avLst/>
              <a:gdLst>
                <a:gd name="T0" fmla="*/ 8 w 98"/>
                <a:gd name="T1" fmla="*/ 21 h 50"/>
                <a:gd name="T2" fmla="*/ 2 w 98"/>
                <a:gd name="T3" fmla="*/ 8 h 50"/>
                <a:gd name="T4" fmla="*/ 2 w 98"/>
                <a:gd name="T5" fmla="*/ 8 h 50"/>
                <a:gd name="T6" fmla="*/ 15 w 98"/>
                <a:gd name="T7" fmla="*/ 2 h 50"/>
                <a:gd name="T8" fmla="*/ 90 w 98"/>
                <a:gd name="T9" fmla="*/ 29 h 50"/>
                <a:gd name="T10" fmla="*/ 96 w 98"/>
                <a:gd name="T11" fmla="*/ 42 h 50"/>
                <a:gd name="T12" fmla="*/ 96 w 98"/>
                <a:gd name="T13" fmla="*/ 42 h 50"/>
                <a:gd name="T14" fmla="*/ 83 w 98"/>
                <a:gd name="T15" fmla="*/ 48 h 50"/>
                <a:gd name="T16" fmla="*/ 8 w 98"/>
                <a:gd name="T17" fmla="*/ 21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50">
                  <a:moveTo>
                    <a:pt x="8" y="21"/>
                  </a:moveTo>
                  <a:cubicBezTo>
                    <a:pt x="3" y="19"/>
                    <a:pt x="0" y="13"/>
                    <a:pt x="2" y="8"/>
                  </a:cubicBezTo>
                  <a:cubicBezTo>
                    <a:pt x="2" y="8"/>
                    <a:pt x="2" y="8"/>
                    <a:pt x="2" y="8"/>
                  </a:cubicBezTo>
                  <a:cubicBezTo>
                    <a:pt x="4" y="2"/>
                    <a:pt x="10" y="0"/>
                    <a:pt x="15" y="2"/>
                  </a:cubicBezTo>
                  <a:cubicBezTo>
                    <a:pt x="90" y="29"/>
                    <a:pt x="90" y="29"/>
                    <a:pt x="90" y="29"/>
                  </a:cubicBezTo>
                  <a:cubicBezTo>
                    <a:pt x="95" y="31"/>
                    <a:pt x="98" y="37"/>
                    <a:pt x="96" y="42"/>
                  </a:cubicBezTo>
                  <a:cubicBezTo>
                    <a:pt x="96" y="42"/>
                    <a:pt x="96" y="42"/>
                    <a:pt x="96" y="42"/>
                  </a:cubicBezTo>
                  <a:cubicBezTo>
                    <a:pt x="94" y="47"/>
                    <a:pt x="88" y="50"/>
                    <a:pt x="83" y="48"/>
                  </a:cubicBezTo>
                  <a:lnTo>
                    <a:pt x="8" y="21"/>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6" name="chenying0907 28"/>
            <p:cNvSpPr>
              <a:spLocks/>
            </p:cNvSpPr>
            <p:nvPr/>
          </p:nvSpPr>
          <p:spPr bwMode="auto">
            <a:xfrm>
              <a:off x="5425743" y="3035335"/>
              <a:ext cx="216092" cy="77935"/>
            </a:xfrm>
            <a:custGeom>
              <a:avLst/>
              <a:gdLst>
                <a:gd name="T0" fmla="*/ 9 w 100"/>
                <a:gd name="T1" fmla="*/ 21 h 36"/>
                <a:gd name="T2" fmla="*/ 1 w 100"/>
                <a:gd name="T3" fmla="*/ 10 h 36"/>
                <a:gd name="T4" fmla="*/ 1 w 100"/>
                <a:gd name="T5" fmla="*/ 10 h 36"/>
                <a:gd name="T6" fmla="*/ 12 w 100"/>
                <a:gd name="T7" fmla="*/ 1 h 36"/>
                <a:gd name="T8" fmla="*/ 91 w 100"/>
                <a:gd name="T9" fmla="*/ 15 h 36"/>
                <a:gd name="T10" fmla="*/ 99 w 100"/>
                <a:gd name="T11" fmla="*/ 27 h 36"/>
                <a:gd name="T12" fmla="*/ 99 w 100"/>
                <a:gd name="T13" fmla="*/ 27 h 36"/>
                <a:gd name="T14" fmla="*/ 87 w 100"/>
                <a:gd name="T15" fmla="*/ 35 h 36"/>
                <a:gd name="T16" fmla="*/ 9 w 100"/>
                <a:gd name="T17" fmla="*/ 2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36">
                  <a:moveTo>
                    <a:pt x="9" y="21"/>
                  </a:moveTo>
                  <a:cubicBezTo>
                    <a:pt x="3" y="20"/>
                    <a:pt x="0" y="15"/>
                    <a:pt x="1" y="10"/>
                  </a:cubicBezTo>
                  <a:cubicBezTo>
                    <a:pt x="1" y="10"/>
                    <a:pt x="1" y="10"/>
                    <a:pt x="1" y="10"/>
                  </a:cubicBezTo>
                  <a:cubicBezTo>
                    <a:pt x="2" y="4"/>
                    <a:pt x="7" y="0"/>
                    <a:pt x="12" y="1"/>
                  </a:cubicBezTo>
                  <a:cubicBezTo>
                    <a:pt x="91" y="15"/>
                    <a:pt x="91" y="15"/>
                    <a:pt x="91" y="15"/>
                  </a:cubicBezTo>
                  <a:cubicBezTo>
                    <a:pt x="96" y="16"/>
                    <a:pt x="100" y="21"/>
                    <a:pt x="99" y="27"/>
                  </a:cubicBezTo>
                  <a:cubicBezTo>
                    <a:pt x="99" y="27"/>
                    <a:pt x="99" y="27"/>
                    <a:pt x="99" y="27"/>
                  </a:cubicBezTo>
                  <a:cubicBezTo>
                    <a:pt x="98" y="32"/>
                    <a:pt x="93" y="36"/>
                    <a:pt x="87" y="35"/>
                  </a:cubicBezTo>
                  <a:lnTo>
                    <a:pt x="9" y="21"/>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7" name="chenying0907 29"/>
            <p:cNvSpPr>
              <a:spLocks/>
            </p:cNvSpPr>
            <p:nvPr/>
          </p:nvSpPr>
          <p:spPr bwMode="auto">
            <a:xfrm>
              <a:off x="5439913" y="2883008"/>
              <a:ext cx="216092" cy="42510"/>
            </a:xfrm>
            <a:custGeom>
              <a:avLst/>
              <a:gdLst>
                <a:gd name="T0" fmla="*/ 10 w 100"/>
                <a:gd name="T1" fmla="*/ 20 h 20"/>
                <a:gd name="T2" fmla="*/ 0 w 100"/>
                <a:gd name="T3" fmla="*/ 10 h 20"/>
                <a:gd name="T4" fmla="*/ 0 w 100"/>
                <a:gd name="T5" fmla="*/ 10 h 20"/>
                <a:gd name="T6" fmla="*/ 10 w 100"/>
                <a:gd name="T7" fmla="*/ 0 h 20"/>
                <a:gd name="T8" fmla="*/ 90 w 100"/>
                <a:gd name="T9" fmla="*/ 0 h 20"/>
                <a:gd name="T10" fmla="*/ 100 w 100"/>
                <a:gd name="T11" fmla="*/ 10 h 20"/>
                <a:gd name="T12" fmla="*/ 100 w 100"/>
                <a:gd name="T13" fmla="*/ 10 h 20"/>
                <a:gd name="T14" fmla="*/ 90 w 100"/>
                <a:gd name="T15" fmla="*/ 20 h 20"/>
                <a:gd name="T16" fmla="*/ 10 w 100"/>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20">
                  <a:moveTo>
                    <a:pt x="10" y="20"/>
                  </a:moveTo>
                  <a:cubicBezTo>
                    <a:pt x="5" y="20"/>
                    <a:pt x="0" y="16"/>
                    <a:pt x="0" y="10"/>
                  </a:cubicBezTo>
                  <a:cubicBezTo>
                    <a:pt x="0" y="10"/>
                    <a:pt x="0" y="10"/>
                    <a:pt x="0" y="10"/>
                  </a:cubicBezTo>
                  <a:cubicBezTo>
                    <a:pt x="0" y="5"/>
                    <a:pt x="5" y="0"/>
                    <a:pt x="10" y="0"/>
                  </a:cubicBezTo>
                  <a:cubicBezTo>
                    <a:pt x="90" y="0"/>
                    <a:pt x="90" y="0"/>
                    <a:pt x="90" y="0"/>
                  </a:cubicBezTo>
                  <a:cubicBezTo>
                    <a:pt x="96" y="0"/>
                    <a:pt x="100" y="5"/>
                    <a:pt x="100" y="10"/>
                  </a:cubicBezTo>
                  <a:cubicBezTo>
                    <a:pt x="100" y="10"/>
                    <a:pt x="100" y="10"/>
                    <a:pt x="100" y="10"/>
                  </a:cubicBezTo>
                  <a:cubicBezTo>
                    <a:pt x="100" y="16"/>
                    <a:pt x="96" y="20"/>
                    <a:pt x="90" y="20"/>
                  </a:cubicBezTo>
                  <a:lnTo>
                    <a:pt x="10" y="2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8" name="chenying0907 30"/>
            <p:cNvSpPr>
              <a:spLocks/>
            </p:cNvSpPr>
            <p:nvPr/>
          </p:nvSpPr>
          <p:spPr bwMode="auto">
            <a:xfrm>
              <a:off x="5427515" y="2695255"/>
              <a:ext cx="216092" cy="77935"/>
            </a:xfrm>
            <a:custGeom>
              <a:avLst/>
              <a:gdLst>
                <a:gd name="T0" fmla="*/ 12 w 100"/>
                <a:gd name="T1" fmla="*/ 35 h 36"/>
                <a:gd name="T2" fmla="*/ 1 w 100"/>
                <a:gd name="T3" fmla="*/ 27 h 36"/>
                <a:gd name="T4" fmla="*/ 1 w 100"/>
                <a:gd name="T5" fmla="*/ 27 h 36"/>
                <a:gd name="T6" fmla="*/ 9 w 100"/>
                <a:gd name="T7" fmla="*/ 15 h 36"/>
                <a:gd name="T8" fmla="*/ 87 w 100"/>
                <a:gd name="T9" fmla="*/ 1 h 36"/>
                <a:gd name="T10" fmla="*/ 99 w 100"/>
                <a:gd name="T11" fmla="*/ 10 h 36"/>
                <a:gd name="T12" fmla="*/ 99 w 100"/>
                <a:gd name="T13" fmla="*/ 10 h 36"/>
                <a:gd name="T14" fmla="*/ 91 w 100"/>
                <a:gd name="T15" fmla="*/ 21 h 36"/>
                <a:gd name="T16" fmla="*/ 12 w 100"/>
                <a:gd name="T17" fmla="*/ 3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0" h="36">
                  <a:moveTo>
                    <a:pt x="12" y="35"/>
                  </a:moveTo>
                  <a:cubicBezTo>
                    <a:pt x="7" y="36"/>
                    <a:pt x="1" y="33"/>
                    <a:pt x="1" y="27"/>
                  </a:cubicBezTo>
                  <a:cubicBezTo>
                    <a:pt x="1" y="27"/>
                    <a:pt x="1" y="27"/>
                    <a:pt x="1" y="27"/>
                  </a:cubicBezTo>
                  <a:cubicBezTo>
                    <a:pt x="0" y="21"/>
                    <a:pt x="3" y="16"/>
                    <a:pt x="9" y="15"/>
                  </a:cubicBezTo>
                  <a:cubicBezTo>
                    <a:pt x="87" y="1"/>
                    <a:pt x="87" y="1"/>
                    <a:pt x="87" y="1"/>
                  </a:cubicBezTo>
                  <a:cubicBezTo>
                    <a:pt x="93" y="0"/>
                    <a:pt x="98" y="4"/>
                    <a:pt x="99" y="10"/>
                  </a:cubicBezTo>
                  <a:cubicBezTo>
                    <a:pt x="99" y="10"/>
                    <a:pt x="99" y="10"/>
                    <a:pt x="99" y="10"/>
                  </a:cubicBezTo>
                  <a:cubicBezTo>
                    <a:pt x="100" y="15"/>
                    <a:pt x="96" y="20"/>
                    <a:pt x="91" y="21"/>
                  </a:cubicBezTo>
                  <a:lnTo>
                    <a:pt x="12" y="35"/>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19" name="chenying0907 31"/>
            <p:cNvSpPr>
              <a:spLocks/>
            </p:cNvSpPr>
            <p:nvPr/>
          </p:nvSpPr>
          <p:spPr bwMode="auto">
            <a:xfrm>
              <a:off x="5386775" y="2512816"/>
              <a:ext cx="210779" cy="111589"/>
            </a:xfrm>
            <a:custGeom>
              <a:avLst/>
              <a:gdLst>
                <a:gd name="T0" fmla="*/ 15 w 98"/>
                <a:gd name="T1" fmla="*/ 49 h 51"/>
                <a:gd name="T2" fmla="*/ 2 w 98"/>
                <a:gd name="T3" fmla="*/ 43 h 51"/>
                <a:gd name="T4" fmla="*/ 2 w 98"/>
                <a:gd name="T5" fmla="*/ 43 h 51"/>
                <a:gd name="T6" fmla="*/ 8 w 98"/>
                <a:gd name="T7" fmla="*/ 30 h 51"/>
                <a:gd name="T8" fmla="*/ 83 w 98"/>
                <a:gd name="T9" fmla="*/ 2 h 51"/>
                <a:gd name="T10" fmla="*/ 96 w 98"/>
                <a:gd name="T11" fmla="*/ 8 h 51"/>
                <a:gd name="T12" fmla="*/ 96 w 98"/>
                <a:gd name="T13" fmla="*/ 8 h 51"/>
                <a:gd name="T14" fmla="*/ 90 w 98"/>
                <a:gd name="T15" fmla="*/ 22 h 51"/>
                <a:gd name="T16" fmla="*/ 15 w 98"/>
                <a:gd name="T17" fmla="*/ 49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8" h="51">
                  <a:moveTo>
                    <a:pt x="15" y="49"/>
                  </a:moveTo>
                  <a:cubicBezTo>
                    <a:pt x="9" y="51"/>
                    <a:pt x="4" y="48"/>
                    <a:pt x="2" y="43"/>
                  </a:cubicBezTo>
                  <a:cubicBezTo>
                    <a:pt x="2" y="43"/>
                    <a:pt x="2" y="43"/>
                    <a:pt x="2" y="43"/>
                  </a:cubicBezTo>
                  <a:cubicBezTo>
                    <a:pt x="0" y="37"/>
                    <a:pt x="3" y="32"/>
                    <a:pt x="8" y="30"/>
                  </a:cubicBezTo>
                  <a:cubicBezTo>
                    <a:pt x="83" y="2"/>
                    <a:pt x="83" y="2"/>
                    <a:pt x="83" y="2"/>
                  </a:cubicBezTo>
                  <a:cubicBezTo>
                    <a:pt x="88" y="0"/>
                    <a:pt x="94" y="3"/>
                    <a:pt x="96" y="8"/>
                  </a:cubicBezTo>
                  <a:cubicBezTo>
                    <a:pt x="96" y="8"/>
                    <a:pt x="96" y="8"/>
                    <a:pt x="96" y="8"/>
                  </a:cubicBezTo>
                  <a:cubicBezTo>
                    <a:pt x="98" y="14"/>
                    <a:pt x="95" y="20"/>
                    <a:pt x="90" y="22"/>
                  </a:cubicBezTo>
                  <a:lnTo>
                    <a:pt x="15" y="49"/>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20" name="chenying0907 32"/>
            <p:cNvSpPr>
              <a:spLocks/>
            </p:cNvSpPr>
            <p:nvPr/>
          </p:nvSpPr>
          <p:spPr bwMode="auto">
            <a:xfrm>
              <a:off x="5319468" y="2344548"/>
              <a:ext cx="200152" cy="136387"/>
            </a:xfrm>
            <a:custGeom>
              <a:avLst/>
              <a:gdLst>
                <a:gd name="T0" fmla="*/ 17 w 93"/>
                <a:gd name="T1" fmla="*/ 60 h 63"/>
                <a:gd name="T2" fmla="*/ 3 w 93"/>
                <a:gd name="T3" fmla="*/ 57 h 63"/>
                <a:gd name="T4" fmla="*/ 3 w 93"/>
                <a:gd name="T5" fmla="*/ 57 h 63"/>
                <a:gd name="T6" fmla="*/ 7 w 93"/>
                <a:gd name="T7" fmla="*/ 43 h 63"/>
                <a:gd name="T8" fmla="*/ 76 w 93"/>
                <a:gd name="T9" fmla="*/ 3 h 63"/>
                <a:gd name="T10" fmla="*/ 90 w 93"/>
                <a:gd name="T11" fmla="*/ 7 h 63"/>
                <a:gd name="T12" fmla="*/ 90 w 93"/>
                <a:gd name="T13" fmla="*/ 7 h 63"/>
                <a:gd name="T14" fmla="*/ 86 w 93"/>
                <a:gd name="T15" fmla="*/ 20 h 63"/>
                <a:gd name="T16" fmla="*/ 17 w 93"/>
                <a:gd name="T17" fmla="*/ 6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3" h="63">
                  <a:moveTo>
                    <a:pt x="17" y="60"/>
                  </a:moveTo>
                  <a:cubicBezTo>
                    <a:pt x="12" y="63"/>
                    <a:pt x="6" y="61"/>
                    <a:pt x="3" y="57"/>
                  </a:cubicBezTo>
                  <a:cubicBezTo>
                    <a:pt x="3" y="57"/>
                    <a:pt x="3" y="57"/>
                    <a:pt x="3" y="57"/>
                  </a:cubicBezTo>
                  <a:cubicBezTo>
                    <a:pt x="0" y="52"/>
                    <a:pt x="2" y="45"/>
                    <a:pt x="7" y="43"/>
                  </a:cubicBezTo>
                  <a:cubicBezTo>
                    <a:pt x="76" y="3"/>
                    <a:pt x="76" y="3"/>
                    <a:pt x="76" y="3"/>
                  </a:cubicBezTo>
                  <a:cubicBezTo>
                    <a:pt x="81" y="0"/>
                    <a:pt x="87" y="2"/>
                    <a:pt x="90" y="7"/>
                  </a:cubicBezTo>
                  <a:cubicBezTo>
                    <a:pt x="90" y="7"/>
                    <a:pt x="90" y="7"/>
                    <a:pt x="90" y="7"/>
                  </a:cubicBezTo>
                  <a:cubicBezTo>
                    <a:pt x="93" y="11"/>
                    <a:pt x="91" y="18"/>
                    <a:pt x="86" y="20"/>
                  </a:cubicBezTo>
                  <a:lnTo>
                    <a:pt x="17" y="6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21" name="chenying0907 33"/>
            <p:cNvSpPr>
              <a:spLocks/>
            </p:cNvSpPr>
            <p:nvPr/>
          </p:nvSpPr>
          <p:spPr bwMode="auto">
            <a:xfrm>
              <a:off x="5232677" y="2192221"/>
              <a:ext cx="178897" cy="159412"/>
            </a:xfrm>
            <a:custGeom>
              <a:avLst/>
              <a:gdLst>
                <a:gd name="T0" fmla="*/ 17 w 83"/>
                <a:gd name="T1" fmla="*/ 71 h 74"/>
                <a:gd name="T2" fmla="*/ 3 w 83"/>
                <a:gd name="T3" fmla="*/ 69 h 74"/>
                <a:gd name="T4" fmla="*/ 3 w 83"/>
                <a:gd name="T5" fmla="*/ 69 h 74"/>
                <a:gd name="T6" fmla="*/ 4 w 83"/>
                <a:gd name="T7" fmla="*/ 55 h 74"/>
                <a:gd name="T8" fmla="*/ 65 w 83"/>
                <a:gd name="T9" fmla="*/ 4 h 74"/>
                <a:gd name="T10" fmla="*/ 80 w 83"/>
                <a:gd name="T11" fmla="*/ 5 h 74"/>
                <a:gd name="T12" fmla="*/ 80 w 83"/>
                <a:gd name="T13" fmla="*/ 5 h 74"/>
                <a:gd name="T14" fmla="*/ 79 w 83"/>
                <a:gd name="T15" fmla="*/ 20 h 74"/>
                <a:gd name="T16" fmla="*/ 17 w 83"/>
                <a:gd name="T17" fmla="*/ 7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3" h="74">
                  <a:moveTo>
                    <a:pt x="17" y="71"/>
                  </a:moveTo>
                  <a:cubicBezTo>
                    <a:pt x="13" y="74"/>
                    <a:pt x="7" y="74"/>
                    <a:pt x="3" y="69"/>
                  </a:cubicBezTo>
                  <a:cubicBezTo>
                    <a:pt x="3" y="69"/>
                    <a:pt x="3" y="69"/>
                    <a:pt x="3" y="69"/>
                  </a:cubicBezTo>
                  <a:cubicBezTo>
                    <a:pt x="0" y="65"/>
                    <a:pt x="0" y="59"/>
                    <a:pt x="4" y="55"/>
                  </a:cubicBezTo>
                  <a:cubicBezTo>
                    <a:pt x="65" y="4"/>
                    <a:pt x="65" y="4"/>
                    <a:pt x="65" y="4"/>
                  </a:cubicBezTo>
                  <a:cubicBezTo>
                    <a:pt x="70" y="0"/>
                    <a:pt x="76" y="1"/>
                    <a:pt x="80" y="5"/>
                  </a:cubicBezTo>
                  <a:cubicBezTo>
                    <a:pt x="80" y="5"/>
                    <a:pt x="80" y="5"/>
                    <a:pt x="80" y="5"/>
                  </a:cubicBezTo>
                  <a:cubicBezTo>
                    <a:pt x="83" y="9"/>
                    <a:pt x="83" y="16"/>
                    <a:pt x="79" y="20"/>
                  </a:cubicBezTo>
                  <a:lnTo>
                    <a:pt x="17" y="71"/>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22" name="chenying0907 34"/>
            <p:cNvSpPr>
              <a:spLocks/>
            </p:cNvSpPr>
            <p:nvPr/>
          </p:nvSpPr>
          <p:spPr bwMode="auto">
            <a:xfrm>
              <a:off x="4853630" y="1871624"/>
              <a:ext cx="106275" cy="212550"/>
            </a:xfrm>
            <a:custGeom>
              <a:avLst/>
              <a:gdLst>
                <a:gd name="T0" fmla="*/ 21 w 50"/>
                <a:gd name="T1" fmla="*/ 90 h 98"/>
                <a:gd name="T2" fmla="*/ 8 w 50"/>
                <a:gd name="T3" fmla="*/ 96 h 98"/>
                <a:gd name="T4" fmla="*/ 8 w 50"/>
                <a:gd name="T5" fmla="*/ 96 h 98"/>
                <a:gd name="T6" fmla="*/ 2 w 50"/>
                <a:gd name="T7" fmla="*/ 83 h 98"/>
                <a:gd name="T8" fmla="*/ 29 w 50"/>
                <a:gd name="T9" fmla="*/ 8 h 98"/>
                <a:gd name="T10" fmla="*/ 42 w 50"/>
                <a:gd name="T11" fmla="*/ 2 h 98"/>
                <a:gd name="T12" fmla="*/ 42 w 50"/>
                <a:gd name="T13" fmla="*/ 2 h 98"/>
                <a:gd name="T14" fmla="*/ 49 w 50"/>
                <a:gd name="T15" fmla="*/ 15 h 98"/>
                <a:gd name="T16" fmla="*/ 21 w 50"/>
                <a:gd name="T17" fmla="*/ 9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 h="98">
                  <a:moveTo>
                    <a:pt x="21" y="90"/>
                  </a:moveTo>
                  <a:cubicBezTo>
                    <a:pt x="19" y="95"/>
                    <a:pt x="14" y="98"/>
                    <a:pt x="8" y="96"/>
                  </a:cubicBezTo>
                  <a:cubicBezTo>
                    <a:pt x="8" y="96"/>
                    <a:pt x="8" y="96"/>
                    <a:pt x="8" y="96"/>
                  </a:cubicBezTo>
                  <a:cubicBezTo>
                    <a:pt x="3" y="94"/>
                    <a:pt x="0" y="88"/>
                    <a:pt x="2" y="83"/>
                  </a:cubicBezTo>
                  <a:cubicBezTo>
                    <a:pt x="29" y="8"/>
                    <a:pt x="29" y="8"/>
                    <a:pt x="29" y="8"/>
                  </a:cubicBezTo>
                  <a:cubicBezTo>
                    <a:pt x="31" y="3"/>
                    <a:pt x="37" y="0"/>
                    <a:pt x="42" y="2"/>
                  </a:cubicBezTo>
                  <a:cubicBezTo>
                    <a:pt x="42" y="2"/>
                    <a:pt x="42" y="2"/>
                    <a:pt x="42" y="2"/>
                  </a:cubicBezTo>
                  <a:cubicBezTo>
                    <a:pt x="48" y="4"/>
                    <a:pt x="50" y="10"/>
                    <a:pt x="49" y="15"/>
                  </a:cubicBezTo>
                  <a:lnTo>
                    <a:pt x="21" y="90"/>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23" name="chenying0907 35"/>
            <p:cNvSpPr>
              <a:spLocks/>
            </p:cNvSpPr>
            <p:nvPr/>
          </p:nvSpPr>
          <p:spPr bwMode="auto">
            <a:xfrm>
              <a:off x="4703073" y="1825572"/>
              <a:ext cx="77935" cy="216092"/>
            </a:xfrm>
            <a:custGeom>
              <a:avLst/>
              <a:gdLst>
                <a:gd name="T0" fmla="*/ 21 w 36"/>
                <a:gd name="T1" fmla="*/ 91 h 100"/>
                <a:gd name="T2" fmla="*/ 9 w 36"/>
                <a:gd name="T3" fmla="*/ 99 h 100"/>
                <a:gd name="T4" fmla="*/ 9 w 36"/>
                <a:gd name="T5" fmla="*/ 99 h 100"/>
                <a:gd name="T6" fmla="*/ 1 w 36"/>
                <a:gd name="T7" fmla="*/ 88 h 100"/>
                <a:gd name="T8" fmla="*/ 15 w 36"/>
                <a:gd name="T9" fmla="*/ 9 h 100"/>
                <a:gd name="T10" fmla="*/ 27 w 36"/>
                <a:gd name="T11" fmla="*/ 1 h 100"/>
                <a:gd name="T12" fmla="*/ 27 w 36"/>
                <a:gd name="T13" fmla="*/ 1 h 100"/>
                <a:gd name="T14" fmla="*/ 35 w 36"/>
                <a:gd name="T15" fmla="*/ 13 h 100"/>
                <a:gd name="T16" fmla="*/ 21 w 36"/>
                <a:gd name="T17" fmla="*/ 9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100">
                  <a:moveTo>
                    <a:pt x="21" y="91"/>
                  </a:moveTo>
                  <a:cubicBezTo>
                    <a:pt x="20" y="97"/>
                    <a:pt x="15" y="100"/>
                    <a:pt x="9" y="99"/>
                  </a:cubicBezTo>
                  <a:cubicBezTo>
                    <a:pt x="9" y="99"/>
                    <a:pt x="9" y="99"/>
                    <a:pt x="9" y="99"/>
                  </a:cubicBezTo>
                  <a:cubicBezTo>
                    <a:pt x="4" y="98"/>
                    <a:pt x="0" y="93"/>
                    <a:pt x="1" y="88"/>
                  </a:cubicBezTo>
                  <a:cubicBezTo>
                    <a:pt x="15" y="9"/>
                    <a:pt x="15" y="9"/>
                    <a:pt x="15" y="9"/>
                  </a:cubicBezTo>
                  <a:cubicBezTo>
                    <a:pt x="16" y="4"/>
                    <a:pt x="21" y="0"/>
                    <a:pt x="27" y="1"/>
                  </a:cubicBezTo>
                  <a:cubicBezTo>
                    <a:pt x="27" y="1"/>
                    <a:pt x="27" y="1"/>
                    <a:pt x="27" y="1"/>
                  </a:cubicBezTo>
                  <a:cubicBezTo>
                    <a:pt x="32" y="2"/>
                    <a:pt x="36" y="7"/>
                    <a:pt x="35" y="13"/>
                  </a:cubicBezTo>
                  <a:lnTo>
                    <a:pt x="21" y="91"/>
                  </a:lnTo>
                  <a:close/>
                </a:path>
              </a:pathLst>
            </a:custGeom>
            <a:grp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grpSp>
      <p:sp>
        <p:nvSpPr>
          <p:cNvPr id="224" name="Oval 36"/>
          <p:cNvSpPr>
            <a:spLocks noChangeArrowheads="1"/>
          </p:cNvSpPr>
          <p:nvPr/>
        </p:nvSpPr>
        <p:spPr bwMode="auto">
          <a:xfrm>
            <a:off x="5020208" y="1726029"/>
            <a:ext cx="480955" cy="480955"/>
          </a:xfrm>
          <a:prstGeom prst="ellipse">
            <a:avLst/>
          </a:prstGeom>
          <a:solidFill>
            <a:srgbClr val="007FA2"/>
          </a:solidFill>
          <a:ln>
            <a:noFill/>
          </a:ln>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25" name="Oval 37"/>
          <p:cNvSpPr>
            <a:spLocks noChangeArrowheads="1"/>
          </p:cNvSpPr>
          <p:nvPr/>
        </p:nvSpPr>
        <p:spPr bwMode="auto">
          <a:xfrm>
            <a:off x="4668320" y="3575375"/>
            <a:ext cx="480955" cy="478268"/>
          </a:xfrm>
          <a:prstGeom prst="ellipse">
            <a:avLst/>
          </a:prstGeom>
          <a:solidFill>
            <a:srgbClr val="007FA2"/>
          </a:solidFill>
          <a:ln>
            <a:noFill/>
          </a:ln>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26" name="Oval 38"/>
          <p:cNvSpPr>
            <a:spLocks noChangeArrowheads="1"/>
          </p:cNvSpPr>
          <p:nvPr/>
        </p:nvSpPr>
        <p:spPr bwMode="auto">
          <a:xfrm>
            <a:off x="6876478" y="3575375"/>
            <a:ext cx="480955" cy="478268"/>
          </a:xfrm>
          <a:prstGeom prst="ellipse">
            <a:avLst/>
          </a:prstGeom>
          <a:solidFill>
            <a:srgbClr val="007FA2"/>
          </a:solidFill>
          <a:ln>
            <a:noFill/>
          </a:ln>
        </p:spPr>
        <p:txBody>
          <a:bodyPr vert="horz" wrap="square" lIns="121897" tIns="60948" rIns="121897" bIns="60948" numCol="1" anchor="t" anchorCtr="0" compatLnSpc="1">
            <a:prstTxWarp prst="textNoShape">
              <a:avLst/>
            </a:prstTxWarp>
          </a:bodyPr>
          <a:lstStyle/>
          <a:p>
            <a:pPr defTabSz="1219012"/>
            <a:endParaRPr lang="zh-CN" altLang="en-US" sz="2400" kern="0" dirty="0">
              <a:solidFill>
                <a:prstClr val="black"/>
              </a:solidFill>
              <a:latin typeface="Calibri"/>
              <a:ea typeface="微软雅黑" panose="020B0503020204020204" pitchFamily="34" charset="-122"/>
            </a:endParaRPr>
          </a:p>
        </p:txBody>
      </p:sp>
      <p:sp>
        <p:nvSpPr>
          <p:cNvPr id="227" name="Oval 39"/>
          <p:cNvSpPr>
            <a:spLocks noChangeArrowheads="1"/>
          </p:cNvSpPr>
          <p:nvPr/>
        </p:nvSpPr>
        <p:spPr bwMode="auto">
          <a:xfrm>
            <a:off x="6524590" y="1726029"/>
            <a:ext cx="480955" cy="480955"/>
          </a:xfrm>
          <a:prstGeom prst="ellipse">
            <a:avLst/>
          </a:prstGeom>
          <a:solidFill>
            <a:srgbClr val="007FA2"/>
          </a:solidFill>
          <a:ln>
            <a:noFill/>
          </a:ln>
        </p:spPr>
        <p:txBody>
          <a:bodyPr vert="horz" wrap="square" lIns="121897" tIns="60948" rIns="121897" bIns="60948" numCol="1" anchor="t" anchorCtr="0" compatLnSpc="1">
            <a:prstTxWarp prst="textNoShape">
              <a:avLst/>
            </a:prstTxWarp>
          </a:bodyPr>
          <a:lstStyle/>
          <a:p>
            <a:pPr defTabSz="1219012"/>
            <a:endParaRPr lang="zh-CN" altLang="en-US" sz="2400" kern="0" dirty="0">
              <a:solidFill>
                <a:prstClr val="black"/>
              </a:solidFill>
              <a:latin typeface="Calibri"/>
              <a:ea typeface="微软雅黑" panose="020B0503020204020204" pitchFamily="34" charset="-122"/>
            </a:endParaRPr>
          </a:p>
        </p:txBody>
      </p:sp>
      <p:sp>
        <p:nvSpPr>
          <p:cNvPr id="228" name="Line 40"/>
          <p:cNvSpPr>
            <a:spLocks noChangeShapeType="1"/>
          </p:cNvSpPr>
          <p:nvPr/>
        </p:nvSpPr>
        <p:spPr bwMode="auto">
          <a:xfrm flipH="1">
            <a:off x="2373550" y="1967685"/>
            <a:ext cx="2646660" cy="0"/>
          </a:xfrm>
          <a:prstGeom prst="line">
            <a:avLst/>
          </a:prstGeom>
          <a:noFill/>
          <a:ln w="6350" cap="flat">
            <a:solidFill>
              <a:sysClr val="window" lastClr="FFFFFF">
                <a:lumMod val="50000"/>
              </a:sysClr>
            </a:solidFill>
            <a:prstDash val="solid"/>
            <a:miter lim="800000"/>
            <a:headEnd/>
            <a:tailEnd/>
          </a:ln>
          <a:extLst>
            <a:ext uri="{909E8E84-426E-40DD-AFC4-6F175D3DCCD1}">
              <a14:hiddenFill xmlns:a14="http://schemas.microsoft.com/office/drawing/2010/main">
                <a:noFill/>
              </a14:hiddenFill>
            </a:ext>
          </a:extLst>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29" name="Line 41"/>
          <p:cNvSpPr>
            <a:spLocks noChangeShapeType="1"/>
          </p:cNvSpPr>
          <p:nvPr/>
        </p:nvSpPr>
        <p:spPr bwMode="auto">
          <a:xfrm flipH="1">
            <a:off x="7005544" y="1967685"/>
            <a:ext cx="2646659" cy="0"/>
          </a:xfrm>
          <a:prstGeom prst="line">
            <a:avLst/>
          </a:prstGeom>
          <a:noFill/>
          <a:ln w="6350" cap="flat">
            <a:solidFill>
              <a:sysClr val="window" lastClr="FFFFFF">
                <a:lumMod val="50000"/>
              </a:sysClr>
            </a:solidFill>
            <a:prstDash val="solid"/>
            <a:miter lim="800000"/>
            <a:headEnd/>
            <a:tailEnd/>
          </a:ln>
          <a:extLst>
            <a:ext uri="{909E8E84-426E-40DD-AFC4-6F175D3DCCD1}">
              <a14:hiddenFill xmlns:a14="http://schemas.microsoft.com/office/drawing/2010/main">
                <a:noFill/>
              </a14:hiddenFill>
            </a:ext>
          </a:extLst>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30" name="chenying0907 42"/>
          <p:cNvSpPr>
            <a:spLocks/>
          </p:cNvSpPr>
          <p:nvPr/>
        </p:nvSpPr>
        <p:spPr bwMode="auto">
          <a:xfrm>
            <a:off x="2307719" y="4053039"/>
            <a:ext cx="2602260" cy="460524"/>
          </a:xfrm>
          <a:custGeom>
            <a:avLst/>
            <a:gdLst>
              <a:gd name="T0" fmla="*/ 881 w 881"/>
              <a:gd name="T1" fmla="*/ 0 h 160"/>
              <a:gd name="T2" fmla="*/ 881 w 881"/>
              <a:gd name="T3" fmla="*/ 110 h 160"/>
              <a:gd name="T4" fmla="*/ 830 w 881"/>
              <a:gd name="T5" fmla="*/ 160 h 160"/>
              <a:gd name="T6" fmla="*/ 0 w 881"/>
              <a:gd name="T7" fmla="*/ 160 h 160"/>
            </a:gdLst>
            <a:ahLst/>
            <a:cxnLst>
              <a:cxn ang="0">
                <a:pos x="T0" y="T1"/>
              </a:cxn>
              <a:cxn ang="0">
                <a:pos x="T2" y="T3"/>
              </a:cxn>
              <a:cxn ang="0">
                <a:pos x="T4" y="T5"/>
              </a:cxn>
              <a:cxn ang="0">
                <a:pos x="T6" y="T7"/>
              </a:cxn>
            </a:cxnLst>
            <a:rect l="0" t="0" r="r" b="b"/>
            <a:pathLst>
              <a:path w="881" h="160">
                <a:moveTo>
                  <a:pt x="881" y="0"/>
                </a:moveTo>
                <a:cubicBezTo>
                  <a:pt x="881" y="110"/>
                  <a:pt x="881" y="110"/>
                  <a:pt x="881" y="110"/>
                </a:cubicBezTo>
                <a:cubicBezTo>
                  <a:pt x="881" y="138"/>
                  <a:pt x="858" y="160"/>
                  <a:pt x="830" y="160"/>
                </a:cubicBezTo>
                <a:cubicBezTo>
                  <a:pt x="0" y="160"/>
                  <a:pt x="0" y="160"/>
                  <a:pt x="0" y="160"/>
                </a:cubicBezTo>
              </a:path>
            </a:pathLst>
          </a:custGeom>
          <a:noFill/>
          <a:ln w="6350" cap="flat">
            <a:solidFill>
              <a:sysClr val="window" lastClr="FFFFFF">
                <a:lumMod val="50000"/>
              </a:sys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31" name="chenying0907 43"/>
          <p:cNvSpPr>
            <a:spLocks/>
          </p:cNvSpPr>
          <p:nvPr/>
        </p:nvSpPr>
        <p:spPr bwMode="auto">
          <a:xfrm>
            <a:off x="7115775" y="4053038"/>
            <a:ext cx="2536429" cy="460525"/>
          </a:xfrm>
          <a:custGeom>
            <a:avLst/>
            <a:gdLst>
              <a:gd name="T0" fmla="*/ 0 w 881"/>
              <a:gd name="T1" fmla="*/ 0 h 160"/>
              <a:gd name="T2" fmla="*/ 0 w 881"/>
              <a:gd name="T3" fmla="*/ 110 h 160"/>
              <a:gd name="T4" fmla="*/ 51 w 881"/>
              <a:gd name="T5" fmla="*/ 160 h 160"/>
              <a:gd name="T6" fmla="*/ 881 w 881"/>
              <a:gd name="T7" fmla="*/ 160 h 160"/>
            </a:gdLst>
            <a:ahLst/>
            <a:cxnLst>
              <a:cxn ang="0">
                <a:pos x="T0" y="T1"/>
              </a:cxn>
              <a:cxn ang="0">
                <a:pos x="T2" y="T3"/>
              </a:cxn>
              <a:cxn ang="0">
                <a:pos x="T4" y="T5"/>
              </a:cxn>
              <a:cxn ang="0">
                <a:pos x="T6" y="T7"/>
              </a:cxn>
            </a:cxnLst>
            <a:rect l="0" t="0" r="r" b="b"/>
            <a:pathLst>
              <a:path w="881" h="160">
                <a:moveTo>
                  <a:pt x="0" y="0"/>
                </a:moveTo>
                <a:cubicBezTo>
                  <a:pt x="0" y="110"/>
                  <a:pt x="0" y="110"/>
                  <a:pt x="0" y="110"/>
                </a:cubicBezTo>
                <a:cubicBezTo>
                  <a:pt x="0" y="138"/>
                  <a:pt x="23" y="160"/>
                  <a:pt x="51" y="160"/>
                </a:cubicBezTo>
                <a:cubicBezTo>
                  <a:pt x="881" y="160"/>
                  <a:pt x="881" y="160"/>
                  <a:pt x="881" y="160"/>
                </a:cubicBezTo>
              </a:path>
            </a:pathLst>
          </a:custGeom>
          <a:noFill/>
          <a:ln w="6350" cap="flat">
            <a:solidFill>
              <a:sysClr val="window" lastClr="FFFFFF">
                <a:lumMod val="50000"/>
              </a:sys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32" name="Rectangle 49"/>
          <p:cNvSpPr>
            <a:spLocks noChangeArrowheads="1"/>
          </p:cNvSpPr>
          <p:nvPr/>
        </p:nvSpPr>
        <p:spPr bwMode="auto">
          <a:xfrm>
            <a:off x="7849010" y="2070306"/>
            <a:ext cx="16231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1219012"/>
            <a:r>
              <a:rPr lang="en-US" altLang="zh-TW" sz="1600" dirty="0">
                <a:solidFill>
                  <a:schemeClr val="bg1"/>
                </a:solidFill>
                <a:latin typeface="微軟正黑體" panose="020B0604030504040204" pitchFamily="34" charset="-120"/>
                <a:ea typeface="微軟正黑體" panose="020B0604030504040204" pitchFamily="34" charset="-120"/>
              </a:rPr>
              <a:t>NTD 1,152M</a:t>
            </a:r>
          </a:p>
        </p:txBody>
      </p:sp>
      <p:sp>
        <p:nvSpPr>
          <p:cNvPr id="233" name="Rectangle 49"/>
          <p:cNvSpPr>
            <a:spLocks noChangeArrowheads="1"/>
          </p:cNvSpPr>
          <p:nvPr/>
        </p:nvSpPr>
        <p:spPr bwMode="auto">
          <a:xfrm>
            <a:off x="7889753" y="1550562"/>
            <a:ext cx="18633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1219012"/>
            <a:r>
              <a:rPr lang="en-US" altLang="zh-CN" sz="2400" b="1" dirty="0">
                <a:solidFill>
                  <a:schemeClr val="bg1"/>
                </a:solidFill>
                <a:latin typeface="微软雅黑" pitchFamily="34" charset="-122"/>
                <a:ea typeface="微软雅黑" pitchFamily="34" charset="-122"/>
              </a:rPr>
              <a:t>Capital</a:t>
            </a:r>
          </a:p>
        </p:txBody>
      </p:sp>
      <p:sp>
        <p:nvSpPr>
          <p:cNvPr id="234" name="Rectangle 49"/>
          <p:cNvSpPr>
            <a:spLocks noChangeArrowheads="1"/>
          </p:cNvSpPr>
          <p:nvPr/>
        </p:nvSpPr>
        <p:spPr bwMode="auto">
          <a:xfrm>
            <a:off x="7152812" y="4645143"/>
            <a:ext cx="2980153"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1219012"/>
            <a:r>
              <a:rPr lang="en-US" altLang="zh-TW" sz="1600" dirty="0">
                <a:solidFill>
                  <a:schemeClr val="bg1"/>
                </a:solidFill>
                <a:latin typeface="微軟正黑體" panose="020B0604030504040204" pitchFamily="34" charset="-120"/>
                <a:ea typeface="微軟正黑體" panose="020B0604030504040204" pitchFamily="34" charset="-120"/>
              </a:rPr>
              <a:t>Fine Mechanical Parts including Automotive, Medical, Storage</a:t>
            </a:r>
            <a:r>
              <a:rPr lang="en-US" altLang="zh-TW" sz="1600">
                <a:solidFill>
                  <a:schemeClr val="bg1"/>
                </a:solidFill>
                <a:latin typeface="微軟正黑體" panose="020B0604030504040204" pitchFamily="34" charset="-120"/>
                <a:ea typeface="微軟正黑體" panose="020B0604030504040204" pitchFamily="34" charset="-120"/>
              </a:rPr>
              <a:t>, Sports, Semi</a:t>
            </a:r>
            <a:endParaRPr lang="en-US" altLang="zh-TW" sz="1600" dirty="0">
              <a:solidFill>
                <a:schemeClr val="bg1"/>
              </a:solidFill>
              <a:latin typeface="微軟正黑體" panose="020B0604030504040204" pitchFamily="34" charset="-120"/>
              <a:ea typeface="微軟正黑體" panose="020B0604030504040204" pitchFamily="34" charset="-120"/>
            </a:endParaRPr>
          </a:p>
        </p:txBody>
      </p:sp>
      <p:sp>
        <p:nvSpPr>
          <p:cNvPr id="235" name="Rectangle 49"/>
          <p:cNvSpPr>
            <a:spLocks noChangeArrowheads="1"/>
          </p:cNvSpPr>
          <p:nvPr/>
        </p:nvSpPr>
        <p:spPr bwMode="auto">
          <a:xfrm>
            <a:off x="7740091" y="4079074"/>
            <a:ext cx="18633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1219012"/>
            <a:r>
              <a:rPr lang="en-US" altLang="zh-CN" sz="2400" b="1" dirty="0">
                <a:solidFill>
                  <a:schemeClr val="bg1"/>
                </a:solidFill>
                <a:latin typeface="微软雅黑" pitchFamily="34" charset="-122"/>
                <a:ea typeface="微软雅黑" pitchFamily="34" charset="-122"/>
              </a:rPr>
              <a:t>Business</a:t>
            </a:r>
          </a:p>
        </p:txBody>
      </p:sp>
      <p:sp>
        <p:nvSpPr>
          <p:cNvPr id="236" name="Rectangle 49"/>
          <p:cNvSpPr>
            <a:spLocks noChangeArrowheads="1"/>
          </p:cNvSpPr>
          <p:nvPr/>
        </p:nvSpPr>
        <p:spPr bwMode="auto">
          <a:xfrm>
            <a:off x="2373369" y="2053660"/>
            <a:ext cx="162310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1219012"/>
            <a:r>
              <a:rPr lang="en-US" altLang="zh-TW" sz="1600" dirty="0">
                <a:solidFill>
                  <a:schemeClr val="bg1"/>
                </a:solidFill>
                <a:latin typeface="微軟正黑體" panose="020B0604030504040204" pitchFamily="34" charset="-120"/>
                <a:ea typeface="微軟正黑體" panose="020B0604030504040204" pitchFamily="34" charset="-120"/>
              </a:rPr>
              <a:t>1987, Feb-18th </a:t>
            </a:r>
          </a:p>
        </p:txBody>
      </p:sp>
      <p:sp>
        <p:nvSpPr>
          <p:cNvPr id="237" name="Rectangle 49"/>
          <p:cNvSpPr>
            <a:spLocks noChangeArrowheads="1"/>
          </p:cNvSpPr>
          <p:nvPr/>
        </p:nvSpPr>
        <p:spPr bwMode="auto">
          <a:xfrm>
            <a:off x="2351619" y="1600716"/>
            <a:ext cx="186331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1219012"/>
            <a:r>
              <a:rPr lang="en-US" altLang="zh-TW" sz="2400" b="1" dirty="0">
                <a:solidFill>
                  <a:schemeClr val="bg1"/>
                </a:solidFill>
                <a:latin typeface="微软雅黑" pitchFamily="34" charset="-122"/>
                <a:ea typeface="微软雅黑" pitchFamily="34" charset="-122"/>
              </a:rPr>
              <a:t>Established </a:t>
            </a:r>
            <a:endParaRPr lang="en-US" altLang="zh-CN" sz="2400" b="1" dirty="0">
              <a:solidFill>
                <a:schemeClr val="bg1"/>
              </a:solidFill>
              <a:latin typeface="微软雅黑" pitchFamily="34" charset="-122"/>
              <a:ea typeface="微软雅黑" pitchFamily="34" charset="-122"/>
            </a:endParaRPr>
          </a:p>
        </p:txBody>
      </p:sp>
      <p:sp>
        <p:nvSpPr>
          <p:cNvPr id="238" name="Rectangle 49"/>
          <p:cNvSpPr>
            <a:spLocks noChangeArrowheads="1"/>
          </p:cNvSpPr>
          <p:nvPr/>
        </p:nvSpPr>
        <p:spPr bwMode="auto">
          <a:xfrm>
            <a:off x="2351282" y="4579666"/>
            <a:ext cx="3446860" cy="1231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1219012"/>
            <a:r>
              <a:rPr lang="en-US" altLang="zh-TW" sz="1600" dirty="0">
                <a:solidFill>
                  <a:schemeClr val="bg1"/>
                </a:solidFill>
                <a:latin typeface="微軟正黑體" panose="020B0604030504040204" pitchFamily="34" charset="-120"/>
                <a:ea typeface="微軟正黑體" panose="020B0604030504040204" pitchFamily="34" charset="-120"/>
              </a:rPr>
              <a:t>Total  2,467</a:t>
            </a:r>
          </a:p>
          <a:p>
            <a:pPr defTabSz="1219012"/>
            <a:endParaRPr lang="en-US" altLang="zh-TW" sz="1600" dirty="0">
              <a:solidFill>
                <a:schemeClr val="bg1"/>
              </a:solidFill>
              <a:latin typeface="微軟正黑體" panose="020B0604030504040204" pitchFamily="34" charset="-120"/>
              <a:ea typeface="微軟正黑體" panose="020B0604030504040204" pitchFamily="34" charset="-120"/>
            </a:endParaRPr>
          </a:p>
          <a:p>
            <a:pPr defTabSz="1219012"/>
            <a:r>
              <a:rPr lang="en-US" altLang="zh-TW" sz="1600" dirty="0">
                <a:solidFill>
                  <a:schemeClr val="bg1"/>
                </a:solidFill>
                <a:latin typeface="微軟正黑體" panose="020B0604030504040204" pitchFamily="34" charset="-120"/>
                <a:ea typeface="微軟正黑體" panose="020B0604030504040204" pitchFamily="34" charset="-120"/>
              </a:rPr>
              <a:t>Head Office</a:t>
            </a:r>
          </a:p>
          <a:p>
            <a:pPr defTabSz="1219012"/>
            <a:r>
              <a:rPr lang="en-US" altLang="zh-TW" sz="1600" dirty="0">
                <a:solidFill>
                  <a:schemeClr val="bg1"/>
                </a:solidFill>
                <a:latin typeface="微軟正黑體" panose="020B0604030504040204" pitchFamily="34" charset="-120"/>
                <a:ea typeface="微軟正黑體" panose="020B0604030504040204" pitchFamily="34" charset="-120"/>
              </a:rPr>
              <a:t>New Taipei City, Taiwan</a:t>
            </a:r>
          </a:p>
          <a:p>
            <a:pPr defTabSz="1219012"/>
            <a:endParaRPr lang="zh-TW" altLang="en-US" sz="1600" dirty="0">
              <a:solidFill>
                <a:schemeClr val="bg1"/>
              </a:solidFill>
              <a:latin typeface="微軟正黑體" panose="020B0604030504040204" pitchFamily="34" charset="-120"/>
              <a:ea typeface="微軟正黑體" panose="020B0604030504040204" pitchFamily="34" charset="-120"/>
            </a:endParaRPr>
          </a:p>
        </p:txBody>
      </p:sp>
      <p:sp>
        <p:nvSpPr>
          <p:cNvPr id="239" name="Rectangle 49"/>
          <p:cNvSpPr>
            <a:spLocks noChangeArrowheads="1"/>
          </p:cNvSpPr>
          <p:nvPr/>
        </p:nvSpPr>
        <p:spPr bwMode="auto">
          <a:xfrm>
            <a:off x="2318755" y="4078544"/>
            <a:ext cx="275624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defTabSz="1219012"/>
            <a:r>
              <a:rPr lang="en-US" altLang="zh-TW" sz="2400" b="1" dirty="0">
                <a:solidFill>
                  <a:schemeClr val="bg1"/>
                </a:solidFill>
                <a:latin typeface="微软雅黑" pitchFamily="34" charset="-122"/>
                <a:ea typeface="微软雅黑" pitchFamily="34" charset="-122"/>
              </a:rPr>
              <a:t>Employee</a:t>
            </a:r>
          </a:p>
        </p:txBody>
      </p:sp>
      <p:sp>
        <p:nvSpPr>
          <p:cNvPr id="240" name="chenying0907 106"/>
          <p:cNvSpPr/>
          <p:nvPr/>
        </p:nvSpPr>
        <p:spPr>
          <a:xfrm>
            <a:off x="1532588" y="1613858"/>
            <a:ext cx="874475" cy="697539"/>
          </a:xfrm>
          <a:prstGeom prst="rect">
            <a:avLst/>
          </a:prstGeom>
        </p:spPr>
        <p:txBody>
          <a:bodyPr wrap="square" lIns="121897" tIns="60948" rIns="121897" bIns="60948">
            <a:spAutoFit/>
          </a:bodyPr>
          <a:lstStyle/>
          <a:p>
            <a:pPr algn="ctr" defTabSz="1219012"/>
            <a:r>
              <a:rPr lang="en-US" altLang="zh-CN" sz="3733" dirty="0">
                <a:ln w="6350">
                  <a:noFill/>
                </a:ln>
                <a:solidFill>
                  <a:srgbClr val="00B0F0"/>
                </a:solidFill>
                <a:latin typeface="微软雅黑" panose="020B0503020204020204" pitchFamily="34" charset="-122"/>
                <a:ea typeface="微软雅黑" panose="020B0503020204020204" pitchFamily="34" charset="-122"/>
              </a:rPr>
              <a:t>01</a:t>
            </a:r>
            <a:endParaRPr lang="zh-CN" altLang="en-US" sz="3733" dirty="0">
              <a:ln w="6350">
                <a:noFill/>
              </a:ln>
              <a:solidFill>
                <a:srgbClr val="00B0F0"/>
              </a:solidFill>
              <a:latin typeface="微软雅黑" panose="020B0503020204020204" pitchFamily="34" charset="-122"/>
              <a:ea typeface="微软雅黑" panose="020B0503020204020204" pitchFamily="34" charset="-122"/>
            </a:endParaRPr>
          </a:p>
        </p:txBody>
      </p:sp>
      <p:sp>
        <p:nvSpPr>
          <p:cNvPr id="241" name="chenying0907 107"/>
          <p:cNvSpPr/>
          <p:nvPr/>
        </p:nvSpPr>
        <p:spPr>
          <a:xfrm>
            <a:off x="1435982" y="4149212"/>
            <a:ext cx="874475" cy="697539"/>
          </a:xfrm>
          <a:prstGeom prst="rect">
            <a:avLst/>
          </a:prstGeom>
        </p:spPr>
        <p:txBody>
          <a:bodyPr wrap="square" lIns="121897" tIns="60948" rIns="121897" bIns="60948">
            <a:spAutoFit/>
          </a:bodyPr>
          <a:lstStyle/>
          <a:p>
            <a:pPr algn="ctr" defTabSz="1219012"/>
            <a:r>
              <a:rPr lang="en-US" altLang="zh-CN" sz="3733" dirty="0">
                <a:ln w="6350">
                  <a:noFill/>
                </a:ln>
                <a:solidFill>
                  <a:srgbClr val="00B0F0"/>
                </a:solidFill>
                <a:latin typeface="微软雅黑" panose="020B0503020204020204" pitchFamily="34" charset="-122"/>
                <a:ea typeface="微软雅黑" panose="020B0503020204020204" pitchFamily="34" charset="-122"/>
              </a:rPr>
              <a:t>03</a:t>
            </a:r>
            <a:endParaRPr lang="zh-CN" altLang="en-US" sz="3733" dirty="0">
              <a:ln w="6350">
                <a:noFill/>
              </a:ln>
              <a:solidFill>
                <a:srgbClr val="00B0F0"/>
              </a:solidFill>
              <a:latin typeface="微软雅黑" panose="020B0503020204020204" pitchFamily="34" charset="-122"/>
              <a:ea typeface="微软雅黑" panose="020B0503020204020204" pitchFamily="34" charset="-122"/>
            </a:endParaRPr>
          </a:p>
        </p:txBody>
      </p:sp>
      <p:sp>
        <p:nvSpPr>
          <p:cNvPr id="242" name="chenying0907 108"/>
          <p:cNvSpPr/>
          <p:nvPr/>
        </p:nvSpPr>
        <p:spPr>
          <a:xfrm>
            <a:off x="9564188" y="1611967"/>
            <a:ext cx="874475" cy="697539"/>
          </a:xfrm>
          <a:prstGeom prst="rect">
            <a:avLst/>
          </a:prstGeom>
        </p:spPr>
        <p:txBody>
          <a:bodyPr wrap="square" lIns="121897" tIns="60948" rIns="121897" bIns="60948">
            <a:spAutoFit/>
          </a:bodyPr>
          <a:lstStyle/>
          <a:p>
            <a:pPr algn="ctr" defTabSz="1219012"/>
            <a:r>
              <a:rPr lang="en-US" altLang="zh-CN" sz="3733" dirty="0">
                <a:ln w="6350">
                  <a:noFill/>
                </a:ln>
                <a:solidFill>
                  <a:srgbClr val="00B0F0"/>
                </a:solidFill>
                <a:latin typeface="微软雅黑" panose="020B0503020204020204" pitchFamily="34" charset="-122"/>
                <a:ea typeface="微软雅黑" panose="020B0503020204020204" pitchFamily="34" charset="-122"/>
              </a:rPr>
              <a:t>02</a:t>
            </a:r>
            <a:endParaRPr lang="zh-CN" altLang="en-US" sz="3733" dirty="0">
              <a:ln w="6350">
                <a:noFill/>
              </a:ln>
              <a:solidFill>
                <a:srgbClr val="00B0F0"/>
              </a:solidFill>
              <a:latin typeface="微软雅黑" panose="020B0503020204020204" pitchFamily="34" charset="-122"/>
              <a:ea typeface="微软雅黑" panose="020B0503020204020204" pitchFamily="34" charset="-122"/>
            </a:endParaRPr>
          </a:p>
        </p:txBody>
      </p:sp>
      <p:sp>
        <p:nvSpPr>
          <p:cNvPr id="243" name="chenying0907 109"/>
          <p:cNvSpPr/>
          <p:nvPr/>
        </p:nvSpPr>
        <p:spPr>
          <a:xfrm>
            <a:off x="9545003" y="4164793"/>
            <a:ext cx="874475" cy="697539"/>
          </a:xfrm>
          <a:prstGeom prst="rect">
            <a:avLst/>
          </a:prstGeom>
        </p:spPr>
        <p:txBody>
          <a:bodyPr wrap="square" lIns="121897" tIns="60948" rIns="121897" bIns="60948">
            <a:spAutoFit/>
          </a:bodyPr>
          <a:lstStyle/>
          <a:p>
            <a:pPr algn="ctr" defTabSz="1219012"/>
            <a:r>
              <a:rPr lang="en-US" altLang="zh-CN" sz="3733" dirty="0">
                <a:ln w="6350">
                  <a:noFill/>
                </a:ln>
                <a:solidFill>
                  <a:srgbClr val="00B0F0"/>
                </a:solidFill>
                <a:latin typeface="微软雅黑" panose="020B0503020204020204" pitchFamily="34" charset="-122"/>
                <a:ea typeface="微软雅黑" panose="020B0503020204020204" pitchFamily="34" charset="-122"/>
              </a:rPr>
              <a:t>04</a:t>
            </a:r>
            <a:endParaRPr lang="zh-CN" altLang="en-US" sz="3733" dirty="0">
              <a:ln w="6350">
                <a:noFill/>
              </a:ln>
              <a:solidFill>
                <a:srgbClr val="00B0F0"/>
              </a:solidFill>
              <a:latin typeface="微软雅黑" panose="020B0503020204020204" pitchFamily="34" charset="-122"/>
              <a:ea typeface="微软雅黑" panose="020B0503020204020204" pitchFamily="34" charset="-122"/>
            </a:endParaRPr>
          </a:p>
        </p:txBody>
      </p:sp>
      <p:sp>
        <p:nvSpPr>
          <p:cNvPr id="244" name="chenying0907 21"/>
          <p:cNvSpPr>
            <a:spLocks noEditPoints="1"/>
          </p:cNvSpPr>
          <p:nvPr/>
        </p:nvSpPr>
        <p:spPr bwMode="auto">
          <a:xfrm>
            <a:off x="7008505" y="3704854"/>
            <a:ext cx="214541" cy="219309"/>
          </a:xfrm>
          <a:custGeom>
            <a:avLst/>
            <a:gdLst>
              <a:gd name="T0" fmla="*/ 26 w 90"/>
              <a:gd name="T1" fmla="*/ 19 h 91"/>
              <a:gd name="T2" fmla="*/ 19 w 90"/>
              <a:gd name="T3" fmla="*/ 26 h 91"/>
              <a:gd name="T4" fmla="*/ 18 w 90"/>
              <a:gd name="T5" fmla="*/ 34 h 91"/>
              <a:gd name="T6" fmla="*/ 22 w 90"/>
              <a:gd name="T7" fmla="*/ 29 h 91"/>
              <a:gd name="T8" fmla="*/ 29 w 90"/>
              <a:gd name="T9" fmla="*/ 23 h 91"/>
              <a:gd name="T10" fmla="*/ 33 w 90"/>
              <a:gd name="T11" fmla="*/ 18 h 91"/>
              <a:gd name="T12" fmla="*/ 89 w 90"/>
              <a:gd name="T13" fmla="*/ 84 h 91"/>
              <a:gd name="T14" fmla="*/ 73 w 90"/>
              <a:gd name="T15" fmla="*/ 67 h 91"/>
              <a:gd name="T16" fmla="*/ 82 w 90"/>
              <a:gd name="T17" fmla="*/ 41 h 91"/>
              <a:gd name="T18" fmla="*/ 79 w 90"/>
              <a:gd name="T19" fmla="*/ 25 h 91"/>
              <a:gd name="T20" fmla="*/ 70 w 90"/>
              <a:gd name="T21" fmla="*/ 12 h 91"/>
              <a:gd name="T22" fmla="*/ 41 w 90"/>
              <a:gd name="T23" fmla="*/ 0 h 91"/>
              <a:gd name="T24" fmla="*/ 3 w 90"/>
              <a:gd name="T25" fmla="*/ 25 h 91"/>
              <a:gd name="T26" fmla="*/ 3 w 90"/>
              <a:gd name="T27" fmla="*/ 57 h 91"/>
              <a:gd name="T28" fmla="*/ 12 w 90"/>
              <a:gd name="T29" fmla="*/ 70 h 91"/>
              <a:gd name="T30" fmla="*/ 25 w 90"/>
              <a:gd name="T31" fmla="*/ 79 h 91"/>
              <a:gd name="T32" fmla="*/ 25 w 90"/>
              <a:gd name="T33" fmla="*/ 79 h 91"/>
              <a:gd name="T34" fmla="*/ 57 w 90"/>
              <a:gd name="T35" fmla="*/ 79 h 91"/>
              <a:gd name="T36" fmla="*/ 84 w 90"/>
              <a:gd name="T37" fmla="*/ 89 h 91"/>
              <a:gd name="T38" fmla="*/ 89 w 90"/>
              <a:gd name="T39" fmla="*/ 84 h 91"/>
              <a:gd name="T40" fmla="*/ 65 w 90"/>
              <a:gd name="T41" fmla="*/ 65 h 91"/>
              <a:gd name="T42" fmla="*/ 54 w 90"/>
              <a:gd name="T43" fmla="*/ 72 h 91"/>
              <a:gd name="T44" fmla="*/ 28 w 90"/>
              <a:gd name="T45" fmla="*/ 72 h 91"/>
              <a:gd name="T46" fmla="*/ 17 w 90"/>
              <a:gd name="T47" fmla="*/ 65 h 91"/>
              <a:gd name="T48" fmla="*/ 17 w 90"/>
              <a:gd name="T49" fmla="*/ 65 h 91"/>
              <a:gd name="T50" fmla="*/ 10 w 90"/>
              <a:gd name="T51" fmla="*/ 54 h 91"/>
              <a:gd name="T52" fmla="*/ 10 w 90"/>
              <a:gd name="T53" fmla="*/ 28 h 91"/>
              <a:gd name="T54" fmla="*/ 41 w 90"/>
              <a:gd name="T55" fmla="*/ 7 h 91"/>
              <a:gd name="T56" fmla="*/ 65 w 90"/>
              <a:gd name="T57" fmla="*/ 17 h 91"/>
              <a:gd name="T58" fmla="*/ 72 w 90"/>
              <a:gd name="T59" fmla="*/ 28 h 91"/>
              <a:gd name="T60" fmla="*/ 75 w 90"/>
              <a:gd name="T61" fmla="*/ 41 h 91"/>
              <a:gd name="T62" fmla="*/ 65 w 90"/>
              <a:gd name="T63" fmla="*/ 65 h 91"/>
              <a:gd name="T64" fmla="*/ 65 w 90"/>
              <a:gd name="T65" fmla="*/ 39 h 91"/>
              <a:gd name="T66" fmla="*/ 61 w 90"/>
              <a:gd name="T67" fmla="*/ 50 h 91"/>
              <a:gd name="T68" fmla="*/ 57 w 90"/>
              <a:gd name="T69" fmla="*/ 57 h 91"/>
              <a:gd name="T70" fmla="*/ 41 w 90"/>
              <a:gd name="T71" fmla="*/ 63 h 91"/>
              <a:gd name="T72" fmla="*/ 41 w 90"/>
              <a:gd name="T73" fmla="*/ 68 h 91"/>
              <a:gd name="T74" fmla="*/ 60 w 90"/>
              <a:gd name="T75" fmla="*/ 60 h 91"/>
              <a:gd name="T76" fmla="*/ 66 w 90"/>
              <a:gd name="T77" fmla="*/ 51 h 91"/>
              <a:gd name="T78" fmla="*/ 65 w 90"/>
              <a:gd name="T79" fmla="*/ 39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90" h="91">
                <a:moveTo>
                  <a:pt x="30" y="16"/>
                </a:moveTo>
                <a:cubicBezTo>
                  <a:pt x="29" y="17"/>
                  <a:pt x="27" y="18"/>
                  <a:pt x="26" y="19"/>
                </a:cubicBezTo>
                <a:cubicBezTo>
                  <a:pt x="25" y="20"/>
                  <a:pt x="23" y="21"/>
                  <a:pt x="22" y="22"/>
                </a:cubicBezTo>
                <a:cubicBezTo>
                  <a:pt x="21" y="23"/>
                  <a:pt x="20" y="25"/>
                  <a:pt x="19" y="26"/>
                </a:cubicBezTo>
                <a:cubicBezTo>
                  <a:pt x="18" y="28"/>
                  <a:pt x="17" y="29"/>
                  <a:pt x="16" y="31"/>
                </a:cubicBezTo>
                <a:cubicBezTo>
                  <a:pt x="16" y="32"/>
                  <a:pt x="16" y="33"/>
                  <a:pt x="18" y="34"/>
                </a:cubicBezTo>
                <a:cubicBezTo>
                  <a:pt x="19" y="34"/>
                  <a:pt x="20" y="34"/>
                  <a:pt x="20" y="32"/>
                </a:cubicBezTo>
                <a:cubicBezTo>
                  <a:pt x="21" y="31"/>
                  <a:pt x="22" y="30"/>
                  <a:pt x="22" y="29"/>
                </a:cubicBezTo>
                <a:cubicBezTo>
                  <a:pt x="23" y="28"/>
                  <a:pt x="24" y="26"/>
                  <a:pt x="25" y="25"/>
                </a:cubicBezTo>
                <a:cubicBezTo>
                  <a:pt x="26" y="24"/>
                  <a:pt x="27" y="23"/>
                  <a:pt x="29" y="23"/>
                </a:cubicBezTo>
                <a:cubicBezTo>
                  <a:pt x="30" y="22"/>
                  <a:pt x="31" y="21"/>
                  <a:pt x="32" y="21"/>
                </a:cubicBezTo>
                <a:cubicBezTo>
                  <a:pt x="33" y="20"/>
                  <a:pt x="34" y="19"/>
                  <a:pt x="33" y="18"/>
                </a:cubicBezTo>
                <a:cubicBezTo>
                  <a:pt x="33" y="17"/>
                  <a:pt x="32" y="16"/>
                  <a:pt x="30" y="16"/>
                </a:cubicBezTo>
                <a:close/>
                <a:moveTo>
                  <a:pt x="89" y="84"/>
                </a:moveTo>
                <a:cubicBezTo>
                  <a:pt x="89" y="84"/>
                  <a:pt x="89" y="84"/>
                  <a:pt x="89" y="84"/>
                </a:cubicBezTo>
                <a:cubicBezTo>
                  <a:pt x="73" y="67"/>
                  <a:pt x="73" y="67"/>
                  <a:pt x="73" y="67"/>
                </a:cubicBezTo>
                <a:cubicBezTo>
                  <a:pt x="75" y="64"/>
                  <a:pt x="77" y="61"/>
                  <a:pt x="79" y="57"/>
                </a:cubicBezTo>
                <a:cubicBezTo>
                  <a:pt x="81" y="52"/>
                  <a:pt x="82" y="47"/>
                  <a:pt x="82" y="41"/>
                </a:cubicBezTo>
                <a:cubicBezTo>
                  <a:pt x="82" y="36"/>
                  <a:pt x="81" y="30"/>
                  <a:pt x="79" y="26"/>
                </a:cubicBezTo>
                <a:cubicBezTo>
                  <a:pt x="79" y="25"/>
                  <a:pt x="79" y="25"/>
                  <a:pt x="79" y="25"/>
                </a:cubicBezTo>
                <a:cubicBezTo>
                  <a:pt x="77" y="20"/>
                  <a:pt x="74" y="16"/>
                  <a:pt x="70" y="12"/>
                </a:cubicBezTo>
                <a:cubicBezTo>
                  <a:pt x="70" y="12"/>
                  <a:pt x="70" y="12"/>
                  <a:pt x="70" y="12"/>
                </a:cubicBezTo>
                <a:cubicBezTo>
                  <a:pt x="66" y="8"/>
                  <a:pt x="62" y="5"/>
                  <a:pt x="57" y="3"/>
                </a:cubicBezTo>
                <a:cubicBezTo>
                  <a:pt x="52" y="1"/>
                  <a:pt x="46" y="0"/>
                  <a:pt x="41" y="0"/>
                </a:cubicBezTo>
                <a:cubicBezTo>
                  <a:pt x="29" y="0"/>
                  <a:pt x="19" y="4"/>
                  <a:pt x="12" y="12"/>
                </a:cubicBezTo>
                <a:cubicBezTo>
                  <a:pt x="8" y="16"/>
                  <a:pt x="5" y="20"/>
                  <a:pt x="3" y="25"/>
                </a:cubicBezTo>
                <a:cubicBezTo>
                  <a:pt x="1" y="30"/>
                  <a:pt x="0" y="36"/>
                  <a:pt x="0" y="41"/>
                </a:cubicBezTo>
                <a:cubicBezTo>
                  <a:pt x="0" y="47"/>
                  <a:pt x="1" y="52"/>
                  <a:pt x="3" y="57"/>
                </a:cubicBezTo>
                <a:cubicBezTo>
                  <a:pt x="3" y="57"/>
                  <a:pt x="3" y="57"/>
                  <a:pt x="3" y="57"/>
                </a:cubicBezTo>
                <a:cubicBezTo>
                  <a:pt x="5" y="62"/>
                  <a:pt x="8" y="66"/>
                  <a:pt x="12" y="70"/>
                </a:cubicBezTo>
                <a:cubicBezTo>
                  <a:pt x="12" y="70"/>
                  <a:pt x="12" y="70"/>
                  <a:pt x="12" y="70"/>
                </a:cubicBezTo>
                <a:cubicBezTo>
                  <a:pt x="16" y="74"/>
                  <a:pt x="20" y="77"/>
                  <a:pt x="25" y="79"/>
                </a:cubicBezTo>
                <a:cubicBezTo>
                  <a:pt x="25" y="79"/>
                  <a:pt x="25" y="79"/>
                  <a:pt x="25" y="79"/>
                </a:cubicBezTo>
                <a:cubicBezTo>
                  <a:pt x="25" y="79"/>
                  <a:pt x="25" y="79"/>
                  <a:pt x="25" y="79"/>
                </a:cubicBezTo>
                <a:cubicBezTo>
                  <a:pt x="30" y="81"/>
                  <a:pt x="35" y="82"/>
                  <a:pt x="41" y="82"/>
                </a:cubicBezTo>
                <a:cubicBezTo>
                  <a:pt x="46" y="82"/>
                  <a:pt x="52" y="81"/>
                  <a:pt x="57" y="79"/>
                </a:cubicBezTo>
                <a:cubicBezTo>
                  <a:pt x="61" y="78"/>
                  <a:pt x="64" y="75"/>
                  <a:pt x="67" y="73"/>
                </a:cubicBezTo>
                <a:cubicBezTo>
                  <a:pt x="84" y="89"/>
                  <a:pt x="84" y="89"/>
                  <a:pt x="84" y="89"/>
                </a:cubicBezTo>
                <a:cubicBezTo>
                  <a:pt x="85" y="91"/>
                  <a:pt x="88" y="91"/>
                  <a:pt x="89" y="89"/>
                </a:cubicBezTo>
                <a:cubicBezTo>
                  <a:pt x="90" y="88"/>
                  <a:pt x="90" y="85"/>
                  <a:pt x="89" y="84"/>
                </a:cubicBezTo>
                <a:close/>
                <a:moveTo>
                  <a:pt x="65" y="65"/>
                </a:moveTo>
                <a:cubicBezTo>
                  <a:pt x="65" y="65"/>
                  <a:pt x="65" y="65"/>
                  <a:pt x="65" y="65"/>
                </a:cubicBezTo>
                <a:cubicBezTo>
                  <a:pt x="65" y="65"/>
                  <a:pt x="65" y="65"/>
                  <a:pt x="65" y="65"/>
                </a:cubicBezTo>
                <a:cubicBezTo>
                  <a:pt x="62" y="68"/>
                  <a:pt x="58" y="71"/>
                  <a:pt x="54" y="72"/>
                </a:cubicBezTo>
                <a:cubicBezTo>
                  <a:pt x="50" y="74"/>
                  <a:pt x="45" y="75"/>
                  <a:pt x="41" y="75"/>
                </a:cubicBezTo>
                <a:cubicBezTo>
                  <a:pt x="36" y="75"/>
                  <a:pt x="32" y="74"/>
                  <a:pt x="28" y="72"/>
                </a:cubicBezTo>
                <a:cubicBezTo>
                  <a:pt x="28" y="72"/>
                  <a:pt x="28" y="72"/>
                  <a:pt x="28" y="72"/>
                </a:cubicBezTo>
                <a:cubicBezTo>
                  <a:pt x="24" y="71"/>
                  <a:pt x="20" y="68"/>
                  <a:pt x="17" y="65"/>
                </a:cubicBezTo>
                <a:cubicBezTo>
                  <a:pt x="17" y="65"/>
                  <a:pt x="17" y="65"/>
                  <a:pt x="17" y="65"/>
                </a:cubicBezTo>
                <a:cubicBezTo>
                  <a:pt x="17" y="65"/>
                  <a:pt x="17" y="65"/>
                  <a:pt x="17" y="65"/>
                </a:cubicBezTo>
                <a:cubicBezTo>
                  <a:pt x="14" y="62"/>
                  <a:pt x="11" y="58"/>
                  <a:pt x="10" y="54"/>
                </a:cubicBezTo>
                <a:cubicBezTo>
                  <a:pt x="10" y="54"/>
                  <a:pt x="10" y="54"/>
                  <a:pt x="10" y="54"/>
                </a:cubicBezTo>
                <a:cubicBezTo>
                  <a:pt x="8" y="50"/>
                  <a:pt x="7" y="46"/>
                  <a:pt x="7" y="41"/>
                </a:cubicBezTo>
                <a:cubicBezTo>
                  <a:pt x="7" y="37"/>
                  <a:pt x="8" y="32"/>
                  <a:pt x="10" y="28"/>
                </a:cubicBezTo>
                <a:cubicBezTo>
                  <a:pt x="11" y="24"/>
                  <a:pt x="14" y="20"/>
                  <a:pt x="17" y="17"/>
                </a:cubicBezTo>
                <a:cubicBezTo>
                  <a:pt x="23" y="11"/>
                  <a:pt x="32" y="7"/>
                  <a:pt x="41" y="7"/>
                </a:cubicBezTo>
                <a:cubicBezTo>
                  <a:pt x="45" y="7"/>
                  <a:pt x="50" y="8"/>
                  <a:pt x="54" y="10"/>
                </a:cubicBezTo>
                <a:cubicBezTo>
                  <a:pt x="58" y="12"/>
                  <a:pt x="62" y="14"/>
                  <a:pt x="65" y="17"/>
                </a:cubicBezTo>
                <a:cubicBezTo>
                  <a:pt x="65" y="17"/>
                  <a:pt x="65" y="17"/>
                  <a:pt x="65" y="17"/>
                </a:cubicBezTo>
                <a:cubicBezTo>
                  <a:pt x="68" y="21"/>
                  <a:pt x="70" y="24"/>
                  <a:pt x="72" y="28"/>
                </a:cubicBezTo>
                <a:cubicBezTo>
                  <a:pt x="72" y="28"/>
                  <a:pt x="72" y="28"/>
                  <a:pt x="72" y="28"/>
                </a:cubicBezTo>
                <a:cubicBezTo>
                  <a:pt x="74" y="32"/>
                  <a:pt x="75" y="37"/>
                  <a:pt x="75" y="41"/>
                </a:cubicBezTo>
                <a:cubicBezTo>
                  <a:pt x="75" y="46"/>
                  <a:pt x="74" y="50"/>
                  <a:pt x="72" y="54"/>
                </a:cubicBezTo>
                <a:cubicBezTo>
                  <a:pt x="70" y="58"/>
                  <a:pt x="68" y="62"/>
                  <a:pt x="65" y="65"/>
                </a:cubicBezTo>
                <a:close/>
                <a:moveTo>
                  <a:pt x="65" y="39"/>
                </a:moveTo>
                <a:cubicBezTo>
                  <a:pt x="65" y="39"/>
                  <a:pt x="65" y="39"/>
                  <a:pt x="65" y="39"/>
                </a:cubicBezTo>
                <a:cubicBezTo>
                  <a:pt x="64" y="39"/>
                  <a:pt x="63" y="40"/>
                  <a:pt x="63" y="41"/>
                </a:cubicBezTo>
                <a:cubicBezTo>
                  <a:pt x="63" y="44"/>
                  <a:pt x="62" y="47"/>
                  <a:pt x="61" y="50"/>
                </a:cubicBezTo>
                <a:cubicBezTo>
                  <a:pt x="61" y="50"/>
                  <a:pt x="61" y="50"/>
                  <a:pt x="61" y="50"/>
                </a:cubicBezTo>
                <a:cubicBezTo>
                  <a:pt x="60" y="52"/>
                  <a:pt x="59" y="55"/>
                  <a:pt x="57" y="57"/>
                </a:cubicBezTo>
                <a:cubicBezTo>
                  <a:pt x="54" y="59"/>
                  <a:pt x="52" y="60"/>
                  <a:pt x="49" y="62"/>
                </a:cubicBezTo>
                <a:cubicBezTo>
                  <a:pt x="47" y="63"/>
                  <a:pt x="44" y="63"/>
                  <a:pt x="41" y="63"/>
                </a:cubicBezTo>
                <a:cubicBezTo>
                  <a:pt x="40" y="63"/>
                  <a:pt x="39" y="64"/>
                  <a:pt x="39" y="66"/>
                </a:cubicBezTo>
                <a:cubicBezTo>
                  <a:pt x="39" y="67"/>
                  <a:pt x="40" y="68"/>
                  <a:pt x="41" y="68"/>
                </a:cubicBezTo>
                <a:cubicBezTo>
                  <a:pt x="44" y="68"/>
                  <a:pt x="48" y="67"/>
                  <a:pt x="51" y="66"/>
                </a:cubicBezTo>
                <a:cubicBezTo>
                  <a:pt x="54" y="64"/>
                  <a:pt x="57" y="63"/>
                  <a:pt x="60" y="60"/>
                </a:cubicBezTo>
                <a:cubicBezTo>
                  <a:pt x="62" y="58"/>
                  <a:pt x="64" y="55"/>
                  <a:pt x="66" y="51"/>
                </a:cubicBezTo>
                <a:cubicBezTo>
                  <a:pt x="66" y="51"/>
                  <a:pt x="66" y="51"/>
                  <a:pt x="66" y="51"/>
                </a:cubicBezTo>
                <a:cubicBezTo>
                  <a:pt x="67" y="48"/>
                  <a:pt x="68" y="45"/>
                  <a:pt x="68" y="41"/>
                </a:cubicBezTo>
                <a:cubicBezTo>
                  <a:pt x="68" y="40"/>
                  <a:pt x="67" y="39"/>
                  <a:pt x="65" y="39"/>
                </a:cubicBezTo>
                <a:close/>
              </a:path>
            </a:pathLst>
          </a:custGeom>
          <a:solidFill>
            <a:sysClr val="window" lastClr="FFFFFF"/>
          </a:solidFill>
          <a:ln>
            <a:noFill/>
          </a:ln>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45" name="chenying0907 23"/>
          <p:cNvSpPr>
            <a:spLocks noEditPoints="1"/>
          </p:cNvSpPr>
          <p:nvPr/>
        </p:nvSpPr>
        <p:spPr bwMode="auto">
          <a:xfrm>
            <a:off x="4812254" y="3698892"/>
            <a:ext cx="193088" cy="231229"/>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ysClr val="window" lastClr="FFFFFF"/>
          </a:solidFill>
          <a:ln>
            <a:noFill/>
          </a:ln>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46" name="chenying0907 24"/>
          <p:cNvSpPr>
            <a:spLocks noEditPoints="1"/>
          </p:cNvSpPr>
          <p:nvPr/>
        </p:nvSpPr>
        <p:spPr bwMode="auto">
          <a:xfrm>
            <a:off x="5148169" y="1874762"/>
            <a:ext cx="234805" cy="221693"/>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ysClr val="window" lastClr="FFFFFF"/>
          </a:solidFill>
          <a:ln>
            <a:noFill/>
          </a:ln>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47" name="chenying0907 26"/>
          <p:cNvSpPr>
            <a:spLocks noEditPoints="1"/>
          </p:cNvSpPr>
          <p:nvPr/>
        </p:nvSpPr>
        <p:spPr bwMode="auto">
          <a:xfrm>
            <a:off x="6657893" y="1854951"/>
            <a:ext cx="214349" cy="215355"/>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ysClr val="window" lastClr="FFFFFF"/>
          </a:solidFill>
          <a:ln>
            <a:noFill/>
          </a:ln>
        </p:spPr>
        <p:txBody>
          <a:bodyPr vert="horz" wrap="square" lIns="121897" tIns="60948" rIns="121897" bIns="60948"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pic>
        <p:nvPicPr>
          <p:cNvPr id="248" name="圖片 247">
            <a:extLst>
              <a:ext uri="{FF2B5EF4-FFF2-40B4-BE49-F238E27FC236}">
                <a16:creationId xmlns:a16="http://schemas.microsoft.com/office/drawing/2014/main" id="{7A7B3E12-7351-0A84-4188-49C1434238FC}"/>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0" b="100000" l="0" r="100000">
                        <a14:foregroundMark x1="54783" y1="66667" x2="54783" y2="66667"/>
                        <a14:foregroundMark x1="23913" y1="67580" x2="24783" y2="77169"/>
                        <a14:foregroundMark x1="10870" y1="65297" x2="6522" y2="68037"/>
                        <a14:foregroundMark x1="53913" y1="74429" x2="54348" y2="77626"/>
                        <a14:foregroundMark x1="73913" y1="65297" x2="70870" y2="71233"/>
                        <a14:foregroundMark x1="70870" y1="71233" x2="70870" y2="71233"/>
                        <a14:foregroundMark x1="77391" y1="68037" x2="80870" y2="78539"/>
                        <a14:foregroundMark x1="80870" y1="78539" x2="80870" y2="78539"/>
                        <a14:foregroundMark x1="87826" y1="67123" x2="87391" y2="75342"/>
                        <a14:foregroundMark x1="46087" y1="67580" x2="46957" y2="71689"/>
                        <a14:foregroundMark x1="46957" y1="71689" x2="46957" y2="71689"/>
                        <a14:foregroundMark x1="33913" y1="71689" x2="35217" y2="78539"/>
                        <a14:foregroundMark x1="35652" y1="78539" x2="35652" y2="78539"/>
                        <a14:foregroundMark x1="16957" y1="74886" x2="16522" y2="78995"/>
                        <a14:foregroundMark x1="16522" y1="78995" x2="16522" y2="78995"/>
                        <a14:foregroundMark x1="49130" y1="91781" x2="49130" y2="91781"/>
                        <a14:foregroundMark x1="63478" y1="68037" x2="62609" y2="71689"/>
                        <a14:foregroundMark x1="61739" y1="89954" x2="61739" y2="89954"/>
                        <a14:foregroundMark x1="61739" y1="89954" x2="61739" y2="89954"/>
                        <a14:foregroundMark x1="54783" y1="89041" x2="53913" y2="94521"/>
                        <a14:foregroundMark x1="66522" y1="89954" x2="65652" y2="94521"/>
                        <a14:foregroundMark x1="65652" y1="94521" x2="65652" y2="94521"/>
                        <a14:foregroundMark x1="80870" y1="87215" x2="80870" y2="91781"/>
                        <a14:foregroundMark x1="80870" y1="91781" x2="80870" y2="91781"/>
                        <a14:foregroundMark x1="76957" y1="89498" x2="76522" y2="91781"/>
                        <a14:foregroundMark x1="76522" y1="91781" x2="76522" y2="91781"/>
                        <a14:foregroundMark x1="94348" y1="55251" x2="94348" y2="55251"/>
                        <a14:foregroundMark x1="94348" y1="55251" x2="94348" y2="55251"/>
                        <a14:foregroundMark x1="94348" y1="58447" x2="94348" y2="58447"/>
                        <a14:foregroundMark x1="91739" y1="91324" x2="91739" y2="91324"/>
                        <a14:foregroundMark x1="91739" y1="91324" x2="91739" y2="91324"/>
                        <a14:foregroundMark x1="87391" y1="95890" x2="87826" y2="95890"/>
                        <a14:foregroundMark x1="87826" y1="95434" x2="87826" y2="95434"/>
                        <a14:foregroundMark x1="87826" y1="95434" x2="88261" y2="94521"/>
                        <a14:foregroundMark x1="70000" y1="91781" x2="70870" y2="93151"/>
                      </a14:backgroundRemoval>
                    </a14:imgEffect>
                  </a14:imgLayer>
                </a14:imgProps>
              </a:ext>
              <a:ext uri="{28A0092B-C50C-407E-A947-70E740481C1C}">
                <a14:useLocalDpi xmlns:a14="http://schemas.microsoft.com/office/drawing/2010/main" val="0"/>
              </a:ext>
            </a:extLst>
          </a:blip>
          <a:stretch>
            <a:fillRect/>
          </a:stretch>
        </p:blipFill>
        <p:spPr>
          <a:xfrm>
            <a:off x="5394028" y="2435997"/>
            <a:ext cx="1228754" cy="1169986"/>
          </a:xfrm>
          <a:prstGeom prst="rect">
            <a:avLst/>
          </a:prstGeom>
        </p:spPr>
      </p:pic>
      <p:sp>
        <p:nvSpPr>
          <p:cNvPr id="249" name="chenying0907 25">
            <a:extLst>
              <a:ext uri="{FF2B5EF4-FFF2-40B4-BE49-F238E27FC236}">
                <a16:creationId xmlns:a16="http://schemas.microsoft.com/office/drawing/2014/main" id="{F9222BB6-F815-D67E-A4F9-CA58AEBD9F6A}"/>
              </a:ext>
            </a:extLst>
          </p:cNvPr>
          <p:cNvSpPr>
            <a:spLocks/>
          </p:cNvSpPr>
          <p:nvPr/>
        </p:nvSpPr>
        <p:spPr bwMode="auto">
          <a:xfrm rot="874496">
            <a:off x="6382522" y="4187623"/>
            <a:ext cx="181849" cy="264507"/>
          </a:xfrm>
          <a:custGeom>
            <a:avLst/>
            <a:gdLst>
              <a:gd name="T0" fmla="*/ 3 w 63"/>
              <a:gd name="T1" fmla="*/ 16 h 92"/>
              <a:gd name="T2" fmla="*/ 6 w 63"/>
              <a:gd name="T3" fmla="*/ 3 h 92"/>
              <a:gd name="T4" fmla="*/ 6 w 63"/>
              <a:gd name="T5" fmla="*/ 3 h 92"/>
              <a:gd name="T6" fmla="*/ 20 w 63"/>
              <a:gd name="T7" fmla="*/ 6 h 92"/>
              <a:gd name="T8" fmla="*/ 60 w 63"/>
              <a:gd name="T9" fmla="*/ 75 h 92"/>
              <a:gd name="T10" fmla="*/ 56 w 63"/>
              <a:gd name="T11" fmla="*/ 89 h 92"/>
              <a:gd name="T12" fmla="*/ 56 w 63"/>
              <a:gd name="T13" fmla="*/ 89 h 92"/>
              <a:gd name="T14" fmla="*/ 43 w 63"/>
              <a:gd name="T15" fmla="*/ 85 h 92"/>
              <a:gd name="T16" fmla="*/ 3 w 63"/>
              <a:gd name="T1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92">
                <a:moveTo>
                  <a:pt x="3" y="16"/>
                </a:moveTo>
                <a:cubicBezTo>
                  <a:pt x="0" y="12"/>
                  <a:pt x="2" y="5"/>
                  <a:pt x="6" y="3"/>
                </a:cubicBezTo>
                <a:cubicBezTo>
                  <a:pt x="6" y="3"/>
                  <a:pt x="6" y="3"/>
                  <a:pt x="6" y="3"/>
                </a:cubicBezTo>
                <a:cubicBezTo>
                  <a:pt x="11" y="0"/>
                  <a:pt x="18" y="1"/>
                  <a:pt x="20" y="6"/>
                </a:cubicBezTo>
                <a:cubicBezTo>
                  <a:pt x="60" y="75"/>
                  <a:pt x="60" y="75"/>
                  <a:pt x="60" y="75"/>
                </a:cubicBezTo>
                <a:cubicBezTo>
                  <a:pt x="63" y="80"/>
                  <a:pt x="61" y="86"/>
                  <a:pt x="56" y="89"/>
                </a:cubicBezTo>
                <a:cubicBezTo>
                  <a:pt x="56" y="89"/>
                  <a:pt x="56" y="89"/>
                  <a:pt x="56" y="89"/>
                </a:cubicBezTo>
                <a:cubicBezTo>
                  <a:pt x="52" y="92"/>
                  <a:pt x="45" y="90"/>
                  <a:pt x="43" y="85"/>
                </a:cubicBezTo>
                <a:lnTo>
                  <a:pt x="3" y="16"/>
                </a:lnTo>
                <a:close/>
              </a:path>
            </a:pathLst>
          </a:custGeom>
          <a:solidFill>
            <a:srgbClr val="007FA2"/>
          </a:solid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50" name="chenying0907 25">
            <a:extLst>
              <a:ext uri="{FF2B5EF4-FFF2-40B4-BE49-F238E27FC236}">
                <a16:creationId xmlns:a16="http://schemas.microsoft.com/office/drawing/2014/main" id="{C8E1B560-BC9F-88E1-4706-5BFC2D128E9A}"/>
              </a:ext>
            </a:extLst>
          </p:cNvPr>
          <p:cNvSpPr>
            <a:spLocks/>
          </p:cNvSpPr>
          <p:nvPr/>
        </p:nvSpPr>
        <p:spPr bwMode="auto">
          <a:xfrm rot="1629534">
            <a:off x="6161901" y="4228594"/>
            <a:ext cx="181849" cy="264507"/>
          </a:xfrm>
          <a:custGeom>
            <a:avLst/>
            <a:gdLst>
              <a:gd name="T0" fmla="*/ 3 w 63"/>
              <a:gd name="T1" fmla="*/ 16 h 92"/>
              <a:gd name="T2" fmla="*/ 6 w 63"/>
              <a:gd name="T3" fmla="*/ 3 h 92"/>
              <a:gd name="T4" fmla="*/ 6 w 63"/>
              <a:gd name="T5" fmla="*/ 3 h 92"/>
              <a:gd name="T6" fmla="*/ 20 w 63"/>
              <a:gd name="T7" fmla="*/ 6 h 92"/>
              <a:gd name="T8" fmla="*/ 60 w 63"/>
              <a:gd name="T9" fmla="*/ 75 h 92"/>
              <a:gd name="T10" fmla="*/ 56 w 63"/>
              <a:gd name="T11" fmla="*/ 89 h 92"/>
              <a:gd name="T12" fmla="*/ 56 w 63"/>
              <a:gd name="T13" fmla="*/ 89 h 92"/>
              <a:gd name="T14" fmla="*/ 43 w 63"/>
              <a:gd name="T15" fmla="*/ 85 h 92"/>
              <a:gd name="T16" fmla="*/ 3 w 63"/>
              <a:gd name="T17" fmla="*/ 1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92">
                <a:moveTo>
                  <a:pt x="3" y="16"/>
                </a:moveTo>
                <a:cubicBezTo>
                  <a:pt x="0" y="12"/>
                  <a:pt x="2" y="5"/>
                  <a:pt x="6" y="3"/>
                </a:cubicBezTo>
                <a:cubicBezTo>
                  <a:pt x="6" y="3"/>
                  <a:pt x="6" y="3"/>
                  <a:pt x="6" y="3"/>
                </a:cubicBezTo>
                <a:cubicBezTo>
                  <a:pt x="11" y="0"/>
                  <a:pt x="18" y="1"/>
                  <a:pt x="20" y="6"/>
                </a:cubicBezTo>
                <a:cubicBezTo>
                  <a:pt x="60" y="75"/>
                  <a:pt x="60" y="75"/>
                  <a:pt x="60" y="75"/>
                </a:cubicBezTo>
                <a:cubicBezTo>
                  <a:pt x="63" y="80"/>
                  <a:pt x="61" y="86"/>
                  <a:pt x="56" y="89"/>
                </a:cubicBezTo>
                <a:cubicBezTo>
                  <a:pt x="56" y="89"/>
                  <a:pt x="56" y="89"/>
                  <a:pt x="56" y="89"/>
                </a:cubicBezTo>
                <a:cubicBezTo>
                  <a:pt x="52" y="92"/>
                  <a:pt x="45" y="90"/>
                  <a:pt x="43" y="85"/>
                </a:cubicBezTo>
                <a:lnTo>
                  <a:pt x="3" y="16"/>
                </a:lnTo>
                <a:close/>
              </a:path>
            </a:pathLst>
          </a:custGeom>
          <a:solidFill>
            <a:srgbClr val="007FA2"/>
          </a:solid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51" name="chenying0907 24">
            <a:extLst>
              <a:ext uri="{FF2B5EF4-FFF2-40B4-BE49-F238E27FC236}">
                <a16:creationId xmlns:a16="http://schemas.microsoft.com/office/drawing/2014/main" id="{9D5BA93C-4F83-3F2A-245A-AA1A2E165DD4}"/>
              </a:ext>
            </a:extLst>
          </p:cNvPr>
          <p:cNvSpPr>
            <a:spLocks/>
          </p:cNvSpPr>
          <p:nvPr/>
        </p:nvSpPr>
        <p:spPr bwMode="auto">
          <a:xfrm rot="21035157">
            <a:off x="5468798" y="4151124"/>
            <a:ext cx="181849" cy="264507"/>
          </a:xfrm>
          <a:custGeom>
            <a:avLst/>
            <a:gdLst>
              <a:gd name="T0" fmla="*/ 43 w 63"/>
              <a:gd name="T1" fmla="*/ 7 h 92"/>
              <a:gd name="T2" fmla="*/ 57 w 63"/>
              <a:gd name="T3" fmla="*/ 3 h 92"/>
              <a:gd name="T4" fmla="*/ 57 w 63"/>
              <a:gd name="T5" fmla="*/ 3 h 92"/>
              <a:gd name="T6" fmla="*/ 60 w 63"/>
              <a:gd name="T7" fmla="*/ 17 h 92"/>
              <a:gd name="T8" fmla="*/ 20 w 63"/>
              <a:gd name="T9" fmla="*/ 86 h 92"/>
              <a:gd name="T10" fmla="*/ 7 w 63"/>
              <a:gd name="T11" fmla="*/ 90 h 92"/>
              <a:gd name="T12" fmla="*/ 7 w 63"/>
              <a:gd name="T13" fmla="*/ 90 h 92"/>
              <a:gd name="T14" fmla="*/ 3 w 63"/>
              <a:gd name="T15" fmla="*/ 76 h 92"/>
              <a:gd name="T16" fmla="*/ 43 w 63"/>
              <a:gd name="T17" fmla="*/ 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92">
                <a:moveTo>
                  <a:pt x="43" y="7"/>
                </a:moveTo>
                <a:cubicBezTo>
                  <a:pt x="46" y="2"/>
                  <a:pt x="52" y="0"/>
                  <a:pt x="57" y="3"/>
                </a:cubicBezTo>
                <a:cubicBezTo>
                  <a:pt x="57" y="3"/>
                  <a:pt x="57" y="3"/>
                  <a:pt x="57" y="3"/>
                </a:cubicBezTo>
                <a:cubicBezTo>
                  <a:pt x="61" y="6"/>
                  <a:pt x="63" y="12"/>
                  <a:pt x="60" y="17"/>
                </a:cubicBezTo>
                <a:cubicBezTo>
                  <a:pt x="20" y="86"/>
                  <a:pt x="20" y="86"/>
                  <a:pt x="20" y="86"/>
                </a:cubicBezTo>
                <a:cubicBezTo>
                  <a:pt x="18" y="91"/>
                  <a:pt x="11" y="92"/>
                  <a:pt x="7" y="90"/>
                </a:cubicBezTo>
                <a:cubicBezTo>
                  <a:pt x="7" y="90"/>
                  <a:pt x="7" y="90"/>
                  <a:pt x="7" y="90"/>
                </a:cubicBezTo>
                <a:cubicBezTo>
                  <a:pt x="2" y="87"/>
                  <a:pt x="0" y="81"/>
                  <a:pt x="3" y="76"/>
                </a:cubicBezTo>
                <a:lnTo>
                  <a:pt x="43" y="7"/>
                </a:lnTo>
                <a:close/>
              </a:path>
            </a:pathLst>
          </a:custGeom>
          <a:solidFill>
            <a:srgbClr val="007FA2"/>
          </a:solid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52" name="chenying0907 24">
            <a:extLst>
              <a:ext uri="{FF2B5EF4-FFF2-40B4-BE49-F238E27FC236}">
                <a16:creationId xmlns:a16="http://schemas.microsoft.com/office/drawing/2014/main" id="{E5F69D3D-F6F0-0DB2-24C9-4DB13B1E7903}"/>
              </a:ext>
            </a:extLst>
          </p:cNvPr>
          <p:cNvSpPr>
            <a:spLocks/>
          </p:cNvSpPr>
          <p:nvPr/>
        </p:nvSpPr>
        <p:spPr bwMode="auto">
          <a:xfrm rot="20383944">
            <a:off x="5686423" y="4214196"/>
            <a:ext cx="181849" cy="264507"/>
          </a:xfrm>
          <a:custGeom>
            <a:avLst/>
            <a:gdLst>
              <a:gd name="T0" fmla="*/ 43 w 63"/>
              <a:gd name="T1" fmla="*/ 7 h 92"/>
              <a:gd name="T2" fmla="*/ 57 w 63"/>
              <a:gd name="T3" fmla="*/ 3 h 92"/>
              <a:gd name="T4" fmla="*/ 57 w 63"/>
              <a:gd name="T5" fmla="*/ 3 h 92"/>
              <a:gd name="T6" fmla="*/ 60 w 63"/>
              <a:gd name="T7" fmla="*/ 17 h 92"/>
              <a:gd name="T8" fmla="*/ 20 w 63"/>
              <a:gd name="T9" fmla="*/ 86 h 92"/>
              <a:gd name="T10" fmla="*/ 7 w 63"/>
              <a:gd name="T11" fmla="*/ 90 h 92"/>
              <a:gd name="T12" fmla="*/ 7 w 63"/>
              <a:gd name="T13" fmla="*/ 90 h 92"/>
              <a:gd name="T14" fmla="*/ 3 w 63"/>
              <a:gd name="T15" fmla="*/ 76 h 92"/>
              <a:gd name="T16" fmla="*/ 43 w 63"/>
              <a:gd name="T17" fmla="*/ 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92">
                <a:moveTo>
                  <a:pt x="43" y="7"/>
                </a:moveTo>
                <a:cubicBezTo>
                  <a:pt x="46" y="2"/>
                  <a:pt x="52" y="0"/>
                  <a:pt x="57" y="3"/>
                </a:cubicBezTo>
                <a:cubicBezTo>
                  <a:pt x="57" y="3"/>
                  <a:pt x="57" y="3"/>
                  <a:pt x="57" y="3"/>
                </a:cubicBezTo>
                <a:cubicBezTo>
                  <a:pt x="61" y="6"/>
                  <a:pt x="63" y="12"/>
                  <a:pt x="60" y="17"/>
                </a:cubicBezTo>
                <a:cubicBezTo>
                  <a:pt x="20" y="86"/>
                  <a:pt x="20" y="86"/>
                  <a:pt x="20" y="86"/>
                </a:cubicBezTo>
                <a:cubicBezTo>
                  <a:pt x="18" y="91"/>
                  <a:pt x="11" y="92"/>
                  <a:pt x="7" y="90"/>
                </a:cubicBezTo>
                <a:cubicBezTo>
                  <a:pt x="7" y="90"/>
                  <a:pt x="7" y="90"/>
                  <a:pt x="7" y="90"/>
                </a:cubicBezTo>
                <a:cubicBezTo>
                  <a:pt x="2" y="87"/>
                  <a:pt x="0" y="81"/>
                  <a:pt x="3" y="76"/>
                </a:cubicBezTo>
                <a:lnTo>
                  <a:pt x="43" y="7"/>
                </a:lnTo>
                <a:close/>
              </a:path>
            </a:pathLst>
          </a:custGeom>
          <a:solidFill>
            <a:srgbClr val="007FA2"/>
          </a:solid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sp>
        <p:nvSpPr>
          <p:cNvPr id="253" name="chenying0907 24">
            <a:extLst>
              <a:ext uri="{FF2B5EF4-FFF2-40B4-BE49-F238E27FC236}">
                <a16:creationId xmlns:a16="http://schemas.microsoft.com/office/drawing/2014/main" id="{BEA0FBFB-B08C-FBDE-F7C9-988FA1EC245E}"/>
              </a:ext>
            </a:extLst>
          </p:cNvPr>
          <p:cNvSpPr>
            <a:spLocks/>
          </p:cNvSpPr>
          <p:nvPr/>
        </p:nvSpPr>
        <p:spPr bwMode="auto">
          <a:xfrm rot="19999606">
            <a:off x="5919892" y="4243016"/>
            <a:ext cx="181849" cy="264507"/>
          </a:xfrm>
          <a:custGeom>
            <a:avLst/>
            <a:gdLst>
              <a:gd name="T0" fmla="*/ 43 w 63"/>
              <a:gd name="T1" fmla="*/ 7 h 92"/>
              <a:gd name="T2" fmla="*/ 57 w 63"/>
              <a:gd name="T3" fmla="*/ 3 h 92"/>
              <a:gd name="T4" fmla="*/ 57 w 63"/>
              <a:gd name="T5" fmla="*/ 3 h 92"/>
              <a:gd name="T6" fmla="*/ 60 w 63"/>
              <a:gd name="T7" fmla="*/ 17 h 92"/>
              <a:gd name="T8" fmla="*/ 20 w 63"/>
              <a:gd name="T9" fmla="*/ 86 h 92"/>
              <a:gd name="T10" fmla="*/ 7 w 63"/>
              <a:gd name="T11" fmla="*/ 90 h 92"/>
              <a:gd name="T12" fmla="*/ 7 w 63"/>
              <a:gd name="T13" fmla="*/ 90 h 92"/>
              <a:gd name="T14" fmla="*/ 3 w 63"/>
              <a:gd name="T15" fmla="*/ 76 h 92"/>
              <a:gd name="T16" fmla="*/ 43 w 63"/>
              <a:gd name="T17" fmla="*/ 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92">
                <a:moveTo>
                  <a:pt x="43" y="7"/>
                </a:moveTo>
                <a:cubicBezTo>
                  <a:pt x="46" y="2"/>
                  <a:pt x="52" y="0"/>
                  <a:pt x="57" y="3"/>
                </a:cubicBezTo>
                <a:cubicBezTo>
                  <a:pt x="57" y="3"/>
                  <a:pt x="57" y="3"/>
                  <a:pt x="57" y="3"/>
                </a:cubicBezTo>
                <a:cubicBezTo>
                  <a:pt x="61" y="6"/>
                  <a:pt x="63" y="12"/>
                  <a:pt x="60" y="17"/>
                </a:cubicBezTo>
                <a:cubicBezTo>
                  <a:pt x="20" y="86"/>
                  <a:pt x="20" y="86"/>
                  <a:pt x="20" y="86"/>
                </a:cubicBezTo>
                <a:cubicBezTo>
                  <a:pt x="18" y="91"/>
                  <a:pt x="11" y="92"/>
                  <a:pt x="7" y="90"/>
                </a:cubicBezTo>
                <a:cubicBezTo>
                  <a:pt x="7" y="90"/>
                  <a:pt x="7" y="90"/>
                  <a:pt x="7" y="90"/>
                </a:cubicBezTo>
                <a:cubicBezTo>
                  <a:pt x="2" y="87"/>
                  <a:pt x="0" y="81"/>
                  <a:pt x="3" y="76"/>
                </a:cubicBezTo>
                <a:lnTo>
                  <a:pt x="43" y="7"/>
                </a:lnTo>
                <a:close/>
              </a:path>
            </a:pathLst>
          </a:custGeom>
          <a:solidFill>
            <a:srgbClr val="007FA2"/>
          </a:solidFill>
          <a:ln>
            <a:noFill/>
          </a:ln>
        </p:spPr>
        <p:txBody>
          <a:bodyPr vert="horz" wrap="square" lIns="121920" tIns="60960" rIns="121920" bIns="60960" numCol="1" anchor="t" anchorCtr="0" compatLnSpc="1">
            <a:prstTxWarp prst="textNoShape">
              <a:avLst/>
            </a:prstTxWarp>
          </a:bodyPr>
          <a:lstStyle/>
          <a:p>
            <a:pPr marL="0" marR="0" lvl="0" indent="0" defTabSz="1219012" eaLnBrk="1" fontAlgn="auto" latinLnBrk="0" hangingPunct="1">
              <a:lnSpc>
                <a:spcPct val="100000"/>
              </a:lnSpc>
              <a:spcBef>
                <a:spcPts val="0"/>
              </a:spcBef>
              <a:spcAft>
                <a:spcPts val="0"/>
              </a:spcAft>
              <a:buClrTx/>
              <a:buSzTx/>
              <a:buFontTx/>
              <a:buNone/>
              <a:tabLst/>
              <a:defRPr/>
            </a:pPr>
            <a:endParaRPr kumimoji="0" lang="zh-CN" altLang="en-US" sz="2400" b="0" i="0" u="none" strike="noStrike" kern="0" cap="none" spc="0" normalizeH="0" baseline="0" noProof="0" dirty="0">
              <a:ln>
                <a:noFill/>
              </a:ln>
              <a:solidFill>
                <a:prstClr val="black"/>
              </a:solidFill>
              <a:effectLst/>
              <a:uLnTx/>
              <a:uFillTx/>
              <a:latin typeface="Calibri"/>
              <a:ea typeface="微软雅黑" panose="020B0503020204020204" pitchFamily="34" charset="-122"/>
            </a:endParaRPr>
          </a:p>
        </p:txBody>
      </p:sp>
      <p:grpSp>
        <p:nvGrpSpPr>
          <p:cNvPr id="254" name="群組 253">
            <a:extLst>
              <a:ext uri="{FF2B5EF4-FFF2-40B4-BE49-F238E27FC236}">
                <a16:creationId xmlns:a16="http://schemas.microsoft.com/office/drawing/2014/main" id="{54A47DED-5B21-3F2B-FA1B-75523B25C107}"/>
              </a:ext>
            </a:extLst>
          </p:cNvPr>
          <p:cNvGrpSpPr/>
          <p:nvPr/>
        </p:nvGrpSpPr>
        <p:grpSpPr>
          <a:xfrm>
            <a:off x="9332957" y="5946068"/>
            <a:ext cx="2667850" cy="634761"/>
            <a:chOff x="8828750" y="6153150"/>
            <a:chExt cx="2667850" cy="634761"/>
          </a:xfrm>
        </p:grpSpPr>
        <p:sp>
          <p:nvSpPr>
            <p:cNvPr id="255" name="文字方塊 254">
              <a:extLst>
                <a:ext uri="{FF2B5EF4-FFF2-40B4-BE49-F238E27FC236}">
                  <a16:creationId xmlns:a16="http://schemas.microsoft.com/office/drawing/2014/main" id="{69080B78-5D49-5BD9-8319-6C7D6D21ED0A}"/>
                </a:ext>
              </a:extLst>
            </p:cNvPr>
            <p:cNvSpPr txBox="1"/>
            <p:nvPr userDrawn="1"/>
          </p:nvSpPr>
          <p:spPr>
            <a:xfrm>
              <a:off x="9507480" y="6295468"/>
              <a:ext cx="1989120" cy="492443"/>
            </a:xfrm>
            <a:prstGeom prst="rect">
              <a:avLst/>
            </a:prstGeom>
            <a:noFill/>
          </p:spPr>
          <p:txBody>
            <a:bodyPr wrap="square" rtlCol="0">
              <a:spAutoFit/>
            </a:bodyPr>
            <a:lstStyle/>
            <a:p>
              <a:r>
                <a:rPr lang="zh-TW" altLang="en-US" sz="1400" b="1" dirty="0">
                  <a:solidFill>
                    <a:schemeClr val="bg1"/>
                  </a:solidFill>
                  <a:latin typeface="Calibri" pitchFamily="34" charset="0"/>
                  <a:ea typeface="微軟正黑體" pitchFamily="34" charset="-120"/>
                </a:rPr>
                <a:t>智伸科技股份有限公司</a:t>
              </a:r>
              <a:endParaRPr lang="en-US" altLang="zh-TW" sz="1400" b="1" dirty="0">
                <a:solidFill>
                  <a:schemeClr val="bg1"/>
                </a:solidFill>
                <a:latin typeface="Calibri" pitchFamily="34" charset="0"/>
                <a:ea typeface="微軟正黑體" pitchFamily="34" charset="-120"/>
              </a:endParaRPr>
            </a:p>
            <a:p>
              <a:r>
                <a:rPr lang="en-US" altLang="zh-TW" sz="1200" b="1" dirty="0">
                  <a:solidFill>
                    <a:schemeClr val="bg1"/>
                  </a:solidFill>
                  <a:latin typeface="Calibri" pitchFamily="34" charset="0"/>
                  <a:ea typeface="微軟正黑體" pitchFamily="34" charset="-120"/>
                </a:rPr>
                <a:t>GLOBAL</a:t>
              </a:r>
              <a:r>
                <a:rPr lang="zh-TW" altLang="en-US" sz="1200" b="1" dirty="0">
                  <a:solidFill>
                    <a:schemeClr val="bg1"/>
                  </a:solidFill>
                  <a:latin typeface="Calibri" pitchFamily="34" charset="0"/>
                  <a:ea typeface="微軟正黑體" pitchFamily="34" charset="-120"/>
                </a:rPr>
                <a:t> </a:t>
              </a:r>
              <a:r>
                <a:rPr lang="en-US" altLang="zh-TW" sz="1200" b="1" dirty="0">
                  <a:solidFill>
                    <a:schemeClr val="bg1"/>
                  </a:solidFill>
                  <a:latin typeface="Calibri" pitchFamily="34" charset="0"/>
                  <a:ea typeface="微軟正黑體" pitchFamily="34" charset="-120"/>
                </a:rPr>
                <a:t>PMX</a:t>
              </a:r>
              <a:r>
                <a:rPr lang="zh-TW" altLang="en-US" sz="1200" b="1" dirty="0">
                  <a:solidFill>
                    <a:schemeClr val="bg1"/>
                  </a:solidFill>
                  <a:latin typeface="Calibri" pitchFamily="34" charset="0"/>
                  <a:ea typeface="微軟正黑體" pitchFamily="34" charset="-120"/>
                </a:rPr>
                <a:t> </a:t>
              </a:r>
              <a:r>
                <a:rPr lang="en-US" altLang="zh-TW" sz="1200" b="1" dirty="0">
                  <a:solidFill>
                    <a:schemeClr val="bg1"/>
                  </a:solidFill>
                  <a:latin typeface="Calibri" pitchFamily="34" charset="0"/>
                  <a:ea typeface="微軟正黑體" pitchFamily="34" charset="-120"/>
                </a:rPr>
                <a:t>CO., LTD.</a:t>
              </a:r>
              <a:endParaRPr lang="zh-TW" altLang="en-US" sz="1200" b="1" dirty="0">
                <a:solidFill>
                  <a:schemeClr val="bg1"/>
                </a:solidFill>
                <a:latin typeface="Calibri" pitchFamily="34" charset="0"/>
                <a:ea typeface="微軟正黑體" pitchFamily="34" charset="-120"/>
              </a:endParaRPr>
            </a:p>
          </p:txBody>
        </p:sp>
        <p:pic>
          <p:nvPicPr>
            <p:cNvPr id="256" name="圖片 255">
              <a:extLst>
                <a:ext uri="{FF2B5EF4-FFF2-40B4-BE49-F238E27FC236}">
                  <a16:creationId xmlns:a16="http://schemas.microsoft.com/office/drawing/2014/main" id="{5E4EB96E-DF90-9609-ADFF-AABA867F6F68}"/>
                </a:ext>
              </a:extLst>
            </p:cNvPr>
            <p:cNvPicPr>
              <a:picLocks noChangeAspect="1"/>
            </p:cNvPicPr>
            <p:nvPr userDrawn="1"/>
          </p:nvPicPr>
          <p:blipFill>
            <a:blip r:embed="rId6" cstate="hqprint">
              <a:extLst>
                <a:ext uri="{BEBA8EAE-BF5A-486C-A8C5-ECC9F3942E4B}">
                  <a14:imgProps xmlns:a14="http://schemas.microsoft.com/office/drawing/2010/main">
                    <a14:imgLayer r:embed="rId7">
                      <a14:imgEffect>
                        <a14:backgroundRemoval t="0" b="100000" l="0" r="100000">
                          <a14:foregroundMark x1="54783" y1="66667" x2="54783" y2="66667"/>
                          <a14:foregroundMark x1="23913" y1="67580" x2="24783" y2="77169"/>
                          <a14:foregroundMark x1="10870" y1="65297" x2="6522" y2="68037"/>
                          <a14:foregroundMark x1="53913" y1="74429" x2="54348" y2="77626"/>
                          <a14:foregroundMark x1="73913" y1="65297" x2="70870" y2="71233"/>
                          <a14:foregroundMark x1="70870" y1="71233" x2="70870" y2="71233"/>
                          <a14:foregroundMark x1="77391" y1="68037" x2="80870" y2="78539"/>
                          <a14:foregroundMark x1="80870" y1="78539" x2="80870" y2="78539"/>
                          <a14:foregroundMark x1="87826" y1="67123" x2="87391" y2="75342"/>
                          <a14:foregroundMark x1="46087" y1="67580" x2="46957" y2="71689"/>
                          <a14:foregroundMark x1="46957" y1="71689" x2="46957" y2="71689"/>
                          <a14:foregroundMark x1="33913" y1="71689" x2="35217" y2="78539"/>
                          <a14:foregroundMark x1="35652" y1="78539" x2="35652" y2="78539"/>
                          <a14:foregroundMark x1="16957" y1="74886" x2="16522" y2="78995"/>
                          <a14:foregroundMark x1="16522" y1="78995" x2="16522" y2="78995"/>
                          <a14:foregroundMark x1="49130" y1="91781" x2="49130" y2="91781"/>
                          <a14:foregroundMark x1="63478" y1="68037" x2="62609" y2="71689"/>
                          <a14:foregroundMark x1="61739" y1="89954" x2="61739" y2="89954"/>
                          <a14:foregroundMark x1="61739" y1="89954" x2="61739" y2="89954"/>
                          <a14:foregroundMark x1="54783" y1="89041" x2="53913" y2="94521"/>
                          <a14:foregroundMark x1="66522" y1="89954" x2="65652" y2="94521"/>
                          <a14:foregroundMark x1="65652" y1="94521" x2="65652" y2="94521"/>
                          <a14:foregroundMark x1="80870" y1="87215" x2="80870" y2="91781"/>
                          <a14:foregroundMark x1="80870" y1="91781" x2="80870" y2="91781"/>
                          <a14:foregroundMark x1="76957" y1="89498" x2="76522" y2="91781"/>
                          <a14:foregroundMark x1="76522" y1="91781" x2="76522" y2="91781"/>
                          <a14:foregroundMark x1="94348" y1="55251" x2="94348" y2="55251"/>
                          <a14:foregroundMark x1="94348" y1="55251" x2="94348" y2="55251"/>
                          <a14:foregroundMark x1="94348" y1="58447" x2="94348" y2="58447"/>
                          <a14:foregroundMark x1="91739" y1="91324" x2="91739" y2="91324"/>
                          <a14:foregroundMark x1="91739" y1="91324" x2="91739" y2="91324"/>
                          <a14:foregroundMark x1="87391" y1="95890" x2="87826" y2="95890"/>
                          <a14:foregroundMark x1="87826" y1="95434" x2="87826" y2="95434"/>
                          <a14:foregroundMark x1="87826" y1="95434" x2="88261" y2="94521"/>
                          <a14:foregroundMark x1="70000" y1="91781" x2="70870" y2="93151"/>
                        </a14:backgroundRemoval>
                      </a14:imgEffect>
                    </a14:imgLayer>
                  </a14:imgProps>
                </a:ext>
                <a:ext uri="{28A0092B-C50C-407E-A947-70E740481C1C}">
                  <a14:useLocalDpi xmlns:a14="http://schemas.microsoft.com/office/drawing/2010/main" val="0"/>
                </a:ext>
              </a:extLst>
            </a:blip>
            <a:stretch>
              <a:fillRect/>
            </a:stretch>
          </p:blipFill>
          <p:spPr>
            <a:xfrm>
              <a:off x="8828750" y="6153150"/>
              <a:ext cx="610818" cy="581605"/>
            </a:xfrm>
            <a:prstGeom prst="rect">
              <a:avLst/>
            </a:prstGeom>
          </p:spPr>
        </p:pic>
      </p:grpSp>
      <p:sp>
        <p:nvSpPr>
          <p:cNvPr id="258" name="投影片編號版面配置區 5">
            <a:extLst>
              <a:ext uri="{FF2B5EF4-FFF2-40B4-BE49-F238E27FC236}">
                <a16:creationId xmlns:a16="http://schemas.microsoft.com/office/drawing/2014/main" id="{3E440099-8C64-431E-935E-3E4B11EC1596}"/>
              </a:ext>
            </a:extLst>
          </p:cNvPr>
          <p:cNvSpPr txBox="1">
            <a:spLocks/>
          </p:cNvSpPr>
          <p:nvPr/>
        </p:nvSpPr>
        <p:spPr>
          <a:xfrm>
            <a:off x="9155856" y="6356351"/>
            <a:ext cx="2844800" cy="365125"/>
          </a:xfrm>
          <a:prstGeom prst="rect">
            <a:avLst/>
          </a:prstGeom>
        </p:spPr>
        <p:txBody>
          <a:bodyPr vert="horz" lIns="91440" tIns="45720" rIns="91440" bIns="45720" rtlCol="0" anchor="ctr"/>
          <a:lstStyle>
            <a:defPPr>
              <a:defRPr lang="zh-CN"/>
            </a:defPPr>
            <a:lvl1pPr marL="0" algn="r" defTabSz="914400" rtl="0" eaLnBrk="1" latinLnBrk="0" hangingPunct="1">
              <a:defRPr sz="1400" b="1" kern="1200">
                <a:solidFill>
                  <a:schemeClr val="bg1"/>
                </a:solidFill>
                <a:latin typeface="Calibri" pitchFamily="34" charset="0"/>
                <a:ea typeface="微軟正黑體"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a:t>4</a:t>
            </a:r>
            <a:endParaRPr lang="zh-TW" altLang="en-US" dirty="0"/>
          </a:p>
        </p:txBody>
      </p:sp>
    </p:spTree>
    <p:extLst>
      <p:ext uri="{BB962C8B-B14F-4D97-AF65-F5344CB8AC3E}">
        <p14:creationId xmlns:p14="http://schemas.microsoft.com/office/powerpoint/2010/main" val="3642326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0"/>
                                        </p:tgtEl>
                                        <p:attrNameLst>
                                          <p:attrName>style.visibility</p:attrName>
                                        </p:attrNameLst>
                                      </p:cBhvr>
                                      <p:to>
                                        <p:strVal val="visible"/>
                                      </p:to>
                                    </p:set>
                                    <p:anim calcmode="lin" valueType="num">
                                      <p:cBhvr additive="base">
                                        <p:cTn id="7" dur="750" fill="hold"/>
                                        <p:tgtEl>
                                          <p:spTgt spid="200"/>
                                        </p:tgtEl>
                                        <p:attrNameLst>
                                          <p:attrName>ppt_x</p:attrName>
                                        </p:attrNameLst>
                                      </p:cBhvr>
                                      <p:tavLst>
                                        <p:tav tm="0">
                                          <p:val>
                                            <p:strVal val="#ppt_x"/>
                                          </p:val>
                                        </p:tav>
                                        <p:tav tm="100000">
                                          <p:val>
                                            <p:strVal val="#ppt_x"/>
                                          </p:val>
                                        </p:tav>
                                      </p:tavLst>
                                    </p:anim>
                                    <p:anim calcmode="lin" valueType="num">
                                      <p:cBhvr additive="base">
                                        <p:cTn id="8" dur="750" fill="hold"/>
                                        <p:tgtEl>
                                          <p:spTgt spid="200"/>
                                        </p:tgtEl>
                                        <p:attrNameLst>
                                          <p:attrName>ppt_y</p:attrName>
                                        </p:attrNameLst>
                                      </p:cBhvr>
                                      <p:tavLst>
                                        <p:tav tm="0">
                                          <p:val>
                                            <p:strVal val="1+#ppt_h/2"/>
                                          </p:val>
                                        </p:tav>
                                        <p:tav tm="100000">
                                          <p:val>
                                            <p:strVal val="#ppt_y"/>
                                          </p:val>
                                        </p:tav>
                                      </p:tavLst>
                                    </p:anim>
                                  </p:childTnLst>
                                </p:cTn>
                              </p:par>
                            </p:childTnLst>
                          </p:cTn>
                        </p:par>
                        <p:par>
                          <p:cTn id="9" fill="hold">
                            <p:stCondLst>
                              <p:cond delay="750"/>
                            </p:stCondLst>
                            <p:childTnLst>
                              <p:par>
                                <p:cTn id="10" presetID="53" presetClass="entr" presetSubtype="528" fill="hold" grpId="0" nodeType="afterEffect">
                                  <p:stCondLst>
                                    <p:cond delay="0"/>
                                  </p:stCondLst>
                                  <p:childTnLst>
                                    <p:set>
                                      <p:cBhvr>
                                        <p:cTn id="11" dur="1" fill="hold">
                                          <p:stCondLst>
                                            <p:cond delay="0"/>
                                          </p:stCondLst>
                                        </p:cTn>
                                        <p:tgtEl>
                                          <p:spTgt spid="224"/>
                                        </p:tgtEl>
                                        <p:attrNameLst>
                                          <p:attrName>style.visibility</p:attrName>
                                        </p:attrNameLst>
                                      </p:cBhvr>
                                      <p:to>
                                        <p:strVal val="visible"/>
                                      </p:to>
                                    </p:set>
                                    <p:anim calcmode="lin" valueType="num">
                                      <p:cBhvr>
                                        <p:cTn id="12" dur="500" fill="hold"/>
                                        <p:tgtEl>
                                          <p:spTgt spid="224"/>
                                        </p:tgtEl>
                                        <p:attrNameLst>
                                          <p:attrName>ppt_w</p:attrName>
                                        </p:attrNameLst>
                                      </p:cBhvr>
                                      <p:tavLst>
                                        <p:tav tm="0">
                                          <p:val>
                                            <p:fltVal val="0"/>
                                          </p:val>
                                        </p:tav>
                                        <p:tav tm="100000">
                                          <p:val>
                                            <p:strVal val="#ppt_w"/>
                                          </p:val>
                                        </p:tav>
                                      </p:tavLst>
                                    </p:anim>
                                    <p:anim calcmode="lin" valueType="num">
                                      <p:cBhvr>
                                        <p:cTn id="13" dur="500" fill="hold"/>
                                        <p:tgtEl>
                                          <p:spTgt spid="224"/>
                                        </p:tgtEl>
                                        <p:attrNameLst>
                                          <p:attrName>ppt_h</p:attrName>
                                        </p:attrNameLst>
                                      </p:cBhvr>
                                      <p:tavLst>
                                        <p:tav tm="0">
                                          <p:val>
                                            <p:fltVal val="0"/>
                                          </p:val>
                                        </p:tav>
                                        <p:tav tm="100000">
                                          <p:val>
                                            <p:strVal val="#ppt_h"/>
                                          </p:val>
                                        </p:tav>
                                      </p:tavLst>
                                    </p:anim>
                                    <p:animEffect transition="in" filter="fade">
                                      <p:cBhvr>
                                        <p:cTn id="14" dur="500"/>
                                        <p:tgtEl>
                                          <p:spTgt spid="224"/>
                                        </p:tgtEl>
                                      </p:cBhvr>
                                    </p:animEffect>
                                    <p:anim calcmode="lin" valueType="num">
                                      <p:cBhvr>
                                        <p:cTn id="15" dur="500" fill="hold"/>
                                        <p:tgtEl>
                                          <p:spTgt spid="224"/>
                                        </p:tgtEl>
                                        <p:attrNameLst>
                                          <p:attrName>ppt_x</p:attrName>
                                        </p:attrNameLst>
                                      </p:cBhvr>
                                      <p:tavLst>
                                        <p:tav tm="0">
                                          <p:val>
                                            <p:fltVal val="0.5"/>
                                          </p:val>
                                        </p:tav>
                                        <p:tav tm="100000">
                                          <p:val>
                                            <p:strVal val="#ppt_x"/>
                                          </p:val>
                                        </p:tav>
                                      </p:tavLst>
                                    </p:anim>
                                    <p:anim calcmode="lin" valueType="num">
                                      <p:cBhvr>
                                        <p:cTn id="16" dur="500" fill="hold"/>
                                        <p:tgtEl>
                                          <p:spTgt spid="224"/>
                                        </p:tgtEl>
                                        <p:attrNameLst>
                                          <p:attrName>ppt_y</p:attrName>
                                        </p:attrNameLst>
                                      </p:cBhvr>
                                      <p:tavLst>
                                        <p:tav tm="0">
                                          <p:val>
                                            <p:fltVal val="0.5"/>
                                          </p:val>
                                        </p:tav>
                                        <p:tav tm="100000">
                                          <p:val>
                                            <p:strVal val="#ppt_y"/>
                                          </p:val>
                                        </p:tav>
                                      </p:tavLst>
                                    </p:anim>
                                  </p:childTnLst>
                                </p:cTn>
                              </p:par>
                              <p:par>
                                <p:cTn id="17" presetID="53" presetClass="entr" presetSubtype="528" fill="hold" grpId="0" nodeType="withEffect">
                                  <p:stCondLst>
                                    <p:cond delay="0"/>
                                  </p:stCondLst>
                                  <p:childTnLst>
                                    <p:set>
                                      <p:cBhvr>
                                        <p:cTn id="18" dur="1" fill="hold">
                                          <p:stCondLst>
                                            <p:cond delay="0"/>
                                          </p:stCondLst>
                                        </p:cTn>
                                        <p:tgtEl>
                                          <p:spTgt spid="246"/>
                                        </p:tgtEl>
                                        <p:attrNameLst>
                                          <p:attrName>style.visibility</p:attrName>
                                        </p:attrNameLst>
                                      </p:cBhvr>
                                      <p:to>
                                        <p:strVal val="visible"/>
                                      </p:to>
                                    </p:set>
                                    <p:anim calcmode="lin" valueType="num">
                                      <p:cBhvr>
                                        <p:cTn id="19" dur="500" fill="hold"/>
                                        <p:tgtEl>
                                          <p:spTgt spid="246"/>
                                        </p:tgtEl>
                                        <p:attrNameLst>
                                          <p:attrName>ppt_w</p:attrName>
                                        </p:attrNameLst>
                                      </p:cBhvr>
                                      <p:tavLst>
                                        <p:tav tm="0">
                                          <p:val>
                                            <p:fltVal val="0"/>
                                          </p:val>
                                        </p:tav>
                                        <p:tav tm="100000">
                                          <p:val>
                                            <p:strVal val="#ppt_w"/>
                                          </p:val>
                                        </p:tav>
                                      </p:tavLst>
                                    </p:anim>
                                    <p:anim calcmode="lin" valueType="num">
                                      <p:cBhvr>
                                        <p:cTn id="20" dur="500" fill="hold"/>
                                        <p:tgtEl>
                                          <p:spTgt spid="246"/>
                                        </p:tgtEl>
                                        <p:attrNameLst>
                                          <p:attrName>ppt_h</p:attrName>
                                        </p:attrNameLst>
                                      </p:cBhvr>
                                      <p:tavLst>
                                        <p:tav tm="0">
                                          <p:val>
                                            <p:fltVal val="0"/>
                                          </p:val>
                                        </p:tav>
                                        <p:tav tm="100000">
                                          <p:val>
                                            <p:strVal val="#ppt_h"/>
                                          </p:val>
                                        </p:tav>
                                      </p:tavLst>
                                    </p:anim>
                                    <p:animEffect transition="in" filter="fade">
                                      <p:cBhvr>
                                        <p:cTn id="21" dur="500"/>
                                        <p:tgtEl>
                                          <p:spTgt spid="246"/>
                                        </p:tgtEl>
                                      </p:cBhvr>
                                    </p:animEffect>
                                    <p:anim calcmode="lin" valueType="num">
                                      <p:cBhvr>
                                        <p:cTn id="22" dur="500" fill="hold"/>
                                        <p:tgtEl>
                                          <p:spTgt spid="246"/>
                                        </p:tgtEl>
                                        <p:attrNameLst>
                                          <p:attrName>ppt_x</p:attrName>
                                        </p:attrNameLst>
                                      </p:cBhvr>
                                      <p:tavLst>
                                        <p:tav tm="0">
                                          <p:val>
                                            <p:fltVal val="0.5"/>
                                          </p:val>
                                        </p:tav>
                                        <p:tav tm="100000">
                                          <p:val>
                                            <p:strVal val="#ppt_x"/>
                                          </p:val>
                                        </p:tav>
                                      </p:tavLst>
                                    </p:anim>
                                    <p:anim calcmode="lin" valueType="num">
                                      <p:cBhvr>
                                        <p:cTn id="23" dur="500" fill="hold"/>
                                        <p:tgtEl>
                                          <p:spTgt spid="246"/>
                                        </p:tgtEl>
                                        <p:attrNameLst>
                                          <p:attrName>ppt_y</p:attrName>
                                        </p:attrNameLst>
                                      </p:cBhvr>
                                      <p:tavLst>
                                        <p:tav tm="0">
                                          <p:val>
                                            <p:fltVal val="0.5"/>
                                          </p:val>
                                        </p:tav>
                                        <p:tav tm="100000">
                                          <p:val>
                                            <p:strVal val="#ppt_y"/>
                                          </p:val>
                                        </p:tav>
                                      </p:tavLst>
                                    </p:anim>
                                  </p:childTnLst>
                                </p:cTn>
                              </p:par>
                              <p:par>
                                <p:cTn id="24" presetID="53" presetClass="entr" presetSubtype="528" fill="hold" grpId="0" nodeType="withEffect">
                                  <p:stCondLst>
                                    <p:cond delay="0"/>
                                  </p:stCondLst>
                                  <p:childTnLst>
                                    <p:set>
                                      <p:cBhvr>
                                        <p:cTn id="25" dur="1" fill="hold">
                                          <p:stCondLst>
                                            <p:cond delay="0"/>
                                          </p:stCondLst>
                                        </p:cTn>
                                        <p:tgtEl>
                                          <p:spTgt spid="227"/>
                                        </p:tgtEl>
                                        <p:attrNameLst>
                                          <p:attrName>style.visibility</p:attrName>
                                        </p:attrNameLst>
                                      </p:cBhvr>
                                      <p:to>
                                        <p:strVal val="visible"/>
                                      </p:to>
                                    </p:set>
                                    <p:anim calcmode="lin" valueType="num">
                                      <p:cBhvr>
                                        <p:cTn id="26" dur="500" fill="hold"/>
                                        <p:tgtEl>
                                          <p:spTgt spid="227"/>
                                        </p:tgtEl>
                                        <p:attrNameLst>
                                          <p:attrName>ppt_w</p:attrName>
                                        </p:attrNameLst>
                                      </p:cBhvr>
                                      <p:tavLst>
                                        <p:tav tm="0">
                                          <p:val>
                                            <p:fltVal val="0"/>
                                          </p:val>
                                        </p:tav>
                                        <p:tav tm="100000">
                                          <p:val>
                                            <p:strVal val="#ppt_w"/>
                                          </p:val>
                                        </p:tav>
                                      </p:tavLst>
                                    </p:anim>
                                    <p:anim calcmode="lin" valueType="num">
                                      <p:cBhvr>
                                        <p:cTn id="27" dur="500" fill="hold"/>
                                        <p:tgtEl>
                                          <p:spTgt spid="227"/>
                                        </p:tgtEl>
                                        <p:attrNameLst>
                                          <p:attrName>ppt_h</p:attrName>
                                        </p:attrNameLst>
                                      </p:cBhvr>
                                      <p:tavLst>
                                        <p:tav tm="0">
                                          <p:val>
                                            <p:fltVal val="0"/>
                                          </p:val>
                                        </p:tav>
                                        <p:tav tm="100000">
                                          <p:val>
                                            <p:strVal val="#ppt_h"/>
                                          </p:val>
                                        </p:tav>
                                      </p:tavLst>
                                    </p:anim>
                                    <p:animEffect transition="in" filter="fade">
                                      <p:cBhvr>
                                        <p:cTn id="28" dur="500"/>
                                        <p:tgtEl>
                                          <p:spTgt spid="227"/>
                                        </p:tgtEl>
                                      </p:cBhvr>
                                    </p:animEffect>
                                    <p:anim calcmode="lin" valueType="num">
                                      <p:cBhvr>
                                        <p:cTn id="29" dur="500" fill="hold"/>
                                        <p:tgtEl>
                                          <p:spTgt spid="227"/>
                                        </p:tgtEl>
                                        <p:attrNameLst>
                                          <p:attrName>ppt_x</p:attrName>
                                        </p:attrNameLst>
                                      </p:cBhvr>
                                      <p:tavLst>
                                        <p:tav tm="0">
                                          <p:val>
                                            <p:fltVal val="0.5"/>
                                          </p:val>
                                        </p:tav>
                                        <p:tav tm="100000">
                                          <p:val>
                                            <p:strVal val="#ppt_x"/>
                                          </p:val>
                                        </p:tav>
                                      </p:tavLst>
                                    </p:anim>
                                    <p:anim calcmode="lin" valueType="num">
                                      <p:cBhvr>
                                        <p:cTn id="30" dur="500" fill="hold"/>
                                        <p:tgtEl>
                                          <p:spTgt spid="227"/>
                                        </p:tgtEl>
                                        <p:attrNameLst>
                                          <p:attrName>ppt_y</p:attrName>
                                        </p:attrNameLst>
                                      </p:cBhvr>
                                      <p:tavLst>
                                        <p:tav tm="0">
                                          <p:val>
                                            <p:fltVal val="0.5"/>
                                          </p:val>
                                        </p:tav>
                                        <p:tav tm="100000">
                                          <p:val>
                                            <p:strVal val="#ppt_y"/>
                                          </p:val>
                                        </p:tav>
                                      </p:tavLst>
                                    </p:anim>
                                  </p:childTnLst>
                                </p:cTn>
                              </p:par>
                              <p:par>
                                <p:cTn id="31" presetID="53" presetClass="entr" presetSubtype="528" fill="hold" grpId="0" nodeType="withEffect">
                                  <p:stCondLst>
                                    <p:cond delay="0"/>
                                  </p:stCondLst>
                                  <p:childTnLst>
                                    <p:set>
                                      <p:cBhvr>
                                        <p:cTn id="32" dur="1" fill="hold">
                                          <p:stCondLst>
                                            <p:cond delay="0"/>
                                          </p:stCondLst>
                                        </p:cTn>
                                        <p:tgtEl>
                                          <p:spTgt spid="247"/>
                                        </p:tgtEl>
                                        <p:attrNameLst>
                                          <p:attrName>style.visibility</p:attrName>
                                        </p:attrNameLst>
                                      </p:cBhvr>
                                      <p:to>
                                        <p:strVal val="visible"/>
                                      </p:to>
                                    </p:set>
                                    <p:anim calcmode="lin" valueType="num">
                                      <p:cBhvr>
                                        <p:cTn id="33" dur="500" fill="hold"/>
                                        <p:tgtEl>
                                          <p:spTgt spid="247"/>
                                        </p:tgtEl>
                                        <p:attrNameLst>
                                          <p:attrName>ppt_w</p:attrName>
                                        </p:attrNameLst>
                                      </p:cBhvr>
                                      <p:tavLst>
                                        <p:tav tm="0">
                                          <p:val>
                                            <p:fltVal val="0"/>
                                          </p:val>
                                        </p:tav>
                                        <p:tav tm="100000">
                                          <p:val>
                                            <p:strVal val="#ppt_w"/>
                                          </p:val>
                                        </p:tav>
                                      </p:tavLst>
                                    </p:anim>
                                    <p:anim calcmode="lin" valueType="num">
                                      <p:cBhvr>
                                        <p:cTn id="34" dur="500" fill="hold"/>
                                        <p:tgtEl>
                                          <p:spTgt spid="247"/>
                                        </p:tgtEl>
                                        <p:attrNameLst>
                                          <p:attrName>ppt_h</p:attrName>
                                        </p:attrNameLst>
                                      </p:cBhvr>
                                      <p:tavLst>
                                        <p:tav tm="0">
                                          <p:val>
                                            <p:fltVal val="0"/>
                                          </p:val>
                                        </p:tav>
                                        <p:tav tm="100000">
                                          <p:val>
                                            <p:strVal val="#ppt_h"/>
                                          </p:val>
                                        </p:tav>
                                      </p:tavLst>
                                    </p:anim>
                                    <p:animEffect transition="in" filter="fade">
                                      <p:cBhvr>
                                        <p:cTn id="35" dur="500"/>
                                        <p:tgtEl>
                                          <p:spTgt spid="247"/>
                                        </p:tgtEl>
                                      </p:cBhvr>
                                    </p:animEffect>
                                    <p:anim calcmode="lin" valueType="num">
                                      <p:cBhvr>
                                        <p:cTn id="36" dur="500" fill="hold"/>
                                        <p:tgtEl>
                                          <p:spTgt spid="247"/>
                                        </p:tgtEl>
                                        <p:attrNameLst>
                                          <p:attrName>ppt_x</p:attrName>
                                        </p:attrNameLst>
                                      </p:cBhvr>
                                      <p:tavLst>
                                        <p:tav tm="0">
                                          <p:val>
                                            <p:fltVal val="0.5"/>
                                          </p:val>
                                        </p:tav>
                                        <p:tav tm="100000">
                                          <p:val>
                                            <p:strVal val="#ppt_x"/>
                                          </p:val>
                                        </p:tav>
                                      </p:tavLst>
                                    </p:anim>
                                    <p:anim calcmode="lin" valueType="num">
                                      <p:cBhvr>
                                        <p:cTn id="37" dur="500" fill="hold"/>
                                        <p:tgtEl>
                                          <p:spTgt spid="247"/>
                                        </p:tgtEl>
                                        <p:attrNameLst>
                                          <p:attrName>ppt_y</p:attrName>
                                        </p:attrNameLst>
                                      </p:cBhvr>
                                      <p:tavLst>
                                        <p:tav tm="0">
                                          <p:val>
                                            <p:fltVal val="0.5"/>
                                          </p:val>
                                        </p:tav>
                                        <p:tav tm="100000">
                                          <p:val>
                                            <p:strVal val="#ppt_y"/>
                                          </p:val>
                                        </p:tav>
                                      </p:tavLst>
                                    </p:anim>
                                  </p:childTnLst>
                                </p:cTn>
                              </p:par>
                              <p:par>
                                <p:cTn id="38" presetID="53" presetClass="entr" presetSubtype="528" fill="hold" grpId="0" nodeType="withEffect">
                                  <p:stCondLst>
                                    <p:cond delay="0"/>
                                  </p:stCondLst>
                                  <p:childTnLst>
                                    <p:set>
                                      <p:cBhvr>
                                        <p:cTn id="39" dur="1" fill="hold">
                                          <p:stCondLst>
                                            <p:cond delay="0"/>
                                          </p:stCondLst>
                                        </p:cTn>
                                        <p:tgtEl>
                                          <p:spTgt spid="225"/>
                                        </p:tgtEl>
                                        <p:attrNameLst>
                                          <p:attrName>style.visibility</p:attrName>
                                        </p:attrNameLst>
                                      </p:cBhvr>
                                      <p:to>
                                        <p:strVal val="visible"/>
                                      </p:to>
                                    </p:set>
                                    <p:anim calcmode="lin" valueType="num">
                                      <p:cBhvr>
                                        <p:cTn id="40" dur="500" fill="hold"/>
                                        <p:tgtEl>
                                          <p:spTgt spid="225"/>
                                        </p:tgtEl>
                                        <p:attrNameLst>
                                          <p:attrName>ppt_w</p:attrName>
                                        </p:attrNameLst>
                                      </p:cBhvr>
                                      <p:tavLst>
                                        <p:tav tm="0">
                                          <p:val>
                                            <p:fltVal val="0"/>
                                          </p:val>
                                        </p:tav>
                                        <p:tav tm="100000">
                                          <p:val>
                                            <p:strVal val="#ppt_w"/>
                                          </p:val>
                                        </p:tav>
                                      </p:tavLst>
                                    </p:anim>
                                    <p:anim calcmode="lin" valueType="num">
                                      <p:cBhvr>
                                        <p:cTn id="41" dur="500" fill="hold"/>
                                        <p:tgtEl>
                                          <p:spTgt spid="225"/>
                                        </p:tgtEl>
                                        <p:attrNameLst>
                                          <p:attrName>ppt_h</p:attrName>
                                        </p:attrNameLst>
                                      </p:cBhvr>
                                      <p:tavLst>
                                        <p:tav tm="0">
                                          <p:val>
                                            <p:fltVal val="0"/>
                                          </p:val>
                                        </p:tav>
                                        <p:tav tm="100000">
                                          <p:val>
                                            <p:strVal val="#ppt_h"/>
                                          </p:val>
                                        </p:tav>
                                      </p:tavLst>
                                    </p:anim>
                                    <p:animEffect transition="in" filter="fade">
                                      <p:cBhvr>
                                        <p:cTn id="42" dur="500"/>
                                        <p:tgtEl>
                                          <p:spTgt spid="225"/>
                                        </p:tgtEl>
                                      </p:cBhvr>
                                    </p:animEffect>
                                    <p:anim calcmode="lin" valueType="num">
                                      <p:cBhvr>
                                        <p:cTn id="43" dur="500" fill="hold"/>
                                        <p:tgtEl>
                                          <p:spTgt spid="225"/>
                                        </p:tgtEl>
                                        <p:attrNameLst>
                                          <p:attrName>ppt_x</p:attrName>
                                        </p:attrNameLst>
                                      </p:cBhvr>
                                      <p:tavLst>
                                        <p:tav tm="0">
                                          <p:val>
                                            <p:fltVal val="0.5"/>
                                          </p:val>
                                        </p:tav>
                                        <p:tav tm="100000">
                                          <p:val>
                                            <p:strVal val="#ppt_x"/>
                                          </p:val>
                                        </p:tav>
                                      </p:tavLst>
                                    </p:anim>
                                    <p:anim calcmode="lin" valueType="num">
                                      <p:cBhvr>
                                        <p:cTn id="44" dur="500" fill="hold"/>
                                        <p:tgtEl>
                                          <p:spTgt spid="225"/>
                                        </p:tgtEl>
                                        <p:attrNameLst>
                                          <p:attrName>ppt_y</p:attrName>
                                        </p:attrNameLst>
                                      </p:cBhvr>
                                      <p:tavLst>
                                        <p:tav tm="0">
                                          <p:val>
                                            <p:fltVal val="0.5"/>
                                          </p:val>
                                        </p:tav>
                                        <p:tav tm="100000">
                                          <p:val>
                                            <p:strVal val="#ppt_y"/>
                                          </p:val>
                                        </p:tav>
                                      </p:tavLst>
                                    </p:anim>
                                  </p:childTnLst>
                                </p:cTn>
                              </p:par>
                              <p:par>
                                <p:cTn id="45" presetID="53" presetClass="entr" presetSubtype="528" fill="hold" grpId="0" nodeType="withEffect">
                                  <p:stCondLst>
                                    <p:cond delay="0"/>
                                  </p:stCondLst>
                                  <p:childTnLst>
                                    <p:set>
                                      <p:cBhvr>
                                        <p:cTn id="46" dur="1" fill="hold">
                                          <p:stCondLst>
                                            <p:cond delay="0"/>
                                          </p:stCondLst>
                                        </p:cTn>
                                        <p:tgtEl>
                                          <p:spTgt spid="245"/>
                                        </p:tgtEl>
                                        <p:attrNameLst>
                                          <p:attrName>style.visibility</p:attrName>
                                        </p:attrNameLst>
                                      </p:cBhvr>
                                      <p:to>
                                        <p:strVal val="visible"/>
                                      </p:to>
                                    </p:set>
                                    <p:anim calcmode="lin" valueType="num">
                                      <p:cBhvr>
                                        <p:cTn id="47" dur="500" fill="hold"/>
                                        <p:tgtEl>
                                          <p:spTgt spid="245"/>
                                        </p:tgtEl>
                                        <p:attrNameLst>
                                          <p:attrName>ppt_w</p:attrName>
                                        </p:attrNameLst>
                                      </p:cBhvr>
                                      <p:tavLst>
                                        <p:tav tm="0">
                                          <p:val>
                                            <p:fltVal val="0"/>
                                          </p:val>
                                        </p:tav>
                                        <p:tav tm="100000">
                                          <p:val>
                                            <p:strVal val="#ppt_w"/>
                                          </p:val>
                                        </p:tav>
                                      </p:tavLst>
                                    </p:anim>
                                    <p:anim calcmode="lin" valueType="num">
                                      <p:cBhvr>
                                        <p:cTn id="48" dur="500" fill="hold"/>
                                        <p:tgtEl>
                                          <p:spTgt spid="245"/>
                                        </p:tgtEl>
                                        <p:attrNameLst>
                                          <p:attrName>ppt_h</p:attrName>
                                        </p:attrNameLst>
                                      </p:cBhvr>
                                      <p:tavLst>
                                        <p:tav tm="0">
                                          <p:val>
                                            <p:fltVal val="0"/>
                                          </p:val>
                                        </p:tav>
                                        <p:tav tm="100000">
                                          <p:val>
                                            <p:strVal val="#ppt_h"/>
                                          </p:val>
                                        </p:tav>
                                      </p:tavLst>
                                    </p:anim>
                                    <p:animEffect transition="in" filter="fade">
                                      <p:cBhvr>
                                        <p:cTn id="49" dur="500"/>
                                        <p:tgtEl>
                                          <p:spTgt spid="245"/>
                                        </p:tgtEl>
                                      </p:cBhvr>
                                    </p:animEffect>
                                    <p:anim calcmode="lin" valueType="num">
                                      <p:cBhvr>
                                        <p:cTn id="50" dur="500" fill="hold"/>
                                        <p:tgtEl>
                                          <p:spTgt spid="245"/>
                                        </p:tgtEl>
                                        <p:attrNameLst>
                                          <p:attrName>ppt_x</p:attrName>
                                        </p:attrNameLst>
                                      </p:cBhvr>
                                      <p:tavLst>
                                        <p:tav tm="0">
                                          <p:val>
                                            <p:fltVal val="0.5"/>
                                          </p:val>
                                        </p:tav>
                                        <p:tav tm="100000">
                                          <p:val>
                                            <p:strVal val="#ppt_x"/>
                                          </p:val>
                                        </p:tav>
                                      </p:tavLst>
                                    </p:anim>
                                    <p:anim calcmode="lin" valueType="num">
                                      <p:cBhvr>
                                        <p:cTn id="51" dur="500" fill="hold"/>
                                        <p:tgtEl>
                                          <p:spTgt spid="245"/>
                                        </p:tgtEl>
                                        <p:attrNameLst>
                                          <p:attrName>ppt_y</p:attrName>
                                        </p:attrNameLst>
                                      </p:cBhvr>
                                      <p:tavLst>
                                        <p:tav tm="0">
                                          <p:val>
                                            <p:fltVal val="0.5"/>
                                          </p:val>
                                        </p:tav>
                                        <p:tav tm="100000">
                                          <p:val>
                                            <p:strVal val="#ppt_y"/>
                                          </p:val>
                                        </p:tav>
                                      </p:tavLst>
                                    </p:anim>
                                  </p:childTnLst>
                                </p:cTn>
                              </p:par>
                              <p:par>
                                <p:cTn id="52" presetID="53" presetClass="entr" presetSubtype="528" fill="hold" grpId="0" nodeType="withEffect">
                                  <p:stCondLst>
                                    <p:cond delay="0"/>
                                  </p:stCondLst>
                                  <p:childTnLst>
                                    <p:set>
                                      <p:cBhvr>
                                        <p:cTn id="53" dur="1" fill="hold">
                                          <p:stCondLst>
                                            <p:cond delay="0"/>
                                          </p:stCondLst>
                                        </p:cTn>
                                        <p:tgtEl>
                                          <p:spTgt spid="226"/>
                                        </p:tgtEl>
                                        <p:attrNameLst>
                                          <p:attrName>style.visibility</p:attrName>
                                        </p:attrNameLst>
                                      </p:cBhvr>
                                      <p:to>
                                        <p:strVal val="visible"/>
                                      </p:to>
                                    </p:set>
                                    <p:anim calcmode="lin" valueType="num">
                                      <p:cBhvr>
                                        <p:cTn id="54" dur="500" fill="hold"/>
                                        <p:tgtEl>
                                          <p:spTgt spid="226"/>
                                        </p:tgtEl>
                                        <p:attrNameLst>
                                          <p:attrName>ppt_w</p:attrName>
                                        </p:attrNameLst>
                                      </p:cBhvr>
                                      <p:tavLst>
                                        <p:tav tm="0">
                                          <p:val>
                                            <p:fltVal val="0"/>
                                          </p:val>
                                        </p:tav>
                                        <p:tav tm="100000">
                                          <p:val>
                                            <p:strVal val="#ppt_w"/>
                                          </p:val>
                                        </p:tav>
                                      </p:tavLst>
                                    </p:anim>
                                    <p:anim calcmode="lin" valueType="num">
                                      <p:cBhvr>
                                        <p:cTn id="55" dur="500" fill="hold"/>
                                        <p:tgtEl>
                                          <p:spTgt spid="226"/>
                                        </p:tgtEl>
                                        <p:attrNameLst>
                                          <p:attrName>ppt_h</p:attrName>
                                        </p:attrNameLst>
                                      </p:cBhvr>
                                      <p:tavLst>
                                        <p:tav tm="0">
                                          <p:val>
                                            <p:fltVal val="0"/>
                                          </p:val>
                                        </p:tav>
                                        <p:tav tm="100000">
                                          <p:val>
                                            <p:strVal val="#ppt_h"/>
                                          </p:val>
                                        </p:tav>
                                      </p:tavLst>
                                    </p:anim>
                                    <p:animEffect transition="in" filter="fade">
                                      <p:cBhvr>
                                        <p:cTn id="56" dur="500"/>
                                        <p:tgtEl>
                                          <p:spTgt spid="226"/>
                                        </p:tgtEl>
                                      </p:cBhvr>
                                    </p:animEffect>
                                    <p:anim calcmode="lin" valueType="num">
                                      <p:cBhvr>
                                        <p:cTn id="57" dur="500" fill="hold"/>
                                        <p:tgtEl>
                                          <p:spTgt spid="226"/>
                                        </p:tgtEl>
                                        <p:attrNameLst>
                                          <p:attrName>ppt_x</p:attrName>
                                        </p:attrNameLst>
                                      </p:cBhvr>
                                      <p:tavLst>
                                        <p:tav tm="0">
                                          <p:val>
                                            <p:fltVal val="0.5"/>
                                          </p:val>
                                        </p:tav>
                                        <p:tav tm="100000">
                                          <p:val>
                                            <p:strVal val="#ppt_x"/>
                                          </p:val>
                                        </p:tav>
                                      </p:tavLst>
                                    </p:anim>
                                    <p:anim calcmode="lin" valueType="num">
                                      <p:cBhvr>
                                        <p:cTn id="58" dur="500" fill="hold"/>
                                        <p:tgtEl>
                                          <p:spTgt spid="226"/>
                                        </p:tgtEl>
                                        <p:attrNameLst>
                                          <p:attrName>ppt_y</p:attrName>
                                        </p:attrNameLst>
                                      </p:cBhvr>
                                      <p:tavLst>
                                        <p:tav tm="0">
                                          <p:val>
                                            <p:fltVal val="0.5"/>
                                          </p:val>
                                        </p:tav>
                                        <p:tav tm="100000">
                                          <p:val>
                                            <p:strVal val="#ppt_y"/>
                                          </p:val>
                                        </p:tav>
                                      </p:tavLst>
                                    </p:anim>
                                  </p:childTnLst>
                                </p:cTn>
                              </p:par>
                              <p:par>
                                <p:cTn id="59" presetID="53" presetClass="entr" presetSubtype="528" fill="hold" grpId="0" nodeType="withEffect">
                                  <p:stCondLst>
                                    <p:cond delay="0"/>
                                  </p:stCondLst>
                                  <p:childTnLst>
                                    <p:set>
                                      <p:cBhvr>
                                        <p:cTn id="60" dur="1" fill="hold">
                                          <p:stCondLst>
                                            <p:cond delay="0"/>
                                          </p:stCondLst>
                                        </p:cTn>
                                        <p:tgtEl>
                                          <p:spTgt spid="244"/>
                                        </p:tgtEl>
                                        <p:attrNameLst>
                                          <p:attrName>style.visibility</p:attrName>
                                        </p:attrNameLst>
                                      </p:cBhvr>
                                      <p:to>
                                        <p:strVal val="visible"/>
                                      </p:to>
                                    </p:set>
                                    <p:anim calcmode="lin" valueType="num">
                                      <p:cBhvr>
                                        <p:cTn id="61" dur="500" fill="hold"/>
                                        <p:tgtEl>
                                          <p:spTgt spid="244"/>
                                        </p:tgtEl>
                                        <p:attrNameLst>
                                          <p:attrName>ppt_w</p:attrName>
                                        </p:attrNameLst>
                                      </p:cBhvr>
                                      <p:tavLst>
                                        <p:tav tm="0">
                                          <p:val>
                                            <p:fltVal val="0"/>
                                          </p:val>
                                        </p:tav>
                                        <p:tav tm="100000">
                                          <p:val>
                                            <p:strVal val="#ppt_w"/>
                                          </p:val>
                                        </p:tav>
                                      </p:tavLst>
                                    </p:anim>
                                    <p:anim calcmode="lin" valueType="num">
                                      <p:cBhvr>
                                        <p:cTn id="62" dur="500" fill="hold"/>
                                        <p:tgtEl>
                                          <p:spTgt spid="244"/>
                                        </p:tgtEl>
                                        <p:attrNameLst>
                                          <p:attrName>ppt_h</p:attrName>
                                        </p:attrNameLst>
                                      </p:cBhvr>
                                      <p:tavLst>
                                        <p:tav tm="0">
                                          <p:val>
                                            <p:fltVal val="0"/>
                                          </p:val>
                                        </p:tav>
                                        <p:tav tm="100000">
                                          <p:val>
                                            <p:strVal val="#ppt_h"/>
                                          </p:val>
                                        </p:tav>
                                      </p:tavLst>
                                    </p:anim>
                                    <p:animEffect transition="in" filter="fade">
                                      <p:cBhvr>
                                        <p:cTn id="63" dur="500"/>
                                        <p:tgtEl>
                                          <p:spTgt spid="244"/>
                                        </p:tgtEl>
                                      </p:cBhvr>
                                    </p:animEffect>
                                    <p:anim calcmode="lin" valueType="num">
                                      <p:cBhvr>
                                        <p:cTn id="64" dur="500" fill="hold"/>
                                        <p:tgtEl>
                                          <p:spTgt spid="244"/>
                                        </p:tgtEl>
                                        <p:attrNameLst>
                                          <p:attrName>ppt_x</p:attrName>
                                        </p:attrNameLst>
                                      </p:cBhvr>
                                      <p:tavLst>
                                        <p:tav tm="0">
                                          <p:val>
                                            <p:fltVal val="0.5"/>
                                          </p:val>
                                        </p:tav>
                                        <p:tav tm="100000">
                                          <p:val>
                                            <p:strVal val="#ppt_x"/>
                                          </p:val>
                                        </p:tav>
                                      </p:tavLst>
                                    </p:anim>
                                    <p:anim calcmode="lin" valueType="num">
                                      <p:cBhvr>
                                        <p:cTn id="65" dur="500" fill="hold"/>
                                        <p:tgtEl>
                                          <p:spTgt spid="244"/>
                                        </p:tgtEl>
                                        <p:attrNameLst>
                                          <p:attrName>ppt_y</p:attrName>
                                        </p:attrNameLst>
                                      </p:cBhvr>
                                      <p:tavLst>
                                        <p:tav tm="0">
                                          <p:val>
                                            <p:fltVal val="0.5"/>
                                          </p:val>
                                        </p:tav>
                                        <p:tav tm="100000">
                                          <p:val>
                                            <p:strVal val="#ppt_y"/>
                                          </p:val>
                                        </p:tav>
                                      </p:tavLst>
                                    </p:anim>
                                  </p:childTnLst>
                                </p:cTn>
                              </p:par>
                            </p:childTnLst>
                          </p:cTn>
                        </p:par>
                        <p:par>
                          <p:cTn id="66" fill="hold">
                            <p:stCondLst>
                              <p:cond delay="1250"/>
                            </p:stCondLst>
                            <p:childTnLst>
                              <p:par>
                                <p:cTn id="67" presetID="22" presetClass="entr" presetSubtype="8" fill="hold" grpId="0" nodeType="afterEffect">
                                  <p:stCondLst>
                                    <p:cond delay="0"/>
                                  </p:stCondLst>
                                  <p:childTnLst>
                                    <p:set>
                                      <p:cBhvr>
                                        <p:cTn id="68" dur="1" fill="hold">
                                          <p:stCondLst>
                                            <p:cond delay="0"/>
                                          </p:stCondLst>
                                        </p:cTn>
                                        <p:tgtEl>
                                          <p:spTgt spid="229"/>
                                        </p:tgtEl>
                                        <p:attrNameLst>
                                          <p:attrName>style.visibility</p:attrName>
                                        </p:attrNameLst>
                                      </p:cBhvr>
                                      <p:to>
                                        <p:strVal val="visible"/>
                                      </p:to>
                                    </p:set>
                                    <p:animEffect transition="in" filter="wipe(left)">
                                      <p:cBhvr>
                                        <p:cTn id="69" dur="500"/>
                                        <p:tgtEl>
                                          <p:spTgt spid="229"/>
                                        </p:tgtEl>
                                      </p:cBhvr>
                                    </p:animEffect>
                                  </p:childTnLst>
                                </p:cTn>
                              </p:par>
                              <p:par>
                                <p:cTn id="70" presetID="22" presetClass="entr" presetSubtype="8" fill="hold" grpId="0" nodeType="withEffect">
                                  <p:stCondLst>
                                    <p:cond delay="0"/>
                                  </p:stCondLst>
                                  <p:childTnLst>
                                    <p:set>
                                      <p:cBhvr>
                                        <p:cTn id="71" dur="1" fill="hold">
                                          <p:stCondLst>
                                            <p:cond delay="0"/>
                                          </p:stCondLst>
                                        </p:cTn>
                                        <p:tgtEl>
                                          <p:spTgt spid="231"/>
                                        </p:tgtEl>
                                        <p:attrNameLst>
                                          <p:attrName>style.visibility</p:attrName>
                                        </p:attrNameLst>
                                      </p:cBhvr>
                                      <p:to>
                                        <p:strVal val="visible"/>
                                      </p:to>
                                    </p:set>
                                    <p:animEffect transition="in" filter="wipe(left)">
                                      <p:cBhvr>
                                        <p:cTn id="72" dur="500"/>
                                        <p:tgtEl>
                                          <p:spTgt spid="231"/>
                                        </p:tgtEl>
                                      </p:cBhvr>
                                    </p:animEffect>
                                  </p:childTnLst>
                                </p:cTn>
                              </p:par>
                              <p:par>
                                <p:cTn id="73" presetID="22" presetClass="entr" presetSubtype="2" fill="hold" grpId="0" nodeType="withEffect">
                                  <p:stCondLst>
                                    <p:cond delay="0"/>
                                  </p:stCondLst>
                                  <p:childTnLst>
                                    <p:set>
                                      <p:cBhvr>
                                        <p:cTn id="74" dur="1" fill="hold">
                                          <p:stCondLst>
                                            <p:cond delay="0"/>
                                          </p:stCondLst>
                                        </p:cTn>
                                        <p:tgtEl>
                                          <p:spTgt spid="228"/>
                                        </p:tgtEl>
                                        <p:attrNameLst>
                                          <p:attrName>style.visibility</p:attrName>
                                        </p:attrNameLst>
                                      </p:cBhvr>
                                      <p:to>
                                        <p:strVal val="visible"/>
                                      </p:to>
                                    </p:set>
                                    <p:animEffect transition="in" filter="wipe(right)">
                                      <p:cBhvr>
                                        <p:cTn id="75" dur="500"/>
                                        <p:tgtEl>
                                          <p:spTgt spid="228"/>
                                        </p:tgtEl>
                                      </p:cBhvr>
                                    </p:animEffect>
                                  </p:childTnLst>
                                </p:cTn>
                              </p:par>
                              <p:par>
                                <p:cTn id="76" presetID="22" presetClass="entr" presetSubtype="2" fill="hold" grpId="0" nodeType="withEffect">
                                  <p:stCondLst>
                                    <p:cond delay="0"/>
                                  </p:stCondLst>
                                  <p:childTnLst>
                                    <p:set>
                                      <p:cBhvr>
                                        <p:cTn id="77" dur="1" fill="hold">
                                          <p:stCondLst>
                                            <p:cond delay="0"/>
                                          </p:stCondLst>
                                        </p:cTn>
                                        <p:tgtEl>
                                          <p:spTgt spid="230"/>
                                        </p:tgtEl>
                                        <p:attrNameLst>
                                          <p:attrName>style.visibility</p:attrName>
                                        </p:attrNameLst>
                                      </p:cBhvr>
                                      <p:to>
                                        <p:strVal val="visible"/>
                                      </p:to>
                                    </p:set>
                                    <p:animEffect transition="in" filter="wipe(right)">
                                      <p:cBhvr>
                                        <p:cTn id="78" dur="500"/>
                                        <p:tgtEl>
                                          <p:spTgt spid="230"/>
                                        </p:tgtEl>
                                      </p:cBhvr>
                                    </p:animEffect>
                                  </p:childTnLst>
                                </p:cTn>
                              </p:par>
                            </p:childTnLst>
                          </p:cTn>
                        </p:par>
                        <p:par>
                          <p:cTn id="79" fill="hold">
                            <p:stCondLst>
                              <p:cond delay="1750"/>
                            </p:stCondLst>
                            <p:childTnLst>
                              <p:par>
                                <p:cTn id="80" presetID="47" presetClass="entr" presetSubtype="0" fill="hold" grpId="0" nodeType="afterEffect">
                                  <p:stCondLst>
                                    <p:cond delay="0"/>
                                  </p:stCondLst>
                                  <p:childTnLst>
                                    <p:set>
                                      <p:cBhvr>
                                        <p:cTn id="81" dur="1" fill="hold">
                                          <p:stCondLst>
                                            <p:cond delay="0"/>
                                          </p:stCondLst>
                                        </p:cTn>
                                        <p:tgtEl>
                                          <p:spTgt spid="233"/>
                                        </p:tgtEl>
                                        <p:attrNameLst>
                                          <p:attrName>style.visibility</p:attrName>
                                        </p:attrNameLst>
                                      </p:cBhvr>
                                      <p:to>
                                        <p:strVal val="visible"/>
                                      </p:to>
                                    </p:set>
                                    <p:animEffect transition="in" filter="fade">
                                      <p:cBhvr>
                                        <p:cTn id="82" dur="500"/>
                                        <p:tgtEl>
                                          <p:spTgt spid="233"/>
                                        </p:tgtEl>
                                      </p:cBhvr>
                                    </p:animEffect>
                                    <p:anim calcmode="lin" valueType="num">
                                      <p:cBhvr>
                                        <p:cTn id="83" dur="500" fill="hold"/>
                                        <p:tgtEl>
                                          <p:spTgt spid="233"/>
                                        </p:tgtEl>
                                        <p:attrNameLst>
                                          <p:attrName>ppt_x</p:attrName>
                                        </p:attrNameLst>
                                      </p:cBhvr>
                                      <p:tavLst>
                                        <p:tav tm="0">
                                          <p:val>
                                            <p:strVal val="#ppt_x"/>
                                          </p:val>
                                        </p:tav>
                                        <p:tav tm="100000">
                                          <p:val>
                                            <p:strVal val="#ppt_x"/>
                                          </p:val>
                                        </p:tav>
                                      </p:tavLst>
                                    </p:anim>
                                    <p:anim calcmode="lin" valueType="num">
                                      <p:cBhvr>
                                        <p:cTn id="84" dur="500" fill="hold"/>
                                        <p:tgtEl>
                                          <p:spTgt spid="233"/>
                                        </p:tgtEl>
                                        <p:attrNameLst>
                                          <p:attrName>ppt_y</p:attrName>
                                        </p:attrNameLst>
                                      </p:cBhvr>
                                      <p:tavLst>
                                        <p:tav tm="0">
                                          <p:val>
                                            <p:strVal val="#ppt_y-.1"/>
                                          </p:val>
                                        </p:tav>
                                        <p:tav tm="100000">
                                          <p:val>
                                            <p:strVal val="#ppt_y"/>
                                          </p:val>
                                        </p:tav>
                                      </p:tavLst>
                                    </p:anim>
                                  </p:childTnLst>
                                </p:cTn>
                              </p:par>
                              <p:par>
                                <p:cTn id="85" presetID="47" presetClass="entr" presetSubtype="0" fill="hold" grpId="0" nodeType="withEffect">
                                  <p:stCondLst>
                                    <p:cond delay="0"/>
                                  </p:stCondLst>
                                  <p:childTnLst>
                                    <p:set>
                                      <p:cBhvr>
                                        <p:cTn id="86" dur="1" fill="hold">
                                          <p:stCondLst>
                                            <p:cond delay="0"/>
                                          </p:stCondLst>
                                        </p:cTn>
                                        <p:tgtEl>
                                          <p:spTgt spid="237"/>
                                        </p:tgtEl>
                                        <p:attrNameLst>
                                          <p:attrName>style.visibility</p:attrName>
                                        </p:attrNameLst>
                                      </p:cBhvr>
                                      <p:to>
                                        <p:strVal val="visible"/>
                                      </p:to>
                                    </p:set>
                                    <p:animEffect transition="in" filter="fade">
                                      <p:cBhvr>
                                        <p:cTn id="87" dur="500"/>
                                        <p:tgtEl>
                                          <p:spTgt spid="237"/>
                                        </p:tgtEl>
                                      </p:cBhvr>
                                    </p:animEffect>
                                    <p:anim calcmode="lin" valueType="num">
                                      <p:cBhvr>
                                        <p:cTn id="88" dur="500" fill="hold"/>
                                        <p:tgtEl>
                                          <p:spTgt spid="237"/>
                                        </p:tgtEl>
                                        <p:attrNameLst>
                                          <p:attrName>ppt_x</p:attrName>
                                        </p:attrNameLst>
                                      </p:cBhvr>
                                      <p:tavLst>
                                        <p:tav tm="0">
                                          <p:val>
                                            <p:strVal val="#ppt_x"/>
                                          </p:val>
                                        </p:tav>
                                        <p:tav tm="100000">
                                          <p:val>
                                            <p:strVal val="#ppt_x"/>
                                          </p:val>
                                        </p:tav>
                                      </p:tavLst>
                                    </p:anim>
                                    <p:anim calcmode="lin" valueType="num">
                                      <p:cBhvr>
                                        <p:cTn id="89" dur="500" fill="hold"/>
                                        <p:tgtEl>
                                          <p:spTgt spid="237"/>
                                        </p:tgtEl>
                                        <p:attrNameLst>
                                          <p:attrName>ppt_y</p:attrName>
                                        </p:attrNameLst>
                                      </p:cBhvr>
                                      <p:tavLst>
                                        <p:tav tm="0">
                                          <p:val>
                                            <p:strVal val="#ppt_y-.1"/>
                                          </p:val>
                                        </p:tav>
                                        <p:tav tm="100000">
                                          <p:val>
                                            <p:strVal val="#ppt_y"/>
                                          </p:val>
                                        </p:tav>
                                      </p:tavLst>
                                    </p:anim>
                                  </p:childTnLst>
                                </p:cTn>
                              </p:par>
                              <p:par>
                                <p:cTn id="90" presetID="47" presetClass="entr" presetSubtype="0" fill="hold" grpId="0" nodeType="withEffect">
                                  <p:stCondLst>
                                    <p:cond delay="0"/>
                                  </p:stCondLst>
                                  <p:childTnLst>
                                    <p:set>
                                      <p:cBhvr>
                                        <p:cTn id="91" dur="1" fill="hold">
                                          <p:stCondLst>
                                            <p:cond delay="0"/>
                                          </p:stCondLst>
                                        </p:cTn>
                                        <p:tgtEl>
                                          <p:spTgt spid="239"/>
                                        </p:tgtEl>
                                        <p:attrNameLst>
                                          <p:attrName>style.visibility</p:attrName>
                                        </p:attrNameLst>
                                      </p:cBhvr>
                                      <p:to>
                                        <p:strVal val="visible"/>
                                      </p:to>
                                    </p:set>
                                    <p:animEffect transition="in" filter="fade">
                                      <p:cBhvr>
                                        <p:cTn id="92" dur="500"/>
                                        <p:tgtEl>
                                          <p:spTgt spid="239"/>
                                        </p:tgtEl>
                                      </p:cBhvr>
                                    </p:animEffect>
                                    <p:anim calcmode="lin" valueType="num">
                                      <p:cBhvr>
                                        <p:cTn id="93" dur="500" fill="hold"/>
                                        <p:tgtEl>
                                          <p:spTgt spid="239"/>
                                        </p:tgtEl>
                                        <p:attrNameLst>
                                          <p:attrName>ppt_x</p:attrName>
                                        </p:attrNameLst>
                                      </p:cBhvr>
                                      <p:tavLst>
                                        <p:tav tm="0">
                                          <p:val>
                                            <p:strVal val="#ppt_x"/>
                                          </p:val>
                                        </p:tav>
                                        <p:tav tm="100000">
                                          <p:val>
                                            <p:strVal val="#ppt_x"/>
                                          </p:val>
                                        </p:tav>
                                      </p:tavLst>
                                    </p:anim>
                                    <p:anim calcmode="lin" valueType="num">
                                      <p:cBhvr>
                                        <p:cTn id="94" dur="500" fill="hold"/>
                                        <p:tgtEl>
                                          <p:spTgt spid="239"/>
                                        </p:tgtEl>
                                        <p:attrNameLst>
                                          <p:attrName>ppt_y</p:attrName>
                                        </p:attrNameLst>
                                      </p:cBhvr>
                                      <p:tavLst>
                                        <p:tav tm="0">
                                          <p:val>
                                            <p:strVal val="#ppt_y-.1"/>
                                          </p:val>
                                        </p:tav>
                                        <p:tav tm="100000">
                                          <p:val>
                                            <p:strVal val="#ppt_y"/>
                                          </p:val>
                                        </p:tav>
                                      </p:tavLst>
                                    </p:anim>
                                  </p:childTnLst>
                                </p:cTn>
                              </p:par>
                              <p:par>
                                <p:cTn id="95" presetID="47" presetClass="entr" presetSubtype="0" fill="hold" grpId="0" nodeType="withEffect">
                                  <p:stCondLst>
                                    <p:cond delay="0"/>
                                  </p:stCondLst>
                                  <p:childTnLst>
                                    <p:set>
                                      <p:cBhvr>
                                        <p:cTn id="96" dur="1" fill="hold">
                                          <p:stCondLst>
                                            <p:cond delay="0"/>
                                          </p:stCondLst>
                                        </p:cTn>
                                        <p:tgtEl>
                                          <p:spTgt spid="235"/>
                                        </p:tgtEl>
                                        <p:attrNameLst>
                                          <p:attrName>style.visibility</p:attrName>
                                        </p:attrNameLst>
                                      </p:cBhvr>
                                      <p:to>
                                        <p:strVal val="visible"/>
                                      </p:to>
                                    </p:set>
                                    <p:animEffect transition="in" filter="fade">
                                      <p:cBhvr>
                                        <p:cTn id="97" dur="500"/>
                                        <p:tgtEl>
                                          <p:spTgt spid="235"/>
                                        </p:tgtEl>
                                      </p:cBhvr>
                                    </p:animEffect>
                                    <p:anim calcmode="lin" valueType="num">
                                      <p:cBhvr>
                                        <p:cTn id="98" dur="500" fill="hold"/>
                                        <p:tgtEl>
                                          <p:spTgt spid="235"/>
                                        </p:tgtEl>
                                        <p:attrNameLst>
                                          <p:attrName>ppt_x</p:attrName>
                                        </p:attrNameLst>
                                      </p:cBhvr>
                                      <p:tavLst>
                                        <p:tav tm="0">
                                          <p:val>
                                            <p:strVal val="#ppt_x"/>
                                          </p:val>
                                        </p:tav>
                                        <p:tav tm="100000">
                                          <p:val>
                                            <p:strVal val="#ppt_x"/>
                                          </p:val>
                                        </p:tav>
                                      </p:tavLst>
                                    </p:anim>
                                    <p:anim calcmode="lin" valueType="num">
                                      <p:cBhvr>
                                        <p:cTn id="99" dur="500" fill="hold"/>
                                        <p:tgtEl>
                                          <p:spTgt spid="235"/>
                                        </p:tgtEl>
                                        <p:attrNameLst>
                                          <p:attrName>ppt_y</p:attrName>
                                        </p:attrNameLst>
                                      </p:cBhvr>
                                      <p:tavLst>
                                        <p:tav tm="0">
                                          <p:val>
                                            <p:strVal val="#ppt_y-.1"/>
                                          </p:val>
                                        </p:tav>
                                        <p:tav tm="100000">
                                          <p:val>
                                            <p:strVal val="#ppt_y"/>
                                          </p:val>
                                        </p:tav>
                                      </p:tavLst>
                                    </p:anim>
                                  </p:childTnLst>
                                </p:cTn>
                              </p:par>
                              <p:par>
                                <p:cTn id="100" presetID="42" presetClass="entr" presetSubtype="0" fill="hold" grpId="0" nodeType="withEffect">
                                  <p:stCondLst>
                                    <p:cond delay="0"/>
                                  </p:stCondLst>
                                  <p:childTnLst>
                                    <p:set>
                                      <p:cBhvr>
                                        <p:cTn id="101" dur="1" fill="hold">
                                          <p:stCondLst>
                                            <p:cond delay="0"/>
                                          </p:stCondLst>
                                        </p:cTn>
                                        <p:tgtEl>
                                          <p:spTgt spid="232"/>
                                        </p:tgtEl>
                                        <p:attrNameLst>
                                          <p:attrName>style.visibility</p:attrName>
                                        </p:attrNameLst>
                                      </p:cBhvr>
                                      <p:to>
                                        <p:strVal val="visible"/>
                                      </p:to>
                                    </p:set>
                                    <p:animEffect transition="in" filter="fade">
                                      <p:cBhvr>
                                        <p:cTn id="102" dur="500"/>
                                        <p:tgtEl>
                                          <p:spTgt spid="232"/>
                                        </p:tgtEl>
                                      </p:cBhvr>
                                    </p:animEffect>
                                    <p:anim calcmode="lin" valueType="num">
                                      <p:cBhvr>
                                        <p:cTn id="103" dur="500" fill="hold"/>
                                        <p:tgtEl>
                                          <p:spTgt spid="232"/>
                                        </p:tgtEl>
                                        <p:attrNameLst>
                                          <p:attrName>ppt_x</p:attrName>
                                        </p:attrNameLst>
                                      </p:cBhvr>
                                      <p:tavLst>
                                        <p:tav tm="0">
                                          <p:val>
                                            <p:strVal val="#ppt_x"/>
                                          </p:val>
                                        </p:tav>
                                        <p:tav tm="100000">
                                          <p:val>
                                            <p:strVal val="#ppt_x"/>
                                          </p:val>
                                        </p:tav>
                                      </p:tavLst>
                                    </p:anim>
                                    <p:anim calcmode="lin" valueType="num">
                                      <p:cBhvr>
                                        <p:cTn id="104" dur="500" fill="hold"/>
                                        <p:tgtEl>
                                          <p:spTgt spid="232"/>
                                        </p:tgtEl>
                                        <p:attrNameLst>
                                          <p:attrName>ppt_y</p:attrName>
                                        </p:attrNameLst>
                                      </p:cBhvr>
                                      <p:tavLst>
                                        <p:tav tm="0">
                                          <p:val>
                                            <p:strVal val="#ppt_y+.1"/>
                                          </p:val>
                                        </p:tav>
                                        <p:tav tm="100000">
                                          <p:val>
                                            <p:strVal val="#ppt_y"/>
                                          </p:val>
                                        </p:tav>
                                      </p:tavLst>
                                    </p:anim>
                                  </p:childTnLst>
                                </p:cTn>
                              </p:par>
                              <p:par>
                                <p:cTn id="105" presetID="42" presetClass="entr" presetSubtype="0" fill="hold" grpId="0" nodeType="withEffect">
                                  <p:stCondLst>
                                    <p:cond delay="0"/>
                                  </p:stCondLst>
                                  <p:childTnLst>
                                    <p:set>
                                      <p:cBhvr>
                                        <p:cTn id="106" dur="1" fill="hold">
                                          <p:stCondLst>
                                            <p:cond delay="0"/>
                                          </p:stCondLst>
                                        </p:cTn>
                                        <p:tgtEl>
                                          <p:spTgt spid="234"/>
                                        </p:tgtEl>
                                        <p:attrNameLst>
                                          <p:attrName>style.visibility</p:attrName>
                                        </p:attrNameLst>
                                      </p:cBhvr>
                                      <p:to>
                                        <p:strVal val="visible"/>
                                      </p:to>
                                    </p:set>
                                    <p:animEffect transition="in" filter="fade">
                                      <p:cBhvr>
                                        <p:cTn id="107" dur="500"/>
                                        <p:tgtEl>
                                          <p:spTgt spid="234"/>
                                        </p:tgtEl>
                                      </p:cBhvr>
                                    </p:animEffect>
                                    <p:anim calcmode="lin" valueType="num">
                                      <p:cBhvr>
                                        <p:cTn id="108" dur="500" fill="hold"/>
                                        <p:tgtEl>
                                          <p:spTgt spid="234"/>
                                        </p:tgtEl>
                                        <p:attrNameLst>
                                          <p:attrName>ppt_x</p:attrName>
                                        </p:attrNameLst>
                                      </p:cBhvr>
                                      <p:tavLst>
                                        <p:tav tm="0">
                                          <p:val>
                                            <p:strVal val="#ppt_x"/>
                                          </p:val>
                                        </p:tav>
                                        <p:tav tm="100000">
                                          <p:val>
                                            <p:strVal val="#ppt_x"/>
                                          </p:val>
                                        </p:tav>
                                      </p:tavLst>
                                    </p:anim>
                                    <p:anim calcmode="lin" valueType="num">
                                      <p:cBhvr>
                                        <p:cTn id="109" dur="500" fill="hold"/>
                                        <p:tgtEl>
                                          <p:spTgt spid="234"/>
                                        </p:tgtEl>
                                        <p:attrNameLst>
                                          <p:attrName>ppt_y</p:attrName>
                                        </p:attrNameLst>
                                      </p:cBhvr>
                                      <p:tavLst>
                                        <p:tav tm="0">
                                          <p:val>
                                            <p:strVal val="#ppt_y+.1"/>
                                          </p:val>
                                        </p:tav>
                                        <p:tav tm="100000">
                                          <p:val>
                                            <p:strVal val="#ppt_y"/>
                                          </p:val>
                                        </p:tav>
                                      </p:tavLst>
                                    </p:anim>
                                  </p:childTnLst>
                                </p:cTn>
                              </p:par>
                              <p:par>
                                <p:cTn id="110" presetID="42" presetClass="entr" presetSubtype="0" fill="hold" grpId="0" nodeType="withEffect">
                                  <p:stCondLst>
                                    <p:cond delay="0"/>
                                  </p:stCondLst>
                                  <p:childTnLst>
                                    <p:set>
                                      <p:cBhvr>
                                        <p:cTn id="111" dur="1" fill="hold">
                                          <p:stCondLst>
                                            <p:cond delay="0"/>
                                          </p:stCondLst>
                                        </p:cTn>
                                        <p:tgtEl>
                                          <p:spTgt spid="236"/>
                                        </p:tgtEl>
                                        <p:attrNameLst>
                                          <p:attrName>style.visibility</p:attrName>
                                        </p:attrNameLst>
                                      </p:cBhvr>
                                      <p:to>
                                        <p:strVal val="visible"/>
                                      </p:to>
                                    </p:set>
                                    <p:animEffect transition="in" filter="fade">
                                      <p:cBhvr>
                                        <p:cTn id="112" dur="500"/>
                                        <p:tgtEl>
                                          <p:spTgt spid="236"/>
                                        </p:tgtEl>
                                      </p:cBhvr>
                                    </p:animEffect>
                                    <p:anim calcmode="lin" valueType="num">
                                      <p:cBhvr>
                                        <p:cTn id="113" dur="500" fill="hold"/>
                                        <p:tgtEl>
                                          <p:spTgt spid="236"/>
                                        </p:tgtEl>
                                        <p:attrNameLst>
                                          <p:attrName>ppt_x</p:attrName>
                                        </p:attrNameLst>
                                      </p:cBhvr>
                                      <p:tavLst>
                                        <p:tav tm="0">
                                          <p:val>
                                            <p:strVal val="#ppt_x"/>
                                          </p:val>
                                        </p:tav>
                                        <p:tav tm="100000">
                                          <p:val>
                                            <p:strVal val="#ppt_x"/>
                                          </p:val>
                                        </p:tav>
                                      </p:tavLst>
                                    </p:anim>
                                    <p:anim calcmode="lin" valueType="num">
                                      <p:cBhvr>
                                        <p:cTn id="114" dur="500" fill="hold"/>
                                        <p:tgtEl>
                                          <p:spTgt spid="236"/>
                                        </p:tgtEl>
                                        <p:attrNameLst>
                                          <p:attrName>ppt_y</p:attrName>
                                        </p:attrNameLst>
                                      </p:cBhvr>
                                      <p:tavLst>
                                        <p:tav tm="0">
                                          <p:val>
                                            <p:strVal val="#ppt_y+.1"/>
                                          </p:val>
                                        </p:tav>
                                        <p:tav tm="100000">
                                          <p:val>
                                            <p:strVal val="#ppt_y"/>
                                          </p:val>
                                        </p:tav>
                                      </p:tavLst>
                                    </p:anim>
                                  </p:childTnLst>
                                </p:cTn>
                              </p:par>
                              <p:par>
                                <p:cTn id="115" presetID="42" presetClass="entr" presetSubtype="0" fill="hold" grpId="0" nodeType="withEffect">
                                  <p:stCondLst>
                                    <p:cond delay="0"/>
                                  </p:stCondLst>
                                  <p:childTnLst>
                                    <p:set>
                                      <p:cBhvr>
                                        <p:cTn id="116" dur="1" fill="hold">
                                          <p:stCondLst>
                                            <p:cond delay="0"/>
                                          </p:stCondLst>
                                        </p:cTn>
                                        <p:tgtEl>
                                          <p:spTgt spid="238"/>
                                        </p:tgtEl>
                                        <p:attrNameLst>
                                          <p:attrName>style.visibility</p:attrName>
                                        </p:attrNameLst>
                                      </p:cBhvr>
                                      <p:to>
                                        <p:strVal val="visible"/>
                                      </p:to>
                                    </p:set>
                                    <p:animEffect transition="in" filter="fade">
                                      <p:cBhvr>
                                        <p:cTn id="117" dur="500"/>
                                        <p:tgtEl>
                                          <p:spTgt spid="238"/>
                                        </p:tgtEl>
                                      </p:cBhvr>
                                    </p:animEffect>
                                    <p:anim calcmode="lin" valueType="num">
                                      <p:cBhvr>
                                        <p:cTn id="118" dur="500" fill="hold"/>
                                        <p:tgtEl>
                                          <p:spTgt spid="238"/>
                                        </p:tgtEl>
                                        <p:attrNameLst>
                                          <p:attrName>ppt_x</p:attrName>
                                        </p:attrNameLst>
                                      </p:cBhvr>
                                      <p:tavLst>
                                        <p:tav tm="0">
                                          <p:val>
                                            <p:strVal val="#ppt_x"/>
                                          </p:val>
                                        </p:tav>
                                        <p:tav tm="100000">
                                          <p:val>
                                            <p:strVal val="#ppt_x"/>
                                          </p:val>
                                        </p:tav>
                                      </p:tavLst>
                                    </p:anim>
                                    <p:anim calcmode="lin" valueType="num">
                                      <p:cBhvr>
                                        <p:cTn id="119" dur="500" fill="hold"/>
                                        <p:tgtEl>
                                          <p:spTgt spid="238"/>
                                        </p:tgtEl>
                                        <p:attrNameLst>
                                          <p:attrName>ppt_y</p:attrName>
                                        </p:attrNameLst>
                                      </p:cBhvr>
                                      <p:tavLst>
                                        <p:tav tm="0">
                                          <p:val>
                                            <p:strVal val="#ppt_y+.1"/>
                                          </p:val>
                                        </p:tav>
                                        <p:tav tm="100000">
                                          <p:val>
                                            <p:strVal val="#ppt_y"/>
                                          </p:val>
                                        </p:tav>
                                      </p:tavLst>
                                    </p:anim>
                                  </p:childTnLst>
                                </p:cTn>
                              </p:par>
                            </p:childTnLst>
                          </p:cTn>
                        </p:par>
                        <p:par>
                          <p:cTn id="120" fill="hold">
                            <p:stCondLst>
                              <p:cond delay="2250"/>
                            </p:stCondLst>
                            <p:childTnLst>
                              <p:par>
                                <p:cTn id="121" presetID="2" presetClass="entr" presetSubtype="2" fill="hold" grpId="0" nodeType="afterEffect">
                                  <p:stCondLst>
                                    <p:cond delay="0"/>
                                  </p:stCondLst>
                                  <p:childTnLst>
                                    <p:set>
                                      <p:cBhvr>
                                        <p:cTn id="122" dur="1" fill="hold">
                                          <p:stCondLst>
                                            <p:cond delay="0"/>
                                          </p:stCondLst>
                                        </p:cTn>
                                        <p:tgtEl>
                                          <p:spTgt spid="242"/>
                                        </p:tgtEl>
                                        <p:attrNameLst>
                                          <p:attrName>style.visibility</p:attrName>
                                        </p:attrNameLst>
                                      </p:cBhvr>
                                      <p:to>
                                        <p:strVal val="visible"/>
                                      </p:to>
                                    </p:set>
                                    <p:anim calcmode="lin" valueType="num">
                                      <p:cBhvr additive="base">
                                        <p:cTn id="123" dur="500" fill="hold"/>
                                        <p:tgtEl>
                                          <p:spTgt spid="242"/>
                                        </p:tgtEl>
                                        <p:attrNameLst>
                                          <p:attrName>ppt_x</p:attrName>
                                        </p:attrNameLst>
                                      </p:cBhvr>
                                      <p:tavLst>
                                        <p:tav tm="0">
                                          <p:val>
                                            <p:strVal val="1+#ppt_w/2"/>
                                          </p:val>
                                        </p:tav>
                                        <p:tav tm="100000">
                                          <p:val>
                                            <p:strVal val="#ppt_x"/>
                                          </p:val>
                                        </p:tav>
                                      </p:tavLst>
                                    </p:anim>
                                    <p:anim calcmode="lin" valueType="num">
                                      <p:cBhvr additive="base">
                                        <p:cTn id="124" dur="500" fill="hold"/>
                                        <p:tgtEl>
                                          <p:spTgt spid="242"/>
                                        </p:tgtEl>
                                        <p:attrNameLst>
                                          <p:attrName>ppt_y</p:attrName>
                                        </p:attrNameLst>
                                      </p:cBhvr>
                                      <p:tavLst>
                                        <p:tav tm="0">
                                          <p:val>
                                            <p:strVal val="#ppt_y"/>
                                          </p:val>
                                        </p:tav>
                                        <p:tav tm="100000">
                                          <p:val>
                                            <p:strVal val="#ppt_y"/>
                                          </p:val>
                                        </p:tav>
                                      </p:tavLst>
                                    </p:anim>
                                  </p:childTnLst>
                                </p:cTn>
                              </p:par>
                              <p:par>
                                <p:cTn id="125" presetID="2" presetClass="entr" presetSubtype="2" fill="hold" grpId="0" nodeType="withEffect">
                                  <p:stCondLst>
                                    <p:cond delay="0"/>
                                  </p:stCondLst>
                                  <p:childTnLst>
                                    <p:set>
                                      <p:cBhvr>
                                        <p:cTn id="126" dur="1" fill="hold">
                                          <p:stCondLst>
                                            <p:cond delay="0"/>
                                          </p:stCondLst>
                                        </p:cTn>
                                        <p:tgtEl>
                                          <p:spTgt spid="243"/>
                                        </p:tgtEl>
                                        <p:attrNameLst>
                                          <p:attrName>style.visibility</p:attrName>
                                        </p:attrNameLst>
                                      </p:cBhvr>
                                      <p:to>
                                        <p:strVal val="visible"/>
                                      </p:to>
                                    </p:set>
                                    <p:anim calcmode="lin" valueType="num">
                                      <p:cBhvr additive="base">
                                        <p:cTn id="127" dur="500" fill="hold"/>
                                        <p:tgtEl>
                                          <p:spTgt spid="243"/>
                                        </p:tgtEl>
                                        <p:attrNameLst>
                                          <p:attrName>ppt_x</p:attrName>
                                        </p:attrNameLst>
                                      </p:cBhvr>
                                      <p:tavLst>
                                        <p:tav tm="0">
                                          <p:val>
                                            <p:strVal val="1+#ppt_w/2"/>
                                          </p:val>
                                        </p:tav>
                                        <p:tav tm="100000">
                                          <p:val>
                                            <p:strVal val="#ppt_x"/>
                                          </p:val>
                                        </p:tav>
                                      </p:tavLst>
                                    </p:anim>
                                    <p:anim calcmode="lin" valueType="num">
                                      <p:cBhvr additive="base">
                                        <p:cTn id="128" dur="500" fill="hold"/>
                                        <p:tgtEl>
                                          <p:spTgt spid="243"/>
                                        </p:tgtEl>
                                        <p:attrNameLst>
                                          <p:attrName>ppt_y</p:attrName>
                                        </p:attrNameLst>
                                      </p:cBhvr>
                                      <p:tavLst>
                                        <p:tav tm="0">
                                          <p:val>
                                            <p:strVal val="#ppt_y"/>
                                          </p:val>
                                        </p:tav>
                                        <p:tav tm="100000">
                                          <p:val>
                                            <p:strVal val="#ppt_y"/>
                                          </p:val>
                                        </p:tav>
                                      </p:tavLst>
                                    </p:anim>
                                  </p:childTnLst>
                                </p:cTn>
                              </p:par>
                              <p:par>
                                <p:cTn id="129" presetID="2" presetClass="entr" presetSubtype="8" fill="hold" grpId="0" nodeType="withEffect">
                                  <p:stCondLst>
                                    <p:cond delay="0"/>
                                  </p:stCondLst>
                                  <p:childTnLst>
                                    <p:set>
                                      <p:cBhvr>
                                        <p:cTn id="130" dur="1" fill="hold">
                                          <p:stCondLst>
                                            <p:cond delay="0"/>
                                          </p:stCondLst>
                                        </p:cTn>
                                        <p:tgtEl>
                                          <p:spTgt spid="240"/>
                                        </p:tgtEl>
                                        <p:attrNameLst>
                                          <p:attrName>style.visibility</p:attrName>
                                        </p:attrNameLst>
                                      </p:cBhvr>
                                      <p:to>
                                        <p:strVal val="visible"/>
                                      </p:to>
                                    </p:set>
                                    <p:anim calcmode="lin" valueType="num">
                                      <p:cBhvr additive="base">
                                        <p:cTn id="131" dur="500" fill="hold"/>
                                        <p:tgtEl>
                                          <p:spTgt spid="240"/>
                                        </p:tgtEl>
                                        <p:attrNameLst>
                                          <p:attrName>ppt_x</p:attrName>
                                        </p:attrNameLst>
                                      </p:cBhvr>
                                      <p:tavLst>
                                        <p:tav tm="0">
                                          <p:val>
                                            <p:strVal val="0-#ppt_w/2"/>
                                          </p:val>
                                        </p:tav>
                                        <p:tav tm="100000">
                                          <p:val>
                                            <p:strVal val="#ppt_x"/>
                                          </p:val>
                                        </p:tav>
                                      </p:tavLst>
                                    </p:anim>
                                    <p:anim calcmode="lin" valueType="num">
                                      <p:cBhvr additive="base">
                                        <p:cTn id="132" dur="500" fill="hold"/>
                                        <p:tgtEl>
                                          <p:spTgt spid="240"/>
                                        </p:tgtEl>
                                        <p:attrNameLst>
                                          <p:attrName>ppt_y</p:attrName>
                                        </p:attrNameLst>
                                      </p:cBhvr>
                                      <p:tavLst>
                                        <p:tav tm="0">
                                          <p:val>
                                            <p:strVal val="#ppt_y"/>
                                          </p:val>
                                        </p:tav>
                                        <p:tav tm="100000">
                                          <p:val>
                                            <p:strVal val="#ppt_y"/>
                                          </p:val>
                                        </p:tav>
                                      </p:tavLst>
                                    </p:anim>
                                  </p:childTnLst>
                                </p:cTn>
                              </p:par>
                              <p:par>
                                <p:cTn id="133" presetID="2" presetClass="entr" presetSubtype="8" fill="hold" grpId="0" nodeType="withEffect">
                                  <p:stCondLst>
                                    <p:cond delay="0"/>
                                  </p:stCondLst>
                                  <p:childTnLst>
                                    <p:set>
                                      <p:cBhvr>
                                        <p:cTn id="134" dur="1" fill="hold">
                                          <p:stCondLst>
                                            <p:cond delay="0"/>
                                          </p:stCondLst>
                                        </p:cTn>
                                        <p:tgtEl>
                                          <p:spTgt spid="241"/>
                                        </p:tgtEl>
                                        <p:attrNameLst>
                                          <p:attrName>style.visibility</p:attrName>
                                        </p:attrNameLst>
                                      </p:cBhvr>
                                      <p:to>
                                        <p:strVal val="visible"/>
                                      </p:to>
                                    </p:set>
                                    <p:anim calcmode="lin" valueType="num">
                                      <p:cBhvr additive="base">
                                        <p:cTn id="135" dur="500" fill="hold"/>
                                        <p:tgtEl>
                                          <p:spTgt spid="241"/>
                                        </p:tgtEl>
                                        <p:attrNameLst>
                                          <p:attrName>ppt_x</p:attrName>
                                        </p:attrNameLst>
                                      </p:cBhvr>
                                      <p:tavLst>
                                        <p:tav tm="0">
                                          <p:val>
                                            <p:strVal val="0-#ppt_w/2"/>
                                          </p:val>
                                        </p:tav>
                                        <p:tav tm="100000">
                                          <p:val>
                                            <p:strVal val="#ppt_x"/>
                                          </p:val>
                                        </p:tav>
                                      </p:tavLst>
                                    </p:anim>
                                    <p:anim calcmode="lin" valueType="num">
                                      <p:cBhvr additive="base">
                                        <p:cTn id="136" dur="500" fill="hold"/>
                                        <p:tgtEl>
                                          <p:spTgt spid="2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 grpId="0" animBg="1"/>
      <p:bldP spid="225" grpId="0" animBg="1"/>
      <p:bldP spid="226" grpId="0" animBg="1"/>
      <p:bldP spid="227" grpId="0" animBg="1"/>
      <p:bldP spid="228" grpId="0" animBg="1"/>
      <p:bldP spid="229" grpId="0" animBg="1"/>
      <p:bldP spid="230" grpId="0" animBg="1"/>
      <p:bldP spid="231" grpId="0" animBg="1"/>
      <p:bldP spid="232" grpId="0"/>
      <p:bldP spid="233" grpId="0"/>
      <p:bldP spid="234" grpId="0"/>
      <p:bldP spid="235" grpId="0"/>
      <p:bldP spid="236" grpId="0"/>
      <p:bldP spid="237" grpId="0"/>
      <p:bldP spid="238" grpId="0"/>
      <p:bldP spid="239" grpId="0"/>
      <p:bldP spid="240" grpId="0"/>
      <p:bldP spid="241" grpId="0"/>
      <p:bldP spid="242" grpId="0"/>
      <p:bldP spid="243" grpId="0"/>
      <p:bldP spid="244" grpId="0" animBg="1"/>
      <p:bldP spid="245" grpId="0" animBg="1"/>
      <p:bldP spid="246" grpId="0" animBg="1"/>
      <p:bldP spid="24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图片占位符 74" descr="0 (17).jpg"/>
          <p:cNvPicPr>
            <a:picLocks noGrp="1" noChangeAspect="1"/>
          </p:cNvPicPr>
          <p:nvPr>
            <p:ph type="pic" sz="quarter" idx="17"/>
          </p:nvPr>
        </p:nvPicPr>
        <p:blipFill>
          <a:blip r:embed="rId5"/>
          <a:srcRect t="1475" b="1475"/>
          <a:stretch>
            <a:fillRect/>
          </a:stretch>
        </p:blipFill>
        <p:spPr/>
      </p:pic>
      <p:sp>
        <p:nvSpPr>
          <p:cNvPr id="5" name="任意多边形: 形状 4">
            <a:extLst>
              <a:ext uri="{FF2B5EF4-FFF2-40B4-BE49-F238E27FC236}">
                <a16:creationId xmlns:a16="http://schemas.microsoft.com/office/drawing/2014/main" id="{8E2FF690-6F18-362E-18D9-B9371FF32229}"/>
              </a:ext>
            </a:extLst>
          </p:cNvPr>
          <p:cNvSpPr/>
          <p:nvPr/>
        </p:nvSpPr>
        <p:spPr>
          <a:xfrm>
            <a:off x="19383" y="6207"/>
            <a:ext cx="12192000" cy="6870319"/>
          </a:xfrm>
          <a:custGeom>
            <a:avLst/>
            <a:gdLst>
              <a:gd name="connsiteX0" fmla="*/ 0 w 12190984"/>
              <a:gd name="connsiteY0" fmla="*/ 0 h 6870319"/>
              <a:gd name="connsiteX1" fmla="*/ 12190984 w 12190984"/>
              <a:gd name="connsiteY1" fmla="*/ 0 h 6870319"/>
              <a:gd name="connsiteX2" fmla="*/ 12190984 w 12190984"/>
              <a:gd name="connsiteY2" fmla="*/ 6870319 h 6870319"/>
              <a:gd name="connsiteX3" fmla="*/ 0 w 12190984"/>
              <a:gd name="connsiteY3" fmla="*/ 6870319 h 6870319"/>
            </a:gdLst>
            <a:ahLst/>
            <a:cxnLst>
              <a:cxn ang="0">
                <a:pos x="connsiteX0" y="connsiteY0"/>
              </a:cxn>
              <a:cxn ang="0">
                <a:pos x="connsiteX1" y="connsiteY1"/>
              </a:cxn>
              <a:cxn ang="0">
                <a:pos x="connsiteX2" y="connsiteY2"/>
              </a:cxn>
              <a:cxn ang="0">
                <a:pos x="connsiteX3" y="connsiteY3"/>
              </a:cxn>
            </a:cxnLst>
            <a:rect l="l" t="t" r="r" b="b"/>
            <a:pathLst>
              <a:path w="12190984" h="6870319">
                <a:moveTo>
                  <a:pt x="0" y="0"/>
                </a:moveTo>
                <a:lnTo>
                  <a:pt x="12190984" y="0"/>
                </a:lnTo>
                <a:lnTo>
                  <a:pt x="12190984" y="6870319"/>
                </a:lnTo>
                <a:lnTo>
                  <a:pt x="0" y="6870319"/>
                </a:lnTo>
                <a:close/>
              </a:path>
            </a:pathLst>
          </a:custGeom>
          <a:gradFill flip="none" rotWithShape="1">
            <a:gsLst>
              <a:gs pos="20000">
                <a:schemeClr val="accent5">
                  <a:alpha val="80000"/>
                </a:schemeClr>
              </a:gs>
              <a:gs pos="80000">
                <a:schemeClr val="accent6">
                  <a:alpha val="80000"/>
                </a:schemeClr>
              </a:gs>
            </a:gsLst>
            <a:lin ang="108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等线" panose="02010600030101010101" pitchFamily="2" charset="-122"/>
              <a:ea typeface="等线" panose="02010600030101010101" pitchFamily="2" charset="-122"/>
              <a:cs typeface="+mn-cs"/>
            </a:endParaRPr>
          </a:p>
        </p:txBody>
      </p:sp>
      <p:grpSp>
        <p:nvGrpSpPr>
          <p:cNvPr id="254" name="群組 253">
            <a:extLst>
              <a:ext uri="{FF2B5EF4-FFF2-40B4-BE49-F238E27FC236}">
                <a16:creationId xmlns:a16="http://schemas.microsoft.com/office/drawing/2014/main" id="{54A47DED-5B21-3F2B-FA1B-75523B25C107}"/>
              </a:ext>
            </a:extLst>
          </p:cNvPr>
          <p:cNvGrpSpPr/>
          <p:nvPr/>
        </p:nvGrpSpPr>
        <p:grpSpPr>
          <a:xfrm>
            <a:off x="9332957" y="5946068"/>
            <a:ext cx="2667850" cy="634761"/>
            <a:chOff x="8828750" y="6153150"/>
            <a:chExt cx="2667850" cy="634761"/>
          </a:xfrm>
        </p:grpSpPr>
        <p:sp>
          <p:nvSpPr>
            <p:cNvPr id="255" name="文字方塊 254">
              <a:extLst>
                <a:ext uri="{FF2B5EF4-FFF2-40B4-BE49-F238E27FC236}">
                  <a16:creationId xmlns:a16="http://schemas.microsoft.com/office/drawing/2014/main" id="{69080B78-5D49-5BD9-8319-6C7D6D21ED0A}"/>
                </a:ext>
              </a:extLst>
            </p:cNvPr>
            <p:cNvSpPr txBox="1"/>
            <p:nvPr userDrawn="1"/>
          </p:nvSpPr>
          <p:spPr>
            <a:xfrm>
              <a:off x="9507480" y="6295468"/>
              <a:ext cx="1989120"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14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智伸科技股份有限公司</a:t>
              </a:r>
              <a:endParaRPr kumimoji="0" lang="en-US" altLang="zh-TW" sz="14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GLOBAL</a:t>
              </a:r>
              <a:r>
                <a:rPr kumimoji="0" lang="zh-TW" altLang="en-US"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 </a:t>
              </a:r>
              <a:r>
                <a:rPr kumimoji="0" lang="en-US" altLang="zh-TW"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PMX</a:t>
              </a:r>
              <a:r>
                <a:rPr kumimoji="0" lang="zh-TW" altLang="en-US"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 </a:t>
              </a:r>
              <a:r>
                <a:rPr kumimoji="0" lang="en-US" altLang="zh-TW"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CO., LTD.</a:t>
              </a:r>
              <a:endParaRPr kumimoji="0" lang="zh-TW" altLang="en-US"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endParaRPr>
            </a:p>
          </p:txBody>
        </p:sp>
        <p:pic>
          <p:nvPicPr>
            <p:cNvPr id="256" name="圖片 255">
              <a:extLst>
                <a:ext uri="{FF2B5EF4-FFF2-40B4-BE49-F238E27FC236}">
                  <a16:creationId xmlns:a16="http://schemas.microsoft.com/office/drawing/2014/main" id="{5E4EB96E-DF90-9609-ADFF-AABA867F6F68}"/>
                </a:ext>
              </a:extLst>
            </p:cNvPr>
            <p:cNvPicPr>
              <a:picLocks noChangeAspect="1"/>
            </p:cNvPicPr>
            <p:nvPr userDrawn="1"/>
          </p:nvPicPr>
          <p:blipFill>
            <a:blip r:embed="rId6" cstate="hqprint">
              <a:extLst>
                <a:ext uri="{BEBA8EAE-BF5A-486C-A8C5-ECC9F3942E4B}">
                  <a14:imgProps xmlns:a14="http://schemas.microsoft.com/office/drawing/2010/main">
                    <a14:imgLayer r:embed="rId7">
                      <a14:imgEffect>
                        <a14:backgroundRemoval t="0" b="100000" l="0" r="100000">
                          <a14:foregroundMark x1="54783" y1="66667" x2="54783" y2="66667"/>
                          <a14:foregroundMark x1="23913" y1="67580" x2="24783" y2="77169"/>
                          <a14:foregroundMark x1="10870" y1="65297" x2="6522" y2="68037"/>
                          <a14:foregroundMark x1="53913" y1="74429" x2="54348" y2="77626"/>
                          <a14:foregroundMark x1="73913" y1="65297" x2="70870" y2="71233"/>
                          <a14:foregroundMark x1="70870" y1="71233" x2="70870" y2="71233"/>
                          <a14:foregroundMark x1="77391" y1="68037" x2="80870" y2="78539"/>
                          <a14:foregroundMark x1="80870" y1="78539" x2="80870" y2="78539"/>
                          <a14:foregroundMark x1="87826" y1="67123" x2="87391" y2="75342"/>
                          <a14:foregroundMark x1="46087" y1="67580" x2="46957" y2="71689"/>
                          <a14:foregroundMark x1="46957" y1="71689" x2="46957" y2="71689"/>
                          <a14:foregroundMark x1="33913" y1="71689" x2="35217" y2="78539"/>
                          <a14:foregroundMark x1="35652" y1="78539" x2="35652" y2="78539"/>
                          <a14:foregroundMark x1="16957" y1="74886" x2="16522" y2="78995"/>
                          <a14:foregroundMark x1="16522" y1="78995" x2="16522" y2="78995"/>
                          <a14:foregroundMark x1="49130" y1="91781" x2="49130" y2="91781"/>
                          <a14:foregroundMark x1="63478" y1="68037" x2="62609" y2="71689"/>
                          <a14:foregroundMark x1="61739" y1="89954" x2="61739" y2="89954"/>
                          <a14:foregroundMark x1="61739" y1="89954" x2="61739" y2="89954"/>
                          <a14:foregroundMark x1="54783" y1="89041" x2="53913" y2="94521"/>
                          <a14:foregroundMark x1="66522" y1="89954" x2="65652" y2="94521"/>
                          <a14:foregroundMark x1="65652" y1="94521" x2="65652" y2="94521"/>
                          <a14:foregroundMark x1="80870" y1="87215" x2="80870" y2="91781"/>
                          <a14:foregroundMark x1="80870" y1="91781" x2="80870" y2="91781"/>
                          <a14:foregroundMark x1="76957" y1="89498" x2="76522" y2="91781"/>
                          <a14:foregroundMark x1="76522" y1="91781" x2="76522" y2="91781"/>
                          <a14:foregroundMark x1="94348" y1="55251" x2="94348" y2="55251"/>
                          <a14:foregroundMark x1="94348" y1="55251" x2="94348" y2="55251"/>
                          <a14:foregroundMark x1="94348" y1="58447" x2="94348" y2="58447"/>
                          <a14:foregroundMark x1="91739" y1="91324" x2="91739" y2="91324"/>
                          <a14:foregroundMark x1="91739" y1="91324" x2="91739" y2="91324"/>
                          <a14:foregroundMark x1="87391" y1="95890" x2="87826" y2="95890"/>
                          <a14:foregroundMark x1="87826" y1="95434" x2="87826" y2="95434"/>
                          <a14:foregroundMark x1="87826" y1="95434" x2="88261" y2="94521"/>
                          <a14:foregroundMark x1="70000" y1="91781" x2="70870" y2="93151"/>
                        </a14:backgroundRemoval>
                      </a14:imgEffect>
                    </a14:imgLayer>
                  </a14:imgProps>
                </a:ext>
                <a:ext uri="{28A0092B-C50C-407E-A947-70E740481C1C}">
                  <a14:useLocalDpi xmlns:a14="http://schemas.microsoft.com/office/drawing/2010/main" val="0"/>
                </a:ext>
              </a:extLst>
            </a:blip>
            <a:stretch>
              <a:fillRect/>
            </a:stretch>
          </p:blipFill>
          <p:spPr>
            <a:xfrm>
              <a:off x="8828750" y="6153150"/>
              <a:ext cx="610818" cy="581605"/>
            </a:xfrm>
            <a:prstGeom prst="rect">
              <a:avLst/>
            </a:prstGeom>
          </p:spPr>
        </p:pic>
      </p:grpSp>
      <p:grpSp>
        <p:nvGrpSpPr>
          <p:cNvPr id="277" name="组合 15">
            <a:extLst>
              <a:ext uri="{FF2B5EF4-FFF2-40B4-BE49-F238E27FC236}">
                <a16:creationId xmlns:a16="http://schemas.microsoft.com/office/drawing/2014/main" id="{DE2D4DCC-D96B-1517-EE9A-8369D01F764C}"/>
              </a:ext>
            </a:extLst>
          </p:cNvPr>
          <p:cNvGrpSpPr/>
          <p:nvPr/>
        </p:nvGrpSpPr>
        <p:grpSpPr>
          <a:xfrm>
            <a:off x="335205" y="394111"/>
            <a:ext cx="4711224" cy="809397"/>
            <a:chOff x="0" y="225321"/>
            <a:chExt cx="4711224" cy="809397"/>
          </a:xfrm>
        </p:grpSpPr>
        <p:sp>
          <p:nvSpPr>
            <p:cNvPr id="278" name="平行四边形 14">
              <a:extLst>
                <a:ext uri="{FF2B5EF4-FFF2-40B4-BE49-F238E27FC236}">
                  <a16:creationId xmlns:a16="http://schemas.microsoft.com/office/drawing/2014/main" id="{1DBCF458-78E7-5335-17D8-6351C0800F38}"/>
                </a:ext>
              </a:extLst>
            </p:cNvPr>
            <p:cNvSpPr/>
            <p:nvPr>
              <p:custDataLst>
                <p:tags r:id="rId1"/>
              </p:custDataLst>
            </p:nvPr>
          </p:nvSpPr>
          <p:spPr>
            <a:xfrm>
              <a:off x="0" y="601579"/>
              <a:ext cx="4668254" cy="433139"/>
            </a:xfrm>
            <a:prstGeom prst="parallelogram">
              <a:avLst>
                <a:gd name="adj" fmla="val 87134"/>
              </a:avLst>
            </a:prstGeom>
            <a:gradFill>
              <a:gsLst>
                <a:gs pos="0">
                  <a:srgbClr val="0000FF"/>
                </a:gs>
                <a:gs pos="95000">
                  <a:srgbClr val="00133A">
                    <a:alpha val="0"/>
                  </a:srgbClr>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lIns="83210" tIns="41605" rIns="83210" bIns="41605"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38"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279" name="文本框 10">
              <a:extLst>
                <a:ext uri="{FF2B5EF4-FFF2-40B4-BE49-F238E27FC236}">
                  <a16:creationId xmlns:a16="http://schemas.microsoft.com/office/drawing/2014/main" id="{CD5FFA83-F60F-0B43-AEC4-E09D11703136}"/>
                </a:ext>
              </a:extLst>
            </p:cNvPr>
            <p:cNvSpPr txBox="1"/>
            <p:nvPr>
              <p:custDataLst>
                <p:tags r:id="rId2"/>
              </p:custDataLst>
            </p:nvPr>
          </p:nvSpPr>
          <p:spPr>
            <a:xfrm>
              <a:off x="498453" y="225321"/>
              <a:ext cx="4212771" cy="615553"/>
            </a:xfrm>
            <a:prstGeom prst="rect">
              <a:avLst/>
            </a:prstGeom>
            <a:noFill/>
            <a:effectLst>
              <a:glow rad="203200">
                <a:srgbClr val="FF0000">
                  <a:alpha val="69000"/>
                </a:srgbClr>
              </a:glow>
            </a:effectLst>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4000" b="1" i="1" u="none" strike="noStrike" kern="1200" cap="none" spc="0" normalizeH="0" baseline="0" noProof="0" dirty="0">
                  <a:ln>
                    <a:noFill/>
                  </a:ln>
                  <a:solidFill>
                    <a:prstClr val="white"/>
                  </a:solidFill>
                  <a:effectLst>
                    <a:glow rad="12700">
                      <a:srgbClr val="FF0000">
                        <a:alpha val="53000"/>
                      </a:srgbClr>
                    </a:glow>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mn-lt"/>
                </a:rPr>
                <a:t>About</a:t>
              </a:r>
            </a:p>
          </p:txBody>
        </p:sp>
      </p:grpSp>
      <p:sp>
        <p:nvSpPr>
          <p:cNvPr id="280" name="文字方塊 279">
            <a:extLst>
              <a:ext uri="{FF2B5EF4-FFF2-40B4-BE49-F238E27FC236}">
                <a16:creationId xmlns:a16="http://schemas.microsoft.com/office/drawing/2014/main" id="{942CD506-3614-BB6E-DB47-179E5A83976B}"/>
              </a:ext>
            </a:extLst>
          </p:cNvPr>
          <p:cNvSpPr txBox="1"/>
          <p:nvPr/>
        </p:nvSpPr>
        <p:spPr>
          <a:xfrm>
            <a:off x="2485737" y="446099"/>
            <a:ext cx="934449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28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 Four Production Bases, </a:t>
            </a:r>
            <a:r>
              <a:rPr kumimoji="0" lang="de-DE" altLang="zh-TW" sz="28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Global Supply</a:t>
            </a:r>
            <a:r>
              <a:rPr kumimoji="0" lang="en-US" altLang="zh-TW" sz="28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 </a:t>
            </a:r>
            <a:endParaRPr kumimoji="0" lang="zh-TW" altLang="en-US" sz="2800" b="1"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endParaRPr>
          </a:p>
        </p:txBody>
      </p:sp>
      <p:grpSp>
        <p:nvGrpSpPr>
          <p:cNvPr id="281" name="群組 280">
            <a:extLst>
              <a:ext uri="{FF2B5EF4-FFF2-40B4-BE49-F238E27FC236}">
                <a16:creationId xmlns:a16="http://schemas.microsoft.com/office/drawing/2014/main" id="{0E630B58-A3FE-1F05-1C20-E57EF278E17E}"/>
              </a:ext>
            </a:extLst>
          </p:cNvPr>
          <p:cNvGrpSpPr/>
          <p:nvPr/>
        </p:nvGrpSpPr>
        <p:grpSpPr>
          <a:xfrm>
            <a:off x="550304" y="1813139"/>
            <a:ext cx="6089158" cy="2913737"/>
            <a:chOff x="1927343" y="2339448"/>
            <a:chExt cx="5563899" cy="2768568"/>
          </a:xfrm>
        </p:grpSpPr>
        <p:grpSp>
          <p:nvGrpSpPr>
            <p:cNvPr id="282" name="组合 2">
              <a:extLst>
                <a:ext uri="{FF2B5EF4-FFF2-40B4-BE49-F238E27FC236}">
                  <a16:creationId xmlns:a16="http://schemas.microsoft.com/office/drawing/2014/main" id="{2012A7A2-0A78-9005-52E9-00E35BCEA4D5}"/>
                </a:ext>
              </a:extLst>
            </p:cNvPr>
            <p:cNvGrpSpPr/>
            <p:nvPr/>
          </p:nvGrpSpPr>
          <p:grpSpPr>
            <a:xfrm>
              <a:off x="1927343" y="2369896"/>
              <a:ext cx="5563899" cy="2738120"/>
              <a:chOff x="776287" y="706437"/>
              <a:chExt cx="7658101" cy="3768726"/>
            </a:xfrm>
            <a:solidFill>
              <a:schemeClr val="bg1">
                <a:lumMod val="75000"/>
                <a:alpha val="98000"/>
              </a:schemeClr>
            </a:solidFill>
          </p:grpSpPr>
          <p:sp>
            <p:nvSpPr>
              <p:cNvPr id="286" name="Freeform 10">
                <a:extLst>
                  <a:ext uri="{FF2B5EF4-FFF2-40B4-BE49-F238E27FC236}">
                    <a16:creationId xmlns:a16="http://schemas.microsoft.com/office/drawing/2014/main" id="{5BE1E081-0DAF-37AD-3796-9C0B6241C896}"/>
                  </a:ext>
                </a:extLst>
              </p:cNvPr>
              <p:cNvSpPr/>
              <p:nvPr/>
            </p:nvSpPr>
            <p:spPr bwMode="auto">
              <a:xfrm>
                <a:off x="5540375" y="830262"/>
                <a:ext cx="55563" cy="30163"/>
              </a:xfrm>
              <a:custGeom>
                <a:avLst/>
                <a:gdLst>
                  <a:gd name="T0" fmla="*/ 8 w 15"/>
                  <a:gd name="T1" fmla="*/ 0 h 8"/>
                  <a:gd name="T2" fmla="*/ 9 w 15"/>
                  <a:gd name="T3" fmla="*/ 1 h 8"/>
                  <a:gd name="T4" fmla="*/ 12 w 15"/>
                  <a:gd name="T5" fmla="*/ 7 h 8"/>
                  <a:gd name="T6" fmla="*/ 5 w 15"/>
                  <a:gd name="T7" fmla="*/ 4 h 8"/>
                  <a:gd name="T8" fmla="*/ 8 w 15"/>
                  <a:gd name="T9" fmla="*/ 0 h 8"/>
                </a:gdLst>
                <a:ahLst/>
                <a:cxnLst>
                  <a:cxn ang="0">
                    <a:pos x="T0" y="T1"/>
                  </a:cxn>
                  <a:cxn ang="0">
                    <a:pos x="T2" y="T3"/>
                  </a:cxn>
                  <a:cxn ang="0">
                    <a:pos x="T4" y="T5"/>
                  </a:cxn>
                  <a:cxn ang="0">
                    <a:pos x="T6" y="T7"/>
                  </a:cxn>
                  <a:cxn ang="0">
                    <a:pos x="T8" y="T9"/>
                  </a:cxn>
                </a:cxnLst>
                <a:rect l="0" t="0" r="r" b="b"/>
                <a:pathLst>
                  <a:path w="15" h="8">
                    <a:moveTo>
                      <a:pt x="8" y="0"/>
                    </a:moveTo>
                    <a:cubicBezTo>
                      <a:pt x="9" y="0"/>
                      <a:pt x="9" y="0"/>
                      <a:pt x="9" y="1"/>
                    </a:cubicBezTo>
                    <a:cubicBezTo>
                      <a:pt x="10" y="4"/>
                      <a:pt x="15" y="4"/>
                      <a:pt x="12" y="7"/>
                    </a:cubicBezTo>
                    <a:cubicBezTo>
                      <a:pt x="8" y="8"/>
                      <a:pt x="10" y="2"/>
                      <a:pt x="5" y="4"/>
                    </a:cubicBezTo>
                    <a:cubicBezTo>
                      <a:pt x="0" y="2"/>
                      <a:pt x="11" y="4"/>
                      <a:pt x="8"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87" name="Freeform 11">
                <a:extLst>
                  <a:ext uri="{FF2B5EF4-FFF2-40B4-BE49-F238E27FC236}">
                    <a16:creationId xmlns:a16="http://schemas.microsoft.com/office/drawing/2014/main" id="{53774D8B-3EE2-45D7-C7A2-7B1871764F82}"/>
                  </a:ext>
                </a:extLst>
              </p:cNvPr>
              <p:cNvSpPr/>
              <p:nvPr/>
            </p:nvSpPr>
            <p:spPr bwMode="auto">
              <a:xfrm>
                <a:off x="6342062" y="830262"/>
                <a:ext cx="109538" cy="55563"/>
              </a:xfrm>
              <a:custGeom>
                <a:avLst/>
                <a:gdLst>
                  <a:gd name="T0" fmla="*/ 28 w 29"/>
                  <a:gd name="T1" fmla="*/ 11 h 15"/>
                  <a:gd name="T2" fmla="*/ 17 w 29"/>
                  <a:gd name="T3" fmla="*/ 14 h 15"/>
                  <a:gd name="T4" fmla="*/ 3 w 29"/>
                  <a:gd name="T5" fmla="*/ 14 h 15"/>
                  <a:gd name="T6" fmla="*/ 0 w 29"/>
                  <a:gd name="T7" fmla="*/ 11 h 15"/>
                  <a:gd name="T8" fmla="*/ 22 w 29"/>
                  <a:gd name="T9" fmla="*/ 0 h 15"/>
                  <a:gd name="T10" fmla="*/ 27 w 29"/>
                  <a:gd name="T11" fmla="*/ 3 h 15"/>
                  <a:gd name="T12" fmla="*/ 24 w 29"/>
                  <a:gd name="T13" fmla="*/ 4 h 15"/>
                  <a:gd name="T14" fmla="*/ 28 w 29"/>
                  <a:gd name="T15" fmla="*/ 11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 h="15">
                    <a:moveTo>
                      <a:pt x="28" y="11"/>
                    </a:moveTo>
                    <a:cubicBezTo>
                      <a:pt x="24" y="11"/>
                      <a:pt x="17" y="9"/>
                      <a:pt x="17" y="14"/>
                    </a:cubicBezTo>
                    <a:cubicBezTo>
                      <a:pt x="14" y="12"/>
                      <a:pt x="9" y="15"/>
                      <a:pt x="3" y="14"/>
                    </a:cubicBezTo>
                    <a:cubicBezTo>
                      <a:pt x="3" y="11"/>
                      <a:pt x="2" y="11"/>
                      <a:pt x="0" y="11"/>
                    </a:cubicBezTo>
                    <a:cubicBezTo>
                      <a:pt x="3" y="3"/>
                      <a:pt x="11" y="0"/>
                      <a:pt x="22" y="0"/>
                    </a:cubicBezTo>
                    <a:cubicBezTo>
                      <a:pt x="21" y="4"/>
                      <a:pt x="26" y="1"/>
                      <a:pt x="27" y="3"/>
                    </a:cubicBezTo>
                    <a:cubicBezTo>
                      <a:pt x="27" y="4"/>
                      <a:pt x="24" y="4"/>
                      <a:pt x="24" y="4"/>
                    </a:cubicBezTo>
                    <a:cubicBezTo>
                      <a:pt x="23" y="6"/>
                      <a:pt x="29" y="5"/>
                      <a:pt x="28" y="1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88" name="Freeform 12">
                <a:extLst>
                  <a:ext uri="{FF2B5EF4-FFF2-40B4-BE49-F238E27FC236}">
                    <a16:creationId xmlns:a16="http://schemas.microsoft.com/office/drawing/2014/main" id="{142D0BC6-8132-F709-7257-43CA387BDC2D}"/>
                  </a:ext>
                </a:extLst>
              </p:cNvPr>
              <p:cNvSpPr/>
              <p:nvPr/>
            </p:nvSpPr>
            <p:spPr bwMode="auto">
              <a:xfrm>
                <a:off x="5711825" y="833437"/>
                <a:ext cx="57150" cy="33338"/>
              </a:xfrm>
              <a:custGeom>
                <a:avLst/>
                <a:gdLst>
                  <a:gd name="T0" fmla="*/ 15 w 15"/>
                  <a:gd name="T1" fmla="*/ 2 h 9"/>
                  <a:gd name="T2" fmla="*/ 14 w 15"/>
                  <a:gd name="T3" fmla="*/ 7 h 9"/>
                  <a:gd name="T4" fmla="*/ 8 w 15"/>
                  <a:gd name="T5" fmla="*/ 9 h 9"/>
                  <a:gd name="T6" fmla="*/ 1 w 15"/>
                  <a:gd name="T7" fmla="*/ 4 h 9"/>
                  <a:gd name="T8" fmla="*/ 9 w 15"/>
                  <a:gd name="T9" fmla="*/ 4 h 9"/>
                  <a:gd name="T10" fmla="*/ 15 w 15"/>
                  <a:gd name="T11" fmla="*/ 2 h 9"/>
                </a:gdLst>
                <a:ahLst/>
                <a:cxnLst>
                  <a:cxn ang="0">
                    <a:pos x="T0" y="T1"/>
                  </a:cxn>
                  <a:cxn ang="0">
                    <a:pos x="T2" y="T3"/>
                  </a:cxn>
                  <a:cxn ang="0">
                    <a:pos x="T4" y="T5"/>
                  </a:cxn>
                  <a:cxn ang="0">
                    <a:pos x="T6" y="T7"/>
                  </a:cxn>
                  <a:cxn ang="0">
                    <a:pos x="T8" y="T9"/>
                  </a:cxn>
                  <a:cxn ang="0">
                    <a:pos x="T10" y="T11"/>
                  </a:cxn>
                </a:cxnLst>
                <a:rect l="0" t="0" r="r" b="b"/>
                <a:pathLst>
                  <a:path w="15" h="9">
                    <a:moveTo>
                      <a:pt x="15" y="2"/>
                    </a:moveTo>
                    <a:cubicBezTo>
                      <a:pt x="14" y="3"/>
                      <a:pt x="13" y="5"/>
                      <a:pt x="14" y="7"/>
                    </a:cubicBezTo>
                    <a:cubicBezTo>
                      <a:pt x="11" y="7"/>
                      <a:pt x="10" y="8"/>
                      <a:pt x="8" y="9"/>
                    </a:cubicBezTo>
                    <a:cubicBezTo>
                      <a:pt x="6" y="7"/>
                      <a:pt x="0" y="9"/>
                      <a:pt x="1" y="4"/>
                    </a:cubicBezTo>
                    <a:cubicBezTo>
                      <a:pt x="5" y="5"/>
                      <a:pt x="6" y="1"/>
                      <a:pt x="9" y="4"/>
                    </a:cubicBezTo>
                    <a:cubicBezTo>
                      <a:pt x="12" y="4"/>
                      <a:pt x="11" y="0"/>
                      <a:pt x="15"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89" name="Freeform 13">
                <a:extLst>
                  <a:ext uri="{FF2B5EF4-FFF2-40B4-BE49-F238E27FC236}">
                    <a16:creationId xmlns:a16="http://schemas.microsoft.com/office/drawing/2014/main" id="{41FCDE4A-6B2C-9CD7-253E-1B9A7F36A278}"/>
                  </a:ext>
                </a:extLst>
              </p:cNvPr>
              <p:cNvSpPr/>
              <p:nvPr/>
            </p:nvSpPr>
            <p:spPr bwMode="auto">
              <a:xfrm>
                <a:off x="5375275" y="849312"/>
                <a:ext cx="71438" cy="36513"/>
              </a:xfrm>
              <a:custGeom>
                <a:avLst/>
                <a:gdLst>
                  <a:gd name="T0" fmla="*/ 18 w 19"/>
                  <a:gd name="T1" fmla="*/ 0 h 10"/>
                  <a:gd name="T2" fmla="*/ 15 w 19"/>
                  <a:gd name="T3" fmla="*/ 5 h 10"/>
                  <a:gd name="T4" fmla="*/ 11 w 19"/>
                  <a:gd name="T5" fmla="*/ 9 h 10"/>
                  <a:gd name="T6" fmla="*/ 8 w 19"/>
                  <a:gd name="T7" fmla="*/ 6 h 10"/>
                  <a:gd name="T8" fmla="*/ 4 w 19"/>
                  <a:gd name="T9" fmla="*/ 7 h 10"/>
                  <a:gd name="T10" fmla="*/ 1 w 19"/>
                  <a:gd name="T11" fmla="*/ 5 h 10"/>
                  <a:gd name="T12" fmla="*/ 8 w 19"/>
                  <a:gd name="T13" fmla="*/ 3 h 10"/>
                  <a:gd name="T14" fmla="*/ 8 w 19"/>
                  <a:gd name="T15" fmla="*/ 2 h 10"/>
                  <a:gd name="T16" fmla="*/ 18 w 19"/>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 h="10">
                    <a:moveTo>
                      <a:pt x="18" y="0"/>
                    </a:moveTo>
                    <a:cubicBezTo>
                      <a:pt x="19" y="4"/>
                      <a:pt x="15" y="2"/>
                      <a:pt x="15" y="5"/>
                    </a:cubicBezTo>
                    <a:cubicBezTo>
                      <a:pt x="15" y="5"/>
                      <a:pt x="13" y="8"/>
                      <a:pt x="11" y="9"/>
                    </a:cubicBezTo>
                    <a:cubicBezTo>
                      <a:pt x="8" y="10"/>
                      <a:pt x="9" y="6"/>
                      <a:pt x="8" y="6"/>
                    </a:cubicBezTo>
                    <a:cubicBezTo>
                      <a:pt x="8" y="6"/>
                      <a:pt x="6" y="8"/>
                      <a:pt x="4" y="7"/>
                    </a:cubicBezTo>
                    <a:cubicBezTo>
                      <a:pt x="3" y="7"/>
                      <a:pt x="3" y="4"/>
                      <a:pt x="1" y="5"/>
                    </a:cubicBezTo>
                    <a:cubicBezTo>
                      <a:pt x="0" y="1"/>
                      <a:pt x="7" y="5"/>
                      <a:pt x="8" y="3"/>
                    </a:cubicBezTo>
                    <a:cubicBezTo>
                      <a:pt x="8" y="3"/>
                      <a:pt x="8" y="2"/>
                      <a:pt x="8" y="2"/>
                    </a:cubicBezTo>
                    <a:cubicBezTo>
                      <a:pt x="12" y="1"/>
                      <a:pt x="13" y="1"/>
                      <a:pt x="18"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0" name="Freeform 14">
                <a:extLst>
                  <a:ext uri="{FF2B5EF4-FFF2-40B4-BE49-F238E27FC236}">
                    <a16:creationId xmlns:a16="http://schemas.microsoft.com/office/drawing/2014/main" id="{87641B10-87B1-987D-CDF0-91718F6CCDF0}"/>
                  </a:ext>
                </a:extLst>
              </p:cNvPr>
              <p:cNvSpPr/>
              <p:nvPr/>
            </p:nvSpPr>
            <p:spPr bwMode="auto">
              <a:xfrm>
                <a:off x="5648325" y="849312"/>
                <a:ext cx="57150" cy="17463"/>
              </a:xfrm>
              <a:custGeom>
                <a:avLst/>
                <a:gdLst>
                  <a:gd name="T0" fmla="*/ 14 w 15"/>
                  <a:gd name="T1" fmla="*/ 5 h 5"/>
                  <a:gd name="T2" fmla="*/ 3 w 15"/>
                  <a:gd name="T3" fmla="*/ 5 h 5"/>
                  <a:gd name="T4" fmla="*/ 7 w 15"/>
                  <a:gd name="T5" fmla="*/ 0 h 5"/>
                  <a:gd name="T6" fmla="*/ 14 w 15"/>
                  <a:gd name="T7" fmla="*/ 5 h 5"/>
                </a:gdLst>
                <a:ahLst/>
                <a:cxnLst>
                  <a:cxn ang="0">
                    <a:pos x="T0" y="T1"/>
                  </a:cxn>
                  <a:cxn ang="0">
                    <a:pos x="T2" y="T3"/>
                  </a:cxn>
                  <a:cxn ang="0">
                    <a:pos x="T4" y="T5"/>
                  </a:cxn>
                  <a:cxn ang="0">
                    <a:pos x="T6" y="T7"/>
                  </a:cxn>
                </a:cxnLst>
                <a:rect l="0" t="0" r="r" b="b"/>
                <a:pathLst>
                  <a:path w="15" h="5">
                    <a:moveTo>
                      <a:pt x="14" y="5"/>
                    </a:moveTo>
                    <a:cubicBezTo>
                      <a:pt x="3" y="5"/>
                      <a:pt x="3" y="5"/>
                      <a:pt x="3" y="5"/>
                    </a:cubicBezTo>
                    <a:cubicBezTo>
                      <a:pt x="0" y="0"/>
                      <a:pt x="7" y="4"/>
                      <a:pt x="7" y="0"/>
                    </a:cubicBezTo>
                    <a:cubicBezTo>
                      <a:pt x="8" y="3"/>
                      <a:pt x="15" y="0"/>
                      <a:pt x="14"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1" name="Freeform 15">
                <a:extLst>
                  <a:ext uri="{FF2B5EF4-FFF2-40B4-BE49-F238E27FC236}">
                    <a16:creationId xmlns:a16="http://schemas.microsoft.com/office/drawing/2014/main" id="{45CB4F0F-DCEA-DA75-D6A3-B88240EEFB71}"/>
                  </a:ext>
                </a:extLst>
              </p:cNvPr>
              <p:cNvSpPr/>
              <p:nvPr/>
            </p:nvSpPr>
            <p:spPr bwMode="auto">
              <a:xfrm>
                <a:off x="5568950" y="871537"/>
                <a:ext cx="68263" cy="25400"/>
              </a:xfrm>
              <a:custGeom>
                <a:avLst/>
                <a:gdLst>
                  <a:gd name="T0" fmla="*/ 12 w 18"/>
                  <a:gd name="T1" fmla="*/ 0 h 7"/>
                  <a:gd name="T2" fmla="*/ 12 w 18"/>
                  <a:gd name="T3" fmla="*/ 6 h 7"/>
                  <a:gd name="T4" fmla="*/ 0 w 18"/>
                  <a:gd name="T5" fmla="*/ 4 h 7"/>
                  <a:gd name="T6" fmla="*/ 12 w 18"/>
                  <a:gd name="T7" fmla="*/ 0 h 7"/>
                </a:gdLst>
                <a:ahLst/>
                <a:cxnLst>
                  <a:cxn ang="0">
                    <a:pos x="T0" y="T1"/>
                  </a:cxn>
                  <a:cxn ang="0">
                    <a:pos x="T2" y="T3"/>
                  </a:cxn>
                  <a:cxn ang="0">
                    <a:pos x="T4" y="T5"/>
                  </a:cxn>
                  <a:cxn ang="0">
                    <a:pos x="T6" y="T7"/>
                  </a:cxn>
                </a:cxnLst>
                <a:rect l="0" t="0" r="r" b="b"/>
                <a:pathLst>
                  <a:path w="18" h="7">
                    <a:moveTo>
                      <a:pt x="12" y="0"/>
                    </a:moveTo>
                    <a:cubicBezTo>
                      <a:pt x="18" y="2"/>
                      <a:pt x="12" y="2"/>
                      <a:pt x="12" y="6"/>
                    </a:cubicBezTo>
                    <a:cubicBezTo>
                      <a:pt x="8" y="5"/>
                      <a:pt x="2" y="7"/>
                      <a:pt x="0" y="4"/>
                    </a:cubicBezTo>
                    <a:cubicBezTo>
                      <a:pt x="2" y="1"/>
                      <a:pt x="10" y="3"/>
                      <a:pt x="12"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2" name="Freeform 16">
                <a:extLst>
                  <a:ext uri="{FF2B5EF4-FFF2-40B4-BE49-F238E27FC236}">
                    <a16:creationId xmlns:a16="http://schemas.microsoft.com/office/drawing/2014/main" id="{648B7854-CBFA-27CB-A041-39503F3A0E11}"/>
                  </a:ext>
                </a:extLst>
              </p:cNvPr>
              <p:cNvSpPr/>
              <p:nvPr/>
            </p:nvSpPr>
            <p:spPr bwMode="auto">
              <a:xfrm>
                <a:off x="2220912" y="893762"/>
                <a:ext cx="30163" cy="19050"/>
              </a:xfrm>
              <a:custGeom>
                <a:avLst/>
                <a:gdLst>
                  <a:gd name="T0" fmla="*/ 0 w 8"/>
                  <a:gd name="T1" fmla="*/ 0 h 5"/>
                  <a:gd name="T2" fmla="*/ 8 w 8"/>
                  <a:gd name="T3" fmla="*/ 5 h 5"/>
                  <a:gd name="T4" fmla="*/ 0 w 8"/>
                  <a:gd name="T5" fmla="*/ 0 h 5"/>
                </a:gdLst>
                <a:ahLst/>
                <a:cxnLst>
                  <a:cxn ang="0">
                    <a:pos x="T0" y="T1"/>
                  </a:cxn>
                  <a:cxn ang="0">
                    <a:pos x="T2" y="T3"/>
                  </a:cxn>
                  <a:cxn ang="0">
                    <a:pos x="T4" y="T5"/>
                  </a:cxn>
                </a:cxnLst>
                <a:rect l="0" t="0" r="r" b="b"/>
                <a:pathLst>
                  <a:path w="8" h="5">
                    <a:moveTo>
                      <a:pt x="0" y="0"/>
                    </a:moveTo>
                    <a:cubicBezTo>
                      <a:pt x="5" y="0"/>
                      <a:pt x="8" y="0"/>
                      <a:pt x="8" y="5"/>
                    </a:cubicBezTo>
                    <a:cubicBezTo>
                      <a:pt x="5" y="3"/>
                      <a:pt x="0" y="4"/>
                      <a:pt x="0"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3" name="Freeform 17">
                <a:extLst>
                  <a:ext uri="{FF2B5EF4-FFF2-40B4-BE49-F238E27FC236}">
                    <a16:creationId xmlns:a16="http://schemas.microsoft.com/office/drawing/2014/main" id="{1398B2DB-9FA4-2084-D25A-25A261AB51A0}"/>
                  </a:ext>
                </a:extLst>
              </p:cNvPr>
              <p:cNvSpPr/>
              <p:nvPr/>
            </p:nvSpPr>
            <p:spPr bwMode="auto">
              <a:xfrm>
                <a:off x="6380162" y="890587"/>
                <a:ext cx="123825" cy="58738"/>
              </a:xfrm>
              <a:custGeom>
                <a:avLst/>
                <a:gdLst>
                  <a:gd name="T0" fmla="*/ 29 w 33"/>
                  <a:gd name="T1" fmla="*/ 3 h 16"/>
                  <a:gd name="T2" fmla="*/ 32 w 33"/>
                  <a:gd name="T3" fmla="*/ 10 h 16"/>
                  <a:gd name="T4" fmla="*/ 18 w 33"/>
                  <a:gd name="T5" fmla="*/ 15 h 16"/>
                  <a:gd name="T6" fmla="*/ 15 w 33"/>
                  <a:gd name="T7" fmla="*/ 13 h 16"/>
                  <a:gd name="T8" fmla="*/ 10 w 33"/>
                  <a:gd name="T9" fmla="*/ 13 h 16"/>
                  <a:gd name="T10" fmla="*/ 10 w 33"/>
                  <a:gd name="T11" fmla="*/ 10 h 16"/>
                  <a:gd name="T12" fmla="*/ 5 w 33"/>
                  <a:gd name="T13" fmla="*/ 12 h 16"/>
                  <a:gd name="T14" fmla="*/ 7 w 33"/>
                  <a:gd name="T15" fmla="*/ 9 h 16"/>
                  <a:gd name="T16" fmla="*/ 1 w 33"/>
                  <a:gd name="T17" fmla="*/ 8 h 16"/>
                  <a:gd name="T18" fmla="*/ 4 w 33"/>
                  <a:gd name="T19" fmla="*/ 5 h 16"/>
                  <a:gd name="T20" fmla="*/ 8 w 33"/>
                  <a:gd name="T21" fmla="*/ 2 h 16"/>
                  <a:gd name="T22" fmla="*/ 21 w 33"/>
                  <a:gd name="T23" fmla="*/ 1 h 16"/>
                  <a:gd name="T24" fmla="*/ 21 w 33"/>
                  <a:gd name="T25" fmla="*/ 3 h 16"/>
                  <a:gd name="T26" fmla="*/ 29 w 33"/>
                  <a:gd name="T27"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16">
                    <a:moveTo>
                      <a:pt x="29" y="3"/>
                    </a:moveTo>
                    <a:cubicBezTo>
                      <a:pt x="28" y="8"/>
                      <a:pt x="24" y="11"/>
                      <a:pt x="32" y="10"/>
                    </a:cubicBezTo>
                    <a:cubicBezTo>
                      <a:pt x="33" y="16"/>
                      <a:pt x="23" y="15"/>
                      <a:pt x="18" y="15"/>
                    </a:cubicBezTo>
                    <a:cubicBezTo>
                      <a:pt x="16" y="14"/>
                      <a:pt x="16" y="14"/>
                      <a:pt x="15" y="13"/>
                    </a:cubicBezTo>
                    <a:cubicBezTo>
                      <a:pt x="12" y="11"/>
                      <a:pt x="13" y="15"/>
                      <a:pt x="10" y="13"/>
                    </a:cubicBezTo>
                    <a:cubicBezTo>
                      <a:pt x="9" y="13"/>
                      <a:pt x="10" y="11"/>
                      <a:pt x="10" y="10"/>
                    </a:cubicBezTo>
                    <a:cubicBezTo>
                      <a:pt x="9" y="10"/>
                      <a:pt x="7" y="13"/>
                      <a:pt x="5" y="12"/>
                    </a:cubicBezTo>
                    <a:cubicBezTo>
                      <a:pt x="5" y="12"/>
                      <a:pt x="7" y="10"/>
                      <a:pt x="7" y="9"/>
                    </a:cubicBezTo>
                    <a:cubicBezTo>
                      <a:pt x="6" y="8"/>
                      <a:pt x="0" y="11"/>
                      <a:pt x="1" y="8"/>
                    </a:cubicBezTo>
                    <a:cubicBezTo>
                      <a:pt x="0" y="5"/>
                      <a:pt x="3" y="6"/>
                      <a:pt x="4" y="5"/>
                    </a:cubicBezTo>
                    <a:cubicBezTo>
                      <a:pt x="6" y="3"/>
                      <a:pt x="5" y="3"/>
                      <a:pt x="8" y="2"/>
                    </a:cubicBezTo>
                    <a:cubicBezTo>
                      <a:pt x="9" y="2"/>
                      <a:pt x="15" y="0"/>
                      <a:pt x="21" y="1"/>
                    </a:cubicBezTo>
                    <a:cubicBezTo>
                      <a:pt x="21" y="1"/>
                      <a:pt x="21" y="3"/>
                      <a:pt x="21" y="3"/>
                    </a:cubicBezTo>
                    <a:cubicBezTo>
                      <a:pt x="23" y="5"/>
                      <a:pt x="28" y="2"/>
                      <a:pt x="29"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4" name="Freeform 18">
                <a:extLst>
                  <a:ext uri="{FF2B5EF4-FFF2-40B4-BE49-F238E27FC236}">
                    <a16:creationId xmlns:a16="http://schemas.microsoft.com/office/drawing/2014/main" id="{A135135B-9774-369B-5D90-4DECB0BB4EE4}"/>
                  </a:ext>
                </a:extLst>
              </p:cNvPr>
              <p:cNvSpPr/>
              <p:nvPr/>
            </p:nvSpPr>
            <p:spPr bwMode="auto">
              <a:xfrm>
                <a:off x="6330950" y="890587"/>
                <a:ext cx="49213" cy="33338"/>
              </a:xfrm>
              <a:custGeom>
                <a:avLst/>
                <a:gdLst>
                  <a:gd name="T0" fmla="*/ 13 w 13"/>
                  <a:gd name="T1" fmla="*/ 5 h 9"/>
                  <a:gd name="T2" fmla="*/ 9 w 13"/>
                  <a:gd name="T3" fmla="*/ 5 h 9"/>
                  <a:gd name="T4" fmla="*/ 7 w 13"/>
                  <a:gd name="T5" fmla="*/ 8 h 9"/>
                  <a:gd name="T6" fmla="*/ 0 w 13"/>
                  <a:gd name="T7" fmla="*/ 5 h 9"/>
                  <a:gd name="T8" fmla="*/ 13 w 13"/>
                  <a:gd name="T9" fmla="*/ 5 h 9"/>
                </a:gdLst>
                <a:ahLst/>
                <a:cxnLst>
                  <a:cxn ang="0">
                    <a:pos x="T0" y="T1"/>
                  </a:cxn>
                  <a:cxn ang="0">
                    <a:pos x="T2" y="T3"/>
                  </a:cxn>
                  <a:cxn ang="0">
                    <a:pos x="T4" y="T5"/>
                  </a:cxn>
                  <a:cxn ang="0">
                    <a:pos x="T6" y="T7"/>
                  </a:cxn>
                  <a:cxn ang="0">
                    <a:pos x="T8" y="T9"/>
                  </a:cxn>
                </a:cxnLst>
                <a:rect l="0" t="0" r="r" b="b"/>
                <a:pathLst>
                  <a:path w="13" h="9">
                    <a:moveTo>
                      <a:pt x="13" y="5"/>
                    </a:moveTo>
                    <a:cubicBezTo>
                      <a:pt x="12" y="7"/>
                      <a:pt x="10" y="5"/>
                      <a:pt x="9" y="5"/>
                    </a:cubicBezTo>
                    <a:cubicBezTo>
                      <a:pt x="7" y="5"/>
                      <a:pt x="7" y="7"/>
                      <a:pt x="7" y="8"/>
                    </a:cubicBezTo>
                    <a:cubicBezTo>
                      <a:pt x="3" y="9"/>
                      <a:pt x="4" y="4"/>
                      <a:pt x="0" y="5"/>
                    </a:cubicBezTo>
                    <a:cubicBezTo>
                      <a:pt x="3" y="0"/>
                      <a:pt x="9" y="3"/>
                      <a:pt x="13"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5" name="Freeform 19">
                <a:extLst>
                  <a:ext uri="{FF2B5EF4-FFF2-40B4-BE49-F238E27FC236}">
                    <a16:creationId xmlns:a16="http://schemas.microsoft.com/office/drawing/2014/main" id="{6A89DB8B-4BA6-74FE-D424-C5C5CEF99209}"/>
                  </a:ext>
                </a:extLst>
              </p:cNvPr>
              <p:cNvSpPr/>
              <p:nvPr/>
            </p:nvSpPr>
            <p:spPr bwMode="auto">
              <a:xfrm>
                <a:off x="2111375" y="927100"/>
                <a:ext cx="123825" cy="68263"/>
              </a:xfrm>
              <a:custGeom>
                <a:avLst/>
                <a:gdLst>
                  <a:gd name="T0" fmla="*/ 24 w 33"/>
                  <a:gd name="T1" fmla="*/ 5 h 18"/>
                  <a:gd name="T2" fmla="*/ 28 w 33"/>
                  <a:gd name="T3" fmla="*/ 10 h 18"/>
                  <a:gd name="T4" fmla="*/ 32 w 33"/>
                  <a:gd name="T5" fmla="*/ 17 h 18"/>
                  <a:gd name="T6" fmla="*/ 28 w 33"/>
                  <a:gd name="T7" fmla="*/ 17 h 18"/>
                  <a:gd name="T8" fmla="*/ 28 w 33"/>
                  <a:gd name="T9" fmla="*/ 15 h 18"/>
                  <a:gd name="T10" fmla="*/ 25 w 33"/>
                  <a:gd name="T11" fmla="*/ 13 h 18"/>
                  <a:gd name="T12" fmla="*/ 7 w 33"/>
                  <a:gd name="T13" fmla="*/ 12 h 18"/>
                  <a:gd name="T14" fmla="*/ 11 w 33"/>
                  <a:gd name="T15" fmla="*/ 9 h 18"/>
                  <a:gd name="T16" fmla="*/ 8 w 33"/>
                  <a:gd name="T17" fmla="*/ 6 h 18"/>
                  <a:gd name="T18" fmla="*/ 0 w 33"/>
                  <a:gd name="T19" fmla="*/ 2 h 18"/>
                  <a:gd name="T20" fmla="*/ 11 w 33"/>
                  <a:gd name="T21" fmla="*/ 2 h 18"/>
                  <a:gd name="T22" fmla="*/ 14 w 33"/>
                  <a:gd name="T23" fmla="*/ 5 h 18"/>
                  <a:gd name="T24" fmla="*/ 20 w 33"/>
                  <a:gd name="T25" fmla="*/ 5 h 18"/>
                  <a:gd name="T26" fmla="*/ 24 w 33"/>
                  <a:gd name="T27" fmla="*/ 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18">
                    <a:moveTo>
                      <a:pt x="24" y="5"/>
                    </a:moveTo>
                    <a:cubicBezTo>
                      <a:pt x="26" y="6"/>
                      <a:pt x="27" y="8"/>
                      <a:pt x="28" y="10"/>
                    </a:cubicBezTo>
                    <a:cubicBezTo>
                      <a:pt x="30" y="12"/>
                      <a:pt x="33" y="14"/>
                      <a:pt x="32" y="17"/>
                    </a:cubicBezTo>
                    <a:cubicBezTo>
                      <a:pt x="32" y="17"/>
                      <a:pt x="29" y="18"/>
                      <a:pt x="28" y="17"/>
                    </a:cubicBezTo>
                    <a:cubicBezTo>
                      <a:pt x="28" y="17"/>
                      <a:pt x="29" y="15"/>
                      <a:pt x="28" y="15"/>
                    </a:cubicBezTo>
                    <a:cubicBezTo>
                      <a:pt x="28" y="14"/>
                      <a:pt x="24" y="17"/>
                      <a:pt x="25" y="13"/>
                    </a:cubicBezTo>
                    <a:cubicBezTo>
                      <a:pt x="17" y="13"/>
                      <a:pt x="12" y="13"/>
                      <a:pt x="7" y="12"/>
                    </a:cubicBezTo>
                    <a:cubicBezTo>
                      <a:pt x="6" y="9"/>
                      <a:pt x="9" y="9"/>
                      <a:pt x="11" y="9"/>
                    </a:cubicBezTo>
                    <a:cubicBezTo>
                      <a:pt x="11" y="7"/>
                      <a:pt x="8" y="8"/>
                      <a:pt x="8" y="6"/>
                    </a:cubicBezTo>
                    <a:cubicBezTo>
                      <a:pt x="3" y="4"/>
                      <a:pt x="1" y="8"/>
                      <a:pt x="0" y="2"/>
                    </a:cubicBezTo>
                    <a:cubicBezTo>
                      <a:pt x="3" y="0"/>
                      <a:pt x="8" y="1"/>
                      <a:pt x="11" y="2"/>
                    </a:cubicBezTo>
                    <a:cubicBezTo>
                      <a:pt x="13" y="2"/>
                      <a:pt x="14" y="2"/>
                      <a:pt x="14" y="5"/>
                    </a:cubicBezTo>
                    <a:cubicBezTo>
                      <a:pt x="16" y="6"/>
                      <a:pt x="20" y="0"/>
                      <a:pt x="20" y="5"/>
                    </a:cubicBezTo>
                    <a:cubicBezTo>
                      <a:pt x="20" y="6"/>
                      <a:pt x="24" y="7"/>
                      <a:pt x="24"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6" name="Freeform 20">
                <a:extLst>
                  <a:ext uri="{FF2B5EF4-FFF2-40B4-BE49-F238E27FC236}">
                    <a16:creationId xmlns:a16="http://schemas.microsoft.com/office/drawing/2014/main" id="{469D462B-13A8-6CAF-EB80-19DAA53D59A9}"/>
                  </a:ext>
                </a:extLst>
              </p:cNvPr>
              <p:cNvSpPr/>
              <p:nvPr/>
            </p:nvSpPr>
            <p:spPr bwMode="auto">
              <a:xfrm>
                <a:off x="6507162" y="927100"/>
                <a:ext cx="123825" cy="63500"/>
              </a:xfrm>
              <a:custGeom>
                <a:avLst/>
                <a:gdLst>
                  <a:gd name="T0" fmla="*/ 13 w 33"/>
                  <a:gd name="T1" fmla="*/ 0 h 17"/>
                  <a:gd name="T2" fmla="*/ 19 w 33"/>
                  <a:gd name="T3" fmla="*/ 5 h 17"/>
                  <a:gd name="T4" fmla="*/ 20 w 33"/>
                  <a:gd name="T5" fmla="*/ 2 h 17"/>
                  <a:gd name="T6" fmla="*/ 23 w 33"/>
                  <a:gd name="T7" fmla="*/ 5 h 17"/>
                  <a:gd name="T8" fmla="*/ 26 w 33"/>
                  <a:gd name="T9" fmla="*/ 5 h 17"/>
                  <a:gd name="T10" fmla="*/ 26 w 33"/>
                  <a:gd name="T11" fmla="*/ 6 h 17"/>
                  <a:gd name="T12" fmla="*/ 32 w 33"/>
                  <a:gd name="T13" fmla="*/ 7 h 17"/>
                  <a:gd name="T14" fmla="*/ 22 w 33"/>
                  <a:gd name="T15" fmla="*/ 10 h 17"/>
                  <a:gd name="T16" fmla="*/ 20 w 33"/>
                  <a:gd name="T17" fmla="*/ 13 h 17"/>
                  <a:gd name="T18" fmla="*/ 8 w 33"/>
                  <a:gd name="T19" fmla="*/ 13 h 17"/>
                  <a:gd name="T20" fmla="*/ 6 w 33"/>
                  <a:gd name="T21" fmla="*/ 16 h 17"/>
                  <a:gd name="T22" fmla="*/ 1 w 33"/>
                  <a:gd name="T23" fmla="*/ 15 h 17"/>
                  <a:gd name="T24" fmla="*/ 1 w 33"/>
                  <a:gd name="T25" fmla="*/ 10 h 17"/>
                  <a:gd name="T26" fmla="*/ 4 w 33"/>
                  <a:gd name="T27" fmla="*/ 10 h 17"/>
                  <a:gd name="T28" fmla="*/ 5 w 33"/>
                  <a:gd name="T29" fmla="*/ 6 h 17"/>
                  <a:gd name="T30" fmla="*/ 8 w 33"/>
                  <a:gd name="T31" fmla="*/ 6 h 17"/>
                  <a:gd name="T32" fmla="*/ 13 w 33"/>
                  <a:gd name="T33" fmla="*/ 0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3" h="17">
                    <a:moveTo>
                      <a:pt x="13" y="0"/>
                    </a:moveTo>
                    <a:cubicBezTo>
                      <a:pt x="14" y="3"/>
                      <a:pt x="20" y="0"/>
                      <a:pt x="19" y="5"/>
                    </a:cubicBezTo>
                    <a:cubicBezTo>
                      <a:pt x="20" y="6"/>
                      <a:pt x="20" y="2"/>
                      <a:pt x="20" y="2"/>
                    </a:cubicBezTo>
                    <a:cubicBezTo>
                      <a:pt x="22" y="2"/>
                      <a:pt x="22" y="4"/>
                      <a:pt x="23" y="5"/>
                    </a:cubicBezTo>
                    <a:cubicBezTo>
                      <a:pt x="24" y="5"/>
                      <a:pt x="26" y="4"/>
                      <a:pt x="26" y="5"/>
                    </a:cubicBezTo>
                    <a:cubicBezTo>
                      <a:pt x="26" y="5"/>
                      <a:pt x="26" y="6"/>
                      <a:pt x="26" y="6"/>
                    </a:cubicBezTo>
                    <a:cubicBezTo>
                      <a:pt x="28" y="7"/>
                      <a:pt x="32" y="5"/>
                      <a:pt x="32" y="7"/>
                    </a:cubicBezTo>
                    <a:cubicBezTo>
                      <a:pt x="33" y="13"/>
                      <a:pt x="25" y="9"/>
                      <a:pt x="22" y="10"/>
                    </a:cubicBezTo>
                    <a:cubicBezTo>
                      <a:pt x="20" y="10"/>
                      <a:pt x="21" y="13"/>
                      <a:pt x="20" y="13"/>
                    </a:cubicBezTo>
                    <a:cubicBezTo>
                      <a:pt x="17" y="15"/>
                      <a:pt x="9" y="14"/>
                      <a:pt x="8" y="13"/>
                    </a:cubicBezTo>
                    <a:cubicBezTo>
                      <a:pt x="6" y="13"/>
                      <a:pt x="7" y="15"/>
                      <a:pt x="6" y="16"/>
                    </a:cubicBezTo>
                    <a:cubicBezTo>
                      <a:pt x="4" y="13"/>
                      <a:pt x="4" y="17"/>
                      <a:pt x="1" y="15"/>
                    </a:cubicBezTo>
                    <a:cubicBezTo>
                      <a:pt x="1" y="14"/>
                      <a:pt x="0" y="11"/>
                      <a:pt x="1" y="10"/>
                    </a:cubicBezTo>
                    <a:cubicBezTo>
                      <a:pt x="1" y="10"/>
                      <a:pt x="3" y="11"/>
                      <a:pt x="4" y="10"/>
                    </a:cubicBezTo>
                    <a:cubicBezTo>
                      <a:pt x="5" y="9"/>
                      <a:pt x="4" y="7"/>
                      <a:pt x="5" y="6"/>
                    </a:cubicBezTo>
                    <a:cubicBezTo>
                      <a:pt x="5" y="6"/>
                      <a:pt x="7" y="7"/>
                      <a:pt x="8" y="6"/>
                    </a:cubicBezTo>
                    <a:cubicBezTo>
                      <a:pt x="9" y="4"/>
                      <a:pt x="12" y="3"/>
                      <a:pt x="13"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7" name="Freeform 21">
                <a:extLst>
                  <a:ext uri="{FF2B5EF4-FFF2-40B4-BE49-F238E27FC236}">
                    <a16:creationId xmlns:a16="http://schemas.microsoft.com/office/drawing/2014/main" id="{63B6AEF4-F549-00A7-00B3-AE869642387F}"/>
                  </a:ext>
                </a:extLst>
              </p:cNvPr>
              <p:cNvSpPr/>
              <p:nvPr/>
            </p:nvSpPr>
            <p:spPr bwMode="auto">
              <a:xfrm>
                <a:off x="1893887" y="973137"/>
                <a:ext cx="23813" cy="36513"/>
              </a:xfrm>
              <a:custGeom>
                <a:avLst/>
                <a:gdLst>
                  <a:gd name="T0" fmla="*/ 6 w 6"/>
                  <a:gd name="T1" fmla="*/ 5 h 10"/>
                  <a:gd name="T2" fmla="*/ 6 w 6"/>
                  <a:gd name="T3" fmla="*/ 5 h 10"/>
                </a:gdLst>
                <a:ahLst/>
                <a:cxnLst>
                  <a:cxn ang="0">
                    <a:pos x="T0" y="T1"/>
                  </a:cxn>
                  <a:cxn ang="0">
                    <a:pos x="T2" y="T3"/>
                  </a:cxn>
                </a:cxnLst>
                <a:rect l="0" t="0" r="r" b="b"/>
                <a:pathLst>
                  <a:path w="6" h="10">
                    <a:moveTo>
                      <a:pt x="6" y="5"/>
                    </a:moveTo>
                    <a:cubicBezTo>
                      <a:pt x="3" y="10"/>
                      <a:pt x="0" y="0"/>
                      <a:pt x="6"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8" name="Freeform 22">
                <a:extLst>
                  <a:ext uri="{FF2B5EF4-FFF2-40B4-BE49-F238E27FC236}">
                    <a16:creationId xmlns:a16="http://schemas.microsoft.com/office/drawing/2014/main" id="{F047C2CD-FABF-4399-1B3A-7A4AD714D5F9}"/>
                  </a:ext>
                </a:extLst>
              </p:cNvPr>
              <p:cNvSpPr/>
              <p:nvPr/>
            </p:nvSpPr>
            <p:spPr bwMode="auto">
              <a:xfrm>
                <a:off x="1943100" y="979487"/>
                <a:ext cx="68263" cy="41275"/>
              </a:xfrm>
              <a:custGeom>
                <a:avLst/>
                <a:gdLst>
                  <a:gd name="T0" fmla="*/ 17 w 18"/>
                  <a:gd name="T1" fmla="*/ 3 h 11"/>
                  <a:gd name="T2" fmla="*/ 4 w 18"/>
                  <a:gd name="T3" fmla="*/ 10 h 11"/>
                  <a:gd name="T4" fmla="*/ 0 w 18"/>
                  <a:gd name="T5" fmla="*/ 6 h 11"/>
                  <a:gd name="T6" fmla="*/ 9 w 18"/>
                  <a:gd name="T7" fmla="*/ 3 h 11"/>
                  <a:gd name="T8" fmla="*/ 17 w 18"/>
                  <a:gd name="T9" fmla="*/ 3 h 11"/>
                </a:gdLst>
                <a:ahLst/>
                <a:cxnLst>
                  <a:cxn ang="0">
                    <a:pos x="T0" y="T1"/>
                  </a:cxn>
                  <a:cxn ang="0">
                    <a:pos x="T2" y="T3"/>
                  </a:cxn>
                  <a:cxn ang="0">
                    <a:pos x="T4" y="T5"/>
                  </a:cxn>
                  <a:cxn ang="0">
                    <a:pos x="T6" y="T7"/>
                  </a:cxn>
                  <a:cxn ang="0">
                    <a:pos x="T8" y="T9"/>
                  </a:cxn>
                </a:cxnLst>
                <a:rect l="0" t="0" r="r" b="b"/>
                <a:pathLst>
                  <a:path w="18" h="11">
                    <a:moveTo>
                      <a:pt x="17" y="3"/>
                    </a:moveTo>
                    <a:cubicBezTo>
                      <a:pt x="18" y="11"/>
                      <a:pt x="8" y="7"/>
                      <a:pt x="4" y="10"/>
                    </a:cubicBezTo>
                    <a:cubicBezTo>
                      <a:pt x="2" y="10"/>
                      <a:pt x="3" y="6"/>
                      <a:pt x="0" y="6"/>
                    </a:cubicBezTo>
                    <a:cubicBezTo>
                      <a:pt x="1" y="2"/>
                      <a:pt x="8" y="7"/>
                      <a:pt x="9" y="3"/>
                    </a:cubicBezTo>
                    <a:cubicBezTo>
                      <a:pt x="9" y="0"/>
                      <a:pt x="12" y="5"/>
                      <a:pt x="17"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99" name="Freeform 23">
                <a:extLst>
                  <a:ext uri="{FF2B5EF4-FFF2-40B4-BE49-F238E27FC236}">
                    <a16:creationId xmlns:a16="http://schemas.microsoft.com/office/drawing/2014/main" id="{2C45AE66-331C-4D5F-D5BA-4C241463A49E}"/>
                  </a:ext>
                </a:extLst>
              </p:cNvPr>
              <p:cNvSpPr/>
              <p:nvPr/>
            </p:nvSpPr>
            <p:spPr bwMode="auto">
              <a:xfrm>
                <a:off x="2317750" y="987425"/>
                <a:ext cx="60325" cy="30163"/>
              </a:xfrm>
              <a:custGeom>
                <a:avLst/>
                <a:gdLst>
                  <a:gd name="T0" fmla="*/ 14 w 16"/>
                  <a:gd name="T1" fmla="*/ 3 h 8"/>
                  <a:gd name="T2" fmla="*/ 14 w 16"/>
                  <a:gd name="T3" fmla="*/ 5 h 8"/>
                  <a:gd name="T4" fmla="*/ 10 w 16"/>
                  <a:gd name="T5" fmla="*/ 7 h 8"/>
                  <a:gd name="T6" fmla="*/ 8 w 16"/>
                  <a:gd name="T7" fmla="*/ 8 h 8"/>
                  <a:gd name="T8" fmla="*/ 4 w 16"/>
                  <a:gd name="T9" fmla="*/ 7 h 8"/>
                  <a:gd name="T10" fmla="*/ 3 w 16"/>
                  <a:gd name="T11" fmla="*/ 8 h 8"/>
                  <a:gd name="T12" fmla="*/ 1 w 16"/>
                  <a:gd name="T13" fmla="*/ 7 h 8"/>
                  <a:gd name="T14" fmla="*/ 14 w 16"/>
                  <a:gd name="T15" fmla="*/ 3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8">
                    <a:moveTo>
                      <a:pt x="14" y="3"/>
                    </a:moveTo>
                    <a:cubicBezTo>
                      <a:pt x="16" y="4"/>
                      <a:pt x="15" y="5"/>
                      <a:pt x="14" y="5"/>
                    </a:cubicBezTo>
                    <a:cubicBezTo>
                      <a:pt x="13" y="7"/>
                      <a:pt x="12" y="6"/>
                      <a:pt x="10" y="7"/>
                    </a:cubicBezTo>
                    <a:cubicBezTo>
                      <a:pt x="9" y="7"/>
                      <a:pt x="8" y="8"/>
                      <a:pt x="8" y="8"/>
                    </a:cubicBezTo>
                    <a:cubicBezTo>
                      <a:pt x="7" y="8"/>
                      <a:pt x="6" y="7"/>
                      <a:pt x="4" y="7"/>
                    </a:cubicBezTo>
                    <a:cubicBezTo>
                      <a:pt x="4" y="7"/>
                      <a:pt x="3" y="8"/>
                      <a:pt x="3" y="8"/>
                    </a:cubicBezTo>
                    <a:cubicBezTo>
                      <a:pt x="1" y="8"/>
                      <a:pt x="1" y="8"/>
                      <a:pt x="1" y="7"/>
                    </a:cubicBezTo>
                    <a:cubicBezTo>
                      <a:pt x="0" y="0"/>
                      <a:pt x="13" y="7"/>
                      <a:pt x="14"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0" name="Freeform 24">
                <a:extLst>
                  <a:ext uri="{FF2B5EF4-FFF2-40B4-BE49-F238E27FC236}">
                    <a16:creationId xmlns:a16="http://schemas.microsoft.com/office/drawing/2014/main" id="{08C918CD-5A6D-81F5-7F8F-380715A12AE4}"/>
                  </a:ext>
                </a:extLst>
              </p:cNvPr>
              <p:cNvSpPr/>
              <p:nvPr/>
            </p:nvSpPr>
            <p:spPr bwMode="auto">
              <a:xfrm>
                <a:off x="2097087" y="1001712"/>
                <a:ext cx="33338" cy="19050"/>
              </a:xfrm>
              <a:custGeom>
                <a:avLst/>
                <a:gdLst>
                  <a:gd name="T0" fmla="*/ 0 w 9"/>
                  <a:gd name="T1" fmla="*/ 3 h 5"/>
                  <a:gd name="T2" fmla="*/ 7 w 9"/>
                  <a:gd name="T3" fmla="*/ 4 h 5"/>
                  <a:gd name="T4" fmla="*/ 0 w 9"/>
                  <a:gd name="T5" fmla="*/ 3 h 5"/>
                </a:gdLst>
                <a:ahLst/>
                <a:cxnLst>
                  <a:cxn ang="0">
                    <a:pos x="T0" y="T1"/>
                  </a:cxn>
                  <a:cxn ang="0">
                    <a:pos x="T2" y="T3"/>
                  </a:cxn>
                  <a:cxn ang="0">
                    <a:pos x="T4" y="T5"/>
                  </a:cxn>
                </a:cxnLst>
                <a:rect l="0" t="0" r="r" b="b"/>
                <a:pathLst>
                  <a:path w="9" h="5">
                    <a:moveTo>
                      <a:pt x="0" y="3"/>
                    </a:moveTo>
                    <a:cubicBezTo>
                      <a:pt x="0" y="1"/>
                      <a:pt x="9" y="0"/>
                      <a:pt x="7" y="4"/>
                    </a:cubicBezTo>
                    <a:cubicBezTo>
                      <a:pt x="4" y="3"/>
                      <a:pt x="4" y="5"/>
                      <a:pt x="0"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1" name="Freeform 25">
                <a:extLst>
                  <a:ext uri="{FF2B5EF4-FFF2-40B4-BE49-F238E27FC236}">
                    <a16:creationId xmlns:a16="http://schemas.microsoft.com/office/drawing/2014/main" id="{C8090C62-1C86-FAEE-467B-A42127110891}"/>
                  </a:ext>
                </a:extLst>
              </p:cNvPr>
              <p:cNvSpPr/>
              <p:nvPr/>
            </p:nvSpPr>
            <p:spPr bwMode="auto">
              <a:xfrm>
                <a:off x="2427287" y="1006475"/>
                <a:ext cx="19050" cy="19050"/>
              </a:xfrm>
              <a:custGeom>
                <a:avLst/>
                <a:gdLst>
                  <a:gd name="T0" fmla="*/ 0 w 5"/>
                  <a:gd name="T1" fmla="*/ 0 h 5"/>
                  <a:gd name="T2" fmla="*/ 4 w 5"/>
                  <a:gd name="T3" fmla="*/ 5 h 5"/>
                  <a:gd name="T4" fmla="*/ 0 w 5"/>
                  <a:gd name="T5" fmla="*/ 5 h 5"/>
                  <a:gd name="T6" fmla="*/ 0 w 5"/>
                  <a:gd name="T7" fmla="*/ 0 h 5"/>
                </a:gdLst>
                <a:ahLst/>
                <a:cxnLst>
                  <a:cxn ang="0">
                    <a:pos x="T0" y="T1"/>
                  </a:cxn>
                  <a:cxn ang="0">
                    <a:pos x="T2" y="T3"/>
                  </a:cxn>
                  <a:cxn ang="0">
                    <a:pos x="T4" y="T5"/>
                  </a:cxn>
                  <a:cxn ang="0">
                    <a:pos x="T6" y="T7"/>
                  </a:cxn>
                </a:cxnLst>
                <a:rect l="0" t="0" r="r" b="b"/>
                <a:pathLst>
                  <a:path w="5" h="5">
                    <a:moveTo>
                      <a:pt x="0" y="0"/>
                    </a:moveTo>
                    <a:cubicBezTo>
                      <a:pt x="3" y="0"/>
                      <a:pt x="5" y="2"/>
                      <a:pt x="4" y="5"/>
                    </a:cubicBezTo>
                    <a:cubicBezTo>
                      <a:pt x="0" y="5"/>
                      <a:pt x="0" y="5"/>
                      <a:pt x="0" y="5"/>
                    </a:cubicBezTo>
                    <a:lnTo>
                      <a:pt x="0" y="0"/>
                    </a:lnTo>
                    <a:close/>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2" name="Freeform 26">
                <a:extLst>
                  <a:ext uri="{FF2B5EF4-FFF2-40B4-BE49-F238E27FC236}">
                    <a16:creationId xmlns:a16="http://schemas.microsoft.com/office/drawing/2014/main" id="{A5EACAA1-4C6B-EC87-38AE-3E430308452E}"/>
                  </a:ext>
                </a:extLst>
              </p:cNvPr>
              <p:cNvSpPr/>
              <p:nvPr/>
            </p:nvSpPr>
            <p:spPr bwMode="auto">
              <a:xfrm>
                <a:off x="2284412" y="1036637"/>
                <a:ext cx="374650" cy="112713"/>
              </a:xfrm>
              <a:custGeom>
                <a:avLst/>
                <a:gdLst>
                  <a:gd name="T0" fmla="*/ 100 w 100"/>
                  <a:gd name="T1" fmla="*/ 16 h 30"/>
                  <a:gd name="T2" fmla="*/ 100 w 100"/>
                  <a:gd name="T3" fmla="*/ 23 h 30"/>
                  <a:gd name="T4" fmla="*/ 96 w 100"/>
                  <a:gd name="T5" fmla="*/ 26 h 30"/>
                  <a:gd name="T6" fmla="*/ 79 w 100"/>
                  <a:gd name="T7" fmla="*/ 26 h 30"/>
                  <a:gd name="T8" fmla="*/ 73 w 100"/>
                  <a:gd name="T9" fmla="*/ 29 h 30"/>
                  <a:gd name="T10" fmla="*/ 69 w 100"/>
                  <a:gd name="T11" fmla="*/ 28 h 30"/>
                  <a:gd name="T12" fmla="*/ 68 w 100"/>
                  <a:gd name="T13" fmla="*/ 29 h 30"/>
                  <a:gd name="T14" fmla="*/ 62 w 100"/>
                  <a:gd name="T15" fmla="*/ 29 h 30"/>
                  <a:gd name="T16" fmla="*/ 62 w 100"/>
                  <a:gd name="T17" fmla="*/ 28 h 30"/>
                  <a:gd name="T18" fmla="*/ 59 w 100"/>
                  <a:gd name="T19" fmla="*/ 29 h 30"/>
                  <a:gd name="T20" fmla="*/ 54 w 100"/>
                  <a:gd name="T21" fmla="*/ 26 h 30"/>
                  <a:gd name="T22" fmla="*/ 33 w 100"/>
                  <a:gd name="T23" fmla="*/ 26 h 30"/>
                  <a:gd name="T24" fmla="*/ 34 w 100"/>
                  <a:gd name="T25" fmla="*/ 23 h 30"/>
                  <a:gd name="T26" fmla="*/ 31 w 100"/>
                  <a:gd name="T27" fmla="*/ 22 h 30"/>
                  <a:gd name="T28" fmla="*/ 28 w 100"/>
                  <a:gd name="T29" fmla="*/ 16 h 30"/>
                  <a:gd name="T30" fmla="*/ 31 w 100"/>
                  <a:gd name="T31" fmla="*/ 14 h 30"/>
                  <a:gd name="T32" fmla="*/ 28 w 100"/>
                  <a:gd name="T33" fmla="*/ 8 h 30"/>
                  <a:gd name="T34" fmla="*/ 16 w 100"/>
                  <a:gd name="T35" fmla="*/ 9 h 30"/>
                  <a:gd name="T36" fmla="*/ 13 w 100"/>
                  <a:gd name="T37" fmla="*/ 7 h 30"/>
                  <a:gd name="T38" fmla="*/ 10 w 100"/>
                  <a:gd name="T39" fmla="*/ 5 h 30"/>
                  <a:gd name="T40" fmla="*/ 5 w 100"/>
                  <a:gd name="T41" fmla="*/ 7 h 30"/>
                  <a:gd name="T42" fmla="*/ 2 w 100"/>
                  <a:gd name="T43" fmla="*/ 1 h 30"/>
                  <a:gd name="T44" fmla="*/ 17 w 100"/>
                  <a:gd name="T45" fmla="*/ 0 h 30"/>
                  <a:gd name="T46" fmla="*/ 20 w 100"/>
                  <a:gd name="T47" fmla="*/ 1 h 30"/>
                  <a:gd name="T48" fmla="*/ 20 w 100"/>
                  <a:gd name="T49" fmla="*/ 4 h 30"/>
                  <a:gd name="T50" fmla="*/ 24 w 100"/>
                  <a:gd name="T51" fmla="*/ 7 h 30"/>
                  <a:gd name="T52" fmla="*/ 37 w 100"/>
                  <a:gd name="T53" fmla="*/ 7 h 30"/>
                  <a:gd name="T54" fmla="*/ 37 w 100"/>
                  <a:gd name="T55" fmla="*/ 14 h 30"/>
                  <a:gd name="T56" fmla="*/ 47 w 100"/>
                  <a:gd name="T57" fmla="*/ 15 h 30"/>
                  <a:gd name="T58" fmla="*/ 47 w 100"/>
                  <a:gd name="T59" fmla="*/ 18 h 30"/>
                  <a:gd name="T60" fmla="*/ 49 w 100"/>
                  <a:gd name="T61" fmla="*/ 16 h 30"/>
                  <a:gd name="T62" fmla="*/ 66 w 100"/>
                  <a:gd name="T63" fmla="*/ 16 h 30"/>
                  <a:gd name="T64" fmla="*/ 69 w 100"/>
                  <a:gd name="T65" fmla="*/ 18 h 30"/>
                  <a:gd name="T66" fmla="*/ 73 w 100"/>
                  <a:gd name="T67" fmla="*/ 15 h 30"/>
                  <a:gd name="T68" fmla="*/ 77 w 100"/>
                  <a:gd name="T69" fmla="*/ 15 h 30"/>
                  <a:gd name="T70" fmla="*/ 100 w 100"/>
                  <a:gd name="T71" fmla="*/ 1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00" h="30">
                    <a:moveTo>
                      <a:pt x="100" y="16"/>
                    </a:moveTo>
                    <a:cubicBezTo>
                      <a:pt x="100" y="23"/>
                      <a:pt x="100" y="23"/>
                      <a:pt x="100" y="23"/>
                    </a:cubicBezTo>
                    <a:cubicBezTo>
                      <a:pt x="98" y="23"/>
                      <a:pt x="96" y="24"/>
                      <a:pt x="96" y="26"/>
                    </a:cubicBezTo>
                    <a:cubicBezTo>
                      <a:pt x="89" y="27"/>
                      <a:pt x="84" y="26"/>
                      <a:pt x="79" y="26"/>
                    </a:cubicBezTo>
                    <a:cubicBezTo>
                      <a:pt x="77" y="26"/>
                      <a:pt x="75" y="29"/>
                      <a:pt x="73" y="29"/>
                    </a:cubicBezTo>
                    <a:cubicBezTo>
                      <a:pt x="71" y="29"/>
                      <a:pt x="71" y="28"/>
                      <a:pt x="69" y="28"/>
                    </a:cubicBezTo>
                    <a:cubicBezTo>
                      <a:pt x="70" y="28"/>
                      <a:pt x="68" y="29"/>
                      <a:pt x="68" y="29"/>
                    </a:cubicBezTo>
                    <a:cubicBezTo>
                      <a:pt x="67" y="29"/>
                      <a:pt x="62" y="29"/>
                      <a:pt x="62" y="29"/>
                    </a:cubicBezTo>
                    <a:cubicBezTo>
                      <a:pt x="62" y="29"/>
                      <a:pt x="62" y="28"/>
                      <a:pt x="62" y="28"/>
                    </a:cubicBezTo>
                    <a:cubicBezTo>
                      <a:pt x="61" y="27"/>
                      <a:pt x="59" y="29"/>
                      <a:pt x="59" y="29"/>
                    </a:cubicBezTo>
                    <a:cubicBezTo>
                      <a:pt x="56" y="28"/>
                      <a:pt x="56" y="26"/>
                      <a:pt x="54" y="26"/>
                    </a:cubicBezTo>
                    <a:cubicBezTo>
                      <a:pt x="48" y="26"/>
                      <a:pt x="41" y="30"/>
                      <a:pt x="33" y="26"/>
                    </a:cubicBezTo>
                    <a:cubicBezTo>
                      <a:pt x="33" y="25"/>
                      <a:pt x="34" y="25"/>
                      <a:pt x="34" y="23"/>
                    </a:cubicBezTo>
                    <a:cubicBezTo>
                      <a:pt x="34" y="21"/>
                      <a:pt x="32" y="23"/>
                      <a:pt x="31" y="22"/>
                    </a:cubicBezTo>
                    <a:cubicBezTo>
                      <a:pt x="30" y="20"/>
                      <a:pt x="31" y="17"/>
                      <a:pt x="28" y="16"/>
                    </a:cubicBezTo>
                    <a:cubicBezTo>
                      <a:pt x="29" y="15"/>
                      <a:pt x="31" y="15"/>
                      <a:pt x="31" y="14"/>
                    </a:cubicBezTo>
                    <a:cubicBezTo>
                      <a:pt x="31" y="11"/>
                      <a:pt x="27" y="12"/>
                      <a:pt x="28" y="8"/>
                    </a:cubicBezTo>
                    <a:cubicBezTo>
                      <a:pt x="26" y="10"/>
                      <a:pt x="20" y="9"/>
                      <a:pt x="16" y="9"/>
                    </a:cubicBezTo>
                    <a:cubicBezTo>
                      <a:pt x="13" y="11"/>
                      <a:pt x="14" y="7"/>
                      <a:pt x="13" y="7"/>
                    </a:cubicBezTo>
                    <a:cubicBezTo>
                      <a:pt x="12" y="6"/>
                      <a:pt x="10" y="7"/>
                      <a:pt x="10" y="5"/>
                    </a:cubicBezTo>
                    <a:cubicBezTo>
                      <a:pt x="9" y="6"/>
                      <a:pt x="7" y="7"/>
                      <a:pt x="5" y="7"/>
                    </a:cubicBezTo>
                    <a:cubicBezTo>
                      <a:pt x="9" y="2"/>
                      <a:pt x="0" y="6"/>
                      <a:pt x="2" y="1"/>
                    </a:cubicBezTo>
                    <a:cubicBezTo>
                      <a:pt x="8" y="2"/>
                      <a:pt x="12" y="0"/>
                      <a:pt x="17" y="0"/>
                    </a:cubicBezTo>
                    <a:cubicBezTo>
                      <a:pt x="17" y="1"/>
                      <a:pt x="19" y="0"/>
                      <a:pt x="20" y="1"/>
                    </a:cubicBezTo>
                    <a:cubicBezTo>
                      <a:pt x="20" y="1"/>
                      <a:pt x="20" y="3"/>
                      <a:pt x="20" y="4"/>
                    </a:cubicBezTo>
                    <a:cubicBezTo>
                      <a:pt x="21" y="5"/>
                      <a:pt x="25" y="3"/>
                      <a:pt x="24" y="7"/>
                    </a:cubicBezTo>
                    <a:cubicBezTo>
                      <a:pt x="28" y="3"/>
                      <a:pt x="32" y="7"/>
                      <a:pt x="37" y="7"/>
                    </a:cubicBezTo>
                    <a:cubicBezTo>
                      <a:pt x="36" y="11"/>
                      <a:pt x="39" y="11"/>
                      <a:pt x="37" y="14"/>
                    </a:cubicBezTo>
                    <a:cubicBezTo>
                      <a:pt x="39" y="14"/>
                      <a:pt x="43" y="13"/>
                      <a:pt x="47" y="15"/>
                    </a:cubicBezTo>
                    <a:cubicBezTo>
                      <a:pt x="48" y="15"/>
                      <a:pt x="40" y="18"/>
                      <a:pt x="47" y="18"/>
                    </a:cubicBezTo>
                    <a:cubicBezTo>
                      <a:pt x="48" y="18"/>
                      <a:pt x="48" y="16"/>
                      <a:pt x="49" y="16"/>
                    </a:cubicBezTo>
                    <a:cubicBezTo>
                      <a:pt x="54" y="16"/>
                      <a:pt x="60" y="16"/>
                      <a:pt x="66" y="16"/>
                    </a:cubicBezTo>
                    <a:cubicBezTo>
                      <a:pt x="67" y="16"/>
                      <a:pt x="69" y="18"/>
                      <a:pt x="69" y="18"/>
                    </a:cubicBezTo>
                    <a:cubicBezTo>
                      <a:pt x="72" y="17"/>
                      <a:pt x="66" y="15"/>
                      <a:pt x="73" y="15"/>
                    </a:cubicBezTo>
                    <a:cubicBezTo>
                      <a:pt x="75" y="15"/>
                      <a:pt x="76" y="15"/>
                      <a:pt x="77" y="15"/>
                    </a:cubicBezTo>
                    <a:cubicBezTo>
                      <a:pt x="83" y="14"/>
                      <a:pt x="92" y="14"/>
                      <a:pt x="100" y="16"/>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3" name="Freeform 27">
                <a:extLst>
                  <a:ext uri="{FF2B5EF4-FFF2-40B4-BE49-F238E27FC236}">
                    <a16:creationId xmlns:a16="http://schemas.microsoft.com/office/drawing/2014/main" id="{3B2DAE75-7249-5563-F061-52FAADB3A86C}"/>
                  </a:ext>
                </a:extLst>
              </p:cNvPr>
              <p:cNvSpPr/>
              <p:nvPr/>
            </p:nvSpPr>
            <p:spPr bwMode="auto">
              <a:xfrm>
                <a:off x="5475287" y="1031875"/>
                <a:ext cx="376238" cy="269875"/>
              </a:xfrm>
              <a:custGeom>
                <a:avLst/>
                <a:gdLst>
                  <a:gd name="T0" fmla="*/ 82 w 100"/>
                  <a:gd name="T1" fmla="*/ 2 h 72"/>
                  <a:gd name="T2" fmla="*/ 99 w 100"/>
                  <a:gd name="T3" fmla="*/ 1 h 72"/>
                  <a:gd name="T4" fmla="*/ 98 w 100"/>
                  <a:gd name="T5" fmla="*/ 8 h 72"/>
                  <a:gd name="T6" fmla="*/ 79 w 100"/>
                  <a:gd name="T7" fmla="*/ 10 h 72"/>
                  <a:gd name="T8" fmla="*/ 77 w 100"/>
                  <a:gd name="T9" fmla="*/ 13 h 72"/>
                  <a:gd name="T10" fmla="*/ 74 w 100"/>
                  <a:gd name="T11" fmla="*/ 13 h 72"/>
                  <a:gd name="T12" fmla="*/ 71 w 100"/>
                  <a:gd name="T13" fmla="*/ 16 h 72"/>
                  <a:gd name="T14" fmla="*/ 68 w 100"/>
                  <a:gd name="T15" fmla="*/ 15 h 72"/>
                  <a:gd name="T16" fmla="*/ 63 w 100"/>
                  <a:gd name="T17" fmla="*/ 16 h 72"/>
                  <a:gd name="T18" fmla="*/ 57 w 100"/>
                  <a:gd name="T19" fmla="*/ 17 h 72"/>
                  <a:gd name="T20" fmla="*/ 56 w 100"/>
                  <a:gd name="T21" fmla="*/ 20 h 72"/>
                  <a:gd name="T22" fmla="*/ 49 w 100"/>
                  <a:gd name="T23" fmla="*/ 24 h 72"/>
                  <a:gd name="T24" fmla="*/ 44 w 100"/>
                  <a:gd name="T25" fmla="*/ 27 h 72"/>
                  <a:gd name="T26" fmla="*/ 42 w 100"/>
                  <a:gd name="T27" fmla="*/ 30 h 72"/>
                  <a:gd name="T28" fmla="*/ 40 w 100"/>
                  <a:gd name="T29" fmla="*/ 33 h 72"/>
                  <a:gd name="T30" fmla="*/ 33 w 100"/>
                  <a:gd name="T31" fmla="*/ 36 h 72"/>
                  <a:gd name="T32" fmla="*/ 32 w 100"/>
                  <a:gd name="T33" fmla="*/ 37 h 72"/>
                  <a:gd name="T34" fmla="*/ 26 w 100"/>
                  <a:gd name="T35" fmla="*/ 40 h 72"/>
                  <a:gd name="T36" fmla="*/ 23 w 100"/>
                  <a:gd name="T37" fmla="*/ 45 h 72"/>
                  <a:gd name="T38" fmla="*/ 25 w 100"/>
                  <a:gd name="T39" fmla="*/ 54 h 72"/>
                  <a:gd name="T40" fmla="*/ 20 w 100"/>
                  <a:gd name="T41" fmla="*/ 57 h 72"/>
                  <a:gd name="T42" fmla="*/ 23 w 100"/>
                  <a:gd name="T43" fmla="*/ 62 h 72"/>
                  <a:gd name="T44" fmla="*/ 22 w 100"/>
                  <a:gd name="T45" fmla="*/ 64 h 72"/>
                  <a:gd name="T46" fmla="*/ 23 w 100"/>
                  <a:gd name="T47" fmla="*/ 65 h 72"/>
                  <a:gd name="T48" fmla="*/ 25 w 100"/>
                  <a:gd name="T49" fmla="*/ 64 h 72"/>
                  <a:gd name="T50" fmla="*/ 29 w 100"/>
                  <a:gd name="T51" fmla="*/ 66 h 72"/>
                  <a:gd name="T52" fmla="*/ 27 w 100"/>
                  <a:gd name="T53" fmla="*/ 72 h 72"/>
                  <a:gd name="T54" fmla="*/ 15 w 100"/>
                  <a:gd name="T55" fmla="*/ 72 h 72"/>
                  <a:gd name="T56" fmla="*/ 16 w 100"/>
                  <a:gd name="T57" fmla="*/ 69 h 72"/>
                  <a:gd name="T58" fmla="*/ 12 w 100"/>
                  <a:gd name="T59" fmla="*/ 68 h 72"/>
                  <a:gd name="T60" fmla="*/ 9 w 100"/>
                  <a:gd name="T61" fmla="*/ 65 h 72"/>
                  <a:gd name="T62" fmla="*/ 6 w 100"/>
                  <a:gd name="T63" fmla="*/ 65 h 72"/>
                  <a:gd name="T64" fmla="*/ 2 w 100"/>
                  <a:gd name="T65" fmla="*/ 65 h 72"/>
                  <a:gd name="T66" fmla="*/ 1 w 100"/>
                  <a:gd name="T67" fmla="*/ 55 h 72"/>
                  <a:gd name="T68" fmla="*/ 8 w 100"/>
                  <a:gd name="T69" fmla="*/ 52 h 72"/>
                  <a:gd name="T70" fmla="*/ 6 w 100"/>
                  <a:gd name="T71" fmla="*/ 51 h 72"/>
                  <a:gd name="T72" fmla="*/ 8 w 100"/>
                  <a:gd name="T73" fmla="*/ 48 h 72"/>
                  <a:gd name="T74" fmla="*/ 15 w 100"/>
                  <a:gd name="T75" fmla="*/ 45 h 72"/>
                  <a:gd name="T76" fmla="*/ 15 w 100"/>
                  <a:gd name="T77" fmla="*/ 40 h 72"/>
                  <a:gd name="T78" fmla="*/ 19 w 100"/>
                  <a:gd name="T79" fmla="*/ 38 h 72"/>
                  <a:gd name="T80" fmla="*/ 22 w 100"/>
                  <a:gd name="T81" fmla="*/ 34 h 72"/>
                  <a:gd name="T82" fmla="*/ 22 w 100"/>
                  <a:gd name="T83" fmla="*/ 27 h 72"/>
                  <a:gd name="T84" fmla="*/ 33 w 100"/>
                  <a:gd name="T85" fmla="*/ 23 h 72"/>
                  <a:gd name="T86" fmla="*/ 35 w 100"/>
                  <a:gd name="T87" fmla="*/ 20 h 72"/>
                  <a:gd name="T88" fmla="*/ 36 w 100"/>
                  <a:gd name="T89" fmla="*/ 22 h 72"/>
                  <a:gd name="T90" fmla="*/ 39 w 100"/>
                  <a:gd name="T91" fmla="*/ 19 h 72"/>
                  <a:gd name="T92" fmla="*/ 40 w 100"/>
                  <a:gd name="T93" fmla="*/ 16 h 72"/>
                  <a:gd name="T94" fmla="*/ 47 w 100"/>
                  <a:gd name="T95" fmla="*/ 15 h 72"/>
                  <a:gd name="T96" fmla="*/ 56 w 100"/>
                  <a:gd name="T97" fmla="*/ 13 h 72"/>
                  <a:gd name="T98" fmla="*/ 57 w 100"/>
                  <a:gd name="T99" fmla="*/ 12 h 72"/>
                  <a:gd name="T100" fmla="*/ 60 w 100"/>
                  <a:gd name="T101" fmla="*/ 13 h 72"/>
                  <a:gd name="T102" fmla="*/ 61 w 100"/>
                  <a:gd name="T103" fmla="*/ 10 h 72"/>
                  <a:gd name="T104" fmla="*/ 63 w 100"/>
                  <a:gd name="T105" fmla="*/ 10 h 72"/>
                  <a:gd name="T106" fmla="*/ 72 w 100"/>
                  <a:gd name="T107" fmla="*/ 9 h 72"/>
                  <a:gd name="T108" fmla="*/ 75 w 100"/>
                  <a:gd name="T109" fmla="*/ 8 h 72"/>
                  <a:gd name="T110" fmla="*/ 77 w 100"/>
                  <a:gd name="T111" fmla="*/ 6 h 72"/>
                  <a:gd name="T112" fmla="*/ 82 w 100"/>
                  <a:gd name="T113" fmla="*/ 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00" h="72">
                    <a:moveTo>
                      <a:pt x="82" y="2"/>
                    </a:moveTo>
                    <a:cubicBezTo>
                      <a:pt x="87" y="5"/>
                      <a:pt x="93" y="0"/>
                      <a:pt x="99" y="1"/>
                    </a:cubicBezTo>
                    <a:cubicBezTo>
                      <a:pt x="100" y="4"/>
                      <a:pt x="97" y="4"/>
                      <a:pt x="98" y="8"/>
                    </a:cubicBezTo>
                    <a:cubicBezTo>
                      <a:pt x="93" y="5"/>
                      <a:pt x="86" y="10"/>
                      <a:pt x="79" y="10"/>
                    </a:cubicBezTo>
                    <a:cubicBezTo>
                      <a:pt x="78" y="10"/>
                      <a:pt x="78" y="13"/>
                      <a:pt x="77" y="13"/>
                    </a:cubicBezTo>
                    <a:cubicBezTo>
                      <a:pt x="76" y="14"/>
                      <a:pt x="74" y="13"/>
                      <a:pt x="74" y="13"/>
                    </a:cubicBezTo>
                    <a:cubicBezTo>
                      <a:pt x="74" y="13"/>
                      <a:pt x="71" y="16"/>
                      <a:pt x="71" y="16"/>
                    </a:cubicBezTo>
                    <a:cubicBezTo>
                      <a:pt x="70" y="16"/>
                      <a:pt x="70" y="14"/>
                      <a:pt x="68" y="15"/>
                    </a:cubicBezTo>
                    <a:cubicBezTo>
                      <a:pt x="67" y="15"/>
                      <a:pt x="65" y="15"/>
                      <a:pt x="63" y="16"/>
                    </a:cubicBezTo>
                    <a:cubicBezTo>
                      <a:pt x="62" y="16"/>
                      <a:pt x="59" y="17"/>
                      <a:pt x="57" y="17"/>
                    </a:cubicBezTo>
                    <a:cubicBezTo>
                      <a:pt x="55" y="18"/>
                      <a:pt x="57" y="19"/>
                      <a:pt x="56" y="20"/>
                    </a:cubicBezTo>
                    <a:cubicBezTo>
                      <a:pt x="55" y="21"/>
                      <a:pt x="49" y="20"/>
                      <a:pt x="49" y="24"/>
                    </a:cubicBezTo>
                    <a:cubicBezTo>
                      <a:pt x="48" y="26"/>
                      <a:pt x="45" y="27"/>
                      <a:pt x="44" y="27"/>
                    </a:cubicBezTo>
                    <a:cubicBezTo>
                      <a:pt x="44" y="28"/>
                      <a:pt x="42" y="29"/>
                      <a:pt x="42" y="30"/>
                    </a:cubicBezTo>
                    <a:cubicBezTo>
                      <a:pt x="41" y="31"/>
                      <a:pt x="40" y="31"/>
                      <a:pt x="40" y="33"/>
                    </a:cubicBezTo>
                    <a:cubicBezTo>
                      <a:pt x="35" y="34"/>
                      <a:pt x="36" y="32"/>
                      <a:pt x="33" y="36"/>
                    </a:cubicBezTo>
                    <a:cubicBezTo>
                      <a:pt x="33" y="36"/>
                      <a:pt x="32" y="35"/>
                      <a:pt x="32" y="37"/>
                    </a:cubicBezTo>
                    <a:cubicBezTo>
                      <a:pt x="32" y="39"/>
                      <a:pt x="28" y="38"/>
                      <a:pt x="26" y="40"/>
                    </a:cubicBezTo>
                    <a:cubicBezTo>
                      <a:pt x="26" y="42"/>
                      <a:pt x="28" y="47"/>
                      <a:pt x="23" y="45"/>
                    </a:cubicBezTo>
                    <a:cubicBezTo>
                      <a:pt x="24" y="48"/>
                      <a:pt x="22" y="54"/>
                      <a:pt x="25" y="54"/>
                    </a:cubicBezTo>
                    <a:cubicBezTo>
                      <a:pt x="24" y="55"/>
                      <a:pt x="22" y="56"/>
                      <a:pt x="20" y="57"/>
                    </a:cubicBezTo>
                    <a:cubicBezTo>
                      <a:pt x="19" y="60"/>
                      <a:pt x="24" y="59"/>
                      <a:pt x="23" y="62"/>
                    </a:cubicBezTo>
                    <a:cubicBezTo>
                      <a:pt x="23" y="62"/>
                      <a:pt x="21" y="63"/>
                      <a:pt x="22" y="64"/>
                    </a:cubicBezTo>
                    <a:cubicBezTo>
                      <a:pt x="22" y="63"/>
                      <a:pt x="24" y="65"/>
                      <a:pt x="23" y="65"/>
                    </a:cubicBezTo>
                    <a:cubicBezTo>
                      <a:pt x="24" y="65"/>
                      <a:pt x="25" y="64"/>
                      <a:pt x="25" y="64"/>
                    </a:cubicBezTo>
                    <a:cubicBezTo>
                      <a:pt x="26" y="64"/>
                      <a:pt x="26" y="67"/>
                      <a:pt x="29" y="66"/>
                    </a:cubicBezTo>
                    <a:cubicBezTo>
                      <a:pt x="29" y="69"/>
                      <a:pt x="27" y="69"/>
                      <a:pt x="27" y="72"/>
                    </a:cubicBezTo>
                    <a:cubicBezTo>
                      <a:pt x="15" y="72"/>
                      <a:pt x="15" y="72"/>
                      <a:pt x="15" y="72"/>
                    </a:cubicBezTo>
                    <a:cubicBezTo>
                      <a:pt x="15" y="71"/>
                      <a:pt x="17" y="70"/>
                      <a:pt x="16" y="69"/>
                    </a:cubicBezTo>
                    <a:cubicBezTo>
                      <a:pt x="15" y="68"/>
                      <a:pt x="14" y="69"/>
                      <a:pt x="12" y="68"/>
                    </a:cubicBezTo>
                    <a:cubicBezTo>
                      <a:pt x="11" y="67"/>
                      <a:pt x="10" y="65"/>
                      <a:pt x="9" y="65"/>
                    </a:cubicBezTo>
                    <a:cubicBezTo>
                      <a:pt x="9" y="65"/>
                      <a:pt x="7" y="65"/>
                      <a:pt x="6" y="65"/>
                    </a:cubicBezTo>
                    <a:cubicBezTo>
                      <a:pt x="5" y="64"/>
                      <a:pt x="5" y="65"/>
                      <a:pt x="2" y="65"/>
                    </a:cubicBezTo>
                    <a:cubicBezTo>
                      <a:pt x="2" y="62"/>
                      <a:pt x="0" y="60"/>
                      <a:pt x="1" y="55"/>
                    </a:cubicBezTo>
                    <a:cubicBezTo>
                      <a:pt x="5" y="60"/>
                      <a:pt x="1" y="50"/>
                      <a:pt x="8" y="52"/>
                    </a:cubicBezTo>
                    <a:cubicBezTo>
                      <a:pt x="9" y="51"/>
                      <a:pt x="6" y="51"/>
                      <a:pt x="6" y="51"/>
                    </a:cubicBezTo>
                    <a:cubicBezTo>
                      <a:pt x="7" y="50"/>
                      <a:pt x="11" y="49"/>
                      <a:pt x="8" y="48"/>
                    </a:cubicBezTo>
                    <a:cubicBezTo>
                      <a:pt x="9" y="46"/>
                      <a:pt x="12" y="46"/>
                      <a:pt x="15" y="45"/>
                    </a:cubicBezTo>
                    <a:cubicBezTo>
                      <a:pt x="14" y="43"/>
                      <a:pt x="19" y="41"/>
                      <a:pt x="15" y="40"/>
                    </a:cubicBezTo>
                    <a:cubicBezTo>
                      <a:pt x="15" y="38"/>
                      <a:pt x="17" y="39"/>
                      <a:pt x="19" y="38"/>
                    </a:cubicBezTo>
                    <a:cubicBezTo>
                      <a:pt x="19" y="36"/>
                      <a:pt x="20" y="35"/>
                      <a:pt x="22" y="34"/>
                    </a:cubicBezTo>
                    <a:cubicBezTo>
                      <a:pt x="19" y="32"/>
                      <a:pt x="23" y="32"/>
                      <a:pt x="22" y="27"/>
                    </a:cubicBezTo>
                    <a:cubicBezTo>
                      <a:pt x="27" y="27"/>
                      <a:pt x="29" y="24"/>
                      <a:pt x="33" y="23"/>
                    </a:cubicBezTo>
                    <a:cubicBezTo>
                      <a:pt x="35" y="24"/>
                      <a:pt x="34" y="21"/>
                      <a:pt x="35" y="20"/>
                    </a:cubicBezTo>
                    <a:cubicBezTo>
                      <a:pt x="35" y="20"/>
                      <a:pt x="36" y="21"/>
                      <a:pt x="36" y="22"/>
                    </a:cubicBezTo>
                    <a:cubicBezTo>
                      <a:pt x="37" y="21"/>
                      <a:pt x="38" y="20"/>
                      <a:pt x="39" y="19"/>
                    </a:cubicBezTo>
                    <a:cubicBezTo>
                      <a:pt x="39" y="18"/>
                      <a:pt x="40" y="18"/>
                      <a:pt x="40" y="16"/>
                    </a:cubicBezTo>
                    <a:cubicBezTo>
                      <a:pt x="43" y="16"/>
                      <a:pt x="45" y="16"/>
                      <a:pt x="47" y="15"/>
                    </a:cubicBezTo>
                    <a:cubicBezTo>
                      <a:pt x="49" y="13"/>
                      <a:pt x="51" y="14"/>
                      <a:pt x="56" y="13"/>
                    </a:cubicBezTo>
                    <a:cubicBezTo>
                      <a:pt x="57" y="13"/>
                      <a:pt x="56" y="12"/>
                      <a:pt x="57" y="12"/>
                    </a:cubicBezTo>
                    <a:cubicBezTo>
                      <a:pt x="59" y="11"/>
                      <a:pt x="60" y="13"/>
                      <a:pt x="60" y="13"/>
                    </a:cubicBezTo>
                    <a:cubicBezTo>
                      <a:pt x="62" y="13"/>
                      <a:pt x="59" y="10"/>
                      <a:pt x="61" y="10"/>
                    </a:cubicBezTo>
                    <a:cubicBezTo>
                      <a:pt x="62" y="10"/>
                      <a:pt x="62" y="10"/>
                      <a:pt x="63" y="10"/>
                    </a:cubicBezTo>
                    <a:cubicBezTo>
                      <a:pt x="64" y="10"/>
                      <a:pt x="68" y="10"/>
                      <a:pt x="72" y="9"/>
                    </a:cubicBezTo>
                    <a:cubicBezTo>
                      <a:pt x="75" y="8"/>
                      <a:pt x="74" y="9"/>
                      <a:pt x="75" y="8"/>
                    </a:cubicBezTo>
                    <a:cubicBezTo>
                      <a:pt x="75" y="8"/>
                      <a:pt x="77" y="6"/>
                      <a:pt x="77" y="6"/>
                    </a:cubicBezTo>
                    <a:cubicBezTo>
                      <a:pt x="81" y="4"/>
                      <a:pt x="82" y="9"/>
                      <a:pt x="82"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4" name="Freeform 28">
                <a:extLst>
                  <a:ext uri="{FF2B5EF4-FFF2-40B4-BE49-F238E27FC236}">
                    <a16:creationId xmlns:a16="http://schemas.microsoft.com/office/drawing/2014/main" id="{B033679F-0BC7-02DE-E754-C0A72ACA37BD}"/>
                  </a:ext>
                </a:extLst>
              </p:cNvPr>
              <p:cNvSpPr/>
              <p:nvPr/>
            </p:nvSpPr>
            <p:spPr bwMode="auto">
              <a:xfrm>
                <a:off x="2187575" y="1047750"/>
                <a:ext cx="41275" cy="19050"/>
              </a:xfrm>
              <a:custGeom>
                <a:avLst/>
                <a:gdLst>
                  <a:gd name="T0" fmla="*/ 8 w 11"/>
                  <a:gd name="T1" fmla="*/ 1 h 5"/>
                  <a:gd name="T2" fmla="*/ 11 w 11"/>
                  <a:gd name="T3" fmla="*/ 1 h 5"/>
                  <a:gd name="T4" fmla="*/ 8 w 11"/>
                  <a:gd name="T5" fmla="*/ 1 h 5"/>
                </a:gdLst>
                <a:ahLst/>
                <a:cxnLst>
                  <a:cxn ang="0">
                    <a:pos x="T0" y="T1"/>
                  </a:cxn>
                  <a:cxn ang="0">
                    <a:pos x="T2" y="T3"/>
                  </a:cxn>
                  <a:cxn ang="0">
                    <a:pos x="T4" y="T5"/>
                  </a:cxn>
                </a:cxnLst>
                <a:rect l="0" t="0" r="r" b="b"/>
                <a:pathLst>
                  <a:path w="11" h="5">
                    <a:moveTo>
                      <a:pt x="8" y="1"/>
                    </a:moveTo>
                    <a:cubicBezTo>
                      <a:pt x="11" y="1"/>
                      <a:pt x="11" y="1"/>
                      <a:pt x="11" y="1"/>
                    </a:cubicBezTo>
                    <a:cubicBezTo>
                      <a:pt x="11" y="5"/>
                      <a:pt x="0" y="0"/>
                      <a:pt x="8" y="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5" name="Freeform 29">
                <a:extLst>
                  <a:ext uri="{FF2B5EF4-FFF2-40B4-BE49-F238E27FC236}">
                    <a16:creationId xmlns:a16="http://schemas.microsoft.com/office/drawing/2014/main" id="{66178F2F-D76B-1E6F-34A7-79CF90B97C02}"/>
                  </a:ext>
                </a:extLst>
              </p:cNvPr>
              <p:cNvSpPr/>
              <p:nvPr/>
            </p:nvSpPr>
            <p:spPr bwMode="auto">
              <a:xfrm>
                <a:off x="7310437" y="1069975"/>
                <a:ext cx="115888" cy="90488"/>
              </a:xfrm>
              <a:custGeom>
                <a:avLst/>
                <a:gdLst>
                  <a:gd name="T0" fmla="*/ 8 w 31"/>
                  <a:gd name="T1" fmla="*/ 0 h 24"/>
                  <a:gd name="T2" fmla="*/ 10 w 31"/>
                  <a:gd name="T3" fmla="*/ 2 h 24"/>
                  <a:gd name="T4" fmla="*/ 18 w 31"/>
                  <a:gd name="T5" fmla="*/ 6 h 24"/>
                  <a:gd name="T6" fmla="*/ 22 w 31"/>
                  <a:gd name="T7" fmla="*/ 3 h 24"/>
                  <a:gd name="T8" fmla="*/ 31 w 31"/>
                  <a:gd name="T9" fmla="*/ 5 h 24"/>
                  <a:gd name="T10" fmla="*/ 28 w 31"/>
                  <a:gd name="T11" fmla="*/ 12 h 24"/>
                  <a:gd name="T12" fmla="*/ 17 w 31"/>
                  <a:gd name="T13" fmla="*/ 14 h 24"/>
                  <a:gd name="T14" fmla="*/ 17 w 31"/>
                  <a:gd name="T15" fmla="*/ 16 h 24"/>
                  <a:gd name="T16" fmla="*/ 14 w 31"/>
                  <a:gd name="T17" fmla="*/ 19 h 24"/>
                  <a:gd name="T18" fmla="*/ 10 w 31"/>
                  <a:gd name="T19" fmla="*/ 20 h 24"/>
                  <a:gd name="T20" fmla="*/ 4 w 31"/>
                  <a:gd name="T21" fmla="*/ 17 h 24"/>
                  <a:gd name="T22" fmla="*/ 0 w 31"/>
                  <a:gd name="T23" fmla="*/ 6 h 24"/>
                  <a:gd name="T24" fmla="*/ 8 w 31"/>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 h="24">
                    <a:moveTo>
                      <a:pt x="8" y="0"/>
                    </a:moveTo>
                    <a:cubicBezTo>
                      <a:pt x="10" y="0"/>
                      <a:pt x="10" y="1"/>
                      <a:pt x="10" y="2"/>
                    </a:cubicBezTo>
                    <a:cubicBezTo>
                      <a:pt x="11" y="5"/>
                      <a:pt x="16" y="4"/>
                      <a:pt x="18" y="6"/>
                    </a:cubicBezTo>
                    <a:cubicBezTo>
                      <a:pt x="21" y="7"/>
                      <a:pt x="22" y="3"/>
                      <a:pt x="22" y="3"/>
                    </a:cubicBezTo>
                    <a:cubicBezTo>
                      <a:pt x="24" y="3"/>
                      <a:pt x="26" y="6"/>
                      <a:pt x="31" y="5"/>
                    </a:cubicBezTo>
                    <a:cubicBezTo>
                      <a:pt x="30" y="6"/>
                      <a:pt x="23" y="9"/>
                      <a:pt x="28" y="12"/>
                    </a:cubicBezTo>
                    <a:cubicBezTo>
                      <a:pt x="27" y="15"/>
                      <a:pt x="22" y="14"/>
                      <a:pt x="17" y="14"/>
                    </a:cubicBezTo>
                    <a:cubicBezTo>
                      <a:pt x="15" y="15"/>
                      <a:pt x="16" y="16"/>
                      <a:pt x="17" y="16"/>
                    </a:cubicBezTo>
                    <a:cubicBezTo>
                      <a:pt x="18" y="18"/>
                      <a:pt x="9" y="17"/>
                      <a:pt x="14" y="19"/>
                    </a:cubicBezTo>
                    <a:cubicBezTo>
                      <a:pt x="14" y="24"/>
                      <a:pt x="9" y="16"/>
                      <a:pt x="10" y="20"/>
                    </a:cubicBezTo>
                    <a:cubicBezTo>
                      <a:pt x="8" y="19"/>
                      <a:pt x="9" y="16"/>
                      <a:pt x="4" y="17"/>
                    </a:cubicBezTo>
                    <a:cubicBezTo>
                      <a:pt x="3" y="13"/>
                      <a:pt x="4" y="7"/>
                      <a:pt x="0" y="6"/>
                    </a:cubicBezTo>
                    <a:cubicBezTo>
                      <a:pt x="1" y="3"/>
                      <a:pt x="9" y="6"/>
                      <a:pt x="8"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6" name="Freeform 30">
                <a:extLst>
                  <a:ext uri="{FF2B5EF4-FFF2-40B4-BE49-F238E27FC236}">
                    <a16:creationId xmlns:a16="http://schemas.microsoft.com/office/drawing/2014/main" id="{9F45445A-1CD2-3E0B-9E7C-F2E562CC928C}"/>
                  </a:ext>
                </a:extLst>
              </p:cNvPr>
              <p:cNvSpPr/>
              <p:nvPr/>
            </p:nvSpPr>
            <p:spPr bwMode="auto">
              <a:xfrm>
                <a:off x="1808162" y="1081087"/>
                <a:ext cx="30163" cy="22225"/>
              </a:xfrm>
              <a:custGeom>
                <a:avLst/>
                <a:gdLst>
                  <a:gd name="T0" fmla="*/ 4 w 8"/>
                  <a:gd name="T1" fmla="*/ 0 h 6"/>
                  <a:gd name="T2" fmla="*/ 5 w 8"/>
                  <a:gd name="T3" fmla="*/ 6 h 6"/>
                  <a:gd name="T4" fmla="*/ 0 w 8"/>
                  <a:gd name="T5" fmla="*/ 4 h 6"/>
                  <a:gd name="T6" fmla="*/ 4 w 8"/>
                  <a:gd name="T7" fmla="*/ 0 h 6"/>
                </a:gdLst>
                <a:ahLst/>
                <a:cxnLst>
                  <a:cxn ang="0">
                    <a:pos x="T0" y="T1"/>
                  </a:cxn>
                  <a:cxn ang="0">
                    <a:pos x="T2" y="T3"/>
                  </a:cxn>
                  <a:cxn ang="0">
                    <a:pos x="T4" y="T5"/>
                  </a:cxn>
                  <a:cxn ang="0">
                    <a:pos x="T6" y="T7"/>
                  </a:cxn>
                </a:cxnLst>
                <a:rect l="0" t="0" r="r" b="b"/>
                <a:pathLst>
                  <a:path w="8" h="6">
                    <a:moveTo>
                      <a:pt x="4" y="0"/>
                    </a:moveTo>
                    <a:cubicBezTo>
                      <a:pt x="8" y="1"/>
                      <a:pt x="5" y="2"/>
                      <a:pt x="5" y="6"/>
                    </a:cubicBezTo>
                    <a:cubicBezTo>
                      <a:pt x="4" y="5"/>
                      <a:pt x="2" y="4"/>
                      <a:pt x="0" y="4"/>
                    </a:cubicBezTo>
                    <a:cubicBezTo>
                      <a:pt x="0" y="2"/>
                      <a:pt x="4" y="3"/>
                      <a:pt x="4"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7" name="Freeform 31">
                <a:extLst>
                  <a:ext uri="{FF2B5EF4-FFF2-40B4-BE49-F238E27FC236}">
                    <a16:creationId xmlns:a16="http://schemas.microsoft.com/office/drawing/2014/main" id="{7EE5D668-6466-CD31-794E-4B0E499494EF}"/>
                  </a:ext>
                </a:extLst>
              </p:cNvPr>
              <p:cNvSpPr/>
              <p:nvPr/>
            </p:nvSpPr>
            <p:spPr bwMode="auto">
              <a:xfrm>
                <a:off x="7437437" y="1081087"/>
                <a:ext cx="52388" cy="49213"/>
              </a:xfrm>
              <a:custGeom>
                <a:avLst/>
                <a:gdLst>
                  <a:gd name="T0" fmla="*/ 0 w 14"/>
                  <a:gd name="T1" fmla="*/ 4 h 13"/>
                  <a:gd name="T2" fmla="*/ 14 w 14"/>
                  <a:gd name="T3" fmla="*/ 7 h 13"/>
                  <a:gd name="T4" fmla="*/ 8 w 14"/>
                  <a:gd name="T5" fmla="*/ 13 h 13"/>
                  <a:gd name="T6" fmla="*/ 5 w 14"/>
                  <a:gd name="T7" fmla="*/ 10 h 13"/>
                  <a:gd name="T8" fmla="*/ 3 w 14"/>
                  <a:gd name="T9" fmla="*/ 10 h 13"/>
                  <a:gd name="T10" fmla="*/ 0 w 14"/>
                  <a:gd name="T11" fmla="*/ 4 h 13"/>
                </a:gdLst>
                <a:ahLst/>
                <a:cxnLst>
                  <a:cxn ang="0">
                    <a:pos x="T0" y="T1"/>
                  </a:cxn>
                  <a:cxn ang="0">
                    <a:pos x="T2" y="T3"/>
                  </a:cxn>
                  <a:cxn ang="0">
                    <a:pos x="T4" y="T5"/>
                  </a:cxn>
                  <a:cxn ang="0">
                    <a:pos x="T6" y="T7"/>
                  </a:cxn>
                  <a:cxn ang="0">
                    <a:pos x="T8" y="T9"/>
                  </a:cxn>
                  <a:cxn ang="0">
                    <a:pos x="T10" y="T11"/>
                  </a:cxn>
                </a:cxnLst>
                <a:rect l="0" t="0" r="r" b="b"/>
                <a:pathLst>
                  <a:path w="14" h="13">
                    <a:moveTo>
                      <a:pt x="0" y="4"/>
                    </a:moveTo>
                    <a:cubicBezTo>
                      <a:pt x="4" y="0"/>
                      <a:pt x="12" y="4"/>
                      <a:pt x="14" y="7"/>
                    </a:cubicBezTo>
                    <a:cubicBezTo>
                      <a:pt x="13" y="10"/>
                      <a:pt x="7" y="8"/>
                      <a:pt x="8" y="13"/>
                    </a:cubicBezTo>
                    <a:cubicBezTo>
                      <a:pt x="6" y="13"/>
                      <a:pt x="6" y="10"/>
                      <a:pt x="5" y="10"/>
                    </a:cubicBezTo>
                    <a:cubicBezTo>
                      <a:pt x="5" y="10"/>
                      <a:pt x="3" y="10"/>
                      <a:pt x="3" y="10"/>
                    </a:cubicBezTo>
                    <a:cubicBezTo>
                      <a:pt x="1" y="8"/>
                      <a:pt x="3" y="5"/>
                      <a:pt x="0" y="4"/>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8" name="Freeform 32">
                <a:extLst>
                  <a:ext uri="{FF2B5EF4-FFF2-40B4-BE49-F238E27FC236}">
                    <a16:creationId xmlns:a16="http://schemas.microsoft.com/office/drawing/2014/main" id="{2F1A0E3F-6A7C-86E8-5C8F-DF4F57BC5D9A}"/>
                  </a:ext>
                </a:extLst>
              </p:cNvPr>
              <p:cNvSpPr/>
              <p:nvPr/>
            </p:nvSpPr>
            <p:spPr bwMode="auto">
              <a:xfrm>
                <a:off x="7504112" y="1096962"/>
                <a:ext cx="79375" cy="44450"/>
              </a:xfrm>
              <a:custGeom>
                <a:avLst/>
                <a:gdLst>
                  <a:gd name="T0" fmla="*/ 1 w 21"/>
                  <a:gd name="T1" fmla="*/ 2 h 12"/>
                  <a:gd name="T2" fmla="*/ 4 w 21"/>
                  <a:gd name="T3" fmla="*/ 2 h 12"/>
                  <a:gd name="T4" fmla="*/ 11 w 21"/>
                  <a:gd name="T5" fmla="*/ 5 h 12"/>
                  <a:gd name="T6" fmla="*/ 18 w 21"/>
                  <a:gd name="T7" fmla="*/ 7 h 12"/>
                  <a:gd name="T8" fmla="*/ 21 w 21"/>
                  <a:gd name="T9" fmla="*/ 10 h 12"/>
                  <a:gd name="T10" fmla="*/ 4 w 21"/>
                  <a:gd name="T11" fmla="*/ 7 h 12"/>
                  <a:gd name="T12" fmla="*/ 1 w 21"/>
                  <a:gd name="T13" fmla="*/ 2 h 12"/>
                </a:gdLst>
                <a:ahLst/>
                <a:cxnLst>
                  <a:cxn ang="0">
                    <a:pos x="T0" y="T1"/>
                  </a:cxn>
                  <a:cxn ang="0">
                    <a:pos x="T2" y="T3"/>
                  </a:cxn>
                  <a:cxn ang="0">
                    <a:pos x="T4" y="T5"/>
                  </a:cxn>
                  <a:cxn ang="0">
                    <a:pos x="T6" y="T7"/>
                  </a:cxn>
                  <a:cxn ang="0">
                    <a:pos x="T8" y="T9"/>
                  </a:cxn>
                  <a:cxn ang="0">
                    <a:pos x="T10" y="T11"/>
                  </a:cxn>
                  <a:cxn ang="0">
                    <a:pos x="T12" y="T13"/>
                  </a:cxn>
                </a:cxnLst>
                <a:rect l="0" t="0" r="r" b="b"/>
                <a:pathLst>
                  <a:path w="21" h="12">
                    <a:moveTo>
                      <a:pt x="1" y="2"/>
                    </a:moveTo>
                    <a:cubicBezTo>
                      <a:pt x="4" y="2"/>
                      <a:pt x="4" y="2"/>
                      <a:pt x="4" y="2"/>
                    </a:cubicBezTo>
                    <a:cubicBezTo>
                      <a:pt x="8" y="0"/>
                      <a:pt x="8" y="4"/>
                      <a:pt x="11" y="5"/>
                    </a:cubicBezTo>
                    <a:cubicBezTo>
                      <a:pt x="14" y="5"/>
                      <a:pt x="16" y="6"/>
                      <a:pt x="18" y="7"/>
                    </a:cubicBezTo>
                    <a:cubicBezTo>
                      <a:pt x="20" y="8"/>
                      <a:pt x="21" y="7"/>
                      <a:pt x="21" y="10"/>
                    </a:cubicBezTo>
                    <a:cubicBezTo>
                      <a:pt x="13" y="12"/>
                      <a:pt x="10" y="8"/>
                      <a:pt x="4" y="7"/>
                    </a:cubicBezTo>
                    <a:cubicBezTo>
                      <a:pt x="6" y="3"/>
                      <a:pt x="0" y="6"/>
                      <a:pt x="1"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09" name="Freeform 33">
                <a:extLst>
                  <a:ext uri="{FF2B5EF4-FFF2-40B4-BE49-F238E27FC236}">
                    <a16:creationId xmlns:a16="http://schemas.microsoft.com/office/drawing/2014/main" id="{67E3917E-4ED9-874F-1ED5-D75E037D0727}"/>
                  </a:ext>
                </a:extLst>
              </p:cNvPr>
              <p:cNvSpPr/>
              <p:nvPr/>
            </p:nvSpPr>
            <p:spPr bwMode="auto">
              <a:xfrm>
                <a:off x="2165350" y="1166812"/>
                <a:ext cx="130175" cy="109538"/>
              </a:xfrm>
              <a:custGeom>
                <a:avLst/>
                <a:gdLst>
                  <a:gd name="T0" fmla="*/ 11 w 35"/>
                  <a:gd name="T1" fmla="*/ 5 h 29"/>
                  <a:gd name="T2" fmla="*/ 11 w 35"/>
                  <a:gd name="T3" fmla="*/ 4 h 29"/>
                  <a:gd name="T4" fmla="*/ 27 w 35"/>
                  <a:gd name="T5" fmla="*/ 0 h 29"/>
                  <a:gd name="T6" fmla="*/ 30 w 35"/>
                  <a:gd name="T7" fmla="*/ 5 h 29"/>
                  <a:gd name="T8" fmla="*/ 27 w 35"/>
                  <a:gd name="T9" fmla="*/ 9 h 29"/>
                  <a:gd name="T10" fmla="*/ 34 w 35"/>
                  <a:gd name="T11" fmla="*/ 11 h 29"/>
                  <a:gd name="T12" fmla="*/ 35 w 35"/>
                  <a:gd name="T13" fmla="*/ 22 h 29"/>
                  <a:gd name="T14" fmla="*/ 31 w 35"/>
                  <a:gd name="T15" fmla="*/ 22 h 29"/>
                  <a:gd name="T16" fmla="*/ 31 w 35"/>
                  <a:gd name="T17" fmla="*/ 25 h 29"/>
                  <a:gd name="T18" fmla="*/ 27 w 35"/>
                  <a:gd name="T19" fmla="*/ 25 h 29"/>
                  <a:gd name="T20" fmla="*/ 23 w 35"/>
                  <a:gd name="T21" fmla="*/ 28 h 29"/>
                  <a:gd name="T22" fmla="*/ 18 w 35"/>
                  <a:gd name="T23" fmla="*/ 23 h 29"/>
                  <a:gd name="T24" fmla="*/ 14 w 35"/>
                  <a:gd name="T25" fmla="*/ 19 h 29"/>
                  <a:gd name="T26" fmla="*/ 11 w 35"/>
                  <a:gd name="T27" fmla="*/ 16 h 29"/>
                  <a:gd name="T28" fmla="*/ 4 w 35"/>
                  <a:gd name="T29" fmla="*/ 15 h 29"/>
                  <a:gd name="T30" fmla="*/ 0 w 35"/>
                  <a:gd name="T31" fmla="*/ 12 h 29"/>
                  <a:gd name="T32" fmla="*/ 14 w 35"/>
                  <a:gd name="T33" fmla="*/ 14 h 29"/>
                  <a:gd name="T34" fmla="*/ 15 w 35"/>
                  <a:gd name="T35" fmla="*/ 8 h 29"/>
                  <a:gd name="T36" fmla="*/ 10 w 35"/>
                  <a:gd name="T37" fmla="*/ 4 h 29"/>
                  <a:gd name="T38" fmla="*/ 11 w 35"/>
                  <a:gd name="T39" fmla="*/ 5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5" h="29">
                    <a:moveTo>
                      <a:pt x="11" y="5"/>
                    </a:moveTo>
                    <a:cubicBezTo>
                      <a:pt x="13" y="5"/>
                      <a:pt x="12" y="4"/>
                      <a:pt x="11" y="4"/>
                    </a:cubicBezTo>
                    <a:cubicBezTo>
                      <a:pt x="15" y="1"/>
                      <a:pt x="25" y="4"/>
                      <a:pt x="27" y="0"/>
                    </a:cubicBezTo>
                    <a:cubicBezTo>
                      <a:pt x="29" y="1"/>
                      <a:pt x="29" y="3"/>
                      <a:pt x="30" y="5"/>
                    </a:cubicBezTo>
                    <a:cubicBezTo>
                      <a:pt x="30" y="8"/>
                      <a:pt x="27" y="7"/>
                      <a:pt x="27" y="9"/>
                    </a:cubicBezTo>
                    <a:cubicBezTo>
                      <a:pt x="28" y="14"/>
                      <a:pt x="30" y="11"/>
                      <a:pt x="34" y="11"/>
                    </a:cubicBezTo>
                    <a:cubicBezTo>
                      <a:pt x="35" y="16"/>
                      <a:pt x="34" y="16"/>
                      <a:pt x="35" y="22"/>
                    </a:cubicBezTo>
                    <a:cubicBezTo>
                      <a:pt x="34" y="23"/>
                      <a:pt x="32" y="21"/>
                      <a:pt x="31" y="22"/>
                    </a:cubicBezTo>
                    <a:cubicBezTo>
                      <a:pt x="31" y="22"/>
                      <a:pt x="31" y="25"/>
                      <a:pt x="31" y="25"/>
                    </a:cubicBezTo>
                    <a:cubicBezTo>
                      <a:pt x="30" y="25"/>
                      <a:pt x="28" y="25"/>
                      <a:pt x="27" y="25"/>
                    </a:cubicBezTo>
                    <a:cubicBezTo>
                      <a:pt x="25" y="25"/>
                      <a:pt x="25" y="27"/>
                      <a:pt x="23" y="28"/>
                    </a:cubicBezTo>
                    <a:cubicBezTo>
                      <a:pt x="19" y="29"/>
                      <a:pt x="19" y="25"/>
                      <a:pt x="18" y="23"/>
                    </a:cubicBezTo>
                    <a:cubicBezTo>
                      <a:pt x="17" y="22"/>
                      <a:pt x="13" y="22"/>
                      <a:pt x="14" y="19"/>
                    </a:cubicBezTo>
                    <a:cubicBezTo>
                      <a:pt x="12" y="20"/>
                      <a:pt x="11" y="18"/>
                      <a:pt x="11" y="16"/>
                    </a:cubicBezTo>
                    <a:cubicBezTo>
                      <a:pt x="9" y="17"/>
                      <a:pt x="7" y="16"/>
                      <a:pt x="4" y="15"/>
                    </a:cubicBezTo>
                    <a:cubicBezTo>
                      <a:pt x="2" y="14"/>
                      <a:pt x="0" y="16"/>
                      <a:pt x="0" y="12"/>
                    </a:cubicBezTo>
                    <a:cubicBezTo>
                      <a:pt x="6" y="11"/>
                      <a:pt x="8" y="15"/>
                      <a:pt x="14" y="14"/>
                    </a:cubicBezTo>
                    <a:cubicBezTo>
                      <a:pt x="16" y="13"/>
                      <a:pt x="15" y="10"/>
                      <a:pt x="15" y="8"/>
                    </a:cubicBezTo>
                    <a:cubicBezTo>
                      <a:pt x="16" y="4"/>
                      <a:pt x="8" y="9"/>
                      <a:pt x="10" y="4"/>
                    </a:cubicBezTo>
                    <a:cubicBezTo>
                      <a:pt x="11" y="4"/>
                      <a:pt x="11" y="4"/>
                      <a:pt x="11"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0" name="Freeform 34">
                <a:extLst>
                  <a:ext uri="{FF2B5EF4-FFF2-40B4-BE49-F238E27FC236}">
                    <a16:creationId xmlns:a16="http://schemas.microsoft.com/office/drawing/2014/main" id="{733D460B-B961-3CCB-4A57-1A58B2C6B5C5}"/>
                  </a:ext>
                </a:extLst>
              </p:cNvPr>
              <p:cNvSpPr/>
              <p:nvPr/>
            </p:nvSpPr>
            <p:spPr bwMode="auto">
              <a:xfrm>
                <a:off x="2636837" y="1174750"/>
                <a:ext cx="82550" cy="38100"/>
              </a:xfrm>
              <a:custGeom>
                <a:avLst/>
                <a:gdLst>
                  <a:gd name="T0" fmla="*/ 0 w 22"/>
                  <a:gd name="T1" fmla="*/ 2 h 10"/>
                  <a:gd name="T2" fmla="*/ 6 w 22"/>
                  <a:gd name="T3" fmla="*/ 0 h 10"/>
                  <a:gd name="T4" fmla="*/ 21 w 22"/>
                  <a:gd name="T5" fmla="*/ 5 h 10"/>
                  <a:gd name="T6" fmla="*/ 20 w 22"/>
                  <a:gd name="T7" fmla="*/ 10 h 10"/>
                  <a:gd name="T8" fmla="*/ 5 w 22"/>
                  <a:gd name="T9" fmla="*/ 5 h 10"/>
                  <a:gd name="T10" fmla="*/ 0 w 22"/>
                  <a:gd name="T11" fmla="*/ 2 h 10"/>
                </a:gdLst>
                <a:ahLst/>
                <a:cxnLst>
                  <a:cxn ang="0">
                    <a:pos x="T0" y="T1"/>
                  </a:cxn>
                  <a:cxn ang="0">
                    <a:pos x="T2" y="T3"/>
                  </a:cxn>
                  <a:cxn ang="0">
                    <a:pos x="T4" y="T5"/>
                  </a:cxn>
                  <a:cxn ang="0">
                    <a:pos x="T6" y="T7"/>
                  </a:cxn>
                  <a:cxn ang="0">
                    <a:pos x="T8" y="T9"/>
                  </a:cxn>
                  <a:cxn ang="0">
                    <a:pos x="T10" y="T11"/>
                  </a:cxn>
                </a:cxnLst>
                <a:rect l="0" t="0" r="r" b="b"/>
                <a:pathLst>
                  <a:path w="22" h="10">
                    <a:moveTo>
                      <a:pt x="0" y="2"/>
                    </a:moveTo>
                    <a:cubicBezTo>
                      <a:pt x="1" y="0"/>
                      <a:pt x="4" y="0"/>
                      <a:pt x="6" y="0"/>
                    </a:cubicBezTo>
                    <a:cubicBezTo>
                      <a:pt x="11" y="1"/>
                      <a:pt x="17" y="4"/>
                      <a:pt x="21" y="5"/>
                    </a:cubicBezTo>
                    <a:cubicBezTo>
                      <a:pt x="22" y="7"/>
                      <a:pt x="20" y="8"/>
                      <a:pt x="20" y="10"/>
                    </a:cubicBezTo>
                    <a:cubicBezTo>
                      <a:pt x="12" y="10"/>
                      <a:pt x="9" y="9"/>
                      <a:pt x="5" y="5"/>
                    </a:cubicBezTo>
                    <a:cubicBezTo>
                      <a:pt x="3" y="4"/>
                      <a:pt x="3" y="1"/>
                      <a:pt x="0"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1" name="Freeform 35">
                <a:extLst>
                  <a:ext uri="{FF2B5EF4-FFF2-40B4-BE49-F238E27FC236}">
                    <a16:creationId xmlns:a16="http://schemas.microsoft.com/office/drawing/2014/main" id="{94EDDAD6-6462-3C0B-41DA-CC57E38FB96B}"/>
                  </a:ext>
                </a:extLst>
              </p:cNvPr>
              <p:cNvSpPr/>
              <p:nvPr/>
            </p:nvSpPr>
            <p:spPr bwMode="auto">
              <a:xfrm>
                <a:off x="7385050" y="1174750"/>
                <a:ext cx="52388" cy="22225"/>
              </a:xfrm>
              <a:custGeom>
                <a:avLst/>
                <a:gdLst>
                  <a:gd name="T0" fmla="*/ 14 w 14"/>
                  <a:gd name="T1" fmla="*/ 5 h 6"/>
                  <a:gd name="T2" fmla="*/ 0 w 14"/>
                  <a:gd name="T3" fmla="*/ 3 h 6"/>
                  <a:gd name="T4" fmla="*/ 4 w 14"/>
                  <a:gd name="T5" fmla="*/ 0 h 6"/>
                  <a:gd name="T6" fmla="*/ 14 w 14"/>
                  <a:gd name="T7" fmla="*/ 5 h 6"/>
                </a:gdLst>
                <a:ahLst/>
                <a:cxnLst>
                  <a:cxn ang="0">
                    <a:pos x="T0" y="T1"/>
                  </a:cxn>
                  <a:cxn ang="0">
                    <a:pos x="T2" y="T3"/>
                  </a:cxn>
                  <a:cxn ang="0">
                    <a:pos x="T4" y="T5"/>
                  </a:cxn>
                  <a:cxn ang="0">
                    <a:pos x="T6" y="T7"/>
                  </a:cxn>
                </a:cxnLst>
                <a:rect l="0" t="0" r="r" b="b"/>
                <a:pathLst>
                  <a:path w="14" h="6">
                    <a:moveTo>
                      <a:pt x="14" y="5"/>
                    </a:moveTo>
                    <a:cubicBezTo>
                      <a:pt x="12" y="6"/>
                      <a:pt x="3" y="5"/>
                      <a:pt x="0" y="3"/>
                    </a:cubicBezTo>
                    <a:cubicBezTo>
                      <a:pt x="0" y="1"/>
                      <a:pt x="4" y="3"/>
                      <a:pt x="4" y="0"/>
                    </a:cubicBezTo>
                    <a:cubicBezTo>
                      <a:pt x="7" y="2"/>
                      <a:pt x="14" y="0"/>
                      <a:pt x="14"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2" name="Freeform 36">
                <a:extLst>
                  <a:ext uri="{FF2B5EF4-FFF2-40B4-BE49-F238E27FC236}">
                    <a16:creationId xmlns:a16="http://schemas.microsoft.com/office/drawing/2014/main" id="{89994D81-D860-A8C9-8859-04B96D88BDD9}"/>
                  </a:ext>
                </a:extLst>
              </p:cNvPr>
              <p:cNvSpPr/>
              <p:nvPr/>
            </p:nvSpPr>
            <p:spPr bwMode="auto">
              <a:xfrm>
                <a:off x="3217862" y="1290637"/>
                <a:ext cx="41275" cy="30163"/>
              </a:xfrm>
              <a:custGeom>
                <a:avLst/>
                <a:gdLst>
                  <a:gd name="T0" fmla="*/ 11 w 11"/>
                  <a:gd name="T1" fmla="*/ 6 h 8"/>
                  <a:gd name="T2" fmla="*/ 0 w 11"/>
                  <a:gd name="T3" fmla="*/ 3 h 8"/>
                  <a:gd name="T4" fmla="*/ 11 w 11"/>
                  <a:gd name="T5" fmla="*/ 6 h 8"/>
                </a:gdLst>
                <a:ahLst/>
                <a:cxnLst>
                  <a:cxn ang="0">
                    <a:pos x="T0" y="T1"/>
                  </a:cxn>
                  <a:cxn ang="0">
                    <a:pos x="T2" y="T3"/>
                  </a:cxn>
                  <a:cxn ang="0">
                    <a:pos x="T4" y="T5"/>
                  </a:cxn>
                </a:cxnLst>
                <a:rect l="0" t="0" r="r" b="b"/>
                <a:pathLst>
                  <a:path w="11" h="8">
                    <a:moveTo>
                      <a:pt x="11" y="6"/>
                    </a:moveTo>
                    <a:cubicBezTo>
                      <a:pt x="4" y="8"/>
                      <a:pt x="5" y="2"/>
                      <a:pt x="0" y="3"/>
                    </a:cubicBezTo>
                    <a:cubicBezTo>
                      <a:pt x="2" y="0"/>
                      <a:pt x="11" y="2"/>
                      <a:pt x="11" y="6"/>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3" name="Freeform 37">
                <a:extLst>
                  <a:ext uri="{FF2B5EF4-FFF2-40B4-BE49-F238E27FC236}">
                    <a16:creationId xmlns:a16="http://schemas.microsoft.com/office/drawing/2014/main" id="{E76EF83B-9742-351A-C0ED-F609E7FF3850}"/>
                  </a:ext>
                </a:extLst>
              </p:cNvPr>
              <p:cNvSpPr/>
              <p:nvPr/>
            </p:nvSpPr>
            <p:spPr bwMode="auto">
              <a:xfrm>
                <a:off x="3187700" y="1320800"/>
                <a:ext cx="60325" cy="34925"/>
              </a:xfrm>
              <a:custGeom>
                <a:avLst/>
                <a:gdLst>
                  <a:gd name="T0" fmla="*/ 16 w 16"/>
                  <a:gd name="T1" fmla="*/ 5 h 9"/>
                  <a:gd name="T2" fmla="*/ 2 w 16"/>
                  <a:gd name="T3" fmla="*/ 5 h 9"/>
                  <a:gd name="T4" fmla="*/ 6 w 16"/>
                  <a:gd name="T5" fmla="*/ 1 h 9"/>
                  <a:gd name="T6" fmla="*/ 16 w 16"/>
                  <a:gd name="T7" fmla="*/ 5 h 9"/>
                </a:gdLst>
                <a:ahLst/>
                <a:cxnLst>
                  <a:cxn ang="0">
                    <a:pos x="T0" y="T1"/>
                  </a:cxn>
                  <a:cxn ang="0">
                    <a:pos x="T2" y="T3"/>
                  </a:cxn>
                  <a:cxn ang="0">
                    <a:pos x="T4" y="T5"/>
                  </a:cxn>
                  <a:cxn ang="0">
                    <a:pos x="T6" y="T7"/>
                  </a:cxn>
                </a:cxnLst>
                <a:rect l="0" t="0" r="r" b="b"/>
                <a:pathLst>
                  <a:path w="16" h="9">
                    <a:moveTo>
                      <a:pt x="16" y="5"/>
                    </a:moveTo>
                    <a:cubicBezTo>
                      <a:pt x="14" y="9"/>
                      <a:pt x="4" y="9"/>
                      <a:pt x="2" y="5"/>
                    </a:cubicBezTo>
                    <a:cubicBezTo>
                      <a:pt x="0" y="0"/>
                      <a:pt x="7" y="4"/>
                      <a:pt x="6" y="1"/>
                    </a:cubicBezTo>
                    <a:cubicBezTo>
                      <a:pt x="9" y="3"/>
                      <a:pt x="12" y="4"/>
                      <a:pt x="16"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4" name="Freeform 38">
                <a:extLst>
                  <a:ext uri="{FF2B5EF4-FFF2-40B4-BE49-F238E27FC236}">
                    <a16:creationId xmlns:a16="http://schemas.microsoft.com/office/drawing/2014/main" id="{2E74C376-0D1B-6F75-8AC5-66FDFCAD3983}"/>
                  </a:ext>
                </a:extLst>
              </p:cNvPr>
              <p:cNvSpPr/>
              <p:nvPr/>
            </p:nvSpPr>
            <p:spPr bwMode="auto">
              <a:xfrm>
                <a:off x="5400675" y="1343025"/>
                <a:ext cx="38100" cy="34925"/>
              </a:xfrm>
              <a:custGeom>
                <a:avLst/>
                <a:gdLst>
                  <a:gd name="T0" fmla="*/ 4 w 10"/>
                  <a:gd name="T1" fmla="*/ 0 h 9"/>
                  <a:gd name="T2" fmla="*/ 10 w 10"/>
                  <a:gd name="T3" fmla="*/ 6 h 9"/>
                  <a:gd name="T4" fmla="*/ 3 w 10"/>
                  <a:gd name="T5" fmla="*/ 9 h 9"/>
                  <a:gd name="T6" fmla="*/ 1 w 10"/>
                  <a:gd name="T7" fmla="*/ 2 h 9"/>
                  <a:gd name="T8" fmla="*/ 4 w 10"/>
                  <a:gd name="T9" fmla="*/ 0 h 9"/>
                </a:gdLst>
                <a:ahLst/>
                <a:cxnLst>
                  <a:cxn ang="0">
                    <a:pos x="T0" y="T1"/>
                  </a:cxn>
                  <a:cxn ang="0">
                    <a:pos x="T2" y="T3"/>
                  </a:cxn>
                  <a:cxn ang="0">
                    <a:pos x="T4" y="T5"/>
                  </a:cxn>
                  <a:cxn ang="0">
                    <a:pos x="T6" y="T7"/>
                  </a:cxn>
                  <a:cxn ang="0">
                    <a:pos x="T8" y="T9"/>
                  </a:cxn>
                </a:cxnLst>
                <a:rect l="0" t="0" r="r" b="b"/>
                <a:pathLst>
                  <a:path w="10" h="9">
                    <a:moveTo>
                      <a:pt x="4" y="0"/>
                    </a:moveTo>
                    <a:cubicBezTo>
                      <a:pt x="8" y="0"/>
                      <a:pt x="9" y="2"/>
                      <a:pt x="10" y="6"/>
                    </a:cubicBezTo>
                    <a:cubicBezTo>
                      <a:pt x="6" y="6"/>
                      <a:pt x="3" y="6"/>
                      <a:pt x="3" y="9"/>
                    </a:cubicBezTo>
                    <a:cubicBezTo>
                      <a:pt x="0" y="9"/>
                      <a:pt x="2" y="4"/>
                      <a:pt x="1" y="2"/>
                    </a:cubicBezTo>
                    <a:cubicBezTo>
                      <a:pt x="3" y="2"/>
                      <a:pt x="4" y="1"/>
                      <a:pt x="4"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5" name="Freeform 39">
                <a:extLst>
                  <a:ext uri="{FF2B5EF4-FFF2-40B4-BE49-F238E27FC236}">
                    <a16:creationId xmlns:a16="http://schemas.microsoft.com/office/drawing/2014/main" id="{230A479F-0DAE-33F1-406B-73432CCB5433}"/>
                  </a:ext>
                </a:extLst>
              </p:cNvPr>
              <p:cNvSpPr/>
              <p:nvPr/>
            </p:nvSpPr>
            <p:spPr bwMode="auto">
              <a:xfrm>
                <a:off x="2044700" y="1366837"/>
                <a:ext cx="38100" cy="25400"/>
              </a:xfrm>
              <a:custGeom>
                <a:avLst/>
                <a:gdLst>
                  <a:gd name="T0" fmla="*/ 10 w 10"/>
                  <a:gd name="T1" fmla="*/ 6 h 7"/>
                  <a:gd name="T2" fmla="*/ 0 w 10"/>
                  <a:gd name="T3" fmla="*/ 7 h 7"/>
                  <a:gd name="T4" fmla="*/ 10 w 10"/>
                  <a:gd name="T5" fmla="*/ 6 h 7"/>
                </a:gdLst>
                <a:ahLst/>
                <a:cxnLst>
                  <a:cxn ang="0">
                    <a:pos x="T0" y="T1"/>
                  </a:cxn>
                  <a:cxn ang="0">
                    <a:pos x="T2" y="T3"/>
                  </a:cxn>
                  <a:cxn ang="0">
                    <a:pos x="T4" y="T5"/>
                  </a:cxn>
                </a:cxnLst>
                <a:rect l="0" t="0" r="r" b="b"/>
                <a:pathLst>
                  <a:path w="10" h="7">
                    <a:moveTo>
                      <a:pt x="10" y="6"/>
                    </a:moveTo>
                    <a:cubicBezTo>
                      <a:pt x="5" y="5"/>
                      <a:pt x="3" y="6"/>
                      <a:pt x="0" y="7"/>
                    </a:cubicBezTo>
                    <a:cubicBezTo>
                      <a:pt x="0" y="4"/>
                      <a:pt x="10" y="0"/>
                      <a:pt x="10" y="6"/>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6" name="Freeform 40">
                <a:extLst>
                  <a:ext uri="{FF2B5EF4-FFF2-40B4-BE49-F238E27FC236}">
                    <a16:creationId xmlns:a16="http://schemas.microsoft.com/office/drawing/2014/main" id="{7251682A-6C3A-B05F-95AF-B5A4FA3AF121}"/>
                  </a:ext>
                </a:extLst>
              </p:cNvPr>
              <p:cNvSpPr/>
              <p:nvPr/>
            </p:nvSpPr>
            <p:spPr bwMode="auto">
              <a:xfrm>
                <a:off x="2705100" y="1384300"/>
                <a:ext cx="66675" cy="41275"/>
              </a:xfrm>
              <a:custGeom>
                <a:avLst/>
                <a:gdLst>
                  <a:gd name="T0" fmla="*/ 15 w 18"/>
                  <a:gd name="T1" fmla="*/ 2 h 11"/>
                  <a:gd name="T2" fmla="*/ 16 w 18"/>
                  <a:gd name="T3" fmla="*/ 10 h 11"/>
                  <a:gd name="T4" fmla="*/ 2 w 18"/>
                  <a:gd name="T5" fmla="*/ 8 h 11"/>
                  <a:gd name="T6" fmla="*/ 5 w 18"/>
                  <a:gd name="T7" fmla="*/ 2 h 11"/>
                  <a:gd name="T8" fmla="*/ 15 w 18"/>
                  <a:gd name="T9" fmla="*/ 2 h 11"/>
                </a:gdLst>
                <a:ahLst/>
                <a:cxnLst>
                  <a:cxn ang="0">
                    <a:pos x="T0" y="T1"/>
                  </a:cxn>
                  <a:cxn ang="0">
                    <a:pos x="T2" y="T3"/>
                  </a:cxn>
                  <a:cxn ang="0">
                    <a:pos x="T4" y="T5"/>
                  </a:cxn>
                  <a:cxn ang="0">
                    <a:pos x="T6" y="T7"/>
                  </a:cxn>
                  <a:cxn ang="0">
                    <a:pos x="T8" y="T9"/>
                  </a:cxn>
                </a:cxnLst>
                <a:rect l="0" t="0" r="r" b="b"/>
                <a:pathLst>
                  <a:path w="18" h="11">
                    <a:moveTo>
                      <a:pt x="15" y="2"/>
                    </a:moveTo>
                    <a:cubicBezTo>
                      <a:pt x="16" y="4"/>
                      <a:pt x="18" y="9"/>
                      <a:pt x="16" y="10"/>
                    </a:cubicBezTo>
                    <a:cubicBezTo>
                      <a:pt x="11" y="10"/>
                      <a:pt x="4" y="11"/>
                      <a:pt x="2" y="8"/>
                    </a:cubicBezTo>
                    <a:cubicBezTo>
                      <a:pt x="0" y="3"/>
                      <a:pt x="6" y="6"/>
                      <a:pt x="5" y="2"/>
                    </a:cubicBezTo>
                    <a:cubicBezTo>
                      <a:pt x="9" y="0"/>
                      <a:pt x="14" y="4"/>
                      <a:pt x="15"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7" name="Freeform 41">
                <a:extLst>
                  <a:ext uri="{FF2B5EF4-FFF2-40B4-BE49-F238E27FC236}">
                    <a16:creationId xmlns:a16="http://schemas.microsoft.com/office/drawing/2014/main" id="{0AAC326F-8D63-E1BE-B4C0-87C95D103D19}"/>
                  </a:ext>
                </a:extLst>
              </p:cNvPr>
              <p:cNvSpPr/>
              <p:nvPr/>
            </p:nvSpPr>
            <p:spPr bwMode="auto">
              <a:xfrm>
                <a:off x="2682875" y="1497012"/>
                <a:ext cx="77788" cy="38100"/>
              </a:xfrm>
              <a:custGeom>
                <a:avLst/>
                <a:gdLst>
                  <a:gd name="T0" fmla="*/ 19 w 21"/>
                  <a:gd name="T1" fmla="*/ 4 h 10"/>
                  <a:gd name="T2" fmla="*/ 14 w 21"/>
                  <a:gd name="T3" fmla="*/ 7 h 10"/>
                  <a:gd name="T4" fmla="*/ 8 w 21"/>
                  <a:gd name="T5" fmla="*/ 8 h 10"/>
                  <a:gd name="T6" fmla="*/ 2 w 21"/>
                  <a:gd name="T7" fmla="*/ 7 h 10"/>
                  <a:gd name="T8" fmla="*/ 4 w 21"/>
                  <a:gd name="T9" fmla="*/ 3 h 10"/>
                  <a:gd name="T10" fmla="*/ 8 w 21"/>
                  <a:gd name="T11" fmla="*/ 0 h 10"/>
                  <a:gd name="T12" fmla="*/ 19 w 21"/>
                  <a:gd name="T13" fmla="*/ 4 h 10"/>
                </a:gdLst>
                <a:ahLst/>
                <a:cxnLst>
                  <a:cxn ang="0">
                    <a:pos x="T0" y="T1"/>
                  </a:cxn>
                  <a:cxn ang="0">
                    <a:pos x="T2" y="T3"/>
                  </a:cxn>
                  <a:cxn ang="0">
                    <a:pos x="T4" y="T5"/>
                  </a:cxn>
                  <a:cxn ang="0">
                    <a:pos x="T6" y="T7"/>
                  </a:cxn>
                  <a:cxn ang="0">
                    <a:pos x="T8" y="T9"/>
                  </a:cxn>
                  <a:cxn ang="0">
                    <a:pos x="T10" y="T11"/>
                  </a:cxn>
                  <a:cxn ang="0">
                    <a:pos x="T12" y="T13"/>
                  </a:cxn>
                </a:cxnLst>
                <a:rect l="0" t="0" r="r" b="b"/>
                <a:pathLst>
                  <a:path w="21" h="10">
                    <a:moveTo>
                      <a:pt x="19" y="4"/>
                    </a:moveTo>
                    <a:cubicBezTo>
                      <a:pt x="21" y="8"/>
                      <a:pt x="16" y="7"/>
                      <a:pt x="14" y="7"/>
                    </a:cubicBezTo>
                    <a:cubicBezTo>
                      <a:pt x="13" y="7"/>
                      <a:pt x="9" y="10"/>
                      <a:pt x="8" y="8"/>
                    </a:cubicBezTo>
                    <a:cubicBezTo>
                      <a:pt x="7" y="7"/>
                      <a:pt x="4" y="8"/>
                      <a:pt x="2" y="7"/>
                    </a:cubicBezTo>
                    <a:cubicBezTo>
                      <a:pt x="0" y="3"/>
                      <a:pt x="9" y="4"/>
                      <a:pt x="4" y="3"/>
                    </a:cubicBezTo>
                    <a:cubicBezTo>
                      <a:pt x="4" y="1"/>
                      <a:pt x="8" y="2"/>
                      <a:pt x="8" y="0"/>
                    </a:cubicBezTo>
                    <a:cubicBezTo>
                      <a:pt x="12" y="1"/>
                      <a:pt x="17" y="2"/>
                      <a:pt x="19" y="4"/>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8" name="Freeform 42">
                <a:extLst>
                  <a:ext uri="{FF2B5EF4-FFF2-40B4-BE49-F238E27FC236}">
                    <a16:creationId xmlns:a16="http://schemas.microsoft.com/office/drawing/2014/main" id="{89B841B1-45CA-9CE4-7CC3-5C9A4BC29846}"/>
                  </a:ext>
                </a:extLst>
              </p:cNvPr>
              <p:cNvSpPr/>
              <p:nvPr/>
            </p:nvSpPr>
            <p:spPr bwMode="auto">
              <a:xfrm>
                <a:off x="2682875" y="1554162"/>
                <a:ext cx="36513" cy="19050"/>
              </a:xfrm>
              <a:custGeom>
                <a:avLst/>
                <a:gdLst>
                  <a:gd name="T0" fmla="*/ 8 w 10"/>
                  <a:gd name="T1" fmla="*/ 5 h 5"/>
                  <a:gd name="T2" fmla="*/ 2 w 10"/>
                  <a:gd name="T3" fmla="*/ 5 h 5"/>
                  <a:gd name="T4" fmla="*/ 8 w 10"/>
                  <a:gd name="T5" fmla="*/ 5 h 5"/>
                </a:gdLst>
                <a:ahLst/>
                <a:cxnLst>
                  <a:cxn ang="0">
                    <a:pos x="T0" y="T1"/>
                  </a:cxn>
                  <a:cxn ang="0">
                    <a:pos x="T2" y="T3"/>
                  </a:cxn>
                  <a:cxn ang="0">
                    <a:pos x="T4" y="T5"/>
                  </a:cxn>
                </a:cxnLst>
                <a:rect l="0" t="0" r="r" b="b"/>
                <a:pathLst>
                  <a:path w="10" h="5">
                    <a:moveTo>
                      <a:pt x="8" y="5"/>
                    </a:moveTo>
                    <a:cubicBezTo>
                      <a:pt x="5" y="2"/>
                      <a:pt x="6" y="5"/>
                      <a:pt x="2" y="5"/>
                    </a:cubicBezTo>
                    <a:cubicBezTo>
                      <a:pt x="0" y="0"/>
                      <a:pt x="10" y="0"/>
                      <a:pt x="8"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19" name="Freeform 43">
                <a:extLst>
                  <a:ext uri="{FF2B5EF4-FFF2-40B4-BE49-F238E27FC236}">
                    <a16:creationId xmlns:a16="http://schemas.microsoft.com/office/drawing/2014/main" id="{FA8E6BB6-A2CA-3B29-FF16-46AD15A0BDDD}"/>
                  </a:ext>
                </a:extLst>
              </p:cNvPr>
              <p:cNvSpPr/>
              <p:nvPr/>
            </p:nvSpPr>
            <p:spPr bwMode="auto">
              <a:xfrm>
                <a:off x="2565400" y="1579562"/>
                <a:ext cx="41275" cy="22225"/>
              </a:xfrm>
              <a:custGeom>
                <a:avLst/>
                <a:gdLst>
                  <a:gd name="T0" fmla="*/ 9 w 11"/>
                  <a:gd name="T1" fmla="*/ 0 h 6"/>
                  <a:gd name="T2" fmla="*/ 11 w 11"/>
                  <a:gd name="T3" fmla="*/ 3 h 6"/>
                  <a:gd name="T4" fmla="*/ 5 w 11"/>
                  <a:gd name="T5" fmla="*/ 5 h 6"/>
                  <a:gd name="T6" fmla="*/ 0 w 11"/>
                  <a:gd name="T7" fmla="*/ 5 h 6"/>
                  <a:gd name="T8" fmla="*/ 9 w 11"/>
                  <a:gd name="T9" fmla="*/ 0 h 6"/>
                </a:gdLst>
                <a:ahLst/>
                <a:cxnLst>
                  <a:cxn ang="0">
                    <a:pos x="T0" y="T1"/>
                  </a:cxn>
                  <a:cxn ang="0">
                    <a:pos x="T2" y="T3"/>
                  </a:cxn>
                  <a:cxn ang="0">
                    <a:pos x="T4" y="T5"/>
                  </a:cxn>
                  <a:cxn ang="0">
                    <a:pos x="T6" y="T7"/>
                  </a:cxn>
                  <a:cxn ang="0">
                    <a:pos x="T8" y="T9"/>
                  </a:cxn>
                </a:cxnLst>
                <a:rect l="0" t="0" r="r" b="b"/>
                <a:pathLst>
                  <a:path w="11" h="6">
                    <a:moveTo>
                      <a:pt x="9" y="0"/>
                    </a:moveTo>
                    <a:cubicBezTo>
                      <a:pt x="9" y="2"/>
                      <a:pt x="10" y="3"/>
                      <a:pt x="11" y="3"/>
                    </a:cubicBezTo>
                    <a:cubicBezTo>
                      <a:pt x="11" y="6"/>
                      <a:pt x="6" y="3"/>
                      <a:pt x="5" y="5"/>
                    </a:cubicBezTo>
                    <a:cubicBezTo>
                      <a:pt x="4" y="6"/>
                      <a:pt x="5" y="5"/>
                      <a:pt x="0" y="5"/>
                    </a:cubicBezTo>
                    <a:cubicBezTo>
                      <a:pt x="2" y="2"/>
                      <a:pt x="4" y="0"/>
                      <a:pt x="9"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0" name="Freeform 44">
                <a:extLst>
                  <a:ext uri="{FF2B5EF4-FFF2-40B4-BE49-F238E27FC236}">
                    <a16:creationId xmlns:a16="http://schemas.microsoft.com/office/drawing/2014/main" id="{7AFE9CE9-B3AE-A7DB-7FA8-0041999D1B74}"/>
                  </a:ext>
                </a:extLst>
              </p:cNvPr>
              <p:cNvSpPr/>
              <p:nvPr/>
            </p:nvSpPr>
            <p:spPr bwMode="auto">
              <a:xfrm>
                <a:off x="2644775" y="1601787"/>
                <a:ext cx="14288" cy="26988"/>
              </a:xfrm>
              <a:custGeom>
                <a:avLst/>
                <a:gdLst>
                  <a:gd name="T0" fmla="*/ 1 w 4"/>
                  <a:gd name="T1" fmla="*/ 0 h 7"/>
                  <a:gd name="T2" fmla="*/ 4 w 4"/>
                  <a:gd name="T3" fmla="*/ 6 h 7"/>
                  <a:gd name="T4" fmla="*/ 1 w 4"/>
                  <a:gd name="T5" fmla="*/ 0 h 7"/>
                </a:gdLst>
                <a:ahLst/>
                <a:cxnLst>
                  <a:cxn ang="0">
                    <a:pos x="T0" y="T1"/>
                  </a:cxn>
                  <a:cxn ang="0">
                    <a:pos x="T2" y="T3"/>
                  </a:cxn>
                  <a:cxn ang="0">
                    <a:pos x="T4" y="T5"/>
                  </a:cxn>
                </a:cxnLst>
                <a:rect l="0" t="0" r="r" b="b"/>
                <a:pathLst>
                  <a:path w="4" h="7">
                    <a:moveTo>
                      <a:pt x="1" y="0"/>
                    </a:moveTo>
                    <a:cubicBezTo>
                      <a:pt x="4" y="0"/>
                      <a:pt x="4" y="2"/>
                      <a:pt x="4" y="6"/>
                    </a:cubicBezTo>
                    <a:cubicBezTo>
                      <a:pt x="0" y="7"/>
                      <a:pt x="1" y="2"/>
                      <a:pt x="1"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1" name="Freeform 45">
                <a:extLst>
                  <a:ext uri="{FF2B5EF4-FFF2-40B4-BE49-F238E27FC236}">
                    <a16:creationId xmlns:a16="http://schemas.microsoft.com/office/drawing/2014/main" id="{59B5B3A3-236E-5F48-8FA5-6A900D01730F}"/>
                  </a:ext>
                </a:extLst>
              </p:cNvPr>
              <p:cNvSpPr/>
              <p:nvPr/>
            </p:nvSpPr>
            <p:spPr bwMode="auto">
              <a:xfrm>
                <a:off x="4148137" y="1824037"/>
                <a:ext cx="93663" cy="107950"/>
              </a:xfrm>
              <a:custGeom>
                <a:avLst/>
                <a:gdLst>
                  <a:gd name="T0" fmla="*/ 10 w 25"/>
                  <a:gd name="T1" fmla="*/ 0 h 29"/>
                  <a:gd name="T2" fmla="*/ 11 w 25"/>
                  <a:gd name="T3" fmla="*/ 1 h 29"/>
                  <a:gd name="T4" fmla="*/ 21 w 25"/>
                  <a:gd name="T5" fmla="*/ 1 h 29"/>
                  <a:gd name="T6" fmla="*/ 25 w 25"/>
                  <a:gd name="T7" fmla="*/ 4 h 29"/>
                  <a:gd name="T8" fmla="*/ 24 w 25"/>
                  <a:gd name="T9" fmla="*/ 7 h 29"/>
                  <a:gd name="T10" fmla="*/ 21 w 25"/>
                  <a:gd name="T11" fmla="*/ 8 h 29"/>
                  <a:gd name="T12" fmla="*/ 24 w 25"/>
                  <a:gd name="T13" fmla="*/ 15 h 29"/>
                  <a:gd name="T14" fmla="*/ 22 w 25"/>
                  <a:gd name="T15" fmla="*/ 22 h 29"/>
                  <a:gd name="T16" fmla="*/ 15 w 25"/>
                  <a:gd name="T17" fmla="*/ 22 h 29"/>
                  <a:gd name="T18" fmla="*/ 14 w 25"/>
                  <a:gd name="T19" fmla="*/ 27 h 29"/>
                  <a:gd name="T20" fmla="*/ 11 w 25"/>
                  <a:gd name="T21" fmla="*/ 29 h 29"/>
                  <a:gd name="T22" fmla="*/ 3 w 25"/>
                  <a:gd name="T23" fmla="*/ 29 h 29"/>
                  <a:gd name="T24" fmla="*/ 6 w 25"/>
                  <a:gd name="T25" fmla="*/ 21 h 29"/>
                  <a:gd name="T26" fmla="*/ 6 w 25"/>
                  <a:gd name="T27" fmla="*/ 15 h 29"/>
                  <a:gd name="T28" fmla="*/ 3 w 25"/>
                  <a:gd name="T29" fmla="*/ 8 h 29"/>
                  <a:gd name="T30" fmla="*/ 8 w 25"/>
                  <a:gd name="T31" fmla="*/ 10 h 29"/>
                  <a:gd name="T32" fmla="*/ 10 w 25"/>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29">
                    <a:moveTo>
                      <a:pt x="10" y="0"/>
                    </a:moveTo>
                    <a:cubicBezTo>
                      <a:pt x="11" y="0"/>
                      <a:pt x="11" y="1"/>
                      <a:pt x="11" y="1"/>
                    </a:cubicBezTo>
                    <a:cubicBezTo>
                      <a:pt x="11" y="4"/>
                      <a:pt x="17" y="0"/>
                      <a:pt x="21" y="1"/>
                    </a:cubicBezTo>
                    <a:cubicBezTo>
                      <a:pt x="22" y="3"/>
                      <a:pt x="23" y="4"/>
                      <a:pt x="25" y="4"/>
                    </a:cubicBezTo>
                    <a:cubicBezTo>
                      <a:pt x="25" y="6"/>
                      <a:pt x="25" y="7"/>
                      <a:pt x="24" y="7"/>
                    </a:cubicBezTo>
                    <a:cubicBezTo>
                      <a:pt x="24" y="8"/>
                      <a:pt x="22" y="8"/>
                      <a:pt x="21" y="8"/>
                    </a:cubicBezTo>
                    <a:cubicBezTo>
                      <a:pt x="21" y="12"/>
                      <a:pt x="24" y="12"/>
                      <a:pt x="24" y="15"/>
                    </a:cubicBezTo>
                    <a:cubicBezTo>
                      <a:pt x="24" y="17"/>
                      <a:pt x="22" y="19"/>
                      <a:pt x="22" y="22"/>
                    </a:cubicBezTo>
                    <a:cubicBezTo>
                      <a:pt x="15" y="22"/>
                      <a:pt x="15" y="22"/>
                      <a:pt x="15" y="22"/>
                    </a:cubicBezTo>
                    <a:cubicBezTo>
                      <a:pt x="13" y="22"/>
                      <a:pt x="15" y="25"/>
                      <a:pt x="14" y="27"/>
                    </a:cubicBezTo>
                    <a:cubicBezTo>
                      <a:pt x="14" y="27"/>
                      <a:pt x="10" y="27"/>
                      <a:pt x="11" y="29"/>
                    </a:cubicBezTo>
                    <a:cubicBezTo>
                      <a:pt x="3" y="29"/>
                      <a:pt x="3" y="29"/>
                      <a:pt x="3" y="29"/>
                    </a:cubicBezTo>
                    <a:cubicBezTo>
                      <a:pt x="4" y="27"/>
                      <a:pt x="0" y="20"/>
                      <a:pt x="6" y="21"/>
                    </a:cubicBezTo>
                    <a:cubicBezTo>
                      <a:pt x="6" y="17"/>
                      <a:pt x="3" y="18"/>
                      <a:pt x="6" y="15"/>
                    </a:cubicBezTo>
                    <a:cubicBezTo>
                      <a:pt x="7" y="11"/>
                      <a:pt x="2" y="13"/>
                      <a:pt x="3" y="8"/>
                    </a:cubicBezTo>
                    <a:cubicBezTo>
                      <a:pt x="6" y="8"/>
                      <a:pt x="6" y="9"/>
                      <a:pt x="8" y="10"/>
                    </a:cubicBezTo>
                    <a:cubicBezTo>
                      <a:pt x="11" y="9"/>
                      <a:pt x="9" y="3"/>
                      <a:pt x="10"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2" name="Freeform 46">
                <a:extLst>
                  <a:ext uri="{FF2B5EF4-FFF2-40B4-BE49-F238E27FC236}">
                    <a16:creationId xmlns:a16="http://schemas.microsoft.com/office/drawing/2014/main" id="{A5E09FAE-F651-23B1-32AD-C344FB6127C7}"/>
                  </a:ext>
                </a:extLst>
              </p:cNvPr>
              <p:cNvSpPr/>
              <p:nvPr/>
            </p:nvSpPr>
            <p:spPr bwMode="auto">
              <a:xfrm>
                <a:off x="833437" y="1827212"/>
                <a:ext cx="30163" cy="26988"/>
              </a:xfrm>
              <a:custGeom>
                <a:avLst/>
                <a:gdLst>
                  <a:gd name="T0" fmla="*/ 7 w 8"/>
                  <a:gd name="T1" fmla="*/ 0 h 7"/>
                  <a:gd name="T2" fmla="*/ 6 w 8"/>
                  <a:gd name="T3" fmla="*/ 3 h 7"/>
                  <a:gd name="T4" fmla="*/ 0 w 8"/>
                  <a:gd name="T5" fmla="*/ 5 h 7"/>
                  <a:gd name="T6" fmla="*/ 7 w 8"/>
                  <a:gd name="T7" fmla="*/ 0 h 7"/>
                </a:gdLst>
                <a:ahLst/>
                <a:cxnLst>
                  <a:cxn ang="0">
                    <a:pos x="T0" y="T1"/>
                  </a:cxn>
                  <a:cxn ang="0">
                    <a:pos x="T2" y="T3"/>
                  </a:cxn>
                  <a:cxn ang="0">
                    <a:pos x="T4" y="T5"/>
                  </a:cxn>
                  <a:cxn ang="0">
                    <a:pos x="T6" y="T7"/>
                  </a:cxn>
                </a:cxnLst>
                <a:rect l="0" t="0" r="r" b="b"/>
                <a:pathLst>
                  <a:path w="8" h="7">
                    <a:moveTo>
                      <a:pt x="7" y="0"/>
                    </a:moveTo>
                    <a:cubicBezTo>
                      <a:pt x="8" y="2"/>
                      <a:pt x="6" y="2"/>
                      <a:pt x="6" y="3"/>
                    </a:cubicBezTo>
                    <a:cubicBezTo>
                      <a:pt x="4" y="6"/>
                      <a:pt x="3" y="7"/>
                      <a:pt x="0" y="5"/>
                    </a:cubicBezTo>
                    <a:cubicBezTo>
                      <a:pt x="1" y="2"/>
                      <a:pt x="4" y="1"/>
                      <a:pt x="7"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3" name="Freeform 47">
                <a:extLst>
                  <a:ext uri="{FF2B5EF4-FFF2-40B4-BE49-F238E27FC236}">
                    <a16:creationId xmlns:a16="http://schemas.microsoft.com/office/drawing/2014/main" id="{DF0BA556-3B36-5D67-17F1-ADCF100EC611}"/>
                  </a:ext>
                </a:extLst>
              </p:cNvPr>
              <p:cNvSpPr/>
              <p:nvPr/>
            </p:nvSpPr>
            <p:spPr bwMode="auto">
              <a:xfrm>
                <a:off x="1519237" y="1849437"/>
                <a:ext cx="33338" cy="52388"/>
              </a:xfrm>
              <a:custGeom>
                <a:avLst/>
                <a:gdLst>
                  <a:gd name="T0" fmla="*/ 2 w 9"/>
                  <a:gd name="T1" fmla="*/ 0 h 14"/>
                  <a:gd name="T2" fmla="*/ 9 w 9"/>
                  <a:gd name="T3" fmla="*/ 10 h 14"/>
                  <a:gd name="T4" fmla="*/ 4 w 9"/>
                  <a:gd name="T5" fmla="*/ 7 h 14"/>
                  <a:gd name="T6" fmla="*/ 2 w 9"/>
                  <a:gd name="T7" fmla="*/ 0 h 14"/>
                </a:gdLst>
                <a:ahLst/>
                <a:cxnLst>
                  <a:cxn ang="0">
                    <a:pos x="T0" y="T1"/>
                  </a:cxn>
                  <a:cxn ang="0">
                    <a:pos x="T2" y="T3"/>
                  </a:cxn>
                  <a:cxn ang="0">
                    <a:pos x="T4" y="T5"/>
                  </a:cxn>
                  <a:cxn ang="0">
                    <a:pos x="T6" y="T7"/>
                  </a:cxn>
                </a:cxnLst>
                <a:rect l="0" t="0" r="r" b="b"/>
                <a:pathLst>
                  <a:path w="9" h="14">
                    <a:moveTo>
                      <a:pt x="2" y="0"/>
                    </a:moveTo>
                    <a:cubicBezTo>
                      <a:pt x="5" y="3"/>
                      <a:pt x="5" y="8"/>
                      <a:pt x="9" y="10"/>
                    </a:cubicBezTo>
                    <a:cubicBezTo>
                      <a:pt x="8" y="14"/>
                      <a:pt x="4" y="9"/>
                      <a:pt x="4" y="7"/>
                    </a:cubicBezTo>
                    <a:cubicBezTo>
                      <a:pt x="0" y="7"/>
                      <a:pt x="0" y="2"/>
                      <a:pt x="2"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4" name="Freeform 48">
                <a:extLst>
                  <a:ext uri="{FF2B5EF4-FFF2-40B4-BE49-F238E27FC236}">
                    <a16:creationId xmlns:a16="http://schemas.microsoft.com/office/drawing/2014/main" id="{0324E8B0-1FE6-EB28-7D9E-30ECF22CFDD3}"/>
                  </a:ext>
                </a:extLst>
              </p:cNvPr>
              <p:cNvSpPr/>
              <p:nvPr/>
            </p:nvSpPr>
            <p:spPr bwMode="auto">
              <a:xfrm>
                <a:off x="7407275" y="1827212"/>
                <a:ext cx="55563" cy="244475"/>
              </a:xfrm>
              <a:custGeom>
                <a:avLst/>
                <a:gdLst>
                  <a:gd name="T0" fmla="*/ 5 w 15"/>
                  <a:gd name="T1" fmla="*/ 7 h 65"/>
                  <a:gd name="T2" fmla="*/ 8 w 15"/>
                  <a:gd name="T3" fmla="*/ 17 h 65"/>
                  <a:gd name="T4" fmla="*/ 9 w 15"/>
                  <a:gd name="T5" fmla="*/ 23 h 65"/>
                  <a:gd name="T6" fmla="*/ 9 w 15"/>
                  <a:gd name="T7" fmla="*/ 27 h 65"/>
                  <a:gd name="T8" fmla="*/ 11 w 15"/>
                  <a:gd name="T9" fmla="*/ 38 h 65"/>
                  <a:gd name="T10" fmla="*/ 15 w 15"/>
                  <a:gd name="T11" fmla="*/ 44 h 65"/>
                  <a:gd name="T12" fmla="*/ 9 w 15"/>
                  <a:gd name="T13" fmla="*/ 45 h 65"/>
                  <a:gd name="T14" fmla="*/ 9 w 15"/>
                  <a:gd name="T15" fmla="*/ 55 h 65"/>
                  <a:gd name="T16" fmla="*/ 6 w 15"/>
                  <a:gd name="T17" fmla="*/ 55 h 65"/>
                  <a:gd name="T18" fmla="*/ 9 w 15"/>
                  <a:gd name="T19" fmla="*/ 65 h 65"/>
                  <a:gd name="T20" fmla="*/ 2 w 15"/>
                  <a:gd name="T21" fmla="*/ 63 h 65"/>
                  <a:gd name="T22" fmla="*/ 4 w 15"/>
                  <a:gd name="T23" fmla="*/ 55 h 65"/>
                  <a:gd name="T24" fmla="*/ 1 w 15"/>
                  <a:gd name="T25" fmla="*/ 51 h 65"/>
                  <a:gd name="T26" fmla="*/ 4 w 15"/>
                  <a:gd name="T27" fmla="*/ 34 h 65"/>
                  <a:gd name="T28" fmla="*/ 1 w 15"/>
                  <a:gd name="T29" fmla="*/ 27 h 65"/>
                  <a:gd name="T30" fmla="*/ 1 w 15"/>
                  <a:gd name="T31" fmla="*/ 17 h 65"/>
                  <a:gd name="T32" fmla="*/ 5 w 15"/>
                  <a:gd name="T33" fmla="*/ 13 h 65"/>
                  <a:gd name="T34" fmla="*/ 6 w 15"/>
                  <a:gd name="T35" fmla="*/ 9 h 65"/>
                  <a:gd name="T36" fmla="*/ 5 w 15"/>
                  <a:gd name="T37" fmla="*/ 7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 h="65">
                    <a:moveTo>
                      <a:pt x="5" y="7"/>
                    </a:moveTo>
                    <a:cubicBezTo>
                      <a:pt x="11" y="0"/>
                      <a:pt x="5" y="15"/>
                      <a:pt x="8" y="17"/>
                    </a:cubicBezTo>
                    <a:cubicBezTo>
                      <a:pt x="10" y="19"/>
                      <a:pt x="6" y="20"/>
                      <a:pt x="9" y="23"/>
                    </a:cubicBezTo>
                    <a:cubicBezTo>
                      <a:pt x="11" y="25"/>
                      <a:pt x="9" y="25"/>
                      <a:pt x="9" y="27"/>
                    </a:cubicBezTo>
                    <a:cubicBezTo>
                      <a:pt x="9" y="28"/>
                      <a:pt x="12" y="33"/>
                      <a:pt x="11" y="38"/>
                    </a:cubicBezTo>
                    <a:cubicBezTo>
                      <a:pt x="10" y="42"/>
                      <a:pt x="13" y="43"/>
                      <a:pt x="15" y="44"/>
                    </a:cubicBezTo>
                    <a:cubicBezTo>
                      <a:pt x="14" y="47"/>
                      <a:pt x="11" y="47"/>
                      <a:pt x="9" y="45"/>
                    </a:cubicBezTo>
                    <a:cubicBezTo>
                      <a:pt x="8" y="49"/>
                      <a:pt x="9" y="55"/>
                      <a:pt x="9" y="55"/>
                    </a:cubicBezTo>
                    <a:cubicBezTo>
                      <a:pt x="9" y="55"/>
                      <a:pt x="6" y="55"/>
                      <a:pt x="6" y="55"/>
                    </a:cubicBezTo>
                    <a:cubicBezTo>
                      <a:pt x="6" y="58"/>
                      <a:pt x="10" y="59"/>
                      <a:pt x="9" y="65"/>
                    </a:cubicBezTo>
                    <a:cubicBezTo>
                      <a:pt x="5" y="63"/>
                      <a:pt x="5" y="65"/>
                      <a:pt x="2" y="63"/>
                    </a:cubicBezTo>
                    <a:cubicBezTo>
                      <a:pt x="5" y="60"/>
                      <a:pt x="1" y="59"/>
                      <a:pt x="4" y="55"/>
                    </a:cubicBezTo>
                    <a:cubicBezTo>
                      <a:pt x="4" y="53"/>
                      <a:pt x="2" y="51"/>
                      <a:pt x="1" y="51"/>
                    </a:cubicBezTo>
                    <a:cubicBezTo>
                      <a:pt x="2" y="47"/>
                      <a:pt x="5" y="41"/>
                      <a:pt x="4" y="34"/>
                    </a:cubicBezTo>
                    <a:cubicBezTo>
                      <a:pt x="3" y="31"/>
                      <a:pt x="1" y="29"/>
                      <a:pt x="1" y="27"/>
                    </a:cubicBezTo>
                    <a:cubicBezTo>
                      <a:pt x="0" y="23"/>
                      <a:pt x="4" y="20"/>
                      <a:pt x="1" y="17"/>
                    </a:cubicBezTo>
                    <a:cubicBezTo>
                      <a:pt x="1" y="15"/>
                      <a:pt x="3" y="14"/>
                      <a:pt x="5" y="13"/>
                    </a:cubicBezTo>
                    <a:cubicBezTo>
                      <a:pt x="5" y="11"/>
                      <a:pt x="5" y="9"/>
                      <a:pt x="6" y="9"/>
                    </a:cubicBezTo>
                    <a:cubicBezTo>
                      <a:pt x="7" y="8"/>
                      <a:pt x="6" y="7"/>
                      <a:pt x="5" y="7"/>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5" name="Freeform 49">
                <a:extLst>
                  <a:ext uri="{FF2B5EF4-FFF2-40B4-BE49-F238E27FC236}">
                    <a16:creationId xmlns:a16="http://schemas.microsoft.com/office/drawing/2014/main" id="{F58530F1-E959-7407-A3A7-71F181BD6067}"/>
                  </a:ext>
                </a:extLst>
              </p:cNvPr>
              <p:cNvSpPr/>
              <p:nvPr/>
            </p:nvSpPr>
            <p:spPr bwMode="auto">
              <a:xfrm>
                <a:off x="792162" y="1854200"/>
                <a:ext cx="14288" cy="25400"/>
              </a:xfrm>
              <a:custGeom>
                <a:avLst/>
                <a:gdLst>
                  <a:gd name="T0" fmla="*/ 1 w 4"/>
                  <a:gd name="T1" fmla="*/ 0 h 7"/>
                  <a:gd name="T2" fmla="*/ 0 w 4"/>
                  <a:gd name="T3" fmla="*/ 5 h 7"/>
                  <a:gd name="T4" fmla="*/ 0 w 4"/>
                  <a:gd name="T5" fmla="*/ 2 h 7"/>
                  <a:gd name="T6" fmla="*/ 1 w 4"/>
                  <a:gd name="T7" fmla="*/ 0 h 7"/>
                </a:gdLst>
                <a:ahLst/>
                <a:cxnLst>
                  <a:cxn ang="0">
                    <a:pos x="T0" y="T1"/>
                  </a:cxn>
                  <a:cxn ang="0">
                    <a:pos x="T2" y="T3"/>
                  </a:cxn>
                  <a:cxn ang="0">
                    <a:pos x="T4" y="T5"/>
                  </a:cxn>
                  <a:cxn ang="0">
                    <a:pos x="T6" y="T7"/>
                  </a:cxn>
                </a:cxnLst>
                <a:rect l="0" t="0" r="r" b="b"/>
                <a:pathLst>
                  <a:path w="4" h="7">
                    <a:moveTo>
                      <a:pt x="1" y="0"/>
                    </a:moveTo>
                    <a:cubicBezTo>
                      <a:pt x="4" y="0"/>
                      <a:pt x="3" y="7"/>
                      <a:pt x="0" y="5"/>
                    </a:cubicBezTo>
                    <a:cubicBezTo>
                      <a:pt x="0" y="2"/>
                      <a:pt x="0" y="2"/>
                      <a:pt x="0" y="2"/>
                    </a:cubicBezTo>
                    <a:cubicBezTo>
                      <a:pt x="1" y="2"/>
                      <a:pt x="1" y="1"/>
                      <a:pt x="1"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6" name="Freeform 50">
                <a:extLst>
                  <a:ext uri="{FF2B5EF4-FFF2-40B4-BE49-F238E27FC236}">
                    <a16:creationId xmlns:a16="http://schemas.microsoft.com/office/drawing/2014/main" id="{898F13D3-C8FB-2469-F8C1-CBEC5951C0BC}"/>
                  </a:ext>
                </a:extLst>
              </p:cNvPr>
              <p:cNvSpPr/>
              <p:nvPr/>
            </p:nvSpPr>
            <p:spPr bwMode="auto">
              <a:xfrm>
                <a:off x="3090862" y="1939925"/>
                <a:ext cx="157163" cy="131763"/>
              </a:xfrm>
              <a:custGeom>
                <a:avLst/>
                <a:gdLst>
                  <a:gd name="T0" fmla="*/ 18 w 42"/>
                  <a:gd name="T1" fmla="*/ 0 h 35"/>
                  <a:gd name="T2" fmla="*/ 22 w 42"/>
                  <a:gd name="T3" fmla="*/ 3 h 35"/>
                  <a:gd name="T4" fmla="*/ 21 w 42"/>
                  <a:gd name="T5" fmla="*/ 8 h 35"/>
                  <a:gd name="T6" fmla="*/ 27 w 42"/>
                  <a:gd name="T7" fmla="*/ 11 h 35"/>
                  <a:gd name="T8" fmla="*/ 35 w 42"/>
                  <a:gd name="T9" fmla="*/ 14 h 35"/>
                  <a:gd name="T10" fmla="*/ 34 w 42"/>
                  <a:gd name="T11" fmla="*/ 19 h 35"/>
                  <a:gd name="T12" fmla="*/ 38 w 42"/>
                  <a:gd name="T13" fmla="*/ 21 h 35"/>
                  <a:gd name="T14" fmla="*/ 41 w 42"/>
                  <a:gd name="T15" fmla="*/ 25 h 35"/>
                  <a:gd name="T16" fmla="*/ 38 w 42"/>
                  <a:gd name="T17" fmla="*/ 32 h 35"/>
                  <a:gd name="T18" fmla="*/ 36 w 42"/>
                  <a:gd name="T19" fmla="*/ 29 h 35"/>
                  <a:gd name="T20" fmla="*/ 28 w 42"/>
                  <a:gd name="T21" fmla="*/ 29 h 35"/>
                  <a:gd name="T22" fmla="*/ 22 w 42"/>
                  <a:gd name="T23" fmla="*/ 35 h 35"/>
                  <a:gd name="T24" fmla="*/ 20 w 42"/>
                  <a:gd name="T25" fmla="*/ 31 h 35"/>
                  <a:gd name="T26" fmla="*/ 15 w 42"/>
                  <a:gd name="T27" fmla="*/ 29 h 35"/>
                  <a:gd name="T28" fmla="*/ 10 w 42"/>
                  <a:gd name="T29" fmla="*/ 25 h 35"/>
                  <a:gd name="T30" fmla="*/ 0 w 42"/>
                  <a:gd name="T31" fmla="*/ 26 h 35"/>
                  <a:gd name="T32" fmla="*/ 1 w 42"/>
                  <a:gd name="T33" fmla="*/ 21 h 35"/>
                  <a:gd name="T34" fmla="*/ 7 w 42"/>
                  <a:gd name="T35" fmla="*/ 18 h 35"/>
                  <a:gd name="T36" fmla="*/ 10 w 42"/>
                  <a:gd name="T37" fmla="*/ 12 h 35"/>
                  <a:gd name="T38" fmla="*/ 11 w 42"/>
                  <a:gd name="T39" fmla="*/ 5 h 35"/>
                  <a:gd name="T40" fmla="*/ 14 w 42"/>
                  <a:gd name="T41" fmla="*/ 5 h 35"/>
                  <a:gd name="T42" fmla="*/ 14 w 42"/>
                  <a:gd name="T43" fmla="*/ 3 h 35"/>
                  <a:gd name="T44" fmla="*/ 18 w 42"/>
                  <a:gd name="T4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2" h="35">
                    <a:moveTo>
                      <a:pt x="18" y="0"/>
                    </a:moveTo>
                    <a:cubicBezTo>
                      <a:pt x="20" y="0"/>
                      <a:pt x="20" y="2"/>
                      <a:pt x="22" y="3"/>
                    </a:cubicBezTo>
                    <a:cubicBezTo>
                      <a:pt x="22" y="5"/>
                      <a:pt x="18" y="5"/>
                      <a:pt x="21" y="8"/>
                    </a:cubicBezTo>
                    <a:cubicBezTo>
                      <a:pt x="20" y="12"/>
                      <a:pt x="25" y="10"/>
                      <a:pt x="27" y="11"/>
                    </a:cubicBezTo>
                    <a:cubicBezTo>
                      <a:pt x="28" y="12"/>
                      <a:pt x="30" y="16"/>
                      <a:pt x="35" y="14"/>
                    </a:cubicBezTo>
                    <a:cubicBezTo>
                      <a:pt x="35" y="17"/>
                      <a:pt x="38" y="18"/>
                      <a:pt x="34" y="19"/>
                    </a:cubicBezTo>
                    <a:cubicBezTo>
                      <a:pt x="33" y="22"/>
                      <a:pt x="37" y="20"/>
                      <a:pt x="38" y="21"/>
                    </a:cubicBezTo>
                    <a:cubicBezTo>
                      <a:pt x="39" y="22"/>
                      <a:pt x="37" y="27"/>
                      <a:pt x="41" y="25"/>
                    </a:cubicBezTo>
                    <a:cubicBezTo>
                      <a:pt x="42" y="29"/>
                      <a:pt x="37" y="28"/>
                      <a:pt x="38" y="32"/>
                    </a:cubicBezTo>
                    <a:cubicBezTo>
                      <a:pt x="36" y="32"/>
                      <a:pt x="37" y="30"/>
                      <a:pt x="36" y="29"/>
                    </a:cubicBezTo>
                    <a:cubicBezTo>
                      <a:pt x="31" y="29"/>
                      <a:pt x="32" y="31"/>
                      <a:pt x="28" y="29"/>
                    </a:cubicBezTo>
                    <a:cubicBezTo>
                      <a:pt x="26" y="31"/>
                      <a:pt x="22" y="31"/>
                      <a:pt x="22" y="35"/>
                    </a:cubicBezTo>
                    <a:cubicBezTo>
                      <a:pt x="20" y="35"/>
                      <a:pt x="21" y="32"/>
                      <a:pt x="20" y="31"/>
                    </a:cubicBezTo>
                    <a:cubicBezTo>
                      <a:pt x="19" y="30"/>
                      <a:pt x="16" y="30"/>
                      <a:pt x="15" y="29"/>
                    </a:cubicBezTo>
                    <a:cubicBezTo>
                      <a:pt x="14" y="28"/>
                      <a:pt x="13" y="26"/>
                      <a:pt x="10" y="25"/>
                    </a:cubicBezTo>
                    <a:cubicBezTo>
                      <a:pt x="5" y="24"/>
                      <a:pt x="5" y="28"/>
                      <a:pt x="0" y="26"/>
                    </a:cubicBezTo>
                    <a:cubicBezTo>
                      <a:pt x="1" y="25"/>
                      <a:pt x="1" y="23"/>
                      <a:pt x="1" y="21"/>
                    </a:cubicBezTo>
                    <a:cubicBezTo>
                      <a:pt x="6" y="23"/>
                      <a:pt x="2" y="16"/>
                      <a:pt x="7" y="18"/>
                    </a:cubicBezTo>
                    <a:cubicBezTo>
                      <a:pt x="5" y="15"/>
                      <a:pt x="9" y="14"/>
                      <a:pt x="10" y="12"/>
                    </a:cubicBezTo>
                    <a:cubicBezTo>
                      <a:pt x="11" y="11"/>
                      <a:pt x="9" y="8"/>
                      <a:pt x="11" y="5"/>
                    </a:cubicBezTo>
                    <a:cubicBezTo>
                      <a:pt x="12" y="5"/>
                      <a:pt x="14" y="6"/>
                      <a:pt x="14" y="5"/>
                    </a:cubicBezTo>
                    <a:cubicBezTo>
                      <a:pt x="14" y="5"/>
                      <a:pt x="14" y="3"/>
                      <a:pt x="14" y="3"/>
                    </a:cubicBezTo>
                    <a:cubicBezTo>
                      <a:pt x="15" y="1"/>
                      <a:pt x="18" y="2"/>
                      <a:pt x="18"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7" name="Freeform 51">
                <a:extLst>
                  <a:ext uri="{FF2B5EF4-FFF2-40B4-BE49-F238E27FC236}">
                    <a16:creationId xmlns:a16="http://schemas.microsoft.com/office/drawing/2014/main" id="{D85E526C-C50B-5AE2-4CD2-E1A28A56DF9D}"/>
                  </a:ext>
                </a:extLst>
              </p:cNvPr>
              <p:cNvSpPr/>
              <p:nvPr/>
            </p:nvSpPr>
            <p:spPr bwMode="auto">
              <a:xfrm>
                <a:off x="3008312" y="1981200"/>
                <a:ext cx="33338" cy="33338"/>
              </a:xfrm>
              <a:custGeom>
                <a:avLst/>
                <a:gdLst>
                  <a:gd name="T0" fmla="*/ 0 w 9"/>
                  <a:gd name="T1" fmla="*/ 0 h 9"/>
                  <a:gd name="T2" fmla="*/ 9 w 9"/>
                  <a:gd name="T3" fmla="*/ 4 h 9"/>
                  <a:gd name="T4" fmla="*/ 0 w 9"/>
                  <a:gd name="T5" fmla="*/ 0 h 9"/>
                </a:gdLst>
                <a:ahLst/>
                <a:cxnLst>
                  <a:cxn ang="0">
                    <a:pos x="T0" y="T1"/>
                  </a:cxn>
                  <a:cxn ang="0">
                    <a:pos x="T2" y="T3"/>
                  </a:cxn>
                  <a:cxn ang="0">
                    <a:pos x="T4" y="T5"/>
                  </a:cxn>
                </a:cxnLst>
                <a:rect l="0" t="0" r="r" b="b"/>
                <a:pathLst>
                  <a:path w="9" h="9">
                    <a:moveTo>
                      <a:pt x="0" y="0"/>
                    </a:moveTo>
                    <a:cubicBezTo>
                      <a:pt x="5" y="0"/>
                      <a:pt x="5" y="4"/>
                      <a:pt x="9" y="4"/>
                    </a:cubicBezTo>
                    <a:cubicBezTo>
                      <a:pt x="8" y="9"/>
                      <a:pt x="0" y="5"/>
                      <a:pt x="0"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8" name="Freeform 52">
                <a:extLst>
                  <a:ext uri="{FF2B5EF4-FFF2-40B4-BE49-F238E27FC236}">
                    <a16:creationId xmlns:a16="http://schemas.microsoft.com/office/drawing/2014/main" id="{B15B427E-99AB-E086-DF8B-3CBAAC48357C}"/>
                  </a:ext>
                </a:extLst>
              </p:cNvPr>
              <p:cNvSpPr/>
              <p:nvPr/>
            </p:nvSpPr>
            <p:spPr bwMode="auto">
              <a:xfrm>
                <a:off x="7388225" y="2112962"/>
                <a:ext cx="112713" cy="77788"/>
              </a:xfrm>
              <a:custGeom>
                <a:avLst/>
                <a:gdLst>
                  <a:gd name="T0" fmla="*/ 9 w 30"/>
                  <a:gd name="T1" fmla="*/ 0 h 21"/>
                  <a:gd name="T2" fmla="*/ 10 w 30"/>
                  <a:gd name="T3" fmla="*/ 2 h 21"/>
                  <a:gd name="T4" fmla="*/ 16 w 30"/>
                  <a:gd name="T5" fmla="*/ 7 h 21"/>
                  <a:gd name="T6" fmla="*/ 30 w 30"/>
                  <a:gd name="T7" fmla="*/ 6 h 21"/>
                  <a:gd name="T8" fmla="*/ 24 w 30"/>
                  <a:gd name="T9" fmla="*/ 14 h 21"/>
                  <a:gd name="T10" fmla="*/ 20 w 30"/>
                  <a:gd name="T11" fmla="*/ 13 h 21"/>
                  <a:gd name="T12" fmla="*/ 14 w 30"/>
                  <a:gd name="T13" fmla="*/ 16 h 21"/>
                  <a:gd name="T14" fmla="*/ 13 w 30"/>
                  <a:gd name="T15" fmla="*/ 20 h 21"/>
                  <a:gd name="T16" fmla="*/ 6 w 30"/>
                  <a:gd name="T17" fmla="*/ 17 h 21"/>
                  <a:gd name="T18" fmla="*/ 9 w 30"/>
                  <a:gd name="T19"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1">
                    <a:moveTo>
                      <a:pt x="9" y="0"/>
                    </a:moveTo>
                    <a:cubicBezTo>
                      <a:pt x="10" y="0"/>
                      <a:pt x="10" y="1"/>
                      <a:pt x="10" y="2"/>
                    </a:cubicBezTo>
                    <a:cubicBezTo>
                      <a:pt x="10" y="5"/>
                      <a:pt x="15" y="4"/>
                      <a:pt x="16" y="7"/>
                    </a:cubicBezTo>
                    <a:cubicBezTo>
                      <a:pt x="20" y="5"/>
                      <a:pt x="24" y="8"/>
                      <a:pt x="30" y="6"/>
                    </a:cubicBezTo>
                    <a:cubicBezTo>
                      <a:pt x="29" y="10"/>
                      <a:pt x="24" y="10"/>
                      <a:pt x="24" y="14"/>
                    </a:cubicBezTo>
                    <a:cubicBezTo>
                      <a:pt x="22" y="15"/>
                      <a:pt x="22" y="13"/>
                      <a:pt x="20" y="13"/>
                    </a:cubicBezTo>
                    <a:cubicBezTo>
                      <a:pt x="17" y="12"/>
                      <a:pt x="15" y="19"/>
                      <a:pt x="14" y="16"/>
                    </a:cubicBezTo>
                    <a:cubicBezTo>
                      <a:pt x="12" y="16"/>
                      <a:pt x="13" y="18"/>
                      <a:pt x="13" y="20"/>
                    </a:cubicBezTo>
                    <a:cubicBezTo>
                      <a:pt x="9" y="21"/>
                      <a:pt x="9" y="12"/>
                      <a:pt x="6" y="17"/>
                    </a:cubicBezTo>
                    <a:cubicBezTo>
                      <a:pt x="0" y="13"/>
                      <a:pt x="4" y="3"/>
                      <a:pt x="9"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29" name="Freeform 53">
                <a:extLst>
                  <a:ext uri="{FF2B5EF4-FFF2-40B4-BE49-F238E27FC236}">
                    <a16:creationId xmlns:a16="http://schemas.microsoft.com/office/drawing/2014/main" id="{DE7DE626-AC90-054F-5CAA-CE260DFD1E5B}"/>
                  </a:ext>
                </a:extLst>
              </p:cNvPr>
              <p:cNvSpPr/>
              <p:nvPr/>
            </p:nvSpPr>
            <p:spPr bwMode="auto">
              <a:xfrm>
                <a:off x="7192962" y="2206625"/>
                <a:ext cx="214313" cy="184150"/>
              </a:xfrm>
              <a:custGeom>
                <a:avLst/>
                <a:gdLst>
                  <a:gd name="T0" fmla="*/ 51 w 57"/>
                  <a:gd name="T1" fmla="*/ 0 h 49"/>
                  <a:gd name="T2" fmla="*/ 55 w 57"/>
                  <a:gd name="T3" fmla="*/ 2 h 49"/>
                  <a:gd name="T4" fmla="*/ 55 w 57"/>
                  <a:gd name="T5" fmla="*/ 23 h 49"/>
                  <a:gd name="T6" fmla="*/ 53 w 57"/>
                  <a:gd name="T7" fmla="*/ 20 h 49"/>
                  <a:gd name="T8" fmla="*/ 53 w 57"/>
                  <a:gd name="T9" fmla="*/ 28 h 49"/>
                  <a:gd name="T10" fmla="*/ 51 w 57"/>
                  <a:gd name="T11" fmla="*/ 27 h 49"/>
                  <a:gd name="T12" fmla="*/ 51 w 57"/>
                  <a:gd name="T13" fmla="*/ 41 h 49"/>
                  <a:gd name="T14" fmla="*/ 48 w 57"/>
                  <a:gd name="T15" fmla="*/ 40 h 49"/>
                  <a:gd name="T16" fmla="*/ 44 w 57"/>
                  <a:gd name="T17" fmla="*/ 42 h 49"/>
                  <a:gd name="T18" fmla="*/ 41 w 57"/>
                  <a:gd name="T19" fmla="*/ 41 h 49"/>
                  <a:gd name="T20" fmla="*/ 35 w 57"/>
                  <a:gd name="T21" fmla="*/ 42 h 49"/>
                  <a:gd name="T22" fmla="*/ 28 w 57"/>
                  <a:gd name="T23" fmla="*/ 44 h 49"/>
                  <a:gd name="T24" fmla="*/ 25 w 57"/>
                  <a:gd name="T25" fmla="*/ 49 h 49"/>
                  <a:gd name="T26" fmla="*/ 20 w 57"/>
                  <a:gd name="T27" fmla="*/ 42 h 49"/>
                  <a:gd name="T28" fmla="*/ 17 w 57"/>
                  <a:gd name="T29" fmla="*/ 45 h 49"/>
                  <a:gd name="T30" fmla="*/ 14 w 57"/>
                  <a:gd name="T31" fmla="*/ 44 h 49"/>
                  <a:gd name="T32" fmla="*/ 0 w 57"/>
                  <a:gd name="T33" fmla="*/ 47 h 49"/>
                  <a:gd name="T34" fmla="*/ 2 w 57"/>
                  <a:gd name="T35" fmla="*/ 41 h 49"/>
                  <a:gd name="T36" fmla="*/ 4 w 57"/>
                  <a:gd name="T37" fmla="*/ 42 h 49"/>
                  <a:gd name="T38" fmla="*/ 6 w 57"/>
                  <a:gd name="T39" fmla="*/ 40 h 49"/>
                  <a:gd name="T40" fmla="*/ 25 w 57"/>
                  <a:gd name="T41" fmla="*/ 38 h 49"/>
                  <a:gd name="T42" fmla="*/ 28 w 57"/>
                  <a:gd name="T43" fmla="*/ 28 h 49"/>
                  <a:gd name="T44" fmla="*/ 31 w 57"/>
                  <a:gd name="T45" fmla="*/ 26 h 49"/>
                  <a:gd name="T46" fmla="*/ 39 w 57"/>
                  <a:gd name="T47" fmla="*/ 27 h 49"/>
                  <a:gd name="T48" fmla="*/ 39 w 57"/>
                  <a:gd name="T49" fmla="*/ 21 h 49"/>
                  <a:gd name="T50" fmla="*/ 41 w 57"/>
                  <a:gd name="T51" fmla="*/ 24 h 49"/>
                  <a:gd name="T52" fmla="*/ 42 w 57"/>
                  <a:gd name="T53" fmla="*/ 17 h 49"/>
                  <a:gd name="T54" fmla="*/ 46 w 57"/>
                  <a:gd name="T55" fmla="*/ 6 h 49"/>
                  <a:gd name="T56" fmla="*/ 51 w 57"/>
                  <a:gd name="T5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7" h="49">
                    <a:moveTo>
                      <a:pt x="51" y="0"/>
                    </a:moveTo>
                    <a:cubicBezTo>
                      <a:pt x="53" y="0"/>
                      <a:pt x="53" y="2"/>
                      <a:pt x="55" y="2"/>
                    </a:cubicBezTo>
                    <a:cubicBezTo>
                      <a:pt x="55" y="12"/>
                      <a:pt x="57" y="17"/>
                      <a:pt x="55" y="23"/>
                    </a:cubicBezTo>
                    <a:cubicBezTo>
                      <a:pt x="54" y="23"/>
                      <a:pt x="54" y="21"/>
                      <a:pt x="53" y="20"/>
                    </a:cubicBezTo>
                    <a:cubicBezTo>
                      <a:pt x="50" y="21"/>
                      <a:pt x="54" y="26"/>
                      <a:pt x="53" y="28"/>
                    </a:cubicBezTo>
                    <a:cubicBezTo>
                      <a:pt x="52" y="28"/>
                      <a:pt x="52" y="27"/>
                      <a:pt x="51" y="27"/>
                    </a:cubicBezTo>
                    <a:cubicBezTo>
                      <a:pt x="51" y="41"/>
                      <a:pt x="51" y="41"/>
                      <a:pt x="51" y="41"/>
                    </a:cubicBezTo>
                    <a:cubicBezTo>
                      <a:pt x="50" y="41"/>
                      <a:pt x="49" y="40"/>
                      <a:pt x="48" y="40"/>
                    </a:cubicBezTo>
                    <a:cubicBezTo>
                      <a:pt x="45" y="38"/>
                      <a:pt x="45" y="42"/>
                      <a:pt x="44" y="42"/>
                    </a:cubicBezTo>
                    <a:cubicBezTo>
                      <a:pt x="43" y="43"/>
                      <a:pt x="42" y="41"/>
                      <a:pt x="41" y="41"/>
                    </a:cubicBezTo>
                    <a:cubicBezTo>
                      <a:pt x="40" y="41"/>
                      <a:pt x="37" y="42"/>
                      <a:pt x="35" y="42"/>
                    </a:cubicBezTo>
                    <a:cubicBezTo>
                      <a:pt x="35" y="43"/>
                      <a:pt x="32" y="45"/>
                      <a:pt x="28" y="44"/>
                    </a:cubicBezTo>
                    <a:cubicBezTo>
                      <a:pt x="26" y="44"/>
                      <a:pt x="27" y="49"/>
                      <a:pt x="25" y="49"/>
                    </a:cubicBezTo>
                    <a:cubicBezTo>
                      <a:pt x="22" y="48"/>
                      <a:pt x="20" y="47"/>
                      <a:pt x="20" y="42"/>
                    </a:cubicBezTo>
                    <a:cubicBezTo>
                      <a:pt x="17" y="41"/>
                      <a:pt x="18" y="45"/>
                      <a:pt x="17" y="45"/>
                    </a:cubicBezTo>
                    <a:cubicBezTo>
                      <a:pt x="15" y="46"/>
                      <a:pt x="15" y="44"/>
                      <a:pt x="14" y="44"/>
                    </a:cubicBezTo>
                    <a:cubicBezTo>
                      <a:pt x="9" y="45"/>
                      <a:pt x="4" y="49"/>
                      <a:pt x="0" y="47"/>
                    </a:cubicBezTo>
                    <a:cubicBezTo>
                      <a:pt x="1" y="45"/>
                      <a:pt x="2" y="43"/>
                      <a:pt x="2" y="41"/>
                    </a:cubicBezTo>
                    <a:cubicBezTo>
                      <a:pt x="3" y="40"/>
                      <a:pt x="4" y="42"/>
                      <a:pt x="4" y="42"/>
                    </a:cubicBezTo>
                    <a:cubicBezTo>
                      <a:pt x="6" y="42"/>
                      <a:pt x="5" y="40"/>
                      <a:pt x="6" y="40"/>
                    </a:cubicBezTo>
                    <a:cubicBezTo>
                      <a:pt x="11" y="39"/>
                      <a:pt x="20" y="40"/>
                      <a:pt x="25" y="38"/>
                    </a:cubicBezTo>
                    <a:cubicBezTo>
                      <a:pt x="23" y="32"/>
                      <a:pt x="30" y="34"/>
                      <a:pt x="28" y="28"/>
                    </a:cubicBezTo>
                    <a:cubicBezTo>
                      <a:pt x="31" y="30"/>
                      <a:pt x="31" y="30"/>
                      <a:pt x="31" y="26"/>
                    </a:cubicBezTo>
                    <a:cubicBezTo>
                      <a:pt x="34" y="29"/>
                      <a:pt x="37" y="24"/>
                      <a:pt x="39" y="27"/>
                    </a:cubicBezTo>
                    <a:cubicBezTo>
                      <a:pt x="40" y="26"/>
                      <a:pt x="39" y="22"/>
                      <a:pt x="39" y="21"/>
                    </a:cubicBezTo>
                    <a:cubicBezTo>
                      <a:pt x="41" y="20"/>
                      <a:pt x="41" y="24"/>
                      <a:pt x="41" y="24"/>
                    </a:cubicBezTo>
                    <a:cubicBezTo>
                      <a:pt x="42" y="25"/>
                      <a:pt x="45" y="23"/>
                      <a:pt x="42" y="17"/>
                    </a:cubicBezTo>
                    <a:cubicBezTo>
                      <a:pt x="47" y="16"/>
                      <a:pt x="45" y="10"/>
                      <a:pt x="46" y="6"/>
                    </a:cubicBezTo>
                    <a:cubicBezTo>
                      <a:pt x="47" y="4"/>
                      <a:pt x="52" y="4"/>
                      <a:pt x="51"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0" name="Freeform 54">
                <a:extLst>
                  <a:ext uri="{FF2B5EF4-FFF2-40B4-BE49-F238E27FC236}">
                    <a16:creationId xmlns:a16="http://schemas.microsoft.com/office/drawing/2014/main" id="{A3E83BDB-581F-224B-8709-A379FB620814}"/>
                  </a:ext>
                </a:extLst>
              </p:cNvPr>
              <p:cNvSpPr/>
              <p:nvPr/>
            </p:nvSpPr>
            <p:spPr bwMode="auto">
              <a:xfrm>
                <a:off x="4549775" y="2217737"/>
                <a:ext cx="38100" cy="41275"/>
              </a:xfrm>
              <a:custGeom>
                <a:avLst/>
                <a:gdLst>
                  <a:gd name="T0" fmla="*/ 4 w 10"/>
                  <a:gd name="T1" fmla="*/ 0 h 11"/>
                  <a:gd name="T2" fmla="*/ 1 w 10"/>
                  <a:gd name="T3" fmla="*/ 10 h 11"/>
                  <a:gd name="T4" fmla="*/ 4 w 10"/>
                  <a:gd name="T5" fmla="*/ 0 h 11"/>
                </a:gdLst>
                <a:ahLst/>
                <a:cxnLst>
                  <a:cxn ang="0">
                    <a:pos x="T0" y="T1"/>
                  </a:cxn>
                  <a:cxn ang="0">
                    <a:pos x="T2" y="T3"/>
                  </a:cxn>
                  <a:cxn ang="0">
                    <a:pos x="T4" y="T5"/>
                  </a:cxn>
                </a:cxnLst>
                <a:rect l="0" t="0" r="r" b="b"/>
                <a:pathLst>
                  <a:path w="10" h="11">
                    <a:moveTo>
                      <a:pt x="4" y="0"/>
                    </a:moveTo>
                    <a:cubicBezTo>
                      <a:pt x="10" y="0"/>
                      <a:pt x="8" y="11"/>
                      <a:pt x="1" y="10"/>
                    </a:cubicBezTo>
                    <a:cubicBezTo>
                      <a:pt x="4" y="9"/>
                      <a:pt x="0" y="1"/>
                      <a:pt x="4"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1" name="Freeform 55">
                <a:extLst>
                  <a:ext uri="{FF2B5EF4-FFF2-40B4-BE49-F238E27FC236}">
                    <a16:creationId xmlns:a16="http://schemas.microsoft.com/office/drawing/2014/main" id="{FC6C70D5-70B9-DCD8-A5F1-5D4D4FCD1E41}"/>
                  </a:ext>
                </a:extLst>
              </p:cNvPr>
              <p:cNvSpPr/>
              <p:nvPr/>
            </p:nvSpPr>
            <p:spPr bwMode="auto">
              <a:xfrm>
                <a:off x="4640262" y="2278062"/>
                <a:ext cx="55563" cy="41275"/>
              </a:xfrm>
              <a:custGeom>
                <a:avLst/>
                <a:gdLst>
                  <a:gd name="T0" fmla="*/ 12 w 15"/>
                  <a:gd name="T1" fmla="*/ 2 h 11"/>
                  <a:gd name="T2" fmla="*/ 15 w 15"/>
                  <a:gd name="T3" fmla="*/ 9 h 11"/>
                  <a:gd name="T4" fmla="*/ 8 w 15"/>
                  <a:gd name="T5" fmla="*/ 9 h 11"/>
                  <a:gd name="T6" fmla="*/ 8 w 15"/>
                  <a:gd name="T7" fmla="*/ 8 h 11"/>
                  <a:gd name="T8" fmla="*/ 2 w 15"/>
                  <a:gd name="T9" fmla="*/ 7 h 11"/>
                  <a:gd name="T10" fmla="*/ 12 w 15"/>
                  <a:gd name="T11" fmla="*/ 2 h 11"/>
                </a:gdLst>
                <a:ahLst/>
                <a:cxnLst>
                  <a:cxn ang="0">
                    <a:pos x="T0" y="T1"/>
                  </a:cxn>
                  <a:cxn ang="0">
                    <a:pos x="T2" y="T3"/>
                  </a:cxn>
                  <a:cxn ang="0">
                    <a:pos x="T4" y="T5"/>
                  </a:cxn>
                  <a:cxn ang="0">
                    <a:pos x="T6" y="T7"/>
                  </a:cxn>
                  <a:cxn ang="0">
                    <a:pos x="T8" y="T9"/>
                  </a:cxn>
                  <a:cxn ang="0">
                    <a:pos x="T10" y="T11"/>
                  </a:cxn>
                </a:cxnLst>
                <a:rect l="0" t="0" r="r" b="b"/>
                <a:pathLst>
                  <a:path w="15" h="11">
                    <a:moveTo>
                      <a:pt x="12" y="2"/>
                    </a:moveTo>
                    <a:cubicBezTo>
                      <a:pt x="14" y="4"/>
                      <a:pt x="15" y="6"/>
                      <a:pt x="15" y="9"/>
                    </a:cubicBezTo>
                    <a:cubicBezTo>
                      <a:pt x="14" y="9"/>
                      <a:pt x="9" y="11"/>
                      <a:pt x="8" y="9"/>
                    </a:cubicBezTo>
                    <a:cubicBezTo>
                      <a:pt x="8" y="9"/>
                      <a:pt x="8" y="8"/>
                      <a:pt x="8" y="8"/>
                    </a:cubicBezTo>
                    <a:cubicBezTo>
                      <a:pt x="6" y="8"/>
                      <a:pt x="2" y="9"/>
                      <a:pt x="2" y="7"/>
                    </a:cubicBezTo>
                    <a:cubicBezTo>
                      <a:pt x="0" y="0"/>
                      <a:pt x="12" y="7"/>
                      <a:pt x="12"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2" name="Freeform 56">
                <a:extLst>
                  <a:ext uri="{FF2B5EF4-FFF2-40B4-BE49-F238E27FC236}">
                    <a16:creationId xmlns:a16="http://schemas.microsoft.com/office/drawing/2014/main" id="{F1056415-CE6F-CAC3-B1CE-85BDC9886D48}"/>
                  </a:ext>
                </a:extLst>
              </p:cNvPr>
              <p:cNvSpPr/>
              <p:nvPr/>
            </p:nvSpPr>
            <p:spPr bwMode="auto">
              <a:xfrm>
                <a:off x="5067300" y="2352675"/>
                <a:ext cx="41275" cy="19050"/>
              </a:xfrm>
              <a:custGeom>
                <a:avLst/>
                <a:gdLst>
                  <a:gd name="T0" fmla="*/ 0 w 11"/>
                  <a:gd name="T1" fmla="*/ 5 h 5"/>
                  <a:gd name="T2" fmla="*/ 6 w 11"/>
                  <a:gd name="T3" fmla="*/ 1 h 5"/>
                  <a:gd name="T4" fmla="*/ 5 w 11"/>
                  <a:gd name="T5" fmla="*/ 2 h 5"/>
                  <a:gd name="T6" fmla="*/ 0 w 11"/>
                  <a:gd name="T7" fmla="*/ 5 h 5"/>
                </a:gdLst>
                <a:ahLst/>
                <a:cxnLst>
                  <a:cxn ang="0">
                    <a:pos x="T0" y="T1"/>
                  </a:cxn>
                  <a:cxn ang="0">
                    <a:pos x="T2" y="T3"/>
                  </a:cxn>
                  <a:cxn ang="0">
                    <a:pos x="T4" y="T5"/>
                  </a:cxn>
                  <a:cxn ang="0">
                    <a:pos x="T6" y="T7"/>
                  </a:cxn>
                </a:cxnLst>
                <a:rect l="0" t="0" r="r" b="b"/>
                <a:pathLst>
                  <a:path w="11" h="5">
                    <a:moveTo>
                      <a:pt x="0" y="5"/>
                    </a:moveTo>
                    <a:cubicBezTo>
                      <a:pt x="0" y="1"/>
                      <a:pt x="2" y="0"/>
                      <a:pt x="6" y="1"/>
                    </a:cubicBezTo>
                    <a:cubicBezTo>
                      <a:pt x="11" y="0"/>
                      <a:pt x="8" y="3"/>
                      <a:pt x="5" y="2"/>
                    </a:cubicBezTo>
                    <a:cubicBezTo>
                      <a:pt x="3" y="3"/>
                      <a:pt x="3" y="5"/>
                      <a:pt x="0"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3" name="Freeform 57">
                <a:extLst>
                  <a:ext uri="{FF2B5EF4-FFF2-40B4-BE49-F238E27FC236}">
                    <a16:creationId xmlns:a16="http://schemas.microsoft.com/office/drawing/2014/main" id="{06D07E75-244E-8B4D-DDFD-A8C0A8FE2779}"/>
                  </a:ext>
                </a:extLst>
              </p:cNvPr>
              <p:cNvSpPr/>
              <p:nvPr/>
            </p:nvSpPr>
            <p:spPr bwMode="auto">
              <a:xfrm>
                <a:off x="7212012" y="2386012"/>
                <a:ext cx="41275" cy="22225"/>
              </a:xfrm>
              <a:custGeom>
                <a:avLst/>
                <a:gdLst>
                  <a:gd name="T0" fmla="*/ 9 w 11"/>
                  <a:gd name="T1" fmla="*/ 0 h 6"/>
                  <a:gd name="T2" fmla="*/ 6 w 11"/>
                  <a:gd name="T3" fmla="*/ 6 h 6"/>
                  <a:gd name="T4" fmla="*/ 1 w 11"/>
                  <a:gd name="T5" fmla="*/ 1 h 6"/>
                  <a:gd name="T6" fmla="*/ 9 w 11"/>
                  <a:gd name="T7" fmla="*/ 0 h 6"/>
                </a:gdLst>
                <a:ahLst/>
                <a:cxnLst>
                  <a:cxn ang="0">
                    <a:pos x="T0" y="T1"/>
                  </a:cxn>
                  <a:cxn ang="0">
                    <a:pos x="T2" y="T3"/>
                  </a:cxn>
                  <a:cxn ang="0">
                    <a:pos x="T4" y="T5"/>
                  </a:cxn>
                  <a:cxn ang="0">
                    <a:pos x="T6" y="T7"/>
                  </a:cxn>
                </a:cxnLst>
                <a:rect l="0" t="0" r="r" b="b"/>
                <a:pathLst>
                  <a:path w="11" h="6">
                    <a:moveTo>
                      <a:pt x="9" y="0"/>
                    </a:moveTo>
                    <a:cubicBezTo>
                      <a:pt x="11" y="5"/>
                      <a:pt x="5" y="1"/>
                      <a:pt x="6" y="6"/>
                    </a:cubicBezTo>
                    <a:cubicBezTo>
                      <a:pt x="3" y="6"/>
                      <a:pt x="0" y="5"/>
                      <a:pt x="1" y="1"/>
                    </a:cubicBezTo>
                    <a:cubicBezTo>
                      <a:pt x="4" y="5"/>
                      <a:pt x="5" y="0"/>
                      <a:pt x="9"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4" name="Freeform 58">
                <a:extLst>
                  <a:ext uri="{FF2B5EF4-FFF2-40B4-BE49-F238E27FC236}">
                    <a16:creationId xmlns:a16="http://schemas.microsoft.com/office/drawing/2014/main" id="{EE678D5B-39B2-F255-C11B-3E59E8C62183}"/>
                  </a:ext>
                </a:extLst>
              </p:cNvPr>
              <p:cNvSpPr/>
              <p:nvPr/>
            </p:nvSpPr>
            <p:spPr bwMode="auto">
              <a:xfrm>
                <a:off x="7145337" y="2386012"/>
                <a:ext cx="55563" cy="60325"/>
              </a:xfrm>
              <a:custGeom>
                <a:avLst/>
                <a:gdLst>
                  <a:gd name="T0" fmla="*/ 13 w 15"/>
                  <a:gd name="T1" fmla="*/ 3 h 16"/>
                  <a:gd name="T2" fmla="*/ 13 w 15"/>
                  <a:gd name="T3" fmla="*/ 13 h 16"/>
                  <a:gd name="T4" fmla="*/ 5 w 15"/>
                  <a:gd name="T5" fmla="*/ 14 h 16"/>
                  <a:gd name="T6" fmla="*/ 1 w 15"/>
                  <a:gd name="T7" fmla="*/ 8 h 16"/>
                  <a:gd name="T8" fmla="*/ 13 w 15"/>
                  <a:gd name="T9" fmla="*/ 3 h 16"/>
                </a:gdLst>
                <a:ahLst/>
                <a:cxnLst>
                  <a:cxn ang="0">
                    <a:pos x="T0" y="T1"/>
                  </a:cxn>
                  <a:cxn ang="0">
                    <a:pos x="T2" y="T3"/>
                  </a:cxn>
                  <a:cxn ang="0">
                    <a:pos x="T4" y="T5"/>
                  </a:cxn>
                  <a:cxn ang="0">
                    <a:pos x="T6" y="T7"/>
                  </a:cxn>
                  <a:cxn ang="0">
                    <a:pos x="T8" y="T9"/>
                  </a:cxn>
                </a:cxnLst>
                <a:rect l="0" t="0" r="r" b="b"/>
                <a:pathLst>
                  <a:path w="15" h="16">
                    <a:moveTo>
                      <a:pt x="13" y="3"/>
                    </a:moveTo>
                    <a:cubicBezTo>
                      <a:pt x="15" y="7"/>
                      <a:pt x="9" y="11"/>
                      <a:pt x="13" y="13"/>
                    </a:cubicBezTo>
                    <a:cubicBezTo>
                      <a:pt x="13" y="16"/>
                      <a:pt x="7" y="13"/>
                      <a:pt x="5" y="14"/>
                    </a:cubicBezTo>
                    <a:cubicBezTo>
                      <a:pt x="5" y="9"/>
                      <a:pt x="6" y="6"/>
                      <a:pt x="1" y="8"/>
                    </a:cubicBezTo>
                    <a:cubicBezTo>
                      <a:pt x="0" y="2"/>
                      <a:pt x="8" y="0"/>
                      <a:pt x="13"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5" name="Freeform 59">
                <a:extLst>
                  <a:ext uri="{FF2B5EF4-FFF2-40B4-BE49-F238E27FC236}">
                    <a16:creationId xmlns:a16="http://schemas.microsoft.com/office/drawing/2014/main" id="{4A293C45-B4C5-4408-1205-0F8CC144470A}"/>
                  </a:ext>
                </a:extLst>
              </p:cNvPr>
              <p:cNvSpPr/>
              <p:nvPr/>
            </p:nvSpPr>
            <p:spPr bwMode="auto">
              <a:xfrm>
                <a:off x="6945312" y="2597150"/>
                <a:ext cx="34925" cy="52388"/>
              </a:xfrm>
              <a:custGeom>
                <a:avLst/>
                <a:gdLst>
                  <a:gd name="T0" fmla="*/ 9 w 9"/>
                  <a:gd name="T1" fmla="*/ 6 h 14"/>
                  <a:gd name="T2" fmla="*/ 6 w 9"/>
                  <a:gd name="T3" fmla="*/ 14 h 14"/>
                  <a:gd name="T4" fmla="*/ 0 w 9"/>
                  <a:gd name="T5" fmla="*/ 14 h 14"/>
                  <a:gd name="T6" fmla="*/ 2 w 9"/>
                  <a:gd name="T7" fmla="*/ 4 h 14"/>
                  <a:gd name="T8" fmla="*/ 9 w 9"/>
                  <a:gd name="T9" fmla="*/ 6 h 14"/>
                </a:gdLst>
                <a:ahLst/>
                <a:cxnLst>
                  <a:cxn ang="0">
                    <a:pos x="T0" y="T1"/>
                  </a:cxn>
                  <a:cxn ang="0">
                    <a:pos x="T2" y="T3"/>
                  </a:cxn>
                  <a:cxn ang="0">
                    <a:pos x="T4" y="T5"/>
                  </a:cxn>
                  <a:cxn ang="0">
                    <a:pos x="T6" y="T7"/>
                  </a:cxn>
                  <a:cxn ang="0">
                    <a:pos x="T8" y="T9"/>
                  </a:cxn>
                </a:cxnLst>
                <a:rect l="0" t="0" r="r" b="b"/>
                <a:pathLst>
                  <a:path w="9" h="14">
                    <a:moveTo>
                      <a:pt x="9" y="6"/>
                    </a:moveTo>
                    <a:cubicBezTo>
                      <a:pt x="9" y="10"/>
                      <a:pt x="4" y="9"/>
                      <a:pt x="6" y="14"/>
                    </a:cubicBezTo>
                    <a:cubicBezTo>
                      <a:pt x="0" y="14"/>
                      <a:pt x="0" y="14"/>
                      <a:pt x="0" y="14"/>
                    </a:cubicBezTo>
                    <a:cubicBezTo>
                      <a:pt x="1" y="12"/>
                      <a:pt x="5" y="6"/>
                      <a:pt x="2" y="4"/>
                    </a:cubicBezTo>
                    <a:cubicBezTo>
                      <a:pt x="3" y="1"/>
                      <a:pt x="9" y="0"/>
                      <a:pt x="9" y="6"/>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6" name="Freeform 60">
                <a:extLst>
                  <a:ext uri="{FF2B5EF4-FFF2-40B4-BE49-F238E27FC236}">
                    <a16:creationId xmlns:a16="http://schemas.microsoft.com/office/drawing/2014/main" id="{FF83B9D5-253A-CF22-A363-8A45E6310282}"/>
                  </a:ext>
                </a:extLst>
              </p:cNvPr>
              <p:cNvSpPr/>
              <p:nvPr/>
            </p:nvSpPr>
            <p:spPr bwMode="auto">
              <a:xfrm>
                <a:off x="1995487" y="2622550"/>
                <a:ext cx="22225" cy="15875"/>
              </a:xfrm>
              <a:custGeom>
                <a:avLst/>
                <a:gdLst>
                  <a:gd name="T0" fmla="*/ 0 w 6"/>
                  <a:gd name="T1" fmla="*/ 2 h 4"/>
                  <a:gd name="T2" fmla="*/ 6 w 6"/>
                  <a:gd name="T3" fmla="*/ 0 h 4"/>
                  <a:gd name="T4" fmla="*/ 4 w 6"/>
                  <a:gd name="T5" fmla="*/ 4 h 4"/>
                  <a:gd name="T6" fmla="*/ 2 w 6"/>
                  <a:gd name="T7" fmla="*/ 4 h 4"/>
                  <a:gd name="T8" fmla="*/ 0 w 6"/>
                  <a:gd name="T9" fmla="*/ 2 h 4"/>
                </a:gdLst>
                <a:ahLst/>
                <a:cxnLst>
                  <a:cxn ang="0">
                    <a:pos x="T0" y="T1"/>
                  </a:cxn>
                  <a:cxn ang="0">
                    <a:pos x="T2" y="T3"/>
                  </a:cxn>
                  <a:cxn ang="0">
                    <a:pos x="T4" y="T5"/>
                  </a:cxn>
                  <a:cxn ang="0">
                    <a:pos x="T6" y="T7"/>
                  </a:cxn>
                  <a:cxn ang="0">
                    <a:pos x="T8" y="T9"/>
                  </a:cxn>
                </a:cxnLst>
                <a:rect l="0" t="0" r="r" b="b"/>
                <a:pathLst>
                  <a:path w="6" h="4">
                    <a:moveTo>
                      <a:pt x="0" y="2"/>
                    </a:moveTo>
                    <a:cubicBezTo>
                      <a:pt x="1" y="0"/>
                      <a:pt x="4" y="0"/>
                      <a:pt x="6" y="0"/>
                    </a:cubicBezTo>
                    <a:cubicBezTo>
                      <a:pt x="6" y="2"/>
                      <a:pt x="4" y="3"/>
                      <a:pt x="4" y="4"/>
                    </a:cubicBezTo>
                    <a:cubicBezTo>
                      <a:pt x="2" y="4"/>
                      <a:pt x="2" y="4"/>
                      <a:pt x="2" y="4"/>
                    </a:cubicBezTo>
                    <a:cubicBezTo>
                      <a:pt x="2" y="3"/>
                      <a:pt x="1" y="2"/>
                      <a:pt x="0"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7" name="Freeform 61">
                <a:extLst>
                  <a:ext uri="{FF2B5EF4-FFF2-40B4-BE49-F238E27FC236}">
                    <a16:creationId xmlns:a16="http://schemas.microsoft.com/office/drawing/2014/main" id="{50C2161E-9A7E-7A71-EA93-25351D29677B}"/>
                  </a:ext>
                </a:extLst>
              </p:cNvPr>
              <p:cNvSpPr/>
              <p:nvPr/>
            </p:nvSpPr>
            <p:spPr bwMode="auto">
              <a:xfrm>
                <a:off x="2554287" y="2638425"/>
                <a:ext cx="214313" cy="85725"/>
              </a:xfrm>
              <a:custGeom>
                <a:avLst/>
                <a:gdLst>
                  <a:gd name="T0" fmla="*/ 56 w 57"/>
                  <a:gd name="T1" fmla="*/ 16 h 23"/>
                  <a:gd name="T2" fmla="*/ 43 w 57"/>
                  <a:gd name="T3" fmla="*/ 20 h 23"/>
                  <a:gd name="T4" fmla="*/ 41 w 57"/>
                  <a:gd name="T5" fmla="*/ 13 h 23"/>
                  <a:gd name="T6" fmla="*/ 25 w 57"/>
                  <a:gd name="T7" fmla="*/ 10 h 23"/>
                  <a:gd name="T8" fmla="*/ 24 w 57"/>
                  <a:gd name="T9" fmla="*/ 6 h 23"/>
                  <a:gd name="T10" fmla="*/ 10 w 57"/>
                  <a:gd name="T11" fmla="*/ 6 h 23"/>
                  <a:gd name="T12" fmla="*/ 0 w 57"/>
                  <a:gd name="T13" fmla="*/ 9 h 23"/>
                  <a:gd name="T14" fmla="*/ 5 w 57"/>
                  <a:gd name="T15" fmla="*/ 2 h 23"/>
                  <a:gd name="T16" fmla="*/ 18 w 57"/>
                  <a:gd name="T17" fmla="*/ 0 h 23"/>
                  <a:gd name="T18" fmla="*/ 22 w 57"/>
                  <a:gd name="T19" fmla="*/ 3 h 23"/>
                  <a:gd name="T20" fmla="*/ 27 w 57"/>
                  <a:gd name="T21" fmla="*/ 5 h 23"/>
                  <a:gd name="T22" fmla="*/ 38 w 57"/>
                  <a:gd name="T23" fmla="*/ 6 h 23"/>
                  <a:gd name="T24" fmla="*/ 42 w 57"/>
                  <a:gd name="T25" fmla="*/ 13 h 23"/>
                  <a:gd name="T26" fmla="*/ 46 w 57"/>
                  <a:gd name="T27" fmla="*/ 14 h 23"/>
                  <a:gd name="T28" fmla="*/ 56 w 57"/>
                  <a:gd name="T29" fmla="*/ 16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7" h="23">
                    <a:moveTo>
                      <a:pt x="56" y="16"/>
                    </a:moveTo>
                    <a:cubicBezTo>
                      <a:pt x="57" y="23"/>
                      <a:pt x="44" y="15"/>
                      <a:pt x="43" y="20"/>
                    </a:cubicBezTo>
                    <a:cubicBezTo>
                      <a:pt x="40" y="20"/>
                      <a:pt x="43" y="14"/>
                      <a:pt x="41" y="13"/>
                    </a:cubicBezTo>
                    <a:cubicBezTo>
                      <a:pt x="36" y="12"/>
                      <a:pt x="30" y="11"/>
                      <a:pt x="25" y="10"/>
                    </a:cubicBezTo>
                    <a:cubicBezTo>
                      <a:pt x="24" y="9"/>
                      <a:pt x="24" y="8"/>
                      <a:pt x="24" y="6"/>
                    </a:cubicBezTo>
                    <a:cubicBezTo>
                      <a:pt x="18" y="6"/>
                      <a:pt x="14" y="5"/>
                      <a:pt x="10" y="6"/>
                    </a:cubicBezTo>
                    <a:cubicBezTo>
                      <a:pt x="6" y="7"/>
                      <a:pt x="4" y="10"/>
                      <a:pt x="0" y="9"/>
                    </a:cubicBezTo>
                    <a:cubicBezTo>
                      <a:pt x="0" y="5"/>
                      <a:pt x="6" y="6"/>
                      <a:pt x="5" y="2"/>
                    </a:cubicBezTo>
                    <a:cubicBezTo>
                      <a:pt x="9" y="1"/>
                      <a:pt x="17" y="4"/>
                      <a:pt x="18" y="0"/>
                    </a:cubicBezTo>
                    <a:cubicBezTo>
                      <a:pt x="24" y="1"/>
                      <a:pt x="16" y="2"/>
                      <a:pt x="22" y="3"/>
                    </a:cubicBezTo>
                    <a:cubicBezTo>
                      <a:pt x="22" y="3"/>
                      <a:pt x="26" y="4"/>
                      <a:pt x="27" y="5"/>
                    </a:cubicBezTo>
                    <a:cubicBezTo>
                      <a:pt x="28" y="6"/>
                      <a:pt x="32" y="6"/>
                      <a:pt x="38" y="6"/>
                    </a:cubicBezTo>
                    <a:cubicBezTo>
                      <a:pt x="36" y="11"/>
                      <a:pt x="45" y="7"/>
                      <a:pt x="42" y="13"/>
                    </a:cubicBezTo>
                    <a:cubicBezTo>
                      <a:pt x="44" y="11"/>
                      <a:pt x="45" y="12"/>
                      <a:pt x="46" y="14"/>
                    </a:cubicBezTo>
                    <a:cubicBezTo>
                      <a:pt x="49" y="15"/>
                      <a:pt x="55" y="13"/>
                      <a:pt x="56" y="16"/>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8" name="Freeform 62">
                <a:extLst>
                  <a:ext uri="{FF2B5EF4-FFF2-40B4-BE49-F238E27FC236}">
                    <a16:creationId xmlns:a16="http://schemas.microsoft.com/office/drawing/2014/main" id="{688E6D0E-EADE-989F-FA39-A74334701664}"/>
                  </a:ext>
                </a:extLst>
              </p:cNvPr>
              <p:cNvSpPr/>
              <p:nvPr/>
            </p:nvSpPr>
            <p:spPr bwMode="auto">
              <a:xfrm>
                <a:off x="2805112" y="2713038"/>
                <a:ext cx="90488" cy="49213"/>
              </a:xfrm>
              <a:custGeom>
                <a:avLst/>
                <a:gdLst>
                  <a:gd name="T0" fmla="*/ 2 w 24"/>
                  <a:gd name="T1" fmla="*/ 0 h 13"/>
                  <a:gd name="T2" fmla="*/ 13 w 24"/>
                  <a:gd name="T3" fmla="*/ 1 h 13"/>
                  <a:gd name="T4" fmla="*/ 18 w 24"/>
                  <a:gd name="T5" fmla="*/ 3 h 13"/>
                  <a:gd name="T6" fmla="*/ 24 w 24"/>
                  <a:gd name="T7" fmla="*/ 6 h 13"/>
                  <a:gd name="T8" fmla="*/ 4 w 24"/>
                  <a:gd name="T9" fmla="*/ 8 h 13"/>
                  <a:gd name="T10" fmla="*/ 7 w 24"/>
                  <a:gd name="T11" fmla="*/ 7 h 13"/>
                  <a:gd name="T12" fmla="*/ 2 w 24"/>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4" h="13">
                    <a:moveTo>
                      <a:pt x="2" y="0"/>
                    </a:moveTo>
                    <a:cubicBezTo>
                      <a:pt x="4" y="2"/>
                      <a:pt x="9" y="0"/>
                      <a:pt x="13" y="1"/>
                    </a:cubicBezTo>
                    <a:cubicBezTo>
                      <a:pt x="13" y="2"/>
                      <a:pt x="17" y="7"/>
                      <a:pt x="18" y="3"/>
                    </a:cubicBezTo>
                    <a:cubicBezTo>
                      <a:pt x="21" y="3"/>
                      <a:pt x="20" y="7"/>
                      <a:pt x="24" y="6"/>
                    </a:cubicBezTo>
                    <a:cubicBezTo>
                      <a:pt x="24" y="13"/>
                      <a:pt x="9" y="10"/>
                      <a:pt x="4" y="8"/>
                    </a:cubicBezTo>
                    <a:cubicBezTo>
                      <a:pt x="4" y="7"/>
                      <a:pt x="7" y="7"/>
                      <a:pt x="7" y="7"/>
                    </a:cubicBezTo>
                    <a:cubicBezTo>
                      <a:pt x="7" y="5"/>
                      <a:pt x="0" y="5"/>
                      <a:pt x="2"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39" name="Freeform 63">
                <a:extLst>
                  <a:ext uri="{FF2B5EF4-FFF2-40B4-BE49-F238E27FC236}">
                    <a16:creationId xmlns:a16="http://schemas.microsoft.com/office/drawing/2014/main" id="{8632DF9E-DE1E-CA87-75B0-8551608F700A}"/>
                  </a:ext>
                </a:extLst>
              </p:cNvPr>
              <p:cNvSpPr/>
              <p:nvPr/>
            </p:nvSpPr>
            <p:spPr bwMode="auto">
              <a:xfrm>
                <a:off x="6699250" y="2716213"/>
                <a:ext cx="44450" cy="33338"/>
              </a:xfrm>
              <a:custGeom>
                <a:avLst/>
                <a:gdLst>
                  <a:gd name="T0" fmla="*/ 10 w 12"/>
                  <a:gd name="T1" fmla="*/ 0 h 9"/>
                  <a:gd name="T2" fmla="*/ 7 w 12"/>
                  <a:gd name="T3" fmla="*/ 9 h 9"/>
                  <a:gd name="T4" fmla="*/ 0 w 12"/>
                  <a:gd name="T5" fmla="*/ 3 h 9"/>
                  <a:gd name="T6" fmla="*/ 3 w 12"/>
                  <a:gd name="T7" fmla="*/ 0 h 9"/>
                  <a:gd name="T8" fmla="*/ 10 w 12"/>
                  <a:gd name="T9" fmla="*/ 0 h 9"/>
                </a:gdLst>
                <a:ahLst/>
                <a:cxnLst>
                  <a:cxn ang="0">
                    <a:pos x="T0" y="T1"/>
                  </a:cxn>
                  <a:cxn ang="0">
                    <a:pos x="T2" y="T3"/>
                  </a:cxn>
                  <a:cxn ang="0">
                    <a:pos x="T4" y="T5"/>
                  </a:cxn>
                  <a:cxn ang="0">
                    <a:pos x="T6" y="T7"/>
                  </a:cxn>
                  <a:cxn ang="0">
                    <a:pos x="T8" y="T9"/>
                  </a:cxn>
                </a:cxnLst>
                <a:rect l="0" t="0" r="r" b="b"/>
                <a:pathLst>
                  <a:path w="12" h="9">
                    <a:moveTo>
                      <a:pt x="10" y="0"/>
                    </a:moveTo>
                    <a:cubicBezTo>
                      <a:pt x="12" y="6"/>
                      <a:pt x="7" y="4"/>
                      <a:pt x="7" y="9"/>
                    </a:cubicBezTo>
                    <a:cubicBezTo>
                      <a:pt x="4" y="8"/>
                      <a:pt x="0" y="8"/>
                      <a:pt x="0" y="3"/>
                    </a:cubicBezTo>
                    <a:cubicBezTo>
                      <a:pt x="3" y="4"/>
                      <a:pt x="3" y="2"/>
                      <a:pt x="3" y="0"/>
                    </a:cubicBezTo>
                    <a:lnTo>
                      <a:pt x="10" y="0"/>
                    </a:lnTo>
                    <a:close/>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0" name="Freeform 64">
                <a:extLst>
                  <a:ext uri="{FF2B5EF4-FFF2-40B4-BE49-F238E27FC236}">
                    <a16:creationId xmlns:a16="http://schemas.microsoft.com/office/drawing/2014/main" id="{FE30EF51-6803-08E6-491D-7FBA02A796AB}"/>
                  </a:ext>
                </a:extLst>
              </p:cNvPr>
              <p:cNvSpPr/>
              <p:nvPr/>
            </p:nvSpPr>
            <p:spPr bwMode="auto">
              <a:xfrm>
                <a:off x="2776537" y="2727325"/>
                <a:ext cx="33338" cy="26988"/>
              </a:xfrm>
              <a:custGeom>
                <a:avLst/>
                <a:gdLst>
                  <a:gd name="T0" fmla="*/ 7 w 9"/>
                  <a:gd name="T1" fmla="*/ 7 h 7"/>
                  <a:gd name="T2" fmla="*/ 0 w 9"/>
                  <a:gd name="T3" fmla="*/ 6 h 7"/>
                  <a:gd name="T4" fmla="*/ 7 w 9"/>
                  <a:gd name="T5" fmla="*/ 7 h 7"/>
                </a:gdLst>
                <a:ahLst/>
                <a:cxnLst>
                  <a:cxn ang="0">
                    <a:pos x="T0" y="T1"/>
                  </a:cxn>
                  <a:cxn ang="0">
                    <a:pos x="T2" y="T3"/>
                  </a:cxn>
                  <a:cxn ang="0">
                    <a:pos x="T4" y="T5"/>
                  </a:cxn>
                </a:cxnLst>
                <a:rect l="0" t="0" r="r" b="b"/>
                <a:pathLst>
                  <a:path w="9" h="7">
                    <a:moveTo>
                      <a:pt x="7" y="7"/>
                    </a:moveTo>
                    <a:cubicBezTo>
                      <a:pt x="5" y="6"/>
                      <a:pt x="3" y="5"/>
                      <a:pt x="0" y="6"/>
                    </a:cubicBezTo>
                    <a:cubicBezTo>
                      <a:pt x="1" y="3"/>
                      <a:pt x="9" y="0"/>
                      <a:pt x="7" y="7"/>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1" name="Freeform 65">
                <a:extLst>
                  <a:ext uri="{FF2B5EF4-FFF2-40B4-BE49-F238E27FC236}">
                    <a16:creationId xmlns:a16="http://schemas.microsoft.com/office/drawing/2014/main" id="{11A48416-34C8-0B2B-6E5D-5D02868CEF18}"/>
                  </a:ext>
                </a:extLst>
              </p:cNvPr>
              <p:cNvSpPr/>
              <p:nvPr/>
            </p:nvSpPr>
            <p:spPr bwMode="auto">
              <a:xfrm>
                <a:off x="2686050" y="2735263"/>
                <a:ext cx="41275" cy="26988"/>
              </a:xfrm>
              <a:custGeom>
                <a:avLst/>
                <a:gdLst>
                  <a:gd name="T0" fmla="*/ 1 w 11"/>
                  <a:gd name="T1" fmla="*/ 2 h 7"/>
                  <a:gd name="T2" fmla="*/ 10 w 11"/>
                  <a:gd name="T3" fmla="*/ 5 h 7"/>
                  <a:gd name="T4" fmla="*/ 1 w 11"/>
                  <a:gd name="T5" fmla="*/ 2 h 7"/>
                </a:gdLst>
                <a:ahLst/>
                <a:cxnLst>
                  <a:cxn ang="0">
                    <a:pos x="T0" y="T1"/>
                  </a:cxn>
                  <a:cxn ang="0">
                    <a:pos x="T2" y="T3"/>
                  </a:cxn>
                  <a:cxn ang="0">
                    <a:pos x="T4" y="T5"/>
                  </a:cxn>
                </a:cxnLst>
                <a:rect l="0" t="0" r="r" b="b"/>
                <a:pathLst>
                  <a:path w="11" h="7">
                    <a:moveTo>
                      <a:pt x="1" y="2"/>
                    </a:moveTo>
                    <a:cubicBezTo>
                      <a:pt x="4" y="3"/>
                      <a:pt x="11" y="0"/>
                      <a:pt x="10" y="5"/>
                    </a:cubicBezTo>
                    <a:cubicBezTo>
                      <a:pt x="7" y="4"/>
                      <a:pt x="0" y="7"/>
                      <a:pt x="1"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2" name="Freeform 66">
                <a:extLst>
                  <a:ext uri="{FF2B5EF4-FFF2-40B4-BE49-F238E27FC236}">
                    <a16:creationId xmlns:a16="http://schemas.microsoft.com/office/drawing/2014/main" id="{A476E1D8-2EAF-1EA8-027E-514FD01F0AFA}"/>
                  </a:ext>
                </a:extLst>
              </p:cNvPr>
              <p:cNvSpPr/>
              <p:nvPr/>
            </p:nvSpPr>
            <p:spPr bwMode="auto">
              <a:xfrm>
                <a:off x="6934200" y="2749550"/>
                <a:ext cx="60325" cy="101600"/>
              </a:xfrm>
              <a:custGeom>
                <a:avLst/>
                <a:gdLst>
                  <a:gd name="T0" fmla="*/ 7 w 16"/>
                  <a:gd name="T1" fmla="*/ 0 h 27"/>
                  <a:gd name="T2" fmla="*/ 13 w 16"/>
                  <a:gd name="T3" fmla="*/ 0 h 27"/>
                  <a:gd name="T4" fmla="*/ 16 w 16"/>
                  <a:gd name="T5" fmla="*/ 10 h 27"/>
                  <a:gd name="T6" fmla="*/ 12 w 16"/>
                  <a:gd name="T7" fmla="*/ 14 h 27"/>
                  <a:gd name="T8" fmla="*/ 10 w 16"/>
                  <a:gd name="T9" fmla="*/ 18 h 27"/>
                  <a:gd name="T10" fmla="*/ 9 w 16"/>
                  <a:gd name="T11" fmla="*/ 25 h 27"/>
                  <a:gd name="T12" fmla="*/ 5 w 16"/>
                  <a:gd name="T13" fmla="*/ 21 h 27"/>
                  <a:gd name="T14" fmla="*/ 0 w 16"/>
                  <a:gd name="T15" fmla="*/ 15 h 27"/>
                  <a:gd name="T16" fmla="*/ 3 w 16"/>
                  <a:gd name="T17" fmla="*/ 7 h 27"/>
                  <a:gd name="T18" fmla="*/ 7 w 16"/>
                  <a:gd name="T19"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27">
                    <a:moveTo>
                      <a:pt x="7" y="0"/>
                    </a:moveTo>
                    <a:cubicBezTo>
                      <a:pt x="13" y="0"/>
                      <a:pt x="13" y="0"/>
                      <a:pt x="13" y="0"/>
                    </a:cubicBezTo>
                    <a:cubicBezTo>
                      <a:pt x="15" y="2"/>
                      <a:pt x="15" y="6"/>
                      <a:pt x="16" y="10"/>
                    </a:cubicBezTo>
                    <a:cubicBezTo>
                      <a:pt x="13" y="10"/>
                      <a:pt x="15" y="14"/>
                      <a:pt x="12" y="14"/>
                    </a:cubicBezTo>
                    <a:cubicBezTo>
                      <a:pt x="12" y="16"/>
                      <a:pt x="12" y="18"/>
                      <a:pt x="10" y="18"/>
                    </a:cubicBezTo>
                    <a:cubicBezTo>
                      <a:pt x="9" y="20"/>
                      <a:pt x="12" y="25"/>
                      <a:pt x="9" y="25"/>
                    </a:cubicBezTo>
                    <a:cubicBezTo>
                      <a:pt x="4" y="27"/>
                      <a:pt x="8" y="21"/>
                      <a:pt x="5" y="21"/>
                    </a:cubicBezTo>
                    <a:cubicBezTo>
                      <a:pt x="3" y="21"/>
                      <a:pt x="2" y="17"/>
                      <a:pt x="0" y="15"/>
                    </a:cubicBezTo>
                    <a:cubicBezTo>
                      <a:pt x="0" y="11"/>
                      <a:pt x="5" y="13"/>
                      <a:pt x="3" y="7"/>
                    </a:cubicBezTo>
                    <a:cubicBezTo>
                      <a:pt x="7" y="10"/>
                      <a:pt x="7" y="3"/>
                      <a:pt x="7"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3" name="Freeform 67">
                <a:extLst>
                  <a:ext uri="{FF2B5EF4-FFF2-40B4-BE49-F238E27FC236}">
                    <a16:creationId xmlns:a16="http://schemas.microsoft.com/office/drawing/2014/main" id="{AD828384-1601-8AB0-E418-046D7DB63B38}"/>
                  </a:ext>
                </a:extLst>
              </p:cNvPr>
              <p:cNvSpPr/>
              <p:nvPr/>
            </p:nvSpPr>
            <p:spPr bwMode="auto">
              <a:xfrm>
                <a:off x="6994525" y="2836863"/>
                <a:ext cx="79375" cy="82550"/>
              </a:xfrm>
              <a:custGeom>
                <a:avLst/>
                <a:gdLst>
                  <a:gd name="T0" fmla="*/ 11 w 21"/>
                  <a:gd name="T1" fmla="*/ 2 h 22"/>
                  <a:gd name="T2" fmla="*/ 15 w 21"/>
                  <a:gd name="T3" fmla="*/ 6 h 22"/>
                  <a:gd name="T4" fmla="*/ 14 w 21"/>
                  <a:gd name="T5" fmla="*/ 8 h 22"/>
                  <a:gd name="T6" fmla="*/ 15 w 21"/>
                  <a:gd name="T7" fmla="*/ 11 h 22"/>
                  <a:gd name="T8" fmla="*/ 21 w 21"/>
                  <a:gd name="T9" fmla="*/ 18 h 22"/>
                  <a:gd name="T10" fmla="*/ 18 w 21"/>
                  <a:gd name="T11" fmla="*/ 22 h 22"/>
                  <a:gd name="T12" fmla="*/ 14 w 21"/>
                  <a:gd name="T13" fmla="*/ 22 h 22"/>
                  <a:gd name="T14" fmla="*/ 7 w 21"/>
                  <a:gd name="T15" fmla="*/ 15 h 22"/>
                  <a:gd name="T16" fmla="*/ 10 w 21"/>
                  <a:gd name="T17" fmla="*/ 12 h 22"/>
                  <a:gd name="T18" fmla="*/ 0 w 21"/>
                  <a:gd name="T19" fmla="*/ 4 h 22"/>
                  <a:gd name="T20" fmla="*/ 11 w 21"/>
                  <a:gd name="T21" fmla="*/ 2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 h="22">
                    <a:moveTo>
                      <a:pt x="11" y="2"/>
                    </a:moveTo>
                    <a:cubicBezTo>
                      <a:pt x="7" y="7"/>
                      <a:pt x="14" y="5"/>
                      <a:pt x="15" y="6"/>
                    </a:cubicBezTo>
                    <a:cubicBezTo>
                      <a:pt x="16" y="8"/>
                      <a:pt x="14" y="7"/>
                      <a:pt x="14" y="8"/>
                    </a:cubicBezTo>
                    <a:cubicBezTo>
                      <a:pt x="14" y="8"/>
                      <a:pt x="15" y="10"/>
                      <a:pt x="15" y="11"/>
                    </a:cubicBezTo>
                    <a:cubicBezTo>
                      <a:pt x="17" y="13"/>
                      <a:pt x="21" y="13"/>
                      <a:pt x="21" y="18"/>
                    </a:cubicBezTo>
                    <a:cubicBezTo>
                      <a:pt x="18" y="17"/>
                      <a:pt x="18" y="20"/>
                      <a:pt x="18" y="22"/>
                    </a:cubicBezTo>
                    <a:cubicBezTo>
                      <a:pt x="17" y="21"/>
                      <a:pt x="14" y="20"/>
                      <a:pt x="14" y="22"/>
                    </a:cubicBezTo>
                    <a:cubicBezTo>
                      <a:pt x="10" y="21"/>
                      <a:pt x="11" y="15"/>
                      <a:pt x="7" y="15"/>
                    </a:cubicBezTo>
                    <a:cubicBezTo>
                      <a:pt x="7" y="13"/>
                      <a:pt x="10" y="14"/>
                      <a:pt x="10" y="12"/>
                    </a:cubicBezTo>
                    <a:cubicBezTo>
                      <a:pt x="6" y="9"/>
                      <a:pt x="4" y="5"/>
                      <a:pt x="0" y="4"/>
                    </a:cubicBezTo>
                    <a:cubicBezTo>
                      <a:pt x="3" y="0"/>
                      <a:pt x="6" y="1"/>
                      <a:pt x="11"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4" name="Rectangle 68">
                <a:extLst>
                  <a:ext uri="{FF2B5EF4-FFF2-40B4-BE49-F238E27FC236}">
                    <a16:creationId xmlns:a16="http://schemas.microsoft.com/office/drawing/2014/main" id="{E8347C2A-7E98-B787-7A0F-F068920E96DC}"/>
                  </a:ext>
                </a:extLst>
              </p:cNvPr>
              <p:cNvSpPr>
                <a:spLocks noChangeArrowheads="1"/>
              </p:cNvSpPr>
              <p:nvPr/>
            </p:nvSpPr>
            <p:spPr bwMode="auto">
              <a:xfrm>
                <a:off x="6961187" y="2870200"/>
                <a:ext cx="19050" cy="11113"/>
              </a:xfrm>
              <a:prstGeom prst="rect">
                <a:avLst/>
              </a:pr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5" name="Freeform 69">
                <a:extLst>
                  <a:ext uri="{FF2B5EF4-FFF2-40B4-BE49-F238E27FC236}">
                    <a16:creationId xmlns:a16="http://schemas.microsoft.com/office/drawing/2014/main" id="{16EE44A0-76E8-FA45-5B51-96936D22C59A}"/>
                  </a:ext>
                </a:extLst>
              </p:cNvPr>
              <p:cNvSpPr/>
              <p:nvPr/>
            </p:nvSpPr>
            <p:spPr bwMode="auto">
              <a:xfrm>
                <a:off x="6986587" y="2884488"/>
                <a:ext cx="46038" cy="65088"/>
              </a:xfrm>
              <a:custGeom>
                <a:avLst/>
                <a:gdLst>
                  <a:gd name="T0" fmla="*/ 12 w 12"/>
                  <a:gd name="T1" fmla="*/ 14 h 17"/>
                  <a:gd name="T2" fmla="*/ 5 w 12"/>
                  <a:gd name="T3" fmla="*/ 16 h 17"/>
                  <a:gd name="T4" fmla="*/ 0 w 12"/>
                  <a:gd name="T5" fmla="*/ 9 h 17"/>
                  <a:gd name="T6" fmla="*/ 12 w 12"/>
                  <a:gd name="T7" fmla="*/ 14 h 17"/>
                </a:gdLst>
                <a:ahLst/>
                <a:cxnLst>
                  <a:cxn ang="0">
                    <a:pos x="T0" y="T1"/>
                  </a:cxn>
                  <a:cxn ang="0">
                    <a:pos x="T2" y="T3"/>
                  </a:cxn>
                  <a:cxn ang="0">
                    <a:pos x="T4" y="T5"/>
                  </a:cxn>
                  <a:cxn ang="0">
                    <a:pos x="T6" y="T7"/>
                  </a:cxn>
                </a:cxnLst>
                <a:rect l="0" t="0" r="r" b="b"/>
                <a:pathLst>
                  <a:path w="12" h="17">
                    <a:moveTo>
                      <a:pt x="12" y="14"/>
                    </a:moveTo>
                    <a:cubicBezTo>
                      <a:pt x="12" y="17"/>
                      <a:pt x="7" y="15"/>
                      <a:pt x="5" y="16"/>
                    </a:cubicBezTo>
                    <a:cubicBezTo>
                      <a:pt x="5" y="12"/>
                      <a:pt x="6" y="7"/>
                      <a:pt x="0" y="9"/>
                    </a:cubicBezTo>
                    <a:cubicBezTo>
                      <a:pt x="6" y="0"/>
                      <a:pt x="5" y="16"/>
                      <a:pt x="12" y="14"/>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6" name="Freeform 70">
                <a:extLst>
                  <a:ext uri="{FF2B5EF4-FFF2-40B4-BE49-F238E27FC236}">
                    <a16:creationId xmlns:a16="http://schemas.microsoft.com/office/drawing/2014/main" id="{48DCA376-1EF4-6200-304A-22057871C9A5}"/>
                  </a:ext>
                </a:extLst>
              </p:cNvPr>
              <p:cNvSpPr/>
              <p:nvPr/>
            </p:nvSpPr>
            <p:spPr bwMode="auto">
              <a:xfrm>
                <a:off x="6080125" y="2938463"/>
                <a:ext cx="44450" cy="77788"/>
              </a:xfrm>
              <a:custGeom>
                <a:avLst/>
                <a:gdLst>
                  <a:gd name="T0" fmla="*/ 3 w 12"/>
                  <a:gd name="T1" fmla="*/ 2 h 21"/>
                  <a:gd name="T2" fmla="*/ 7 w 12"/>
                  <a:gd name="T3" fmla="*/ 6 h 21"/>
                  <a:gd name="T4" fmla="*/ 8 w 12"/>
                  <a:gd name="T5" fmla="*/ 7 h 21"/>
                  <a:gd name="T6" fmla="*/ 11 w 12"/>
                  <a:gd name="T7" fmla="*/ 10 h 21"/>
                  <a:gd name="T8" fmla="*/ 10 w 12"/>
                  <a:gd name="T9" fmla="*/ 12 h 21"/>
                  <a:gd name="T10" fmla="*/ 11 w 12"/>
                  <a:gd name="T11" fmla="*/ 19 h 21"/>
                  <a:gd name="T12" fmla="*/ 8 w 12"/>
                  <a:gd name="T13" fmla="*/ 21 h 21"/>
                  <a:gd name="T14" fmla="*/ 3 w 12"/>
                  <a:gd name="T15" fmla="*/ 2 h 2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21">
                    <a:moveTo>
                      <a:pt x="3" y="2"/>
                    </a:moveTo>
                    <a:cubicBezTo>
                      <a:pt x="5" y="0"/>
                      <a:pt x="6" y="5"/>
                      <a:pt x="7" y="6"/>
                    </a:cubicBezTo>
                    <a:cubicBezTo>
                      <a:pt x="7" y="7"/>
                      <a:pt x="8" y="6"/>
                      <a:pt x="8" y="7"/>
                    </a:cubicBezTo>
                    <a:cubicBezTo>
                      <a:pt x="8" y="9"/>
                      <a:pt x="11" y="9"/>
                      <a:pt x="11" y="10"/>
                    </a:cubicBezTo>
                    <a:cubicBezTo>
                      <a:pt x="12" y="12"/>
                      <a:pt x="10" y="11"/>
                      <a:pt x="10" y="12"/>
                    </a:cubicBezTo>
                    <a:cubicBezTo>
                      <a:pt x="9" y="13"/>
                      <a:pt x="12" y="15"/>
                      <a:pt x="11" y="19"/>
                    </a:cubicBezTo>
                    <a:cubicBezTo>
                      <a:pt x="9" y="18"/>
                      <a:pt x="8" y="20"/>
                      <a:pt x="8" y="21"/>
                    </a:cubicBezTo>
                    <a:cubicBezTo>
                      <a:pt x="0" y="19"/>
                      <a:pt x="1" y="11"/>
                      <a:pt x="3"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7" name="Freeform 71">
                <a:extLst>
                  <a:ext uri="{FF2B5EF4-FFF2-40B4-BE49-F238E27FC236}">
                    <a16:creationId xmlns:a16="http://schemas.microsoft.com/office/drawing/2014/main" id="{C4E45409-F1FF-077F-7F70-A2991ED634FF}"/>
                  </a:ext>
                </a:extLst>
              </p:cNvPr>
              <p:cNvSpPr/>
              <p:nvPr/>
            </p:nvSpPr>
            <p:spPr bwMode="auto">
              <a:xfrm>
                <a:off x="7027862" y="2941638"/>
                <a:ext cx="57150" cy="85725"/>
              </a:xfrm>
              <a:custGeom>
                <a:avLst/>
                <a:gdLst>
                  <a:gd name="T0" fmla="*/ 12 w 15"/>
                  <a:gd name="T1" fmla="*/ 1 h 23"/>
                  <a:gd name="T2" fmla="*/ 15 w 15"/>
                  <a:gd name="T3" fmla="*/ 12 h 23"/>
                  <a:gd name="T4" fmla="*/ 11 w 15"/>
                  <a:gd name="T5" fmla="*/ 13 h 23"/>
                  <a:gd name="T6" fmla="*/ 11 w 15"/>
                  <a:gd name="T7" fmla="*/ 23 h 23"/>
                  <a:gd name="T8" fmla="*/ 3 w 15"/>
                  <a:gd name="T9" fmla="*/ 19 h 23"/>
                  <a:gd name="T10" fmla="*/ 5 w 15"/>
                  <a:gd name="T11" fmla="*/ 13 h 23"/>
                  <a:gd name="T12" fmla="*/ 5 w 15"/>
                  <a:gd name="T13" fmla="*/ 11 h 23"/>
                  <a:gd name="T14" fmla="*/ 3 w 15"/>
                  <a:gd name="T15" fmla="*/ 11 h 23"/>
                  <a:gd name="T16" fmla="*/ 6 w 15"/>
                  <a:gd name="T17" fmla="*/ 6 h 23"/>
                  <a:gd name="T18" fmla="*/ 9 w 15"/>
                  <a:gd name="T19" fmla="*/ 2 h 23"/>
                  <a:gd name="T20" fmla="*/ 12 w 15"/>
                  <a:gd name="T21"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 h="23">
                    <a:moveTo>
                      <a:pt x="12" y="1"/>
                    </a:moveTo>
                    <a:cubicBezTo>
                      <a:pt x="12" y="6"/>
                      <a:pt x="11" y="11"/>
                      <a:pt x="15" y="12"/>
                    </a:cubicBezTo>
                    <a:cubicBezTo>
                      <a:pt x="14" y="14"/>
                      <a:pt x="12" y="13"/>
                      <a:pt x="11" y="13"/>
                    </a:cubicBezTo>
                    <a:cubicBezTo>
                      <a:pt x="13" y="16"/>
                      <a:pt x="9" y="18"/>
                      <a:pt x="11" y="23"/>
                    </a:cubicBezTo>
                    <a:cubicBezTo>
                      <a:pt x="7" y="23"/>
                      <a:pt x="7" y="19"/>
                      <a:pt x="3" y="19"/>
                    </a:cubicBezTo>
                    <a:cubicBezTo>
                      <a:pt x="3" y="16"/>
                      <a:pt x="5" y="15"/>
                      <a:pt x="5" y="13"/>
                    </a:cubicBezTo>
                    <a:cubicBezTo>
                      <a:pt x="5" y="12"/>
                      <a:pt x="2" y="11"/>
                      <a:pt x="5" y="11"/>
                    </a:cubicBezTo>
                    <a:cubicBezTo>
                      <a:pt x="5" y="9"/>
                      <a:pt x="3" y="10"/>
                      <a:pt x="3" y="11"/>
                    </a:cubicBezTo>
                    <a:cubicBezTo>
                      <a:pt x="0" y="10"/>
                      <a:pt x="3" y="5"/>
                      <a:pt x="6" y="6"/>
                    </a:cubicBezTo>
                    <a:cubicBezTo>
                      <a:pt x="6" y="4"/>
                      <a:pt x="8" y="3"/>
                      <a:pt x="9" y="2"/>
                    </a:cubicBezTo>
                    <a:cubicBezTo>
                      <a:pt x="10" y="2"/>
                      <a:pt x="10" y="0"/>
                      <a:pt x="12" y="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8" name="Freeform 72">
                <a:extLst>
                  <a:ext uri="{FF2B5EF4-FFF2-40B4-BE49-F238E27FC236}">
                    <a16:creationId xmlns:a16="http://schemas.microsoft.com/office/drawing/2014/main" id="{6788F638-14B8-795E-58CC-5EAB99DDECA6}"/>
                  </a:ext>
                </a:extLst>
              </p:cNvPr>
              <p:cNvSpPr/>
              <p:nvPr/>
            </p:nvSpPr>
            <p:spPr bwMode="auto">
              <a:xfrm>
                <a:off x="6986587" y="2960688"/>
                <a:ext cx="41275" cy="36513"/>
              </a:xfrm>
              <a:custGeom>
                <a:avLst/>
                <a:gdLst>
                  <a:gd name="T0" fmla="*/ 6 w 11"/>
                  <a:gd name="T1" fmla="*/ 0 h 10"/>
                  <a:gd name="T2" fmla="*/ 10 w 11"/>
                  <a:gd name="T3" fmla="*/ 4 h 10"/>
                  <a:gd name="T4" fmla="*/ 9 w 11"/>
                  <a:gd name="T5" fmla="*/ 6 h 10"/>
                  <a:gd name="T6" fmla="*/ 0 w 11"/>
                  <a:gd name="T7" fmla="*/ 10 h 10"/>
                  <a:gd name="T8" fmla="*/ 6 w 11"/>
                  <a:gd name="T9" fmla="*/ 0 h 10"/>
                </a:gdLst>
                <a:ahLst/>
                <a:cxnLst>
                  <a:cxn ang="0">
                    <a:pos x="T0" y="T1"/>
                  </a:cxn>
                  <a:cxn ang="0">
                    <a:pos x="T2" y="T3"/>
                  </a:cxn>
                  <a:cxn ang="0">
                    <a:pos x="T4" y="T5"/>
                  </a:cxn>
                  <a:cxn ang="0">
                    <a:pos x="T6" y="T7"/>
                  </a:cxn>
                  <a:cxn ang="0">
                    <a:pos x="T8" y="T9"/>
                  </a:cxn>
                </a:cxnLst>
                <a:rect l="0" t="0" r="r" b="b"/>
                <a:pathLst>
                  <a:path w="11" h="10">
                    <a:moveTo>
                      <a:pt x="6" y="0"/>
                    </a:moveTo>
                    <a:cubicBezTo>
                      <a:pt x="9" y="0"/>
                      <a:pt x="11" y="1"/>
                      <a:pt x="10" y="4"/>
                    </a:cubicBezTo>
                    <a:cubicBezTo>
                      <a:pt x="8" y="4"/>
                      <a:pt x="7" y="5"/>
                      <a:pt x="9" y="6"/>
                    </a:cubicBezTo>
                    <a:cubicBezTo>
                      <a:pt x="8" y="7"/>
                      <a:pt x="4" y="9"/>
                      <a:pt x="0" y="10"/>
                    </a:cubicBezTo>
                    <a:cubicBezTo>
                      <a:pt x="0" y="4"/>
                      <a:pt x="6" y="5"/>
                      <a:pt x="6"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49" name="Freeform 73">
                <a:extLst>
                  <a:ext uri="{FF2B5EF4-FFF2-40B4-BE49-F238E27FC236}">
                    <a16:creationId xmlns:a16="http://schemas.microsoft.com/office/drawing/2014/main" id="{D02161DF-685A-7017-DDF1-EC3783105EE0}"/>
                  </a:ext>
                </a:extLst>
              </p:cNvPr>
              <p:cNvSpPr/>
              <p:nvPr/>
            </p:nvSpPr>
            <p:spPr bwMode="auto">
              <a:xfrm>
                <a:off x="7104062" y="3095625"/>
                <a:ext cx="25400" cy="52388"/>
              </a:xfrm>
              <a:custGeom>
                <a:avLst/>
                <a:gdLst>
                  <a:gd name="T0" fmla="*/ 2 w 7"/>
                  <a:gd name="T1" fmla="*/ 0 h 14"/>
                  <a:gd name="T2" fmla="*/ 7 w 7"/>
                  <a:gd name="T3" fmla="*/ 5 h 14"/>
                  <a:gd name="T4" fmla="*/ 0 w 7"/>
                  <a:gd name="T5" fmla="*/ 13 h 14"/>
                  <a:gd name="T6" fmla="*/ 3 w 7"/>
                  <a:gd name="T7" fmla="*/ 12 h 14"/>
                  <a:gd name="T8" fmla="*/ 2 w 7"/>
                  <a:gd name="T9" fmla="*/ 0 h 14"/>
                </a:gdLst>
                <a:ahLst/>
                <a:cxnLst>
                  <a:cxn ang="0">
                    <a:pos x="T0" y="T1"/>
                  </a:cxn>
                  <a:cxn ang="0">
                    <a:pos x="T2" y="T3"/>
                  </a:cxn>
                  <a:cxn ang="0">
                    <a:pos x="T4" y="T5"/>
                  </a:cxn>
                  <a:cxn ang="0">
                    <a:pos x="T6" y="T7"/>
                  </a:cxn>
                  <a:cxn ang="0">
                    <a:pos x="T8" y="T9"/>
                  </a:cxn>
                </a:cxnLst>
                <a:rect l="0" t="0" r="r" b="b"/>
                <a:pathLst>
                  <a:path w="7" h="14">
                    <a:moveTo>
                      <a:pt x="2" y="0"/>
                    </a:moveTo>
                    <a:cubicBezTo>
                      <a:pt x="5" y="0"/>
                      <a:pt x="3" y="6"/>
                      <a:pt x="7" y="5"/>
                    </a:cubicBezTo>
                    <a:cubicBezTo>
                      <a:pt x="6" y="8"/>
                      <a:pt x="7" y="14"/>
                      <a:pt x="0" y="13"/>
                    </a:cubicBezTo>
                    <a:cubicBezTo>
                      <a:pt x="0" y="12"/>
                      <a:pt x="2" y="12"/>
                      <a:pt x="3" y="12"/>
                    </a:cubicBezTo>
                    <a:cubicBezTo>
                      <a:pt x="1" y="6"/>
                      <a:pt x="1" y="7"/>
                      <a:pt x="2"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0" name="Freeform 74">
                <a:extLst>
                  <a:ext uri="{FF2B5EF4-FFF2-40B4-BE49-F238E27FC236}">
                    <a16:creationId xmlns:a16="http://schemas.microsoft.com/office/drawing/2014/main" id="{C6825B64-1322-D761-69A7-CFB7B5A36FD5}"/>
                  </a:ext>
                </a:extLst>
              </p:cNvPr>
              <p:cNvSpPr/>
              <p:nvPr/>
            </p:nvSpPr>
            <p:spPr bwMode="auto">
              <a:xfrm>
                <a:off x="6942137" y="3109913"/>
                <a:ext cx="104775" cy="34925"/>
              </a:xfrm>
              <a:custGeom>
                <a:avLst/>
                <a:gdLst>
                  <a:gd name="T0" fmla="*/ 28 w 28"/>
                  <a:gd name="T1" fmla="*/ 3 h 9"/>
                  <a:gd name="T2" fmla="*/ 19 w 28"/>
                  <a:gd name="T3" fmla="*/ 8 h 9"/>
                  <a:gd name="T4" fmla="*/ 0 w 28"/>
                  <a:gd name="T5" fmla="*/ 9 h 9"/>
                  <a:gd name="T6" fmla="*/ 24 w 28"/>
                  <a:gd name="T7" fmla="*/ 2 h 9"/>
                  <a:gd name="T8" fmla="*/ 28 w 28"/>
                  <a:gd name="T9" fmla="*/ 3 h 9"/>
                </a:gdLst>
                <a:ahLst/>
                <a:cxnLst>
                  <a:cxn ang="0">
                    <a:pos x="T0" y="T1"/>
                  </a:cxn>
                  <a:cxn ang="0">
                    <a:pos x="T2" y="T3"/>
                  </a:cxn>
                  <a:cxn ang="0">
                    <a:pos x="T4" y="T5"/>
                  </a:cxn>
                  <a:cxn ang="0">
                    <a:pos x="T6" y="T7"/>
                  </a:cxn>
                  <a:cxn ang="0">
                    <a:pos x="T8" y="T9"/>
                  </a:cxn>
                </a:cxnLst>
                <a:rect l="0" t="0" r="r" b="b"/>
                <a:pathLst>
                  <a:path w="28" h="9">
                    <a:moveTo>
                      <a:pt x="28" y="3"/>
                    </a:moveTo>
                    <a:cubicBezTo>
                      <a:pt x="28" y="7"/>
                      <a:pt x="23" y="7"/>
                      <a:pt x="19" y="8"/>
                    </a:cubicBezTo>
                    <a:cubicBezTo>
                      <a:pt x="13" y="8"/>
                      <a:pt x="5" y="7"/>
                      <a:pt x="0" y="9"/>
                    </a:cubicBezTo>
                    <a:cubicBezTo>
                      <a:pt x="1" y="0"/>
                      <a:pt x="20" y="9"/>
                      <a:pt x="24" y="2"/>
                    </a:cubicBezTo>
                    <a:cubicBezTo>
                      <a:pt x="25" y="3"/>
                      <a:pt x="26" y="4"/>
                      <a:pt x="28"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1" name="Freeform 75">
                <a:extLst>
                  <a:ext uri="{FF2B5EF4-FFF2-40B4-BE49-F238E27FC236}">
                    <a16:creationId xmlns:a16="http://schemas.microsoft.com/office/drawing/2014/main" id="{E7CE8389-CD55-CF59-6001-8E77DBEC9BEB}"/>
                  </a:ext>
                </a:extLst>
              </p:cNvPr>
              <p:cNvSpPr/>
              <p:nvPr/>
            </p:nvSpPr>
            <p:spPr bwMode="auto">
              <a:xfrm>
                <a:off x="7175500" y="3151188"/>
                <a:ext cx="66675" cy="46038"/>
              </a:xfrm>
              <a:custGeom>
                <a:avLst/>
                <a:gdLst>
                  <a:gd name="T0" fmla="*/ 18 w 18"/>
                  <a:gd name="T1" fmla="*/ 8 h 12"/>
                  <a:gd name="T2" fmla="*/ 15 w 18"/>
                  <a:gd name="T3" fmla="*/ 11 h 12"/>
                  <a:gd name="T4" fmla="*/ 7 w 18"/>
                  <a:gd name="T5" fmla="*/ 11 h 12"/>
                  <a:gd name="T6" fmla="*/ 5 w 18"/>
                  <a:gd name="T7" fmla="*/ 9 h 12"/>
                  <a:gd name="T8" fmla="*/ 0 w 18"/>
                  <a:gd name="T9" fmla="*/ 5 h 12"/>
                  <a:gd name="T10" fmla="*/ 7 w 18"/>
                  <a:gd name="T11" fmla="*/ 2 h 12"/>
                  <a:gd name="T12" fmla="*/ 11 w 18"/>
                  <a:gd name="T13" fmla="*/ 1 h 12"/>
                  <a:gd name="T14" fmla="*/ 11 w 18"/>
                  <a:gd name="T15" fmla="*/ 2 h 12"/>
                  <a:gd name="T16" fmla="*/ 12 w 18"/>
                  <a:gd name="T17" fmla="*/ 1 h 12"/>
                  <a:gd name="T18" fmla="*/ 18 w 18"/>
                  <a:gd name="T19" fmla="*/ 8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8" h="12">
                    <a:moveTo>
                      <a:pt x="18" y="8"/>
                    </a:moveTo>
                    <a:cubicBezTo>
                      <a:pt x="17" y="9"/>
                      <a:pt x="15" y="9"/>
                      <a:pt x="15" y="11"/>
                    </a:cubicBezTo>
                    <a:cubicBezTo>
                      <a:pt x="12" y="9"/>
                      <a:pt x="9" y="12"/>
                      <a:pt x="7" y="11"/>
                    </a:cubicBezTo>
                    <a:cubicBezTo>
                      <a:pt x="6" y="11"/>
                      <a:pt x="7" y="9"/>
                      <a:pt x="5" y="9"/>
                    </a:cubicBezTo>
                    <a:cubicBezTo>
                      <a:pt x="4" y="9"/>
                      <a:pt x="2" y="6"/>
                      <a:pt x="0" y="5"/>
                    </a:cubicBezTo>
                    <a:cubicBezTo>
                      <a:pt x="0" y="3"/>
                      <a:pt x="4" y="4"/>
                      <a:pt x="7" y="2"/>
                    </a:cubicBezTo>
                    <a:cubicBezTo>
                      <a:pt x="7" y="2"/>
                      <a:pt x="10" y="0"/>
                      <a:pt x="11" y="1"/>
                    </a:cubicBezTo>
                    <a:cubicBezTo>
                      <a:pt x="11" y="1"/>
                      <a:pt x="11" y="2"/>
                      <a:pt x="11" y="2"/>
                    </a:cubicBezTo>
                    <a:cubicBezTo>
                      <a:pt x="12" y="2"/>
                      <a:pt x="13" y="1"/>
                      <a:pt x="12" y="1"/>
                    </a:cubicBezTo>
                    <a:cubicBezTo>
                      <a:pt x="15" y="2"/>
                      <a:pt x="17" y="4"/>
                      <a:pt x="18" y="8"/>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2" name="Freeform 76">
                <a:extLst>
                  <a:ext uri="{FF2B5EF4-FFF2-40B4-BE49-F238E27FC236}">
                    <a16:creationId xmlns:a16="http://schemas.microsoft.com/office/drawing/2014/main" id="{B2027B96-8F23-CABB-13E6-EA455CD8E7E3}"/>
                  </a:ext>
                </a:extLst>
              </p:cNvPr>
              <p:cNvSpPr/>
              <p:nvPr/>
            </p:nvSpPr>
            <p:spPr bwMode="auto">
              <a:xfrm>
                <a:off x="7208837" y="3173413"/>
                <a:ext cx="385763" cy="206375"/>
              </a:xfrm>
              <a:custGeom>
                <a:avLst/>
                <a:gdLst>
                  <a:gd name="T0" fmla="*/ 34 w 103"/>
                  <a:gd name="T1" fmla="*/ 27 h 55"/>
                  <a:gd name="T2" fmla="*/ 28 w 103"/>
                  <a:gd name="T3" fmla="*/ 24 h 55"/>
                  <a:gd name="T4" fmla="*/ 26 w 103"/>
                  <a:gd name="T5" fmla="*/ 19 h 55"/>
                  <a:gd name="T6" fmla="*/ 10 w 103"/>
                  <a:gd name="T7" fmla="*/ 15 h 55"/>
                  <a:gd name="T8" fmla="*/ 2 w 103"/>
                  <a:gd name="T9" fmla="*/ 15 h 55"/>
                  <a:gd name="T10" fmla="*/ 0 w 103"/>
                  <a:gd name="T11" fmla="*/ 9 h 55"/>
                  <a:gd name="T12" fmla="*/ 5 w 103"/>
                  <a:gd name="T13" fmla="*/ 9 h 55"/>
                  <a:gd name="T14" fmla="*/ 9 w 103"/>
                  <a:gd name="T15" fmla="*/ 7 h 55"/>
                  <a:gd name="T16" fmla="*/ 16 w 103"/>
                  <a:gd name="T17" fmla="*/ 10 h 55"/>
                  <a:gd name="T18" fmla="*/ 21 w 103"/>
                  <a:gd name="T19" fmla="*/ 6 h 55"/>
                  <a:gd name="T20" fmla="*/ 33 w 103"/>
                  <a:gd name="T21" fmla="*/ 2 h 55"/>
                  <a:gd name="T22" fmla="*/ 35 w 103"/>
                  <a:gd name="T23" fmla="*/ 5 h 55"/>
                  <a:gd name="T24" fmla="*/ 47 w 103"/>
                  <a:gd name="T25" fmla="*/ 9 h 55"/>
                  <a:gd name="T26" fmla="*/ 49 w 103"/>
                  <a:gd name="T27" fmla="*/ 7 h 55"/>
                  <a:gd name="T28" fmla="*/ 52 w 103"/>
                  <a:gd name="T29" fmla="*/ 10 h 55"/>
                  <a:gd name="T30" fmla="*/ 59 w 103"/>
                  <a:gd name="T31" fmla="*/ 10 h 55"/>
                  <a:gd name="T32" fmla="*/ 65 w 103"/>
                  <a:gd name="T33" fmla="*/ 13 h 55"/>
                  <a:gd name="T34" fmla="*/ 65 w 103"/>
                  <a:gd name="T35" fmla="*/ 17 h 55"/>
                  <a:gd name="T36" fmla="*/ 68 w 103"/>
                  <a:gd name="T37" fmla="*/ 16 h 55"/>
                  <a:gd name="T38" fmla="*/ 69 w 103"/>
                  <a:gd name="T39" fmla="*/ 20 h 55"/>
                  <a:gd name="T40" fmla="*/ 76 w 103"/>
                  <a:gd name="T41" fmla="*/ 24 h 55"/>
                  <a:gd name="T42" fmla="*/ 87 w 103"/>
                  <a:gd name="T43" fmla="*/ 29 h 55"/>
                  <a:gd name="T44" fmla="*/ 86 w 103"/>
                  <a:gd name="T45" fmla="*/ 33 h 55"/>
                  <a:gd name="T46" fmla="*/ 90 w 103"/>
                  <a:gd name="T47" fmla="*/ 36 h 55"/>
                  <a:gd name="T48" fmla="*/ 90 w 103"/>
                  <a:gd name="T49" fmla="*/ 38 h 55"/>
                  <a:gd name="T50" fmla="*/ 96 w 103"/>
                  <a:gd name="T51" fmla="*/ 44 h 55"/>
                  <a:gd name="T52" fmla="*/ 103 w 103"/>
                  <a:gd name="T53" fmla="*/ 51 h 55"/>
                  <a:gd name="T54" fmla="*/ 93 w 103"/>
                  <a:gd name="T55" fmla="*/ 51 h 55"/>
                  <a:gd name="T56" fmla="*/ 85 w 103"/>
                  <a:gd name="T57" fmla="*/ 45 h 55"/>
                  <a:gd name="T58" fmla="*/ 82 w 103"/>
                  <a:gd name="T59" fmla="*/ 43 h 55"/>
                  <a:gd name="T60" fmla="*/ 80 w 103"/>
                  <a:gd name="T61" fmla="*/ 41 h 55"/>
                  <a:gd name="T62" fmla="*/ 76 w 103"/>
                  <a:gd name="T63" fmla="*/ 37 h 55"/>
                  <a:gd name="T64" fmla="*/ 65 w 103"/>
                  <a:gd name="T65" fmla="*/ 36 h 55"/>
                  <a:gd name="T66" fmla="*/ 59 w 103"/>
                  <a:gd name="T67" fmla="*/ 48 h 55"/>
                  <a:gd name="T68" fmla="*/ 51 w 103"/>
                  <a:gd name="T69" fmla="*/ 45 h 55"/>
                  <a:gd name="T70" fmla="*/ 47 w 103"/>
                  <a:gd name="T71" fmla="*/ 44 h 55"/>
                  <a:gd name="T72" fmla="*/ 41 w 103"/>
                  <a:gd name="T73" fmla="*/ 37 h 55"/>
                  <a:gd name="T74" fmla="*/ 35 w 103"/>
                  <a:gd name="T75" fmla="*/ 43 h 55"/>
                  <a:gd name="T76" fmla="*/ 31 w 103"/>
                  <a:gd name="T77" fmla="*/ 40 h 55"/>
                  <a:gd name="T78" fmla="*/ 35 w 103"/>
                  <a:gd name="T79" fmla="*/ 36 h 55"/>
                  <a:gd name="T80" fmla="*/ 38 w 103"/>
                  <a:gd name="T81" fmla="*/ 30 h 55"/>
                  <a:gd name="T82" fmla="*/ 37 w 103"/>
                  <a:gd name="T83" fmla="*/ 33 h 55"/>
                  <a:gd name="T84" fmla="*/ 34 w 103"/>
                  <a:gd name="T85" fmla="*/ 27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3" h="55">
                    <a:moveTo>
                      <a:pt x="34" y="27"/>
                    </a:moveTo>
                    <a:cubicBezTo>
                      <a:pt x="31" y="27"/>
                      <a:pt x="32" y="23"/>
                      <a:pt x="28" y="24"/>
                    </a:cubicBezTo>
                    <a:cubicBezTo>
                      <a:pt x="28" y="22"/>
                      <a:pt x="26" y="21"/>
                      <a:pt x="26" y="19"/>
                    </a:cubicBezTo>
                    <a:cubicBezTo>
                      <a:pt x="20" y="18"/>
                      <a:pt x="14" y="18"/>
                      <a:pt x="10" y="15"/>
                    </a:cubicBezTo>
                    <a:cubicBezTo>
                      <a:pt x="6" y="16"/>
                      <a:pt x="7" y="15"/>
                      <a:pt x="2" y="15"/>
                    </a:cubicBezTo>
                    <a:cubicBezTo>
                      <a:pt x="2" y="12"/>
                      <a:pt x="2" y="9"/>
                      <a:pt x="0" y="9"/>
                    </a:cubicBezTo>
                    <a:cubicBezTo>
                      <a:pt x="1" y="6"/>
                      <a:pt x="3" y="9"/>
                      <a:pt x="5" y="9"/>
                    </a:cubicBezTo>
                    <a:cubicBezTo>
                      <a:pt x="7" y="9"/>
                      <a:pt x="7" y="7"/>
                      <a:pt x="9" y="7"/>
                    </a:cubicBezTo>
                    <a:cubicBezTo>
                      <a:pt x="12" y="8"/>
                      <a:pt x="13" y="10"/>
                      <a:pt x="16" y="10"/>
                    </a:cubicBezTo>
                    <a:cubicBezTo>
                      <a:pt x="19" y="12"/>
                      <a:pt x="20" y="7"/>
                      <a:pt x="21" y="6"/>
                    </a:cubicBezTo>
                    <a:cubicBezTo>
                      <a:pt x="25" y="4"/>
                      <a:pt x="30" y="5"/>
                      <a:pt x="33" y="2"/>
                    </a:cubicBezTo>
                    <a:cubicBezTo>
                      <a:pt x="36" y="0"/>
                      <a:pt x="35" y="4"/>
                      <a:pt x="35" y="5"/>
                    </a:cubicBezTo>
                    <a:cubicBezTo>
                      <a:pt x="38" y="6"/>
                      <a:pt x="47" y="4"/>
                      <a:pt x="47" y="9"/>
                    </a:cubicBezTo>
                    <a:cubicBezTo>
                      <a:pt x="48" y="10"/>
                      <a:pt x="49" y="7"/>
                      <a:pt x="49" y="7"/>
                    </a:cubicBezTo>
                    <a:cubicBezTo>
                      <a:pt x="51" y="8"/>
                      <a:pt x="51" y="10"/>
                      <a:pt x="52" y="10"/>
                    </a:cubicBezTo>
                    <a:cubicBezTo>
                      <a:pt x="54" y="11"/>
                      <a:pt x="57" y="10"/>
                      <a:pt x="59" y="10"/>
                    </a:cubicBezTo>
                    <a:cubicBezTo>
                      <a:pt x="60" y="11"/>
                      <a:pt x="60" y="15"/>
                      <a:pt x="65" y="13"/>
                    </a:cubicBezTo>
                    <a:cubicBezTo>
                      <a:pt x="67" y="15"/>
                      <a:pt x="65" y="15"/>
                      <a:pt x="65" y="17"/>
                    </a:cubicBezTo>
                    <a:cubicBezTo>
                      <a:pt x="67" y="18"/>
                      <a:pt x="67" y="17"/>
                      <a:pt x="68" y="16"/>
                    </a:cubicBezTo>
                    <a:cubicBezTo>
                      <a:pt x="69" y="16"/>
                      <a:pt x="69" y="18"/>
                      <a:pt x="69" y="20"/>
                    </a:cubicBezTo>
                    <a:cubicBezTo>
                      <a:pt x="70" y="22"/>
                      <a:pt x="74" y="23"/>
                      <a:pt x="76" y="24"/>
                    </a:cubicBezTo>
                    <a:cubicBezTo>
                      <a:pt x="78" y="25"/>
                      <a:pt x="83" y="29"/>
                      <a:pt x="87" y="29"/>
                    </a:cubicBezTo>
                    <a:cubicBezTo>
                      <a:pt x="88" y="31"/>
                      <a:pt x="86" y="31"/>
                      <a:pt x="86" y="33"/>
                    </a:cubicBezTo>
                    <a:cubicBezTo>
                      <a:pt x="87" y="34"/>
                      <a:pt x="89" y="34"/>
                      <a:pt x="90" y="36"/>
                    </a:cubicBezTo>
                    <a:cubicBezTo>
                      <a:pt x="91" y="36"/>
                      <a:pt x="90" y="38"/>
                      <a:pt x="90" y="38"/>
                    </a:cubicBezTo>
                    <a:cubicBezTo>
                      <a:pt x="92" y="40"/>
                      <a:pt x="94" y="41"/>
                      <a:pt x="96" y="44"/>
                    </a:cubicBezTo>
                    <a:cubicBezTo>
                      <a:pt x="98" y="47"/>
                      <a:pt x="99" y="50"/>
                      <a:pt x="103" y="51"/>
                    </a:cubicBezTo>
                    <a:cubicBezTo>
                      <a:pt x="100" y="55"/>
                      <a:pt x="95" y="51"/>
                      <a:pt x="93" y="51"/>
                    </a:cubicBezTo>
                    <a:cubicBezTo>
                      <a:pt x="90" y="50"/>
                      <a:pt x="88" y="49"/>
                      <a:pt x="85" y="45"/>
                    </a:cubicBezTo>
                    <a:cubicBezTo>
                      <a:pt x="84" y="45"/>
                      <a:pt x="83" y="43"/>
                      <a:pt x="82" y="43"/>
                    </a:cubicBezTo>
                    <a:cubicBezTo>
                      <a:pt x="81" y="42"/>
                      <a:pt x="80" y="43"/>
                      <a:pt x="80" y="41"/>
                    </a:cubicBezTo>
                    <a:cubicBezTo>
                      <a:pt x="80" y="41"/>
                      <a:pt x="76" y="37"/>
                      <a:pt x="76" y="37"/>
                    </a:cubicBezTo>
                    <a:cubicBezTo>
                      <a:pt x="73" y="36"/>
                      <a:pt x="69" y="38"/>
                      <a:pt x="65" y="36"/>
                    </a:cubicBezTo>
                    <a:cubicBezTo>
                      <a:pt x="62" y="39"/>
                      <a:pt x="61" y="44"/>
                      <a:pt x="59" y="48"/>
                    </a:cubicBezTo>
                    <a:cubicBezTo>
                      <a:pt x="58" y="46"/>
                      <a:pt x="53" y="47"/>
                      <a:pt x="51" y="45"/>
                    </a:cubicBezTo>
                    <a:cubicBezTo>
                      <a:pt x="49" y="44"/>
                      <a:pt x="52" y="42"/>
                      <a:pt x="47" y="44"/>
                    </a:cubicBezTo>
                    <a:cubicBezTo>
                      <a:pt x="50" y="37"/>
                      <a:pt x="40" y="43"/>
                      <a:pt x="41" y="37"/>
                    </a:cubicBezTo>
                    <a:cubicBezTo>
                      <a:pt x="38" y="37"/>
                      <a:pt x="35" y="38"/>
                      <a:pt x="35" y="43"/>
                    </a:cubicBezTo>
                    <a:cubicBezTo>
                      <a:pt x="34" y="42"/>
                      <a:pt x="34" y="39"/>
                      <a:pt x="31" y="40"/>
                    </a:cubicBezTo>
                    <a:cubicBezTo>
                      <a:pt x="32" y="37"/>
                      <a:pt x="34" y="37"/>
                      <a:pt x="35" y="36"/>
                    </a:cubicBezTo>
                    <a:cubicBezTo>
                      <a:pt x="37" y="34"/>
                      <a:pt x="39" y="34"/>
                      <a:pt x="38" y="30"/>
                    </a:cubicBezTo>
                    <a:cubicBezTo>
                      <a:pt x="37" y="29"/>
                      <a:pt x="37" y="33"/>
                      <a:pt x="37" y="33"/>
                    </a:cubicBezTo>
                    <a:cubicBezTo>
                      <a:pt x="34" y="32"/>
                      <a:pt x="35" y="24"/>
                      <a:pt x="34" y="27"/>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3" name="Freeform 77">
                <a:extLst>
                  <a:ext uri="{FF2B5EF4-FFF2-40B4-BE49-F238E27FC236}">
                    <a16:creationId xmlns:a16="http://schemas.microsoft.com/office/drawing/2014/main" id="{C6BDA5AC-690F-4AF4-9AEC-F19CBF8D9D90}"/>
                  </a:ext>
                </a:extLst>
              </p:cNvPr>
              <p:cNvSpPr/>
              <p:nvPr/>
            </p:nvSpPr>
            <p:spPr bwMode="auto">
              <a:xfrm>
                <a:off x="7123112" y="3200400"/>
                <a:ext cx="36513" cy="33338"/>
              </a:xfrm>
              <a:custGeom>
                <a:avLst/>
                <a:gdLst>
                  <a:gd name="T0" fmla="*/ 9 w 10"/>
                  <a:gd name="T1" fmla="*/ 3 h 9"/>
                  <a:gd name="T2" fmla="*/ 0 w 10"/>
                  <a:gd name="T3" fmla="*/ 5 h 9"/>
                  <a:gd name="T4" fmla="*/ 9 w 10"/>
                  <a:gd name="T5" fmla="*/ 3 h 9"/>
                </a:gdLst>
                <a:ahLst/>
                <a:cxnLst>
                  <a:cxn ang="0">
                    <a:pos x="T0" y="T1"/>
                  </a:cxn>
                  <a:cxn ang="0">
                    <a:pos x="T2" y="T3"/>
                  </a:cxn>
                  <a:cxn ang="0">
                    <a:pos x="T4" y="T5"/>
                  </a:cxn>
                </a:cxnLst>
                <a:rect l="0" t="0" r="r" b="b"/>
                <a:pathLst>
                  <a:path w="10" h="9">
                    <a:moveTo>
                      <a:pt x="9" y="3"/>
                    </a:moveTo>
                    <a:cubicBezTo>
                      <a:pt x="10" y="9"/>
                      <a:pt x="2" y="5"/>
                      <a:pt x="0" y="5"/>
                    </a:cubicBezTo>
                    <a:cubicBezTo>
                      <a:pt x="1" y="3"/>
                      <a:pt x="8" y="0"/>
                      <a:pt x="9"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4" name="Freeform 78">
                <a:extLst>
                  <a:ext uri="{FF2B5EF4-FFF2-40B4-BE49-F238E27FC236}">
                    <a16:creationId xmlns:a16="http://schemas.microsoft.com/office/drawing/2014/main" id="{E7F8EE7A-E132-651E-05D8-C98D98980E6A}"/>
                  </a:ext>
                </a:extLst>
              </p:cNvPr>
              <p:cNvSpPr/>
              <p:nvPr/>
            </p:nvSpPr>
            <p:spPr bwMode="auto">
              <a:xfrm>
                <a:off x="7069137" y="3208338"/>
                <a:ext cx="26988" cy="14288"/>
              </a:xfrm>
              <a:custGeom>
                <a:avLst/>
                <a:gdLst>
                  <a:gd name="T0" fmla="*/ 1 w 7"/>
                  <a:gd name="T1" fmla="*/ 3 h 4"/>
                  <a:gd name="T2" fmla="*/ 5 w 7"/>
                  <a:gd name="T3" fmla="*/ 4 h 4"/>
                  <a:gd name="T4" fmla="*/ 2 w 7"/>
                  <a:gd name="T5" fmla="*/ 4 h 4"/>
                  <a:gd name="T6" fmla="*/ 1 w 7"/>
                  <a:gd name="T7" fmla="*/ 3 h 4"/>
                </a:gdLst>
                <a:ahLst/>
                <a:cxnLst>
                  <a:cxn ang="0">
                    <a:pos x="T0" y="T1"/>
                  </a:cxn>
                  <a:cxn ang="0">
                    <a:pos x="T2" y="T3"/>
                  </a:cxn>
                  <a:cxn ang="0">
                    <a:pos x="T4" y="T5"/>
                  </a:cxn>
                  <a:cxn ang="0">
                    <a:pos x="T6" y="T7"/>
                  </a:cxn>
                </a:cxnLst>
                <a:rect l="0" t="0" r="r" b="b"/>
                <a:pathLst>
                  <a:path w="7" h="4">
                    <a:moveTo>
                      <a:pt x="1" y="3"/>
                    </a:moveTo>
                    <a:cubicBezTo>
                      <a:pt x="0" y="0"/>
                      <a:pt x="7" y="1"/>
                      <a:pt x="5" y="4"/>
                    </a:cubicBezTo>
                    <a:cubicBezTo>
                      <a:pt x="2" y="4"/>
                      <a:pt x="2" y="4"/>
                      <a:pt x="2" y="4"/>
                    </a:cubicBezTo>
                    <a:cubicBezTo>
                      <a:pt x="3" y="3"/>
                      <a:pt x="2" y="3"/>
                      <a:pt x="1"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5" name="Freeform 79">
                <a:extLst>
                  <a:ext uri="{FF2B5EF4-FFF2-40B4-BE49-F238E27FC236}">
                    <a16:creationId xmlns:a16="http://schemas.microsoft.com/office/drawing/2014/main" id="{84280D1E-829F-530B-8399-2AF40FAAFB8B}"/>
                  </a:ext>
                </a:extLst>
              </p:cNvPr>
              <p:cNvSpPr/>
              <p:nvPr/>
            </p:nvSpPr>
            <p:spPr bwMode="auto">
              <a:xfrm>
                <a:off x="7561262" y="3238500"/>
                <a:ext cx="79375" cy="55563"/>
              </a:xfrm>
              <a:custGeom>
                <a:avLst/>
                <a:gdLst>
                  <a:gd name="T0" fmla="*/ 16 w 21"/>
                  <a:gd name="T1" fmla="*/ 0 h 15"/>
                  <a:gd name="T2" fmla="*/ 20 w 21"/>
                  <a:gd name="T3" fmla="*/ 0 h 15"/>
                  <a:gd name="T4" fmla="*/ 20 w 21"/>
                  <a:gd name="T5" fmla="*/ 5 h 15"/>
                  <a:gd name="T6" fmla="*/ 17 w 21"/>
                  <a:gd name="T7" fmla="*/ 6 h 15"/>
                  <a:gd name="T8" fmla="*/ 17 w 21"/>
                  <a:gd name="T9" fmla="*/ 10 h 15"/>
                  <a:gd name="T10" fmla="*/ 14 w 21"/>
                  <a:gd name="T11" fmla="*/ 12 h 15"/>
                  <a:gd name="T12" fmla="*/ 2 w 21"/>
                  <a:gd name="T13" fmla="*/ 7 h 15"/>
                  <a:gd name="T14" fmla="*/ 16 w 21"/>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 h="15">
                    <a:moveTo>
                      <a:pt x="16" y="0"/>
                    </a:moveTo>
                    <a:cubicBezTo>
                      <a:pt x="20" y="0"/>
                      <a:pt x="20" y="0"/>
                      <a:pt x="20" y="0"/>
                    </a:cubicBezTo>
                    <a:cubicBezTo>
                      <a:pt x="20" y="2"/>
                      <a:pt x="21" y="3"/>
                      <a:pt x="20" y="5"/>
                    </a:cubicBezTo>
                    <a:cubicBezTo>
                      <a:pt x="20" y="6"/>
                      <a:pt x="17" y="5"/>
                      <a:pt x="17" y="6"/>
                    </a:cubicBezTo>
                    <a:cubicBezTo>
                      <a:pt x="17" y="7"/>
                      <a:pt x="19" y="9"/>
                      <a:pt x="17" y="10"/>
                    </a:cubicBezTo>
                    <a:cubicBezTo>
                      <a:pt x="15" y="9"/>
                      <a:pt x="14" y="9"/>
                      <a:pt x="14" y="12"/>
                    </a:cubicBezTo>
                    <a:cubicBezTo>
                      <a:pt x="10" y="10"/>
                      <a:pt x="0" y="15"/>
                      <a:pt x="2" y="7"/>
                    </a:cubicBezTo>
                    <a:cubicBezTo>
                      <a:pt x="9" y="10"/>
                      <a:pt x="14" y="6"/>
                      <a:pt x="16"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6" name="Freeform 80">
                <a:extLst>
                  <a:ext uri="{FF2B5EF4-FFF2-40B4-BE49-F238E27FC236}">
                    <a16:creationId xmlns:a16="http://schemas.microsoft.com/office/drawing/2014/main" id="{26A17ECE-372C-7F07-0235-A131F3829A6B}"/>
                  </a:ext>
                </a:extLst>
              </p:cNvPr>
              <p:cNvSpPr/>
              <p:nvPr/>
            </p:nvSpPr>
            <p:spPr bwMode="auto">
              <a:xfrm>
                <a:off x="6878637" y="3321050"/>
                <a:ext cx="41275" cy="22225"/>
              </a:xfrm>
              <a:custGeom>
                <a:avLst/>
                <a:gdLst>
                  <a:gd name="T0" fmla="*/ 11 w 11"/>
                  <a:gd name="T1" fmla="*/ 1 h 6"/>
                  <a:gd name="T2" fmla="*/ 0 w 11"/>
                  <a:gd name="T3" fmla="*/ 5 h 6"/>
                  <a:gd name="T4" fmla="*/ 11 w 11"/>
                  <a:gd name="T5" fmla="*/ 1 h 6"/>
                </a:gdLst>
                <a:ahLst/>
                <a:cxnLst>
                  <a:cxn ang="0">
                    <a:pos x="T0" y="T1"/>
                  </a:cxn>
                  <a:cxn ang="0">
                    <a:pos x="T2" y="T3"/>
                  </a:cxn>
                  <a:cxn ang="0">
                    <a:pos x="T4" y="T5"/>
                  </a:cxn>
                </a:cxnLst>
                <a:rect l="0" t="0" r="r" b="b"/>
                <a:pathLst>
                  <a:path w="11" h="6">
                    <a:moveTo>
                      <a:pt x="11" y="1"/>
                    </a:moveTo>
                    <a:cubicBezTo>
                      <a:pt x="9" y="3"/>
                      <a:pt x="6" y="6"/>
                      <a:pt x="0" y="5"/>
                    </a:cubicBezTo>
                    <a:cubicBezTo>
                      <a:pt x="0" y="0"/>
                      <a:pt x="6" y="1"/>
                      <a:pt x="11" y="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7" name="Freeform 81">
                <a:extLst>
                  <a:ext uri="{FF2B5EF4-FFF2-40B4-BE49-F238E27FC236}">
                    <a16:creationId xmlns:a16="http://schemas.microsoft.com/office/drawing/2014/main" id="{BDE39FD5-4AED-1B87-9791-9CCFCBD9F89D}"/>
                  </a:ext>
                </a:extLst>
              </p:cNvPr>
              <p:cNvSpPr/>
              <p:nvPr/>
            </p:nvSpPr>
            <p:spPr bwMode="auto">
              <a:xfrm>
                <a:off x="6942137" y="3321050"/>
                <a:ext cx="41275" cy="14288"/>
              </a:xfrm>
              <a:custGeom>
                <a:avLst/>
                <a:gdLst>
                  <a:gd name="T0" fmla="*/ 11 w 11"/>
                  <a:gd name="T1" fmla="*/ 1 h 4"/>
                  <a:gd name="T2" fmla="*/ 0 w 11"/>
                  <a:gd name="T3" fmla="*/ 4 h 4"/>
                  <a:gd name="T4" fmla="*/ 11 w 11"/>
                  <a:gd name="T5" fmla="*/ 1 h 4"/>
                </a:gdLst>
                <a:ahLst/>
                <a:cxnLst>
                  <a:cxn ang="0">
                    <a:pos x="T0" y="T1"/>
                  </a:cxn>
                  <a:cxn ang="0">
                    <a:pos x="T2" y="T3"/>
                  </a:cxn>
                  <a:cxn ang="0">
                    <a:pos x="T4" y="T5"/>
                  </a:cxn>
                </a:cxnLst>
                <a:rect l="0" t="0" r="r" b="b"/>
                <a:pathLst>
                  <a:path w="11" h="4">
                    <a:moveTo>
                      <a:pt x="11" y="1"/>
                    </a:moveTo>
                    <a:cubicBezTo>
                      <a:pt x="10" y="4"/>
                      <a:pt x="5" y="4"/>
                      <a:pt x="0" y="4"/>
                    </a:cubicBezTo>
                    <a:cubicBezTo>
                      <a:pt x="1" y="0"/>
                      <a:pt x="6" y="1"/>
                      <a:pt x="11" y="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8" name="Freeform 82">
                <a:extLst>
                  <a:ext uri="{FF2B5EF4-FFF2-40B4-BE49-F238E27FC236}">
                    <a16:creationId xmlns:a16="http://schemas.microsoft.com/office/drawing/2014/main" id="{36CD88EA-7490-9851-3205-11EA13CAFB5B}"/>
                  </a:ext>
                </a:extLst>
              </p:cNvPr>
              <p:cNvSpPr/>
              <p:nvPr/>
            </p:nvSpPr>
            <p:spPr bwMode="auto">
              <a:xfrm>
                <a:off x="7021512" y="3321050"/>
                <a:ext cx="71438" cy="47625"/>
              </a:xfrm>
              <a:custGeom>
                <a:avLst/>
                <a:gdLst>
                  <a:gd name="T0" fmla="*/ 18 w 19"/>
                  <a:gd name="T1" fmla="*/ 1 h 13"/>
                  <a:gd name="T2" fmla="*/ 17 w 19"/>
                  <a:gd name="T3" fmla="*/ 6 h 13"/>
                  <a:gd name="T4" fmla="*/ 14 w 19"/>
                  <a:gd name="T5" fmla="*/ 6 h 13"/>
                  <a:gd name="T6" fmla="*/ 1 w 19"/>
                  <a:gd name="T7" fmla="*/ 12 h 13"/>
                  <a:gd name="T8" fmla="*/ 6 w 19"/>
                  <a:gd name="T9" fmla="*/ 8 h 13"/>
                  <a:gd name="T10" fmla="*/ 8 w 19"/>
                  <a:gd name="T11" fmla="*/ 5 h 13"/>
                  <a:gd name="T12" fmla="*/ 11 w 19"/>
                  <a:gd name="T13" fmla="*/ 2 h 13"/>
                  <a:gd name="T14" fmla="*/ 18 w 19"/>
                  <a:gd name="T15" fmla="*/ 1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13">
                    <a:moveTo>
                      <a:pt x="18" y="1"/>
                    </a:moveTo>
                    <a:cubicBezTo>
                      <a:pt x="19" y="4"/>
                      <a:pt x="18" y="5"/>
                      <a:pt x="17" y="6"/>
                    </a:cubicBezTo>
                    <a:cubicBezTo>
                      <a:pt x="16" y="7"/>
                      <a:pt x="14" y="6"/>
                      <a:pt x="14" y="6"/>
                    </a:cubicBezTo>
                    <a:cubicBezTo>
                      <a:pt x="12" y="9"/>
                      <a:pt x="8" y="13"/>
                      <a:pt x="1" y="12"/>
                    </a:cubicBezTo>
                    <a:cubicBezTo>
                      <a:pt x="0" y="9"/>
                      <a:pt x="4" y="9"/>
                      <a:pt x="6" y="8"/>
                    </a:cubicBezTo>
                    <a:cubicBezTo>
                      <a:pt x="7" y="7"/>
                      <a:pt x="7" y="6"/>
                      <a:pt x="8" y="5"/>
                    </a:cubicBezTo>
                    <a:cubicBezTo>
                      <a:pt x="9" y="4"/>
                      <a:pt x="11" y="4"/>
                      <a:pt x="11" y="2"/>
                    </a:cubicBezTo>
                    <a:cubicBezTo>
                      <a:pt x="15" y="3"/>
                      <a:pt x="15" y="0"/>
                      <a:pt x="18" y="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59" name="Freeform 83">
                <a:extLst>
                  <a:ext uri="{FF2B5EF4-FFF2-40B4-BE49-F238E27FC236}">
                    <a16:creationId xmlns:a16="http://schemas.microsoft.com/office/drawing/2014/main" id="{0F9D5FE0-EADB-6150-1715-E4FFDC7F56F7}"/>
                  </a:ext>
                </a:extLst>
              </p:cNvPr>
              <p:cNvSpPr/>
              <p:nvPr/>
            </p:nvSpPr>
            <p:spPr bwMode="auto">
              <a:xfrm>
                <a:off x="8089900" y="3924300"/>
                <a:ext cx="38100" cy="52388"/>
              </a:xfrm>
              <a:custGeom>
                <a:avLst/>
                <a:gdLst>
                  <a:gd name="T0" fmla="*/ 1 w 10"/>
                  <a:gd name="T1" fmla="*/ 0 h 14"/>
                  <a:gd name="T2" fmla="*/ 2 w 10"/>
                  <a:gd name="T3" fmla="*/ 2 h 14"/>
                  <a:gd name="T4" fmla="*/ 7 w 10"/>
                  <a:gd name="T5" fmla="*/ 7 h 14"/>
                  <a:gd name="T6" fmla="*/ 8 w 10"/>
                  <a:gd name="T7" fmla="*/ 14 h 14"/>
                  <a:gd name="T8" fmla="*/ 4 w 10"/>
                  <a:gd name="T9" fmla="*/ 14 h 14"/>
                  <a:gd name="T10" fmla="*/ 0 w 10"/>
                  <a:gd name="T11" fmla="*/ 2 h 14"/>
                  <a:gd name="T12" fmla="*/ 1 w 10"/>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10" h="14">
                    <a:moveTo>
                      <a:pt x="1" y="0"/>
                    </a:moveTo>
                    <a:cubicBezTo>
                      <a:pt x="2" y="0"/>
                      <a:pt x="2" y="1"/>
                      <a:pt x="2" y="2"/>
                    </a:cubicBezTo>
                    <a:cubicBezTo>
                      <a:pt x="1" y="4"/>
                      <a:pt x="9" y="5"/>
                      <a:pt x="7" y="7"/>
                    </a:cubicBezTo>
                    <a:cubicBezTo>
                      <a:pt x="4" y="9"/>
                      <a:pt x="10" y="7"/>
                      <a:pt x="8" y="14"/>
                    </a:cubicBezTo>
                    <a:cubicBezTo>
                      <a:pt x="6" y="14"/>
                      <a:pt x="4" y="11"/>
                      <a:pt x="4" y="14"/>
                    </a:cubicBezTo>
                    <a:cubicBezTo>
                      <a:pt x="2" y="12"/>
                      <a:pt x="1" y="6"/>
                      <a:pt x="0" y="2"/>
                    </a:cubicBezTo>
                    <a:cubicBezTo>
                      <a:pt x="1" y="2"/>
                      <a:pt x="1" y="1"/>
                      <a:pt x="1"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0" name="Freeform 84">
                <a:extLst>
                  <a:ext uri="{FF2B5EF4-FFF2-40B4-BE49-F238E27FC236}">
                    <a16:creationId xmlns:a16="http://schemas.microsoft.com/office/drawing/2014/main" id="{B22D745D-2CBF-7734-BC9F-8CA5C8321703}"/>
                  </a:ext>
                </a:extLst>
              </p:cNvPr>
              <p:cNvSpPr/>
              <p:nvPr/>
            </p:nvSpPr>
            <p:spPr bwMode="auto">
              <a:xfrm>
                <a:off x="8097837" y="3968750"/>
                <a:ext cx="85725" cy="117475"/>
              </a:xfrm>
              <a:custGeom>
                <a:avLst/>
                <a:gdLst>
                  <a:gd name="T0" fmla="*/ 7 w 23"/>
                  <a:gd name="T1" fmla="*/ 0 h 31"/>
                  <a:gd name="T2" fmla="*/ 9 w 23"/>
                  <a:gd name="T3" fmla="*/ 2 h 31"/>
                  <a:gd name="T4" fmla="*/ 12 w 23"/>
                  <a:gd name="T5" fmla="*/ 2 h 31"/>
                  <a:gd name="T6" fmla="*/ 23 w 23"/>
                  <a:gd name="T7" fmla="*/ 7 h 31"/>
                  <a:gd name="T8" fmla="*/ 23 w 23"/>
                  <a:gd name="T9" fmla="*/ 14 h 31"/>
                  <a:gd name="T10" fmla="*/ 19 w 23"/>
                  <a:gd name="T11" fmla="*/ 14 h 31"/>
                  <a:gd name="T12" fmla="*/ 17 w 23"/>
                  <a:gd name="T13" fmla="*/ 17 h 31"/>
                  <a:gd name="T14" fmla="*/ 16 w 23"/>
                  <a:gd name="T15" fmla="*/ 26 h 31"/>
                  <a:gd name="T16" fmla="*/ 14 w 23"/>
                  <a:gd name="T17" fmla="*/ 28 h 31"/>
                  <a:gd name="T18" fmla="*/ 7 w 23"/>
                  <a:gd name="T19" fmla="*/ 30 h 31"/>
                  <a:gd name="T20" fmla="*/ 6 w 23"/>
                  <a:gd name="T21" fmla="*/ 26 h 31"/>
                  <a:gd name="T22" fmla="*/ 9 w 23"/>
                  <a:gd name="T23" fmla="*/ 23 h 31"/>
                  <a:gd name="T24" fmla="*/ 0 w 23"/>
                  <a:gd name="T25" fmla="*/ 19 h 31"/>
                  <a:gd name="T26" fmla="*/ 6 w 23"/>
                  <a:gd name="T27" fmla="*/ 13 h 31"/>
                  <a:gd name="T28" fmla="*/ 7 w 23"/>
                  <a:gd name="T29"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3" h="31">
                    <a:moveTo>
                      <a:pt x="7" y="0"/>
                    </a:moveTo>
                    <a:cubicBezTo>
                      <a:pt x="9" y="0"/>
                      <a:pt x="9" y="1"/>
                      <a:pt x="9" y="2"/>
                    </a:cubicBezTo>
                    <a:cubicBezTo>
                      <a:pt x="9" y="4"/>
                      <a:pt x="12" y="2"/>
                      <a:pt x="12" y="2"/>
                    </a:cubicBezTo>
                    <a:cubicBezTo>
                      <a:pt x="16" y="4"/>
                      <a:pt x="15" y="9"/>
                      <a:pt x="23" y="7"/>
                    </a:cubicBezTo>
                    <a:cubicBezTo>
                      <a:pt x="23" y="14"/>
                      <a:pt x="23" y="14"/>
                      <a:pt x="23" y="14"/>
                    </a:cubicBezTo>
                    <a:cubicBezTo>
                      <a:pt x="19" y="14"/>
                      <a:pt x="19" y="14"/>
                      <a:pt x="19" y="14"/>
                    </a:cubicBezTo>
                    <a:cubicBezTo>
                      <a:pt x="19" y="16"/>
                      <a:pt x="18" y="17"/>
                      <a:pt x="17" y="17"/>
                    </a:cubicBezTo>
                    <a:cubicBezTo>
                      <a:pt x="20" y="21"/>
                      <a:pt x="16" y="22"/>
                      <a:pt x="16" y="26"/>
                    </a:cubicBezTo>
                    <a:cubicBezTo>
                      <a:pt x="16" y="27"/>
                      <a:pt x="11" y="28"/>
                      <a:pt x="14" y="28"/>
                    </a:cubicBezTo>
                    <a:cubicBezTo>
                      <a:pt x="15" y="31"/>
                      <a:pt x="10" y="29"/>
                      <a:pt x="7" y="30"/>
                    </a:cubicBezTo>
                    <a:cubicBezTo>
                      <a:pt x="8" y="28"/>
                      <a:pt x="6" y="27"/>
                      <a:pt x="6" y="26"/>
                    </a:cubicBezTo>
                    <a:cubicBezTo>
                      <a:pt x="6" y="23"/>
                      <a:pt x="7" y="23"/>
                      <a:pt x="9" y="23"/>
                    </a:cubicBezTo>
                    <a:cubicBezTo>
                      <a:pt x="7" y="21"/>
                      <a:pt x="6" y="17"/>
                      <a:pt x="0" y="19"/>
                    </a:cubicBezTo>
                    <a:cubicBezTo>
                      <a:pt x="0" y="15"/>
                      <a:pt x="4" y="15"/>
                      <a:pt x="6" y="13"/>
                    </a:cubicBezTo>
                    <a:cubicBezTo>
                      <a:pt x="7" y="6"/>
                      <a:pt x="6" y="6"/>
                      <a:pt x="7"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1" name="Freeform 85">
                <a:extLst>
                  <a:ext uri="{FF2B5EF4-FFF2-40B4-BE49-F238E27FC236}">
                    <a16:creationId xmlns:a16="http://schemas.microsoft.com/office/drawing/2014/main" id="{537D7A1F-A4C7-9F7D-EB58-94914C4CA307}"/>
                  </a:ext>
                </a:extLst>
              </p:cNvPr>
              <p:cNvSpPr/>
              <p:nvPr/>
            </p:nvSpPr>
            <p:spPr bwMode="auto">
              <a:xfrm>
                <a:off x="7481887" y="4067175"/>
                <a:ext cx="76200" cy="77788"/>
              </a:xfrm>
              <a:custGeom>
                <a:avLst/>
                <a:gdLst>
                  <a:gd name="T0" fmla="*/ 19 w 20"/>
                  <a:gd name="T1" fmla="*/ 1 h 21"/>
                  <a:gd name="T2" fmla="*/ 19 w 20"/>
                  <a:gd name="T3" fmla="*/ 9 h 21"/>
                  <a:gd name="T4" fmla="*/ 17 w 20"/>
                  <a:gd name="T5" fmla="*/ 7 h 21"/>
                  <a:gd name="T6" fmla="*/ 16 w 20"/>
                  <a:gd name="T7" fmla="*/ 8 h 21"/>
                  <a:gd name="T8" fmla="*/ 16 w 20"/>
                  <a:gd name="T9" fmla="*/ 15 h 21"/>
                  <a:gd name="T10" fmla="*/ 13 w 20"/>
                  <a:gd name="T11" fmla="*/ 15 h 21"/>
                  <a:gd name="T12" fmla="*/ 13 w 20"/>
                  <a:gd name="T13" fmla="*/ 18 h 21"/>
                  <a:gd name="T14" fmla="*/ 9 w 20"/>
                  <a:gd name="T15" fmla="*/ 21 h 21"/>
                  <a:gd name="T16" fmla="*/ 6 w 20"/>
                  <a:gd name="T17" fmla="*/ 16 h 21"/>
                  <a:gd name="T18" fmla="*/ 3 w 20"/>
                  <a:gd name="T19" fmla="*/ 14 h 21"/>
                  <a:gd name="T20" fmla="*/ 0 w 20"/>
                  <a:gd name="T21" fmla="*/ 5 h 21"/>
                  <a:gd name="T22" fmla="*/ 12 w 20"/>
                  <a:gd name="T23" fmla="*/ 2 h 21"/>
                  <a:gd name="T24" fmla="*/ 19 w 20"/>
                  <a:gd name="T25" fmla="*/ 1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 h="21">
                    <a:moveTo>
                      <a:pt x="19" y="1"/>
                    </a:moveTo>
                    <a:cubicBezTo>
                      <a:pt x="18" y="3"/>
                      <a:pt x="20" y="6"/>
                      <a:pt x="19" y="9"/>
                    </a:cubicBezTo>
                    <a:cubicBezTo>
                      <a:pt x="18" y="10"/>
                      <a:pt x="17" y="8"/>
                      <a:pt x="17" y="7"/>
                    </a:cubicBezTo>
                    <a:cubicBezTo>
                      <a:pt x="17" y="7"/>
                      <a:pt x="16" y="7"/>
                      <a:pt x="16" y="8"/>
                    </a:cubicBezTo>
                    <a:cubicBezTo>
                      <a:pt x="15" y="10"/>
                      <a:pt x="17" y="13"/>
                      <a:pt x="16" y="15"/>
                    </a:cubicBezTo>
                    <a:cubicBezTo>
                      <a:pt x="16" y="15"/>
                      <a:pt x="13" y="15"/>
                      <a:pt x="13" y="15"/>
                    </a:cubicBezTo>
                    <a:cubicBezTo>
                      <a:pt x="13" y="15"/>
                      <a:pt x="13" y="17"/>
                      <a:pt x="13" y="18"/>
                    </a:cubicBezTo>
                    <a:cubicBezTo>
                      <a:pt x="12" y="19"/>
                      <a:pt x="9" y="18"/>
                      <a:pt x="9" y="21"/>
                    </a:cubicBezTo>
                    <a:cubicBezTo>
                      <a:pt x="7" y="20"/>
                      <a:pt x="7" y="18"/>
                      <a:pt x="6" y="16"/>
                    </a:cubicBezTo>
                    <a:cubicBezTo>
                      <a:pt x="5" y="16"/>
                      <a:pt x="3" y="14"/>
                      <a:pt x="3" y="14"/>
                    </a:cubicBezTo>
                    <a:cubicBezTo>
                      <a:pt x="2" y="11"/>
                      <a:pt x="3" y="7"/>
                      <a:pt x="0" y="5"/>
                    </a:cubicBezTo>
                    <a:cubicBezTo>
                      <a:pt x="2" y="3"/>
                      <a:pt x="7" y="3"/>
                      <a:pt x="12" y="2"/>
                    </a:cubicBezTo>
                    <a:cubicBezTo>
                      <a:pt x="14" y="2"/>
                      <a:pt x="16" y="0"/>
                      <a:pt x="19" y="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2" name="Freeform 86">
                <a:extLst>
                  <a:ext uri="{FF2B5EF4-FFF2-40B4-BE49-F238E27FC236}">
                    <a16:creationId xmlns:a16="http://schemas.microsoft.com/office/drawing/2014/main" id="{BE3A34A5-C72C-7846-44A9-1AA9CB333046}"/>
                  </a:ext>
                </a:extLst>
              </p:cNvPr>
              <p:cNvSpPr/>
              <p:nvPr/>
            </p:nvSpPr>
            <p:spPr bwMode="auto">
              <a:xfrm>
                <a:off x="2813050" y="706437"/>
                <a:ext cx="1290638" cy="963613"/>
              </a:xfrm>
              <a:custGeom>
                <a:avLst/>
                <a:gdLst>
                  <a:gd name="T0" fmla="*/ 244 w 344"/>
                  <a:gd name="T1" fmla="*/ 29 h 257"/>
                  <a:gd name="T2" fmla="*/ 258 w 344"/>
                  <a:gd name="T3" fmla="*/ 30 h 257"/>
                  <a:gd name="T4" fmla="*/ 277 w 344"/>
                  <a:gd name="T5" fmla="*/ 26 h 257"/>
                  <a:gd name="T6" fmla="*/ 289 w 344"/>
                  <a:gd name="T7" fmla="*/ 27 h 257"/>
                  <a:gd name="T8" fmla="*/ 287 w 344"/>
                  <a:gd name="T9" fmla="*/ 31 h 257"/>
                  <a:gd name="T10" fmla="*/ 324 w 344"/>
                  <a:gd name="T11" fmla="*/ 24 h 257"/>
                  <a:gd name="T12" fmla="*/ 343 w 344"/>
                  <a:gd name="T13" fmla="*/ 29 h 257"/>
                  <a:gd name="T14" fmla="*/ 318 w 344"/>
                  <a:gd name="T15" fmla="*/ 41 h 257"/>
                  <a:gd name="T16" fmla="*/ 311 w 344"/>
                  <a:gd name="T17" fmla="*/ 51 h 257"/>
                  <a:gd name="T18" fmla="*/ 298 w 344"/>
                  <a:gd name="T19" fmla="*/ 65 h 257"/>
                  <a:gd name="T20" fmla="*/ 301 w 344"/>
                  <a:gd name="T21" fmla="*/ 78 h 257"/>
                  <a:gd name="T22" fmla="*/ 293 w 344"/>
                  <a:gd name="T23" fmla="*/ 90 h 257"/>
                  <a:gd name="T24" fmla="*/ 303 w 344"/>
                  <a:gd name="T25" fmla="*/ 107 h 257"/>
                  <a:gd name="T26" fmla="*/ 294 w 344"/>
                  <a:gd name="T27" fmla="*/ 120 h 257"/>
                  <a:gd name="T28" fmla="*/ 284 w 344"/>
                  <a:gd name="T29" fmla="*/ 131 h 257"/>
                  <a:gd name="T30" fmla="*/ 298 w 344"/>
                  <a:gd name="T31" fmla="*/ 156 h 257"/>
                  <a:gd name="T32" fmla="*/ 276 w 344"/>
                  <a:gd name="T33" fmla="*/ 153 h 257"/>
                  <a:gd name="T34" fmla="*/ 275 w 344"/>
                  <a:gd name="T35" fmla="*/ 162 h 257"/>
                  <a:gd name="T36" fmla="*/ 265 w 344"/>
                  <a:gd name="T37" fmla="*/ 176 h 257"/>
                  <a:gd name="T38" fmla="*/ 242 w 344"/>
                  <a:gd name="T39" fmla="*/ 182 h 257"/>
                  <a:gd name="T40" fmla="*/ 231 w 344"/>
                  <a:gd name="T41" fmla="*/ 189 h 257"/>
                  <a:gd name="T42" fmla="*/ 224 w 344"/>
                  <a:gd name="T43" fmla="*/ 197 h 257"/>
                  <a:gd name="T44" fmla="*/ 193 w 344"/>
                  <a:gd name="T45" fmla="*/ 205 h 257"/>
                  <a:gd name="T46" fmla="*/ 185 w 344"/>
                  <a:gd name="T47" fmla="*/ 218 h 257"/>
                  <a:gd name="T48" fmla="*/ 176 w 344"/>
                  <a:gd name="T49" fmla="*/ 229 h 257"/>
                  <a:gd name="T50" fmla="*/ 174 w 344"/>
                  <a:gd name="T51" fmla="*/ 240 h 257"/>
                  <a:gd name="T52" fmla="*/ 155 w 344"/>
                  <a:gd name="T53" fmla="*/ 252 h 257"/>
                  <a:gd name="T54" fmla="*/ 136 w 344"/>
                  <a:gd name="T55" fmla="*/ 242 h 257"/>
                  <a:gd name="T56" fmla="*/ 124 w 344"/>
                  <a:gd name="T57" fmla="*/ 228 h 257"/>
                  <a:gd name="T58" fmla="*/ 117 w 344"/>
                  <a:gd name="T59" fmla="*/ 218 h 257"/>
                  <a:gd name="T60" fmla="*/ 112 w 344"/>
                  <a:gd name="T61" fmla="*/ 197 h 257"/>
                  <a:gd name="T62" fmla="*/ 115 w 344"/>
                  <a:gd name="T63" fmla="*/ 190 h 257"/>
                  <a:gd name="T64" fmla="*/ 124 w 344"/>
                  <a:gd name="T65" fmla="*/ 179 h 257"/>
                  <a:gd name="T66" fmla="*/ 119 w 344"/>
                  <a:gd name="T67" fmla="*/ 165 h 257"/>
                  <a:gd name="T68" fmla="*/ 122 w 344"/>
                  <a:gd name="T69" fmla="*/ 153 h 257"/>
                  <a:gd name="T70" fmla="*/ 108 w 344"/>
                  <a:gd name="T71" fmla="*/ 149 h 257"/>
                  <a:gd name="T72" fmla="*/ 98 w 344"/>
                  <a:gd name="T73" fmla="*/ 131 h 257"/>
                  <a:gd name="T74" fmla="*/ 88 w 344"/>
                  <a:gd name="T75" fmla="*/ 111 h 257"/>
                  <a:gd name="T76" fmla="*/ 63 w 344"/>
                  <a:gd name="T77" fmla="*/ 99 h 257"/>
                  <a:gd name="T78" fmla="*/ 28 w 344"/>
                  <a:gd name="T79" fmla="*/ 100 h 257"/>
                  <a:gd name="T80" fmla="*/ 28 w 344"/>
                  <a:gd name="T81" fmla="*/ 92 h 257"/>
                  <a:gd name="T82" fmla="*/ 14 w 344"/>
                  <a:gd name="T83" fmla="*/ 79 h 257"/>
                  <a:gd name="T84" fmla="*/ 21 w 344"/>
                  <a:gd name="T85" fmla="*/ 66 h 257"/>
                  <a:gd name="T86" fmla="*/ 37 w 344"/>
                  <a:gd name="T87" fmla="*/ 59 h 257"/>
                  <a:gd name="T88" fmla="*/ 40 w 344"/>
                  <a:gd name="T89" fmla="*/ 51 h 257"/>
                  <a:gd name="T90" fmla="*/ 36 w 344"/>
                  <a:gd name="T91" fmla="*/ 45 h 257"/>
                  <a:gd name="T92" fmla="*/ 49 w 344"/>
                  <a:gd name="T93" fmla="*/ 41 h 257"/>
                  <a:gd name="T94" fmla="*/ 63 w 344"/>
                  <a:gd name="T95" fmla="*/ 27 h 257"/>
                  <a:gd name="T96" fmla="*/ 105 w 344"/>
                  <a:gd name="T97" fmla="*/ 22 h 257"/>
                  <a:gd name="T98" fmla="*/ 124 w 344"/>
                  <a:gd name="T99" fmla="*/ 27 h 257"/>
                  <a:gd name="T100" fmla="*/ 143 w 344"/>
                  <a:gd name="T101" fmla="*/ 17 h 257"/>
                  <a:gd name="T102" fmla="*/ 160 w 344"/>
                  <a:gd name="T103" fmla="*/ 19 h 257"/>
                  <a:gd name="T104" fmla="*/ 165 w 344"/>
                  <a:gd name="T105" fmla="*/ 9 h 257"/>
                  <a:gd name="T106" fmla="*/ 197 w 344"/>
                  <a:gd name="T107" fmla="*/ 2 h 257"/>
                  <a:gd name="T108" fmla="*/ 242 w 344"/>
                  <a:gd name="T109" fmla="*/ 1 h 257"/>
                  <a:gd name="T110" fmla="*/ 276 w 344"/>
                  <a:gd name="T111" fmla="*/ 12 h 257"/>
                  <a:gd name="T112" fmla="*/ 287 w 344"/>
                  <a:gd name="T113" fmla="*/ 20 h 257"/>
                  <a:gd name="T114" fmla="*/ 239 w 344"/>
                  <a:gd name="T115" fmla="*/ 22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44" h="257">
                    <a:moveTo>
                      <a:pt x="232" y="26"/>
                    </a:moveTo>
                    <a:cubicBezTo>
                      <a:pt x="233" y="27"/>
                      <a:pt x="235" y="27"/>
                      <a:pt x="235" y="29"/>
                    </a:cubicBezTo>
                    <a:cubicBezTo>
                      <a:pt x="237" y="30"/>
                      <a:pt x="239" y="27"/>
                      <a:pt x="239" y="27"/>
                    </a:cubicBezTo>
                    <a:cubicBezTo>
                      <a:pt x="242" y="27"/>
                      <a:pt x="242" y="29"/>
                      <a:pt x="244" y="29"/>
                    </a:cubicBezTo>
                    <a:cubicBezTo>
                      <a:pt x="245" y="28"/>
                      <a:pt x="245" y="27"/>
                      <a:pt x="246" y="27"/>
                    </a:cubicBezTo>
                    <a:cubicBezTo>
                      <a:pt x="248" y="27"/>
                      <a:pt x="249" y="27"/>
                      <a:pt x="251" y="27"/>
                    </a:cubicBezTo>
                    <a:cubicBezTo>
                      <a:pt x="256" y="26"/>
                      <a:pt x="262" y="24"/>
                      <a:pt x="266" y="26"/>
                    </a:cubicBezTo>
                    <a:cubicBezTo>
                      <a:pt x="265" y="29"/>
                      <a:pt x="259" y="27"/>
                      <a:pt x="258" y="30"/>
                    </a:cubicBezTo>
                    <a:cubicBezTo>
                      <a:pt x="258" y="33"/>
                      <a:pt x="261" y="30"/>
                      <a:pt x="261" y="30"/>
                    </a:cubicBezTo>
                    <a:cubicBezTo>
                      <a:pt x="263" y="30"/>
                      <a:pt x="263" y="32"/>
                      <a:pt x="268" y="30"/>
                    </a:cubicBezTo>
                    <a:cubicBezTo>
                      <a:pt x="268" y="30"/>
                      <a:pt x="269" y="29"/>
                      <a:pt x="270" y="29"/>
                    </a:cubicBezTo>
                    <a:cubicBezTo>
                      <a:pt x="271" y="28"/>
                      <a:pt x="277" y="26"/>
                      <a:pt x="277" y="26"/>
                    </a:cubicBezTo>
                    <a:cubicBezTo>
                      <a:pt x="280" y="29"/>
                      <a:pt x="276" y="25"/>
                      <a:pt x="279" y="24"/>
                    </a:cubicBezTo>
                    <a:cubicBezTo>
                      <a:pt x="279" y="24"/>
                      <a:pt x="283" y="25"/>
                      <a:pt x="283" y="24"/>
                    </a:cubicBezTo>
                    <a:cubicBezTo>
                      <a:pt x="284" y="24"/>
                      <a:pt x="286" y="22"/>
                      <a:pt x="290" y="23"/>
                    </a:cubicBezTo>
                    <a:cubicBezTo>
                      <a:pt x="290" y="25"/>
                      <a:pt x="290" y="27"/>
                      <a:pt x="289" y="27"/>
                    </a:cubicBezTo>
                    <a:cubicBezTo>
                      <a:pt x="288" y="28"/>
                      <a:pt x="287" y="29"/>
                      <a:pt x="286" y="30"/>
                    </a:cubicBezTo>
                    <a:cubicBezTo>
                      <a:pt x="284" y="32"/>
                      <a:pt x="284" y="35"/>
                      <a:pt x="280" y="34"/>
                    </a:cubicBezTo>
                    <a:cubicBezTo>
                      <a:pt x="281" y="38"/>
                      <a:pt x="283" y="33"/>
                      <a:pt x="286" y="34"/>
                    </a:cubicBezTo>
                    <a:cubicBezTo>
                      <a:pt x="287" y="35"/>
                      <a:pt x="286" y="32"/>
                      <a:pt x="287" y="31"/>
                    </a:cubicBezTo>
                    <a:cubicBezTo>
                      <a:pt x="289" y="30"/>
                      <a:pt x="294" y="32"/>
                      <a:pt x="294" y="29"/>
                    </a:cubicBezTo>
                    <a:cubicBezTo>
                      <a:pt x="298" y="33"/>
                      <a:pt x="306" y="26"/>
                      <a:pt x="308" y="30"/>
                    </a:cubicBezTo>
                    <a:cubicBezTo>
                      <a:pt x="310" y="29"/>
                      <a:pt x="311" y="27"/>
                      <a:pt x="312" y="26"/>
                    </a:cubicBezTo>
                    <a:cubicBezTo>
                      <a:pt x="317" y="27"/>
                      <a:pt x="320" y="24"/>
                      <a:pt x="324" y="24"/>
                    </a:cubicBezTo>
                    <a:cubicBezTo>
                      <a:pt x="323" y="24"/>
                      <a:pt x="325" y="26"/>
                      <a:pt x="325" y="26"/>
                    </a:cubicBezTo>
                    <a:cubicBezTo>
                      <a:pt x="326" y="26"/>
                      <a:pt x="331" y="25"/>
                      <a:pt x="332" y="26"/>
                    </a:cubicBezTo>
                    <a:cubicBezTo>
                      <a:pt x="334" y="28"/>
                      <a:pt x="333" y="25"/>
                      <a:pt x="335" y="26"/>
                    </a:cubicBezTo>
                    <a:cubicBezTo>
                      <a:pt x="338" y="26"/>
                      <a:pt x="340" y="29"/>
                      <a:pt x="343" y="29"/>
                    </a:cubicBezTo>
                    <a:cubicBezTo>
                      <a:pt x="344" y="32"/>
                      <a:pt x="342" y="31"/>
                      <a:pt x="340" y="31"/>
                    </a:cubicBezTo>
                    <a:cubicBezTo>
                      <a:pt x="340" y="32"/>
                      <a:pt x="338" y="34"/>
                      <a:pt x="338" y="34"/>
                    </a:cubicBezTo>
                    <a:cubicBezTo>
                      <a:pt x="334" y="36"/>
                      <a:pt x="328" y="35"/>
                      <a:pt x="328" y="40"/>
                    </a:cubicBezTo>
                    <a:cubicBezTo>
                      <a:pt x="324" y="40"/>
                      <a:pt x="320" y="39"/>
                      <a:pt x="318" y="41"/>
                    </a:cubicBezTo>
                    <a:cubicBezTo>
                      <a:pt x="320" y="43"/>
                      <a:pt x="323" y="44"/>
                      <a:pt x="317" y="44"/>
                    </a:cubicBezTo>
                    <a:cubicBezTo>
                      <a:pt x="317" y="46"/>
                      <a:pt x="319" y="45"/>
                      <a:pt x="321" y="45"/>
                    </a:cubicBezTo>
                    <a:cubicBezTo>
                      <a:pt x="319" y="49"/>
                      <a:pt x="312" y="49"/>
                      <a:pt x="311" y="54"/>
                    </a:cubicBezTo>
                    <a:cubicBezTo>
                      <a:pt x="308" y="54"/>
                      <a:pt x="312" y="51"/>
                      <a:pt x="311" y="51"/>
                    </a:cubicBezTo>
                    <a:cubicBezTo>
                      <a:pt x="310" y="51"/>
                      <a:pt x="307" y="53"/>
                      <a:pt x="304" y="54"/>
                    </a:cubicBezTo>
                    <a:cubicBezTo>
                      <a:pt x="304" y="55"/>
                      <a:pt x="306" y="55"/>
                      <a:pt x="307" y="55"/>
                    </a:cubicBezTo>
                    <a:cubicBezTo>
                      <a:pt x="303" y="58"/>
                      <a:pt x="305" y="57"/>
                      <a:pt x="304" y="62"/>
                    </a:cubicBezTo>
                    <a:cubicBezTo>
                      <a:pt x="304" y="64"/>
                      <a:pt x="299" y="64"/>
                      <a:pt x="298" y="65"/>
                    </a:cubicBezTo>
                    <a:cubicBezTo>
                      <a:pt x="298" y="66"/>
                      <a:pt x="299" y="69"/>
                      <a:pt x="298" y="69"/>
                    </a:cubicBezTo>
                    <a:cubicBezTo>
                      <a:pt x="297" y="70"/>
                      <a:pt x="295" y="70"/>
                      <a:pt x="293" y="71"/>
                    </a:cubicBezTo>
                    <a:cubicBezTo>
                      <a:pt x="293" y="73"/>
                      <a:pt x="295" y="73"/>
                      <a:pt x="296" y="75"/>
                    </a:cubicBezTo>
                    <a:cubicBezTo>
                      <a:pt x="296" y="78"/>
                      <a:pt x="300" y="77"/>
                      <a:pt x="301" y="78"/>
                    </a:cubicBezTo>
                    <a:cubicBezTo>
                      <a:pt x="302" y="78"/>
                      <a:pt x="301" y="80"/>
                      <a:pt x="301" y="80"/>
                    </a:cubicBezTo>
                    <a:cubicBezTo>
                      <a:pt x="302" y="81"/>
                      <a:pt x="304" y="81"/>
                      <a:pt x="305" y="82"/>
                    </a:cubicBezTo>
                    <a:cubicBezTo>
                      <a:pt x="305" y="84"/>
                      <a:pt x="307" y="85"/>
                      <a:pt x="307" y="88"/>
                    </a:cubicBezTo>
                    <a:cubicBezTo>
                      <a:pt x="302" y="89"/>
                      <a:pt x="298" y="88"/>
                      <a:pt x="293" y="90"/>
                    </a:cubicBezTo>
                    <a:cubicBezTo>
                      <a:pt x="296" y="94"/>
                      <a:pt x="299" y="98"/>
                      <a:pt x="307" y="97"/>
                    </a:cubicBezTo>
                    <a:cubicBezTo>
                      <a:pt x="306" y="100"/>
                      <a:pt x="308" y="100"/>
                      <a:pt x="310" y="100"/>
                    </a:cubicBezTo>
                    <a:cubicBezTo>
                      <a:pt x="310" y="103"/>
                      <a:pt x="307" y="102"/>
                      <a:pt x="307" y="104"/>
                    </a:cubicBezTo>
                    <a:cubicBezTo>
                      <a:pt x="307" y="106"/>
                      <a:pt x="305" y="107"/>
                      <a:pt x="303" y="107"/>
                    </a:cubicBezTo>
                    <a:cubicBezTo>
                      <a:pt x="301" y="112"/>
                      <a:pt x="308" y="109"/>
                      <a:pt x="307" y="114"/>
                    </a:cubicBezTo>
                    <a:cubicBezTo>
                      <a:pt x="304" y="114"/>
                      <a:pt x="304" y="115"/>
                      <a:pt x="305" y="116"/>
                    </a:cubicBezTo>
                    <a:cubicBezTo>
                      <a:pt x="304" y="120"/>
                      <a:pt x="301" y="115"/>
                      <a:pt x="298" y="116"/>
                    </a:cubicBezTo>
                    <a:cubicBezTo>
                      <a:pt x="296" y="116"/>
                      <a:pt x="297" y="120"/>
                      <a:pt x="294" y="120"/>
                    </a:cubicBezTo>
                    <a:cubicBezTo>
                      <a:pt x="294" y="122"/>
                      <a:pt x="295" y="123"/>
                      <a:pt x="297" y="124"/>
                    </a:cubicBezTo>
                    <a:cubicBezTo>
                      <a:pt x="297" y="126"/>
                      <a:pt x="293" y="125"/>
                      <a:pt x="291" y="125"/>
                    </a:cubicBezTo>
                    <a:cubicBezTo>
                      <a:pt x="287" y="126"/>
                      <a:pt x="284" y="129"/>
                      <a:pt x="280" y="130"/>
                    </a:cubicBezTo>
                    <a:cubicBezTo>
                      <a:pt x="280" y="132"/>
                      <a:pt x="283" y="130"/>
                      <a:pt x="284" y="131"/>
                    </a:cubicBezTo>
                    <a:cubicBezTo>
                      <a:pt x="286" y="132"/>
                      <a:pt x="287" y="136"/>
                      <a:pt x="290" y="135"/>
                    </a:cubicBezTo>
                    <a:cubicBezTo>
                      <a:pt x="291" y="138"/>
                      <a:pt x="288" y="138"/>
                      <a:pt x="287" y="139"/>
                    </a:cubicBezTo>
                    <a:cubicBezTo>
                      <a:pt x="286" y="141"/>
                      <a:pt x="289" y="146"/>
                      <a:pt x="286" y="146"/>
                    </a:cubicBezTo>
                    <a:cubicBezTo>
                      <a:pt x="288" y="152"/>
                      <a:pt x="297" y="150"/>
                      <a:pt x="298" y="156"/>
                    </a:cubicBezTo>
                    <a:cubicBezTo>
                      <a:pt x="296" y="156"/>
                      <a:pt x="293" y="157"/>
                      <a:pt x="293" y="155"/>
                    </a:cubicBezTo>
                    <a:cubicBezTo>
                      <a:pt x="291" y="155"/>
                      <a:pt x="292" y="156"/>
                      <a:pt x="293" y="156"/>
                    </a:cubicBezTo>
                    <a:cubicBezTo>
                      <a:pt x="289" y="160"/>
                      <a:pt x="287" y="160"/>
                      <a:pt x="280" y="159"/>
                    </a:cubicBezTo>
                    <a:cubicBezTo>
                      <a:pt x="282" y="154"/>
                      <a:pt x="274" y="159"/>
                      <a:pt x="276" y="153"/>
                    </a:cubicBezTo>
                    <a:cubicBezTo>
                      <a:pt x="272" y="152"/>
                      <a:pt x="272" y="156"/>
                      <a:pt x="268" y="155"/>
                    </a:cubicBezTo>
                    <a:cubicBezTo>
                      <a:pt x="269" y="157"/>
                      <a:pt x="269" y="158"/>
                      <a:pt x="266" y="158"/>
                    </a:cubicBezTo>
                    <a:cubicBezTo>
                      <a:pt x="266" y="160"/>
                      <a:pt x="274" y="160"/>
                      <a:pt x="268" y="160"/>
                    </a:cubicBezTo>
                    <a:cubicBezTo>
                      <a:pt x="269" y="163"/>
                      <a:pt x="272" y="162"/>
                      <a:pt x="275" y="162"/>
                    </a:cubicBezTo>
                    <a:cubicBezTo>
                      <a:pt x="278" y="162"/>
                      <a:pt x="282" y="164"/>
                      <a:pt x="286" y="163"/>
                    </a:cubicBezTo>
                    <a:cubicBezTo>
                      <a:pt x="283" y="168"/>
                      <a:pt x="280" y="171"/>
                      <a:pt x="276" y="175"/>
                    </a:cubicBezTo>
                    <a:cubicBezTo>
                      <a:pt x="273" y="174"/>
                      <a:pt x="270" y="175"/>
                      <a:pt x="268" y="176"/>
                    </a:cubicBezTo>
                    <a:cubicBezTo>
                      <a:pt x="267" y="176"/>
                      <a:pt x="265" y="176"/>
                      <a:pt x="265" y="176"/>
                    </a:cubicBezTo>
                    <a:cubicBezTo>
                      <a:pt x="263" y="178"/>
                      <a:pt x="264" y="176"/>
                      <a:pt x="262" y="176"/>
                    </a:cubicBezTo>
                    <a:cubicBezTo>
                      <a:pt x="258" y="176"/>
                      <a:pt x="255" y="179"/>
                      <a:pt x="249" y="179"/>
                    </a:cubicBezTo>
                    <a:cubicBezTo>
                      <a:pt x="247" y="179"/>
                      <a:pt x="249" y="180"/>
                      <a:pt x="249" y="180"/>
                    </a:cubicBezTo>
                    <a:cubicBezTo>
                      <a:pt x="248" y="183"/>
                      <a:pt x="247" y="181"/>
                      <a:pt x="242" y="182"/>
                    </a:cubicBezTo>
                    <a:cubicBezTo>
                      <a:pt x="242" y="183"/>
                      <a:pt x="244" y="183"/>
                      <a:pt x="245" y="183"/>
                    </a:cubicBezTo>
                    <a:cubicBezTo>
                      <a:pt x="245" y="185"/>
                      <a:pt x="235" y="186"/>
                      <a:pt x="237" y="182"/>
                    </a:cubicBezTo>
                    <a:cubicBezTo>
                      <a:pt x="236" y="182"/>
                      <a:pt x="232" y="182"/>
                      <a:pt x="231" y="183"/>
                    </a:cubicBezTo>
                    <a:cubicBezTo>
                      <a:pt x="230" y="184"/>
                      <a:pt x="232" y="187"/>
                      <a:pt x="231" y="189"/>
                    </a:cubicBezTo>
                    <a:cubicBezTo>
                      <a:pt x="231" y="188"/>
                      <a:pt x="227" y="187"/>
                      <a:pt x="227" y="189"/>
                    </a:cubicBezTo>
                    <a:cubicBezTo>
                      <a:pt x="227" y="189"/>
                      <a:pt x="229" y="191"/>
                      <a:pt x="228" y="193"/>
                    </a:cubicBezTo>
                    <a:cubicBezTo>
                      <a:pt x="226" y="194"/>
                      <a:pt x="226" y="193"/>
                      <a:pt x="224" y="193"/>
                    </a:cubicBezTo>
                    <a:cubicBezTo>
                      <a:pt x="224" y="197"/>
                      <a:pt x="224" y="197"/>
                      <a:pt x="224" y="197"/>
                    </a:cubicBezTo>
                    <a:cubicBezTo>
                      <a:pt x="223" y="197"/>
                      <a:pt x="222" y="197"/>
                      <a:pt x="221" y="197"/>
                    </a:cubicBezTo>
                    <a:cubicBezTo>
                      <a:pt x="220" y="197"/>
                      <a:pt x="221" y="199"/>
                      <a:pt x="220" y="200"/>
                    </a:cubicBezTo>
                    <a:cubicBezTo>
                      <a:pt x="218" y="201"/>
                      <a:pt x="212" y="199"/>
                      <a:pt x="213" y="204"/>
                    </a:cubicBezTo>
                    <a:cubicBezTo>
                      <a:pt x="207" y="205"/>
                      <a:pt x="201" y="206"/>
                      <a:pt x="193" y="205"/>
                    </a:cubicBezTo>
                    <a:cubicBezTo>
                      <a:pt x="190" y="207"/>
                      <a:pt x="189" y="214"/>
                      <a:pt x="185" y="211"/>
                    </a:cubicBezTo>
                    <a:cubicBezTo>
                      <a:pt x="185" y="212"/>
                      <a:pt x="187" y="213"/>
                      <a:pt x="186" y="215"/>
                    </a:cubicBezTo>
                    <a:cubicBezTo>
                      <a:pt x="186" y="215"/>
                      <a:pt x="184" y="215"/>
                      <a:pt x="183" y="215"/>
                    </a:cubicBezTo>
                    <a:cubicBezTo>
                      <a:pt x="183" y="216"/>
                      <a:pt x="185" y="217"/>
                      <a:pt x="185" y="218"/>
                    </a:cubicBezTo>
                    <a:cubicBezTo>
                      <a:pt x="185" y="218"/>
                      <a:pt x="183" y="219"/>
                      <a:pt x="183" y="219"/>
                    </a:cubicBezTo>
                    <a:cubicBezTo>
                      <a:pt x="183" y="221"/>
                      <a:pt x="179" y="224"/>
                      <a:pt x="182" y="225"/>
                    </a:cubicBezTo>
                    <a:cubicBezTo>
                      <a:pt x="182" y="227"/>
                      <a:pt x="180" y="226"/>
                      <a:pt x="179" y="226"/>
                    </a:cubicBezTo>
                    <a:cubicBezTo>
                      <a:pt x="179" y="227"/>
                      <a:pt x="177" y="229"/>
                      <a:pt x="176" y="229"/>
                    </a:cubicBezTo>
                    <a:cubicBezTo>
                      <a:pt x="176" y="230"/>
                      <a:pt x="177" y="232"/>
                      <a:pt x="176" y="232"/>
                    </a:cubicBezTo>
                    <a:cubicBezTo>
                      <a:pt x="174" y="234"/>
                      <a:pt x="176" y="235"/>
                      <a:pt x="175" y="238"/>
                    </a:cubicBezTo>
                    <a:cubicBezTo>
                      <a:pt x="175" y="238"/>
                      <a:pt x="172" y="237"/>
                      <a:pt x="172" y="238"/>
                    </a:cubicBezTo>
                    <a:cubicBezTo>
                      <a:pt x="172" y="238"/>
                      <a:pt x="173" y="239"/>
                      <a:pt x="174" y="240"/>
                    </a:cubicBezTo>
                    <a:cubicBezTo>
                      <a:pt x="174" y="243"/>
                      <a:pt x="172" y="243"/>
                      <a:pt x="172" y="245"/>
                    </a:cubicBezTo>
                    <a:cubicBezTo>
                      <a:pt x="172" y="246"/>
                      <a:pt x="173" y="248"/>
                      <a:pt x="174" y="247"/>
                    </a:cubicBezTo>
                    <a:cubicBezTo>
                      <a:pt x="172" y="252"/>
                      <a:pt x="169" y="254"/>
                      <a:pt x="165" y="257"/>
                    </a:cubicBezTo>
                    <a:cubicBezTo>
                      <a:pt x="161" y="257"/>
                      <a:pt x="158" y="254"/>
                      <a:pt x="155" y="252"/>
                    </a:cubicBezTo>
                    <a:cubicBezTo>
                      <a:pt x="151" y="257"/>
                      <a:pt x="143" y="248"/>
                      <a:pt x="144" y="249"/>
                    </a:cubicBezTo>
                    <a:cubicBezTo>
                      <a:pt x="143" y="248"/>
                      <a:pt x="142" y="251"/>
                      <a:pt x="143" y="252"/>
                    </a:cubicBezTo>
                    <a:cubicBezTo>
                      <a:pt x="141" y="251"/>
                      <a:pt x="141" y="249"/>
                      <a:pt x="140" y="247"/>
                    </a:cubicBezTo>
                    <a:cubicBezTo>
                      <a:pt x="139" y="246"/>
                      <a:pt x="135" y="246"/>
                      <a:pt x="136" y="242"/>
                    </a:cubicBezTo>
                    <a:cubicBezTo>
                      <a:pt x="134" y="240"/>
                      <a:pt x="132" y="239"/>
                      <a:pt x="130" y="238"/>
                    </a:cubicBezTo>
                    <a:cubicBezTo>
                      <a:pt x="130" y="236"/>
                      <a:pt x="132" y="237"/>
                      <a:pt x="133" y="236"/>
                    </a:cubicBezTo>
                    <a:cubicBezTo>
                      <a:pt x="132" y="233"/>
                      <a:pt x="129" y="234"/>
                      <a:pt x="127" y="232"/>
                    </a:cubicBezTo>
                    <a:cubicBezTo>
                      <a:pt x="126" y="231"/>
                      <a:pt x="126" y="228"/>
                      <a:pt x="124" y="228"/>
                    </a:cubicBezTo>
                    <a:cubicBezTo>
                      <a:pt x="122" y="231"/>
                      <a:pt x="124" y="226"/>
                      <a:pt x="124" y="226"/>
                    </a:cubicBezTo>
                    <a:cubicBezTo>
                      <a:pt x="124" y="225"/>
                      <a:pt x="122" y="226"/>
                      <a:pt x="122" y="225"/>
                    </a:cubicBezTo>
                    <a:cubicBezTo>
                      <a:pt x="121" y="223"/>
                      <a:pt x="123" y="221"/>
                      <a:pt x="120" y="221"/>
                    </a:cubicBezTo>
                    <a:cubicBezTo>
                      <a:pt x="118" y="221"/>
                      <a:pt x="120" y="215"/>
                      <a:pt x="117" y="218"/>
                    </a:cubicBezTo>
                    <a:cubicBezTo>
                      <a:pt x="116" y="217"/>
                      <a:pt x="116" y="215"/>
                      <a:pt x="113" y="215"/>
                    </a:cubicBezTo>
                    <a:cubicBezTo>
                      <a:pt x="114" y="213"/>
                      <a:pt x="116" y="213"/>
                      <a:pt x="116" y="211"/>
                    </a:cubicBezTo>
                    <a:cubicBezTo>
                      <a:pt x="116" y="209"/>
                      <a:pt x="113" y="210"/>
                      <a:pt x="110" y="210"/>
                    </a:cubicBezTo>
                    <a:cubicBezTo>
                      <a:pt x="109" y="204"/>
                      <a:pt x="110" y="202"/>
                      <a:pt x="112" y="197"/>
                    </a:cubicBezTo>
                    <a:cubicBezTo>
                      <a:pt x="109" y="195"/>
                      <a:pt x="115" y="192"/>
                      <a:pt x="109" y="193"/>
                    </a:cubicBezTo>
                    <a:cubicBezTo>
                      <a:pt x="109" y="191"/>
                      <a:pt x="111" y="192"/>
                      <a:pt x="112" y="191"/>
                    </a:cubicBezTo>
                    <a:cubicBezTo>
                      <a:pt x="112" y="191"/>
                      <a:pt x="112" y="189"/>
                      <a:pt x="112" y="189"/>
                    </a:cubicBezTo>
                    <a:cubicBezTo>
                      <a:pt x="113" y="188"/>
                      <a:pt x="113" y="190"/>
                      <a:pt x="115" y="190"/>
                    </a:cubicBezTo>
                    <a:cubicBezTo>
                      <a:pt x="115" y="182"/>
                      <a:pt x="115" y="182"/>
                      <a:pt x="115" y="182"/>
                    </a:cubicBezTo>
                    <a:cubicBezTo>
                      <a:pt x="117" y="182"/>
                      <a:pt x="118" y="180"/>
                      <a:pt x="119" y="179"/>
                    </a:cubicBezTo>
                    <a:cubicBezTo>
                      <a:pt x="120" y="179"/>
                      <a:pt x="120" y="180"/>
                      <a:pt x="120" y="182"/>
                    </a:cubicBezTo>
                    <a:cubicBezTo>
                      <a:pt x="122" y="181"/>
                      <a:pt x="122" y="178"/>
                      <a:pt x="124" y="179"/>
                    </a:cubicBezTo>
                    <a:cubicBezTo>
                      <a:pt x="126" y="177"/>
                      <a:pt x="123" y="176"/>
                      <a:pt x="123" y="176"/>
                    </a:cubicBezTo>
                    <a:cubicBezTo>
                      <a:pt x="123" y="174"/>
                      <a:pt x="127" y="174"/>
                      <a:pt x="127" y="173"/>
                    </a:cubicBezTo>
                    <a:cubicBezTo>
                      <a:pt x="128" y="171"/>
                      <a:pt x="123" y="170"/>
                      <a:pt x="126" y="166"/>
                    </a:cubicBezTo>
                    <a:cubicBezTo>
                      <a:pt x="120" y="170"/>
                      <a:pt x="128" y="163"/>
                      <a:pt x="119" y="165"/>
                    </a:cubicBezTo>
                    <a:cubicBezTo>
                      <a:pt x="118" y="160"/>
                      <a:pt x="123" y="160"/>
                      <a:pt x="127" y="160"/>
                    </a:cubicBezTo>
                    <a:cubicBezTo>
                      <a:pt x="127" y="159"/>
                      <a:pt x="124" y="160"/>
                      <a:pt x="124" y="158"/>
                    </a:cubicBezTo>
                    <a:cubicBezTo>
                      <a:pt x="125" y="156"/>
                      <a:pt x="122" y="157"/>
                      <a:pt x="122" y="156"/>
                    </a:cubicBezTo>
                    <a:cubicBezTo>
                      <a:pt x="121" y="156"/>
                      <a:pt x="122" y="154"/>
                      <a:pt x="122" y="153"/>
                    </a:cubicBezTo>
                    <a:cubicBezTo>
                      <a:pt x="121" y="153"/>
                      <a:pt x="118" y="151"/>
                      <a:pt x="117" y="151"/>
                    </a:cubicBezTo>
                    <a:cubicBezTo>
                      <a:pt x="116" y="151"/>
                      <a:pt x="115" y="147"/>
                      <a:pt x="113" y="145"/>
                    </a:cubicBezTo>
                    <a:cubicBezTo>
                      <a:pt x="111" y="147"/>
                      <a:pt x="110" y="149"/>
                      <a:pt x="109" y="145"/>
                    </a:cubicBezTo>
                    <a:cubicBezTo>
                      <a:pt x="107" y="145"/>
                      <a:pt x="108" y="148"/>
                      <a:pt x="108" y="149"/>
                    </a:cubicBezTo>
                    <a:cubicBezTo>
                      <a:pt x="101" y="149"/>
                      <a:pt x="101" y="149"/>
                      <a:pt x="101" y="149"/>
                    </a:cubicBezTo>
                    <a:cubicBezTo>
                      <a:pt x="96" y="143"/>
                      <a:pt x="99" y="139"/>
                      <a:pt x="101" y="132"/>
                    </a:cubicBezTo>
                    <a:cubicBezTo>
                      <a:pt x="100" y="131"/>
                      <a:pt x="99" y="130"/>
                      <a:pt x="99" y="128"/>
                    </a:cubicBezTo>
                    <a:cubicBezTo>
                      <a:pt x="98" y="128"/>
                      <a:pt x="98" y="130"/>
                      <a:pt x="98" y="131"/>
                    </a:cubicBezTo>
                    <a:cubicBezTo>
                      <a:pt x="94" y="131"/>
                      <a:pt x="99" y="123"/>
                      <a:pt x="94" y="125"/>
                    </a:cubicBezTo>
                    <a:cubicBezTo>
                      <a:pt x="95" y="123"/>
                      <a:pt x="95" y="122"/>
                      <a:pt x="94" y="120"/>
                    </a:cubicBezTo>
                    <a:cubicBezTo>
                      <a:pt x="93" y="118"/>
                      <a:pt x="91" y="119"/>
                      <a:pt x="89" y="118"/>
                    </a:cubicBezTo>
                    <a:cubicBezTo>
                      <a:pt x="88" y="116"/>
                      <a:pt x="89" y="113"/>
                      <a:pt x="88" y="111"/>
                    </a:cubicBezTo>
                    <a:cubicBezTo>
                      <a:pt x="87" y="109"/>
                      <a:pt x="83" y="109"/>
                      <a:pt x="85" y="106"/>
                    </a:cubicBezTo>
                    <a:cubicBezTo>
                      <a:pt x="83" y="107"/>
                      <a:pt x="82" y="105"/>
                      <a:pt x="81" y="104"/>
                    </a:cubicBezTo>
                    <a:cubicBezTo>
                      <a:pt x="80" y="104"/>
                      <a:pt x="79" y="105"/>
                      <a:pt x="78" y="104"/>
                    </a:cubicBezTo>
                    <a:cubicBezTo>
                      <a:pt x="76" y="102"/>
                      <a:pt x="66" y="103"/>
                      <a:pt x="63" y="99"/>
                    </a:cubicBezTo>
                    <a:cubicBezTo>
                      <a:pt x="58" y="101"/>
                      <a:pt x="46" y="96"/>
                      <a:pt x="43" y="99"/>
                    </a:cubicBezTo>
                    <a:cubicBezTo>
                      <a:pt x="41" y="101"/>
                      <a:pt x="41" y="98"/>
                      <a:pt x="39" y="99"/>
                    </a:cubicBezTo>
                    <a:cubicBezTo>
                      <a:pt x="35" y="99"/>
                      <a:pt x="33" y="102"/>
                      <a:pt x="29" y="102"/>
                    </a:cubicBezTo>
                    <a:cubicBezTo>
                      <a:pt x="29" y="102"/>
                      <a:pt x="28" y="100"/>
                      <a:pt x="28" y="100"/>
                    </a:cubicBezTo>
                    <a:cubicBezTo>
                      <a:pt x="26" y="100"/>
                      <a:pt x="25" y="100"/>
                      <a:pt x="23" y="100"/>
                    </a:cubicBezTo>
                    <a:cubicBezTo>
                      <a:pt x="24" y="98"/>
                      <a:pt x="22" y="97"/>
                      <a:pt x="21" y="96"/>
                    </a:cubicBezTo>
                    <a:cubicBezTo>
                      <a:pt x="20" y="94"/>
                      <a:pt x="24" y="95"/>
                      <a:pt x="25" y="95"/>
                    </a:cubicBezTo>
                    <a:cubicBezTo>
                      <a:pt x="25" y="94"/>
                      <a:pt x="21" y="90"/>
                      <a:pt x="28" y="92"/>
                    </a:cubicBezTo>
                    <a:cubicBezTo>
                      <a:pt x="25" y="88"/>
                      <a:pt x="15" y="93"/>
                      <a:pt x="12" y="89"/>
                    </a:cubicBezTo>
                    <a:cubicBezTo>
                      <a:pt x="15" y="82"/>
                      <a:pt x="24" y="89"/>
                      <a:pt x="29" y="83"/>
                    </a:cubicBezTo>
                    <a:cubicBezTo>
                      <a:pt x="26" y="80"/>
                      <a:pt x="17" y="82"/>
                      <a:pt x="14" y="83"/>
                    </a:cubicBezTo>
                    <a:cubicBezTo>
                      <a:pt x="12" y="81"/>
                      <a:pt x="13" y="81"/>
                      <a:pt x="14" y="79"/>
                    </a:cubicBezTo>
                    <a:cubicBezTo>
                      <a:pt x="12" y="79"/>
                      <a:pt x="12" y="80"/>
                      <a:pt x="12" y="80"/>
                    </a:cubicBezTo>
                    <a:cubicBezTo>
                      <a:pt x="11" y="80"/>
                      <a:pt x="11" y="79"/>
                      <a:pt x="11" y="78"/>
                    </a:cubicBezTo>
                    <a:cubicBezTo>
                      <a:pt x="5" y="79"/>
                      <a:pt x="3" y="76"/>
                      <a:pt x="0" y="75"/>
                    </a:cubicBezTo>
                    <a:cubicBezTo>
                      <a:pt x="2" y="66"/>
                      <a:pt x="13" y="68"/>
                      <a:pt x="21" y="66"/>
                    </a:cubicBezTo>
                    <a:cubicBezTo>
                      <a:pt x="23" y="66"/>
                      <a:pt x="22" y="66"/>
                      <a:pt x="23" y="65"/>
                    </a:cubicBezTo>
                    <a:cubicBezTo>
                      <a:pt x="23" y="65"/>
                      <a:pt x="25" y="64"/>
                      <a:pt x="25" y="64"/>
                    </a:cubicBezTo>
                    <a:cubicBezTo>
                      <a:pt x="29" y="62"/>
                      <a:pt x="34" y="63"/>
                      <a:pt x="36" y="62"/>
                    </a:cubicBezTo>
                    <a:cubicBezTo>
                      <a:pt x="38" y="62"/>
                      <a:pt x="36" y="60"/>
                      <a:pt x="37" y="59"/>
                    </a:cubicBezTo>
                    <a:cubicBezTo>
                      <a:pt x="39" y="59"/>
                      <a:pt x="41" y="59"/>
                      <a:pt x="42" y="58"/>
                    </a:cubicBezTo>
                    <a:cubicBezTo>
                      <a:pt x="43" y="57"/>
                      <a:pt x="44" y="55"/>
                      <a:pt x="46" y="54"/>
                    </a:cubicBezTo>
                    <a:cubicBezTo>
                      <a:pt x="48" y="49"/>
                      <a:pt x="41" y="53"/>
                      <a:pt x="43" y="48"/>
                    </a:cubicBezTo>
                    <a:cubicBezTo>
                      <a:pt x="40" y="47"/>
                      <a:pt x="41" y="51"/>
                      <a:pt x="40" y="51"/>
                    </a:cubicBezTo>
                    <a:cubicBezTo>
                      <a:pt x="39" y="51"/>
                      <a:pt x="33" y="48"/>
                      <a:pt x="29" y="50"/>
                    </a:cubicBezTo>
                    <a:cubicBezTo>
                      <a:pt x="27" y="46"/>
                      <a:pt x="32" y="48"/>
                      <a:pt x="33" y="47"/>
                    </a:cubicBezTo>
                    <a:cubicBezTo>
                      <a:pt x="33" y="47"/>
                      <a:pt x="33" y="46"/>
                      <a:pt x="33" y="45"/>
                    </a:cubicBezTo>
                    <a:cubicBezTo>
                      <a:pt x="34" y="45"/>
                      <a:pt x="36" y="46"/>
                      <a:pt x="36" y="45"/>
                    </a:cubicBezTo>
                    <a:cubicBezTo>
                      <a:pt x="36" y="45"/>
                      <a:pt x="37" y="43"/>
                      <a:pt x="37" y="43"/>
                    </a:cubicBezTo>
                    <a:cubicBezTo>
                      <a:pt x="39" y="42"/>
                      <a:pt x="38" y="44"/>
                      <a:pt x="39" y="44"/>
                    </a:cubicBezTo>
                    <a:cubicBezTo>
                      <a:pt x="39" y="44"/>
                      <a:pt x="44" y="43"/>
                      <a:pt x="43" y="40"/>
                    </a:cubicBezTo>
                    <a:cubicBezTo>
                      <a:pt x="46" y="40"/>
                      <a:pt x="46" y="42"/>
                      <a:pt x="49" y="41"/>
                    </a:cubicBezTo>
                    <a:cubicBezTo>
                      <a:pt x="51" y="41"/>
                      <a:pt x="49" y="40"/>
                      <a:pt x="49" y="40"/>
                    </a:cubicBezTo>
                    <a:cubicBezTo>
                      <a:pt x="49" y="38"/>
                      <a:pt x="52" y="38"/>
                      <a:pt x="52" y="36"/>
                    </a:cubicBezTo>
                    <a:cubicBezTo>
                      <a:pt x="61" y="36"/>
                      <a:pt x="61" y="36"/>
                      <a:pt x="61" y="36"/>
                    </a:cubicBezTo>
                    <a:cubicBezTo>
                      <a:pt x="64" y="35"/>
                      <a:pt x="62" y="30"/>
                      <a:pt x="63" y="27"/>
                    </a:cubicBezTo>
                    <a:cubicBezTo>
                      <a:pt x="68" y="28"/>
                      <a:pt x="72" y="30"/>
                      <a:pt x="77" y="27"/>
                    </a:cubicBezTo>
                    <a:cubicBezTo>
                      <a:pt x="77" y="26"/>
                      <a:pt x="75" y="26"/>
                      <a:pt x="74" y="26"/>
                    </a:cubicBezTo>
                    <a:cubicBezTo>
                      <a:pt x="75" y="24"/>
                      <a:pt x="80" y="25"/>
                      <a:pt x="82" y="23"/>
                    </a:cubicBezTo>
                    <a:cubicBezTo>
                      <a:pt x="86" y="21"/>
                      <a:pt x="97" y="22"/>
                      <a:pt x="105" y="22"/>
                    </a:cubicBezTo>
                    <a:cubicBezTo>
                      <a:pt x="107" y="21"/>
                      <a:pt x="107" y="20"/>
                      <a:pt x="109" y="20"/>
                    </a:cubicBezTo>
                    <a:cubicBezTo>
                      <a:pt x="113" y="20"/>
                      <a:pt x="116" y="22"/>
                      <a:pt x="119" y="20"/>
                    </a:cubicBezTo>
                    <a:cubicBezTo>
                      <a:pt x="118" y="21"/>
                      <a:pt x="120" y="25"/>
                      <a:pt x="120" y="24"/>
                    </a:cubicBezTo>
                    <a:cubicBezTo>
                      <a:pt x="122" y="22"/>
                      <a:pt x="121" y="24"/>
                      <a:pt x="124" y="27"/>
                    </a:cubicBezTo>
                    <a:cubicBezTo>
                      <a:pt x="127" y="27"/>
                      <a:pt x="122" y="23"/>
                      <a:pt x="129" y="24"/>
                    </a:cubicBezTo>
                    <a:cubicBezTo>
                      <a:pt x="126" y="22"/>
                      <a:pt x="131" y="19"/>
                      <a:pt x="124" y="19"/>
                    </a:cubicBezTo>
                    <a:cubicBezTo>
                      <a:pt x="125" y="16"/>
                      <a:pt x="135" y="11"/>
                      <a:pt x="136" y="17"/>
                    </a:cubicBezTo>
                    <a:cubicBezTo>
                      <a:pt x="140" y="18"/>
                      <a:pt x="139" y="15"/>
                      <a:pt x="143" y="17"/>
                    </a:cubicBezTo>
                    <a:cubicBezTo>
                      <a:pt x="144" y="18"/>
                      <a:pt x="145" y="19"/>
                      <a:pt x="147" y="20"/>
                    </a:cubicBezTo>
                    <a:cubicBezTo>
                      <a:pt x="149" y="21"/>
                      <a:pt x="153" y="22"/>
                      <a:pt x="158" y="23"/>
                    </a:cubicBezTo>
                    <a:cubicBezTo>
                      <a:pt x="158" y="22"/>
                      <a:pt x="156" y="22"/>
                      <a:pt x="155" y="22"/>
                    </a:cubicBezTo>
                    <a:cubicBezTo>
                      <a:pt x="156" y="20"/>
                      <a:pt x="157" y="19"/>
                      <a:pt x="160" y="19"/>
                    </a:cubicBezTo>
                    <a:cubicBezTo>
                      <a:pt x="157" y="16"/>
                      <a:pt x="152" y="15"/>
                      <a:pt x="147" y="15"/>
                    </a:cubicBezTo>
                    <a:cubicBezTo>
                      <a:pt x="147" y="11"/>
                      <a:pt x="153" y="12"/>
                      <a:pt x="157" y="12"/>
                    </a:cubicBezTo>
                    <a:cubicBezTo>
                      <a:pt x="157" y="9"/>
                      <a:pt x="155" y="9"/>
                      <a:pt x="153" y="9"/>
                    </a:cubicBezTo>
                    <a:cubicBezTo>
                      <a:pt x="156" y="3"/>
                      <a:pt x="161" y="8"/>
                      <a:pt x="165" y="9"/>
                    </a:cubicBezTo>
                    <a:cubicBezTo>
                      <a:pt x="168" y="9"/>
                      <a:pt x="168" y="7"/>
                      <a:pt x="171" y="8"/>
                    </a:cubicBezTo>
                    <a:cubicBezTo>
                      <a:pt x="178" y="8"/>
                      <a:pt x="182" y="11"/>
                      <a:pt x="188" y="8"/>
                    </a:cubicBezTo>
                    <a:cubicBezTo>
                      <a:pt x="190" y="6"/>
                      <a:pt x="193" y="7"/>
                      <a:pt x="196" y="6"/>
                    </a:cubicBezTo>
                    <a:cubicBezTo>
                      <a:pt x="198" y="6"/>
                      <a:pt x="197" y="4"/>
                      <a:pt x="197" y="2"/>
                    </a:cubicBezTo>
                    <a:cubicBezTo>
                      <a:pt x="200" y="2"/>
                      <a:pt x="202" y="2"/>
                      <a:pt x="204" y="2"/>
                    </a:cubicBezTo>
                    <a:cubicBezTo>
                      <a:pt x="206" y="2"/>
                      <a:pt x="207" y="1"/>
                      <a:pt x="209" y="1"/>
                    </a:cubicBezTo>
                    <a:cubicBezTo>
                      <a:pt x="212" y="1"/>
                      <a:pt x="215" y="3"/>
                      <a:pt x="221" y="2"/>
                    </a:cubicBezTo>
                    <a:cubicBezTo>
                      <a:pt x="225" y="1"/>
                      <a:pt x="234" y="0"/>
                      <a:pt x="242" y="1"/>
                    </a:cubicBezTo>
                    <a:cubicBezTo>
                      <a:pt x="245" y="1"/>
                      <a:pt x="245" y="2"/>
                      <a:pt x="246" y="2"/>
                    </a:cubicBezTo>
                    <a:cubicBezTo>
                      <a:pt x="255" y="4"/>
                      <a:pt x="262" y="1"/>
                      <a:pt x="262" y="8"/>
                    </a:cubicBezTo>
                    <a:cubicBezTo>
                      <a:pt x="266" y="9"/>
                      <a:pt x="266" y="6"/>
                      <a:pt x="269" y="6"/>
                    </a:cubicBezTo>
                    <a:cubicBezTo>
                      <a:pt x="269" y="11"/>
                      <a:pt x="274" y="10"/>
                      <a:pt x="276" y="12"/>
                    </a:cubicBezTo>
                    <a:cubicBezTo>
                      <a:pt x="280" y="13"/>
                      <a:pt x="280" y="10"/>
                      <a:pt x="283" y="10"/>
                    </a:cubicBezTo>
                    <a:cubicBezTo>
                      <a:pt x="282" y="15"/>
                      <a:pt x="289" y="12"/>
                      <a:pt x="291" y="13"/>
                    </a:cubicBezTo>
                    <a:cubicBezTo>
                      <a:pt x="289" y="16"/>
                      <a:pt x="289" y="14"/>
                      <a:pt x="290" y="19"/>
                    </a:cubicBezTo>
                    <a:cubicBezTo>
                      <a:pt x="288" y="17"/>
                      <a:pt x="287" y="18"/>
                      <a:pt x="287" y="20"/>
                    </a:cubicBezTo>
                    <a:cubicBezTo>
                      <a:pt x="272" y="21"/>
                      <a:pt x="254" y="22"/>
                      <a:pt x="244" y="23"/>
                    </a:cubicBezTo>
                    <a:cubicBezTo>
                      <a:pt x="243" y="23"/>
                      <a:pt x="242" y="24"/>
                      <a:pt x="242" y="24"/>
                    </a:cubicBezTo>
                    <a:cubicBezTo>
                      <a:pt x="241" y="24"/>
                      <a:pt x="242" y="23"/>
                      <a:pt x="242" y="23"/>
                    </a:cubicBezTo>
                    <a:cubicBezTo>
                      <a:pt x="243" y="22"/>
                      <a:pt x="240" y="21"/>
                      <a:pt x="239" y="22"/>
                    </a:cubicBezTo>
                    <a:cubicBezTo>
                      <a:pt x="239" y="22"/>
                      <a:pt x="240" y="24"/>
                      <a:pt x="239" y="24"/>
                    </a:cubicBezTo>
                    <a:cubicBezTo>
                      <a:pt x="237" y="25"/>
                      <a:pt x="234" y="24"/>
                      <a:pt x="232" y="26"/>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3" name="Freeform 87">
                <a:extLst>
                  <a:ext uri="{FF2B5EF4-FFF2-40B4-BE49-F238E27FC236}">
                    <a16:creationId xmlns:a16="http://schemas.microsoft.com/office/drawing/2014/main" id="{6D4DDC49-3A40-ED05-FE60-57BEB8A3855F}"/>
                  </a:ext>
                </a:extLst>
              </p:cNvPr>
              <p:cNvSpPr/>
              <p:nvPr/>
            </p:nvSpPr>
            <p:spPr bwMode="auto">
              <a:xfrm>
                <a:off x="2419350" y="731837"/>
                <a:ext cx="633413" cy="346075"/>
              </a:xfrm>
              <a:custGeom>
                <a:avLst/>
                <a:gdLst>
                  <a:gd name="T0" fmla="*/ 158 w 169"/>
                  <a:gd name="T1" fmla="*/ 9 h 92"/>
                  <a:gd name="T2" fmla="*/ 168 w 169"/>
                  <a:gd name="T3" fmla="*/ 15 h 92"/>
                  <a:gd name="T4" fmla="*/ 164 w 169"/>
                  <a:gd name="T5" fmla="*/ 17 h 92"/>
                  <a:gd name="T6" fmla="*/ 157 w 169"/>
                  <a:gd name="T7" fmla="*/ 20 h 92"/>
                  <a:gd name="T8" fmla="*/ 137 w 169"/>
                  <a:gd name="T9" fmla="*/ 24 h 92"/>
                  <a:gd name="T10" fmla="*/ 145 w 169"/>
                  <a:gd name="T11" fmla="*/ 27 h 92"/>
                  <a:gd name="T12" fmla="*/ 128 w 169"/>
                  <a:gd name="T13" fmla="*/ 34 h 92"/>
                  <a:gd name="T14" fmla="*/ 123 w 169"/>
                  <a:gd name="T15" fmla="*/ 37 h 92"/>
                  <a:gd name="T16" fmla="*/ 114 w 169"/>
                  <a:gd name="T17" fmla="*/ 41 h 92"/>
                  <a:gd name="T18" fmla="*/ 100 w 169"/>
                  <a:gd name="T19" fmla="*/ 47 h 92"/>
                  <a:gd name="T20" fmla="*/ 96 w 169"/>
                  <a:gd name="T21" fmla="*/ 51 h 92"/>
                  <a:gd name="T22" fmla="*/ 86 w 169"/>
                  <a:gd name="T23" fmla="*/ 52 h 92"/>
                  <a:gd name="T24" fmla="*/ 92 w 169"/>
                  <a:gd name="T25" fmla="*/ 61 h 92"/>
                  <a:gd name="T26" fmla="*/ 82 w 169"/>
                  <a:gd name="T27" fmla="*/ 68 h 92"/>
                  <a:gd name="T28" fmla="*/ 75 w 169"/>
                  <a:gd name="T29" fmla="*/ 72 h 92"/>
                  <a:gd name="T30" fmla="*/ 63 w 169"/>
                  <a:gd name="T31" fmla="*/ 81 h 92"/>
                  <a:gd name="T32" fmla="*/ 67 w 169"/>
                  <a:gd name="T33" fmla="*/ 88 h 92"/>
                  <a:gd name="T34" fmla="*/ 55 w 169"/>
                  <a:gd name="T35" fmla="*/ 90 h 92"/>
                  <a:gd name="T36" fmla="*/ 34 w 169"/>
                  <a:gd name="T37" fmla="*/ 86 h 92"/>
                  <a:gd name="T38" fmla="*/ 27 w 169"/>
                  <a:gd name="T39" fmla="*/ 88 h 92"/>
                  <a:gd name="T40" fmla="*/ 18 w 169"/>
                  <a:gd name="T41" fmla="*/ 81 h 92"/>
                  <a:gd name="T42" fmla="*/ 27 w 169"/>
                  <a:gd name="T43" fmla="*/ 72 h 92"/>
                  <a:gd name="T44" fmla="*/ 39 w 169"/>
                  <a:gd name="T45" fmla="*/ 72 h 92"/>
                  <a:gd name="T46" fmla="*/ 19 w 169"/>
                  <a:gd name="T47" fmla="*/ 68 h 92"/>
                  <a:gd name="T48" fmla="*/ 30 w 169"/>
                  <a:gd name="T49" fmla="*/ 59 h 92"/>
                  <a:gd name="T50" fmla="*/ 40 w 169"/>
                  <a:gd name="T51" fmla="*/ 59 h 92"/>
                  <a:gd name="T52" fmla="*/ 40 w 169"/>
                  <a:gd name="T53" fmla="*/ 54 h 92"/>
                  <a:gd name="T54" fmla="*/ 37 w 169"/>
                  <a:gd name="T55" fmla="*/ 47 h 92"/>
                  <a:gd name="T56" fmla="*/ 30 w 169"/>
                  <a:gd name="T57" fmla="*/ 44 h 92"/>
                  <a:gd name="T58" fmla="*/ 46 w 169"/>
                  <a:gd name="T59" fmla="*/ 43 h 92"/>
                  <a:gd name="T60" fmla="*/ 51 w 169"/>
                  <a:gd name="T61" fmla="*/ 40 h 92"/>
                  <a:gd name="T62" fmla="*/ 63 w 169"/>
                  <a:gd name="T63" fmla="*/ 31 h 92"/>
                  <a:gd name="T64" fmla="*/ 39 w 169"/>
                  <a:gd name="T65" fmla="*/ 36 h 92"/>
                  <a:gd name="T66" fmla="*/ 22 w 169"/>
                  <a:gd name="T67" fmla="*/ 31 h 92"/>
                  <a:gd name="T68" fmla="*/ 5 w 169"/>
                  <a:gd name="T69" fmla="*/ 27 h 92"/>
                  <a:gd name="T70" fmla="*/ 2 w 169"/>
                  <a:gd name="T71" fmla="*/ 19 h 92"/>
                  <a:gd name="T72" fmla="*/ 30 w 169"/>
                  <a:gd name="T73" fmla="*/ 12 h 92"/>
                  <a:gd name="T74" fmla="*/ 50 w 169"/>
                  <a:gd name="T75" fmla="*/ 8 h 92"/>
                  <a:gd name="T76" fmla="*/ 74 w 169"/>
                  <a:gd name="T77" fmla="*/ 3 h 92"/>
                  <a:gd name="T78" fmla="*/ 98 w 169"/>
                  <a:gd name="T79" fmla="*/ 2 h 92"/>
                  <a:gd name="T80" fmla="*/ 110 w 169"/>
                  <a:gd name="T81" fmla="*/ 2 h 92"/>
                  <a:gd name="T82" fmla="*/ 134 w 169"/>
                  <a:gd name="T83" fmla="*/ 2 h 92"/>
                  <a:gd name="T84" fmla="*/ 158 w 169"/>
                  <a:gd name="T85" fmla="*/ 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9" h="92">
                    <a:moveTo>
                      <a:pt x="158" y="3"/>
                    </a:moveTo>
                    <a:cubicBezTo>
                      <a:pt x="156" y="6"/>
                      <a:pt x="158" y="5"/>
                      <a:pt x="158" y="9"/>
                    </a:cubicBezTo>
                    <a:cubicBezTo>
                      <a:pt x="169" y="9"/>
                      <a:pt x="169" y="9"/>
                      <a:pt x="169" y="9"/>
                    </a:cubicBezTo>
                    <a:cubicBezTo>
                      <a:pt x="169" y="11"/>
                      <a:pt x="167" y="12"/>
                      <a:pt x="168" y="15"/>
                    </a:cubicBezTo>
                    <a:cubicBezTo>
                      <a:pt x="167" y="15"/>
                      <a:pt x="164" y="14"/>
                      <a:pt x="164" y="15"/>
                    </a:cubicBezTo>
                    <a:cubicBezTo>
                      <a:pt x="163" y="15"/>
                      <a:pt x="164" y="17"/>
                      <a:pt x="164" y="17"/>
                    </a:cubicBezTo>
                    <a:cubicBezTo>
                      <a:pt x="161" y="18"/>
                      <a:pt x="158" y="19"/>
                      <a:pt x="158" y="17"/>
                    </a:cubicBezTo>
                    <a:cubicBezTo>
                      <a:pt x="156" y="17"/>
                      <a:pt x="157" y="20"/>
                      <a:pt x="157" y="20"/>
                    </a:cubicBezTo>
                    <a:cubicBezTo>
                      <a:pt x="155" y="21"/>
                      <a:pt x="151" y="19"/>
                      <a:pt x="151" y="22"/>
                    </a:cubicBezTo>
                    <a:cubicBezTo>
                      <a:pt x="146" y="21"/>
                      <a:pt x="140" y="20"/>
                      <a:pt x="137" y="24"/>
                    </a:cubicBezTo>
                    <a:cubicBezTo>
                      <a:pt x="138" y="28"/>
                      <a:pt x="144" y="24"/>
                      <a:pt x="145" y="23"/>
                    </a:cubicBezTo>
                    <a:cubicBezTo>
                      <a:pt x="147" y="24"/>
                      <a:pt x="145" y="25"/>
                      <a:pt x="145" y="27"/>
                    </a:cubicBezTo>
                    <a:cubicBezTo>
                      <a:pt x="140" y="27"/>
                      <a:pt x="137" y="29"/>
                      <a:pt x="133" y="30"/>
                    </a:cubicBezTo>
                    <a:cubicBezTo>
                      <a:pt x="131" y="31"/>
                      <a:pt x="129" y="32"/>
                      <a:pt x="128" y="34"/>
                    </a:cubicBezTo>
                    <a:cubicBezTo>
                      <a:pt x="127" y="35"/>
                      <a:pt x="125" y="34"/>
                      <a:pt x="124" y="34"/>
                    </a:cubicBezTo>
                    <a:cubicBezTo>
                      <a:pt x="123" y="35"/>
                      <a:pt x="124" y="36"/>
                      <a:pt x="123" y="37"/>
                    </a:cubicBezTo>
                    <a:cubicBezTo>
                      <a:pt x="121" y="38"/>
                      <a:pt x="119" y="36"/>
                      <a:pt x="119" y="38"/>
                    </a:cubicBezTo>
                    <a:cubicBezTo>
                      <a:pt x="119" y="40"/>
                      <a:pt x="115" y="39"/>
                      <a:pt x="114" y="41"/>
                    </a:cubicBezTo>
                    <a:cubicBezTo>
                      <a:pt x="114" y="44"/>
                      <a:pt x="111" y="42"/>
                      <a:pt x="109" y="44"/>
                    </a:cubicBezTo>
                    <a:cubicBezTo>
                      <a:pt x="107" y="46"/>
                      <a:pt x="104" y="45"/>
                      <a:pt x="100" y="47"/>
                    </a:cubicBezTo>
                    <a:cubicBezTo>
                      <a:pt x="100" y="47"/>
                      <a:pt x="101" y="48"/>
                      <a:pt x="99" y="48"/>
                    </a:cubicBezTo>
                    <a:cubicBezTo>
                      <a:pt x="96" y="48"/>
                      <a:pt x="98" y="49"/>
                      <a:pt x="96" y="51"/>
                    </a:cubicBezTo>
                    <a:cubicBezTo>
                      <a:pt x="96" y="51"/>
                      <a:pt x="95" y="51"/>
                      <a:pt x="95" y="51"/>
                    </a:cubicBezTo>
                    <a:cubicBezTo>
                      <a:pt x="94" y="51"/>
                      <a:pt x="91" y="54"/>
                      <a:pt x="86" y="52"/>
                    </a:cubicBezTo>
                    <a:cubicBezTo>
                      <a:pt x="87" y="54"/>
                      <a:pt x="92" y="55"/>
                      <a:pt x="86" y="55"/>
                    </a:cubicBezTo>
                    <a:cubicBezTo>
                      <a:pt x="87" y="58"/>
                      <a:pt x="93" y="56"/>
                      <a:pt x="92" y="61"/>
                    </a:cubicBezTo>
                    <a:cubicBezTo>
                      <a:pt x="89" y="58"/>
                      <a:pt x="89" y="61"/>
                      <a:pt x="89" y="65"/>
                    </a:cubicBezTo>
                    <a:cubicBezTo>
                      <a:pt x="86" y="61"/>
                      <a:pt x="85" y="66"/>
                      <a:pt x="82" y="68"/>
                    </a:cubicBezTo>
                    <a:cubicBezTo>
                      <a:pt x="79" y="70"/>
                      <a:pt x="76" y="68"/>
                      <a:pt x="74" y="71"/>
                    </a:cubicBezTo>
                    <a:cubicBezTo>
                      <a:pt x="73" y="72"/>
                      <a:pt x="75" y="72"/>
                      <a:pt x="75" y="72"/>
                    </a:cubicBezTo>
                    <a:cubicBezTo>
                      <a:pt x="75" y="73"/>
                      <a:pt x="70" y="74"/>
                      <a:pt x="74" y="75"/>
                    </a:cubicBezTo>
                    <a:cubicBezTo>
                      <a:pt x="72" y="79"/>
                      <a:pt x="64" y="76"/>
                      <a:pt x="63" y="81"/>
                    </a:cubicBezTo>
                    <a:cubicBezTo>
                      <a:pt x="65" y="83"/>
                      <a:pt x="69" y="84"/>
                      <a:pt x="74" y="83"/>
                    </a:cubicBezTo>
                    <a:cubicBezTo>
                      <a:pt x="75" y="88"/>
                      <a:pt x="67" y="84"/>
                      <a:pt x="67" y="88"/>
                    </a:cubicBezTo>
                    <a:cubicBezTo>
                      <a:pt x="67" y="90"/>
                      <a:pt x="65" y="87"/>
                      <a:pt x="64" y="88"/>
                    </a:cubicBezTo>
                    <a:cubicBezTo>
                      <a:pt x="61" y="88"/>
                      <a:pt x="59" y="92"/>
                      <a:pt x="55" y="90"/>
                    </a:cubicBezTo>
                    <a:cubicBezTo>
                      <a:pt x="55" y="89"/>
                      <a:pt x="52" y="89"/>
                      <a:pt x="53" y="86"/>
                    </a:cubicBezTo>
                    <a:cubicBezTo>
                      <a:pt x="46" y="85"/>
                      <a:pt x="41" y="88"/>
                      <a:pt x="34" y="86"/>
                    </a:cubicBezTo>
                    <a:cubicBezTo>
                      <a:pt x="34" y="86"/>
                      <a:pt x="33" y="85"/>
                      <a:pt x="33" y="85"/>
                    </a:cubicBezTo>
                    <a:cubicBezTo>
                      <a:pt x="31" y="85"/>
                      <a:pt x="30" y="87"/>
                      <a:pt x="27" y="88"/>
                    </a:cubicBezTo>
                    <a:cubicBezTo>
                      <a:pt x="21" y="89"/>
                      <a:pt x="15" y="86"/>
                      <a:pt x="8" y="85"/>
                    </a:cubicBezTo>
                    <a:cubicBezTo>
                      <a:pt x="10" y="82"/>
                      <a:pt x="13" y="80"/>
                      <a:pt x="18" y="81"/>
                    </a:cubicBezTo>
                    <a:cubicBezTo>
                      <a:pt x="21" y="80"/>
                      <a:pt x="18" y="74"/>
                      <a:pt x="20" y="73"/>
                    </a:cubicBezTo>
                    <a:cubicBezTo>
                      <a:pt x="24" y="75"/>
                      <a:pt x="24" y="72"/>
                      <a:pt x="27" y="72"/>
                    </a:cubicBezTo>
                    <a:cubicBezTo>
                      <a:pt x="27" y="77"/>
                      <a:pt x="33" y="76"/>
                      <a:pt x="37" y="76"/>
                    </a:cubicBezTo>
                    <a:cubicBezTo>
                      <a:pt x="40" y="76"/>
                      <a:pt x="36" y="74"/>
                      <a:pt x="39" y="72"/>
                    </a:cubicBezTo>
                    <a:cubicBezTo>
                      <a:pt x="38" y="69"/>
                      <a:pt x="30" y="73"/>
                      <a:pt x="33" y="67"/>
                    </a:cubicBezTo>
                    <a:cubicBezTo>
                      <a:pt x="27" y="68"/>
                      <a:pt x="25" y="70"/>
                      <a:pt x="19" y="68"/>
                    </a:cubicBezTo>
                    <a:cubicBezTo>
                      <a:pt x="20" y="65"/>
                      <a:pt x="23" y="64"/>
                      <a:pt x="26" y="64"/>
                    </a:cubicBezTo>
                    <a:cubicBezTo>
                      <a:pt x="27" y="62"/>
                      <a:pt x="29" y="61"/>
                      <a:pt x="30" y="59"/>
                    </a:cubicBezTo>
                    <a:cubicBezTo>
                      <a:pt x="32" y="60"/>
                      <a:pt x="33" y="59"/>
                      <a:pt x="33" y="58"/>
                    </a:cubicBezTo>
                    <a:cubicBezTo>
                      <a:pt x="36" y="58"/>
                      <a:pt x="38" y="58"/>
                      <a:pt x="40" y="59"/>
                    </a:cubicBezTo>
                    <a:cubicBezTo>
                      <a:pt x="42" y="59"/>
                      <a:pt x="44" y="57"/>
                      <a:pt x="44" y="55"/>
                    </a:cubicBezTo>
                    <a:cubicBezTo>
                      <a:pt x="44" y="53"/>
                      <a:pt x="41" y="55"/>
                      <a:pt x="40" y="54"/>
                    </a:cubicBezTo>
                    <a:cubicBezTo>
                      <a:pt x="40" y="53"/>
                      <a:pt x="39" y="50"/>
                      <a:pt x="39" y="50"/>
                    </a:cubicBezTo>
                    <a:cubicBezTo>
                      <a:pt x="38" y="49"/>
                      <a:pt x="37" y="48"/>
                      <a:pt x="37" y="47"/>
                    </a:cubicBezTo>
                    <a:cubicBezTo>
                      <a:pt x="36" y="48"/>
                      <a:pt x="35" y="48"/>
                      <a:pt x="33" y="48"/>
                    </a:cubicBezTo>
                    <a:cubicBezTo>
                      <a:pt x="34" y="45"/>
                      <a:pt x="33" y="44"/>
                      <a:pt x="30" y="44"/>
                    </a:cubicBezTo>
                    <a:cubicBezTo>
                      <a:pt x="32" y="42"/>
                      <a:pt x="33" y="39"/>
                      <a:pt x="37" y="40"/>
                    </a:cubicBezTo>
                    <a:cubicBezTo>
                      <a:pt x="41" y="40"/>
                      <a:pt x="40" y="45"/>
                      <a:pt x="46" y="43"/>
                    </a:cubicBezTo>
                    <a:cubicBezTo>
                      <a:pt x="45" y="44"/>
                      <a:pt x="46" y="45"/>
                      <a:pt x="47" y="45"/>
                    </a:cubicBezTo>
                    <a:cubicBezTo>
                      <a:pt x="52" y="47"/>
                      <a:pt x="49" y="41"/>
                      <a:pt x="51" y="40"/>
                    </a:cubicBezTo>
                    <a:cubicBezTo>
                      <a:pt x="58" y="38"/>
                      <a:pt x="65" y="36"/>
                      <a:pt x="68" y="31"/>
                    </a:cubicBezTo>
                    <a:cubicBezTo>
                      <a:pt x="68" y="28"/>
                      <a:pt x="66" y="33"/>
                      <a:pt x="63" y="31"/>
                    </a:cubicBezTo>
                    <a:cubicBezTo>
                      <a:pt x="60" y="33"/>
                      <a:pt x="57" y="33"/>
                      <a:pt x="55" y="36"/>
                    </a:cubicBezTo>
                    <a:cubicBezTo>
                      <a:pt x="52" y="34"/>
                      <a:pt x="45" y="36"/>
                      <a:pt x="39" y="36"/>
                    </a:cubicBezTo>
                    <a:cubicBezTo>
                      <a:pt x="35" y="35"/>
                      <a:pt x="33" y="33"/>
                      <a:pt x="29" y="36"/>
                    </a:cubicBezTo>
                    <a:cubicBezTo>
                      <a:pt x="28" y="31"/>
                      <a:pt x="24" y="36"/>
                      <a:pt x="22" y="31"/>
                    </a:cubicBezTo>
                    <a:cubicBezTo>
                      <a:pt x="20" y="34"/>
                      <a:pt x="16" y="30"/>
                      <a:pt x="11" y="31"/>
                    </a:cubicBezTo>
                    <a:cubicBezTo>
                      <a:pt x="12" y="27"/>
                      <a:pt x="6" y="29"/>
                      <a:pt x="5" y="27"/>
                    </a:cubicBezTo>
                    <a:cubicBezTo>
                      <a:pt x="4" y="23"/>
                      <a:pt x="8" y="25"/>
                      <a:pt x="9" y="23"/>
                    </a:cubicBezTo>
                    <a:cubicBezTo>
                      <a:pt x="9" y="19"/>
                      <a:pt x="0" y="25"/>
                      <a:pt x="2" y="19"/>
                    </a:cubicBezTo>
                    <a:cubicBezTo>
                      <a:pt x="8" y="17"/>
                      <a:pt x="19" y="16"/>
                      <a:pt x="29" y="15"/>
                    </a:cubicBezTo>
                    <a:cubicBezTo>
                      <a:pt x="30" y="15"/>
                      <a:pt x="30" y="13"/>
                      <a:pt x="30" y="12"/>
                    </a:cubicBezTo>
                    <a:cubicBezTo>
                      <a:pt x="38" y="13"/>
                      <a:pt x="43" y="10"/>
                      <a:pt x="47" y="12"/>
                    </a:cubicBezTo>
                    <a:cubicBezTo>
                      <a:pt x="48" y="11"/>
                      <a:pt x="49" y="9"/>
                      <a:pt x="50" y="8"/>
                    </a:cubicBezTo>
                    <a:cubicBezTo>
                      <a:pt x="58" y="7"/>
                      <a:pt x="66" y="5"/>
                      <a:pt x="72" y="6"/>
                    </a:cubicBezTo>
                    <a:cubicBezTo>
                      <a:pt x="74" y="6"/>
                      <a:pt x="73" y="4"/>
                      <a:pt x="74" y="3"/>
                    </a:cubicBezTo>
                    <a:cubicBezTo>
                      <a:pt x="79" y="4"/>
                      <a:pt x="87" y="2"/>
                      <a:pt x="91" y="5"/>
                    </a:cubicBezTo>
                    <a:cubicBezTo>
                      <a:pt x="91" y="2"/>
                      <a:pt x="97" y="5"/>
                      <a:pt x="98" y="2"/>
                    </a:cubicBezTo>
                    <a:cubicBezTo>
                      <a:pt x="101" y="3"/>
                      <a:pt x="106" y="4"/>
                      <a:pt x="112" y="3"/>
                    </a:cubicBezTo>
                    <a:cubicBezTo>
                      <a:pt x="112" y="2"/>
                      <a:pt x="111" y="2"/>
                      <a:pt x="110" y="2"/>
                    </a:cubicBezTo>
                    <a:cubicBezTo>
                      <a:pt x="110" y="0"/>
                      <a:pt x="112" y="1"/>
                      <a:pt x="112" y="2"/>
                    </a:cubicBezTo>
                    <a:cubicBezTo>
                      <a:pt x="118" y="3"/>
                      <a:pt x="128" y="1"/>
                      <a:pt x="134" y="2"/>
                    </a:cubicBezTo>
                    <a:cubicBezTo>
                      <a:pt x="134" y="2"/>
                      <a:pt x="134" y="5"/>
                      <a:pt x="134" y="5"/>
                    </a:cubicBezTo>
                    <a:cubicBezTo>
                      <a:pt x="145" y="5"/>
                      <a:pt x="146" y="3"/>
                      <a:pt x="158"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4" name="Freeform 88">
                <a:extLst>
                  <a:ext uri="{FF2B5EF4-FFF2-40B4-BE49-F238E27FC236}">
                    <a16:creationId xmlns:a16="http://schemas.microsoft.com/office/drawing/2014/main" id="{A8633665-575F-4BC7-BC5C-CE888E4AFA94}"/>
                  </a:ext>
                </a:extLst>
              </p:cNvPr>
              <p:cNvSpPr/>
              <p:nvPr/>
            </p:nvSpPr>
            <p:spPr bwMode="auto">
              <a:xfrm>
                <a:off x="4767262" y="863600"/>
                <a:ext cx="184150" cy="63500"/>
              </a:xfrm>
              <a:custGeom>
                <a:avLst/>
                <a:gdLst>
                  <a:gd name="T0" fmla="*/ 13 w 49"/>
                  <a:gd name="T1" fmla="*/ 2 h 17"/>
                  <a:gd name="T2" fmla="*/ 13 w 49"/>
                  <a:gd name="T3" fmla="*/ 3 h 17"/>
                  <a:gd name="T4" fmla="*/ 17 w 49"/>
                  <a:gd name="T5" fmla="*/ 8 h 17"/>
                  <a:gd name="T6" fmla="*/ 22 w 49"/>
                  <a:gd name="T7" fmla="*/ 5 h 17"/>
                  <a:gd name="T8" fmla="*/ 29 w 49"/>
                  <a:gd name="T9" fmla="*/ 8 h 17"/>
                  <a:gd name="T10" fmla="*/ 41 w 49"/>
                  <a:gd name="T11" fmla="*/ 5 h 17"/>
                  <a:gd name="T12" fmla="*/ 47 w 49"/>
                  <a:gd name="T13" fmla="*/ 8 h 17"/>
                  <a:gd name="T14" fmla="*/ 44 w 49"/>
                  <a:gd name="T15" fmla="*/ 13 h 17"/>
                  <a:gd name="T16" fmla="*/ 31 w 49"/>
                  <a:gd name="T17" fmla="*/ 15 h 17"/>
                  <a:gd name="T18" fmla="*/ 23 w 49"/>
                  <a:gd name="T19" fmla="*/ 17 h 17"/>
                  <a:gd name="T20" fmla="*/ 9 w 49"/>
                  <a:gd name="T21" fmla="*/ 8 h 17"/>
                  <a:gd name="T22" fmla="*/ 2 w 49"/>
                  <a:gd name="T23" fmla="*/ 6 h 17"/>
                  <a:gd name="T24" fmla="*/ 13 w 49"/>
                  <a:gd name="T25"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 h="17">
                    <a:moveTo>
                      <a:pt x="13" y="2"/>
                    </a:moveTo>
                    <a:cubicBezTo>
                      <a:pt x="15" y="2"/>
                      <a:pt x="14" y="3"/>
                      <a:pt x="13" y="3"/>
                    </a:cubicBezTo>
                    <a:cubicBezTo>
                      <a:pt x="13" y="7"/>
                      <a:pt x="19" y="3"/>
                      <a:pt x="17" y="8"/>
                    </a:cubicBezTo>
                    <a:cubicBezTo>
                      <a:pt x="20" y="8"/>
                      <a:pt x="19" y="5"/>
                      <a:pt x="22" y="5"/>
                    </a:cubicBezTo>
                    <a:cubicBezTo>
                      <a:pt x="25" y="8"/>
                      <a:pt x="28" y="2"/>
                      <a:pt x="29" y="8"/>
                    </a:cubicBezTo>
                    <a:cubicBezTo>
                      <a:pt x="32" y="6"/>
                      <a:pt x="37" y="6"/>
                      <a:pt x="41" y="5"/>
                    </a:cubicBezTo>
                    <a:cubicBezTo>
                      <a:pt x="40" y="9"/>
                      <a:pt x="48" y="4"/>
                      <a:pt x="47" y="8"/>
                    </a:cubicBezTo>
                    <a:cubicBezTo>
                      <a:pt x="49" y="12"/>
                      <a:pt x="38" y="10"/>
                      <a:pt x="44" y="13"/>
                    </a:cubicBezTo>
                    <a:cubicBezTo>
                      <a:pt x="42" y="16"/>
                      <a:pt x="35" y="14"/>
                      <a:pt x="31" y="15"/>
                    </a:cubicBezTo>
                    <a:cubicBezTo>
                      <a:pt x="28" y="15"/>
                      <a:pt x="26" y="16"/>
                      <a:pt x="23" y="17"/>
                    </a:cubicBezTo>
                    <a:cubicBezTo>
                      <a:pt x="17" y="15"/>
                      <a:pt x="12" y="13"/>
                      <a:pt x="9" y="8"/>
                    </a:cubicBezTo>
                    <a:cubicBezTo>
                      <a:pt x="7" y="7"/>
                      <a:pt x="2" y="9"/>
                      <a:pt x="2" y="6"/>
                    </a:cubicBezTo>
                    <a:cubicBezTo>
                      <a:pt x="0" y="0"/>
                      <a:pt x="12" y="6"/>
                      <a:pt x="13"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5" name="Freeform 89">
                <a:extLst>
                  <a:ext uri="{FF2B5EF4-FFF2-40B4-BE49-F238E27FC236}">
                    <a16:creationId xmlns:a16="http://schemas.microsoft.com/office/drawing/2014/main" id="{43389314-B471-040A-7C6F-B69F96A53D34}"/>
                  </a:ext>
                </a:extLst>
              </p:cNvPr>
              <p:cNvSpPr/>
              <p:nvPr/>
            </p:nvSpPr>
            <p:spPr bwMode="auto">
              <a:xfrm>
                <a:off x="1931987" y="954087"/>
                <a:ext cx="82550" cy="22225"/>
              </a:xfrm>
              <a:custGeom>
                <a:avLst/>
                <a:gdLst>
                  <a:gd name="T0" fmla="*/ 21 w 22"/>
                  <a:gd name="T1" fmla="*/ 0 h 6"/>
                  <a:gd name="T2" fmla="*/ 13 w 22"/>
                  <a:gd name="T3" fmla="*/ 5 h 6"/>
                  <a:gd name="T4" fmla="*/ 10 w 22"/>
                  <a:gd name="T5" fmla="*/ 6 h 6"/>
                  <a:gd name="T6" fmla="*/ 5 w 22"/>
                  <a:gd name="T7" fmla="*/ 6 h 6"/>
                  <a:gd name="T8" fmla="*/ 7 w 22"/>
                  <a:gd name="T9" fmla="*/ 2 h 6"/>
                  <a:gd name="T10" fmla="*/ 21 w 22"/>
                  <a:gd name="T11" fmla="*/ 0 h 6"/>
                </a:gdLst>
                <a:ahLst/>
                <a:cxnLst>
                  <a:cxn ang="0">
                    <a:pos x="T0" y="T1"/>
                  </a:cxn>
                  <a:cxn ang="0">
                    <a:pos x="T2" y="T3"/>
                  </a:cxn>
                  <a:cxn ang="0">
                    <a:pos x="T4" y="T5"/>
                  </a:cxn>
                  <a:cxn ang="0">
                    <a:pos x="T6" y="T7"/>
                  </a:cxn>
                  <a:cxn ang="0">
                    <a:pos x="T8" y="T9"/>
                  </a:cxn>
                  <a:cxn ang="0">
                    <a:pos x="T10" y="T11"/>
                  </a:cxn>
                </a:cxnLst>
                <a:rect l="0" t="0" r="r" b="b"/>
                <a:pathLst>
                  <a:path w="22" h="6">
                    <a:moveTo>
                      <a:pt x="21" y="0"/>
                    </a:moveTo>
                    <a:cubicBezTo>
                      <a:pt x="22" y="5"/>
                      <a:pt x="16" y="4"/>
                      <a:pt x="13" y="5"/>
                    </a:cubicBezTo>
                    <a:cubicBezTo>
                      <a:pt x="12" y="5"/>
                      <a:pt x="12" y="6"/>
                      <a:pt x="10" y="6"/>
                    </a:cubicBezTo>
                    <a:cubicBezTo>
                      <a:pt x="8" y="6"/>
                      <a:pt x="5" y="4"/>
                      <a:pt x="5" y="6"/>
                    </a:cubicBezTo>
                    <a:cubicBezTo>
                      <a:pt x="0" y="6"/>
                      <a:pt x="7" y="2"/>
                      <a:pt x="7" y="2"/>
                    </a:cubicBezTo>
                    <a:cubicBezTo>
                      <a:pt x="10" y="5"/>
                      <a:pt x="16" y="0"/>
                      <a:pt x="21"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6" name="Freeform 90">
                <a:extLst>
                  <a:ext uri="{FF2B5EF4-FFF2-40B4-BE49-F238E27FC236}">
                    <a16:creationId xmlns:a16="http://schemas.microsoft.com/office/drawing/2014/main" id="{8199F48A-3943-1D06-84F9-874FA25E0D12}"/>
                  </a:ext>
                </a:extLst>
              </p:cNvPr>
              <p:cNvSpPr/>
              <p:nvPr/>
            </p:nvSpPr>
            <p:spPr bwMode="auto">
              <a:xfrm>
                <a:off x="2265362" y="954087"/>
                <a:ext cx="76200" cy="47625"/>
              </a:xfrm>
              <a:custGeom>
                <a:avLst/>
                <a:gdLst>
                  <a:gd name="T0" fmla="*/ 10 w 20"/>
                  <a:gd name="T1" fmla="*/ 0 h 13"/>
                  <a:gd name="T2" fmla="*/ 7 w 20"/>
                  <a:gd name="T3" fmla="*/ 2 h 13"/>
                  <a:gd name="T4" fmla="*/ 14 w 20"/>
                  <a:gd name="T5" fmla="*/ 6 h 13"/>
                  <a:gd name="T6" fmla="*/ 17 w 20"/>
                  <a:gd name="T7" fmla="*/ 5 h 13"/>
                  <a:gd name="T8" fmla="*/ 8 w 20"/>
                  <a:gd name="T9" fmla="*/ 13 h 13"/>
                  <a:gd name="T10" fmla="*/ 0 w 20"/>
                  <a:gd name="T11" fmla="*/ 3 h 13"/>
                  <a:gd name="T12" fmla="*/ 10 w 20"/>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20" h="13">
                    <a:moveTo>
                      <a:pt x="10" y="0"/>
                    </a:moveTo>
                    <a:cubicBezTo>
                      <a:pt x="9" y="2"/>
                      <a:pt x="8" y="2"/>
                      <a:pt x="7" y="2"/>
                    </a:cubicBezTo>
                    <a:cubicBezTo>
                      <a:pt x="6" y="6"/>
                      <a:pt x="16" y="0"/>
                      <a:pt x="14" y="6"/>
                    </a:cubicBezTo>
                    <a:cubicBezTo>
                      <a:pt x="15" y="6"/>
                      <a:pt x="16" y="6"/>
                      <a:pt x="17" y="5"/>
                    </a:cubicBezTo>
                    <a:cubicBezTo>
                      <a:pt x="20" y="9"/>
                      <a:pt x="9" y="9"/>
                      <a:pt x="8" y="13"/>
                    </a:cubicBezTo>
                    <a:cubicBezTo>
                      <a:pt x="5" y="11"/>
                      <a:pt x="5" y="4"/>
                      <a:pt x="0" y="3"/>
                    </a:cubicBezTo>
                    <a:cubicBezTo>
                      <a:pt x="1" y="1"/>
                      <a:pt x="7" y="2"/>
                      <a:pt x="10"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7" name="Freeform 91">
                <a:extLst>
                  <a:ext uri="{FF2B5EF4-FFF2-40B4-BE49-F238E27FC236}">
                    <a16:creationId xmlns:a16="http://schemas.microsoft.com/office/drawing/2014/main" id="{230E1CD8-35F4-B2A6-16E1-1C2053777663}"/>
                  </a:ext>
                </a:extLst>
              </p:cNvPr>
              <p:cNvSpPr>
                <a:spLocks noEditPoints="1"/>
              </p:cNvSpPr>
              <p:nvPr/>
            </p:nvSpPr>
            <p:spPr bwMode="auto">
              <a:xfrm>
                <a:off x="3990975" y="1009651"/>
                <a:ext cx="4443413" cy="2914651"/>
              </a:xfrm>
              <a:custGeom>
                <a:avLst/>
                <a:gdLst>
                  <a:gd name="T0" fmla="*/ 704 w 1185"/>
                  <a:gd name="T1" fmla="*/ 54 h 777"/>
                  <a:gd name="T2" fmla="*/ 832 w 1185"/>
                  <a:gd name="T3" fmla="*/ 54 h 777"/>
                  <a:gd name="T4" fmla="*/ 938 w 1185"/>
                  <a:gd name="T5" fmla="*/ 64 h 777"/>
                  <a:gd name="T6" fmla="*/ 1077 w 1185"/>
                  <a:gd name="T7" fmla="*/ 86 h 777"/>
                  <a:gd name="T8" fmla="*/ 1185 w 1185"/>
                  <a:gd name="T9" fmla="*/ 122 h 777"/>
                  <a:gd name="T10" fmla="*/ 1117 w 1185"/>
                  <a:gd name="T11" fmla="*/ 138 h 777"/>
                  <a:gd name="T12" fmla="*/ 1028 w 1185"/>
                  <a:gd name="T13" fmla="*/ 206 h 777"/>
                  <a:gd name="T14" fmla="*/ 993 w 1185"/>
                  <a:gd name="T15" fmla="*/ 227 h 777"/>
                  <a:gd name="T16" fmla="*/ 1039 w 1185"/>
                  <a:gd name="T17" fmla="*/ 157 h 777"/>
                  <a:gd name="T18" fmla="*/ 938 w 1185"/>
                  <a:gd name="T19" fmla="*/ 186 h 777"/>
                  <a:gd name="T20" fmla="*/ 906 w 1185"/>
                  <a:gd name="T21" fmla="*/ 235 h 777"/>
                  <a:gd name="T22" fmla="*/ 850 w 1185"/>
                  <a:gd name="T23" fmla="*/ 312 h 777"/>
                  <a:gd name="T24" fmla="*/ 814 w 1185"/>
                  <a:gd name="T25" fmla="*/ 331 h 777"/>
                  <a:gd name="T26" fmla="*/ 798 w 1185"/>
                  <a:gd name="T27" fmla="*/ 349 h 777"/>
                  <a:gd name="T28" fmla="*/ 748 w 1185"/>
                  <a:gd name="T29" fmla="*/ 441 h 777"/>
                  <a:gd name="T30" fmla="*/ 720 w 1185"/>
                  <a:gd name="T31" fmla="*/ 507 h 777"/>
                  <a:gd name="T32" fmla="*/ 673 w 1185"/>
                  <a:gd name="T33" fmla="*/ 516 h 777"/>
                  <a:gd name="T34" fmla="*/ 663 w 1185"/>
                  <a:gd name="T35" fmla="*/ 519 h 777"/>
                  <a:gd name="T36" fmla="*/ 638 w 1185"/>
                  <a:gd name="T37" fmla="*/ 453 h 777"/>
                  <a:gd name="T38" fmla="*/ 558 w 1185"/>
                  <a:gd name="T39" fmla="*/ 495 h 777"/>
                  <a:gd name="T40" fmla="*/ 501 w 1185"/>
                  <a:gd name="T41" fmla="*/ 436 h 777"/>
                  <a:gd name="T42" fmla="*/ 394 w 1185"/>
                  <a:gd name="T43" fmla="*/ 419 h 777"/>
                  <a:gd name="T44" fmla="*/ 419 w 1185"/>
                  <a:gd name="T45" fmla="*/ 464 h 777"/>
                  <a:gd name="T46" fmla="*/ 341 w 1185"/>
                  <a:gd name="T47" fmla="*/ 468 h 777"/>
                  <a:gd name="T48" fmla="*/ 294 w 1185"/>
                  <a:gd name="T49" fmla="*/ 411 h 777"/>
                  <a:gd name="T50" fmla="*/ 331 w 1185"/>
                  <a:gd name="T51" fmla="*/ 486 h 777"/>
                  <a:gd name="T52" fmla="*/ 353 w 1185"/>
                  <a:gd name="T53" fmla="*/ 563 h 777"/>
                  <a:gd name="T54" fmla="*/ 310 w 1185"/>
                  <a:gd name="T55" fmla="*/ 676 h 777"/>
                  <a:gd name="T56" fmla="*/ 265 w 1185"/>
                  <a:gd name="T57" fmla="*/ 763 h 777"/>
                  <a:gd name="T58" fmla="*/ 178 w 1185"/>
                  <a:gd name="T59" fmla="*/ 695 h 777"/>
                  <a:gd name="T60" fmla="*/ 168 w 1185"/>
                  <a:gd name="T61" fmla="*/ 593 h 777"/>
                  <a:gd name="T62" fmla="*/ 35 w 1185"/>
                  <a:gd name="T63" fmla="*/ 528 h 777"/>
                  <a:gd name="T64" fmla="*/ 4 w 1185"/>
                  <a:gd name="T65" fmla="*/ 443 h 777"/>
                  <a:gd name="T66" fmla="*/ 122 w 1185"/>
                  <a:gd name="T67" fmla="*/ 350 h 777"/>
                  <a:gd name="T68" fmla="*/ 198 w 1185"/>
                  <a:gd name="T69" fmla="*/ 385 h 777"/>
                  <a:gd name="T70" fmla="*/ 285 w 1185"/>
                  <a:gd name="T71" fmla="*/ 385 h 777"/>
                  <a:gd name="T72" fmla="*/ 233 w 1185"/>
                  <a:gd name="T73" fmla="*/ 328 h 777"/>
                  <a:gd name="T74" fmla="*/ 192 w 1185"/>
                  <a:gd name="T75" fmla="*/ 303 h 777"/>
                  <a:gd name="T76" fmla="*/ 195 w 1185"/>
                  <a:gd name="T77" fmla="*/ 325 h 777"/>
                  <a:gd name="T78" fmla="*/ 119 w 1185"/>
                  <a:gd name="T79" fmla="*/ 307 h 777"/>
                  <a:gd name="T80" fmla="*/ 87 w 1185"/>
                  <a:gd name="T81" fmla="*/ 305 h 777"/>
                  <a:gd name="T82" fmla="*/ 119 w 1185"/>
                  <a:gd name="T83" fmla="*/ 248 h 777"/>
                  <a:gd name="T84" fmla="*/ 161 w 1185"/>
                  <a:gd name="T85" fmla="*/ 220 h 777"/>
                  <a:gd name="T86" fmla="*/ 238 w 1185"/>
                  <a:gd name="T87" fmla="*/ 186 h 777"/>
                  <a:gd name="T88" fmla="*/ 236 w 1185"/>
                  <a:gd name="T89" fmla="*/ 148 h 777"/>
                  <a:gd name="T90" fmla="*/ 209 w 1185"/>
                  <a:gd name="T91" fmla="*/ 179 h 777"/>
                  <a:gd name="T92" fmla="*/ 137 w 1185"/>
                  <a:gd name="T93" fmla="*/ 189 h 777"/>
                  <a:gd name="T94" fmla="*/ 171 w 1185"/>
                  <a:gd name="T95" fmla="*/ 126 h 777"/>
                  <a:gd name="T96" fmla="*/ 266 w 1185"/>
                  <a:gd name="T97" fmla="*/ 79 h 777"/>
                  <a:gd name="T98" fmla="*/ 299 w 1185"/>
                  <a:gd name="T99" fmla="*/ 116 h 777"/>
                  <a:gd name="T100" fmla="*/ 353 w 1185"/>
                  <a:gd name="T101" fmla="*/ 101 h 777"/>
                  <a:gd name="T102" fmla="*/ 449 w 1185"/>
                  <a:gd name="T103" fmla="*/ 95 h 777"/>
                  <a:gd name="T104" fmla="*/ 496 w 1185"/>
                  <a:gd name="T105" fmla="*/ 63 h 777"/>
                  <a:gd name="T106" fmla="*/ 530 w 1185"/>
                  <a:gd name="T107" fmla="*/ 98 h 777"/>
                  <a:gd name="T108" fmla="*/ 553 w 1185"/>
                  <a:gd name="T109" fmla="*/ 61 h 777"/>
                  <a:gd name="T110" fmla="*/ 669 w 1185"/>
                  <a:gd name="T111" fmla="*/ 14 h 777"/>
                  <a:gd name="T112" fmla="*/ 280 w 1185"/>
                  <a:gd name="T113" fmla="*/ 281 h 777"/>
                  <a:gd name="T114" fmla="*/ 338 w 1185"/>
                  <a:gd name="T115" fmla="*/ 319 h 777"/>
                  <a:gd name="T116" fmla="*/ 400 w 1185"/>
                  <a:gd name="T117" fmla="*/ 310 h 777"/>
                  <a:gd name="T118" fmla="*/ 380 w 1185"/>
                  <a:gd name="T119" fmla="*/ 339 h 777"/>
                  <a:gd name="T120" fmla="*/ 282 w 1185"/>
                  <a:gd name="T121" fmla="*/ 573 h 7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185" h="777">
                    <a:moveTo>
                      <a:pt x="714" y="8"/>
                    </a:moveTo>
                    <a:cubicBezTo>
                      <a:pt x="714" y="10"/>
                      <a:pt x="716" y="9"/>
                      <a:pt x="718" y="9"/>
                    </a:cubicBezTo>
                    <a:cubicBezTo>
                      <a:pt x="718" y="11"/>
                      <a:pt x="716" y="11"/>
                      <a:pt x="714" y="11"/>
                    </a:cubicBezTo>
                    <a:cubicBezTo>
                      <a:pt x="720" y="17"/>
                      <a:pt x="726" y="8"/>
                      <a:pt x="736" y="11"/>
                    </a:cubicBezTo>
                    <a:cubicBezTo>
                      <a:pt x="739" y="14"/>
                      <a:pt x="743" y="17"/>
                      <a:pt x="748" y="18"/>
                    </a:cubicBezTo>
                    <a:cubicBezTo>
                      <a:pt x="748" y="20"/>
                      <a:pt x="747" y="22"/>
                      <a:pt x="748" y="23"/>
                    </a:cubicBezTo>
                    <a:cubicBezTo>
                      <a:pt x="748" y="25"/>
                      <a:pt x="751" y="25"/>
                      <a:pt x="750" y="28"/>
                    </a:cubicBezTo>
                    <a:cubicBezTo>
                      <a:pt x="747" y="27"/>
                      <a:pt x="748" y="30"/>
                      <a:pt x="748" y="32"/>
                    </a:cubicBezTo>
                    <a:cubicBezTo>
                      <a:pt x="746" y="31"/>
                      <a:pt x="744" y="30"/>
                      <a:pt x="742" y="30"/>
                    </a:cubicBezTo>
                    <a:cubicBezTo>
                      <a:pt x="740" y="31"/>
                      <a:pt x="742" y="33"/>
                      <a:pt x="741" y="33"/>
                    </a:cubicBezTo>
                    <a:cubicBezTo>
                      <a:pt x="740" y="33"/>
                      <a:pt x="739" y="32"/>
                      <a:pt x="738" y="32"/>
                    </a:cubicBezTo>
                    <a:cubicBezTo>
                      <a:pt x="737" y="32"/>
                      <a:pt x="734" y="34"/>
                      <a:pt x="729" y="33"/>
                    </a:cubicBezTo>
                    <a:cubicBezTo>
                      <a:pt x="728" y="33"/>
                      <a:pt x="729" y="35"/>
                      <a:pt x="728" y="36"/>
                    </a:cubicBezTo>
                    <a:cubicBezTo>
                      <a:pt x="728" y="36"/>
                      <a:pt x="725" y="36"/>
                      <a:pt x="725" y="36"/>
                    </a:cubicBezTo>
                    <a:cubicBezTo>
                      <a:pt x="724" y="37"/>
                      <a:pt x="727" y="38"/>
                      <a:pt x="725" y="42"/>
                    </a:cubicBezTo>
                    <a:cubicBezTo>
                      <a:pt x="724" y="39"/>
                      <a:pt x="718" y="42"/>
                      <a:pt x="721" y="43"/>
                    </a:cubicBezTo>
                    <a:cubicBezTo>
                      <a:pt x="718" y="46"/>
                      <a:pt x="713" y="44"/>
                      <a:pt x="710" y="46"/>
                    </a:cubicBezTo>
                    <a:cubicBezTo>
                      <a:pt x="707" y="47"/>
                      <a:pt x="706" y="51"/>
                      <a:pt x="703" y="50"/>
                    </a:cubicBezTo>
                    <a:cubicBezTo>
                      <a:pt x="703" y="52"/>
                      <a:pt x="703" y="54"/>
                      <a:pt x="701" y="54"/>
                    </a:cubicBezTo>
                    <a:cubicBezTo>
                      <a:pt x="702" y="56"/>
                      <a:pt x="703" y="54"/>
                      <a:pt x="704" y="54"/>
                    </a:cubicBezTo>
                    <a:cubicBezTo>
                      <a:pt x="708" y="54"/>
                      <a:pt x="710" y="51"/>
                      <a:pt x="712" y="50"/>
                    </a:cubicBezTo>
                    <a:cubicBezTo>
                      <a:pt x="715" y="49"/>
                      <a:pt x="715" y="52"/>
                      <a:pt x="717" y="51"/>
                    </a:cubicBezTo>
                    <a:cubicBezTo>
                      <a:pt x="718" y="51"/>
                      <a:pt x="718" y="49"/>
                      <a:pt x="720" y="49"/>
                    </a:cubicBezTo>
                    <a:cubicBezTo>
                      <a:pt x="722" y="47"/>
                      <a:pt x="726" y="49"/>
                      <a:pt x="729" y="47"/>
                    </a:cubicBezTo>
                    <a:cubicBezTo>
                      <a:pt x="731" y="46"/>
                      <a:pt x="728" y="45"/>
                      <a:pt x="731" y="44"/>
                    </a:cubicBezTo>
                    <a:cubicBezTo>
                      <a:pt x="731" y="44"/>
                      <a:pt x="733" y="45"/>
                      <a:pt x="734" y="44"/>
                    </a:cubicBezTo>
                    <a:cubicBezTo>
                      <a:pt x="734" y="44"/>
                      <a:pt x="735" y="42"/>
                      <a:pt x="735" y="42"/>
                    </a:cubicBezTo>
                    <a:cubicBezTo>
                      <a:pt x="735" y="41"/>
                      <a:pt x="739" y="43"/>
                      <a:pt x="741" y="43"/>
                    </a:cubicBezTo>
                    <a:cubicBezTo>
                      <a:pt x="744" y="43"/>
                      <a:pt x="744" y="42"/>
                      <a:pt x="748" y="42"/>
                    </a:cubicBezTo>
                    <a:cubicBezTo>
                      <a:pt x="748" y="46"/>
                      <a:pt x="748" y="46"/>
                      <a:pt x="748" y="46"/>
                    </a:cubicBezTo>
                    <a:cubicBezTo>
                      <a:pt x="749" y="44"/>
                      <a:pt x="750" y="45"/>
                      <a:pt x="750" y="47"/>
                    </a:cubicBezTo>
                    <a:cubicBezTo>
                      <a:pt x="758" y="46"/>
                      <a:pt x="770" y="48"/>
                      <a:pt x="781" y="47"/>
                    </a:cubicBezTo>
                    <a:cubicBezTo>
                      <a:pt x="781" y="53"/>
                      <a:pt x="791" y="49"/>
                      <a:pt x="790" y="56"/>
                    </a:cubicBezTo>
                    <a:cubicBezTo>
                      <a:pt x="791" y="53"/>
                      <a:pt x="793" y="56"/>
                      <a:pt x="795" y="56"/>
                    </a:cubicBezTo>
                    <a:cubicBezTo>
                      <a:pt x="799" y="56"/>
                      <a:pt x="805" y="54"/>
                      <a:pt x="806" y="56"/>
                    </a:cubicBezTo>
                    <a:cubicBezTo>
                      <a:pt x="809" y="55"/>
                      <a:pt x="807" y="49"/>
                      <a:pt x="809" y="49"/>
                    </a:cubicBezTo>
                    <a:cubicBezTo>
                      <a:pt x="814" y="50"/>
                      <a:pt x="819" y="49"/>
                      <a:pt x="823" y="50"/>
                    </a:cubicBezTo>
                    <a:cubicBezTo>
                      <a:pt x="823" y="50"/>
                      <a:pt x="823" y="51"/>
                      <a:pt x="823" y="51"/>
                    </a:cubicBezTo>
                    <a:cubicBezTo>
                      <a:pt x="826" y="52"/>
                      <a:pt x="828" y="51"/>
                      <a:pt x="830" y="51"/>
                    </a:cubicBezTo>
                    <a:cubicBezTo>
                      <a:pt x="831" y="52"/>
                      <a:pt x="831" y="54"/>
                      <a:pt x="832" y="54"/>
                    </a:cubicBezTo>
                    <a:cubicBezTo>
                      <a:pt x="834" y="55"/>
                      <a:pt x="838" y="53"/>
                      <a:pt x="839" y="56"/>
                    </a:cubicBezTo>
                    <a:cubicBezTo>
                      <a:pt x="838" y="58"/>
                      <a:pt x="838" y="62"/>
                      <a:pt x="835" y="61"/>
                    </a:cubicBezTo>
                    <a:cubicBezTo>
                      <a:pt x="835" y="64"/>
                      <a:pt x="837" y="64"/>
                      <a:pt x="840" y="64"/>
                    </a:cubicBezTo>
                    <a:cubicBezTo>
                      <a:pt x="839" y="72"/>
                      <a:pt x="845" y="73"/>
                      <a:pt x="849" y="77"/>
                    </a:cubicBezTo>
                    <a:cubicBezTo>
                      <a:pt x="851" y="75"/>
                      <a:pt x="854" y="74"/>
                      <a:pt x="856" y="72"/>
                    </a:cubicBezTo>
                    <a:cubicBezTo>
                      <a:pt x="857" y="72"/>
                      <a:pt x="856" y="69"/>
                      <a:pt x="857" y="68"/>
                    </a:cubicBezTo>
                    <a:cubicBezTo>
                      <a:pt x="858" y="68"/>
                      <a:pt x="860" y="69"/>
                      <a:pt x="860" y="67"/>
                    </a:cubicBezTo>
                    <a:cubicBezTo>
                      <a:pt x="864" y="66"/>
                      <a:pt x="862" y="70"/>
                      <a:pt x="864" y="71"/>
                    </a:cubicBezTo>
                    <a:cubicBezTo>
                      <a:pt x="874" y="71"/>
                      <a:pt x="874" y="71"/>
                      <a:pt x="874" y="71"/>
                    </a:cubicBezTo>
                    <a:cubicBezTo>
                      <a:pt x="875" y="70"/>
                      <a:pt x="879" y="71"/>
                      <a:pt x="878" y="67"/>
                    </a:cubicBezTo>
                    <a:cubicBezTo>
                      <a:pt x="883" y="68"/>
                      <a:pt x="893" y="64"/>
                      <a:pt x="893" y="70"/>
                    </a:cubicBezTo>
                    <a:cubicBezTo>
                      <a:pt x="897" y="70"/>
                      <a:pt x="896" y="65"/>
                      <a:pt x="902" y="67"/>
                    </a:cubicBezTo>
                    <a:cubicBezTo>
                      <a:pt x="902" y="65"/>
                      <a:pt x="900" y="66"/>
                      <a:pt x="899" y="65"/>
                    </a:cubicBezTo>
                    <a:cubicBezTo>
                      <a:pt x="900" y="64"/>
                      <a:pt x="900" y="62"/>
                      <a:pt x="902" y="61"/>
                    </a:cubicBezTo>
                    <a:cubicBezTo>
                      <a:pt x="906" y="61"/>
                      <a:pt x="905" y="56"/>
                      <a:pt x="910" y="58"/>
                    </a:cubicBezTo>
                    <a:cubicBezTo>
                      <a:pt x="912" y="58"/>
                      <a:pt x="911" y="57"/>
                      <a:pt x="910" y="57"/>
                    </a:cubicBezTo>
                    <a:cubicBezTo>
                      <a:pt x="913" y="54"/>
                      <a:pt x="917" y="56"/>
                      <a:pt x="922" y="56"/>
                    </a:cubicBezTo>
                    <a:cubicBezTo>
                      <a:pt x="920" y="63"/>
                      <a:pt x="929" y="53"/>
                      <a:pt x="927" y="60"/>
                    </a:cubicBezTo>
                    <a:cubicBezTo>
                      <a:pt x="933" y="61"/>
                      <a:pt x="938" y="59"/>
                      <a:pt x="943" y="58"/>
                    </a:cubicBezTo>
                    <a:cubicBezTo>
                      <a:pt x="943" y="62"/>
                      <a:pt x="937" y="60"/>
                      <a:pt x="938" y="64"/>
                    </a:cubicBezTo>
                    <a:cubicBezTo>
                      <a:pt x="939" y="67"/>
                      <a:pt x="944" y="65"/>
                      <a:pt x="947" y="65"/>
                    </a:cubicBezTo>
                    <a:cubicBezTo>
                      <a:pt x="952" y="66"/>
                      <a:pt x="956" y="66"/>
                      <a:pt x="961" y="64"/>
                    </a:cubicBezTo>
                    <a:cubicBezTo>
                      <a:pt x="962" y="69"/>
                      <a:pt x="969" y="69"/>
                      <a:pt x="971" y="74"/>
                    </a:cubicBezTo>
                    <a:cubicBezTo>
                      <a:pt x="973" y="73"/>
                      <a:pt x="975" y="75"/>
                      <a:pt x="978" y="75"/>
                    </a:cubicBezTo>
                    <a:cubicBezTo>
                      <a:pt x="986" y="76"/>
                      <a:pt x="996" y="74"/>
                      <a:pt x="1004" y="75"/>
                    </a:cubicBezTo>
                    <a:cubicBezTo>
                      <a:pt x="1008" y="76"/>
                      <a:pt x="1011" y="80"/>
                      <a:pt x="1014" y="78"/>
                    </a:cubicBezTo>
                    <a:cubicBezTo>
                      <a:pt x="1014" y="80"/>
                      <a:pt x="1015" y="81"/>
                      <a:pt x="1017" y="81"/>
                    </a:cubicBezTo>
                    <a:cubicBezTo>
                      <a:pt x="1017" y="86"/>
                      <a:pt x="1017" y="86"/>
                      <a:pt x="1017" y="86"/>
                    </a:cubicBezTo>
                    <a:cubicBezTo>
                      <a:pt x="1016" y="89"/>
                      <a:pt x="1022" y="87"/>
                      <a:pt x="1023" y="88"/>
                    </a:cubicBezTo>
                    <a:cubicBezTo>
                      <a:pt x="1024" y="90"/>
                      <a:pt x="1023" y="87"/>
                      <a:pt x="1025" y="88"/>
                    </a:cubicBezTo>
                    <a:cubicBezTo>
                      <a:pt x="1026" y="88"/>
                      <a:pt x="1025" y="89"/>
                      <a:pt x="1027" y="89"/>
                    </a:cubicBezTo>
                    <a:cubicBezTo>
                      <a:pt x="1029" y="89"/>
                      <a:pt x="1044" y="91"/>
                      <a:pt x="1045" y="89"/>
                    </a:cubicBezTo>
                    <a:cubicBezTo>
                      <a:pt x="1045" y="89"/>
                      <a:pt x="1045" y="88"/>
                      <a:pt x="1045" y="88"/>
                    </a:cubicBezTo>
                    <a:cubicBezTo>
                      <a:pt x="1046" y="88"/>
                      <a:pt x="1049" y="90"/>
                      <a:pt x="1049" y="89"/>
                    </a:cubicBezTo>
                    <a:cubicBezTo>
                      <a:pt x="1050" y="88"/>
                      <a:pt x="1053" y="87"/>
                      <a:pt x="1053" y="89"/>
                    </a:cubicBezTo>
                    <a:cubicBezTo>
                      <a:pt x="1056" y="87"/>
                      <a:pt x="1060" y="86"/>
                      <a:pt x="1065" y="85"/>
                    </a:cubicBezTo>
                    <a:cubicBezTo>
                      <a:pt x="1064" y="90"/>
                      <a:pt x="1066" y="92"/>
                      <a:pt x="1066" y="95"/>
                    </a:cubicBezTo>
                    <a:cubicBezTo>
                      <a:pt x="1072" y="95"/>
                      <a:pt x="1074" y="97"/>
                      <a:pt x="1079" y="95"/>
                    </a:cubicBezTo>
                    <a:cubicBezTo>
                      <a:pt x="1079" y="93"/>
                      <a:pt x="1078" y="92"/>
                      <a:pt x="1076" y="92"/>
                    </a:cubicBezTo>
                    <a:cubicBezTo>
                      <a:pt x="1077" y="91"/>
                      <a:pt x="1077" y="89"/>
                      <a:pt x="1077" y="86"/>
                    </a:cubicBezTo>
                    <a:cubicBezTo>
                      <a:pt x="1081" y="84"/>
                      <a:pt x="1089" y="85"/>
                      <a:pt x="1091" y="88"/>
                    </a:cubicBezTo>
                    <a:cubicBezTo>
                      <a:pt x="1097" y="88"/>
                      <a:pt x="1103" y="87"/>
                      <a:pt x="1109" y="88"/>
                    </a:cubicBezTo>
                    <a:cubicBezTo>
                      <a:pt x="1112" y="88"/>
                      <a:pt x="1116" y="91"/>
                      <a:pt x="1117" y="88"/>
                    </a:cubicBezTo>
                    <a:cubicBezTo>
                      <a:pt x="1119" y="89"/>
                      <a:pt x="1119" y="91"/>
                      <a:pt x="1124" y="92"/>
                    </a:cubicBezTo>
                    <a:cubicBezTo>
                      <a:pt x="1125" y="92"/>
                      <a:pt x="1126" y="95"/>
                      <a:pt x="1126" y="95"/>
                    </a:cubicBezTo>
                    <a:cubicBezTo>
                      <a:pt x="1127" y="95"/>
                      <a:pt x="1128" y="94"/>
                      <a:pt x="1128" y="94"/>
                    </a:cubicBezTo>
                    <a:cubicBezTo>
                      <a:pt x="1129" y="94"/>
                      <a:pt x="1128" y="95"/>
                      <a:pt x="1129" y="96"/>
                    </a:cubicBezTo>
                    <a:cubicBezTo>
                      <a:pt x="1130" y="97"/>
                      <a:pt x="1132" y="96"/>
                      <a:pt x="1132" y="96"/>
                    </a:cubicBezTo>
                    <a:cubicBezTo>
                      <a:pt x="1133" y="97"/>
                      <a:pt x="1135" y="98"/>
                      <a:pt x="1139" y="99"/>
                    </a:cubicBezTo>
                    <a:cubicBezTo>
                      <a:pt x="1141" y="100"/>
                      <a:pt x="1145" y="101"/>
                      <a:pt x="1147" y="102"/>
                    </a:cubicBezTo>
                    <a:cubicBezTo>
                      <a:pt x="1148" y="102"/>
                      <a:pt x="1148" y="104"/>
                      <a:pt x="1149" y="105"/>
                    </a:cubicBezTo>
                    <a:cubicBezTo>
                      <a:pt x="1149" y="105"/>
                      <a:pt x="1151" y="104"/>
                      <a:pt x="1152" y="105"/>
                    </a:cubicBezTo>
                    <a:cubicBezTo>
                      <a:pt x="1152" y="105"/>
                      <a:pt x="1151" y="107"/>
                      <a:pt x="1152" y="108"/>
                    </a:cubicBezTo>
                    <a:cubicBezTo>
                      <a:pt x="1152" y="108"/>
                      <a:pt x="1154" y="107"/>
                      <a:pt x="1154" y="108"/>
                    </a:cubicBezTo>
                    <a:cubicBezTo>
                      <a:pt x="1155" y="109"/>
                      <a:pt x="1153" y="114"/>
                      <a:pt x="1159" y="112"/>
                    </a:cubicBezTo>
                    <a:cubicBezTo>
                      <a:pt x="1159" y="122"/>
                      <a:pt x="1159" y="122"/>
                      <a:pt x="1159" y="122"/>
                    </a:cubicBezTo>
                    <a:cubicBezTo>
                      <a:pt x="1164" y="121"/>
                      <a:pt x="1168" y="120"/>
                      <a:pt x="1168" y="116"/>
                    </a:cubicBezTo>
                    <a:cubicBezTo>
                      <a:pt x="1173" y="118"/>
                      <a:pt x="1178" y="117"/>
                      <a:pt x="1181" y="119"/>
                    </a:cubicBezTo>
                    <a:cubicBezTo>
                      <a:pt x="1181" y="119"/>
                      <a:pt x="1181" y="121"/>
                      <a:pt x="1181" y="122"/>
                    </a:cubicBezTo>
                    <a:cubicBezTo>
                      <a:pt x="1182" y="122"/>
                      <a:pt x="1184" y="121"/>
                      <a:pt x="1185" y="122"/>
                    </a:cubicBezTo>
                    <a:cubicBezTo>
                      <a:pt x="1184" y="123"/>
                      <a:pt x="1182" y="123"/>
                      <a:pt x="1182" y="126"/>
                    </a:cubicBezTo>
                    <a:cubicBezTo>
                      <a:pt x="1180" y="126"/>
                      <a:pt x="1180" y="124"/>
                      <a:pt x="1178" y="124"/>
                    </a:cubicBezTo>
                    <a:cubicBezTo>
                      <a:pt x="1177" y="125"/>
                      <a:pt x="1177" y="128"/>
                      <a:pt x="1174" y="127"/>
                    </a:cubicBezTo>
                    <a:cubicBezTo>
                      <a:pt x="1175" y="129"/>
                      <a:pt x="1178" y="128"/>
                      <a:pt x="1177" y="133"/>
                    </a:cubicBezTo>
                    <a:cubicBezTo>
                      <a:pt x="1172" y="128"/>
                      <a:pt x="1176" y="135"/>
                      <a:pt x="1173" y="136"/>
                    </a:cubicBezTo>
                    <a:cubicBezTo>
                      <a:pt x="1171" y="136"/>
                      <a:pt x="1170" y="137"/>
                      <a:pt x="1170" y="138"/>
                    </a:cubicBezTo>
                    <a:cubicBezTo>
                      <a:pt x="1168" y="138"/>
                      <a:pt x="1167" y="138"/>
                      <a:pt x="1166" y="137"/>
                    </a:cubicBezTo>
                    <a:cubicBezTo>
                      <a:pt x="1165" y="136"/>
                      <a:pt x="1164" y="135"/>
                      <a:pt x="1163" y="134"/>
                    </a:cubicBezTo>
                    <a:cubicBezTo>
                      <a:pt x="1161" y="133"/>
                      <a:pt x="1159" y="134"/>
                      <a:pt x="1157" y="133"/>
                    </a:cubicBezTo>
                    <a:cubicBezTo>
                      <a:pt x="1156" y="132"/>
                      <a:pt x="1155" y="130"/>
                      <a:pt x="1154" y="130"/>
                    </a:cubicBezTo>
                    <a:cubicBezTo>
                      <a:pt x="1153" y="129"/>
                      <a:pt x="1150" y="130"/>
                      <a:pt x="1149" y="130"/>
                    </a:cubicBezTo>
                    <a:cubicBezTo>
                      <a:pt x="1148" y="130"/>
                      <a:pt x="1149" y="129"/>
                      <a:pt x="1147" y="129"/>
                    </a:cubicBezTo>
                    <a:cubicBezTo>
                      <a:pt x="1146" y="128"/>
                      <a:pt x="1144" y="123"/>
                      <a:pt x="1142" y="127"/>
                    </a:cubicBezTo>
                    <a:cubicBezTo>
                      <a:pt x="1140" y="127"/>
                      <a:pt x="1141" y="125"/>
                      <a:pt x="1140" y="123"/>
                    </a:cubicBezTo>
                    <a:cubicBezTo>
                      <a:pt x="1132" y="123"/>
                      <a:pt x="1132" y="123"/>
                      <a:pt x="1132" y="123"/>
                    </a:cubicBezTo>
                    <a:cubicBezTo>
                      <a:pt x="1129" y="123"/>
                      <a:pt x="1132" y="126"/>
                      <a:pt x="1132" y="126"/>
                    </a:cubicBezTo>
                    <a:cubicBezTo>
                      <a:pt x="1132" y="128"/>
                      <a:pt x="1129" y="128"/>
                      <a:pt x="1129" y="131"/>
                    </a:cubicBezTo>
                    <a:cubicBezTo>
                      <a:pt x="1123" y="131"/>
                      <a:pt x="1122" y="136"/>
                      <a:pt x="1115" y="134"/>
                    </a:cubicBezTo>
                    <a:cubicBezTo>
                      <a:pt x="1114" y="135"/>
                      <a:pt x="1114" y="137"/>
                      <a:pt x="1111" y="137"/>
                    </a:cubicBezTo>
                    <a:cubicBezTo>
                      <a:pt x="1111" y="139"/>
                      <a:pt x="1114" y="138"/>
                      <a:pt x="1117" y="138"/>
                    </a:cubicBezTo>
                    <a:cubicBezTo>
                      <a:pt x="1118" y="139"/>
                      <a:pt x="1119" y="141"/>
                      <a:pt x="1121" y="141"/>
                    </a:cubicBezTo>
                    <a:cubicBezTo>
                      <a:pt x="1120" y="146"/>
                      <a:pt x="1120" y="144"/>
                      <a:pt x="1122" y="147"/>
                    </a:cubicBezTo>
                    <a:cubicBezTo>
                      <a:pt x="1123" y="150"/>
                      <a:pt x="1127" y="150"/>
                      <a:pt x="1129" y="152"/>
                    </a:cubicBezTo>
                    <a:cubicBezTo>
                      <a:pt x="1129" y="152"/>
                      <a:pt x="1125" y="157"/>
                      <a:pt x="1125" y="157"/>
                    </a:cubicBezTo>
                    <a:cubicBezTo>
                      <a:pt x="1121" y="157"/>
                      <a:pt x="1121" y="153"/>
                      <a:pt x="1119" y="154"/>
                    </a:cubicBezTo>
                    <a:cubicBezTo>
                      <a:pt x="1120" y="154"/>
                      <a:pt x="1121" y="157"/>
                      <a:pt x="1119" y="157"/>
                    </a:cubicBezTo>
                    <a:cubicBezTo>
                      <a:pt x="1115" y="157"/>
                      <a:pt x="1108" y="156"/>
                      <a:pt x="1104" y="158"/>
                    </a:cubicBezTo>
                    <a:cubicBezTo>
                      <a:pt x="1101" y="159"/>
                      <a:pt x="1096" y="161"/>
                      <a:pt x="1097" y="164"/>
                    </a:cubicBezTo>
                    <a:cubicBezTo>
                      <a:pt x="1091" y="162"/>
                      <a:pt x="1090" y="167"/>
                      <a:pt x="1086" y="168"/>
                    </a:cubicBezTo>
                    <a:cubicBezTo>
                      <a:pt x="1085" y="169"/>
                      <a:pt x="1084" y="170"/>
                      <a:pt x="1083" y="171"/>
                    </a:cubicBezTo>
                    <a:cubicBezTo>
                      <a:pt x="1082" y="171"/>
                      <a:pt x="1080" y="173"/>
                      <a:pt x="1079" y="173"/>
                    </a:cubicBezTo>
                    <a:cubicBezTo>
                      <a:pt x="1077" y="174"/>
                      <a:pt x="1076" y="175"/>
                      <a:pt x="1076" y="176"/>
                    </a:cubicBezTo>
                    <a:cubicBezTo>
                      <a:pt x="1072" y="175"/>
                      <a:pt x="1064" y="178"/>
                      <a:pt x="1062" y="175"/>
                    </a:cubicBezTo>
                    <a:cubicBezTo>
                      <a:pt x="1060" y="176"/>
                      <a:pt x="1057" y="175"/>
                      <a:pt x="1058" y="179"/>
                    </a:cubicBezTo>
                    <a:cubicBezTo>
                      <a:pt x="1050" y="180"/>
                      <a:pt x="1049" y="180"/>
                      <a:pt x="1041" y="179"/>
                    </a:cubicBezTo>
                    <a:cubicBezTo>
                      <a:pt x="1040" y="179"/>
                      <a:pt x="1039" y="180"/>
                      <a:pt x="1038" y="180"/>
                    </a:cubicBezTo>
                    <a:cubicBezTo>
                      <a:pt x="1037" y="181"/>
                      <a:pt x="1034" y="182"/>
                      <a:pt x="1034" y="185"/>
                    </a:cubicBezTo>
                    <a:cubicBezTo>
                      <a:pt x="1034" y="189"/>
                      <a:pt x="1027" y="187"/>
                      <a:pt x="1028" y="193"/>
                    </a:cubicBezTo>
                    <a:cubicBezTo>
                      <a:pt x="1027" y="198"/>
                      <a:pt x="1032" y="197"/>
                      <a:pt x="1034" y="199"/>
                    </a:cubicBezTo>
                    <a:cubicBezTo>
                      <a:pt x="1033" y="202"/>
                      <a:pt x="1033" y="206"/>
                      <a:pt x="1028" y="206"/>
                    </a:cubicBezTo>
                    <a:cubicBezTo>
                      <a:pt x="1029" y="209"/>
                      <a:pt x="1028" y="210"/>
                      <a:pt x="1025" y="210"/>
                    </a:cubicBezTo>
                    <a:cubicBezTo>
                      <a:pt x="1025" y="216"/>
                      <a:pt x="1025" y="216"/>
                      <a:pt x="1025" y="216"/>
                    </a:cubicBezTo>
                    <a:cubicBezTo>
                      <a:pt x="1026" y="218"/>
                      <a:pt x="1028" y="214"/>
                      <a:pt x="1028" y="217"/>
                    </a:cubicBezTo>
                    <a:cubicBezTo>
                      <a:pt x="1029" y="220"/>
                      <a:pt x="1026" y="219"/>
                      <a:pt x="1025" y="220"/>
                    </a:cubicBezTo>
                    <a:cubicBezTo>
                      <a:pt x="1025" y="220"/>
                      <a:pt x="1024" y="224"/>
                      <a:pt x="1024" y="224"/>
                    </a:cubicBezTo>
                    <a:cubicBezTo>
                      <a:pt x="1022" y="225"/>
                      <a:pt x="1019" y="224"/>
                      <a:pt x="1017" y="225"/>
                    </a:cubicBezTo>
                    <a:cubicBezTo>
                      <a:pt x="1016" y="226"/>
                      <a:pt x="1018" y="230"/>
                      <a:pt x="1017" y="231"/>
                    </a:cubicBezTo>
                    <a:cubicBezTo>
                      <a:pt x="1016" y="232"/>
                      <a:pt x="1016" y="228"/>
                      <a:pt x="1015" y="228"/>
                    </a:cubicBezTo>
                    <a:cubicBezTo>
                      <a:pt x="1014" y="228"/>
                      <a:pt x="1011" y="229"/>
                      <a:pt x="1014" y="235"/>
                    </a:cubicBezTo>
                    <a:cubicBezTo>
                      <a:pt x="1011" y="234"/>
                      <a:pt x="1012" y="237"/>
                      <a:pt x="1011" y="238"/>
                    </a:cubicBezTo>
                    <a:cubicBezTo>
                      <a:pt x="1011" y="238"/>
                      <a:pt x="1009" y="238"/>
                      <a:pt x="1009" y="238"/>
                    </a:cubicBezTo>
                    <a:cubicBezTo>
                      <a:pt x="1008" y="239"/>
                      <a:pt x="1008" y="242"/>
                      <a:pt x="1006" y="241"/>
                    </a:cubicBezTo>
                    <a:cubicBezTo>
                      <a:pt x="1006" y="243"/>
                      <a:pt x="1004" y="244"/>
                      <a:pt x="1004" y="246"/>
                    </a:cubicBezTo>
                    <a:cubicBezTo>
                      <a:pt x="1002" y="247"/>
                      <a:pt x="999" y="246"/>
                      <a:pt x="999" y="248"/>
                    </a:cubicBezTo>
                    <a:cubicBezTo>
                      <a:pt x="997" y="247"/>
                      <a:pt x="999" y="246"/>
                      <a:pt x="999" y="244"/>
                    </a:cubicBezTo>
                    <a:cubicBezTo>
                      <a:pt x="999" y="244"/>
                      <a:pt x="997" y="243"/>
                      <a:pt x="997" y="242"/>
                    </a:cubicBezTo>
                    <a:cubicBezTo>
                      <a:pt x="997" y="241"/>
                      <a:pt x="997" y="240"/>
                      <a:pt x="997" y="239"/>
                    </a:cubicBezTo>
                    <a:cubicBezTo>
                      <a:pt x="996" y="239"/>
                      <a:pt x="995" y="237"/>
                      <a:pt x="994" y="237"/>
                    </a:cubicBezTo>
                    <a:cubicBezTo>
                      <a:pt x="994" y="236"/>
                      <a:pt x="993" y="235"/>
                      <a:pt x="992" y="235"/>
                    </a:cubicBezTo>
                    <a:cubicBezTo>
                      <a:pt x="993" y="233"/>
                      <a:pt x="993" y="230"/>
                      <a:pt x="993" y="227"/>
                    </a:cubicBezTo>
                    <a:cubicBezTo>
                      <a:pt x="993" y="224"/>
                      <a:pt x="992" y="224"/>
                      <a:pt x="992" y="223"/>
                    </a:cubicBezTo>
                    <a:cubicBezTo>
                      <a:pt x="991" y="217"/>
                      <a:pt x="993" y="211"/>
                      <a:pt x="992" y="207"/>
                    </a:cubicBezTo>
                    <a:cubicBezTo>
                      <a:pt x="997" y="211"/>
                      <a:pt x="992" y="205"/>
                      <a:pt x="994" y="202"/>
                    </a:cubicBezTo>
                    <a:cubicBezTo>
                      <a:pt x="995" y="201"/>
                      <a:pt x="996" y="206"/>
                      <a:pt x="997" y="203"/>
                    </a:cubicBezTo>
                    <a:cubicBezTo>
                      <a:pt x="997" y="202"/>
                      <a:pt x="997" y="201"/>
                      <a:pt x="997" y="200"/>
                    </a:cubicBezTo>
                    <a:cubicBezTo>
                      <a:pt x="999" y="198"/>
                      <a:pt x="1004" y="194"/>
                      <a:pt x="1006" y="193"/>
                    </a:cubicBezTo>
                    <a:cubicBezTo>
                      <a:pt x="1006" y="193"/>
                      <a:pt x="1008" y="193"/>
                      <a:pt x="1007" y="192"/>
                    </a:cubicBezTo>
                    <a:cubicBezTo>
                      <a:pt x="1005" y="190"/>
                      <a:pt x="1008" y="191"/>
                      <a:pt x="1010" y="190"/>
                    </a:cubicBezTo>
                    <a:cubicBezTo>
                      <a:pt x="1012" y="189"/>
                      <a:pt x="1013" y="187"/>
                      <a:pt x="1013" y="183"/>
                    </a:cubicBezTo>
                    <a:cubicBezTo>
                      <a:pt x="1013" y="183"/>
                      <a:pt x="1018" y="181"/>
                      <a:pt x="1017" y="180"/>
                    </a:cubicBezTo>
                    <a:cubicBezTo>
                      <a:pt x="1017" y="180"/>
                      <a:pt x="1016" y="180"/>
                      <a:pt x="1015" y="180"/>
                    </a:cubicBezTo>
                    <a:cubicBezTo>
                      <a:pt x="1016" y="180"/>
                      <a:pt x="1017" y="178"/>
                      <a:pt x="1017" y="178"/>
                    </a:cubicBezTo>
                    <a:cubicBezTo>
                      <a:pt x="1018" y="177"/>
                      <a:pt x="1020" y="181"/>
                      <a:pt x="1020" y="175"/>
                    </a:cubicBezTo>
                    <a:cubicBezTo>
                      <a:pt x="1022" y="175"/>
                      <a:pt x="1025" y="174"/>
                      <a:pt x="1027" y="173"/>
                    </a:cubicBezTo>
                    <a:cubicBezTo>
                      <a:pt x="1027" y="173"/>
                      <a:pt x="1028" y="171"/>
                      <a:pt x="1028" y="171"/>
                    </a:cubicBezTo>
                    <a:cubicBezTo>
                      <a:pt x="1029" y="170"/>
                      <a:pt x="1030" y="171"/>
                      <a:pt x="1031" y="171"/>
                    </a:cubicBezTo>
                    <a:cubicBezTo>
                      <a:pt x="1032" y="170"/>
                      <a:pt x="1033" y="169"/>
                      <a:pt x="1034" y="168"/>
                    </a:cubicBezTo>
                    <a:cubicBezTo>
                      <a:pt x="1034" y="167"/>
                      <a:pt x="1035" y="168"/>
                      <a:pt x="1035" y="166"/>
                    </a:cubicBezTo>
                    <a:cubicBezTo>
                      <a:pt x="1035" y="165"/>
                      <a:pt x="1037" y="161"/>
                      <a:pt x="1039" y="164"/>
                    </a:cubicBezTo>
                    <a:cubicBezTo>
                      <a:pt x="1039" y="157"/>
                      <a:pt x="1039" y="157"/>
                      <a:pt x="1039" y="157"/>
                    </a:cubicBezTo>
                    <a:cubicBezTo>
                      <a:pt x="1036" y="156"/>
                      <a:pt x="1034" y="157"/>
                      <a:pt x="1032" y="158"/>
                    </a:cubicBezTo>
                    <a:cubicBezTo>
                      <a:pt x="1032" y="159"/>
                      <a:pt x="1030" y="160"/>
                      <a:pt x="1030" y="161"/>
                    </a:cubicBezTo>
                    <a:cubicBezTo>
                      <a:pt x="1029" y="162"/>
                      <a:pt x="1028" y="161"/>
                      <a:pt x="1028" y="162"/>
                    </a:cubicBezTo>
                    <a:cubicBezTo>
                      <a:pt x="1028" y="165"/>
                      <a:pt x="1023" y="164"/>
                      <a:pt x="1023" y="168"/>
                    </a:cubicBezTo>
                    <a:cubicBezTo>
                      <a:pt x="1020" y="167"/>
                      <a:pt x="1018" y="168"/>
                      <a:pt x="1018" y="171"/>
                    </a:cubicBezTo>
                    <a:cubicBezTo>
                      <a:pt x="1017" y="171"/>
                      <a:pt x="1018" y="168"/>
                      <a:pt x="1017" y="168"/>
                    </a:cubicBezTo>
                    <a:cubicBezTo>
                      <a:pt x="1017" y="168"/>
                      <a:pt x="1014" y="168"/>
                      <a:pt x="1014" y="168"/>
                    </a:cubicBezTo>
                    <a:cubicBezTo>
                      <a:pt x="1014" y="167"/>
                      <a:pt x="1015" y="165"/>
                      <a:pt x="1014" y="164"/>
                    </a:cubicBezTo>
                    <a:cubicBezTo>
                      <a:pt x="1008" y="164"/>
                      <a:pt x="1004" y="163"/>
                      <a:pt x="1000" y="164"/>
                    </a:cubicBezTo>
                    <a:cubicBezTo>
                      <a:pt x="998" y="164"/>
                      <a:pt x="1000" y="166"/>
                      <a:pt x="999" y="166"/>
                    </a:cubicBezTo>
                    <a:cubicBezTo>
                      <a:pt x="997" y="168"/>
                      <a:pt x="995" y="167"/>
                      <a:pt x="993" y="168"/>
                    </a:cubicBezTo>
                    <a:cubicBezTo>
                      <a:pt x="991" y="169"/>
                      <a:pt x="991" y="170"/>
                      <a:pt x="989" y="172"/>
                    </a:cubicBezTo>
                    <a:cubicBezTo>
                      <a:pt x="988" y="173"/>
                      <a:pt x="987" y="175"/>
                      <a:pt x="985" y="175"/>
                    </a:cubicBezTo>
                    <a:cubicBezTo>
                      <a:pt x="983" y="179"/>
                      <a:pt x="987" y="178"/>
                      <a:pt x="986" y="182"/>
                    </a:cubicBezTo>
                    <a:cubicBezTo>
                      <a:pt x="984" y="182"/>
                      <a:pt x="983" y="184"/>
                      <a:pt x="983" y="186"/>
                    </a:cubicBezTo>
                    <a:cubicBezTo>
                      <a:pt x="977" y="185"/>
                      <a:pt x="976" y="188"/>
                      <a:pt x="971" y="187"/>
                    </a:cubicBezTo>
                    <a:cubicBezTo>
                      <a:pt x="969" y="186"/>
                      <a:pt x="970" y="185"/>
                      <a:pt x="971" y="183"/>
                    </a:cubicBezTo>
                    <a:cubicBezTo>
                      <a:pt x="968" y="184"/>
                      <a:pt x="968" y="182"/>
                      <a:pt x="968" y="180"/>
                    </a:cubicBezTo>
                    <a:cubicBezTo>
                      <a:pt x="966" y="180"/>
                      <a:pt x="962" y="181"/>
                      <a:pt x="962" y="179"/>
                    </a:cubicBezTo>
                    <a:cubicBezTo>
                      <a:pt x="956" y="183"/>
                      <a:pt x="947" y="185"/>
                      <a:pt x="938" y="186"/>
                    </a:cubicBezTo>
                    <a:cubicBezTo>
                      <a:pt x="938" y="184"/>
                      <a:pt x="934" y="185"/>
                      <a:pt x="936" y="180"/>
                    </a:cubicBezTo>
                    <a:cubicBezTo>
                      <a:pt x="930" y="180"/>
                      <a:pt x="930" y="180"/>
                      <a:pt x="930" y="180"/>
                    </a:cubicBezTo>
                    <a:cubicBezTo>
                      <a:pt x="924" y="182"/>
                      <a:pt x="919" y="184"/>
                      <a:pt x="915" y="186"/>
                    </a:cubicBezTo>
                    <a:cubicBezTo>
                      <a:pt x="911" y="188"/>
                      <a:pt x="908" y="192"/>
                      <a:pt x="903" y="193"/>
                    </a:cubicBezTo>
                    <a:cubicBezTo>
                      <a:pt x="904" y="196"/>
                      <a:pt x="903" y="197"/>
                      <a:pt x="900" y="197"/>
                    </a:cubicBezTo>
                    <a:cubicBezTo>
                      <a:pt x="902" y="201"/>
                      <a:pt x="898" y="201"/>
                      <a:pt x="899" y="204"/>
                    </a:cubicBezTo>
                    <a:cubicBezTo>
                      <a:pt x="896" y="202"/>
                      <a:pt x="894" y="210"/>
                      <a:pt x="892" y="209"/>
                    </a:cubicBezTo>
                    <a:cubicBezTo>
                      <a:pt x="889" y="206"/>
                      <a:pt x="892" y="210"/>
                      <a:pt x="888" y="210"/>
                    </a:cubicBezTo>
                    <a:cubicBezTo>
                      <a:pt x="885" y="210"/>
                      <a:pt x="885" y="211"/>
                      <a:pt x="885" y="213"/>
                    </a:cubicBezTo>
                    <a:cubicBezTo>
                      <a:pt x="878" y="210"/>
                      <a:pt x="881" y="218"/>
                      <a:pt x="875" y="217"/>
                    </a:cubicBezTo>
                    <a:cubicBezTo>
                      <a:pt x="876" y="218"/>
                      <a:pt x="880" y="224"/>
                      <a:pt x="881" y="221"/>
                    </a:cubicBezTo>
                    <a:cubicBezTo>
                      <a:pt x="883" y="222"/>
                      <a:pt x="882" y="225"/>
                      <a:pt x="882" y="227"/>
                    </a:cubicBezTo>
                    <a:cubicBezTo>
                      <a:pt x="884" y="225"/>
                      <a:pt x="886" y="228"/>
                      <a:pt x="886" y="228"/>
                    </a:cubicBezTo>
                    <a:cubicBezTo>
                      <a:pt x="888" y="228"/>
                      <a:pt x="889" y="226"/>
                      <a:pt x="892" y="227"/>
                    </a:cubicBezTo>
                    <a:cubicBezTo>
                      <a:pt x="892" y="227"/>
                      <a:pt x="894" y="228"/>
                      <a:pt x="893" y="228"/>
                    </a:cubicBezTo>
                    <a:cubicBezTo>
                      <a:pt x="895" y="228"/>
                      <a:pt x="897" y="224"/>
                      <a:pt x="898" y="227"/>
                    </a:cubicBezTo>
                    <a:cubicBezTo>
                      <a:pt x="899" y="227"/>
                      <a:pt x="899" y="225"/>
                      <a:pt x="899" y="224"/>
                    </a:cubicBezTo>
                    <a:cubicBezTo>
                      <a:pt x="901" y="225"/>
                      <a:pt x="901" y="235"/>
                      <a:pt x="905" y="230"/>
                    </a:cubicBezTo>
                    <a:cubicBezTo>
                      <a:pt x="908" y="229"/>
                      <a:pt x="904" y="236"/>
                      <a:pt x="909" y="234"/>
                    </a:cubicBezTo>
                    <a:cubicBezTo>
                      <a:pt x="909" y="235"/>
                      <a:pt x="906" y="234"/>
                      <a:pt x="906" y="235"/>
                    </a:cubicBezTo>
                    <a:cubicBezTo>
                      <a:pt x="906" y="235"/>
                      <a:pt x="908" y="239"/>
                      <a:pt x="907" y="241"/>
                    </a:cubicBezTo>
                    <a:cubicBezTo>
                      <a:pt x="907" y="241"/>
                      <a:pt x="906" y="241"/>
                      <a:pt x="906" y="242"/>
                    </a:cubicBezTo>
                    <a:cubicBezTo>
                      <a:pt x="906" y="243"/>
                      <a:pt x="905" y="244"/>
                      <a:pt x="905" y="245"/>
                    </a:cubicBezTo>
                    <a:cubicBezTo>
                      <a:pt x="904" y="249"/>
                      <a:pt x="907" y="258"/>
                      <a:pt x="902" y="253"/>
                    </a:cubicBezTo>
                    <a:cubicBezTo>
                      <a:pt x="903" y="266"/>
                      <a:pt x="897" y="271"/>
                      <a:pt x="895" y="280"/>
                    </a:cubicBezTo>
                    <a:cubicBezTo>
                      <a:pt x="893" y="282"/>
                      <a:pt x="893" y="281"/>
                      <a:pt x="891" y="280"/>
                    </a:cubicBezTo>
                    <a:cubicBezTo>
                      <a:pt x="890" y="281"/>
                      <a:pt x="891" y="283"/>
                      <a:pt x="891" y="284"/>
                    </a:cubicBezTo>
                    <a:cubicBezTo>
                      <a:pt x="890" y="286"/>
                      <a:pt x="888" y="285"/>
                      <a:pt x="886" y="286"/>
                    </a:cubicBezTo>
                    <a:cubicBezTo>
                      <a:pt x="886" y="286"/>
                      <a:pt x="887" y="288"/>
                      <a:pt x="886" y="288"/>
                    </a:cubicBezTo>
                    <a:cubicBezTo>
                      <a:pt x="886" y="289"/>
                      <a:pt x="884" y="288"/>
                      <a:pt x="884" y="288"/>
                    </a:cubicBezTo>
                    <a:cubicBezTo>
                      <a:pt x="883" y="289"/>
                      <a:pt x="885" y="290"/>
                      <a:pt x="885" y="290"/>
                    </a:cubicBezTo>
                    <a:cubicBezTo>
                      <a:pt x="884" y="291"/>
                      <a:pt x="882" y="291"/>
                      <a:pt x="881" y="293"/>
                    </a:cubicBezTo>
                    <a:cubicBezTo>
                      <a:pt x="880" y="294"/>
                      <a:pt x="880" y="296"/>
                      <a:pt x="879" y="297"/>
                    </a:cubicBezTo>
                    <a:cubicBezTo>
                      <a:pt x="878" y="298"/>
                      <a:pt x="877" y="297"/>
                      <a:pt x="875" y="298"/>
                    </a:cubicBezTo>
                    <a:cubicBezTo>
                      <a:pt x="874" y="299"/>
                      <a:pt x="875" y="301"/>
                      <a:pt x="874" y="303"/>
                    </a:cubicBezTo>
                    <a:cubicBezTo>
                      <a:pt x="873" y="303"/>
                      <a:pt x="871" y="302"/>
                      <a:pt x="871" y="303"/>
                    </a:cubicBezTo>
                    <a:cubicBezTo>
                      <a:pt x="871" y="303"/>
                      <a:pt x="871" y="306"/>
                      <a:pt x="870" y="305"/>
                    </a:cubicBezTo>
                    <a:cubicBezTo>
                      <a:pt x="869" y="304"/>
                      <a:pt x="867" y="304"/>
                      <a:pt x="867" y="308"/>
                    </a:cubicBezTo>
                    <a:cubicBezTo>
                      <a:pt x="860" y="309"/>
                      <a:pt x="860" y="308"/>
                      <a:pt x="853" y="308"/>
                    </a:cubicBezTo>
                    <a:cubicBezTo>
                      <a:pt x="853" y="309"/>
                      <a:pt x="847" y="312"/>
                      <a:pt x="850" y="312"/>
                    </a:cubicBezTo>
                    <a:cubicBezTo>
                      <a:pt x="851" y="315"/>
                      <a:pt x="840" y="313"/>
                      <a:pt x="846" y="315"/>
                    </a:cubicBezTo>
                    <a:cubicBezTo>
                      <a:pt x="845" y="317"/>
                      <a:pt x="843" y="317"/>
                      <a:pt x="843" y="315"/>
                    </a:cubicBezTo>
                    <a:cubicBezTo>
                      <a:pt x="839" y="318"/>
                      <a:pt x="841" y="321"/>
                      <a:pt x="842" y="326"/>
                    </a:cubicBezTo>
                    <a:cubicBezTo>
                      <a:pt x="837" y="327"/>
                      <a:pt x="839" y="327"/>
                      <a:pt x="835" y="326"/>
                    </a:cubicBezTo>
                    <a:cubicBezTo>
                      <a:pt x="836" y="328"/>
                      <a:pt x="836" y="329"/>
                      <a:pt x="833" y="329"/>
                    </a:cubicBezTo>
                    <a:cubicBezTo>
                      <a:pt x="833" y="332"/>
                      <a:pt x="834" y="344"/>
                      <a:pt x="836" y="340"/>
                    </a:cubicBezTo>
                    <a:cubicBezTo>
                      <a:pt x="839" y="340"/>
                      <a:pt x="836" y="351"/>
                      <a:pt x="840" y="352"/>
                    </a:cubicBezTo>
                    <a:cubicBezTo>
                      <a:pt x="844" y="352"/>
                      <a:pt x="839" y="356"/>
                      <a:pt x="843" y="357"/>
                    </a:cubicBezTo>
                    <a:cubicBezTo>
                      <a:pt x="842" y="357"/>
                      <a:pt x="842" y="360"/>
                      <a:pt x="842" y="360"/>
                    </a:cubicBezTo>
                    <a:cubicBezTo>
                      <a:pt x="840" y="361"/>
                      <a:pt x="839" y="359"/>
                      <a:pt x="839" y="359"/>
                    </a:cubicBezTo>
                    <a:cubicBezTo>
                      <a:pt x="837" y="359"/>
                      <a:pt x="838" y="361"/>
                      <a:pt x="837" y="361"/>
                    </a:cubicBezTo>
                    <a:cubicBezTo>
                      <a:pt x="836" y="362"/>
                      <a:pt x="834" y="361"/>
                      <a:pt x="833" y="361"/>
                    </a:cubicBezTo>
                    <a:cubicBezTo>
                      <a:pt x="830" y="362"/>
                      <a:pt x="826" y="365"/>
                      <a:pt x="823" y="363"/>
                    </a:cubicBezTo>
                    <a:cubicBezTo>
                      <a:pt x="823" y="360"/>
                      <a:pt x="824" y="359"/>
                      <a:pt x="825" y="357"/>
                    </a:cubicBezTo>
                    <a:cubicBezTo>
                      <a:pt x="825" y="354"/>
                      <a:pt x="823" y="350"/>
                      <a:pt x="826" y="349"/>
                    </a:cubicBezTo>
                    <a:cubicBezTo>
                      <a:pt x="826" y="347"/>
                      <a:pt x="822" y="348"/>
                      <a:pt x="823" y="343"/>
                    </a:cubicBezTo>
                    <a:cubicBezTo>
                      <a:pt x="820" y="342"/>
                      <a:pt x="818" y="344"/>
                      <a:pt x="815" y="340"/>
                    </a:cubicBezTo>
                    <a:cubicBezTo>
                      <a:pt x="814" y="336"/>
                      <a:pt x="820" y="339"/>
                      <a:pt x="818" y="333"/>
                    </a:cubicBezTo>
                    <a:cubicBezTo>
                      <a:pt x="817" y="332"/>
                      <a:pt x="816" y="333"/>
                      <a:pt x="816" y="333"/>
                    </a:cubicBezTo>
                    <a:cubicBezTo>
                      <a:pt x="815" y="333"/>
                      <a:pt x="814" y="332"/>
                      <a:pt x="814" y="331"/>
                    </a:cubicBezTo>
                    <a:cubicBezTo>
                      <a:pt x="813" y="330"/>
                      <a:pt x="811" y="329"/>
                      <a:pt x="811" y="328"/>
                    </a:cubicBezTo>
                    <a:cubicBezTo>
                      <a:pt x="810" y="329"/>
                      <a:pt x="808" y="329"/>
                      <a:pt x="806" y="329"/>
                    </a:cubicBezTo>
                    <a:cubicBezTo>
                      <a:pt x="805" y="329"/>
                      <a:pt x="806" y="331"/>
                      <a:pt x="806" y="331"/>
                    </a:cubicBezTo>
                    <a:cubicBezTo>
                      <a:pt x="806" y="335"/>
                      <a:pt x="803" y="327"/>
                      <a:pt x="804" y="333"/>
                    </a:cubicBezTo>
                    <a:cubicBezTo>
                      <a:pt x="800" y="330"/>
                      <a:pt x="800" y="337"/>
                      <a:pt x="795" y="333"/>
                    </a:cubicBezTo>
                    <a:cubicBezTo>
                      <a:pt x="799" y="330"/>
                      <a:pt x="795" y="328"/>
                      <a:pt x="799" y="325"/>
                    </a:cubicBezTo>
                    <a:cubicBezTo>
                      <a:pt x="802" y="323"/>
                      <a:pt x="793" y="324"/>
                      <a:pt x="792" y="326"/>
                    </a:cubicBezTo>
                    <a:cubicBezTo>
                      <a:pt x="792" y="330"/>
                      <a:pt x="790" y="325"/>
                      <a:pt x="791" y="325"/>
                    </a:cubicBezTo>
                    <a:cubicBezTo>
                      <a:pt x="788" y="325"/>
                      <a:pt x="789" y="329"/>
                      <a:pt x="787" y="329"/>
                    </a:cubicBezTo>
                    <a:cubicBezTo>
                      <a:pt x="786" y="329"/>
                      <a:pt x="783" y="331"/>
                      <a:pt x="783" y="332"/>
                    </a:cubicBezTo>
                    <a:cubicBezTo>
                      <a:pt x="782" y="333"/>
                      <a:pt x="781" y="333"/>
                      <a:pt x="781" y="335"/>
                    </a:cubicBezTo>
                    <a:cubicBezTo>
                      <a:pt x="776" y="334"/>
                      <a:pt x="777" y="334"/>
                      <a:pt x="771" y="335"/>
                    </a:cubicBezTo>
                    <a:cubicBezTo>
                      <a:pt x="773" y="335"/>
                      <a:pt x="772" y="338"/>
                      <a:pt x="773" y="339"/>
                    </a:cubicBezTo>
                    <a:cubicBezTo>
                      <a:pt x="774" y="340"/>
                      <a:pt x="776" y="338"/>
                      <a:pt x="777" y="339"/>
                    </a:cubicBezTo>
                    <a:cubicBezTo>
                      <a:pt x="777" y="339"/>
                      <a:pt x="777" y="341"/>
                      <a:pt x="777" y="342"/>
                    </a:cubicBezTo>
                    <a:cubicBezTo>
                      <a:pt x="778" y="342"/>
                      <a:pt x="780" y="341"/>
                      <a:pt x="781" y="342"/>
                    </a:cubicBezTo>
                    <a:cubicBezTo>
                      <a:pt x="782" y="342"/>
                      <a:pt x="781" y="344"/>
                      <a:pt x="781" y="345"/>
                    </a:cubicBezTo>
                    <a:cubicBezTo>
                      <a:pt x="782" y="346"/>
                      <a:pt x="784" y="345"/>
                      <a:pt x="785" y="346"/>
                    </a:cubicBezTo>
                    <a:cubicBezTo>
                      <a:pt x="787" y="346"/>
                      <a:pt x="786" y="343"/>
                      <a:pt x="788" y="343"/>
                    </a:cubicBezTo>
                    <a:cubicBezTo>
                      <a:pt x="794" y="343"/>
                      <a:pt x="798" y="344"/>
                      <a:pt x="798" y="349"/>
                    </a:cubicBezTo>
                    <a:cubicBezTo>
                      <a:pt x="796" y="351"/>
                      <a:pt x="793" y="351"/>
                      <a:pt x="791" y="349"/>
                    </a:cubicBezTo>
                    <a:cubicBezTo>
                      <a:pt x="790" y="350"/>
                      <a:pt x="789" y="353"/>
                      <a:pt x="790" y="356"/>
                    </a:cubicBezTo>
                    <a:cubicBezTo>
                      <a:pt x="787" y="355"/>
                      <a:pt x="787" y="357"/>
                      <a:pt x="788" y="357"/>
                    </a:cubicBezTo>
                    <a:cubicBezTo>
                      <a:pt x="788" y="359"/>
                      <a:pt x="785" y="358"/>
                      <a:pt x="783" y="359"/>
                    </a:cubicBezTo>
                    <a:cubicBezTo>
                      <a:pt x="785" y="364"/>
                      <a:pt x="790" y="366"/>
                      <a:pt x="790" y="373"/>
                    </a:cubicBezTo>
                    <a:cubicBezTo>
                      <a:pt x="793" y="368"/>
                      <a:pt x="791" y="372"/>
                      <a:pt x="794" y="374"/>
                    </a:cubicBezTo>
                    <a:cubicBezTo>
                      <a:pt x="793" y="379"/>
                      <a:pt x="795" y="386"/>
                      <a:pt x="792" y="389"/>
                    </a:cubicBezTo>
                    <a:cubicBezTo>
                      <a:pt x="795" y="393"/>
                      <a:pt x="796" y="397"/>
                      <a:pt x="795" y="404"/>
                    </a:cubicBezTo>
                    <a:cubicBezTo>
                      <a:pt x="791" y="400"/>
                      <a:pt x="793" y="410"/>
                      <a:pt x="791" y="408"/>
                    </a:cubicBezTo>
                    <a:cubicBezTo>
                      <a:pt x="789" y="406"/>
                      <a:pt x="791" y="408"/>
                      <a:pt x="790" y="409"/>
                    </a:cubicBezTo>
                    <a:cubicBezTo>
                      <a:pt x="789" y="410"/>
                      <a:pt x="786" y="410"/>
                      <a:pt x="787" y="415"/>
                    </a:cubicBezTo>
                    <a:cubicBezTo>
                      <a:pt x="782" y="413"/>
                      <a:pt x="786" y="419"/>
                      <a:pt x="781" y="418"/>
                    </a:cubicBezTo>
                    <a:cubicBezTo>
                      <a:pt x="785" y="421"/>
                      <a:pt x="775" y="423"/>
                      <a:pt x="777" y="425"/>
                    </a:cubicBezTo>
                    <a:cubicBezTo>
                      <a:pt x="779" y="427"/>
                      <a:pt x="776" y="425"/>
                      <a:pt x="774" y="427"/>
                    </a:cubicBezTo>
                    <a:cubicBezTo>
                      <a:pt x="773" y="428"/>
                      <a:pt x="774" y="430"/>
                      <a:pt x="773" y="432"/>
                    </a:cubicBezTo>
                    <a:cubicBezTo>
                      <a:pt x="772" y="432"/>
                      <a:pt x="770" y="431"/>
                      <a:pt x="770" y="432"/>
                    </a:cubicBezTo>
                    <a:cubicBezTo>
                      <a:pt x="770" y="432"/>
                      <a:pt x="770" y="434"/>
                      <a:pt x="770" y="434"/>
                    </a:cubicBezTo>
                    <a:cubicBezTo>
                      <a:pt x="769" y="436"/>
                      <a:pt x="764" y="433"/>
                      <a:pt x="766" y="437"/>
                    </a:cubicBezTo>
                    <a:cubicBezTo>
                      <a:pt x="757" y="438"/>
                      <a:pt x="758" y="438"/>
                      <a:pt x="749" y="437"/>
                    </a:cubicBezTo>
                    <a:cubicBezTo>
                      <a:pt x="747" y="437"/>
                      <a:pt x="748" y="440"/>
                      <a:pt x="748" y="441"/>
                    </a:cubicBezTo>
                    <a:cubicBezTo>
                      <a:pt x="744" y="439"/>
                      <a:pt x="740" y="445"/>
                      <a:pt x="739" y="444"/>
                    </a:cubicBezTo>
                    <a:cubicBezTo>
                      <a:pt x="737" y="442"/>
                      <a:pt x="739" y="446"/>
                      <a:pt x="734" y="446"/>
                    </a:cubicBezTo>
                    <a:cubicBezTo>
                      <a:pt x="731" y="446"/>
                      <a:pt x="735" y="448"/>
                      <a:pt x="732" y="448"/>
                    </a:cubicBezTo>
                    <a:cubicBezTo>
                      <a:pt x="729" y="452"/>
                      <a:pt x="727" y="446"/>
                      <a:pt x="724" y="446"/>
                    </a:cubicBezTo>
                    <a:cubicBezTo>
                      <a:pt x="719" y="445"/>
                      <a:pt x="719" y="447"/>
                      <a:pt x="715" y="447"/>
                    </a:cubicBezTo>
                    <a:cubicBezTo>
                      <a:pt x="713" y="448"/>
                      <a:pt x="713" y="450"/>
                      <a:pt x="712" y="453"/>
                    </a:cubicBezTo>
                    <a:cubicBezTo>
                      <a:pt x="708" y="451"/>
                      <a:pt x="708" y="455"/>
                      <a:pt x="705" y="455"/>
                    </a:cubicBezTo>
                    <a:cubicBezTo>
                      <a:pt x="704" y="459"/>
                      <a:pt x="708" y="458"/>
                      <a:pt x="708" y="461"/>
                    </a:cubicBezTo>
                    <a:cubicBezTo>
                      <a:pt x="708" y="462"/>
                      <a:pt x="708" y="464"/>
                      <a:pt x="710" y="464"/>
                    </a:cubicBezTo>
                    <a:cubicBezTo>
                      <a:pt x="711" y="464"/>
                      <a:pt x="710" y="466"/>
                      <a:pt x="711" y="467"/>
                    </a:cubicBezTo>
                    <a:cubicBezTo>
                      <a:pt x="712" y="468"/>
                      <a:pt x="714" y="467"/>
                      <a:pt x="715" y="468"/>
                    </a:cubicBezTo>
                    <a:cubicBezTo>
                      <a:pt x="716" y="468"/>
                      <a:pt x="715" y="470"/>
                      <a:pt x="715" y="471"/>
                    </a:cubicBezTo>
                    <a:cubicBezTo>
                      <a:pt x="716" y="471"/>
                      <a:pt x="718" y="470"/>
                      <a:pt x="718" y="471"/>
                    </a:cubicBezTo>
                    <a:cubicBezTo>
                      <a:pt x="719" y="472"/>
                      <a:pt x="719" y="476"/>
                      <a:pt x="721" y="478"/>
                    </a:cubicBezTo>
                    <a:cubicBezTo>
                      <a:pt x="722" y="479"/>
                      <a:pt x="725" y="482"/>
                      <a:pt x="725" y="482"/>
                    </a:cubicBezTo>
                    <a:cubicBezTo>
                      <a:pt x="726" y="484"/>
                      <a:pt x="725" y="486"/>
                      <a:pt x="725" y="488"/>
                    </a:cubicBezTo>
                    <a:cubicBezTo>
                      <a:pt x="725" y="490"/>
                      <a:pt x="727" y="491"/>
                      <a:pt x="727" y="493"/>
                    </a:cubicBezTo>
                    <a:cubicBezTo>
                      <a:pt x="726" y="496"/>
                      <a:pt x="725" y="496"/>
                      <a:pt x="725" y="498"/>
                    </a:cubicBezTo>
                    <a:cubicBezTo>
                      <a:pt x="725" y="500"/>
                      <a:pt x="726" y="503"/>
                      <a:pt x="722" y="500"/>
                    </a:cubicBezTo>
                    <a:cubicBezTo>
                      <a:pt x="724" y="506"/>
                      <a:pt x="718" y="503"/>
                      <a:pt x="720" y="507"/>
                    </a:cubicBezTo>
                    <a:cubicBezTo>
                      <a:pt x="714" y="505"/>
                      <a:pt x="715" y="510"/>
                      <a:pt x="711" y="510"/>
                    </a:cubicBezTo>
                    <a:cubicBezTo>
                      <a:pt x="709" y="510"/>
                      <a:pt x="710" y="512"/>
                      <a:pt x="710" y="513"/>
                    </a:cubicBezTo>
                    <a:cubicBezTo>
                      <a:pt x="709" y="513"/>
                      <a:pt x="706" y="513"/>
                      <a:pt x="707" y="514"/>
                    </a:cubicBezTo>
                    <a:cubicBezTo>
                      <a:pt x="708" y="516"/>
                      <a:pt x="708" y="515"/>
                      <a:pt x="707" y="516"/>
                    </a:cubicBezTo>
                    <a:cubicBezTo>
                      <a:pt x="706" y="517"/>
                      <a:pt x="705" y="519"/>
                      <a:pt x="703" y="519"/>
                    </a:cubicBezTo>
                    <a:cubicBezTo>
                      <a:pt x="704" y="511"/>
                      <a:pt x="700" y="518"/>
                      <a:pt x="700" y="514"/>
                    </a:cubicBezTo>
                    <a:cubicBezTo>
                      <a:pt x="700" y="513"/>
                      <a:pt x="699" y="510"/>
                      <a:pt x="697" y="509"/>
                    </a:cubicBezTo>
                    <a:cubicBezTo>
                      <a:pt x="697" y="508"/>
                      <a:pt x="695" y="509"/>
                      <a:pt x="694" y="509"/>
                    </a:cubicBezTo>
                    <a:cubicBezTo>
                      <a:pt x="694" y="508"/>
                      <a:pt x="695" y="506"/>
                      <a:pt x="694" y="506"/>
                    </a:cubicBezTo>
                    <a:cubicBezTo>
                      <a:pt x="693" y="505"/>
                      <a:pt x="689" y="506"/>
                      <a:pt x="689" y="505"/>
                    </a:cubicBezTo>
                    <a:cubicBezTo>
                      <a:pt x="688" y="504"/>
                      <a:pt x="689" y="502"/>
                      <a:pt x="689" y="502"/>
                    </a:cubicBezTo>
                    <a:cubicBezTo>
                      <a:pt x="688" y="501"/>
                      <a:pt x="686" y="502"/>
                      <a:pt x="684" y="502"/>
                    </a:cubicBezTo>
                    <a:cubicBezTo>
                      <a:pt x="683" y="502"/>
                      <a:pt x="684" y="498"/>
                      <a:pt x="683" y="498"/>
                    </a:cubicBezTo>
                    <a:cubicBezTo>
                      <a:pt x="682" y="497"/>
                      <a:pt x="681" y="498"/>
                      <a:pt x="682" y="499"/>
                    </a:cubicBezTo>
                    <a:cubicBezTo>
                      <a:pt x="679" y="496"/>
                      <a:pt x="680" y="496"/>
                      <a:pt x="677" y="493"/>
                    </a:cubicBezTo>
                    <a:cubicBezTo>
                      <a:pt x="673" y="492"/>
                      <a:pt x="674" y="498"/>
                      <a:pt x="673" y="500"/>
                    </a:cubicBezTo>
                    <a:cubicBezTo>
                      <a:pt x="673" y="501"/>
                      <a:pt x="671" y="501"/>
                      <a:pt x="670" y="502"/>
                    </a:cubicBezTo>
                    <a:cubicBezTo>
                      <a:pt x="670" y="504"/>
                      <a:pt x="671" y="508"/>
                      <a:pt x="669" y="510"/>
                    </a:cubicBezTo>
                    <a:cubicBezTo>
                      <a:pt x="670" y="511"/>
                      <a:pt x="670" y="512"/>
                      <a:pt x="670" y="514"/>
                    </a:cubicBezTo>
                    <a:cubicBezTo>
                      <a:pt x="671" y="516"/>
                      <a:pt x="673" y="518"/>
                      <a:pt x="673" y="516"/>
                    </a:cubicBezTo>
                    <a:cubicBezTo>
                      <a:pt x="677" y="519"/>
                      <a:pt x="675" y="521"/>
                      <a:pt x="675" y="526"/>
                    </a:cubicBezTo>
                    <a:cubicBezTo>
                      <a:pt x="675" y="527"/>
                      <a:pt x="676" y="527"/>
                      <a:pt x="676" y="528"/>
                    </a:cubicBezTo>
                    <a:cubicBezTo>
                      <a:pt x="677" y="529"/>
                      <a:pt x="678" y="531"/>
                      <a:pt x="679" y="531"/>
                    </a:cubicBezTo>
                    <a:cubicBezTo>
                      <a:pt x="681" y="533"/>
                      <a:pt x="683" y="534"/>
                      <a:pt x="686" y="535"/>
                    </a:cubicBezTo>
                    <a:cubicBezTo>
                      <a:pt x="687" y="536"/>
                      <a:pt x="686" y="537"/>
                      <a:pt x="687" y="537"/>
                    </a:cubicBezTo>
                    <a:cubicBezTo>
                      <a:pt x="689" y="537"/>
                      <a:pt x="688" y="538"/>
                      <a:pt x="689" y="540"/>
                    </a:cubicBezTo>
                    <a:cubicBezTo>
                      <a:pt x="689" y="541"/>
                      <a:pt x="691" y="540"/>
                      <a:pt x="691" y="541"/>
                    </a:cubicBezTo>
                    <a:cubicBezTo>
                      <a:pt x="692" y="542"/>
                      <a:pt x="691" y="545"/>
                      <a:pt x="691" y="547"/>
                    </a:cubicBezTo>
                    <a:cubicBezTo>
                      <a:pt x="692" y="547"/>
                      <a:pt x="694" y="549"/>
                      <a:pt x="694" y="549"/>
                    </a:cubicBezTo>
                    <a:cubicBezTo>
                      <a:pt x="694" y="550"/>
                      <a:pt x="691" y="554"/>
                      <a:pt x="696" y="555"/>
                    </a:cubicBezTo>
                    <a:cubicBezTo>
                      <a:pt x="695" y="558"/>
                      <a:pt x="692" y="557"/>
                      <a:pt x="690" y="556"/>
                    </a:cubicBezTo>
                    <a:cubicBezTo>
                      <a:pt x="688" y="556"/>
                      <a:pt x="684" y="556"/>
                      <a:pt x="683" y="555"/>
                    </a:cubicBezTo>
                    <a:cubicBezTo>
                      <a:pt x="684" y="556"/>
                      <a:pt x="685" y="549"/>
                      <a:pt x="682" y="554"/>
                    </a:cubicBezTo>
                    <a:cubicBezTo>
                      <a:pt x="679" y="552"/>
                      <a:pt x="680" y="549"/>
                      <a:pt x="679" y="547"/>
                    </a:cubicBezTo>
                    <a:cubicBezTo>
                      <a:pt x="678" y="545"/>
                      <a:pt x="676" y="544"/>
                      <a:pt x="675" y="542"/>
                    </a:cubicBezTo>
                    <a:cubicBezTo>
                      <a:pt x="674" y="540"/>
                      <a:pt x="674" y="538"/>
                      <a:pt x="676" y="538"/>
                    </a:cubicBezTo>
                    <a:cubicBezTo>
                      <a:pt x="674" y="535"/>
                      <a:pt x="673" y="531"/>
                      <a:pt x="669" y="530"/>
                    </a:cubicBezTo>
                    <a:cubicBezTo>
                      <a:pt x="669" y="527"/>
                      <a:pt x="667" y="526"/>
                      <a:pt x="669" y="526"/>
                    </a:cubicBezTo>
                    <a:cubicBezTo>
                      <a:pt x="668" y="524"/>
                      <a:pt x="666" y="523"/>
                      <a:pt x="665" y="523"/>
                    </a:cubicBezTo>
                    <a:cubicBezTo>
                      <a:pt x="665" y="521"/>
                      <a:pt x="665" y="519"/>
                      <a:pt x="663" y="519"/>
                    </a:cubicBezTo>
                    <a:cubicBezTo>
                      <a:pt x="663" y="516"/>
                      <a:pt x="664" y="515"/>
                      <a:pt x="665" y="513"/>
                    </a:cubicBezTo>
                    <a:cubicBezTo>
                      <a:pt x="665" y="511"/>
                      <a:pt x="664" y="509"/>
                      <a:pt x="662" y="509"/>
                    </a:cubicBezTo>
                    <a:cubicBezTo>
                      <a:pt x="663" y="507"/>
                      <a:pt x="664" y="506"/>
                      <a:pt x="662" y="506"/>
                    </a:cubicBezTo>
                    <a:cubicBezTo>
                      <a:pt x="662" y="504"/>
                      <a:pt x="665" y="505"/>
                      <a:pt x="668" y="505"/>
                    </a:cubicBezTo>
                    <a:cubicBezTo>
                      <a:pt x="667" y="503"/>
                      <a:pt x="666" y="503"/>
                      <a:pt x="666" y="502"/>
                    </a:cubicBezTo>
                    <a:cubicBezTo>
                      <a:pt x="666" y="501"/>
                      <a:pt x="668" y="500"/>
                      <a:pt x="668" y="499"/>
                    </a:cubicBezTo>
                    <a:cubicBezTo>
                      <a:pt x="667" y="497"/>
                      <a:pt x="665" y="495"/>
                      <a:pt x="665" y="492"/>
                    </a:cubicBezTo>
                    <a:cubicBezTo>
                      <a:pt x="664" y="489"/>
                      <a:pt x="665" y="485"/>
                      <a:pt x="665" y="483"/>
                    </a:cubicBezTo>
                    <a:cubicBezTo>
                      <a:pt x="664" y="482"/>
                      <a:pt x="663" y="482"/>
                      <a:pt x="662" y="481"/>
                    </a:cubicBezTo>
                    <a:cubicBezTo>
                      <a:pt x="661" y="479"/>
                      <a:pt x="661" y="478"/>
                      <a:pt x="661" y="476"/>
                    </a:cubicBezTo>
                    <a:cubicBezTo>
                      <a:pt x="659" y="474"/>
                      <a:pt x="658" y="472"/>
                      <a:pt x="656" y="471"/>
                    </a:cubicBezTo>
                    <a:cubicBezTo>
                      <a:pt x="652" y="470"/>
                      <a:pt x="654" y="476"/>
                      <a:pt x="651" y="472"/>
                    </a:cubicBezTo>
                    <a:cubicBezTo>
                      <a:pt x="649" y="472"/>
                      <a:pt x="650" y="475"/>
                      <a:pt x="649" y="476"/>
                    </a:cubicBezTo>
                    <a:cubicBezTo>
                      <a:pt x="649" y="477"/>
                      <a:pt x="647" y="476"/>
                      <a:pt x="647" y="476"/>
                    </a:cubicBezTo>
                    <a:cubicBezTo>
                      <a:pt x="646" y="477"/>
                      <a:pt x="647" y="480"/>
                      <a:pt x="645" y="479"/>
                    </a:cubicBezTo>
                    <a:cubicBezTo>
                      <a:pt x="642" y="480"/>
                      <a:pt x="642" y="478"/>
                      <a:pt x="641" y="475"/>
                    </a:cubicBezTo>
                    <a:cubicBezTo>
                      <a:pt x="641" y="474"/>
                      <a:pt x="640" y="474"/>
                      <a:pt x="640" y="474"/>
                    </a:cubicBezTo>
                    <a:cubicBezTo>
                      <a:pt x="639" y="472"/>
                      <a:pt x="641" y="472"/>
                      <a:pt x="641" y="471"/>
                    </a:cubicBezTo>
                    <a:cubicBezTo>
                      <a:pt x="641" y="470"/>
                      <a:pt x="637" y="464"/>
                      <a:pt x="641" y="461"/>
                    </a:cubicBezTo>
                    <a:cubicBezTo>
                      <a:pt x="640" y="460"/>
                      <a:pt x="637" y="458"/>
                      <a:pt x="638" y="453"/>
                    </a:cubicBezTo>
                    <a:cubicBezTo>
                      <a:pt x="637" y="453"/>
                      <a:pt x="637" y="454"/>
                      <a:pt x="637" y="455"/>
                    </a:cubicBezTo>
                    <a:cubicBezTo>
                      <a:pt x="634" y="454"/>
                      <a:pt x="636" y="449"/>
                      <a:pt x="634" y="447"/>
                    </a:cubicBezTo>
                    <a:cubicBezTo>
                      <a:pt x="633" y="446"/>
                      <a:pt x="632" y="445"/>
                      <a:pt x="631" y="444"/>
                    </a:cubicBezTo>
                    <a:cubicBezTo>
                      <a:pt x="631" y="443"/>
                      <a:pt x="630" y="442"/>
                      <a:pt x="630" y="441"/>
                    </a:cubicBezTo>
                    <a:cubicBezTo>
                      <a:pt x="629" y="440"/>
                      <a:pt x="624" y="440"/>
                      <a:pt x="626" y="437"/>
                    </a:cubicBezTo>
                    <a:cubicBezTo>
                      <a:pt x="621" y="437"/>
                      <a:pt x="620" y="440"/>
                      <a:pt x="617" y="441"/>
                    </a:cubicBezTo>
                    <a:cubicBezTo>
                      <a:pt x="615" y="441"/>
                      <a:pt x="613" y="441"/>
                      <a:pt x="613" y="443"/>
                    </a:cubicBezTo>
                    <a:cubicBezTo>
                      <a:pt x="603" y="443"/>
                      <a:pt x="603" y="443"/>
                      <a:pt x="603" y="443"/>
                    </a:cubicBezTo>
                    <a:cubicBezTo>
                      <a:pt x="602" y="444"/>
                      <a:pt x="601" y="445"/>
                      <a:pt x="600" y="446"/>
                    </a:cubicBezTo>
                    <a:cubicBezTo>
                      <a:pt x="600" y="446"/>
                      <a:pt x="599" y="445"/>
                      <a:pt x="599" y="447"/>
                    </a:cubicBezTo>
                    <a:cubicBezTo>
                      <a:pt x="599" y="448"/>
                      <a:pt x="596" y="449"/>
                      <a:pt x="595" y="450"/>
                    </a:cubicBezTo>
                    <a:cubicBezTo>
                      <a:pt x="592" y="452"/>
                      <a:pt x="589" y="458"/>
                      <a:pt x="583" y="460"/>
                    </a:cubicBezTo>
                    <a:cubicBezTo>
                      <a:pt x="580" y="462"/>
                      <a:pt x="579" y="467"/>
                      <a:pt x="574" y="468"/>
                    </a:cubicBezTo>
                    <a:cubicBezTo>
                      <a:pt x="576" y="471"/>
                      <a:pt x="575" y="471"/>
                      <a:pt x="571" y="471"/>
                    </a:cubicBezTo>
                    <a:cubicBezTo>
                      <a:pt x="571" y="473"/>
                      <a:pt x="571" y="473"/>
                      <a:pt x="572" y="474"/>
                    </a:cubicBezTo>
                    <a:cubicBezTo>
                      <a:pt x="572" y="475"/>
                      <a:pt x="569" y="475"/>
                      <a:pt x="569" y="474"/>
                    </a:cubicBezTo>
                    <a:cubicBezTo>
                      <a:pt x="567" y="474"/>
                      <a:pt x="568" y="478"/>
                      <a:pt x="564" y="476"/>
                    </a:cubicBezTo>
                    <a:cubicBezTo>
                      <a:pt x="562" y="477"/>
                      <a:pt x="562" y="480"/>
                      <a:pt x="560" y="479"/>
                    </a:cubicBezTo>
                    <a:cubicBezTo>
                      <a:pt x="559" y="482"/>
                      <a:pt x="561" y="482"/>
                      <a:pt x="561" y="483"/>
                    </a:cubicBezTo>
                    <a:cubicBezTo>
                      <a:pt x="561" y="486"/>
                      <a:pt x="559" y="490"/>
                      <a:pt x="558" y="495"/>
                    </a:cubicBezTo>
                    <a:cubicBezTo>
                      <a:pt x="557" y="501"/>
                      <a:pt x="558" y="508"/>
                      <a:pt x="557" y="510"/>
                    </a:cubicBezTo>
                    <a:cubicBezTo>
                      <a:pt x="557" y="511"/>
                      <a:pt x="554" y="510"/>
                      <a:pt x="554" y="510"/>
                    </a:cubicBezTo>
                    <a:cubicBezTo>
                      <a:pt x="553" y="511"/>
                      <a:pt x="554" y="515"/>
                      <a:pt x="553" y="516"/>
                    </a:cubicBezTo>
                    <a:cubicBezTo>
                      <a:pt x="551" y="517"/>
                      <a:pt x="549" y="516"/>
                      <a:pt x="547" y="517"/>
                    </a:cubicBezTo>
                    <a:cubicBezTo>
                      <a:pt x="546" y="518"/>
                      <a:pt x="546" y="521"/>
                      <a:pt x="543" y="520"/>
                    </a:cubicBezTo>
                    <a:cubicBezTo>
                      <a:pt x="539" y="516"/>
                      <a:pt x="537" y="512"/>
                      <a:pt x="536" y="506"/>
                    </a:cubicBezTo>
                    <a:cubicBezTo>
                      <a:pt x="535" y="505"/>
                      <a:pt x="534" y="504"/>
                      <a:pt x="533" y="503"/>
                    </a:cubicBezTo>
                    <a:cubicBezTo>
                      <a:pt x="532" y="503"/>
                      <a:pt x="532" y="501"/>
                      <a:pt x="530" y="502"/>
                    </a:cubicBezTo>
                    <a:cubicBezTo>
                      <a:pt x="529" y="497"/>
                      <a:pt x="532" y="497"/>
                      <a:pt x="533" y="495"/>
                    </a:cubicBezTo>
                    <a:cubicBezTo>
                      <a:pt x="533" y="492"/>
                      <a:pt x="530" y="491"/>
                      <a:pt x="529" y="489"/>
                    </a:cubicBezTo>
                    <a:cubicBezTo>
                      <a:pt x="527" y="488"/>
                      <a:pt x="527" y="485"/>
                      <a:pt x="524" y="485"/>
                    </a:cubicBezTo>
                    <a:cubicBezTo>
                      <a:pt x="524" y="482"/>
                      <a:pt x="523" y="479"/>
                      <a:pt x="522" y="476"/>
                    </a:cubicBezTo>
                    <a:cubicBezTo>
                      <a:pt x="520" y="474"/>
                      <a:pt x="520" y="464"/>
                      <a:pt x="519" y="457"/>
                    </a:cubicBezTo>
                    <a:cubicBezTo>
                      <a:pt x="518" y="453"/>
                      <a:pt x="517" y="445"/>
                      <a:pt x="516" y="440"/>
                    </a:cubicBezTo>
                    <a:cubicBezTo>
                      <a:pt x="514" y="440"/>
                      <a:pt x="510" y="446"/>
                      <a:pt x="513" y="447"/>
                    </a:cubicBezTo>
                    <a:cubicBezTo>
                      <a:pt x="513" y="451"/>
                      <a:pt x="508" y="447"/>
                      <a:pt x="506" y="447"/>
                    </a:cubicBezTo>
                    <a:cubicBezTo>
                      <a:pt x="505" y="447"/>
                      <a:pt x="504" y="447"/>
                      <a:pt x="503" y="447"/>
                    </a:cubicBezTo>
                    <a:cubicBezTo>
                      <a:pt x="502" y="446"/>
                      <a:pt x="501" y="441"/>
                      <a:pt x="498" y="443"/>
                    </a:cubicBezTo>
                    <a:cubicBezTo>
                      <a:pt x="497" y="440"/>
                      <a:pt x="499" y="440"/>
                      <a:pt x="501" y="440"/>
                    </a:cubicBezTo>
                    <a:cubicBezTo>
                      <a:pt x="499" y="438"/>
                      <a:pt x="500" y="438"/>
                      <a:pt x="501" y="436"/>
                    </a:cubicBezTo>
                    <a:cubicBezTo>
                      <a:pt x="500" y="433"/>
                      <a:pt x="497" y="435"/>
                      <a:pt x="495" y="434"/>
                    </a:cubicBezTo>
                    <a:cubicBezTo>
                      <a:pt x="494" y="434"/>
                      <a:pt x="492" y="427"/>
                      <a:pt x="491" y="432"/>
                    </a:cubicBezTo>
                    <a:cubicBezTo>
                      <a:pt x="488" y="432"/>
                      <a:pt x="489" y="427"/>
                      <a:pt x="489" y="427"/>
                    </a:cubicBezTo>
                    <a:cubicBezTo>
                      <a:pt x="489" y="426"/>
                      <a:pt x="486" y="426"/>
                      <a:pt x="487" y="423"/>
                    </a:cubicBezTo>
                    <a:cubicBezTo>
                      <a:pt x="486" y="422"/>
                      <a:pt x="482" y="424"/>
                      <a:pt x="481" y="423"/>
                    </a:cubicBezTo>
                    <a:cubicBezTo>
                      <a:pt x="481" y="423"/>
                      <a:pt x="481" y="420"/>
                      <a:pt x="481" y="420"/>
                    </a:cubicBezTo>
                    <a:cubicBezTo>
                      <a:pt x="478" y="420"/>
                      <a:pt x="475" y="422"/>
                      <a:pt x="473" y="422"/>
                    </a:cubicBezTo>
                    <a:cubicBezTo>
                      <a:pt x="472" y="422"/>
                      <a:pt x="471" y="422"/>
                      <a:pt x="470" y="422"/>
                    </a:cubicBezTo>
                    <a:cubicBezTo>
                      <a:pt x="468" y="421"/>
                      <a:pt x="467" y="420"/>
                      <a:pt x="467" y="423"/>
                    </a:cubicBezTo>
                    <a:cubicBezTo>
                      <a:pt x="454" y="424"/>
                      <a:pt x="443" y="422"/>
                      <a:pt x="433" y="420"/>
                    </a:cubicBezTo>
                    <a:cubicBezTo>
                      <a:pt x="434" y="417"/>
                      <a:pt x="431" y="418"/>
                      <a:pt x="431" y="416"/>
                    </a:cubicBezTo>
                    <a:cubicBezTo>
                      <a:pt x="430" y="413"/>
                      <a:pt x="424" y="419"/>
                      <a:pt x="428" y="413"/>
                    </a:cubicBezTo>
                    <a:cubicBezTo>
                      <a:pt x="426" y="414"/>
                      <a:pt x="425" y="413"/>
                      <a:pt x="425" y="412"/>
                    </a:cubicBezTo>
                    <a:cubicBezTo>
                      <a:pt x="421" y="414"/>
                      <a:pt x="411" y="412"/>
                      <a:pt x="407" y="411"/>
                    </a:cubicBezTo>
                    <a:cubicBezTo>
                      <a:pt x="405" y="410"/>
                      <a:pt x="404" y="410"/>
                      <a:pt x="404" y="408"/>
                    </a:cubicBezTo>
                    <a:cubicBezTo>
                      <a:pt x="398" y="409"/>
                      <a:pt x="399" y="403"/>
                      <a:pt x="394" y="404"/>
                    </a:cubicBezTo>
                    <a:cubicBezTo>
                      <a:pt x="393" y="398"/>
                      <a:pt x="390" y="395"/>
                      <a:pt x="388" y="391"/>
                    </a:cubicBezTo>
                    <a:cubicBezTo>
                      <a:pt x="376" y="389"/>
                      <a:pt x="376" y="395"/>
                      <a:pt x="377" y="402"/>
                    </a:cubicBezTo>
                    <a:cubicBezTo>
                      <a:pt x="377" y="404"/>
                      <a:pt x="383" y="407"/>
                      <a:pt x="387" y="412"/>
                    </a:cubicBezTo>
                    <a:cubicBezTo>
                      <a:pt x="388" y="413"/>
                      <a:pt x="391" y="421"/>
                      <a:pt x="394" y="419"/>
                    </a:cubicBezTo>
                    <a:cubicBezTo>
                      <a:pt x="393" y="422"/>
                      <a:pt x="397" y="422"/>
                      <a:pt x="395" y="426"/>
                    </a:cubicBezTo>
                    <a:cubicBezTo>
                      <a:pt x="399" y="426"/>
                      <a:pt x="407" y="425"/>
                      <a:pt x="402" y="429"/>
                    </a:cubicBezTo>
                    <a:cubicBezTo>
                      <a:pt x="405" y="430"/>
                      <a:pt x="404" y="427"/>
                      <a:pt x="405" y="426"/>
                    </a:cubicBezTo>
                    <a:cubicBezTo>
                      <a:pt x="407" y="425"/>
                      <a:pt x="411" y="426"/>
                      <a:pt x="411" y="423"/>
                    </a:cubicBezTo>
                    <a:cubicBezTo>
                      <a:pt x="411" y="422"/>
                      <a:pt x="413" y="422"/>
                      <a:pt x="414" y="422"/>
                    </a:cubicBezTo>
                    <a:cubicBezTo>
                      <a:pt x="415" y="421"/>
                      <a:pt x="414" y="420"/>
                      <a:pt x="415" y="419"/>
                    </a:cubicBezTo>
                    <a:cubicBezTo>
                      <a:pt x="417" y="418"/>
                      <a:pt x="421" y="418"/>
                      <a:pt x="423" y="418"/>
                    </a:cubicBezTo>
                    <a:cubicBezTo>
                      <a:pt x="424" y="418"/>
                      <a:pt x="421" y="420"/>
                      <a:pt x="422" y="420"/>
                    </a:cubicBezTo>
                    <a:cubicBezTo>
                      <a:pt x="422" y="421"/>
                      <a:pt x="425" y="420"/>
                      <a:pt x="425" y="420"/>
                    </a:cubicBezTo>
                    <a:cubicBezTo>
                      <a:pt x="426" y="423"/>
                      <a:pt x="425" y="425"/>
                      <a:pt x="426" y="426"/>
                    </a:cubicBezTo>
                    <a:cubicBezTo>
                      <a:pt x="425" y="429"/>
                      <a:pt x="430" y="427"/>
                      <a:pt x="431" y="430"/>
                    </a:cubicBezTo>
                    <a:cubicBezTo>
                      <a:pt x="431" y="434"/>
                      <a:pt x="433" y="431"/>
                      <a:pt x="436" y="433"/>
                    </a:cubicBezTo>
                    <a:cubicBezTo>
                      <a:pt x="438" y="434"/>
                      <a:pt x="437" y="436"/>
                      <a:pt x="440" y="437"/>
                    </a:cubicBezTo>
                    <a:cubicBezTo>
                      <a:pt x="437" y="440"/>
                      <a:pt x="441" y="444"/>
                      <a:pt x="440" y="448"/>
                    </a:cubicBezTo>
                    <a:cubicBezTo>
                      <a:pt x="436" y="448"/>
                      <a:pt x="436" y="448"/>
                      <a:pt x="436" y="448"/>
                    </a:cubicBezTo>
                    <a:cubicBezTo>
                      <a:pt x="438" y="454"/>
                      <a:pt x="433" y="452"/>
                      <a:pt x="433" y="457"/>
                    </a:cubicBezTo>
                    <a:cubicBezTo>
                      <a:pt x="431" y="456"/>
                      <a:pt x="429" y="457"/>
                      <a:pt x="429" y="460"/>
                    </a:cubicBezTo>
                    <a:cubicBezTo>
                      <a:pt x="423" y="460"/>
                      <a:pt x="423" y="460"/>
                      <a:pt x="423" y="460"/>
                    </a:cubicBezTo>
                    <a:cubicBezTo>
                      <a:pt x="421" y="460"/>
                      <a:pt x="423" y="462"/>
                      <a:pt x="422" y="464"/>
                    </a:cubicBezTo>
                    <a:cubicBezTo>
                      <a:pt x="422" y="464"/>
                      <a:pt x="420" y="464"/>
                      <a:pt x="419" y="464"/>
                    </a:cubicBezTo>
                    <a:cubicBezTo>
                      <a:pt x="419" y="464"/>
                      <a:pt x="420" y="467"/>
                      <a:pt x="419" y="468"/>
                    </a:cubicBezTo>
                    <a:cubicBezTo>
                      <a:pt x="416" y="468"/>
                      <a:pt x="415" y="468"/>
                      <a:pt x="415" y="471"/>
                    </a:cubicBezTo>
                    <a:cubicBezTo>
                      <a:pt x="412" y="471"/>
                      <a:pt x="411" y="471"/>
                      <a:pt x="409" y="472"/>
                    </a:cubicBezTo>
                    <a:cubicBezTo>
                      <a:pt x="407" y="474"/>
                      <a:pt x="408" y="474"/>
                      <a:pt x="404" y="475"/>
                    </a:cubicBezTo>
                    <a:cubicBezTo>
                      <a:pt x="402" y="475"/>
                      <a:pt x="395" y="478"/>
                      <a:pt x="395" y="482"/>
                    </a:cubicBezTo>
                    <a:cubicBezTo>
                      <a:pt x="394" y="483"/>
                      <a:pt x="391" y="481"/>
                      <a:pt x="390" y="482"/>
                    </a:cubicBezTo>
                    <a:cubicBezTo>
                      <a:pt x="388" y="483"/>
                      <a:pt x="389" y="484"/>
                      <a:pt x="388" y="485"/>
                    </a:cubicBezTo>
                    <a:cubicBezTo>
                      <a:pt x="388" y="485"/>
                      <a:pt x="386" y="485"/>
                      <a:pt x="386" y="485"/>
                    </a:cubicBezTo>
                    <a:cubicBezTo>
                      <a:pt x="386" y="485"/>
                      <a:pt x="382" y="486"/>
                      <a:pt x="381" y="486"/>
                    </a:cubicBezTo>
                    <a:cubicBezTo>
                      <a:pt x="379" y="489"/>
                      <a:pt x="368" y="488"/>
                      <a:pt x="363" y="491"/>
                    </a:cubicBezTo>
                    <a:cubicBezTo>
                      <a:pt x="359" y="491"/>
                      <a:pt x="367" y="493"/>
                      <a:pt x="360" y="493"/>
                    </a:cubicBezTo>
                    <a:cubicBezTo>
                      <a:pt x="360" y="493"/>
                      <a:pt x="358" y="493"/>
                      <a:pt x="358" y="493"/>
                    </a:cubicBezTo>
                    <a:cubicBezTo>
                      <a:pt x="356" y="494"/>
                      <a:pt x="356" y="497"/>
                      <a:pt x="353" y="496"/>
                    </a:cubicBezTo>
                    <a:cubicBezTo>
                      <a:pt x="355" y="493"/>
                      <a:pt x="351" y="494"/>
                      <a:pt x="351" y="493"/>
                    </a:cubicBezTo>
                    <a:cubicBezTo>
                      <a:pt x="350" y="492"/>
                      <a:pt x="352" y="487"/>
                      <a:pt x="348" y="488"/>
                    </a:cubicBezTo>
                    <a:cubicBezTo>
                      <a:pt x="347" y="485"/>
                      <a:pt x="349" y="485"/>
                      <a:pt x="349" y="483"/>
                    </a:cubicBezTo>
                    <a:cubicBezTo>
                      <a:pt x="348" y="482"/>
                      <a:pt x="345" y="481"/>
                      <a:pt x="348" y="481"/>
                    </a:cubicBezTo>
                    <a:cubicBezTo>
                      <a:pt x="347" y="479"/>
                      <a:pt x="346" y="478"/>
                      <a:pt x="344" y="478"/>
                    </a:cubicBezTo>
                    <a:cubicBezTo>
                      <a:pt x="345" y="474"/>
                      <a:pt x="341" y="470"/>
                      <a:pt x="344" y="469"/>
                    </a:cubicBezTo>
                    <a:cubicBezTo>
                      <a:pt x="344" y="468"/>
                      <a:pt x="341" y="469"/>
                      <a:pt x="341" y="468"/>
                    </a:cubicBezTo>
                    <a:cubicBezTo>
                      <a:pt x="339" y="467"/>
                      <a:pt x="340" y="463"/>
                      <a:pt x="341" y="464"/>
                    </a:cubicBezTo>
                    <a:cubicBezTo>
                      <a:pt x="340" y="463"/>
                      <a:pt x="339" y="462"/>
                      <a:pt x="338" y="461"/>
                    </a:cubicBezTo>
                    <a:cubicBezTo>
                      <a:pt x="337" y="460"/>
                      <a:pt x="338" y="460"/>
                      <a:pt x="337" y="460"/>
                    </a:cubicBezTo>
                    <a:cubicBezTo>
                      <a:pt x="336" y="460"/>
                      <a:pt x="334" y="455"/>
                      <a:pt x="334" y="455"/>
                    </a:cubicBezTo>
                    <a:cubicBezTo>
                      <a:pt x="334" y="455"/>
                      <a:pt x="334" y="457"/>
                      <a:pt x="334" y="457"/>
                    </a:cubicBezTo>
                    <a:cubicBezTo>
                      <a:pt x="331" y="455"/>
                      <a:pt x="331" y="450"/>
                      <a:pt x="327" y="450"/>
                    </a:cubicBezTo>
                    <a:cubicBezTo>
                      <a:pt x="330" y="444"/>
                      <a:pt x="323" y="443"/>
                      <a:pt x="324" y="436"/>
                    </a:cubicBezTo>
                    <a:cubicBezTo>
                      <a:pt x="324" y="434"/>
                      <a:pt x="321" y="435"/>
                      <a:pt x="321" y="433"/>
                    </a:cubicBezTo>
                    <a:cubicBezTo>
                      <a:pt x="321" y="430"/>
                      <a:pt x="316" y="432"/>
                      <a:pt x="316" y="430"/>
                    </a:cubicBezTo>
                    <a:cubicBezTo>
                      <a:pt x="317" y="428"/>
                      <a:pt x="317" y="427"/>
                      <a:pt x="314" y="427"/>
                    </a:cubicBezTo>
                    <a:cubicBezTo>
                      <a:pt x="316" y="425"/>
                      <a:pt x="315" y="424"/>
                      <a:pt x="314" y="420"/>
                    </a:cubicBezTo>
                    <a:cubicBezTo>
                      <a:pt x="314" y="420"/>
                      <a:pt x="314" y="418"/>
                      <a:pt x="314" y="418"/>
                    </a:cubicBezTo>
                    <a:cubicBezTo>
                      <a:pt x="314" y="417"/>
                      <a:pt x="313" y="418"/>
                      <a:pt x="313" y="418"/>
                    </a:cubicBezTo>
                    <a:cubicBezTo>
                      <a:pt x="312" y="414"/>
                      <a:pt x="315" y="415"/>
                      <a:pt x="313" y="412"/>
                    </a:cubicBezTo>
                    <a:cubicBezTo>
                      <a:pt x="311" y="410"/>
                      <a:pt x="310" y="419"/>
                      <a:pt x="310" y="412"/>
                    </a:cubicBezTo>
                    <a:cubicBezTo>
                      <a:pt x="310" y="407"/>
                      <a:pt x="305" y="403"/>
                      <a:pt x="300" y="398"/>
                    </a:cubicBezTo>
                    <a:cubicBezTo>
                      <a:pt x="296" y="401"/>
                      <a:pt x="299" y="402"/>
                      <a:pt x="297" y="406"/>
                    </a:cubicBezTo>
                    <a:cubicBezTo>
                      <a:pt x="294" y="407"/>
                      <a:pt x="295" y="404"/>
                      <a:pt x="293" y="404"/>
                    </a:cubicBezTo>
                    <a:cubicBezTo>
                      <a:pt x="291" y="404"/>
                      <a:pt x="291" y="402"/>
                      <a:pt x="289" y="402"/>
                    </a:cubicBezTo>
                    <a:cubicBezTo>
                      <a:pt x="292" y="404"/>
                      <a:pt x="290" y="411"/>
                      <a:pt x="294" y="411"/>
                    </a:cubicBezTo>
                    <a:cubicBezTo>
                      <a:pt x="293" y="414"/>
                      <a:pt x="295" y="418"/>
                      <a:pt x="297" y="423"/>
                    </a:cubicBezTo>
                    <a:cubicBezTo>
                      <a:pt x="297" y="424"/>
                      <a:pt x="297" y="426"/>
                      <a:pt x="297" y="426"/>
                    </a:cubicBezTo>
                    <a:cubicBezTo>
                      <a:pt x="299" y="427"/>
                      <a:pt x="300" y="434"/>
                      <a:pt x="301" y="437"/>
                    </a:cubicBezTo>
                    <a:cubicBezTo>
                      <a:pt x="307" y="437"/>
                      <a:pt x="307" y="437"/>
                      <a:pt x="307" y="437"/>
                    </a:cubicBezTo>
                    <a:cubicBezTo>
                      <a:pt x="306" y="438"/>
                      <a:pt x="306" y="439"/>
                      <a:pt x="306" y="441"/>
                    </a:cubicBezTo>
                    <a:cubicBezTo>
                      <a:pt x="307" y="442"/>
                      <a:pt x="308" y="441"/>
                      <a:pt x="308" y="440"/>
                    </a:cubicBezTo>
                    <a:cubicBezTo>
                      <a:pt x="311" y="442"/>
                      <a:pt x="310" y="444"/>
                      <a:pt x="311" y="447"/>
                    </a:cubicBezTo>
                    <a:cubicBezTo>
                      <a:pt x="312" y="448"/>
                      <a:pt x="314" y="448"/>
                      <a:pt x="314" y="448"/>
                    </a:cubicBezTo>
                    <a:cubicBezTo>
                      <a:pt x="314" y="449"/>
                      <a:pt x="314" y="451"/>
                      <a:pt x="314" y="451"/>
                    </a:cubicBezTo>
                    <a:cubicBezTo>
                      <a:pt x="314" y="451"/>
                      <a:pt x="315" y="451"/>
                      <a:pt x="316" y="451"/>
                    </a:cubicBezTo>
                    <a:cubicBezTo>
                      <a:pt x="316" y="453"/>
                      <a:pt x="314" y="454"/>
                      <a:pt x="314" y="454"/>
                    </a:cubicBezTo>
                    <a:cubicBezTo>
                      <a:pt x="315" y="456"/>
                      <a:pt x="316" y="456"/>
                      <a:pt x="317" y="457"/>
                    </a:cubicBezTo>
                    <a:cubicBezTo>
                      <a:pt x="317" y="457"/>
                      <a:pt x="316" y="459"/>
                      <a:pt x="317" y="460"/>
                    </a:cubicBezTo>
                    <a:cubicBezTo>
                      <a:pt x="317" y="460"/>
                      <a:pt x="318" y="460"/>
                      <a:pt x="318" y="460"/>
                    </a:cubicBezTo>
                    <a:cubicBezTo>
                      <a:pt x="319" y="461"/>
                      <a:pt x="316" y="466"/>
                      <a:pt x="321" y="465"/>
                    </a:cubicBezTo>
                    <a:cubicBezTo>
                      <a:pt x="321" y="468"/>
                      <a:pt x="321" y="471"/>
                      <a:pt x="323" y="474"/>
                    </a:cubicBezTo>
                    <a:cubicBezTo>
                      <a:pt x="323" y="475"/>
                      <a:pt x="325" y="476"/>
                      <a:pt x="325" y="476"/>
                    </a:cubicBezTo>
                    <a:cubicBezTo>
                      <a:pt x="326" y="477"/>
                      <a:pt x="326" y="480"/>
                      <a:pt x="327" y="481"/>
                    </a:cubicBezTo>
                    <a:cubicBezTo>
                      <a:pt x="327" y="481"/>
                      <a:pt x="329" y="481"/>
                      <a:pt x="330" y="482"/>
                    </a:cubicBezTo>
                    <a:cubicBezTo>
                      <a:pt x="331" y="484"/>
                      <a:pt x="328" y="486"/>
                      <a:pt x="331" y="486"/>
                    </a:cubicBezTo>
                    <a:cubicBezTo>
                      <a:pt x="333" y="486"/>
                      <a:pt x="332" y="490"/>
                      <a:pt x="332" y="492"/>
                    </a:cubicBezTo>
                    <a:cubicBezTo>
                      <a:pt x="338" y="489"/>
                      <a:pt x="337" y="495"/>
                      <a:pt x="344" y="493"/>
                    </a:cubicBezTo>
                    <a:cubicBezTo>
                      <a:pt x="344" y="497"/>
                      <a:pt x="346" y="499"/>
                      <a:pt x="346" y="503"/>
                    </a:cubicBezTo>
                    <a:cubicBezTo>
                      <a:pt x="351" y="511"/>
                      <a:pt x="368" y="509"/>
                      <a:pt x="379" y="507"/>
                    </a:cubicBezTo>
                    <a:cubicBezTo>
                      <a:pt x="380" y="508"/>
                      <a:pt x="379" y="505"/>
                      <a:pt x="380" y="505"/>
                    </a:cubicBezTo>
                    <a:cubicBezTo>
                      <a:pt x="383" y="503"/>
                      <a:pt x="390" y="507"/>
                      <a:pt x="388" y="502"/>
                    </a:cubicBezTo>
                    <a:cubicBezTo>
                      <a:pt x="391" y="503"/>
                      <a:pt x="391" y="506"/>
                      <a:pt x="390" y="509"/>
                    </a:cubicBezTo>
                    <a:cubicBezTo>
                      <a:pt x="390" y="509"/>
                      <a:pt x="388" y="510"/>
                      <a:pt x="388" y="510"/>
                    </a:cubicBezTo>
                    <a:cubicBezTo>
                      <a:pt x="388" y="513"/>
                      <a:pt x="389" y="516"/>
                      <a:pt x="388" y="519"/>
                    </a:cubicBezTo>
                    <a:cubicBezTo>
                      <a:pt x="388" y="519"/>
                      <a:pt x="386" y="518"/>
                      <a:pt x="386" y="519"/>
                    </a:cubicBezTo>
                    <a:cubicBezTo>
                      <a:pt x="385" y="519"/>
                      <a:pt x="385" y="525"/>
                      <a:pt x="384" y="527"/>
                    </a:cubicBezTo>
                    <a:cubicBezTo>
                      <a:pt x="384" y="528"/>
                      <a:pt x="380" y="529"/>
                      <a:pt x="381" y="534"/>
                    </a:cubicBezTo>
                    <a:cubicBezTo>
                      <a:pt x="377" y="534"/>
                      <a:pt x="380" y="542"/>
                      <a:pt x="374" y="541"/>
                    </a:cubicBezTo>
                    <a:cubicBezTo>
                      <a:pt x="375" y="545"/>
                      <a:pt x="373" y="546"/>
                      <a:pt x="373" y="549"/>
                    </a:cubicBezTo>
                    <a:cubicBezTo>
                      <a:pt x="368" y="548"/>
                      <a:pt x="371" y="555"/>
                      <a:pt x="366" y="554"/>
                    </a:cubicBezTo>
                    <a:cubicBezTo>
                      <a:pt x="366" y="558"/>
                      <a:pt x="366" y="558"/>
                      <a:pt x="366" y="558"/>
                    </a:cubicBezTo>
                    <a:cubicBezTo>
                      <a:pt x="365" y="558"/>
                      <a:pt x="364" y="556"/>
                      <a:pt x="363" y="556"/>
                    </a:cubicBezTo>
                    <a:cubicBezTo>
                      <a:pt x="360" y="558"/>
                      <a:pt x="362" y="559"/>
                      <a:pt x="358" y="561"/>
                    </a:cubicBezTo>
                    <a:cubicBezTo>
                      <a:pt x="358" y="561"/>
                      <a:pt x="353" y="562"/>
                      <a:pt x="353" y="562"/>
                    </a:cubicBezTo>
                    <a:cubicBezTo>
                      <a:pt x="353" y="562"/>
                      <a:pt x="354" y="563"/>
                      <a:pt x="353" y="563"/>
                    </a:cubicBezTo>
                    <a:cubicBezTo>
                      <a:pt x="352" y="564"/>
                      <a:pt x="349" y="565"/>
                      <a:pt x="348" y="566"/>
                    </a:cubicBezTo>
                    <a:cubicBezTo>
                      <a:pt x="344" y="569"/>
                      <a:pt x="343" y="573"/>
                      <a:pt x="338" y="573"/>
                    </a:cubicBezTo>
                    <a:cubicBezTo>
                      <a:pt x="339" y="577"/>
                      <a:pt x="336" y="577"/>
                      <a:pt x="337" y="580"/>
                    </a:cubicBezTo>
                    <a:cubicBezTo>
                      <a:pt x="335" y="582"/>
                      <a:pt x="334" y="581"/>
                      <a:pt x="332" y="580"/>
                    </a:cubicBezTo>
                    <a:cubicBezTo>
                      <a:pt x="333" y="582"/>
                      <a:pt x="330" y="584"/>
                      <a:pt x="331" y="584"/>
                    </a:cubicBezTo>
                    <a:cubicBezTo>
                      <a:pt x="334" y="587"/>
                      <a:pt x="330" y="585"/>
                      <a:pt x="330" y="589"/>
                    </a:cubicBezTo>
                    <a:cubicBezTo>
                      <a:pt x="329" y="591"/>
                      <a:pt x="327" y="589"/>
                      <a:pt x="327" y="590"/>
                    </a:cubicBezTo>
                    <a:cubicBezTo>
                      <a:pt x="326" y="591"/>
                      <a:pt x="327" y="592"/>
                      <a:pt x="327" y="593"/>
                    </a:cubicBezTo>
                    <a:cubicBezTo>
                      <a:pt x="326" y="594"/>
                      <a:pt x="323" y="605"/>
                      <a:pt x="324" y="608"/>
                    </a:cubicBezTo>
                    <a:cubicBezTo>
                      <a:pt x="324" y="611"/>
                      <a:pt x="325" y="612"/>
                      <a:pt x="327" y="614"/>
                    </a:cubicBezTo>
                    <a:cubicBezTo>
                      <a:pt x="327" y="618"/>
                      <a:pt x="326" y="619"/>
                      <a:pt x="327" y="622"/>
                    </a:cubicBezTo>
                    <a:cubicBezTo>
                      <a:pt x="327" y="623"/>
                      <a:pt x="328" y="628"/>
                      <a:pt x="330" y="628"/>
                    </a:cubicBezTo>
                    <a:cubicBezTo>
                      <a:pt x="334" y="628"/>
                      <a:pt x="325" y="634"/>
                      <a:pt x="332" y="635"/>
                    </a:cubicBezTo>
                    <a:cubicBezTo>
                      <a:pt x="332" y="642"/>
                      <a:pt x="333" y="647"/>
                      <a:pt x="332" y="653"/>
                    </a:cubicBezTo>
                    <a:cubicBezTo>
                      <a:pt x="332" y="657"/>
                      <a:pt x="328" y="661"/>
                      <a:pt x="328" y="664"/>
                    </a:cubicBezTo>
                    <a:cubicBezTo>
                      <a:pt x="325" y="665"/>
                      <a:pt x="320" y="668"/>
                      <a:pt x="318" y="670"/>
                    </a:cubicBezTo>
                    <a:cubicBezTo>
                      <a:pt x="317" y="671"/>
                      <a:pt x="317" y="671"/>
                      <a:pt x="318" y="671"/>
                    </a:cubicBezTo>
                    <a:cubicBezTo>
                      <a:pt x="318" y="673"/>
                      <a:pt x="316" y="672"/>
                      <a:pt x="314" y="673"/>
                    </a:cubicBezTo>
                    <a:cubicBezTo>
                      <a:pt x="313" y="673"/>
                      <a:pt x="314" y="675"/>
                      <a:pt x="313" y="676"/>
                    </a:cubicBezTo>
                    <a:cubicBezTo>
                      <a:pt x="312" y="676"/>
                      <a:pt x="310" y="673"/>
                      <a:pt x="310" y="676"/>
                    </a:cubicBezTo>
                    <a:cubicBezTo>
                      <a:pt x="310" y="677"/>
                      <a:pt x="308" y="676"/>
                      <a:pt x="307" y="677"/>
                    </a:cubicBezTo>
                    <a:cubicBezTo>
                      <a:pt x="305" y="678"/>
                      <a:pt x="305" y="682"/>
                      <a:pt x="301" y="681"/>
                    </a:cubicBezTo>
                    <a:cubicBezTo>
                      <a:pt x="300" y="689"/>
                      <a:pt x="301" y="701"/>
                      <a:pt x="303" y="712"/>
                    </a:cubicBezTo>
                    <a:cubicBezTo>
                      <a:pt x="302" y="713"/>
                      <a:pt x="300" y="714"/>
                      <a:pt x="300" y="712"/>
                    </a:cubicBezTo>
                    <a:cubicBezTo>
                      <a:pt x="298" y="712"/>
                      <a:pt x="299" y="714"/>
                      <a:pt x="299" y="715"/>
                    </a:cubicBezTo>
                    <a:cubicBezTo>
                      <a:pt x="297" y="716"/>
                      <a:pt x="295" y="714"/>
                      <a:pt x="294" y="716"/>
                    </a:cubicBezTo>
                    <a:cubicBezTo>
                      <a:pt x="294" y="718"/>
                      <a:pt x="289" y="718"/>
                      <a:pt x="287" y="721"/>
                    </a:cubicBezTo>
                    <a:cubicBezTo>
                      <a:pt x="287" y="729"/>
                      <a:pt x="287" y="729"/>
                      <a:pt x="287" y="729"/>
                    </a:cubicBezTo>
                    <a:cubicBezTo>
                      <a:pt x="284" y="729"/>
                      <a:pt x="286" y="734"/>
                      <a:pt x="285" y="736"/>
                    </a:cubicBezTo>
                    <a:cubicBezTo>
                      <a:pt x="284" y="737"/>
                      <a:pt x="282" y="737"/>
                      <a:pt x="282" y="737"/>
                    </a:cubicBezTo>
                    <a:cubicBezTo>
                      <a:pt x="281" y="740"/>
                      <a:pt x="281" y="742"/>
                      <a:pt x="279" y="744"/>
                    </a:cubicBezTo>
                    <a:cubicBezTo>
                      <a:pt x="279" y="745"/>
                      <a:pt x="279" y="747"/>
                      <a:pt x="279" y="747"/>
                    </a:cubicBezTo>
                    <a:cubicBezTo>
                      <a:pt x="279" y="748"/>
                      <a:pt x="276" y="747"/>
                      <a:pt x="276" y="747"/>
                    </a:cubicBezTo>
                    <a:cubicBezTo>
                      <a:pt x="276" y="748"/>
                      <a:pt x="277" y="751"/>
                      <a:pt x="276" y="751"/>
                    </a:cubicBezTo>
                    <a:cubicBezTo>
                      <a:pt x="276" y="752"/>
                      <a:pt x="274" y="751"/>
                      <a:pt x="273" y="751"/>
                    </a:cubicBezTo>
                    <a:cubicBezTo>
                      <a:pt x="273" y="752"/>
                      <a:pt x="274" y="754"/>
                      <a:pt x="273" y="754"/>
                    </a:cubicBezTo>
                    <a:cubicBezTo>
                      <a:pt x="273" y="755"/>
                      <a:pt x="271" y="754"/>
                      <a:pt x="271" y="754"/>
                    </a:cubicBezTo>
                    <a:cubicBezTo>
                      <a:pt x="270" y="755"/>
                      <a:pt x="268" y="757"/>
                      <a:pt x="268" y="758"/>
                    </a:cubicBezTo>
                    <a:cubicBezTo>
                      <a:pt x="268" y="760"/>
                      <a:pt x="266" y="759"/>
                      <a:pt x="265" y="760"/>
                    </a:cubicBezTo>
                    <a:cubicBezTo>
                      <a:pt x="265" y="760"/>
                      <a:pt x="265" y="762"/>
                      <a:pt x="265" y="763"/>
                    </a:cubicBezTo>
                    <a:cubicBezTo>
                      <a:pt x="264" y="763"/>
                      <a:pt x="263" y="762"/>
                      <a:pt x="262" y="763"/>
                    </a:cubicBezTo>
                    <a:cubicBezTo>
                      <a:pt x="261" y="763"/>
                      <a:pt x="260" y="765"/>
                      <a:pt x="259" y="765"/>
                    </a:cubicBezTo>
                    <a:cubicBezTo>
                      <a:pt x="259" y="766"/>
                      <a:pt x="257" y="768"/>
                      <a:pt x="257" y="768"/>
                    </a:cubicBezTo>
                    <a:cubicBezTo>
                      <a:pt x="256" y="769"/>
                      <a:pt x="252" y="770"/>
                      <a:pt x="252" y="770"/>
                    </a:cubicBezTo>
                    <a:cubicBezTo>
                      <a:pt x="251" y="769"/>
                      <a:pt x="251" y="769"/>
                      <a:pt x="250" y="770"/>
                    </a:cubicBezTo>
                    <a:cubicBezTo>
                      <a:pt x="248" y="771"/>
                      <a:pt x="247" y="770"/>
                      <a:pt x="244" y="771"/>
                    </a:cubicBezTo>
                    <a:cubicBezTo>
                      <a:pt x="243" y="771"/>
                      <a:pt x="234" y="775"/>
                      <a:pt x="231" y="771"/>
                    </a:cubicBezTo>
                    <a:cubicBezTo>
                      <a:pt x="229" y="771"/>
                      <a:pt x="231" y="773"/>
                      <a:pt x="231" y="772"/>
                    </a:cubicBezTo>
                    <a:cubicBezTo>
                      <a:pt x="229" y="776"/>
                      <a:pt x="226" y="773"/>
                      <a:pt x="222" y="774"/>
                    </a:cubicBezTo>
                    <a:cubicBezTo>
                      <a:pt x="220" y="774"/>
                      <a:pt x="221" y="775"/>
                      <a:pt x="222" y="775"/>
                    </a:cubicBezTo>
                    <a:cubicBezTo>
                      <a:pt x="220" y="777"/>
                      <a:pt x="213" y="774"/>
                      <a:pt x="209" y="774"/>
                    </a:cubicBezTo>
                    <a:cubicBezTo>
                      <a:pt x="209" y="767"/>
                      <a:pt x="203" y="763"/>
                      <a:pt x="206" y="757"/>
                    </a:cubicBezTo>
                    <a:cubicBezTo>
                      <a:pt x="203" y="754"/>
                      <a:pt x="200" y="752"/>
                      <a:pt x="200" y="746"/>
                    </a:cubicBezTo>
                    <a:cubicBezTo>
                      <a:pt x="196" y="750"/>
                      <a:pt x="200" y="748"/>
                      <a:pt x="198" y="742"/>
                    </a:cubicBezTo>
                    <a:cubicBezTo>
                      <a:pt x="196" y="735"/>
                      <a:pt x="187" y="730"/>
                      <a:pt x="189" y="722"/>
                    </a:cubicBezTo>
                    <a:cubicBezTo>
                      <a:pt x="188" y="721"/>
                      <a:pt x="188" y="725"/>
                      <a:pt x="188" y="725"/>
                    </a:cubicBezTo>
                    <a:cubicBezTo>
                      <a:pt x="185" y="724"/>
                      <a:pt x="188" y="715"/>
                      <a:pt x="185" y="719"/>
                    </a:cubicBezTo>
                    <a:cubicBezTo>
                      <a:pt x="183" y="717"/>
                      <a:pt x="183" y="712"/>
                      <a:pt x="184" y="709"/>
                    </a:cubicBezTo>
                    <a:cubicBezTo>
                      <a:pt x="184" y="705"/>
                      <a:pt x="185" y="702"/>
                      <a:pt x="182" y="697"/>
                    </a:cubicBezTo>
                    <a:cubicBezTo>
                      <a:pt x="183" y="695"/>
                      <a:pt x="179" y="696"/>
                      <a:pt x="178" y="695"/>
                    </a:cubicBezTo>
                    <a:cubicBezTo>
                      <a:pt x="177" y="694"/>
                      <a:pt x="182" y="691"/>
                      <a:pt x="175" y="693"/>
                    </a:cubicBezTo>
                    <a:cubicBezTo>
                      <a:pt x="175" y="692"/>
                      <a:pt x="176" y="689"/>
                      <a:pt x="175" y="688"/>
                    </a:cubicBezTo>
                    <a:cubicBezTo>
                      <a:pt x="175" y="688"/>
                      <a:pt x="173" y="689"/>
                      <a:pt x="172" y="688"/>
                    </a:cubicBezTo>
                    <a:cubicBezTo>
                      <a:pt x="172" y="688"/>
                      <a:pt x="176" y="683"/>
                      <a:pt x="171" y="684"/>
                    </a:cubicBezTo>
                    <a:cubicBezTo>
                      <a:pt x="171" y="682"/>
                      <a:pt x="173" y="681"/>
                      <a:pt x="172" y="678"/>
                    </a:cubicBezTo>
                    <a:cubicBezTo>
                      <a:pt x="170" y="677"/>
                      <a:pt x="173" y="672"/>
                      <a:pt x="168" y="673"/>
                    </a:cubicBezTo>
                    <a:cubicBezTo>
                      <a:pt x="168" y="660"/>
                      <a:pt x="169" y="656"/>
                      <a:pt x="175" y="648"/>
                    </a:cubicBezTo>
                    <a:cubicBezTo>
                      <a:pt x="174" y="646"/>
                      <a:pt x="177" y="640"/>
                      <a:pt x="174" y="641"/>
                    </a:cubicBezTo>
                    <a:cubicBezTo>
                      <a:pt x="174" y="638"/>
                      <a:pt x="177" y="640"/>
                      <a:pt x="178" y="639"/>
                    </a:cubicBezTo>
                    <a:cubicBezTo>
                      <a:pt x="179" y="639"/>
                      <a:pt x="178" y="636"/>
                      <a:pt x="179" y="636"/>
                    </a:cubicBezTo>
                    <a:cubicBezTo>
                      <a:pt x="179" y="634"/>
                      <a:pt x="178" y="621"/>
                      <a:pt x="177" y="625"/>
                    </a:cubicBezTo>
                    <a:cubicBezTo>
                      <a:pt x="174" y="623"/>
                      <a:pt x="175" y="619"/>
                      <a:pt x="175" y="617"/>
                    </a:cubicBezTo>
                    <a:cubicBezTo>
                      <a:pt x="175" y="613"/>
                      <a:pt x="176" y="610"/>
                      <a:pt x="175" y="607"/>
                    </a:cubicBezTo>
                    <a:cubicBezTo>
                      <a:pt x="175" y="605"/>
                      <a:pt x="173" y="606"/>
                      <a:pt x="172" y="606"/>
                    </a:cubicBezTo>
                    <a:cubicBezTo>
                      <a:pt x="172" y="605"/>
                      <a:pt x="174" y="604"/>
                      <a:pt x="174" y="603"/>
                    </a:cubicBezTo>
                    <a:cubicBezTo>
                      <a:pt x="174" y="603"/>
                      <a:pt x="172" y="602"/>
                      <a:pt x="172" y="601"/>
                    </a:cubicBezTo>
                    <a:cubicBezTo>
                      <a:pt x="172" y="598"/>
                      <a:pt x="171" y="599"/>
                      <a:pt x="170" y="597"/>
                    </a:cubicBezTo>
                    <a:cubicBezTo>
                      <a:pt x="169" y="597"/>
                      <a:pt x="170" y="595"/>
                      <a:pt x="170" y="594"/>
                    </a:cubicBezTo>
                    <a:cubicBezTo>
                      <a:pt x="169" y="594"/>
                      <a:pt x="166" y="594"/>
                      <a:pt x="167" y="593"/>
                    </a:cubicBezTo>
                    <a:cubicBezTo>
                      <a:pt x="167" y="593"/>
                      <a:pt x="168" y="593"/>
                      <a:pt x="168" y="593"/>
                    </a:cubicBezTo>
                    <a:cubicBezTo>
                      <a:pt x="166" y="590"/>
                      <a:pt x="165" y="589"/>
                      <a:pt x="161" y="587"/>
                    </a:cubicBezTo>
                    <a:cubicBezTo>
                      <a:pt x="160" y="587"/>
                      <a:pt x="161" y="586"/>
                      <a:pt x="160" y="586"/>
                    </a:cubicBezTo>
                    <a:cubicBezTo>
                      <a:pt x="158" y="586"/>
                      <a:pt x="158" y="582"/>
                      <a:pt x="156" y="583"/>
                    </a:cubicBezTo>
                    <a:cubicBezTo>
                      <a:pt x="153" y="571"/>
                      <a:pt x="156" y="561"/>
                      <a:pt x="156" y="548"/>
                    </a:cubicBezTo>
                    <a:cubicBezTo>
                      <a:pt x="155" y="545"/>
                      <a:pt x="152" y="550"/>
                      <a:pt x="153" y="544"/>
                    </a:cubicBezTo>
                    <a:cubicBezTo>
                      <a:pt x="145" y="544"/>
                      <a:pt x="138" y="543"/>
                      <a:pt x="133" y="541"/>
                    </a:cubicBezTo>
                    <a:cubicBezTo>
                      <a:pt x="135" y="533"/>
                      <a:pt x="129" y="542"/>
                      <a:pt x="130" y="534"/>
                    </a:cubicBezTo>
                    <a:cubicBezTo>
                      <a:pt x="124" y="532"/>
                      <a:pt x="123" y="531"/>
                      <a:pt x="115" y="533"/>
                    </a:cubicBezTo>
                    <a:cubicBezTo>
                      <a:pt x="114" y="533"/>
                      <a:pt x="111" y="533"/>
                      <a:pt x="109" y="534"/>
                    </a:cubicBezTo>
                    <a:cubicBezTo>
                      <a:pt x="109" y="534"/>
                      <a:pt x="105" y="536"/>
                      <a:pt x="101" y="535"/>
                    </a:cubicBezTo>
                    <a:cubicBezTo>
                      <a:pt x="103" y="539"/>
                      <a:pt x="105" y="537"/>
                      <a:pt x="98" y="538"/>
                    </a:cubicBezTo>
                    <a:cubicBezTo>
                      <a:pt x="93" y="539"/>
                      <a:pt x="90" y="541"/>
                      <a:pt x="83" y="541"/>
                    </a:cubicBezTo>
                    <a:cubicBezTo>
                      <a:pt x="80" y="541"/>
                      <a:pt x="80" y="540"/>
                      <a:pt x="78" y="540"/>
                    </a:cubicBezTo>
                    <a:cubicBezTo>
                      <a:pt x="69" y="539"/>
                      <a:pt x="60" y="544"/>
                      <a:pt x="52" y="542"/>
                    </a:cubicBezTo>
                    <a:cubicBezTo>
                      <a:pt x="52" y="538"/>
                      <a:pt x="47" y="539"/>
                      <a:pt x="45" y="538"/>
                    </a:cubicBezTo>
                    <a:cubicBezTo>
                      <a:pt x="44" y="538"/>
                      <a:pt x="45" y="536"/>
                      <a:pt x="45" y="535"/>
                    </a:cubicBezTo>
                    <a:cubicBezTo>
                      <a:pt x="44" y="535"/>
                      <a:pt x="41" y="536"/>
                      <a:pt x="41" y="535"/>
                    </a:cubicBezTo>
                    <a:cubicBezTo>
                      <a:pt x="40" y="535"/>
                      <a:pt x="41" y="533"/>
                      <a:pt x="41" y="533"/>
                    </a:cubicBezTo>
                    <a:cubicBezTo>
                      <a:pt x="39" y="532"/>
                      <a:pt x="38" y="533"/>
                      <a:pt x="38" y="531"/>
                    </a:cubicBezTo>
                    <a:cubicBezTo>
                      <a:pt x="38" y="531"/>
                      <a:pt x="35" y="529"/>
                      <a:pt x="35" y="528"/>
                    </a:cubicBezTo>
                    <a:cubicBezTo>
                      <a:pt x="34" y="528"/>
                      <a:pt x="35" y="527"/>
                      <a:pt x="34" y="527"/>
                    </a:cubicBezTo>
                    <a:cubicBezTo>
                      <a:pt x="32" y="527"/>
                      <a:pt x="33" y="525"/>
                      <a:pt x="32" y="524"/>
                    </a:cubicBezTo>
                    <a:cubicBezTo>
                      <a:pt x="31" y="523"/>
                      <a:pt x="30" y="524"/>
                      <a:pt x="29" y="523"/>
                    </a:cubicBezTo>
                    <a:cubicBezTo>
                      <a:pt x="29" y="522"/>
                      <a:pt x="30" y="521"/>
                      <a:pt x="29" y="520"/>
                    </a:cubicBezTo>
                    <a:cubicBezTo>
                      <a:pt x="28" y="519"/>
                      <a:pt x="26" y="521"/>
                      <a:pt x="26" y="519"/>
                    </a:cubicBezTo>
                    <a:cubicBezTo>
                      <a:pt x="26" y="518"/>
                      <a:pt x="28" y="516"/>
                      <a:pt x="28" y="517"/>
                    </a:cubicBezTo>
                    <a:cubicBezTo>
                      <a:pt x="26" y="512"/>
                      <a:pt x="20" y="514"/>
                      <a:pt x="21" y="509"/>
                    </a:cubicBezTo>
                    <a:cubicBezTo>
                      <a:pt x="14" y="511"/>
                      <a:pt x="17" y="503"/>
                      <a:pt x="11" y="505"/>
                    </a:cubicBezTo>
                    <a:cubicBezTo>
                      <a:pt x="12" y="503"/>
                      <a:pt x="13" y="502"/>
                      <a:pt x="12" y="500"/>
                    </a:cubicBezTo>
                    <a:cubicBezTo>
                      <a:pt x="12" y="498"/>
                      <a:pt x="9" y="499"/>
                      <a:pt x="7" y="499"/>
                    </a:cubicBezTo>
                    <a:cubicBezTo>
                      <a:pt x="8" y="496"/>
                      <a:pt x="4" y="496"/>
                      <a:pt x="4" y="495"/>
                    </a:cubicBezTo>
                    <a:cubicBezTo>
                      <a:pt x="4" y="492"/>
                      <a:pt x="6" y="493"/>
                      <a:pt x="4" y="489"/>
                    </a:cubicBezTo>
                    <a:cubicBezTo>
                      <a:pt x="4" y="488"/>
                      <a:pt x="3" y="489"/>
                      <a:pt x="3" y="488"/>
                    </a:cubicBezTo>
                    <a:cubicBezTo>
                      <a:pt x="3" y="487"/>
                      <a:pt x="1" y="483"/>
                      <a:pt x="0" y="482"/>
                    </a:cubicBezTo>
                    <a:cubicBezTo>
                      <a:pt x="0" y="480"/>
                      <a:pt x="3" y="482"/>
                      <a:pt x="4" y="481"/>
                    </a:cubicBezTo>
                    <a:cubicBezTo>
                      <a:pt x="5" y="480"/>
                      <a:pt x="4" y="476"/>
                      <a:pt x="7" y="476"/>
                    </a:cubicBezTo>
                    <a:cubicBezTo>
                      <a:pt x="7" y="453"/>
                      <a:pt x="7" y="453"/>
                      <a:pt x="7" y="453"/>
                    </a:cubicBezTo>
                    <a:cubicBezTo>
                      <a:pt x="7" y="451"/>
                      <a:pt x="4" y="452"/>
                      <a:pt x="4" y="451"/>
                    </a:cubicBezTo>
                    <a:cubicBezTo>
                      <a:pt x="4" y="451"/>
                      <a:pt x="5" y="449"/>
                      <a:pt x="5" y="448"/>
                    </a:cubicBezTo>
                    <a:cubicBezTo>
                      <a:pt x="6" y="446"/>
                      <a:pt x="4" y="445"/>
                      <a:pt x="4" y="443"/>
                    </a:cubicBezTo>
                    <a:cubicBezTo>
                      <a:pt x="9" y="449"/>
                      <a:pt x="4" y="433"/>
                      <a:pt x="10" y="439"/>
                    </a:cubicBezTo>
                    <a:cubicBezTo>
                      <a:pt x="11" y="437"/>
                      <a:pt x="9" y="432"/>
                      <a:pt x="11" y="430"/>
                    </a:cubicBezTo>
                    <a:cubicBezTo>
                      <a:pt x="11" y="430"/>
                      <a:pt x="14" y="430"/>
                      <a:pt x="14" y="430"/>
                    </a:cubicBezTo>
                    <a:cubicBezTo>
                      <a:pt x="14" y="429"/>
                      <a:pt x="12" y="428"/>
                      <a:pt x="12" y="426"/>
                    </a:cubicBezTo>
                    <a:cubicBezTo>
                      <a:pt x="18" y="425"/>
                      <a:pt x="17" y="417"/>
                      <a:pt x="22" y="416"/>
                    </a:cubicBezTo>
                    <a:cubicBezTo>
                      <a:pt x="22" y="411"/>
                      <a:pt x="27" y="411"/>
                      <a:pt x="26" y="406"/>
                    </a:cubicBezTo>
                    <a:cubicBezTo>
                      <a:pt x="29" y="407"/>
                      <a:pt x="29" y="405"/>
                      <a:pt x="29" y="404"/>
                    </a:cubicBezTo>
                    <a:cubicBezTo>
                      <a:pt x="38" y="403"/>
                      <a:pt x="44" y="400"/>
                      <a:pt x="43" y="389"/>
                    </a:cubicBezTo>
                    <a:cubicBezTo>
                      <a:pt x="49" y="391"/>
                      <a:pt x="44" y="382"/>
                      <a:pt x="49" y="382"/>
                    </a:cubicBezTo>
                    <a:cubicBezTo>
                      <a:pt x="49" y="374"/>
                      <a:pt x="49" y="374"/>
                      <a:pt x="49" y="374"/>
                    </a:cubicBezTo>
                    <a:cubicBezTo>
                      <a:pt x="51" y="374"/>
                      <a:pt x="52" y="372"/>
                      <a:pt x="55" y="373"/>
                    </a:cubicBezTo>
                    <a:cubicBezTo>
                      <a:pt x="57" y="370"/>
                      <a:pt x="59" y="368"/>
                      <a:pt x="62" y="364"/>
                    </a:cubicBezTo>
                    <a:cubicBezTo>
                      <a:pt x="62" y="363"/>
                      <a:pt x="63" y="364"/>
                      <a:pt x="63" y="363"/>
                    </a:cubicBezTo>
                    <a:cubicBezTo>
                      <a:pt x="63" y="361"/>
                      <a:pt x="67" y="361"/>
                      <a:pt x="66" y="359"/>
                    </a:cubicBezTo>
                    <a:cubicBezTo>
                      <a:pt x="72" y="360"/>
                      <a:pt x="73" y="355"/>
                      <a:pt x="78" y="356"/>
                    </a:cubicBezTo>
                    <a:cubicBezTo>
                      <a:pt x="76" y="361"/>
                      <a:pt x="85" y="356"/>
                      <a:pt x="83" y="361"/>
                    </a:cubicBezTo>
                    <a:cubicBezTo>
                      <a:pt x="85" y="358"/>
                      <a:pt x="97" y="363"/>
                      <a:pt x="97" y="357"/>
                    </a:cubicBezTo>
                    <a:cubicBezTo>
                      <a:pt x="103" y="356"/>
                      <a:pt x="109" y="355"/>
                      <a:pt x="112" y="350"/>
                    </a:cubicBezTo>
                    <a:cubicBezTo>
                      <a:pt x="114" y="350"/>
                      <a:pt x="116" y="350"/>
                      <a:pt x="116" y="349"/>
                    </a:cubicBezTo>
                    <a:cubicBezTo>
                      <a:pt x="119" y="349"/>
                      <a:pt x="119" y="350"/>
                      <a:pt x="122" y="350"/>
                    </a:cubicBezTo>
                    <a:cubicBezTo>
                      <a:pt x="125" y="350"/>
                      <a:pt x="128" y="349"/>
                      <a:pt x="130" y="349"/>
                    </a:cubicBezTo>
                    <a:cubicBezTo>
                      <a:pt x="130" y="349"/>
                      <a:pt x="131" y="350"/>
                      <a:pt x="132" y="350"/>
                    </a:cubicBezTo>
                    <a:cubicBezTo>
                      <a:pt x="135" y="350"/>
                      <a:pt x="141" y="353"/>
                      <a:pt x="147" y="352"/>
                    </a:cubicBezTo>
                    <a:cubicBezTo>
                      <a:pt x="150" y="351"/>
                      <a:pt x="154" y="347"/>
                      <a:pt x="157" y="350"/>
                    </a:cubicBezTo>
                    <a:cubicBezTo>
                      <a:pt x="159" y="353"/>
                      <a:pt x="158" y="350"/>
                      <a:pt x="163" y="350"/>
                    </a:cubicBezTo>
                    <a:cubicBezTo>
                      <a:pt x="163" y="351"/>
                      <a:pt x="164" y="352"/>
                      <a:pt x="164" y="353"/>
                    </a:cubicBezTo>
                    <a:cubicBezTo>
                      <a:pt x="164" y="353"/>
                      <a:pt x="161" y="354"/>
                      <a:pt x="161" y="354"/>
                    </a:cubicBezTo>
                    <a:cubicBezTo>
                      <a:pt x="161" y="356"/>
                      <a:pt x="162" y="355"/>
                      <a:pt x="163" y="356"/>
                    </a:cubicBezTo>
                    <a:cubicBezTo>
                      <a:pt x="163" y="357"/>
                      <a:pt x="161" y="357"/>
                      <a:pt x="161" y="357"/>
                    </a:cubicBezTo>
                    <a:cubicBezTo>
                      <a:pt x="161" y="358"/>
                      <a:pt x="163" y="359"/>
                      <a:pt x="163" y="360"/>
                    </a:cubicBezTo>
                    <a:cubicBezTo>
                      <a:pt x="162" y="364"/>
                      <a:pt x="160" y="366"/>
                      <a:pt x="164" y="371"/>
                    </a:cubicBezTo>
                    <a:cubicBezTo>
                      <a:pt x="165" y="374"/>
                      <a:pt x="166" y="370"/>
                      <a:pt x="168" y="373"/>
                    </a:cubicBezTo>
                    <a:cubicBezTo>
                      <a:pt x="168" y="374"/>
                      <a:pt x="171" y="373"/>
                      <a:pt x="171" y="374"/>
                    </a:cubicBezTo>
                    <a:cubicBezTo>
                      <a:pt x="171" y="374"/>
                      <a:pt x="171" y="377"/>
                      <a:pt x="171" y="377"/>
                    </a:cubicBezTo>
                    <a:cubicBezTo>
                      <a:pt x="172" y="378"/>
                      <a:pt x="175" y="376"/>
                      <a:pt x="175" y="378"/>
                    </a:cubicBezTo>
                    <a:cubicBezTo>
                      <a:pt x="180" y="376"/>
                      <a:pt x="183" y="382"/>
                      <a:pt x="185" y="378"/>
                    </a:cubicBezTo>
                    <a:cubicBezTo>
                      <a:pt x="187" y="378"/>
                      <a:pt x="186" y="381"/>
                      <a:pt x="186" y="381"/>
                    </a:cubicBezTo>
                    <a:cubicBezTo>
                      <a:pt x="189" y="383"/>
                      <a:pt x="190" y="381"/>
                      <a:pt x="193" y="382"/>
                    </a:cubicBezTo>
                    <a:cubicBezTo>
                      <a:pt x="194" y="383"/>
                      <a:pt x="194" y="385"/>
                      <a:pt x="195" y="385"/>
                    </a:cubicBezTo>
                    <a:cubicBezTo>
                      <a:pt x="195" y="386"/>
                      <a:pt x="197" y="385"/>
                      <a:pt x="198" y="385"/>
                    </a:cubicBezTo>
                    <a:cubicBezTo>
                      <a:pt x="199" y="387"/>
                      <a:pt x="200" y="386"/>
                      <a:pt x="202" y="387"/>
                    </a:cubicBezTo>
                    <a:cubicBezTo>
                      <a:pt x="202" y="387"/>
                      <a:pt x="203" y="389"/>
                      <a:pt x="203" y="389"/>
                    </a:cubicBezTo>
                    <a:cubicBezTo>
                      <a:pt x="204" y="390"/>
                      <a:pt x="206" y="388"/>
                      <a:pt x="207" y="388"/>
                    </a:cubicBezTo>
                    <a:cubicBezTo>
                      <a:pt x="207" y="388"/>
                      <a:pt x="208" y="389"/>
                      <a:pt x="209" y="389"/>
                    </a:cubicBezTo>
                    <a:cubicBezTo>
                      <a:pt x="210" y="390"/>
                      <a:pt x="211" y="389"/>
                      <a:pt x="212" y="389"/>
                    </a:cubicBezTo>
                    <a:cubicBezTo>
                      <a:pt x="212" y="388"/>
                      <a:pt x="214" y="388"/>
                      <a:pt x="214" y="387"/>
                    </a:cubicBezTo>
                    <a:cubicBezTo>
                      <a:pt x="214" y="387"/>
                      <a:pt x="217" y="386"/>
                      <a:pt x="216" y="385"/>
                    </a:cubicBezTo>
                    <a:cubicBezTo>
                      <a:pt x="212" y="382"/>
                      <a:pt x="220" y="383"/>
                      <a:pt x="220" y="378"/>
                    </a:cubicBezTo>
                    <a:cubicBezTo>
                      <a:pt x="224" y="379"/>
                      <a:pt x="224" y="376"/>
                      <a:pt x="229" y="377"/>
                    </a:cubicBezTo>
                    <a:cubicBezTo>
                      <a:pt x="229" y="377"/>
                      <a:pt x="230" y="378"/>
                      <a:pt x="230" y="378"/>
                    </a:cubicBezTo>
                    <a:cubicBezTo>
                      <a:pt x="232" y="379"/>
                      <a:pt x="234" y="378"/>
                      <a:pt x="236" y="378"/>
                    </a:cubicBezTo>
                    <a:cubicBezTo>
                      <a:pt x="236" y="378"/>
                      <a:pt x="238" y="381"/>
                      <a:pt x="238" y="381"/>
                    </a:cubicBezTo>
                    <a:cubicBezTo>
                      <a:pt x="239" y="381"/>
                      <a:pt x="241" y="379"/>
                      <a:pt x="243" y="380"/>
                    </a:cubicBezTo>
                    <a:cubicBezTo>
                      <a:pt x="243" y="380"/>
                      <a:pt x="242" y="382"/>
                      <a:pt x="243" y="382"/>
                    </a:cubicBezTo>
                    <a:cubicBezTo>
                      <a:pt x="244" y="383"/>
                      <a:pt x="246" y="380"/>
                      <a:pt x="248" y="381"/>
                    </a:cubicBezTo>
                    <a:cubicBezTo>
                      <a:pt x="249" y="382"/>
                      <a:pt x="245" y="383"/>
                      <a:pt x="245" y="382"/>
                    </a:cubicBezTo>
                    <a:cubicBezTo>
                      <a:pt x="246" y="385"/>
                      <a:pt x="255" y="385"/>
                      <a:pt x="259" y="385"/>
                    </a:cubicBezTo>
                    <a:cubicBezTo>
                      <a:pt x="259" y="391"/>
                      <a:pt x="271" y="389"/>
                      <a:pt x="273" y="385"/>
                    </a:cubicBezTo>
                    <a:cubicBezTo>
                      <a:pt x="274" y="387"/>
                      <a:pt x="280" y="384"/>
                      <a:pt x="282" y="385"/>
                    </a:cubicBezTo>
                    <a:cubicBezTo>
                      <a:pt x="283" y="387"/>
                      <a:pt x="282" y="385"/>
                      <a:pt x="285" y="385"/>
                    </a:cubicBezTo>
                    <a:cubicBezTo>
                      <a:pt x="287" y="386"/>
                      <a:pt x="289" y="387"/>
                      <a:pt x="292" y="387"/>
                    </a:cubicBezTo>
                    <a:cubicBezTo>
                      <a:pt x="294" y="386"/>
                      <a:pt x="295" y="384"/>
                      <a:pt x="299" y="384"/>
                    </a:cubicBezTo>
                    <a:cubicBezTo>
                      <a:pt x="300" y="381"/>
                      <a:pt x="299" y="376"/>
                      <a:pt x="303" y="375"/>
                    </a:cubicBezTo>
                    <a:cubicBezTo>
                      <a:pt x="303" y="373"/>
                      <a:pt x="301" y="373"/>
                      <a:pt x="301" y="370"/>
                    </a:cubicBezTo>
                    <a:cubicBezTo>
                      <a:pt x="306" y="370"/>
                      <a:pt x="306" y="361"/>
                      <a:pt x="310" y="366"/>
                    </a:cubicBezTo>
                    <a:cubicBezTo>
                      <a:pt x="311" y="360"/>
                      <a:pt x="308" y="359"/>
                      <a:pt x="304" y="359"/>
                    </a:cubicBezTo>
                    <a:cubicBezTo>
                      <a:pt x="305" y="357"/>
                      <a:pt x="306" y="355"/>
                      <a:pt x="306" y="353"/>
                    </a:cubicBezTo>
                    <a:cubicBezTo>
                      <a:pt x="304" y="349"/>
                      <a:pt x="296" y="352"/>
                      <a:pt x="294" y="347"/>
                    </a:cubicBezTo>
                    <a:cubicBezTo>
                      <a:pt x="292" y="349"/>
                      <a:pt x="287" y="349"/>
                      <a:pt x="286" y="352"/>
                    </a:cubicBezTo>
                    <a:cubicBezTo>
                      <a:pt x="284" y="352"/>
                      <a:pt x="285" y="349"/>
                      <a:pt x="285" y="349"/>
                    </a:cubicBezTo>
                    <a:cubicBezTo>
                      <a:pt x="282" y="347"/>
                      <a:pt x="278" y="350"/>
                      <a:pt x="275" y="349"/>
                    </a:cubicBezTo>
                    <a:cubicBezTo>
                      <a:pt x="273" y="350"/>
                      <a:pt x="273" y="352"/>
                      <a:pt x="271" y="352"/>
                    </a:cubicBezTo>
                    <a:cubicBezTo>
                      <a:pt x="267" y="352"/>
                      <a:pt x="267" y="346"/>
                      <a:pt x="261" y="347"/>
                    </a:cubicBezTo>
                    <a:cubicBezTo>
                      <a:pt x="261" y="345"/>
                      <a:pt x="259" y="344"/>
                      <a:pt x="259" y="342"/>
                    </a:cubicBezTo>
                    <a:cubicBezTo>
                      <a:pt x="258" y="342"/>
                      <a:pt x="257" y="342"/>
                      <a:pt x="257" y="340"/>
                    </a:cubicBezTo>
                    <a:cubicBezTo>
                      <a:pt x="256" y="339"/>
                      <a:pt x="254" y="338"/>
                      <a:pt x="251" y="338"/>
                    </a:cubicBezTo>
                    <a:cubicBezTo>
                      <a:pt x="254" y="334"/>
                      <a:pt x="252" y="326"/>
                      <a:pt x="251" y="322"/>
                    </a:cubicBezTo>
                    <a:cubicBezTo>
                      <a:pt x="247" y="325"/>
                      <a:pt x="243" y="319"/>
                      <a:pt x="243" y="326"/>
                    </a:cubicBezTo>
                    <a:cubicBezTo>
                      <a:pt x="238" y="324"/>
                      <a:pt x="238" y="328"/>
                      <a:pt x="234" y="325"/>
                    </a:cubicBezTo>
                    <a:cubicBezTo>
                      <a:pt x="234" y="327"/>
                      <a:pt x="234" y="327"/>
                      <a:pt x="233" y="328"/>
                    </a:cubicBezTo>
                    <a:cubicBezTo>
                      <a:pt x="234" y="329"/>
                      <a:pt x="235" y="329"/>
                      <a:pt x="236" y="331"/>
                    </a:cubicBezTo>
                    <a:cubicBezTo>
                      <a:pt x="236" y="332"/>
                      <a:pt x="235" y="334"/>
                      <a:pt x="238" y="333"/>
                    </a:cubicBezTo>
                    <a:cubicBezTo>
                      <a:pt x="237" y="338"/>
                      <a:pt x="237" y="336"/>
                      <a:pt x="240" y="339"/>
                    </a:cubicBezTo>
                    <a:cubicBezTo>
                      <a:pt x="241" y="342"/>
                      <a:pt x="238" y="341"/>
                      <a:pt x="237" y="342"/>
                    </a:cubicBezTo>
                    <a:cubicBezTo>
                      <a:pt x="237" y="342"/>
                      <a:pt x="235" y="347"/>
                      <a:pt x="234" y="346"/>
                    </a:cubicBezTo>
                    <a:cubicBezTo>
                      <a:pt x="231" y="343"/>
                      <a:pt x="234" y="350"/>
                      <a:pt x="229" y="349"/>
                    </a:cubicBezTo>
                    <a:cubicBezTo>
                      <a:pt x="228" y="348"/>
                      <a:pt x="227" y="346"/>
                      <a:pt x="226" y="346"/>
                    </a:cubicBezTo>
                    <a:cubicBezTo>
                      <a:pt x="225" y="344"/>
                      <a:pt x="227" y="343"/>
                      <a:pt x="229" y="343"/>
                    </a:cubicBezTo>
                    <a:cubicBezTo>
                      <a:pt x="227" y="341"/>
                      <a:pt x="222" y="340"/>
                      <a:pt x="226" y="336"/>
                    </a:cubicBezTo>
                    <a:cubicBezTo>
                      <a:pt x="224" y="335"/>
                      <a:pt x="221" y="337"/>
                      <a:pt x="220" y="336"/>
                    </a:cubicBezTo>
                    <a:cubicBezTo>
                      <a:pt x="219" y="335"/>
                      <a:pt x="223" y="335"/>
                      <a:pt x="223" y="335"/>
                    </a:cubicBezTo>
                    <a:cubicBezTo>
                      <a:pt x="223" y="335"/>
                      <a:pt x="219" y="331"/>
                      <a:pt x="216" y="329"/>
                    </a:cubicBezTo>
                    <a:cubicBezTo>
                      <a:pt x="217" y="323"/>
                      <a:pt x="213" y="321"/>
                      <a:pt x="213" y="315"/>
                    </a:cubicBezTo>
                    <a:cubicBezTo>
                      <a:pt x="214" y="313"/>
                      <a:pt x="209" y="315"/>
                      <a:pt x="209" y="314"/>
                    </a:cubicBezTo>
                    <a:cubicBezTo>
                      <a:pt x="209" y="313"/>
                      <a:pt x="211" y="311"/>
                      <a:pt x="210" y="311"/>
                    </a:cubicBezTo>
                    <a:cubicBezTo>
                      <a:pt x="207" y="309"/>
                      <a:pt x="207" y="311"/>
                      <a:pt x="205" y="310"/>
                    </a:cubicBezTo>
                    <a:cubicBezTo>
                      <a:pt x="204" y="309"/>
                      <a:pt x="206" y="308"/>
                      <a:pt x="206" y="307"/>
                    </a:cubicBezTo>
                    <a:cubicBezTo>
                      <a:pt x="206" y="306"/>
                      <a:pt x="204" y="308"/>
                      <a:pt x="205" y="308"/>
                    </a:cubicBezTo>
                    <a:cubicBezTo>
                      <a:pt x="203" y="308"/>
                      <a:pt x="204" y="306"/>
                      <a:pt x="203" y="305"/>
                    </a:cubicBezTo>
                    <a:cubicBezTo>
                      <a:pt x="198" y="306"/>
                      <a:pt x="198" y="302"/>
                      <a:pt x="192" y="303"/>
                    </a:cubicBezTo>
                    <a:cubicBezTo>
                      <a:pt x="192" y="301"/>
                      <a:pt x="190" y="301"/>
                      <a:pt x="189" y="300"/>
                    </a:cubicBezTo>
                    <a:cubicBezTo>
                      <a:pt x="189" y="299"/>
                      <a:pt x="190" y="297"/>
                      <a:pt x="189" y="297"/>
                    </a:cubicBezTo>
                    <a:cubicBezTo>
                      <a:pt x="189" y="296"/>
                      <a:pt x="187" y="297"/>
                      <a:pt x="186" y="297"/>
                    </a:cubicBezTo>
                    <a:cubicBezTo>
                      <a:pt x="186" y="297"/>
                      <a:pt x="186" y="291"/>
                      <a:pt x="185" y="293"/>
                    </a:cubicBezTo>
                    <a:cubicBezTo>
                      <a:pt x="184" y="294"/>
                      <a:pt x="183" y="293"/>
                      <a:pt x="182" y="291"/>
                    </a:cubicBezTo>
                    <a:cubicBezTo>
                      <a:pt x="182" y="291"/>
                      <a:pt x="180" y="290"/>
                      <a:pt x="181" y="288"/>
                    </a:cubicBezTo>
                    <a:cubicBezTo>
                      <a:pt x="176" y="289"/>
                      <a:pt x="177" y="290"/>
                      <a:pt x="172" y="288"/>
                    </a:cubicBezTo>
                    <a:cubicBezTo>
                      <a:pt x="171" y="289"/>
                      <a:pt x="171" y="291"/>
                      <a:pt x="170" y="291"/>
                    </a:cubicBezTo>
                    <a:cubicBezTo>
                      <a:pt x="168" y="295"/>
                      <a:pt x="172" y="294"/>
                      <a:pt x="172" y="297"/>
                    </a:cubicBezTo>
                    <a:cubicBezTo>
                      <a:pt x="172" y="298"/>
                      <a:pt x="175" y="301"/>
                      <a:pt x="175" y="301"/>
                    </a:cubicBezTo>
                    <a:cubicBezTo>
                      <a:pt x="176" y="302"/>
                      <a:pt x="176" y="303"/>
                      <a:pt x="178" y="303"/>
                    </a:cubicBezTo>
                    <a:cubicBezTo>
                      <a:pt x="176" y="307"/>
                      <a:pt x="181" y="306"/>
                      <a:pt x="182" y="308"/>
                    </a:cubicBezTo>
                    <a:cubicBezTo>
                      <a:pt x="183" y="309"/>
                      <a:pt x="184" y="314"/>
                      <a:pt x="185" y="312"/>
                    </a:cubicBezTo>
                    <a:cubicBezTo>
                      <a:pt x="187" y="310"/>
                      <a:pt x="185" y="313"/>
                      <a:pt x="186" y="314"/>
                    </a:cubicBezTo>
                    <a:cubicBezTo>
                      <a:pt x="188" y="315"/>
                      <a:pt x="191" y="314"/>
                      <a:pt x="192" y="318"/>
                    </a:cubicBezTo>
                    <a:cubicBezTo>
                      <a:pt x="194" y="317"/>
                      <a:pt x="194" y="319"/>
                      <a:pt x="195" y="319"/>
                    </a:cubicBezTo>
                    <a:cubicBezTo>
                      <a:pt x="196" y="319"/>
                      <a:pt x="197" y="318"/>
                      <a:pt x="196" y="318"/>
                    </a:cubicBezTo>
                    <a:cubicBezTo>
                      <a:pt x="198" y="318"/>
                      <a:pt x="198" y="322"/>
                      <a:pt x="199" y="319"/>
                    </a:cubicBezTo>
                    <a:cubicBezTo>
                      <a:pt x="202" y="319"/>
                      <a:pt x="198" y="326"/>
                      <a:pt x="203" y="324"/>
                    </a:cubicBezTo>
                    <a:cubicBezTo>
                      <a:pt x="203" y="327"/>
                      <a:pt x="197" y="324"/>
                      <a:pt x="195" y="325"/>
                    </a:cubicBezTo>
                    <a:cubicBezTo>
                      <a:pt x="196" y="326"/>
                      <a:pt x="197" y="326"/>
                      <a:pt x="198" y="328"/>
                    </a:cubicBezTo>
                    <a:cubicBezTo>
                      <a:pt x="199" y="330"/>
                      <a:pt x="195" y="335"/>
                      <a:pt x="198" y="335"/>
                    </a:cubicBezTo>
                    <a:cubicBezTo>
                      <a:pt x="196" y="337"/>
                      <a:pt x="193" y="337"/>
                      <a:pt x="191" y="338"/>
                    </a:cubicBezTo>
                    <a:cubicBezTo>
                      <a:pt x="193" y="337"/>
                      <a:pt x="191" y="332"/>
                      <a:pt x="193" y="332"/>
                    </a:cubicBezTo>
                    <a:cubicBezTo>
                      <a:pt x="192" y="331"/>
                      <a:pt x="193" y="328"/>
                      <a:pt x="191" y="328"/>
                    </a:cubicBezTo>
                    <a:cubicBezTo>
                      <a:pt x="188" y="328"/>
                      <a:pt x="192" y="326"/>
                      <a:pt x="188" y="324"/>
                    </a:cubicBezTo>
                    <a:cubicBezTo>
                      <a:pt x="186" y="323"/>
                      <a:pt x="183" y="323"/>
                      <a:pt x="184" y="319"/>
                    </a:cubicBezTo>
                    <a:cubicBezTo>
                      <a:pt x="178" y="321"/>
                      <a:pt x="177" y="317"/>
                      <a:pt x="172" y="317"/>
                    </a:cubicBezTo>
                    <a:cubicBezTo>
                      <a:pt x="172" y="313"/>
                      <a:pt x="169" y="312"/>
                      <a:pt x="167" y="308"/>
                    </a:cubicBezTo>
                    <a:cubicBezTo>
                      <a:pt x="166" y="307"/>
                      <a:pt x="165" y="308"/>
                      <a:pt x="165" y="307"/>
                    </a:cubicBezTo>
                    <a:cubicBezTo>
                      <a:pt x="165" y="305"/>
                      <a:pt x="163" y="306"/>
                      <a:pt x="163" y="305"/>
                    </a:cubicBezTo>
                    <a:cubicBezTo>
                      <a:pt x="162" y="305"/>
                      <a:pt x="163" y="303"/>
                      <a:pt x="163" y="303"/>
                    </a:cubicBezTo>
                    <a:cubicBezTo>
                      <a:pt x="161" y="302"/>
                      <a:pt x="158" y="303"/>
                      <a:pt x="157" y="303"/>
                    </a:cubicBezTo>
                    <a:cubicBezTo>
                      <a:pt x="156" y="302"/>
                      <a:pt x="159" y="301"/>
                      <a:pt x="160" y="301"/>
                    </a:cubicBezTo>
                    <a:cubicBezTo>
                      <a:pt x="158" y="298"/>
                      <a:pt x="150" y="298"/>
                      <a:pt x="146" y="300"/>
                    </a:cubicBezTo>
                    <a:cubicBezTo>
                      <a:pt x="145" y="301"/>
                      <a:pt x="148" y="301"/>
                      <a:pt x="149" y="301"/>
                    </a:cubicBezTo>
                    <a:cubicBezTo>
                      <a:pt x="147" y="303"/>
                      <a:pt x="146" y="301"/>
                      <a:pt x="144" y="303"/>
                    </a:cubicBezTo>
                    <a:cubicBezTo>
                      <a:pt x="141" y="304"/>
                      <a:pt x="141" y="309"/>
                      <a:pt x="139" y="308"/>
                    </a:cubicBezTo>
                    <a:cubicBezTo>
                      <a:pt x="133" y="308"/>
                      <a:pt x="132" y="303"/>
                      <a:pt x="125" y="304"/>
                    </a:cubicBezTo>
                    <a:cubicBezTo>
                      <a:pt x="123" y="305"/>
                      <a:pt x="123" y="308"/>
                      <a:pt x="119" y="307"/>
                    </a:cubicBezTo>
                    <a:cubicBezTo>
                      <a:pt x="119" y="317"/>
                      <a:pt x="119" y="317"/>
                      <a:pt x="119" y="317"/>
                    </a:cubicBezTo>
                    <a:cubicBezTo>
                      <a:pt x="115" y="319"/>
                      <a:pt x="106" y="317"/>
                      <a:pt x="108" y="325"/>
                    </a:cubicBezTo>
                    <a:cubicBezTo>
                      <a:pt x="99" y="323"/>
                      <a:pt x="106" y="331"/>
                      <a:pt x="98" y="331"/>
                    </a:cubicBezTo>
                    <a:cubicBezTo>
                      <a:pt x="98" y="332"/>
                      <a:pt x="103" y="336"/>
                      <a:pt x="99" y="336"/>
                    </a:cubicBezTo>
                    <a:cubicBezTo>
                      <a:pt x="99" y="341"/>
                      <a:pt x="97" y="336"/>
                      <a:pt x="94" y="340"/>
                    </a:cubicBezTo>
                    <a:cubicBezTo>
                      <a:pt x="94" y="342"/>
                      <a:pt x="94" y="343"/>
                      <a:pt x="95" y="343"/>
                    </a:cubicBezTo>
                    <a:cubicBezTo>
                      <a:pt x="95" y="346"/>
                      <a:pt x="90" y="344"/>
                      <a:pt x="88" y="345"/>
                    </a:cubicBezTo>
                    <a:cubicBezTo>
                      <a:pt x="87" y="345"/>
                      <a:pt x="87" y="348"/>
                      <a:pt x="85" y="349"/>
                    </a:cubicBezTo>
                    <a:cubicBezTo>
                      <a:pt x="81" y="351"/>
                      <a:pt x="74" y="348"/>
                      <a:pt x="70" y="353"/>
                    </a:cubicBezTo>
                    <a:cubicBezTo>
                      <a:pt x="68" y="352"/>
                      <a:pt x="67" y="349"/>
                      <a:pt x="66" y="347"/>
                    </a:cubicBezTo>
                    <a:cubicBezTo>
                      <a:pt x="60" y="346"/>
                      <a:pt x="53" y="349"/>
                      <a:pt x="50" y="347"/>
                    </a:cubicBezTo>
                    <a:cubicBezTo>
                      <a:pt x="51" y="342"/>
                      <a:pt x="53" y="336"/>
                      <a:pt x="49" y="333"/>
                    </a:cubicBezTo>
                    <a:cubicBezTo>
                      <a:pt x="48" y="331"/>
                      <a:pt x="51" y="330"/>
                      <a:pt x="52" y="328"/>
                    </a:cubicBezTo>
                    <a:cubicBezTo>
                      <a:pt x="53" y="324"/>
                      <a:pt x="50" y="319"/>
                      <a:pt x="53" y="317"/>
                    </a:cubicBezTo>
                    <a:cubicBezTo>
                      <a:pt x="52" y="313"/>
                      <a:pt x="52" y="309"/>
                      <a:pt x="49" y="308"/>
                    </a:cubicBezTo>
                    <a:cubicBezTo>
                      <a:pt x="50" y="307"/>
                      <a:pt x="52" y="307"/>
                      <a:pt x="52" y="304"/>
                    </a:cubicBezTo>
                    <a:cubicBezTo>
                      <a:pt x="55" y="305"/>
                      <a:pt x="64" y="301"/>
                      <a:pt x="63" y="307"/>
                    </a:cubicBezTo>
                    <a:cubicBezTo>
                      <a:pt x="66" y="304"/>
                      <a:pt x="80" y="310"/>
                      <a:pt x="83" y="307"/>
                    </a:cubicBezTo>
                    <a:cubicBezTo>
                      <a:pt x="84" y="305"/>
                      <a:pt x="83" y="306"/>
                      <a:pt x="85" y="307"/>
                    </a:cubicBezTo>
                    <a:cubicBezTo>
                      <a:pt x="85" y="307"/>
                      <a:pt x="86" y="305"/>
                      <a:pt x="87" y="305"/>
                    </a:cubicBezTo>
                    <a:cubicBezTo>
                      <a:pt x="87" y="305"/>
                      <a:pt x="87" y="307"/>
                      <a:pt x="87" y="307"/>
                    </a:cubicBezTo>
                    <a:cubicBezTo>
                      <a:pt x="91" y="306"/>
                      <a:pt x="93" y="304"/>
                      <a:pt x="94" y="300"/>
                    </a:cubicBezTo>
                    <a:cubicBezTo>
                      <a:pt x="94" y="298"/>
                      <a:pt x="97" y="291"/>
                      <a:pt x="94" y="287"/>
                    </a:cubicBezTo>
                    <a:cubicBezTo>
                      <a:pt x="92" y="285"/>
                      <a:pt x="95" y="285"/>
                      <a:pt x="92" y="281"/>
                    </a:cubicBezTo>
                    <a:cubicBezTo>
                      <a:pt x="92" y="280"/>
                      <a:pt x="90" y="280"/>
                      <a:pt x="88" y="280"/>
                    </a:cubicBezTo>
                    <a:cubicBezTo>
                      <a:pt x="89" y="279"/>
                      <a:pt x="90" y="278"/>
                      <a:pt x="90" y="276"/>
                    </a:cubicBezTo>
                    <a:cubicBezTo>
                      <a:pt x="88" y="275"/>
                      <a:pt x="87" y="277"/>
                      <a:pt x="87" y="277"/>
                    </a:cubicBezTo>
                    <a:cubicBezTo>
                      <a:pt x="85" y="277"/>
                      <a:pt x="87" y="275"/>
                      <a:pt x="85" y="274"/>
                    </a:cubicBezTo>
                    <a:cubicBezTo>
                      <a:pt x="84" y="274"/>
                      <a:pt x="80" y="274"/>
                      <a:pt x="78" y="273"/>
                    </a:cubicBezTo>
                    <a:cubicBezTo>
                      <a:pt x="78" y="273"/>
                      <a:pt x="78" y="272"/>
                      <a:pt x="77" y="272"/>
                    </a:cubicBezTo>
                    <a:cubicBezTo>
                      <a:pt x="75" y="272"/>
                      <a:pt x="74" y="272"/>
                      <a:pt x="74" y="270"/>
                    </a:cubicBezTo>
                    <a:cubicBezTo>
                      <a:pt x="73" y="266"/>
                      <a:pt x="77" y="269"/>
                      <a:pt x="77" y="269"/>
                    </a:cubicBezTo>
                    <a:cubicBezTo>
                      <a:pt x="81" y="267"/>
                      <a:pt x="84" y="265"/>
                      <a:pt x="92" y="266"/>
                    </a:cubicBezTo>
                    <a:cubicBezTo>
                      <a:pt x="93" y="264"/>
                      <a:pt x="91" y="263"/>
                      <a:pt x="90" y="263"/>
                    </a:cubicBezTo>
                    <a:cubicBezTo>
                      <a:pt x="91" y="259"/>
                      <a:pt x="96" y="263"/>
                      <a:pt x="98" y="263"/>
                    </a:cubicBezTo>
                    <a:cubicBezTo>
                      <a:pt x="99" y="263"/>
                      <a:pt x="102" y="260"/>
                      <a:pt x="102" y="263"/>
                    </a:cubicBezTo>
                    <a:cubicBezTo>
                      <a:pt x="105" y="261"/>
                      <a:pt x="106" y="256"/>
                      <a:pt x="111" y="256"/>
                    </a:cubicBezTo>
                    <a:cubicBezTo>
                      <a:pt x="109" y="251"/>
                      <a:pt x="115" y="254"/>
                      <a:pt x="113" y="249"/>
                    </a:cubicBezTo>
                    <a:cubicBezTo>
                      <a:pt x="122" y="249"/>
                      <a:pt x="122" y="249"/>
                      <a:pt x="122" y="249"/>
                    </a:cubicBezTo>
                    <a:cubicBezTo>
                      <a:pt x="122" y="248"/>
                      <a:pt x="120" y="248"/>
                      <a:pt x="119" y="248"/>
                    </a:cubicBezTo>
                    <a:cubicBezTo>
                      <a:pt x="120" y="246"/>
                      <a:pt x="123" y="247"/>
                      <a:pt x="122" y="242"/>
                    </a:cubicBezTo>
                    <a:cubicBezTo>
                      <a:pt x="126" y="242"/>
                      <a:pt x="125" y="245"/>
                      <a:pt x="127" y="242"/>
                    </a:cubicBezTo>
                    <a:cubicBezTo>
                      <a:pt x="124" y="235"/>
                      <a:pt x="130" y="238"/>
                      <a:pt x="130" y="231"/>
                    </a:cubicBezTo>
                    <a:cubicBezTo>
                      <a:pt x="132" y="231"/>
                      <a:pt x="134" y="231"/>
                      <a:pt x="136" y="231"/>
                    </a:cubicBezTo>
                    <a:cubicBezTo>
                      <a:pt x="138" y="231"/>
                      <a:pt x="138" y="229"/>
                      <a:pt x="139" y="228"/>
                    </a:cubicBezTo>
                    <a:cubicBezTo>
                      <a:pt x="140" y="228"/>
                      <a:pt x="140" y="229"/>
                      <a:pt x="140" y="230"/>
                    </a:cubicBezTo>
                    <a:cubicBezTo>
                      <a:pt x="142" y="230"/>
                      <a:pt x="141" y="228"/>
                      <a:pt x="142" y="228"/>
                    </a:cubicBezTo>
                    <a:cubicBezTo>
                      <a:pt x="143" y="228"/>
                      <a:pt x="146" y="229"/>
                      <a:pt x="147" y="228"/>
                    </a:cubicBezTo>
                    <a:cubicBezTo>
                      <a:pt x="149" y="228"/>
                      <a:pt x="150" y="224"/>
                      <a:pt x="153" y="225"/>
                    </a:cubicBezTo>
                    <a:cubicBezTo>
                      <a:pt x="152" y="222"/>
                      <a:pt x="148" y="223"/>
                      <a:pt x="149" y="218"/>
                    </a:cubicBezTo>
                    <a:cubicBezTo>
                      <a:pt x="152" y="218"/>
                      <a:pt x="150" y="216"/>
                      <a:pt x="150" y="211"/>
                    </a:cubicBezTo>
                    <a:cubicBezTo>
                      <a:pt x="150" y="208"/>
                      <a:pt x="152" y="205"/>
                      <a:pt x="151" y="202"/>
                    </a:cubicBezTo>
                    <a:cubicBezTo>
                      <a:pt x="157" y="202"/>
                      <a:pt x="157" y="202"/>
                      <a:pt x="157" y="202"/>
                    </a:cubicBezTo>
                    <a:cubicBezTo>
                      <a:pt x="161" y="201"/>
                      <a:pt x="154" y="198"/>
                      <a:pt x="160" y="199"/>
                    </a:cubicBezTo>
                    <a:cubicBezTo>
                      <a:pt x="160" y="200"/>
                      <a:pt x="162" y="200"/>
                      <a:pt x="163" y="200"/>
                    </a:cubicBezTo>
                    <a:cubicBezTo>
                      <a:pt x="160" y="203"/>
                      <a:pt x="160" y="200"/>
                      <a:pt x="161" y="204"/>
                    </a:cubicBezTo>
                    <a:cubicBezTo>
                      <a:pt x="162" y="207"/>
                      <a:pt x="161" y="209"/>
                      <a:pt x="164" y="209"/>
                    </a:cubicBezTo>
                    <a:cubicBezTo>
                      <a:pt x="164" y="211"/>
                      <a:pt x="164" y="213"/>
                      <a:pt x="163" y="213"/>
                    </a:cubicBezTo>
                    <a:cubicBezTo>
                      <a:pt x="162" y="215"/>
                      <a:pt x="169" y="210"/>
                      <a:pt x="171" y="214"/>
                    </a:cubicBezTo>
                    <a:cubicBezTo>
                      <a:pt x="170" y="218"/>
                      <a:pt x="162" y="215"/>
                      <a:pt x="161" y="220"/>
                    </a:cubicBezTo>
                    <a:cubicBezTo>
                      <a:pt x="160" y="223"/>
                      <a:pt x="164" y="223"/>
                      <a:pt x="165" y="224"/>
                    </a:cubicBezTo>
                    <a:cubicBezTo>
                      <a:pt x="167" y="225"/>
                      <a:pt x="167" y="227"/>
                      <a:pt x="170" y="227"/>
                    </a:cubicBezTo>
                    <a:cubicBezTo>
                      <a:pt x="168" y="224"/>
                      <a:pt x="164" y="224"/>
                      <a:pt x="171" y="224"/>
                    </a:cubicBezTo>
                    <a:cubicBezTo>
                      <a:pt x="173" y="224"/>
                      <a:pt x="175" y="224"/>
                      <a:pt x="177" y="224"/>
                    </a:cubicBezTo>
                    <a:cubicBezTo>
                      <a:pt x="179" y="224"/>
                      <a:pt x="180" y="225"/>
                      <a:pt x="182" y="225"/>
                    </a:cubicBezTo>
                    <a:cubicBezTo>
                      <a:pt x="186" y="225"/>
                      <a:pt x="187" y="223"/>
                      <a:pt x="191" y="224"/>
                    </a:cubicBezTo>
                    <a:cubicBezTo>
                      <a:pt x="191" y="224"/>
                      <a:pt x="196" y="226"/>
                      <a:pt x="198" y="224"/>
                    </a:cubicBezTo>
                    <a:cubicBezTo>
                      <a:pt x="198" y="224"/>
                      <a:pt x="198" y="223"/>
                      <a:pt x="198" y="223"/>
                    </a:cubicBezTo>
                    <a:cubicBezTo>
                      <a:pt x="202" y="221"/>
                      <a:pt x="206" y="223"/>
                      <a:pt x="207" y="220"/>
                    </a:cubicBezTo>
                    <a:cubicBezTo>
                      <a:pt x="213" y="225"/>
                      <a:pt x="217" y="215"/>
                      <a:pt x="220" y="218"/>
                    </a:cubicBezTo>
                    <a:cubicBezTo>
                      <a:pt x="220" y="213"/>
                      <a:pt x="220" y="213"/>
                      <a:pt x="220" y="213"/>
                    </a:cubicBezTo>
                    <a:cubicBezTo>
                      <a:pt x="223" y="213"/>
                      <a:pt x="222" y="212"/>
                      <a:pt x="223" y="210"/>
                    </a:cubicBezTo>
                    <a:cubicBezTo>
                      <a:pt x="223" y="210"/>
                      <a:pt x="224" y="206"/>
                      <a:pt x="224" y="206"/>
                    </a:cubicBezTo>
                    <a:cubicBezTo>
                      <a:pt x="226" y="204"/>
                      <a:pt x="224" y="204"/>
                      <a:pt x="224" y="202"/>
                    </a:cubicBezTo>
                    <a:cubicBezTo>
                      <a:pt x="228" y="202"/>
                      <a:pt x="230" y="201"/>
                      <a:pt x="230" y="199"/>
                    </a:cubicBezTo>
                    <a:cubicBezTo>
                      <a:pt x="231" y="199"/>
                      <a:pt x="231" y="200"/>
                      <a:pt x="231" y="202"/>
                    </a:cubicBezTo>
                    <a:cubicBezTo>
                      <a:pt x="233" y="200"/>
                      <a:pt x="234" y="200"/>
                      <a:pt x="237" y="200"/>
                    </a:cubicBezTo>
                    <a:cubicBezTo>
                      <a:pt x="238" y="200"/>
                      <a:pt x="238" y="197"/>
                      <a:pt x="240" y="197"/>
                    </a:cubicBezTo>
                    <a:cubicBezTo>
                      <a:pt x="240" y="194"/>
                      <a:pt x="239" y="192"/>
                      <a:pt x="237" y="192"/>
                    </a:cubicBezTo>
                    <a:cubicBezTo>
                      <a:pt x="238" y="190"/>
                      <a:pt x="238" y="189"/>
                      <a:pt x="238" y="186"/>
                    </a:cubicBezTo>
                    <a:cubicBezTo>
                      <a:pt x="241" y="187"/>
                      <a:pt x="243" y="186"/>
                      <a:pt x="243" y="183"/>
                    </a:cubicBezTo>
                    <a:cubicBezTo>
                      <a:pt x="246" y="187"/>
                      <a:pt x="247" y="182"/>
                      <a:pt x="252" y="183"/>
                    </a:cubicBezTo>
                    <a:cubicBezTo>
                      <a:pt x="253" y="183"/>
                      <a:pt x="254" y="185"/>
                      <a:pt x="254" y="185"/>
                    </a:cubicBezTo>
                    <a:cubicBezTo>
                      <a:pt x="255" y="185"/>
                      <a:pt x="255" y="183"/>
                      <a:pt x="257" y="183"/>
                    </a:cubicBezTo>
                    <a:cubicBezTo>
                      <a:pt x="258" y="183"/>
                      <a:pt x="260" y="185"/>
                      <a:pt x="259" y="185"/>
                    </a:cubicBezTo>
                    <a:cubicBezTo>
                      <a:pt x="261" y="184"/>
                      <a:pt x="260" y="183"/>
                      <a:pt x="261" y="182"/>
                    </a:cubicBezTo>
                    <a:cubicBezTo>
                      <a:pt x="261" y="181"/>
                      <a:pt x="263" y="182"/>
                      <a:pt x="264" y="182"/>
                    </a:cubicBezTo>
                    <a:cubicBezTo>
                      <a:pt x="266" y="180"/>
                      <a:pt x="265" y="178"/>
                      <a:pt x="269" y="179"/>
                    </a:cubicBezTo>
                    <a:cubicBezTo>
                      <a:pt x="267" y="177"/>
                      <a:pt x="269" y="172"/>
                      <a:pt x="265" y="172"/>
                    </a:cubicBezTo>
                    <a:cubicBezTo>
                      <a:pt x="262" y="170"/>
                      <a:pt x="263" y="175"/>
                      <a:pt x="262" y="175"/>
                    </a:cubicBezTo>
                    <a:cubicBezTo>
                      <a:pt x="261" y="175"/>
                      <a:pt x="261" y="173"/>
                      <a:pt x="259" y="173"/>
                    </a:cubicBezTo>
                    <a:cubicBezTo>
                      <a:pt x="259" y="174"/>
                      <a:pt x="258" y="175"/>
                      <a:pt x="258" y="175"/>
                    </a:cubicBezTo>
                    <a:cubicBezTo>
                      <a:pt x="257" y="175"/>
                      <a:pt x="257" y="173"/>
                      <a:pt x="255" y="173"/>
                    </a:cubicBezTo>
                    <a:cubicBezTo>
                      <a:pt x="253" y="174"/>
                      <a:pt x="251" y="176"/>
                      <a:pt x="248" y="175"/>
                    </a:cubicBezTo>
                    <a:cubicBezTo>
                      <a:pt x="247" y="175"/>
                      <a:pt x="247" y="177"/>
                      <a:pt x="247" y="178"/>
                    </a:cubicBezTo>
                    <a:cubicBezTo>
                      <a:pt x="241" y="176"/>
                      <a:pt x="235" y="178"/>
                      <a:pt x="230" y="176"/>
                    </a:cubicBezTo>
                    <a:cubicBezTo>
                      <a:pt x="230" y="176"/>
                      <a:pt x="230" y="174"/>
                      <a:pt x="230" y="173"/>
                    </a:cubicBezTo>
                    <a:cubicBezTo>
                      <a:pt x="229" y="172"/>
                      <a:pt x="225" y="174"/>
                      <a:pt x="224" y="172"/>
                    </a:cubicBezTo>
                    <a:cubicBezTo>
                      <a:pt x="228" y="164"/>
                      <a:pt x="226" y="160"/>
                      <a:pt x="224" y="151"/>
                    </a:cubicBezTo>
                    <a:cubicBezTo>
                      <a:pt x="228" y="151"/>
                      <a:pt x="234" y="145"/>
                      <a:pt x="236" y="148"/>
                    </a:cubicBezTo>
                    <a:cubicBezTo>
                      <a:pt x="238" y="147"/>
                      <a:pt x="235" y="146"/>
                      <a:pt x="237" y="143"/>
                    </a:cubicBezTo>
                    <a:cubicBezTo>
                      <a:pt x="241" y="143"/>
                      <a:pt x="242" y="135"/>
                      <a:pt x="243" y="133"/>
                    </a:cubicBezTo>
                    <a:cubicBezTo>
                      <a:pt x="243" y="133"/>
                      <a:pt x="245" y="133"/>
                      <a:pt x="245" y="133"/>
                    </a:cubicBezTo>
                    <a:cubicBezTo>
                      <a:pt x="246" y="130"/>
                      <a:pt x="240" y="129"/>
                      <a:pt x="243" y="126"/>
                    </a:cubicBezTo>
                    <a:cubicBezTo>
                      <a:pt x="241" y="127"/>
                      <a:pt x="237" y="125"/>
                      <a:pt x="234" y="126"/>
                    </a:cubicBezTo>
                    <a:cubicBezTo>
                      <a:pt x="231" y="126"/>
                      <a:pt x="228" y="129"/>
                      <a:pt x="224" y="129"/>
                    </a:cubicBezTo>
                    <a:cubicBezTo>
                      <a:pt x="222" y="127"/>
                      <a:pt x="222" y="137"/>
                      <a:pt x="223" y="134"/>
                    </a:cubicBezTo>
                    <a:cubicBezTo>
                      <a:pt x="222" y="137"/>
                      <a:pt x="221" y="133"/>
                      <a:pt x="220" y="134"/>
                    </a:cubicBezTo>
                    <a:cubicBezTo>
                      <a:pt x="219" y="136"/>
                      <a:pt x="221" y="138"/>
                      <a:pt x="220" y="140"/>
                    </a:cubicBezTo>
                    <a:cubicBezTo>
                      <a:pt x="220" y="140"/>
                      <a:pt x="216" y="143"/>
                      <a:pt x="214" y="145"/>
                    </a:cubicBezTo>
                    <a:cubicBezTo>
                      <a:pt x="211" y="150"/>
                      <a:pt x="211" y="153"/>
                      <a:pt x="205" y="152"/>
                    </a:cubicBezTo>
                    <a:cubicBezTo>
                      <a:pt x="204" y="154"/>
                      <a:pt x="207" y="156"/>
                      <a:pt x="205" y="157"/>
                    </a:cubicBezTo>
                    <a:cubicBezTo>
                      <a:pt x="203" y="157"/>
                      <a:pt x="204" y="159"/>
                      <a:pt x="203" y="159"/>
                    </a:cubicBezTo>
                    <a:cubicBezTo>
                      <a:pt x="203" y="160"/>
                      <a:pt x="201" y="159"/>
                      <a:pt x="200" y="159"/>
                    </a:cubicBezTo>
                    <a:cubicBezTo>
                      <a:pt x="200" y="160"/>
                      <a:pt x="201" y="162"/>
                      <a:pt x="200" y="162"/>
                    </a:cubicBezTo>
                    <a:cubicBezTo>
                      <a:pt x="200" y="162"/>
                      <a:pt x="199" y="162"/>
                      <a:pt x="199" y="162"/>
                    </a:cubicBezTo>
                    <a:cubicBezTo>
                      <a:pt x="198" y="164"/>
                      <a:pt x="200" y="168"/>
                      <a:pt x="198" y="168"/>
                    </a:cubicBezTo>
                    <a:cubicBezTo>
                      <a:pt x="198" y="169"/>
                      <a:pt x="202" y="170"/>
                      <a:pt x="199" y="171"/>
                    </a:cubicBezTo>
                    <a:cubicBezTo>
                      <a:pt x="201" y="172"/>
                      <a:pt x="202" y="175"/>
                      <a:pt x="206" y="175"/>
                    </a:cubicBezTo>
                    <a:cubicBezTo>
                      <a:pt x="206" y="177"/>
                      <a:pt x="207" y="178"/>
                      <a:pt x="209" y="179"/>
                    </a:cubicBezTo>
                    <a:cubicBezTo>
                      <a:pt x="208" y="180"/>
                      <a:pt x="207" y="181"/>
                      <a:pt x="206" y="182"/>
                    </a:cubicBezTo>
                    <a:cubicBezTo>
                      <a:pt x="205" y="183"/>
                      <a:pt x="206" y="185"/>
                      <a:pt x="205" y="186"/>
                    </a:cubicBezTo>
                    <a:cubicBezTo>
                      <a:pt x="203" y="187"/>
                      <a:pt x="202" y="188"/>
                      <a:pt x="199" y="187"/>
                    </a:cubicBezTo>
                    <a:cubicBezTo>
                      <a:pt x="198" y="193"/>
                      <a:pt x="194" y="195"/>
                      <a:pt x="195" y="203"/>
                    </a:cubicBezTo>
                    <a:cubicBezTo>
                      <a:pt x="190" y="201"/>
                      <a:pt x="190" y="210"/>
                      <a:pt x="186" y="210"/>
                    </a:cubicBezTo>
                    <a:cubicBezTo>
                      <a:pt x="186" y="210"/>
                      <a:pt x="185" y="210"/>
                      <a:pt x="185" y="210"/>
                    </a:cubicBezTo>
                    <a:cubicBezTo>
                      <a:pt x="183" y="210"/>
                      <a:pt x="185" y="212"/>
                      <a:pt x="184" y="213"/>
                    </a:cubicBezTo>
                    <a:cubicBezTo>
                      <a:pt x="181" y="214"/>
                      <a:pt x="178" y="211"/>
                      <a:pt x="177" y="214"/>
                    </a:cubicBezTo>
                    <a:cubicBezTo>
                      <a:pt x="174" y="214"/>
                      <a:pt x="176" y="208"/>
                      <a:pt x="175" y="206"/>
                    </a:cubicBezTo>
                    <a:cubicBezTo>
                      <a:pt x="174" y="205"/>
                      <a:pt x="174" y="202"/>
                      <a:pt x="172" y="202"/>
                    </a:cubicBezTo>
                    <a:cubicBezTo>
                      <a:pt x="169" y="201"/>
                      <a:pt x="174" y="197"/>
                      <a:pt x="168" y="197"/>
                    </a:cubicBezTo>
                    <a:cubicBezTo>
                      <a:pt x="171" y="194"/>
                      <a:pt x="166" y="193"/>
                      <a:pt x="165" y="192"/>
                    </a:cubicBezTo>
                    <a:cubicBezTo>
                      <a:pt x="165" y="191"/>
                      <a:pt x="167" y="190"/>
                      <a:pt x="167" y="189"/>
                    </a:cubicBezTo>
                    <a:cubicBezTo>
                      <a:pt x="167" y="185"/>
                      <a:pt x="163" y="183"/>
                      <a:pt x="160" y="180"/>
                    </a:cubicBezTo>
                    <a:cubicBezTo>
                      <a:pt x="155" y="182"/>
                      <a:pt x="157" y="189"/>
                      <a:pt x="150" y="187"/>
                    </a:cubicBezTo>
                    <a:cubicBezTo>
                      <a:pt x="150" y="189"/>
                      <a:pt x="152" y="189"/>
                      <a:pt x="153" y="189"/>
                    </a:cubicBezTo>
                    <a:cubicBezTo>
                      <a:pt x="153" y="190"/>
                      <a:pt x="151" y="190"/>
                      <a:pt x="150" y="190"/>
                    </a:cubicBezTo>
                    <a:cubicBezTo>
                      <a:pt x="147" y="190"/>
                      <a:pt x="149" y="195"/>
                      <a:pt x="146" y="195"/>
                    </a:cubicBezTo>
                    <a:cubicBezTo>
                      <a:pt x="139" y="196"/>
                      <a:pt x="141" y="189"/>
                      <a:pt x="135" y="190"/>
                    </a:cubicBezTo>
                    <a:cubicBezTo>
                      <a:pt x="135" y="189"/>
                      <a:pt x="136" y="189"/>
                      <a:pt x="137" y="189"/>
                    </a:cubicBezTo>
                    <a:cubicBezTo>
                      <a:pt x="139" y="185"/>
                      <a:pt x="133" y="182"/>
                      <a:pt x="137" y="180"/>
                    </a:cubicBezTo>
                    <a:cubicBezTo>
                      <a:pt x="136" y="179"/>
                      <a:pt x="135" y="178"/>
                      <a:pt x="133" y="178"/>
                    </a:cubicBezTo>
                    <a:cubicBezTo>
                      <a:pt x="132" y="176"/>
                      <a:pt x="135" y="175"/>
                      <a:pt x="135" y="175"/>
                    </a:cubicBezTo>
                    <a:cubicBezTo>
                      <a:pt x="135" y="173"/>
                      <a:pt x="132" y="173"/>
                      <a:pt x="132" y="172"/>
                    </a:cubicBezTo>
                    <a:cubicBezTo>
                      <a:pt x="132" y="171"/>
                      <a:pt x="134" y="163"/>
                      <a:pt x="132" y="168"/>
                    </a:cubicBezTo>
                    <a:cubicBezTo>
                      <a:pt x="129" y="167"/>
                      <a:pt x="131" y="165"/>
                      <a:pt x="133" y="165"/>
                    </a:cubicBezTo>
                    <a:cubicBezTo>
                      <a:pt x="130" y="160"/>
                      <a:pt x="138" y="159"/>
                      <a:pt x="135" y="158"/>
                    </a:cubicBezTo>
                    <a:cubicBezTo>
                      <a:pt x="135" y="156"/>
                      <a:pt x="139" y="158"/>
                      <a:pt x="139" y="155"/>
                    </a:cubicBezTo>
                    <a:cubicBezTo>
                      <a:pt x="139" y="153"/>
                      <a:pt x="140" y="155"/>
                      <a:pt x="140" y="155"/>
                    </a:cubicBezTo>
                    <a:cubicBezTo>
                      <a:pt x="141" y="154"/>
                      <a:pt x="141" y="153"/>
                      <a:pt x="143" y="152"/>
                    </a:cubicBezTo>
                    <a:cubicBezTo>
                      <a:pt x="145" y="152"/>
                      <a:pt x="144" y="150"/>
                      <a:pt x="144" y="148"/>
                    </a:cubicBezTo>
                    <a:cubicBezTo>
                      <a:pt x="147" y="149"/>
                      <a:pt x="149" y="148"/>
                      <a:pt x="149" y="145"/>
                    </a:cubicBezTo>
                    <a:cubicBezTo>
                      <a:pt x="153" y="144"/>
                      <a:pt x="150" y="150"/>
                      <a:pt x="156" y="148"/>
                    </a:cubicBezTo>
                    <a:cubicBezTo>
                      <a:pt x="156" y="147"/>
                      <a:pt x="154" y="147"/>
                      <a:pt x="153" y="147"/>
                    </a:cubicBezTo>
                    <a:cubicBezTo>
                      <a:pt x="157" y="144"/>
                      <a:pt x="161" y="145"/>
                      <a:pt x="164" y="141"/>
                    </a:cubicBezTo>
                    <a:cubicBezTo>
                      <a:pt x="164" y="141"/>
                      <a:pt x="164" y="139"/>
                      <a:pt x="164" y="138"/>
                    </a:cubicBezTo>
                    <a:cubicBezTo>
                      <a:pt x="164" y="138"/>
                      <a:pt x="166" y="139"/>
                      <a:pt x="167" y="138"/>
                    </a:cubicBezTo>
                    <a:cubicBezTo>
                      <a:pt x="167" y="137"/>
                      <a:pt x="166" y="135"/>
                      <a:pt x="167" y="134"/>
                    </a:cubicBezTo>
                    <a:cubicBezTo>
                      <a:pt x="167" y="133"/>
                      <a:pt x="171" y="132"/>
                      <a:pt x="171" y="131"/>
                    </a:cubicBezTo>
                    <a:cubicBezTo>
                      <a:pt x="172" y="130"/>
                      <a:pt x="170" y="127"/>
                      <a:pt x="171" y="126"/>
                    </a:cubicBezTo>
                    <a:cubicBezTo>
                      <a:pt x="171" y="125"/>
                      <a:pt x="173" y="128"/>
                      <a:pt x="174" y="127"/>
                    </a:cubicBezTo>
                    <a:cubicBezTo>
                      <a:pt x="173" y="128"/>
                      <a:pt x="176" y="120"/>
                      <a:pt x="175" y="120"/>
                    </a:cubicBezTo>
                    <a:cubicBezTo>
                      <a:pt x="178" y="124"/>
                      <a:pt x="179" y="118"/>
                      <a:pt x="182" y="117"/>
                    </a:cubicBezTo>
                    <a:cubicBezTo>
                      <a:pt x="182" y="115"/>
                      <a:pt x="185" y="114"/>
                      <a:pt x="182" y="113"/>
                    </a:cubicBezTo>
                    <a:cubicBezTo>
                      <a:pt x="182" y="110"/>
                      <a:pt x="186" y="113"/>
                      <a:pt x="186" y="109"/>
                    </a:cubicBezTo>
                    <a:cubicBezTo>
                      <a:pt x="187" y="107"/>
                      <a:pt x="189" y="108"/>
                      <a:pt x="191" y="108"/>
                    </a:cubicBezTo>
                    <a:cubicBezTo>
                      <a:pt x="191" y="106"/>
                      <a:pt x="190" y="105"/>
                      <a:pt x="189" y="105"/>
                    </a:cubicBezTo>
                    <a:cubicBezTo>
                      <a:pt x="193" y="102"/>
                      <a:pt x="196" y="101"/>
                      <a:pt x="199" y="101"/>
                    </a:cubicBezTo>
                    <a:cubicBezTo>
                      <a:pt x="201" y="99"/>
                      <a:pt x="199" y="98"/>
                      <a:pt x="200" y="95"/>
                    </a:cubicBezTo>
                    <a:cubicBezTo>
                      <a:pt x="202" y="94"/>
                      <a:pt x="205" y="93"/>
                      <a:pt x="205" y="91"/>
                    </a:cubicBezTo>
                    <a:cubicBezTo>
                      <a:pt x="205" y="87"/>
                      <a:pt x="209" y="92"/>
                      <a:pt x="209" y="86"/>
                    </a:cubicBezTo>
                    <a:cubicBezTo>
                      <a:pt x="214" y="85"/>
                      <a:pt x="220" y="89"/>
                      <a:pt x="220" y="81"/>
                    </a:cubicBezTo>
                    <a:cubicBezTo>
                      <a:pt x="223" y="83"/>
                      <a:pt x="229" y="79"/>
                      <a:pt x="233" y="82"/>
                    </a:cubicBezTo>
                    <a:cubicBezTo>
                      <a:pt x="234" y="81"/>
                      <a:pt x="235" y="80"/>
                      <a:pt x="236" y="78"/>
                    </a:cubicBezTo>
                    <a:cubicBezTo>
                      <a:pt x="240" y="76"/>
                      <a:pt x="243" y="82"/>
                      <a:pt x="243" y="77"/>
                    </a:cubicBezTo>
                    <a:cubicBezTo>
                      <a:pt x="245" y="77"/>
                      <a:pt x="245" y="80"/>
                      <a:pt x="248" y="81"/>
                    </a:cubicBezTo>
                    <a:cubicBezTo>
                      <a:pt x="250" y="80"/>
                      <a:pt x="249" y="76"/>
                      <a:pt x="254" y="78"/>
                    </a:cubicBezTo>
                    <a:cubicBezTo>
                      <a:pt x="254" y="80"/>
                      <a:pt x="252" y="80"/>
                      <a:pt x="252" y="82"/>
                    </a:cubicBezTo>
                    <a:cubicBezTo>
                      <a:pt x="253" y="83"/>
                      <a:pt x="260" y="76"/>
                      <a:pt x="264" y="79"/>
                    </a:cubicBezTo>
                    <a:cubicBezTo>
                      <a:pt x="265" y="81"/>
                      <a:pt x="264" y="79"/>
                      <a:pt x="266" y="79"/>
                    </a:cubicBezTo>
                    <a:cubicBezTo>
                      <a:pt x="269" y="80"/>
                      <a:pt x="272" y="82"/>
                      <a:pt x="276" y="81"/>
                    </a:cubicBezTo>
                    <a:cubicBezTo>
                      <a:pt x="276" y="82"/>
                      <a:pt x="277" y="84"/>
                      <a:pt x="276" y="85"/>
                    </a:cubicBezTo>
                    <a:cubicBezTo>
                      <a:pt x="276" y="86"/>
                      <a:pt x="274" y="85"/>
                      <a:pt x="273" y="85"/>
                    </a:cubicBezTo>
                    <a:cubicBezTo>
                      <a:pt x="272" y="86"/>
                      <a:pt x="273" y="89"/>
                      <a:pt x="271" y="88"/>
                    </a:cubicBezTo>
                    <a:cubicBezTo>
                      <a:pt x="273" y="91"/>
                      <a:pt x="282" y="89"/>
                      <a:pt x="285" y="88"/>
                    </a:cubicBezTo>
                    <a:cubicBezTo>
                      <a:pt x="288" y="86"/>
                      <a:pt x="287" y="90"/>
                      <a:pt x="287" y="91"/>
                    </a:cubicBezTo>
                    <a:cubicBezTo>
                      <a:pt x="289" y="92"/>
                      <a:pt x="292" y="90"/>
                      <a:pt x="292" y="92"/>
                    </a:cubicBezTo>
                    <a:cubicBezTo>
                      <a:pt x="302" y="90"/>
                      <a:pt x="304" y="98"/>
                      <a:pt x="310" y="95"/>
                    </a:cubicBezTo>
                    <a:cubicBezTo>
                      <a:pt x="309" y="99"/>
                      <a:pt x="314" y="97"/>
                      <a:pt x="314" y="101"/>
                    </a:cubicBezTo>
                    <a:cubicBezTo>
                      <a:pt x="318" y="101"/>
                      <a:pt x="323" y="100"/>
                      <a:pt x="320" y="103"/>
                    </a:cubicBezTo>
                    <a:cubicBezTo>
                      <a:pt x="323" y="104"/>
                      <a:pt x="326" y="104"/>
                      <a:pt x="328" y="105"/>
                    </a:cubicBezTo>
                    <a:cubicBezTo>
                      <a:pt x="328" y="105"/>
                      <a:pt x="328" y="107"/>
                      <a:pt x="328" y="108"/>
                    </a:cubicBezTo>
                    <a:cubicBezTo>
                      <a:pt x="329" y="108"/>
                      <a:pt x="332" y="107"/>
                      <a:pt x="332" y="108"/>
                    </a:cubicBezTo>
                    <a:cubicBezTo>
                      <a:pt x="334" y="113"/>
                      <a:pt x="334" y="115"/>
                      <a:pt x="332" y="120"/>
                    </a:cubicBezTo>
                    <a:cubicBezTo>
                      <a:pt x="330" y="117"/>
                      <a:pt x="327" y="121"/>
                      <a:pt x="324" y="122"/>
                    </a:cubicBezTo>
                    <a:cubicBezTo>
                      <a:pt x="320" y="122"/>
                      <a:pt x="315" y="117"/>
                      <a:pt x="311" y="122"/>
                    </a:cubicBezTo>
                    <a:cubicBezTo>
                      <a:pt x="310" y="122"/>
                      <a:pt x="311" y="119"/>
                      <a:pt x="310" y="119"/>
                    </a:cubicBezTo>
                    <a:cubicBezTo>
                      <a:pt x="308" y="118"/>
                      <a:pt x="308" y="120"/>
                      <a:pt x="307" y="120"/>
                    </a:cubicBezTo>
                    <a:cubicBezTo>
                      <a:pt x="306" y="120"/>
                      <a:pt x="305" y="117"/>
                      <a:pt x="304" y="117"/>
                    </a:cubicBezTo>
                    <a:cubicBezTo>
                      <a:pt x="302" y="117"/>
                      <a:pt x="298" y="121"/>
                      <a:pt x="299" y="116"/>
                    </a:cubicBezTo>
                    <a:cubicBezTo>
                      <a:pt x="294" y="118"/>
                      <a:pt x="295" y="116"/>
                      <a:pt x="290" y="116"/>
                    </a:cubicBezTo>
                    <a:cubicBezTo>
                      <a:pt x="290" y="118"/>
                      <a:pt x="291" y="119"/>
                      <a:pt x="293" y="119"/>
                    </a:cubicBezTo>
                    <a:cubicBezTo>
                      <a:pt x="295" y="118"/>
                      <a:pt x="295" y="120"/>
                      <a:pt x="297" y="120"/>
                    </a:cubicBezTo>
                    <a:cubicBezTo>
                      <a:pt x="295" y="123"/>
                      <a:pt x="297" y="122"/>
                      <a:pt x="299" y="123"/>
                    </a:cubicBezTo>
                    <a:cubicBezTo>
                      <a:pt x="299" y="123"/>
                      <a:pt x="298" y="125"/>
                      <a:pt x="299" y="126"/>
                    </a:cubicBezTo>
                    <a:cubicBezTo>
                      <a:pt x="299" y="127"/>
                      <a:pt x="301" y="127"/>
                      <a:pt x="301" y="129"/>
                    </a:cubicBezTo>
                    <a:cubicBezTo>
                      <a:pt x="302" y="130"/>
                      <a:pt x="305" y="134"/>
                      <a:pt x="304" y="138"/>
                    </a:cubicBezTo>
                    <a:cubicBezTo>
                      <a:pt x="305" y="143"/>
                      <a:pt x="313" y="140"/>
                      <a:pt x="314" y="144"/>
                    </a:cubicBezTo>
                    <a:cubicBezTo>
                      <a:pt x="316" y="143"/>
                      <a:pt x="316" y="141"/>
                      <a:pt x="318" y="141"/>
                    </a:cubicBezTo>
                    <a:cubicBezTo>
                      <a:pt x="318" y="137"/>
                      <a:pt x="312" y="138"/>
                      <a:pt x="310" y="136"/>
                    </a:cubicBezTo>
                    <a:cubicBezTo>
                      <a:pt x="309" y="130"/>
                      <a:pt x="318" y="134"/>
                      <a:pt x="321" y="133"/>
                    </a:cubicBezTo>
                    <a:cubicBezTo>
                      <a:pt x="321" y="136"/>
                      <a:pt x="327" y="132"/>
                      <a:pt x="325" y="137"/>
                    </a:cubicBezTo>
                    <a:cubicBezTo>
                      <a:pt x="329" y="139"/>
                      <a:pt x="331" y="133"/>
                      <a:pt x="331" y="138"/>
                    </a:cubicBezTo>
                    <a:cubicBezTo>
                      <a:pt x="335" y="136"/>
                      <a:pt x="331" y="131"/>
                      <a:pt x="328" y="131"/>
                    </a:cubicBezTo>
                    <a:cubicBezTo>
                      <a:pt x="329" y="129"/>
                      <a:pt x="332" y="128"/>
                      <a:pt x="335" y="127"/>
                    </a:cubicBezTo>
                    <a:cubicBezTo>
                      <a:pt x="337" y="125"/>
                      <a:pt x="337" y="122"/>
                      <a:pt x="339" y="120"/>
                    </a:cubicBezTo>
                    <a:cubicBezTo>
                      <a:pt x="345" y="120"/>
                      <a:pt x="348" y="121"/>
                      <a:pt x="352" y="123"/>
                    </a:cubicBezTo>
                    <a:cubicBezTo>
                      <a:pt x="353" y="123"/>
                      <a:pt x="353" y="120"/>
                      <a:pt x="355" y="120"/>
                    </a:cubicBezTo>
                    <a:cubicBezTo>
                      <a:pt x="355" y="118"/>
                      <a:pt x="354" y="117"/>
                      <a:pt x="352" y="116"/>
                    </a:cubicBezTo>
                    <a:cubicBezTo>
                      <a:pt x="354" y="111"/>
                      <a:pt x="354" y="106"/>
                      <a:pt x="353" y="101"/>
                    </a:cubicBezTo>
                    <a:cubicBezTo>
                      <a:pt x="358" y="100"/>
                      <a:pt x="362" y="100"/>
                      <a:pt x="365" y="102"/>
                    </a:cubicBezTo>
                    <a:cubicBezTo>
                      <a:pt x="365" y="102"/>
                      <a:pt x="369" y="103"/>
                      <a:pt x="369" y="106"/>
                    </a:cubicBezTo>
                    <a:cubicBezTo>
                      <a:pt x="360" y="106"/>
                      <a:pt x="360" y="106"/>
                      <a:pt x="360" y="106"/>
                    </a:cubicBezTo>
                    <a:cubicBezTo>
                      <a:pt x="360" y="110"/>
                      <a:pt x="360" y="110"/>
                      <a:pt x="360" y="110"/>
                    </a:cubicBezTo>
                    <a:cubicBezTo>
                      <a:pt x="364" y="114"/>
                      <a:pt x="365" y="110"/>
                      <a:pt x="367" y="112"/>
                    </a:cubicBezTo>
                    <a:cubicBezTo>
                      <a:pt x="369" y="113"/>
                      <a:pt x="363" y="113"/>
                      <a:pt x="363" y="113"/>
                    </a:cubicBezTo>
                    <a:cubicBezTo>
                      <a:pt x="362" y="116"/>
                      <a:pt x="367" y="113"/>
                      <a:pt x="369" y="116"/>
                    </a:cubicBezTo>
                    <a:cubicBezTo>
                      <a:pt x="371" y="115"/>
                      <a:pt x="374" y="113"/>
                      <a:pt x="376" y="110"/>
                    </a:cubicBezTo>
                    <a:cubicBezTo>
                      <a:pt x="376" y="110"/>
                      <a:pt x="378" y="109"/>
                      <a:pt x="377" y="108"/>
                    </a:cubicBezTo>
                    <a:cubicBezTo>
                      <a:pt x="384" y="109"/>
                      <a:pt x="383" y="104"/>
                      <a:pt x="388" y="105"/>
                    </a:cubicBezTo>
                    <a:cubicBezTo>
                      <a:pt x="390" y="104"/>
                      <a:pt x="391" y="103"/>
                      <a:pt x="391" y="101"/>
                    </a:cubicBezTo>
                    <a:cubicBezTo>
                      <a:pt x="394" y="101"/>
                      <a:pt x="395" y="99"/>
                      <a:pt x="395" y="98"/>
                    </a:cubicBezTo>
                    <a:cubicBezTo>
                      <a:pt x="401" y="102"/>
                      <a:pt x="405" y="95"/>
                      <a:pt x="411" y="95"/>
                    </a:cubicBezTo>
                    <a:cubicBezTo>
                      <a:pt x="411" y="101"/>
                      <a:pt x="411" y="101"/>
                      <a:pt x="411" y="101"/>
                    </a:cubicBezTo>
                    <a:cubicBezTo>
                      <a:pt x="416" y="101"/>
                      <a:pt x="420" y="100"/>
                      <a:pt x="423" y="99"/>
                    </a:cubicBezTo>
                    <a:cubicBezTo>
                      <a:pt x="424" y="99"/>
                      <a:pt x="426" y="99"/>
                      <a:pt x="426" y="99"/>
                    </a:cubicBezTo>
                    <a:cubicBezTo>
                      <a:pt x="426" y="99"/>
                      <a:pt x="426" y="98"/>
                      <a:pt x="426" y="98"/>
                    </a:cubicBezTo>
                    <a:cubicBezTo>
                      <a:pt x="429" y="97"/>
                      <a:pt x="433" y="98"/>
                      <a:pt x="433" y="94"/>
                    </a:cubicBezTo>
                    <a:cubicBezTo>
                      <a:pt x="437" y="95"/>
                      <a:pt x="442" y="96"/>
                      <a:pt x="445" y="99"/>
                    </a:cubicBezTo>
                    <a:cubicBezTo>
                      <a:pt x="447" y="98"/>
                      <a:pt x="448" y="97"/>
                      <a:pt x="449" y="95"/>
                    </a:cubicBezTo>
                    <a:cubicBezTo>
                      <a:pt x="449" y="93"/>
                      <a:pt x="443" y="92"/>
                      <a:pt x="447" y="91"/>
                    </a:cubicBezTo>
                    <a:cubicBezTo>
                      <a:pt x="445" y="87"/>
                      <a:pt x="438" y="88"/>
                      <a:pt x="440" y="81"/>
                    </a:cubicBezTo>
                    <a:cubicBezTo>
                      <a:pt x="443" y="82"/>
                      <a:pt x="443" y="84"/>
                      <a:pt x="447" y="85"/>
                    </a:cubicBezTo>
                    <a:cubicBezTo>
                      <a:pt x="449" y="85"/>
                      <a:pt x="452" y="89"/>
                      <a:pt x="456" y="88"/>
                    </a:cubicBezTo>
                    <a:cubicBezTo>
                      <a:pt x="457" y="88"/>
                      <a:pt x="457" y="86"/>
                      <a:pt x="457" y="86"/>
                    </a:cubicBezTo>
                    <a:cubicBezTo>
                      <a:pt x="458" y="86"/>
                      <a:pt x="460" y="89"/>
                      <a:pt x="460" y="86"/>
                    </a:cubicBezTo>
                    <a:cubicBezTo>
                      <a:pt x="462" y="86"/>
                      <a:pt x="462" y="89"/>
                      <a:pt x="463" y="89"/>
                    </a:cubicBezTo>
                    <a:cubicBezTo>
                      <a:pt x="465" y="90"/>
                      <a:pt x="468" y="89"/>
                      <a:pt x="467" y="92"/>
                    </a:cubicBezTo>
                    <a:cubicBezTo>
                      <a:pt x="471" y="90"/>
                      <a:pt x="473" y="93"/>
                      <a:pt x="478" y="91"/>
                    </a:cubicBezTo>
                    <a:cubicBezTo>
                      <a:pt x="476" y="95"/>
                      <a:pt x="483" y="92"/>
                      <a:pt x="481" y="96"/>
                    </a:cubicBezTo>
                    <a:cubicBezTo>
                      <a:pt x="483" y="96"/>
                      <a:pt x="485" y="97"/>
                      <a:pt x="485" y="99"/>
                    </a:cubicBezTo>
                    <a:cubicBezTo>
                      <a:pt x="490" y="98"/>
                      <a:pt x="490" y="102"/>
                      <a:pt x="495" y="101"/>
                    </a:cubicBezTo>
                    <a:cubicBezTo>
                      <a:pt x="498" y="92"/>
                      <a:pt x="487" y="96"/>
                      <a:pt x="489" y="88"/>
                    </a:cubicBezTo>
                    <a:cubicBezTo>
                      <a:pt x="489" y="86"/>
                      <a:pt x="488" y="88"/>
                      <a:pt x="485" y="88"/>
                    </a:cubicBezTo>
                    <a:cubicBezTo>
                      <a:pt x="485" y="85"/>
                      <a:pt x="488" y="84"/>
                      <a:pt x="487" y="79"/>
                    </a:cubicBezTo>
                    <a:cubicBezTo>
                      <a:pt x="487" y="78"/>
                      <a:pt x="484" y="79"/>
                      <a:pt x="484" y="78"/>
                    </a:cubicBezTo>
                    <a:cubicBezTo>
                      <a:pt x="484" y="78"/>
                      <a:pt x="486" y="75"/>
                      <a:pt x="484" y="75"/>
                    </a:cubicBezTo>
                    <a:cubicBezTo>
                      <a:pt x="484" y="72"/>
                      <a:pt x="488" y="73"/>
                      <a:pt x="487" y="70"/>
                    </a:cubicBezTo>
                    <a:cubicBezTo>
                      <a:pt x="489" y="70"/>
                      <a:pt x="488" y="66"/>
                      <a:pt x="492" y="67"/>
                    </a:cubicBezTo>
                    <a:cubicBezTo>
                      <a:pt x="492" y="64"/>
                      <a:pt x="493" y="62"/>
                      <a:pt x="496" y="63"/>
                    </a:cubicBezTo>
                    <a:cubicBezTo>
                      <a:pt x="495" y="56"/>
                      <a:pt x="501" y="58"/>
                      <a:pt x="501" y="53"/>
                    </a:cubicBezTo>
                    <a:cubicBezTo>
                      <a:pt x="507" y="52"/>
                      <a:pt x="510" y="55"/>
                      <a:pt x="515" y="56"/>
                    </a:cubicBezTo>
                    <a:cubicBezTo>
                      <a:pt x="515" y="58"/>
                      <a:pt x="514" y="60"/>
                      <a:pt x="516" y="60"/>
                    </a:cubicBezTo>
                    <a:cubicBezTo>
                      <a:pt x="516" y="61"/>
                      <a:pt x="514" y="61"/>
                      <a:pt x="512" y="61"/>
                    </a:cubicBezTo>
                    <a:cubicBezTo>
                      <a:pt x="512" y="67"/>
                      <a:pt x="514" y="69"/>
                      <a:pt x="512" y="74"/>
                    </a:cubicBezTo>
                    <a:cubicBezTo>
                      <a:pt x="513" y="75"/>
                      <a:pt x="514" y="76"/>
                      <a:pt x="515" y="77"/>
                    </a:cubicBezTo>
                    <a:cubicBezTo>
                      <a:pt x="515" y="77"/>
                      <a:pt x="516" y="78"/>
                      <a:pt x="517" y="78"/>
                    </a:cubicBezTo>
                    <a:cubicBezTo>
                      <a:pt x="515" y="81"/>
                      <a:pt x="517" y="89"/>
                      <a:pt x="515" y="92"/>
                    </a:cubicBezTo>
                    <a:cubicBezTo>
                      <a:pt x="513" y="97"/>
                      <a:pt x="518" y="95"/>
                      <a:pt x="519" y="98"/>
                    </a:cubicBezTo>
                    <a:cubicBezTo>
                      <a:pt x="518" y="109"/>
                      <a:pt x="513" y="116"/>
                      <a:pt x="503" y="119"/>
                    </a:cubicBezTo>
                    <a:cubicBezTo>
                      <a:pt x="504" y="122"/>
                      <a:pt x="510" y="119"/>
                      <a:pt x="511" y="122"/>
                    </a:cubicBezTo>
                    <a:cubicBezTo>
                      <a:pt x="514" y="121"/>
                      <a:pt x="513" y="117"/>
                      <a:pt x="517" y="117"/>
                    </a:cubicBezTo>
                    <a:cubicBezTo>
                      <a:pt x="517" y="118"/>
                      <a:pt x="516" y="120"/>
                      <a:pt x="516" y="122"/>
                    </a:cubicBezTo>
                    <a:cubicBezTo>
                      <a:pt x="518" y="121"/>
                      <a:pt x="517" y="119"/>
                      <a:pt x="519" y="119"/>
                    </a:cubicBezTo>
                    <a:cubicBezTo>
                      <a:pt x="521" y="119"/>
                      <a:pt x="520" y="116"/>
                      <a:pt x="520" y="116"/>
                    </a:cubicBezTo>
                    <a:cubicBezTo>
                      <a:pt x="521" y="116"/>
                      <a:pt x="523" y="116"/>
                      <a:pt x="523" y="116"/>
                    </a:cubicBezTo>
                    <a:cubicBezTo>
                      <a:pt x="524" y="115"/>
                      <a:pt x="523" y="113"/>
                      <a:pt x="523" y="112"/>
                    </a:cubicBezTo>
                    <a:cubicBezTo>
                      <a:pt x="527" y="112"/>
                      <a:pt x="527" y="112"/>
                      <a:pt x="527" y="112"/>
                    </a:cubicBezTo>
                    <a:cubicBezTo>
                      <a:pt x="526" y="107"/>
                      <a:pt x="532" y="103"/>
                      <a:pt x="527" y="101"/>
                    </a:cubicBezTo>
                    <a:cubicBezTo>
                      <a:pt x="528" y="99"/>
                      <a:pt x="530" y="100"/>
                      <a:pt x="530" y="98"/>
                    </a:cubicBezTo>
                    <a:cubicBezTo>
                      <a:pt x="530" y="96"/>
                      <a:pt x="528" y="97"/>
                      <a:pt x="527" y="96"/>
                    </a:cubicBezTo>
                    <a:cubicBezTo>
                      <a:pt x="527" y="93"/>
                      <a:pt x="532" y="96"/>
                      <a:pt x="534" y="95"/>
                    </a:cubicBezTo>
                    <a:cubicBezTo>
                      <a:pt x="533" y="94"/>
                      <a:pt x="534" y="90"/>
                      <a:pt x="530" y="91"/>
                    </a:cubicBezTo>
                    <a:cubicBezTo>
                      <a:pt x="527" y="93"/>
                      <a:pt x="525" y="87"/>
                      <a:pt x="524" y="91"/>
                    </a:cubicBezTo>
                    <a:cubicBezTo>
                      <a:pt x="522" y="88"/>
                      <a:pt x="522" y="85"/>
                      <a:pt x="523" y="82"/>
                    </a:cubicBezTo>
                    <a:cubicBezTo>
                      <a:pt x="523" y="82"/>
                      <a:pt x="526" y="83"/>
                      <a:pt x="526" y="82"/>
                    </a:cubicBezTo>
                    <a:cubicBezTo>
                      <a:pt x="527" y="81"/>
                      <a:pt x="525" y="77"/>
                      <a:pt x="526" y="75"/>
                    </a:cubicBezTo>
                    <a:cubicBezTo>
                      <a:pt x="526" y="73"/>
                      <a:pt x="524" y="75"/>
                      <a:pt x="524" y="75"/>
                    </a:cubicBezTo>
                    <a:cubicBezTo>
                      <a:pt x="522" y="73"/>
                      <a:pt x="523" y="70"/>
                      <a:pt x="522" y="67"/>
                    </a:cubicBezTo>
                    <a:cubicBezTo>
                      <a:pt x="527" y="69"/>
                      <a:pt x="525" y="63"/>
                      <a:pt x="529" y="63"/>
                    </a:cubicBezTo>
                    <a:cubicBezTo>
                      <a:pt x="529" y="56"/>
                      <a:pt x="529" y="56"/>
                      <a:pt x="529" y="56"/>
                    </a:cubicBezTo>
                    <a:cubicBezTo>
                      <a:pt x="533" y="54"/>
                      <a:pt x="531" y="60"/>
                      <a:pt x="532" y="63"/>
                    </a:cubicBezTo>
                    <a:cubicBezTo>
                      <a:pt x="532" y="65"/>
                      <a:pt x="534" y="61"/>
                      <a:pt x="534" y="64"/>
                    </a:cubicBezTo>
                    <a:cubicBezTo>
                      <a:pt x="534" y="65"/>
                      <a:pt x="533" y="66"/>
                      <a:pt x="533" y="65"/>
                    </a:cubicBezTo>
                    <a:cubicBezTo>
                      <a:pt x="534" y="69"/>
                      <a:pt x="537" y="70"/>
                      <a:pt x="541" y="72"/>
                    </a:cubicBezTo>
                    <a:cubicBezTo>
                      <a:pt x="544" y="73"/>
                      <a:pt x="541" y="68"/>
                      <a:pt x="540" y="68"/>
                    </a:cubicBezTo>
                    <a:cubicBezTo>
                      <a:pt x="542" y="66"/>
                      <a:pt x="546" y="66"/>
                      <a:pt x="550" y="65"/>
                    </a:cubicBezTo>
                    <a:cubicBezTo>
                      <a:pt x="550" y="64"/>
                      <a:pt x="547" y="64"/>
                      <a:pt x="546" y="64"/>
                    </a:cubicBezTo>
                    <a:cubicBezTo>
                      <a:pt x="547" y="60"/>
                      <a:pt x="544" y="60"/>
                      <a:pt x="544" y="57"/>
                    </a:cubicBezTo>
                    <a:cubicBezTo>
                      <a:pt x="545" y="60"/>
                      <a:pt x="554" y="56"/>
                      <a:pt x="553" y="61"/>
                    </a:cubicBezTo>
                    <a:cubicBezTo>
                      <a:pt x="554" y="62"/>
                      <a:pt x="555" y="60"/>
                      <a:pt x="555" y="60"/>
                    </a:cubicBezTo>
                    <a:cubicBezTo>
                      <a:pt x="557" y="60"/>
                      <a:pt x="556" y="62"/>
                      <a:pt x="557" y="63"/>
                    </a:cubicBezTo>
                    <a:cubicBezTo>
                      <a:pt x="557" y="63"/>
                      <a:pt x="559" y="62"/>
                      <a:pt x="560" y="63"/>
                    </a:cubicBezTo>
                    <a:cubicBezTo>
                      <a:pt x="562" y="65"/>
                      <a:pt x="567" y="62"/>
                      <a:pt x="564" y="67"/>
                    </a:cubicBezTo>
                    <a:cubicBezTo>
                      <a:pt x="571" y="67"/>
                      <a:pt x="571" y="67"/>
                      <a:pt x="571" y="67"/>
                    </a:cubicBezTo>
                    <a:cubicBezTo>
                      <a:pt x="571" y="65"/>
                      <a:pt x="565" y="64"/>
                      <a:pt x="569" y="63"/>
                    </a:cubicBezTo>
                    <a:cubicBezTo>
                      <a:pt x="568" y="61"/>
                      <a:pt x="567" y="61"/>
                      <a:pt x="565" y="60"/>
                    </a:cubicBezTo>
                    <a:cubicBezTo>
                      <a:pt x="564" y="53"/>
                      <a:pt x="565" y="52"/>
                      <a:pt x="565" y="44"/>
                    </a:cubicBezTo>
                    <a:cubicBezTo>
                      <a:pt x="573" y="44"/>
                      <a:pt x="583" y="45"/>
                      <a:pt x="589" y="44"/>
                    </a:cubicBezTo>
                    <a:cubicBezTo>
                      <a:pt x="592" y="44"/>
                      <a:pt x="590" y="40"/>
                      <a:pt x="593" y="43"/>
                    </a:cubicBezTo>
                    <a:cubicBezTo>
                      <a:pt x="598" y="40"/>
                      <a:pt x="594" y="37"/>
                      <a:pt x="596" y="33"/>
                    </a:cubicBezTo>
                    <a:cubicBezTo>
                      <a:pt x="599" y="34"/>
                      <a:pt x="601" y="33"/>
                      <a:pt x="603" y="32"/>
                    </a:cubicBezTo>
                    <a:cubicBezTo>
                      <a:pt x="605" y="29"/>
                      <a:pt x="609" y="27"/>
                      <a:pt x="611" y="25"/>
                    </a:cubicBezTo>
                    <a:cubicBezTo>
                      <a:pt x="626" y="23"/>
                      <a:pt x="641" y="21"/>
                      <a:pt x="652" y="16"/>
                    </a:cubicBezTo>
                    <a:cubicBezTo>
                      <a:pt x="654" y="15"/>
                      <a:pt x="655" y="19"/>
                      <a:pt x="655" y="19"/>
                    </a:cubicBezTo>
                    <a:cubicBezTo>
                      <a:pt x="656" y="19"/>
                      <a:pt x="657" y="15"/>
                      <a:pt x="656" y="15"/>
                    </a:cubicBezTo>
                    <a:cubicBezTo>
                      <a:pt x="659" y="16"/>
                      <a:pt x="656" y="17"/>
                      <a:pt x="658" y="19"/>
                    </a:cubicBezTo>
                    <a:cubicBezTo>
                      <a:pt x="658" y="20"/>
                      <a:pt x="661" y="19"/>
                      <a:pt x="661" y="21"/>
                    </a:cubicBezTo>
                    <a:cubicBezTo>
                      <a:pt x="663" y="20"/>
                      <a:pt x="659" y="18"/>
                      <a:pt x="662" y="18"/>
                    </a:cubicBezTo>
                    <a:cubicBezTo>
                      <a:pt x="664" y="17"/>
                      <a:pt x="669" y="18"/>
                      <a:pt x="669" y="14"/>
                    </a:cubicBezTo>
                    <a:cubicBezTo>
                      <a:pt x="672" y="14"/>
                      <a:pt x="673" y="13"/>
                      <a:pt x="673" y="11"/>
                    </a:cubicBezTo>
                    <a:cubicBezTo>
                      <a:pt x="675" y="11"/>
                      <a:pt x="675" y="13"/>
                      <a:pt x="677" y="14"/>
                    </a:cubicBezTo>
                    <a:cubicBezTo>
                      <a:pt x="681" y="13"/>
                      <a:pt x="680" y="9"/>
                      <a:pt x="680" y="5"/>
                    </a:cubicBezTo>
                    <a:cubicBezTo>
                      <a:pt x="687" y="3"/>
                      <a:pt x="694" y="0"/>
                      <a:pt x="704" y="1"/>
                    </a:cubicBezTo>
                    <a:cubicBezTo>
                      <a:pt x="703" y="2"/>
                      <a:pt x="703" y="4"/>
                      <a:pt x="703" y="7"/>
                    </a:cubicBezTo>
                    <a:cubicBezTo>
                      <a:pt x="705" y="10"/>
                      <a:pt x="711" y="10"/>
                      <a:pt x="714" y="7"/>
                    </a:cubicBezTo>
                    <a:cubicBezTo>
                      <a:pt x="715" y="7"/>
                      <a:pt x="715" y="8"/>
                      <a:pt x="714" y="8"/>
                    </a:cubicBezTo>
                    <a:moveTo>
                      <a:pt x="1051" y="179"/>
                    </a:moveTo>
                    <a:cubicBezTo>
                      <a:pt x="1051" y="177"/>
                      <a:pt x="1048" y="178"/>
                      <a:pt x="1048" y="176"/>
                    </a:cubicBezTo>
                    <a:cubicBezTo>
                      <a:pt x="1043" y="175"/>
                      <a:pt x="1043" y="179"/>
                      <a:pt x="1048" y="178"/>
                    </a:cubicBezTo>
                    <a:cubicBezTo>
                      <a:pt x="1048" y="179"/>
                      <a:pt x="1049" y="179"/>
                      <a:pt x="1051" y="179"/>
                    </a:cubicBezTo>
                    <a:moveTo>
                      <a:pt x="303" y="284"/>
                    </a:moveTo>
                    <a:cubicBezTo>
                      <a:pt x="302" y="289"/>
                      <a:pt x="308" y="286"/>
                      <a:pt x="306" y="291"/>
                    </a:cubicBezTo>
                    <a:cubicBezTo>
                      <a:pt x="308" y="292"/>
                      <a:pt x="309" y="289"/>
                      <a:pt x="310" y="291"/>
                    </a:cubicBezTo>
                    <a:cubicBezTo>
                      <a:pt x="310" y="293"/>
                      <a:pt x="309" y="292"/>
                      <a:pt x="308" y="293"/>
                    </a:cubicBezTo>
                    <a:cubicBezTo>
                      <a:pt x="306" y="294"/>
                      <a:pt x="300" y="296"/>
                      <a:pt x="299" y="296"/>
                    </a:cubicBezTo>
                    <a:cubicBezTo>
                      <a:pt x="295" y="295"/>
                      <a:pt x="294" y="292"/>
                      <a:pt x="292" y="290"/>
                    </a:cubicBezTo>
                    <a:cubicBezTo>
                      <a:pt x="292" y="288"/>
                      <a:pt x="296" y="289"/>
                      <a:pt x="296" y="287"/>
                    </a:cubicBezTo>
                    <a:cubicBezTo>
                      <a:pt x="293" y="285"/>
                      <a:pt x="292" y="284"/>
                      <a:pt x="287" y="286"/>
                    </a:cubicBezTo>
                    <a:cubicBezTo>
                      <a:pt x="286" y="283"/>
                      <a:pt x="285" y="281"/>
                      <a:pt x="280" y="281"/>
                    </a:cubicBezTo>
                    <a:cubicBezTo>
                      <a:pt x="279" y="281"/>
                      <a:pt x="280" y="284"/>
                      <a:pt x="279" y="284"/>
                    </a:cubicBezTo>
                    <a:cubicBezTo>
                      <a:pt x="278" y="285"/>
                      <a:pt x="276" y="285"/>
                      <a:pt x="275" y="286"/>
                    </a:cubicBezTo>
                    <a:cubicBezTo>
                      <a:pt x="273" y="287"/>
                      <a:pt x="273" y="291"/>
                      <a:pt x="269" y="290"/>
                    </a:cubicBezTo>
                    <a:cubicBezTo>
                      <a:pt x="271" y="295"/>
                      <a:pt x="267" y="296"/>
                      <a:pt x="266" y="297"/>
                    </a:cubicBezTo>
                    <a:cubicBezTo>
                      <a:pt x="265" y="300"/>
                      <a:pt x="266" y="303"/>
                      <a:pt x="265" y="307"/>
                    </a:cubicBezTo>
                    <a:cubicBezTo>
                      <a:pt x="264" y="307"/>
                      <a:pt x="263" y="306"/>
                      <a:pt x="262" y="305"/>
                    </a:cubicBezTo>
                    <a:cubicBezTo>
                      <a:pt x="261" y="310"/>
                      <a:pt x="265" y="312"/>
                      <a:pt x="262" y="315"/>
                    </a:cubicBezTo>
                    <a:cubicBezTo>
                      <a:pt x="265" y="314"/>
                      <a:pt x="264" y="318"/>
                      <a:pt x="265" y="318"/>
                    </a:cubicBezTo>
                    <a:cubicBezTo>
                      <a:pt x="266" y="318"/>
                      <a:pt x="267" y="318"/>
                      <a:pt x="268" y="318"/>
                    </a:cubicBezTo>
                    <a:cubicBezTo>
                      <a:pt x="271" y="319"/>
                      <a:pt x="272" y="321"/>
                      <a:pt x="273" y="319"/>
                    </a:cubicBezTo>
                    <a:cubicBezTo>
                      <a:pt x="274" y="319"/>
                      <a:pt x="276" y="319"/>
                      <a:pt x="276" y="319"/>
                    </a:cubicBezTo>
                    <a:cubicBezTo>
                      <a:pt x="281" y="319"/>
                      <a:pt x="280" y="318"/>
                      <a:pt x="282" y="317"/>
                    </a:cubicBezTo>
                    <a:cubicBezTo>
                      <a:pt x="284" y="316"/>
                      <a:pt x="285" y="318"/>
                      <a:pt x="287" y="318"/>
                    </a:cubicBezTo>
                    <a:cubicBezTo>
                      <a:pt x="288" y="317"/>
                      <a:pt x="288" y="315"/>
                      <a:pt x="289" y="315"/>
                    </a:cubicBezTo>
                    <a:cubicBezTo>
                      <a:pt x="292" y="314"/>
                      <a:pt x="298" y="314"/>
                      <a:pt x="301" y="315"/>
                    </a:cubicBezTo>
                    <a:cubicBezTo>
                      <a:pt x="304" y="316"/>
                      <a:pt x="304" y="318"/>
                      <a:pt x="307" y="318"/>
                    </a:cubicBezTo>
                    <a:cubicBezTo>
                      <a:pt x="308" y="318"/>
                      <a:pt x="309" y="317"/>
                      <a:pt x="310" y="317"/>
                    </a:cubicBezTo>
                    <a:cubicBezTo>
                      <a:pt x="309" y="317"/>
                      <a:pt x="311" y="318"/>
                      <a:pt x="311" y="318"/>
                    </a:cubicBezTo>
                    <a:cubicBezTo>
                      <a:pt x="315" y="319"/>
                      <a:pt x="315" y="319"/>
                      <a:pt x="318" y="319"/>
                    </a:cubicBezTo>
                    <a:cubicBezTo>
                      <a:pt x="325" y="320"/>
                      <a:pt x="331" y="318"/>
                      <a:pt x="338" y="319"/>
                    </a:cubicBezTo>
                    <a:cubicBezTo>
                      <a:pt x="337" y="316"/>
                      <a:pt x="338" y="314"/>
                      <a:pt x="339" y="312"/>
                    </a:cubicBezTo>
                    <a:cubicBezTo>
                      <a:pt x="334" y="306"/>
                      <a:pt x="331" y="300"/>
                      <a:pt x="321" y="298"/>
                    </a:cubicBezTo>
                    <a:cubicBezTo>
                      <a:pt x="322" y="296"/>
                      <a:pt x="319" y="296"/>
                      <a:pt x="318" y="294"/>
                    </a:cubicBezTo>
                    <a:cubicBezTo>
                      <a:pt x="318" y="292"/>
                      <a:pt x="318" y="291"/>
                      <a:pt x="317" y="290"/>
                    </a:cubicBezTo>
                    <a:cubicBezTo>
                      <a:pt x="318" y="286"/>
                      <a:pt x="322" y="286"/>
                      <a:pt x="321" y="280"/>
                    </a:cubicBezTo>
                    <a:cubicBezTo>
                      <a:pt x="313" y="279"/>
                      <a:pt x="309" y="283"/>
                      <a:pt x="303" y="284"/>
                    </a:cubicBezTo>
                    <a:moveTo>
                      <a:pt x="400" y="349"/>
                    </a:moveTo>
                    <a:cubicBezTo>
                      <a:pt x="398" y="349"/>
                      <a:pt x="396" y="349"/>
                      <a:pt x="398" y="350"/>
                    </a:cubicBezTo>
                    <a:cubicBezTo>
                      <a:pt x="401" y="348"/>
                      <a:pt x="406" y="348"/>
                      <a:pt x="408" y="347"/>
                    </a:cubicBezTo>
                    <a:cubicBezTo>
                      <a:pt x="408" y="347"/>
                      <a:pt x="408" y="345"/>
                      <a:pt x="408" y="345"/>
                    </a:cubicBezTo>
                    <a:cubicBezTo>
                      <a:pt x="409" y="344"/>
                      <a:pt x="410" y="346"/>
                      <a:pt x="411" y="346"/>
                    </a:cubicBezTo>
                    <a:cubicBezTo>
                      <a:pt x="411" y="336"/>
                      <a:pt x="411" y="336"/>
                      <a:pt x="411" y="336"/>
                    </a:cubicBezTo>
                    <a:cubicBezTo>
                      <a:pt x="409" y="334"/>
                      <a:pt x="408" y="334"/>
                      <a:pt x="407" y="332"/>
                    </a:cubicBezTo>
                    <a:cubicBezTo>
                      <a:pt x="406" y="331"/>
                      <a:pt x="407" y="330"/>
                      <a:pt x="407" y="329"/>
                    </a:cubicBezTo>
                    <a:cubicBezTo>
                      <a:pt x="406" y="327"/>
                      <a:pt x="402" y="326"/>
                      <a:pt x="405" y="325"/>
                    </a:cubicBezTo>
                    <a:cubicBezTo>
                      <a:pt x="414" y="325"/>
                      <a:pt x="414" y="325"/>
                      <a:pt x="414" y="325"/>
                    </a:cubicBezTo>
                    <a:cubicBezTo>
                      <a:pt x="415" y="320"/>
                      <a:pt x="411" y="320"/>
                      <a:pt x="411" y="318"/>
                    </a:cubicBezTo>
                    <a:cubicBezTo>
                      <a:pt x="411" y="315"/>
                      <a:pt x="408" y="316"/>
                      <a:pt x="407" y="314"/>
                    </a:cubicBezTo>
                    <a:cubicBezTo>
                      <a:pt x="407" y="314"/>
                      <a:pt x="409" y="312"/>
                      <a:pt x="408" y="311"/>
                    </a:cubicBezTo>
                    <a:cubicBezTo>
                      <a:pt x="404" y="312"/>
                      <a:pt x="403" y="309"/>
                      <a:pt x="400" y="310"/>
                    </a:cubicBezTo>
                    <a:cubicBezTo>
                      <a:pt x="401" y="302"/>
                      <a:pt x="391" y="304"/>
                      <a:pt x="391" y="297"/>
                    </a:cubicBezTo>
                    <a:cubicBezTo>
                      <a:pt x="395" y="294"/>
                      <a:pt x="397" y="290"/>
                      <a:pt x="405" y="291"/>
                    </a:cubicBezTo>
                    <a:cubicBezTo>
                      <a:pt x="406" y="290"/>
                      <a:pt x="405" y="289"/>
                      <a:pt x="407" y="288"/>
                    </a:cubicBezTo>
                    <a:cubicBezTo>
                      <a:pt x="407" y="285"/>
                      <a:pt x="402" y="285"/>
                      <a:pt x="402" y="281"/>
                    </a:cubicBezTo>
                    <a:cubicBezTo>
                      <a:pt x="396" y="281"/>
                      <a:pt x="393" y="283"/>
                      <a:pt x="388" y="281"/>
                    </a:cubicBezTo>
                    <a:cubicBezTo>
                      <a:pt x="388" y="283"/>
                      <a:pt x="388" y="285"/>
                      <a:pt x="387" y="283"/>
                    </a:cubicBezTo>
                    <a:cubicBezTo>
                      <a:pt x="386" y="282"/>
                      <a:pt x="386" y="284"/>
                      <a:pt x="386" y="284"/>
                    </a:cubicBezTo>
                    <a:cubicBezTo>
                      <a:pt x="383" y="286"/>
                      <a:pt x="377" y="288"/>
                      <a:pt x="376" y="288"/>
                    </a:cubicBezTo>
                    <a:cubicBezTo>
                      <a:pt x="372" y="290"/>
                      <a:pt x="373" y="290"/>
                      <a:pt x="372" y="293"/>
                    </a:cubicBezTo>
                    <a:cubicBezTo>
                      <a:pt x="371" y="293"/>
                      <a:pt x="369" y="292"/>
                      <a:pt x="369" y="293"/>
                    </a:cubicBezTo>
                    <a:cubicBezTo>
                      <a:pt x="368" y="293"/>
                      <a:pt x="369" y="296"/>
                      <a:pt x="369" y="297"/>
                    </a:cubicBezTo>
                    <a:cubicBezTo>
                      <a:pt x="369" y="300"/>
                      <a:pt x="373" y="295"/>
                      <a:pt x="373" y="300"/>
                    </a:cubicBezTo>
                    <a:cubicBezTo>
                      <a:pt x="373" y="301"/>
                      <a:pt x="374" y="301"/>
                      <a:pt x="374" y="303"/>
                    </a:cubicBezTo>
                    <a:cubicBezTo>
                      <a:pt x="373" y="307"/>
                      <a:pt x="376" y="310"/>
                      <a:pt x="376" y="311"/>
                    </a:cubicBezTo>
                    <a:cubicBezTo>
                      <a:pt x="376" y="313"/>
                      <a:pt x="376" y="313"/>
                      <a:pt x="377" y="314"/>
                    </a:cubicBezTo>
                    <a:cubicBezTo>
                      <a:pt x="377" y="314"/>
                      <a:pt x="379" y="318"/>
                      <a:pt x="379" y="318"/>
                    </a:cubicBezTo>
                    <a:cubicBezTo>
                      <a:pt x="380" y="322"/>
                      <a:pt x="380" y="321"/>
                      <a:pt x="381" y="324"/>
                    </a:cubicBezTo>
                    <a:cubicBezTo>
                      <a:pt x="382" y="325"/>
                      <a:pt x="381" y="327"/>
                      <a:pt x="381" y="328"/>
                    </a:cubicBezTo>
                    <a:cubicBezTo>
                      <a:pt x="382" y="329"/>
                      <a:pt x="385" y="329"/>
                      <a:pt x="384" y="332"/>
                    </a:cubicBezTo>
                    <a:cubicBezTo>
                      <a:pt x="379" y="331"/>
                      <a:pt x="383" y="338"/>
                      <a:pt x="380" y="339"/>
                    </a:cubicBezTo>
                    <a:cubicBezTo>
                      <a:pt x="386" y="340"/>
                      <a:pt x="386" y="349"/>
                      <a:pt x="393" y="345"/>
                    </a:cubicBezTo>
                    <a:cubicBezTo>
                      <a:pt x="387" y="350"/>
                      <a:pt x="399" y="345"/>
                      <a:pt x="400" y="349"/>
                    </a:cubicBezTo>
                    <a:moveTo>
                      <a:pt x="442" y="284"/>
                    </a:moveTo>
                    <a:cubicBezTo>
                      <a:pt x="441" y="285"/>
                      <a:pt x="441" y="287"/>
                      <a:pt x="440" y="288"/>
                    </a:cubicBezTo>
                    <a:cubicBezTo>
                      <a:pt x="439" y="290"/>
                      <a:pt x="437" y="290"/>
                      <a:pt x="436" y="291"/>
                    </a:cubicBezTo>
                    <a:cubicBezTo>
                      <a:pt x="437" y="292"/>
                      <a:pt x="440" y="295"/>
                      <a:pt x="440" y="297"/>
                    </a:cubicBezTo>
                    <a:cubicBezTo>
                      <a:pt x="440" y="297"/>
                      <a:pt x="438" y="297"/>
                      <a:pt x="439" y="298"/>
                    </a:cubicBezTo>
                    <a:cubicBezTo>
                      <a:pt x="440" y="300"/>
                      <a:pt x="443" y="299"/>
                      <a:pt x="445" y="301"/>
                    </a:cubicBezTo>
                    <a:cubicBezTo>
                      <a:pt x="445" y="300"/>
                      <a:pt x="446" y="299"/>
                      <a:pt x="447" y="298"/>
                    </a:cubicBezTo>
                    <a:cubicBezTo>
                      <a:pt x="449" y="294"/>
                      <a:pt x="445" y="294"/>
                      <a:pt x="445" y="291"/>
                    </a:cubicBezTo>
                    <a:cubicBezTo>
                      <a:pt x="447" y="290"/>
                      <a:pt x="449" y="289"/>
                      <a:pt x="449" y="286"/>
                    </a:cubicBezTo>
                    <a:cubicBezTo>
                      <a:pt x="446" y="286"/>
                      <a:pt x="446" y="285"/>
                      <a:pt x="447" y="283"/>
                    </a:cubicBezTo>
                    <a:cubicBezTo>
                      <a:pt x="445" y="284"/>
                      <a:pt x="443" y="283"/>
                      <a:pt x="442" y="284"/>
                    </a:cubicBezTo>
                    <a:moveTo>
                      <a:pt x="258" y="322"/>
                    </a:moveTo>
                    <a:cubicBezTo>
                      <a:pt x="257" y="328"/>
                      <a:pt x="267" y="324"/>
                      <a:pt x="268" y="322"/>
                    </a:cubicBezTo>
                    <a:cubicBezTo>
                      <a:pt x="264" y="321"/>
                      <a:pt x="262" y="321"/>
                      <a:pt x="258" y="322"/>
                    </a:cubicBezTo>
                    <a:moveTo>
                      <a:pt x="290" y="583"/>
                    </a:moveTo>
                    <a:cubicBezTo>
                      <a:pt x="292" y="578"/>
                      <a:pt x="300" y="578"/>
                      <a:pt x="299" y="569"/>
                    </a:cubicBezTo>
                    <a:cubicBezTo>
                      <a:pt x="295" y="572"/>
                      <a:pt x="288" y="566"/>
                      <a:pt x="283" y="570"/>
                    </a:cubicBezTo>
                    <a:cubicBezTo>
                      <a:pt x="289" y="571"/>
                      <a:pt x="282" y="572"/>
                      <a:pt x="282" y="573"/>
                    </a:cubicBezTo>
                    <a:cubicBezTo>
                      <a:pt x="282" y="572"/>
                      <a:pt x="283" y="576"/>
                      <a:pt x="283" y="577"/>
                    </a:cubicBezTo>
                    <a:cubicBezTo>
                      <a:pt x="283" y="579"/>
                      <a:pt x="283" y="581"/>
                      <a:pt x="282" y="582"/>
                    </a:cubicBezTo>
                    <a:cubicBezTo>
                      <a:pt x="282" y="581"/>
                      <a:pt x="281" y="580"/>
                      <a:pt x="280" y="582"/>
                    </a:cubicBezTo>
                    <a:cubicBezTo>
                      <a:pt x="282" y="584"/>
                      <a:pt x="287" y="583"/>
                      <a:pt x="290" y="58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8" name="Freeform 92">
                <a:extLst>
                  <a:ext uri="{FF2B5EF4-FFF2-40B4-BE49-F238E27FC236}">
                    <a16:creationId xmlns:a16="http://schemas.microsoft.com/office/drawing/2014/main" id="{D65CFF6D-8A31-AFEE-8C6D-DF9C1D692727}"/>
                  </a:ext>
                </a:extLst>
              </p:cNvPr>
              <p:cNvSpPr/>
              <p:nvPr/>
            </p:nvSpPr>
            <p:spPr bwMode="auto">
              <a:xfrm>
                <a:off x="2303462" y="1103312"/>
                <a:ext cx="63500" cy="34925"/>
              </a:xfrm>
              <a:custGeom>
                <a:avLst/>
                <a:gdLst>
                  <a:gd name="T0" fmla="*/ 12 w 17"/>
                  <a:gd name="T1" fmla="*/ 0 h 9"/>
                  <a:gd name="T2" fmla="*/ 15 w 17"/>
                  <a:gd name="T3" fmla="*/ 8 h 9"/>
                  <a:gd name="T4" fmla="*/ 0 w 17"/>
                  <a:gd name="T5" fmla="*/ 4 h 9"/>
                  <a:gd name="T6" fmla="*/ 12 w 17"/>
                  <a:gd name="T7" fmla="*/ 0 h 9"/>
                </a:gdLst>
                <a:ahLst/>
                <a:cxnLst>
                  <a:cxn ang="0">
                    <a:pos x="T0" y="T1"/>
                  </a:cxn>
                  <a:cxn ang="0">
                    <a:pos x="T2" y="T3"/>
                  </a:cxn>
                  <a:cxn ang="0">
                    <a:pos x="T4" y="T5"/>
                  </a:cxn>
                  <a:cxn ang="0">
                    <a:pos x="T6" y="T7"/>
                  </a:cxn>
                </a:cxnLst>
                <a:rect l="0" t="0" r="r" b="b"/>
                <a:pathLst>
                  <a:path w="17" h="9">
                    <a:moveTo>
                      <a:pt x="12" y="0"/>
                    </a:moveTo>
                    <a:cubicBezTo>
                      <a:pt x="12" y="4"/>
                      <a:pt x="17" y="3"/>
                      <a:pt x="15" y="8"/>
                    </a:cubicBezTo>
                    <a:cubicBezTo>
                      <a:pt x="7" y="9"/>
                      <a:pt x="3" y="7"/>
                      <a:pt x="0" y="4"/>
                    </a:cubicBezTo>
                    <a:cubicBezTo>
                      <a:pt x="2" y="1"/>
                      <a:pt x="7" y="1"/>
                      <a:pt x="12"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69" name="Freeform 93">
                <a:extLst>
                  <a:ext uri="{FF2B5EF4-FFF2-40B4-BE49-F238E27FC236}">
                    <a16:creationId xmlns:a16="http://schemas.microsoft.com/office/drawing/2014/main" id="{347C675B-3E89-3EB7-E138-68740770D1CD}"/>
                  </a:ext>
                </a:extLst>
              </p:cNvPr>
              <p:cNvSpPr>
                <a:spLocks noEditPoints="1"/>
              </p:cNvSpPr>
              <p:nvPr/>
            </p:nvSpPr>
            <p:spPr bwMode="auto">
              <a:xfrm>
                <a:off x="2435225" y="1166812"/>
                <a:ext cx="633413" cy="442913"/>
              </a:xfrm>
              <a:custGeom>
                <a:avLst/>
                <a:gdLst>
                  <a:gd name="T0" fmla="*/ 16 w 169"/>
                  <a:gd name="T1" fmla="*/ 7 h 118"/>
                  <a:gd name="T2" fmla="*/ 22 w 169"/>
                  <a:gd name="T3" fmla="*/ 5 h 118"/>
                  <a:gd name="T4" fmla="*/ 22 w 169"/>
                  <a:gd name="T5" fmla="*/ 8 h 118"/>
                  <a:gd name="T6" fmla="*/ 22 w 169"/>
                  <a:gd name="T7" fmla="*/ 14 h 118"/>
                  <a:gd name="T8" fmla="*/ 26 w 169"/>
                  <a:gd name="T9" fmla="*/ 25 h 118"/>
                  <a:gd name="T10" fmla="*/ 36 w 169"/>
                  <a:gd name="T11" fmla="*/ 7 h 118"/>
                  <a:gd name="T12" fmla="*/ 49 w 169"/>
                  <a:gd name="T13" fmla="*/ 5 h 118"/>
                  <a:gd name="T14" fmla="*/ 57 w 169"/>
                  <a:gd name="T15" fmla="*/ 19 h 118"/>
                  <a:gd name="T16" fmla="*/ 67 w 169"/>
                  <a:gd name="T17" fmla="*/ 16 h 118"/>
                  <a:gd name="T18" fmla="*/ 81 w 169"/>
                  <a:gd name="T19" fmla="*/ 15 h 118"/>
                  <a:gd name="T20" fmla="*/ 87 w 169"/>
                  <a:gd name="T21" fmla="*/ 21 h 118"/>
                  <a:gd name="T22" fmla="*/ 92 w 169"/>
                  <a:gd name="T23" fmla="*/ 23 h 118"/>
                  <a:gd name="T24" fmla="*/ 95 w 169"/>
                  <a:gd name="T25" fmla="*/ 25 h 118"/>
                  <a:gd name="T26" fmla="*/ 108 w 169"/>
                  <a:gd name="T27" fmla="*/ 28 h 118"/>
                  <a:gd name="T28" fmla="*/ 119 w 169"/>
                  <a:gd name="T29" fmla="*/ 33 h 118"/>
                  <a:gd name="T30" fmla="*/ 123 w 169"/>
                  <a:gd name="T31" fmla="*/ 37 h 118"/>
                  <a:gd name="T32" fmla="*/ 131 w 169"/>
                  <a:gd name="T33" fmla="*/ 44 h 118"/>
                  <a:gd name="T34" fmla="*/ 126 w 169"/>
                  <a:gd name="T35" fmla="*/ 56 h 118"/>
                  <a:gd name="T36" fmla="*/ 138 w 169"/>
                  <a:gd name="T37" fmla="*/ 57 h 118"/>
                  <a:gd name="T38" fmla="*/ 141 w 169"/>
                  <a:gd name="T39" fmla="*/ 64 h 118"/>
                  <a:gd name="T40" fmla="*/ 153 w 169"/>
                  <a:gd name="T41" fmla="*/ 66 h 118"/>
                  <a:gd name="T42" fmla="*/ 160 w 169"/>
                  <a:gd name="T43" fmla="*/ 73 h 118"/>
                  <a:gd name="T44" fmla="*/ 162 w 169"/>
                  <a:gd name="T45" fmla="*/ 78 h 118"/>
                  <a:gd name="T46" fmla="*/ 155 w 169"/>
                  <a:gd name="T47" fmla="*/ 88 h 118"/>
                  <a:gd name="T48" fmla="*/ 146 w 169"/>
                  <a:gd name="T49" fmla="*/ 87 h 118"/>
                  <a:gd name="T50" fmla="*/ 137 w 169"/>
                  <a:gd name="T51" fmla="*/ 78 h 118"/>
                  <a:gd name="T52" fmla="*/ 130 w 169"/>
                  <a:gd name="T53" fmla="*/ 85 h 118"/>
                  <a:gd name="T54" fmla="*/ 140 w 169"/>
                  <a:gd name="T55" fmla="*/ 91 h 118"/>
                  <a:gd name="T56" fmla="*/ 146 w 169"/>
                  <a:gd name="T57" fmla="*/ 101 h 118"/>
                  <a:gd name="T58" fmla="*/ 141 w 169"/>
                  <a:gd name="T59" fmla="*/ 110 h 118"/>
                  <a:gd name="T60" fmla="*/ 123 w 169"/>
                  <a:gd name="T61" fmla="*/ 103 h 118"/>
                  <a:gd name="T62" fmla="*/ 129 w 169"/>
                  <a:gd name="T63" fmla="*/ 110 h 118"/>
                  <a:gd name="T64" fmla="*/ 136 w 169"/>
                  <a:gd name="T65" fmla="*/ 115 h 118"/>
                  <a:gd name="T66" fmla="*/ 129 w 169"/>
                  <a:gd name="T67" fmla="*/ 115 h 118"/>
                  <a:gd name="T68" fmla="*/ 113 w 169"/>
                  <a:gd name="T69" fmla="*/ 109 h 118"/>
                  <a:gd name="T70" fmla="*/ 105 w 169"/>
                  <a:gd name="T71" fmla="*/ 105 h 118"/>
                  <a:gd name="T72" fmla="*/ 101 w 169"/>
                  <a:gd name="T73" fmla="*/ 98 h 118"/>
                  <a:gd name="T74" fmla="*/ 92 w 169"/>
                  <a:gd name="T75" fmla="*/ 82 h 118"/>
                  <a:gd name="T76" fmla="*/ 94 w 169"/>
                  <a:gd name="T77" fmla="*/ 78 h 118"/>
                  <a:gd name="T78" fmla="*/ 96 w 169"/>
                  <a:gd name="T79" fmla="*/ 73 h 118"/>
                  <a:gd name="T80" fmla="*/ 101 w 169"/>
                  <a:gd name="T81" fmla="*/ 66 h 118"/>
                  <a:gd name="T82" fmla="*/ 96 w 169"/>
                  <a:gd name="T83" fmla="*/ 57 h 118"/>
                  <a:gd name="T84" fmla="*/ 91 w 169"/>
                  <a:gd name="T85" fmla="*/ 53 h 118"/>
                  <a:gd name="T86" fmla="*/ 87 w 169"/>
                  <a:gd name="T87" fmla="*/ 53 h 118"/>
                  <a:gd name="T88" fmla="*/ 81 w 169"/>
                  <a:gd name="T89" fmla="*/ 52 h 118"/>
                  <a:gd name="T90" fmla="*/ 70 w 169"/>
                  <a:gd name="T91" fmla="*/ 39 h 118"/>
                  <a:gd name="T92" fmla="*/ 59 w 169"/>
                  <a:gd name="T93" fmla="*/ 42 h 118"/>
                  <a:gd name="T94" fmla="*/ 49 w 169"/>
                  <a:gd name="T95" fmla="*/ 42 h 118"/>
                  <a:gd name="T96" fmla="*/ 37 w 169"/>
                  <a:gd name="T97" fmla="*/ 42 h 118"/>
                  <a:gd name="T98" fmla="*/ 16 w 169"/>
                  <a:gd name="T99" fmla="*/ 37 h 118"/>
                  <a:gd name="T100" fmla="*/ 7 w 169"/>
                  <a:gd name="T101" fmla="*/ 32 h 118"/>
                  <a:gd name="T102" fmla="*/ 4 w 169"/>
                  <a:gd name="T103" fmla="*/ 25 h 118"/>
                  <a:gd name="T104" fmla="*/ 5 w 169"/>
                  <a:gd name="T105" fmla="*/ 19 h 118"/>
                  <a:gd name="T106" fmla="*/ 109 w 169"/>
                  <a:gd name="T107" fmla="*/ 81 h 118"/>
                  <a:gd name="T108" fmla="*/ 116 w 169"/>
                  <a:gd name="T109" fmla="*/ 75 h 118"/>
                  <a:gd name="T110" fmla="*/ 109 w 169"/>
                  <a:gd name="T111" fmla="*/ 81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69" h="118">
                    <a:moveTo>
                      <a:pt x="7" y="8"/>
                    </a:moveTo>
                    <a:cubicBezTo>
                      <a:pt x="9" y="12"/>
                      <a:pt x="15" y="3"/>
                      <a:pt x="16" y="7"/>
                    </a:cubicBezTo>
                    <a:cubicBezTo>
                      <a:pt x="18" y="7"/>
                      <a:pt x="17" y="4"/>
                      <a:pt x="18" y="4"/>
                    </a:cubicBezTo>
                    <a:cubicBezTo>
                      <a:pt x="20" y="3"/>
                      <a:pt x="21" y="5"/>
                      <a:pt x="22" y="5"/>
                    </a:cubicBezTo>
                    <a:cubicBezTo>
                      <a:pt x="24" y="5"/>
                      <a:pt x="24" y="0"/>
                      <a:pt x="28" y="4"/>
                    </a:cubicBezTo>
                    <a:cubicBezTo>
                      <a:pt x="28" y="10"/>
                      <a:pt x="24" y="6"/>
                      <a:pt x="22" y="8"/>
                    </a:cubicBezTo>
                    <a:cubicBezTo>
                      <a:pt x="21" y="9"/>
                      <a:pt x="25" y="9"/>
                      <a:pt x="25" y="9"/>
                    </a:cubicBezTo>
                    <a:cubicBezTo>
                      <a:pt x="25" y="11"/>
                      <a:pt x="22" y="12"/>
                      <a:pt x="22" y="14"/>
                    </a:cubicBezTo>
                    <a:cubicBezTo>
                      <a:pt x="22" y="16"/>
                      <a:pt x="23" y="16"/>
                      <a:pt x="23" y="18"/>
                    </a:cubicBezTo>
                    <a:cubicBezTo>
                      <a:pt x="24" y="20"/>
                      <a:pt x="22" y="25"/>
                      <a:pt x="26" y="25"/>
                    </a:cubicBezTo>
                    <a:cubicBezTo>
                      <a:pt x="29" y="24"/>
                      <a:pt x="27" y="17"/>
                      <a:pt x="28" y="14"/>
                    </a:cubicBezTo>
                    <a:cubicBezTo>
                      <a:pt x="34" y="15"/>
                      <a:pt x="34" y="10"/>
                      <a:pt x="36" y="7"/>
                    </a:cubicBezTo>
                    <a:cubicBezTo>
                      <a:pt x="38" y="10"/>
                      <a:pt x="41" y="4"/>
                      <a:pt x="43" y="8"/>
                    </a:cubicBezTo>
                    <a:cubicBezTo>
                      <a:pt x="46" y="8"/>
                      <a:pt x="45" y="4"/>
                      <a:pt x="49" y="5"/>
                    </a:cubicBezTo>
                    <a:cubicBezTo>
                      <a:pt x="48" y="10"/>
                      <a:pt x="52" y="11"/>
                      <a:pt x="56" y="12"/>
                    </a:cubicBezTo>
                    <a:cubicBezTo>
                      <a:pt x="54" y="17"/>
                      <a:pt x="55" y="16"/>
                      <a:pt x="57" y="19"/>
                    </a:cubicBezTo>
                    <a:cubicBezTo>
                      <a:pt x="59" y="18"/>
                      <a:pt x="61" y="18"/>
                      <a:pt x="63" y="19"/>
                    </a:cubicBezTo>
                    <a:cubicBezTo>
                      <a:pt x="66" y="20"/>
                      <a:pt x="66" y="17"/>
                      <a:pt x="67" y="16"/>
                    </a:cubicBezTo>
                    <a:cubicBezTo>
                      <a:pt x="68" y="16"/>
                      <a:pt x="71" y="17"/>
                      <a:pt x="71" y="15"/>
                    </a:cubicBezTo>
                    <a:cubicBezTo>
                      <a:pt x="75" y="16"/>
                      <a:pt x="77" y="16"/>
                      <a:pt x="81" y="15"/>
                    </a:cubicBezTo>
                    <a:cubicBezTo>
                      <a:pt x="81" y="18"/>
                      <a:pt x="85" y="17"/>
                      <a:pt x="84" y="16"/>
                    </a:cubicBezTo>
                    <a:cubicBezTo>
                      <a:pt x="85" y="17"/>
                      <a:pt x="85" y="19"/>
                      <a:pt x="87" y="21"/>
                    </a:cubicBezTo>
                    <a:cubicBezTo>
                      <a:pt x="87" y="21"/>
                      <a:pt x="90" y="21"/>
                      <a:pt x="91" y="22"/>
                    </a:cubicBezTo>
                    <a:cubicBezTo>
                      <a:pt x="92" y="22"/>
                      <a:pt x="91" y="23"/>
                      <a:pt x="92" y="23"/>
                    </a:cubicBezTo>
                    <a:cubicBezTo>
                      <a:pt x="95" y="24"/>
                      <a:pt x="91" y="26"/>
                      <a:pt x="94" y="28"/>
                    </a:cubicBezTo>
                    <a:cubicBezTo>
                      <a:pt x="94" y="28"/>
                      <a:pt x="95" y="25"/>
                      <a:pt x="95" y="25"/>
                    </a:cubicBezTo>
                    <a:cubicBezTo>
                      <a:pt x="97" y="26"/>
                      <a:pt x="97" y="29"/>
                      <a:pt x="101" y="29"/>
                    </a:cubicBezTo>
                    <a:cubicBezTo>
                      <a:pt x="103" y="29"/>
                      <a:pt x="105" y="28"/>
                      <a:pt x="108" y="28"/>
                    </a:cubicBezTo>
                    <a:cubicBezTo>
                      <a:pt x="107" y="33"/>
                      <a:pt x="116" y="30"/>
                      <a:pt x="116" y="35"/>
                    </a:cubicBezTo>
                    <a:cubicBezTo>
                      <a:pt x="118" y="35"/>
                      <a:pt x="119" y="34"/>
                      <a:pt x="119" y="33"/>
                    </a:cubicBezTo>
                    <a:cubicBezTo>
                      <a:pt x="121" y="34"/>
                      <a:pt x="121" y="36"/>
                      <a:pt x="122" y="39"/>
                    </a:cubicBezTo>
                    <a:cubicBezTo>
                      <a:pt x="123" y="39"/>
                      <a:pt x="123" y="38"/>
                      <a:pt x="123" y="37"/>
                    </a:cubicBezTo>
                    <a:cubicBezTo>
                      <a:pt x="125" y="39"/>
                      <a:pt x="127" y="42"/>
                      <a:pt x="131" y="42"/>
                    </a:cubicBezTo>
                    <a:cubicBezTo>
                      <a:pt x="131" y="43"/>
                      <a:pt x="130" y="44"/>
                      <a:pt x="131" y="44"/>
                    </a:cubicBezTo>
                    <a:cubicBezTo>
                      <a:pt x="133" y="47"/>
                      <a:pt x="127" y="49"/>
                      <a:pt x="131" y="50"/>
                    </a:cubicBezTo>
                    <a:cubicBezTo>
                      <a:pt x="130" y="52"/>
                      <a:pt x="126" y="52"/>
                      <a:pt x="126" y="56"/>
                    </a:cubicBezTo>
                    <a:cubicBezTo>
                      <a:pt x="129" y="61"/>
                      <a:pt x="135" y="54"/>
                      <a:pt x="137" y="60"/>
                    </a:cubicBezTo>
                    <a:cubicBezTo>
                      <a:pt x="138" y="60"/>
                      <a:pt x="138" y="58"/>
                      <a:pt x="138" y="57"/>
                    </a:cubicBezTo>
                    <a:cubicBezTo>
                      <a:pt x="141" y="57"/>
                      <a:pt x="139" y="60"/>
                      <a:pt x="140" y="61"/>
                    </a:cubicBezTo>
                    <a:cubicBezTo>
                      <a:pt x="140" y="61"/>
                      <a:pt x="141" y="64"/>
                      <a:pt x="141" y="64"/>
                    </a:cubicBezTo>
                    <a:cubicBezTo>
                      <a:pt x="143" y="64"/>
                      <a:pt x="145" y="61"/>
                      <a:pt x="144" y="67"/>
                    </a:cubicBezTo>
                    <a:cubicBezTo>
                      <a:pt x="147" y="67"/>
                      <a:pt x="148" y="65"/>
                      <a:pt x="153" y="66"/>
                    </a:cubicBezTo>
                    <a:cubicBezTo>
                      <a:pt x="153" y="67"/>
                      <a:pt x="154" y="68"/>
                      <a:pt x="154" y="70"/>
                    </a:cubicBezTo>
                    <a:cubicBezTo>
                      <a:pt x="156" y="70"/>
                      <a:pt x="161" y="68"/>
                      <a:pt x="160" y="73"/>
                    </a:cubicBezTo>
                    <a:cubicBezTo>
                      <a:pt x="165" y="70"/>
                      <a:pt x="162" y="73"/>
                      <a:pt x="167" y="74"/>
                    </a:cubicBezTo>
                    <a:cubicBezTo>
                      <a:pt x="169" y="77"/>
                      <a:pt x="162" y="78"/>
                      <a:pt x="162" y="78"/>
                    </a:cubicBezTo>
                    <a:cubicBezTo>
                      <a:pt x="162" y="79"/>
                      <a:pt x="163" y="80"/>
                      <a:pt x="164" y="80"/>
                    </a:cubicBezTo>
                    <a:cubicBezTo>
                      <a:pt x="160" y="83"/>
                      <a:pt x="157" y="83"/>
                      <a:pt x="155" y="88"/>
                    </a:cubicBezTo>
                    <a:cubicBezTo>
                      <a:pt x="154" y="88"/>
                      <a:pt x="153" y="88"/>
                      <a:pt x="153" y="89"/>
                    </a:cubicBezTo>
                    <a:cubicBezTo>
                      <a:pt x="151" y="89"/>
                      <a:pt x="146" y="89"/>
                      <a:pt x="146" y="87"/>
                    </a:cubicBezTo>
                    <a:cubicBezTo>
                      <a:pt x="146" y="84"/>
                      <a:pt x="138" y="87"/>
                      <a:pt x="140" y="81"/>
                    </a:cubicBezTo>
                    <a:cubicBezTo>
                      <a:pt x="137" y="81"/>
                      <a:pt x="137" y="80"/>
                      <a:pt x="137" y="78"/>
                    </a:cubicBezTo>
                    <a:cubicBezTo>
                      <a:pt x="131" y="78"/>
                      <a:pt x="131" y="78"/>
                      <a:pt x="131" y="78"/>
                    </a:cubicBezTo>
                    <a:cubicBezTo>
                      <a:pt x="128" y="78"/>
                      <a:pt x="131" y="83"/>
                      <a:pt x="130" y="85"/>
                    </a:cubicBezTo>
                    <a:cubicBezTo>
                      <a:pt x="130" y="88"/>
                      <a:pt x="134" y="88"/>
                      <a:pt x="134" y="91"/>
                    </a:cubicBezTo>
                    <a:cubicBezTo>
                      <a:pt x="137" y="89"/>
                      <a:pt x="140" y="94"/>
                      <a:pt x="140" y="91"/>
                    </a:cubicBezTo>
                    <a:cubicBezTo>
                      <a:pt x="142" y="92"/>
                      <a:pt x="143" y="96"/>
                      <a:pt x="143" y="99"/>
                    </a:cubicBezTo>
                    <a:cubicBezTo>
                      <a:pt x="142" y="101"/>
                      <a:pt x="145" y="100"/>
                      <a:pt x="146" y="101"/>
                    </a:cubicBezTo>
                    <a:cubicBezTo>
                      <a:pt x="147" y="104"/>
                      <a:pt x="144" y="110"/>
                      <a:pt x="144" y="113"/>
                    </a:cubicBezTo>
                    <a:cubicBezTo>
                      <a:pt x="141" y="115"/>
                      <a:pt x="142" y="111"/>
                      <a:pt x="141" y="110"/>
                    </a:cubicBezTo>
                    <a:cubicBezTo>
                      <a:pt x="139" y="109"/>
                      <a:pt x="135" y="110"/>
                      <a:pt x="134" y="106"/>
                    </a:cubicBezTo>
                    <a:cubicBezTo>
                      <a:pt x="129" y="107"/>
                      <a:pt x="129" y="102"/>
                      <a:pt x="123" y="103"/>
                    </a:cubicBezTo>
                    <a:cubicBezTo>
                      <a:pt x="123" y="106"/>
                      <a:pt x="128" y="104"/>
                      <a:pt x="129" y="106"/>
                    </a:cubicBezTo>
                    <a:cubicBezTo>
                      <a:pt x="124" y="111"/>
                      <a:pt x="133" y="108"/>
                      <a:pt x="129" y="110"/>
                    </a:cubicBezTo>
                    <a:cubicBezTo>
                      <a:pt x="129" y="112"/>
                      <a:pt x="132" y="112"/>
                      <a:pt x="134" y="113"/>
                    </a:cubicBezTo>
                    <a:cubicBezTo>
                      <a:pt x="135" y="114"/>
                      <a:pt x="134" y="115"/>
                      <a:pt x="136" y="115"/>
                    </a:cubicBezTo>
                    <a:cubicBezTo>
                      <a:pt x="138" y="115"/>
                      <a:pt x="138" y="115"/>
                      <a:pt x="138" y="117"/>
                    </a:cubicBezTo>
                    <a:cubicBezTo>
                      <a:pt x="134" y="118"/>
                      <a:pt x="132" y="117"/>
                      <a:pt x="129" y="115"/>
                    </a:cubicBezTo>
                    <a:cubicBezTo>
                      <a:pt x="127" y="113"/>
                      <a:pt x="123" y="114"/>
                      <a:pt x="120" y="112"/>
                    </a:cubicBezTo>
                    <a:cubicBezTo>
                      <a:pt x="119" y="111"/>
                      <a:pt x="115" y="109"/>
                      <a:pt x="113" y="109"/>
                    </a:cubicBezTo>
                    <a:cubicBezTo>
                      <a:pt x="111" y="109"/>
                      <a:pt x="111" y="107"/>
                      <a:pt x="110" y="106"/>
                    </a:cubicBezTo>
                    <a:cubicBezTo>
                      <a:pt x="109" y="105"/>
                      <a:pt x="106" y="106"/>
                      <a:pt x="105" y="105"/>
                    </a:cubicBezTo>
                    <a:cubicBezTo>
                      <a:pt x="104" y="104"/>
                      <a:pt x="104" y="102"/>
                      <a:pt x="103" y="101"/>
                    </a:cubicBezTo>
                    <a:cubicBezTo>
                      <a:pt x="103" y="100"/>
                      <a:pt x="99" y="101"/>
                      <a:pt x="101" y="98"/>
                    </a:cubicBezTo>
                    <a:cubicBezTo>
                      <a:pt x="95" y="98"/>
                      <a:pt x="94" y="92"/>
                      <a:pt x="91" y="89"/>
                    </a:cubicBezTo>
                    <a:cubicBezTo>
                      <a:pt x="92" y="89"/>
                      <a:pt x="90" y="84"/>
                      <a:pt x="92" y="82"/>
                    </a:cubicBezTo>
                    <a:cubicBezTo>
                      <a:pt x="92" y="82"/>
                      <a:pt x="95" y="83"/>
                      <a:pt x="95" y="82"/>
                    </a:cubicBezTo>
                    <a:cubicBezTo>
                      <a:pt x="95" y="82"/>
                      <a:pt x="93" y="80"/>
                      <a:pt x="94" y="78"/>
                    </a:cubicBezTo>
                    <a:cubicBezTo>
                      <a:pt x="94" y="78"/>
                      <a:pt x="96" y="78"/>
                      <a:pt x="96" y="78"/>
                    </a:cubicBezTo>
                    <a:cubicBezTo>
                      <a:pt x="97" y="77"/>
                      <a:pt x="96" y="74"/>
                      <a:pt x="96" y="73"/>
                    </a:cubicBezTo>
                    <a:cubicBezTo>
                      <a:pt x="97" y="72"/>
                      <a:pt x="99" y="73"/>
                      <a:pt x="99" y="73"/>
                    </a:cubicBezTo>
                    <a:cubicBezTo>
                      <a:pt x="101" y="71"/>
                      <a:pt x="99" y="67"/>
                      <a:pt x="101" y="66"/>
                    </a:cubicBezTo>
                    <a:cubicBezTo>
                      <a:pt x="100" y="64"/>
                      <a:pt x="98" y="64"/>
                      <a:pt x="96" y="64"/>
                    </a:cubicBezTo>
                    <a:cubicBezTo>
                      <a:pt x="96" y="57"/>
                      <a:pt x="96" y="57"/>
                      <a:pt x="96" y="57"/>
                    </a:cubicBezTo>
                    <a:cubicBezTo>
                      <a:pt x="95" y="57"/>
                      <a:pt x="94" y="57"/>
                      <a:pt x="94" y="59"/>
                    </a:cubicBezTo>
                    <a:cubicBezTo>
                      <a:pt x="91" y="57"/>
                      <a:pt x="92" y="54"/>
                      <a:pt x="91" y="53"/>
                    </a:cubicBezTo>
                    <a:cubicBezTo>
                      <a:pt x="90" y="53"/>
                      <a:pt x="89" y="55"/>
                      <a:pt x="88" y="54"/>
                    </a:cubicBezTo>
                    <a:cubicBezTo>
                      <a:pt x="88" y="54"/>
                      <a:pt x="87" y="53"/>
                      <a:pt x="87" y="53"/>
                    </a:cubicBezTo>
                    <a:cubicBezTo>
                      <a:pt x="86" y="52"/>
                      <a:pt x="84" y="50"/>
                      <a:pt x="84" y="50"/>
                    </a:cubicBezTo>
                    <a:cubicBezTo>
                      <a:pt x="83" y="50"/>
                      <a:pt x="82" y="52"/>
                      <a:pt x="81" y="52"/>
                    </a:cubicBezTo>
                    <a:cubicBezTo>
                      <a:pt x="81" y="51"/>
                      <a:pt x="79" y="48"/>
                      <a:pt x="75" y="49"/>
                    </a:cubicBezTo>
                    <a:cubicBezTo>
                      <a:pt x="81" y="42"/>
                      <a:pt x="68" y="46"/>
                      <a:pt x="70" y="39"/>
                    </a:cubicBezTo>
                    <a:cubicBezTo>
                      <a:pt x="66" y="39"/>
                      <a:pt x="63" y="39"/>
                      <a:pt x="63" y="43"/>
                    </a:cubicBezTo>
                    <a:cubicBezTo>
                      <a:pt x="61" y="44"/>
                      <a:pt x="59" y="42"/>
                      <a:pt x="59" y="42"/>
                    </a:cubicBezTo>
                    <a:cubicBezTo>
                      <a:pt x="57" y="42"/>
                      <a:pt x="56" y="43"/>
                      <a:pt x="54" y="43"/>
                    </a:cubicBezTo>
                    <a:cubicBezTo>
                      <a:pt x="52" y="43"/>
                      <a:pt x="51" y="42"/>
                      <a:pt x="49" y="42"/>
                    </a:cubicBezTo>
                    <a:cubicBezTo>
                      <a:pt x="46" y="42"/>
                      <a:pt x="46" y="43"/>
                      <a:pt x="43" y="43"/>
                    </a:cubicBezTo>
                    <a:cubicBezTo>
                      <a:pt x="40" y="43"/>
                      <a:pt x="39" y="42"/>
                      <a:pt x="37" y="42"/>
                    </a:cubicBezTo>
                    <a:cubicBezTo>
                      <a:pt x="31" y="41"/>
                      <a:pt x="26" y="42"/>
                      <a:pt x="19" y="40"/>
                    </a:cubicBezTo>
                    <a:cubicBezTo>
                      <a:pt x="19" y="40"/>
                      <a:pt x="17" y="38"/>
                      <a:pt x="16" y="37"/>
                    </a:cubicBezTo>
                    <a:cubicBezTo>
                      <a:pt x="14" y="37"/>
                      <a:pt x="12" y="38"/>
                      <a:pt x="12" y="35"/>
                    </a:cubicBezTo>
                    <a:cubicBezTo>
                      <a:pt x="10" y="34"/>
                      <a:pt x="5" y="36"/>
                      <a:pt x="7" y="32"/>
                    </a:cubicBezTo>
                    <a:cubicBezTo>
                      <a:pt x="11" y="33"/>
                      <a:pt x="13" y="30"/>
                      <a:pt x="15" y="29"/>
                    </a:cubicBezTo>
                    <a:cubicBezTo>
                      <a:pt x="13" y="26"/>
                      <a:pt x="5" y="28"/>
                      <a:pt x="4" y="25"/>
                    </a:cubicBezTo>
                    <a:cubicBezTo>
                      <a:pt x="3" y="25"/>
                      <a:pt x="2" y="25"/>
                      <a:pt x="2" y="26"/>
                    </a:cubicBezTo>
                    <a:cubicBezTo>
                      <a:pt x="0" y="26"/>
                      <a:pt x="4" y="20"/>
                      <a:pt x="5" y="19"/>
                    </a:cubicBezTo>
                    <a:cubicBezTo>
                      <a:pt x="4" y="14"/>
                      <a:pt x="8" y="13"/>
                      <a:pt x="7" y="8"/>
                    </a:cubicBezTo>
                    <a:moveTo>
                      <a:pt x="109" y="81"/>
                    </a:moveTo>
                    <a:cubicBezTo>
                      <a:pt x="110" y="78"/>
                      <a:pt x="116" y="80"/>
                      <a:pt x="119" y="80"/>
                    </a:cubicBezTo>
                    <a:cubicBezTo>
                      <a:pt x="119" y="77"/>
                      <a:pt x="117" y="77"/>
                      <a:pt x="116" y="75"/>
                    </a:cubicBezTo>
                    <a:cubicBezTo>
                      <a:pt x="114" y="73"/>
                      <a:pt x="111" y="75"/>
                      <a:pt x="108" y="73"/>
                    </a:cubicBezTo>
                    <a:cubicBezTo>
                      <a:pt x="108" y="75"/>
                      <a:pt x="106" y="81"/>
                      <a:pt x="109" y="8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0" name="Freeform 94">
                <a:extLst>
                  <a:ext uri="{FF2B5EF4-FFF2-40B4-BE49-F238E27FC236}">
                    <a16:creationId xmlns:a16="http://schemas.microsoft.com/office/drawing/2014/main" id="{1CBB73B0-2497-F7ED-2C44-B150436DB93F}"/>
                  </a:ext>
                </a:extLst>
              </p:cNvPr>
              <p:cNvSpPr/>
              <p:nvPr/>
            </p:nvSpPr>
            <p:spPr bwMode="auto">
              <a:xfrm>
                <a:off x="1816100" y="1190625"/>
                <a:ext cx="388938" cy="193675"/>
              </a:xfrm>
              <a:custGeom>
                <a:avLst/>
                <a:gdLst>
                  <a:gd name="T0" fmla="*/ 12 w 104"/>
                  <a:gd name="T1" fmla="*/ 40 h 52"/>
                  <a:gd name="T2" fmla="*/ 13 w 104"/>
                  <a:gd name="T3" fmla="*/ 36 h 52"/>
                  <a:gd name="T4" fmla="*/ 19 w 104"/>
                  <a:gd name="T5" fmla="*/ 34 h 52"/>
                  <a:gd name="T6" fmla="*/ 22 w 104"/>
                  <a:gd name="T7" fmla="*/ 33 h 52"/>
                  <a:gd name="T8" fmla="*/ 37 w 104"/>
                  <a:gd name="T9" fmla="*/ 31 h 52"/>
                  <a:gd name="T10" fmla="*/ 22 w 104"/>
                  <a:gd name="T11" fmla="*/ 30 h 52"/>
                  <a:gd name="T12" fmla="*/ 20 w 104"/>
                  <a:gd name="T13" fmla="*/ 29 h 52"/>
                  <a:gd name="T14" fmla="*/ 16 w 104"/>
                  <a:gd name="T15" fmla="*/ 30 h 52"/>
                  <a:gd name="T16" fmla="*/ 7 w 104"/>
                  <a:gd name="T17" fmla="*/ 29 h 52"/>
                  <a:gd name="T18" fmla="*/ 15 w 104"/>
                  <a:gd name="T19" fmla="*/ 23 h 52"/>
                  <a:gd name="T20" fmla="*/ 19 w 104"/>
                  <a:gd name="T21" fmla="*/ 23 h 52"/>
                  <a:gd name="T22" fmla="*/ 3 w 104"/>
                  <a:gd name="T23" fmla="*/ 20 h 52"/>
                  <a:gd name="T24" fmla="*/ 0 w 104"/>
                  <a:gd name="T25" fmla="*/ 16 h 52"/>
                  <a:gd name="T26" fmla="*/ 7 w 104"/>
                  <a:gd name="T27" fmla="*/ 10 h 52"/>
                  <a:gd name="T28" fmla="*/ 7 w 104"/>
                  <a:gd name="T29" fmla="*/ 9 h 52"/>
                  <a:gd name="T30" fmla="*/ 22 w 104"/>
                  <a:gd name="T31" fmla="*/ 3 h 52"/>
                  <a:gd name="T32" fmla="*/ 26 w 104"/>
                  <a:gd name="T33" fmla="*/ 1 h 52"/>
                  <a:gd name="T34" fmla="*/ 29 w 104"/>
                  <a:gd name="T35" fmla="*/ 2 h 52"/>
                  <a:gd name="T36" fmla="*/ 31 w 104"/>
                  <a:gd name="T37" fmla="*/ 8 h 52"/>
                  <a:gd name="T38" fmla="*/ 29 w 104"/>
                  <a:gd name="T39" fmla="*/ 9 h 52"/>
                  <a:gd name="T40" fmla="*/ 31 w 104"/>
                  <a:gd name="T41" fmla="*/ 10 h 52"/>
                  <a:gd name="T42" fmla="*/ 33 w 104"/>
                  <a:gd name="T43" fmla="*/ 8 h 52"/>
                  <a:gd name="T44" fmla="*/ 41 w 104"/>
                  <a:gd name="T45" fmla="*/ 6 h 52"/>
                  <a:gd name="T46" fmla="*/ 45 w 104"/>
                  <a:gd name="T47" fmla="*/ 13 h 52"/>
                  <a:gd name="T48" fmla="*/ 51 w 104"/>
                  <a:gd name="T49" fmla="*/ 10 h 52"/>
                  <a:gd name="T50" fmla="*/ 55 w 104"/>
                  <a:gd name="T51" fmla="*/ 6 h 52"/>
                  <a:gd name="T52" fmla="*/ 59 w 104"/>
                  <a:gd name="T53" fmla="*/ 8 h 52"/>
                  <a:gd name="T54" fmla="*/ 61 w 104"/>
                  <a:gd name="T55" fmla="*/ 13 h 52"/>
                  <a:gd name="T56" fmla="*/ 64 w 104"/>
                  <a:gd name="T57" fmla="*/ 19 h 52"/>
                  <a:gd name="T58" fmla="*/ 69 w 104"/>
                  <a:gd name="T59" fmla="*/ 15 h 52"/>
                  <a:gd name="T60" fmla="*/ 65 w 104"/>
                  <a:gd name="T61" fmla="*/ 12 h 52"/>
                  <a:gd name="T62" fmla="*/ 65 w 104"/>
                  <a:gd name="T63" fmla="*/ 3 h 52"/>
                  <a:gd name="T64" fmla="*/ 71 w 104"/>
                  <a:gd name="T65" fmla="*/ 2 h 52"/>
                  <a:gd name="T66" fmla="*/ 76 w 104"/>
                  <a:gd name="T67" fmla="*/ 12 h 52"/>
                  <a:gd name="T68" fmla="*/ 80 w 104"/>
                  <a:gd name="T69" fmla="*/ 15 h 52"/>
                  <a:gd name="T70" fmla="*/ 83 w 104"/>
                  <a:gd name="T71" fmla="*/ 19 h 52"/>
                  <a:gd name="T72" fmla="*/ 82 w 104"/>
                  <a:gd name="T73" fmla="*/ 23 h 52"/>
                  <a:gd name="T74" fmla="*/ 86 w 104"/>
                  <a:gd name="T75" fmla="*/ 29 h 52"/>
                  <a:gd name="T76" fmla="*/ 99 w 104"/>
                  <a:gd name="T77" fmla="*/ 30 h 52"/>
                  <a:gd name="T78" fmla="*/ 103 w 104"/>
                  <a:gd name="T79" fmla="*/ 34 h 52"/>
                  <a:gd name="T80" fmla="*/ 104 w 104"/>
                  <a:gd name="T81" fmla="*/ 37 h 52"/>
                  <a:gd name="T82" fmla="*/ 93 w 104"/>
                  <a:gd name="T83" fmla="*/ 37 h 52"/>
                  <a:gd name="T84" fmla="*/ 96 w 104"/>
                  <a:gd name="T85" fmla="*/ 47 h 52"/>
                  <a:gd name="T86" fmla="*/ 80 w 104"/>
                  <a:gd name="T87" fmla="*/ 47 h 52"/>
                  <a:gd name="T88" fmla="*/ 61 w 104"/>
                  <a:gd name="T89" fmla="*/ 47 h 52"/>
                  <a:gd name="T90" fmla="*/ 54 w 104"/>
                  <a:gd name="T91" fmla="*/ 48 h 52"/>
                  <a:gd name="T92" fmla="*/ 52 w 104"/>
                  <a:gd name="T93" fmla="*/ 51 h 52"/>
                  <a:gd name="T94" fmla="*/ 34 w 104"/>
                  <a:gd name="T95" fmla="*/ 51 h 52"/>
                  <a:gd name="T96" fmla="*/ 29 w 104"/>
                  <a:gd name="T97" fmla="*/ 43 h 52"/>
                  <a:gd name="T98" fmla="*/ 17 w 104"/>
                  <a:gd name="T99" fmla="*/ 40 h 52"/>
                  <a:gd name="T100" fmla="*/ 16 w 104"/>
                  <a:gd name="T101" fmla="*/ 41 h 52"/>
                  <a:gd name="T102" fmla="*/ 16 w 104"/>
                  <a:gd name="T103" fmla="*/ 38 h 52"/>
                  <a:gd name="T104" fmla="*/ 12 w 104"/>
                  <a:gd name="T105" fmla="*/ 4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04" h="52">
                    <a:moveTo>
                      <a:pt x="12" y="40"/>
                    </a:moveTo>
                    <a:cubicBezTo>
                      <a:pt x="9" y="40"/>
                      <a:pt x="12" y="36"/>
                      <a:pt x="13" y="36"/>
                    </a:cubicBezTo>
                    <a:cubicBezTo>
                      <a:pt x="13" y="34"/>
                      <a:pt x="17" y="35"/>
                      <a:pt x="19" y="34"/>
                    </a:cubicBezTo>
                    <a:cubicBezTo>
                      <a:pt x="20" y="34"/>
                      <a:pt x="20" y="33"/>
                      <a:pt x="22" y="33"/>
                    </a:cubicBezTo>
                    <a:cubicBezTo>
                      <a:pt x="27" y="32"/>
                      <a:pt x="33" y="35"/>
                      <a:pt x="37" y="31"/>
                    </a:cubicBezTo>
                    <a:cubicBezTo>
                      <a:pt x="36" y="28"/>
                      <a:pt x="27" y="31"/>
                      <a:pt x="22" y="30"/>
                    </a:cubicBezTo>
                    <a:cubicBezTo>
                      <a:pt x="21" y="30"/>
                      <a:pt x="20" y="29"/>
                      <a:pt x="20" y="29"/>
                    </a:cubicBezTo>
                    <a:cubicBezTo>
                      <a:pt x="19" y="29"/>
                      <a:pt x="18" y="30"/>
                      <a:pt x="16" y="30"/>
                    </a:cubicBezTo>
                    <a:cubicBezTo>
                      <a:pt x="13" y="30"/>
                      <a:pt x="10" y="28"/>
                      <a:pt x="7" y="29"/>
                    </a:cubicBezTo>
                    <a:cubicBezTo>
                      <a:pt x="4" y="25"/>
                      <a:pt x="14" y="26"/>
                      <a:pt x="15" y="23"/>
                    </a:cubicBezTo>
                    <a:cubicBezTo>
                      <a:pt x="15" y="21"/>
                      <a:pt x="18" y="23"/>
                      <a:pt x="19" y="23"/>
                    </a:cubicBezTo>
                    <a:cubicBezTo>
                      <a:pt x="18" y="15"/>
                      <a:pt x="10" y="23"/>
                      <a:pt x="3" y="20"/>
                    </a:cubicBezTo>
                    <a:cubicBezTo>
                      <a:pt x="0" y="18"/>
                      <a:pt x="6" y="16"/>
                      <a:pt x="0" y="16"/>
                    </a:cubicBezTo>
                    <a:cubicBezTo>
                      <a:pt x="2" y="13"/>
                      <a:pt x="2" y="9"/>
                      <a:pt x="7" y="10"/>
                    </a:cubicBezTo>
                    <a:cubicBezTo>
                      <a:pt x="9" y="10"/>
                      <a:pt x="8" y="9"/>
                      <a:pt x="7" y="9"/>
                    </a:cubicBezTo>
                    <a:cubicBezTo>
                      <a:pt x="10" y="6"/>
                      <a:pt x="16" y="5"/>
                      <a:pt x="22" y="3"/>
                    </a:cubicBezTo>
                    <a:cubicBezTo>
                      <a:pt x="23" y="3"/>
                      <a:pt x="23" y="0"/>
                      <a:pt x="26" y="1"/>
                    </a:cubicBezTo>
                    <a:cubicBezTo>
                      <a:pt x="26" y="2"/>
                      <a:pt x="27" y="2"/>
                      <a:pt x="29" y="2"/>
                    </a:cubicBezTo>
                    <a:cubicBezTo>
                      <a:pt x="28" y="6"/>
                      <a:pt x="26" y="7"/>
                      <a:pt x="31" y="8"/>
                    </a:cubicBezTo>
                    <a:cubicBezTo>
                      <a:pt x="31" y="9"/>
                      <a:pt x="30" y="9"/>
                      <a:pt x="29" y="9"/>
                    </a:cubicBezTo>
                    <a:cubicBezTo>
                      <a:pt x="28" y="10"/>
                      <a:pt x="30" y="11"/>
                      <a:pt x="31" y="10"/>
                    </a:cubicBezTo>
                    <a:cubicBezTo>
                      <a:pt x="33" y="10"/>
                      <a:pt x="32" y="8"/>
                      <a:pt x="33" y="8"/>
                    </a:cubicBezTo>
                    <a:cubicBezTo>
                      <a:pt x="36" y="6"/>
                      <a:pt x="38" y="7"/>
                      <a:pt x="41" y="6"/>
                    </a:cubicBezTo>
                    <a:cubicBezTo>
                      <a:pt x="43" y="8"/>
                      <a:pt x="46" y="9"/>
                      <a:pt x="45" y="13"/>
                    </a:cubicBezTo>
                    <a:cubicBezTo>
                      <a:pt x="48" y="13"/>
                      <a:pt x="47" y="9"/>
                      <a:pt x="51" y="10"/>
                    </a:cubicBezTo>
                    <a:cubicBezTo>
                      <a:pt x="52" y="9"/>
                      <a:pt x="54" y="8"/>
                      <a:pt x="55" y="6"/>
                    </a:cubicBezTo>
                    <a:cubicBezTo>
                      <a:pt x="56" y="7"/>
                      <a:pt x="57" y="8"/>
                      <a:pt x="59" y="8"/>
                    </a:cubicBezTo>
                    <a:cubicBezTo>
                      <a:pt x="60" y="10"/>
                      <a:pt x="60" y="11"/>
                      <a:pt x="61" y="13"/>
                    </a:cubicBezTo>
                    <a:cubicBezTo>
                      <a:pt x="62" y="15"/>
                      <a:pt x="65" y="15"/>
                      <a:pt x="64" y="19"/>
                    </a:cubicBezTo>
                    <a:cubicBezTo>
                      <a:pt x="66" y="18"/>
                      <a:pt x="66" y="15"/>
                      <a:pt x="69" y="15"/>
                    </a:cubicBezTo>
                    <a:cubicBezTo>
                      <a:pt x="69" y="13"/>
                      <a:pt x="66" y="13"/>
                      <a:pt x="65" y="12"/>
                    </a:cubicBezTo>
                    <a:cubicBezTo>
                      <a:pt x="64" y="9"/>
                      <a:pt x="66" y="7"/>
                      <a:pt x="65" y="3"/>
                    </a:cubicBezTo>
                    <a:cubicBezTo>
                      <a:pt x="68" y="4"/>
                      <a:pt x="68" y="2"/>
                      <a:pt x="71" y="2"/>
                    </a:cubicBezTo>
                    <a:cubicBezTo>
                      <a:pt x="71" y="5"/>
                      <a:pt x="74" y="8"/>
                      <a:pt x="76" y="12"/>
                    </a:cubicBezTo>
                    <a:cubicBezTo>
                      <a:pt x="77" y="12"/>
                      <a:pt x="79" y="18"/>
                      <a:pt x="80" y="15"/>
                    </a:cubicBezTo>
                    <a:cubicBezTo>
                      <a:pt x="82" y="15"/>
                      <a:pt x="81" y="19"/>
                      <a:pt x="83" y="19"/>
                    </a:cubicBezTo>
                    <a:cubicBezTo>
                      <a:pt x="83" y="21"/>
                      <a:pt x="83" y="23"/>
                      <a:pt x="82" y="23"/>
                    </a:cubicBezTo>
                    <a:cubicBezTo>
                      <a:pt x="82" y="26"/>
                      <a:pt x="87" y="24"/>
                      <a:pt x="86" y="29"/>
                    </a:cubicBezTo>
                    <a:cubicBezTo>
                      <a:pt x="91" y="26"/>
                      <a:pt x="92" y="31"/>
                      <a:pt x="99" y="30"/>
                    </a:cubicBezTo>
                    <a:cubicBezTo>
                      <a:pt x="96" y="36"/>
                      <a:pt x="102" y="33"/>
                      <a:pt x="103" y="34"/>
                    </a:cubicBezTo>
                    <a:cubicBezTo>
                      <a:pt x="103" y="34"/>
                      <a:pt x="100" y="38"/>
                      <a:pt x="104" y="37"/>
                    </a:cubicBezTo>
                    <a:cubicBezTo>
                      <a:pt x="102" y="44"/>
                      <a:pt x="99" y="35"/>
                      <a:pt x="93" y="37"/>
                    </a:cubicBezTo>
                    <a:cubicBezTo>
                      <a:pt x="92" y="43"/>
                      <a:pt x="98" y="41"/>
                      <a:pt x="96" y="47"/>
                    </a:cubicBezTo>
                    <a:cubicBezTo>
                      <a:pt x="91" y="48"/>
                      <a:pt x="84" y="50"/>
                      <a:pt x="80" y="47"/>
                    </a:cubicBezTo>
                    <a:cubicBezTo>
                      <a:pt x="76" y="44"/>
                      <a:pt x="67" y="43"/>
                      <a:pt x="61" y="47"/>
                    </a:cubicBezTo>
                    <a:cubicBezTo>
                      <a:pt x="59" y="48"/>
                      <a:pt x="57" y="47"/>
                      <a:pt x="54" y="48"/>
                    </a:cubicBezTo>
                    <a:cubicBezTo>
                      <a:pt x="53" y="49"/>
                      <a:pt x="53" y="50"/>
                      <a:pt x="52" y="51"/>
                    </a:cubicBezTo>
                    <a:cubicBezTo>
                      <a:pt x="49" y="49"/>
                      <a:pt x="41" y="52"/>
                      <a:pt x="34" y="51"/>
                    </a:cubicBezTo>
                    <a:cubicBezTo>
                      <a:pt x="32" y="48"/>
                      <a:pt x="30" y="46"/>
                      <a:pt x="29" y="43"/>
                    </a:cubicBezTo>
                    <a:cubicBezTo>
                      <a:pt x="24" y="42"/>
                      <a:pt x="18" y="44"/>
                      <a:pt x="17" y="40"/>
                    </a:cubicBezTo>
                    <a:cubicBezTo>
                      <a:pt x="16" y="40"/>
                      <a:pt x="16" y="40"/>
                      <a:pt x="16" y="41"/>
                    </a:cubicBezTo>
                    <a:cubicBezTo>
                      <a:pt x="14" y="41"/>
                      <a:pt x="14" y="38"/>
                      <a:pt x="16" y="38"/>
                    </a:cubicBezTo>
                    <a:cubicBezTo>
                      <a:pt x="16" y="36"/>
                      <a:pt x="12" y="39"/>
                      <a:pt x="12" y="4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1" name="Freeform 95">
                <a:extLst>
                  <a:ext uri="{FF2B5EF4-FFF2-40B4-BE49-F238E27FC236}">
                    <a16:creationId xmlns:a16="http://schemas.microsoft.com/office/drawing/2014/main" id="{BB052E4D-7107-3385-1372-92AF2D8F60E6}"/>
                  </a:ext>
                </a:extLst>
              </p:cNvPr>
              <p:cNvSpPr>
                <a:spLocks noEditPoints="1"/>
              </p:cNvSpPr>
              <p:nvPr/>
            </p:nvSpPr>
            <p:spPr bwMode="auto">
              <a:xfrm>
                <a:off x="776287" y="1235075"/>
                <a:ext cx="2790825" cy="3240088"/>
              </a:xfrm>
              <a:custGeom>
                <a:avLst/>
                <a:gdLst>
                  <a:gd name="T0" fmla="*/ 486 w 744"/>
                  <a:gd name="T1" fmla="*/ 57 h 864"/>
                  <a:gd name="T2" fmla="*/ 437 w 744"/>
                  <a:gd name="T3" fmla="*/ 91 h 864"/>
                  <a:gd name="T4" fmla="*/ 432 w 744"/>
                  <a:gd name="T5" fmla="*/ 142 h 864"/>
                  <a:gd name="T6" fmla="*/ 492 w 744"/>
                  <a:gd name="T7" fmla="*/ 182 h 864"/>
                  <a:gd name="T8" fmla="*/ 512 w 744"/>
                  <a:gd name="T9" fmla="*/ 127 h 864"/>
                  <a:gd name="T10" fmla="*/ 562 w 744"/>
                  <a:gd name="T11" fmla="*/ 126 h 864"/>
                  <a:gd name="T12" fmla="*/ 609 w 744"/>
                  <a:gd name="T13" fmla="*/ 139 h 864"/>
                  <a:gd name="T14" fmla="*/ 627 w 744"/>
                  <a:gd name="T15" fmla="*/ 186 h 864"/>
                  <a:gd name="T16" fmla="*/ 569 w 744"/>
                  <a:gd name="T17" fmla="*/ 207 h 864"/>
                  <a:gd name="T18" fmla="*/ 604 w 744"/>
                  <a:gd name="T19" fmla="*/ 228 h 864"/>
                  <a:gd name="T20" fmla="*/ 590 w 744"/>
                  <a:gd name="T21" fmla="*/ 236 h 864"/>
                  <a:gd name="T22" fmla="*/ 527 w 744"/>
                  <a:gd name="T23" fmla="*/ 282 h 864"/>
                  <a:gd name="T24" fmla="*/ 501 w 744"/>
                  <a:gd name="T25" fmla="*/ 360 h 864"/>
                  <a:gd name="T26" fmla="*/ 446 w 744"/>
                  <a:gd name="T27" fmla="*/ 329 h 864"/>
                  <a:gd name="T28" fmla="*/ 402 w 744"/>
                  <a:gd name="T29" fmla="*/ 388 h 864"/>
                  <a:gd name="T30" fmla="*/ 451 w 744"/>
                  <a:gd name="T31" fmla="*/ 412 h 864"/>
                  <a:gd name="T32" fmla="*/ 520 w 744"/>
                  <a:gd name="T33" fmla="*/ 459 h 864"/>
                  <a:gd name="T34" fmla="*/ 576 w 744"/>
                  <a:gd name="T35" fmla="*/ 450 h 864"/>
                  <a:gd name="T36" fmla="*/ 665 w 744"/>
                  <a:gd name="T37" fmla="*/ 488 h 864"/>
                  <a:gd name="T38" fmla="*/ 743 w 744"/>
                  <a:gd name="T39" fmla="*/ 536 h 864"/>
                  <a:gd name="T40" fmla="*/ 710 w 744"/>
                  <a:gd name="T41" fmla="*/ 644 h 864"/>
                  <a:gd name="T42" fmla="*/ 666 w 744"/>
                  <a:gd name="T43" fmla="*/ 691 h 864"/>
                  <a:gd name="T44" fmla="*/ 624 w 744"/>
                  <a:gd name="T45" fmla="*/ 738 h 864"/>
                  <a:gd name="T46" fmla="*/ 586 w 744"/>
                  <a:gd name="T47" fmla="*/ 781 h 864"/>
                  <a:gd name="T48" fmla="*/ 569 w 744"/>
                  <a:gd name="T49" fmla="*/ 815 h 864"/>
                  <a:gd name="T50" fmla="*/ 538 w 744"/>
                  <a:gd name="T51" fmla="*/ 849 h 864"/>
                  <a:gd name="T52" fmla="*/ 529 w 744"/>
                  <a:gd name="T53" fmla="*/ 802 h 864"/>
                  <a:gd name="T54" fmla="*/ 552 w 744"/>
                  <a:gd name="T55" fmla="*/ 705 h 864"/>
                  <a:gd name="T56" fmla="*/ 550 w 744"/>
                  <a:gd name="T57" fmla="*/ 613 h 864"/>
                  <a:gd name="T58" fmla="*/ 501 w 744"/>
                  <a:gd name="T59" fmla="*/ 550 h 864"/>
                  <a:gd name="T60" fmla="*/ 510 w 744"/>
                  <a:gd name="T61" fmla="*/ 498 h 864"/>
                  <a:gd name="T62" fmla="*/ 467 w 744"/>
                  <a:gd name="T63" fmla="*/ 443 h 864"/>
                  <a:gd name="T64" fmla="*/ 421 w 744"/>
                  <a:gd name="T65" fmla="*/ 415 h 864"/>
                  <a:gd name="T66" fmla="*/ 349 w 744"/>
                  <a:gd name="T67" fmla="*/ 374 h 864"/>
                  <a:gd name="T68" fmla="*/ 308 w 744"/>
                  <a:gd name="T69" fmla="*/ 332 h 864"/>
                  <a:gd name="T70" fmla="*/ 308 w 744"/>
                  <a:gd name="T71" fmla="*/ 349 h 864"/>
                  <a:gd name="T72" fmla="*/ 266 w 744"/>
                  <a:gd name="T73" fmla="*/ 296 h 864"/>
                  <a:gd name="T74" fmla="*/ 240 w 744"/>
                  <a:gd name="T75" fmla="*/ 202 h 864"/>
                  <a:gd name="T76" fmla="*/ 224 w 744"/>
                  <a:gd name="T77" fmla="*/ 177 h 864"/>
                  <a:gd name="T78" fmla="*/ 183 w 744"/>
                  <a:gd name="T79" fmla="*/ 132 h 864"/>
                  <a:gd name="T80" fmla="*/ 113 w 744"/>
                  <a:gd name="T81" fmla="*/ 109 h 864"/>
                  <a:gd name="T82" fmla="*/ 78 w 744"/>
                  <a:gd name="T83" fmla="*/ 127 h 864"/>
                  <a:gd name="T84" fmla="*/ 43 w 744"/>
                  <a:gd name="T85" fmla="*/ 150 h 864"/>
                  <a:gd name="T86" fmla="*/ 18 w 744"/>
                  <a:gd name="T87" fmla="*/ 116 h 864"/>
                  <a:gd name="T88" fmla="*/ 7 w 744"/>
                  <a:gd name="T89" fmla="*/ 74 h 864"/>
                  <a:gd name="T90" fmla="*/ 21 w 744"/>
                  <a:gd name="T91" fmla="*/ 48 h 864"/>
                  <a:gd name="T92" fmla="*/ 71 w 744"/>
                  <a:gd name="T93" fmla="*/ 17 h 864"/>
                  <a:gd name="T94" fmla="*/ 192 w 744"/>
                  <a:gd name="T95" fmla="*/ 29 h 864"/>
                  <a:gd name="T96" fmla="*/ 249 w 744"/>
                  <a:gd name="T97" fmla="*/ 32 h 864"/>
                  <a:gd name="T98" fmla="*/ 339 w 744"/>
                  <a:gd name="T99" fmla="*/ 56 h 864"/>
                  <a:gd name="T100" fmla="*/ 404 w 744"/>
                  <a:gd name="T101" fmla="*/ 41 h 864"/>
                  <a:gd name="T102" fmla="*/ 422 w 744"/>
                  <a:gd name="T103" fmla="*/ 10 h 864"/>
                  <a:gd name="T104" fmla="*/ 456 w 744"/>
                  <a:gd name="T105" fmla="*/ 39 h 864"/>
                  <a:gd name="T106" fmla="*/ 244 w 744"/>
                  <a:gd name="T107" fmla="*/ 66 h 864"/>
                  <a:gd name="T108" fmla="*/ 314 w 744"/>
                  <a:gd name="T109" fmla="*/ 102 h 864"/>
                  <a:gd name="T110" fmla="*/ 303 w 744"/>
                  <a:gd name="T111" fmla="*/ 101 h 864"/>
                  <a:gd name="T112" fmla="*/ 401 w 744"/>
                  <a:gd name="T113" fmla="*/ 189 h 864"/>
                  <a:gd name="T114" fmla="*/ 433 w 744"/>
                  <a:gd name="T115" fmla="*/ 223 h 864"/>
                  <a:gd name="T116" fmla="*/ 461 w 744"/>
                  <a:gd name="T117" fmla="*/ 205 h 864"/>
                  <a:gd name="T118" fmla="*/ 456 w 744"/>
                  <a:gd name="T119" fmla="*/ 257 h 864"/>
                  <a:gd name="T120" fmla="*/ 505 w 744"/>
                  <a:gd name="T121" fmla="*/ 240 h 864"/>
                  <a:gd name="T122" fmla="*/ 491 w 744"/>
                  <a:gd name="T123" fmla="*/ 255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44" h="864">
                    <a:moveTo>
                      <a:pt x="453" y="48"/>
                    </a:moveTo>
                    <a:cubicBezTo>
                      <a:pt x="453" y="50"/>
                      <a:pt x="457" y="45"/>
                      <a:pt x="456" y="52"/>
                    </a:cubicBezTo>
                    <a:cubicBezTo>
                      <a:pt x="460" y="52"/>
                      <a:pt x="460" y="52"/>
                      <a:pt x="460" y="52"/>
                    </a:cubicBezTo>
                    <a:cubicBezTo>
                      <a:pt x="462" y="51"/>
                      <a:pt x="463" y="48"/>
                      <a:pt x="463" y="45"/>
                    </a:cubicBezTo>
                    <a:cubicBezTo>
                      <a:pt x="464" y="44"/>
                      <a:pt x="466" y="43"/>
                      <a:pt x="465" y="41"/>
                    </a:cubicBezTo>
                    <a:cubicBezTo>
                      <a:pt x="470" y="42"/>
                      <a:pt x="467" y="36"/>
                      <a:pt x="471" y="38"/>
                    </a:cubicBezTo>
                    <a:cubicBezTo>
                      <a:pt x="471" y="28"/>
                      <a:pt x="471" y="28"/>
                      <a:pt x="471" y="28"/>
                    </a:cubicBezTo>
                    <a:cubicBezTo>
                      <a:pt x="476" y="27"/>
                      <a:pt x="478" y="26"/>
                      <a:pt x="482" y="28"/>
                    </a:cubicBezTo>
                    <a:cubicBezTo>
                      <a:pt x="484" y="28"/>
                      <a:pt x="483" y="31"/>
                      <a:pt x="484" y="32"/>
                    </a:cubicBezTo>
                    <a:cubicBezTo>
                      <a:pt x="484" y="32"/>
                      <a:pt x="486" y="32"/>
                      <a:pt x="486" y="32"/>
                    </a:cubicBezTo>
                    <a:cubicBezTo>
                      <a:pt x="488" y="33"/>
                      <a:pt x="489" y="35"/>
                      <a:pt x="491" y="35"/>
                    </a:cubicBezTo>
                    <a:cubicBezTo>
                      <a:pt x="491" y="39"/>
                      <a:pt x="489" y="41"/>
                      <a:pt x="486" y="42"/>
                    </a:cubicBezTo>
                    <a:cubicBezTo>
                      <a:pt x="489" y="44"/>
                      <a:pt x="488" y="49"/>
                      <a:pt x="492" y="50"/>
                    </a:cubicBezTo>
                    <a:cubicBezTo>
                      <a:pt x="491" y="54"/>
                      <a:pt x="487" y="54"/>
                      <a:pt x="486" y="57"/>
                    </a:cubicBezTo>
                    <a:cubicBezTo>
                      <a:pt x="484" y="57"/>
                      <a:pt x="483" y="60"/>
                      <a:pt x="482" y="57"/>
                    </a:cubicBezTo>
                    <a:cubicBezTo>
                      <a:pt x="480" y="59"/>
                      <a:pt x="480" y="62"/>
                      <a:pt x="478" y="64"/>
                    </a:cubicBezTo>
                    <a:cubicBezTo>
                      <a:pt x="476" y="63"/>
                      <a:pt x="479" y="60"/>
                      <a:pt x="472" y="62"/>
                    </a:cubicBezTo>
                    <a:cubicBezTo>
                      <a:pt x="472" y="60"/>
                      <a:pt x="474" y="60"/>
                      <a:pt x="475" y="60"/>
                    </a:cubicBezTo>
                    <a:cubicBezTo>
                      <a:pt x="472" y="56"/>
                      <a:pt x="467" y="61"/>
                      <a:pt x="463" y="60"/>
                    </a:cubicBezTo>
                    <a:cubicBezTo>
                      <a:pt x="464" y="65"/>
                      <a:pt x="463" y="63"/>
                      <a:pt x="463" y="69"/>
                    </a:cubicBezTo>
                    <a:cubicBezTo>
                      <a:pt x="461" y="69"/>
                      <a:pt x="462" y="67"/>
                      <a:pt x="461" y="66"/>
                    </a:cubicBezTo>
                    <a:cubicBezTo>
                      <a:pt x="458" y="66"/>
                      <a:pt x="459" y="71"/>
                      <a:pt x="454" y="70"/>
                    </a:cubicBezTo>
                    <a:cubicBezTo>
                      <a:pt x="455" y="72"/>
                      <a:pt x="457" y="71"/>
                      <a:pt x="457" y="73"/>
                    </a:cubicBezTo>
                    <a:cubicBezTo>
                      <a:pt x="457" y="75"/>
                      <a:pt x="455" y="76"/>
                      <a:pt x="456" y="78"/>
                    </a:cubicBezTo>
                    <a:cubicBezTo>
                      <a:pt x="452" y="75"/>
                      <a:pt x="448" y="84"/>
                      <a:pt x="447" y="83"/>
                    </a:cubicBezTo>
                    <a:cubicBezTo>
                      <a:pt x="446" y="82"/>
                      <a:pt x="445" y="81"/>
                      <a:pt x="444" y="85"/>
                    </a:cubicBezTo>
                    <a:cubicBezTo>
                      <a:pt x="439" y="85"/>
                      <a:pt x="439" y="85"/>
                      <a:pt x="439" y="85"/>
                    </a:cubicBezTo>
                    <a:cubicBezTo>
                      <a:pt x="437" y="86"/>
                      <a:pt x="438" y="89"/>
                      <a:pt x="437" y="91"/>
                    </a:cubicBezTo>
                    <a:cubicBezTo>
                      <a:pt x="436" y="89"/>
                      <a:pt x="435" y="90"/>
                      <a:pt x="435" y="92"/>
                    </a:cubicBezTo>
                    <a:cubicBezTo>
                      <a:pt x="432" y="90"/>
                      <a:pt x="431" y="92"/>
                      <a:pt x="428" y="92"/>
                    </a:cubicBezTo>
                    <a:cubicBezTo>
                      <a:pt x="429" y="94"/>
                      <a:pt x="429" y="96"/>
                      <a:pt x="429" y="98"/>
                    </a:cubicBezTo>
                    <a:cubicBezTo>
                      <a:pt x="426" y="95"/>
                      <a:pt x="427" y="99"/>
                      <a:pt x="425" y="102"/>
                    </a:cubicBezTo>
                    <a:cubicBezTo>
                      <a:pt x="423" y="105"/>
                      <a:pt x="419" y="108"/>
                      <a:pt x="419" y="115"/>
                    </a:cubicBezTo>
                    <a:cubicBezTo>
                      <a:pt x="416" y="117"/>
                      <a:pt x="415" y="121"/>
                      <a:pt x="412" y="123"/>
                    </a:cubicBezTo>
                    <a:cubicBezTo>
                      <a:pt x="412" y="126"/>
                      <a:pt x="414" y="123"/>
                      <a:pt x="414" y="123"/>
                    </a:cubicBezTo>
                    <a:cubicBezTo>
                      <a:pt x="415" y="123"/>
                      <a:pt x="414" y="124"/>
                      <a:pt x="415" y="125"/>
                    </a:cubicBezTo>
                    <a:cubicBezTo>
                      <a:pt x="416" y="125"/>
                      <a:pt x="417" y="127"/>
                      <a:pt x="418" y="127"/>
                    </a:cubicBezTo>
                    <a:cubicBezTo>
                      <a:pt x="419" y="128"/>
                      <a:pt x="420" y="125"/>
                      <a:pt x="423" y="127"/>
                    </a:cubicBezTo>
                    <a:cubicBezTo>
                      <a:pt x="424" y="128"/>
                      <a:pt x="425" y="129"/>
                      <a:pt x="426" y="129"/>
                    </a:cubicBezTo>
                    <a:cubicBezTo>
                      <a:pt x="426" y="135"/>
                      <a:pt x="426" y="135"/>
                      <a:pt x="426" y="135"/>
                    </a:cubicBezTo>
                    <a:cubicBezTo>
                      <a:pt x="427" y="136"/>
                      <a:pt x="429" y="135"/>
                      <a:pt x="429" y="137"/>
                    </a:cubicBezTo>
                    <a:cubicBezTo>
                      <a:pt x="430" y="139"/>
                      <a:pt x="432" y="139"/>
                      <a:pt x="432" y="142"/>
                    </a:cubicBezTo>
                    <a:cubicBezTo>
                      <a:pt x="439" y="141"/>
                      <a:pt x="444" y="143"/>
                      <a:pt x="449" y="142"/>
                    </a:cubicBezTo>
                    <a:cubicBezTo>
                      <a:pt x="449" y="146"/>
                      <a:pt x="455" y="145"/>
                      <a:pt x="458" y="149"/>
                    </a:cubicBezTo>
                    <a:cubicBezTo>
                      <a:pt x="459" y="149"/>
                      <a:pt x="460" y="148"/>
                      <a:pt x="460" y="150"/>
                    </a:cubicBezTo>
                    <a:cubicBezTo>
                      <a:pt x="460" y="152"/>
                      <a:pt x="461" y="150"/>
                      <a:pt x="461" y="150"/>
                    </a:cubicBezTo>
                    <a:cubicBezTo>
                      <a:pt x="463" y="150"/>
                      <a:pt x="463" y="152"/>
                      <a:pt x="464" y="153"/>
                    </a:cubicBezTo>
                    <a:cubicBezTo>
                      <a:pt x="466" y="154"/>
                      <a:pt x="469" y="152"/>
                      <a:pt x="468" y="156"/>
                    </a:cubicBezTo>
                    <a:cubicBezTo>
                      <a:pt x="476" y="155"/>
                      <a:pt x="480" y="158"/>
                      <a:pt x="486" y="158"/>
                    </a:cubicBezTo>
                    <a:cubicBezTo>
                      <a:pt x="487" y="163"/>
                      <a:pt x="485" y="167"/>
                      <a:pt x="488" y="170"/>
                    </a:cubicBezTo>
                    <a:cubicBezTo>
                      <a:pt x="488" y="169"/>
                      <a:pt x="489" y="172"/>
                      <a:pt x="489" y="171"/>
                    </a:cubicBezTo>
                    <a:cubicBezTo>
                      <a:pt x="490" y="172"/>
                      <a:pt x="488" y="174"/>
                      <a:pt x="488" y="174"/>
                    </a:cubicBezTo>
                    <a:cubicBezTo>
                      <a:pt x="489" y="175"/>
                      <a:pt x="490" y="174"/>
                      <a:pt x="491" y="175"/>
                    </a:cubicBezTo>
                    <a:cubicBezTo>
                      <a:pt x="491" y="176"/>
                      <a:pt x="488" y="179"/>
                      <a:pt x="492" y="178"/>
                    </a:cubicBezTo>
                    <a:cubicBezTo>
                      <a:pt x="491" y="179"/>
                      <a:pt x="491" y="180"/>
                      <a:pt x="491" y="182"/>
                    </a:cubicBezTo>
                    <a:cubicBezTo>
                      <a:pt x="491" y="184"/>
                      <a:pt x="492" y="183"/>
                      <a:pt x="492" y="182"/>
                    </a:cubicBezTo>
                    <a:cubicBezTo>
                      <a:pt x="494" y="182"/>
                      <a:pt x="493" y="184"/>
                      <a:pt x="493" y="185"/>
                    </a:cubicBezTo>
                    <a:cubicBezTo>
                      <a:pt x="494" y="185"/>
                      <a:pt x="496" y="185"/>
                      <a:pt x="496" y="185"/>
                    </a:cubicBezTo>
                    <a:cubicBezTo>
                      <a:pt x="498" y="187"/>
                      <a:pt x="503" y="187"/>
                      <a:pt x="508" y="185"/>
                    </a:cubicBezTo>
                    <a:cubicBezTo>
                      <a:pt x="509" y="179"/>
                      <a:pt x="509" y="177"/>
                      <a:pt x="508" y="171"/>
                    </a:cubicBezTo>
                    <a:cubicBezTo>
                      <a:pt x="508" y="169"/>
                      <a:pt x="505" y="170"/>
                      <a:pt x="505" y="170"/>
                    </a:cubicBezTo>
                    <a:cubicBezTo>
                      <a:pt x="503" y="167"/>
                      <a:pt x="507" y="162"/>
                      <a:pt x="502" y="164"/>
                    </a:cubicBezTo>
                    <a:cubicBezTo>
                      <a:pt x="503" y="163"/>
                      <a:pt x="505" y="163"/>
                      <a:pt x="505" y="160"/>
                    </a:cubicBezTo>
                    <a:cubicBezTo>
                      <a:pt x="511" y="161"/>
                      <a:pt x="510" y="157"/>
                      <a:pt x="515" y="157"/>
                    </a:cubicBezTo>
                    <a:cubicBezTo>
                      <a:pt x="517" y="157"/>
                      <a:pt x="515" y="154"/>
                      <a:pt x="516" y="153"/>
                    </a:cubicBezTo>
                    <a:cubicBezTo>
                      <a:pt x="516" y="153"/>
                      <a:pt x="520" y="155"/>
                      <a:pt x="520" y="153"/>
                    </a:cubicBezTo>
                    <a:cubicBezTo>
                      <a:pt x="517" y="147"/>
                      <a:pt x="522" y="141"/>
                      <a:pt x="519" y="137"/>
                    </a:cubicBezTo>
                    <a:cubicBezTo>
                      <a:pt x="519" y="135"/>
                      <a:pt x="517" y="137"/>
                      <a:pt x="517" y="137"/>
                    </a:cubicBezTo>
                    <a:cubicBezTo>
                      <a:pt x="515" y="136"/>
                      <a:pt x="518" y="132"/>
                      <a:pt x="513" y="133"/>
                    </a:cubicBezTo>
                    <a:cubicBezTo>
                      <a:pt x="513" y="131"/>
                      <a:pt x="511" y="130"/>
                      <a:pt x="512" y="127"/>
                    </a:cubicBezTo>
                    <a:cubicBezTo>
                      <a:pt x="511" y="124"/>
                      <a:pt x="513" y="123"/>
                      <a:pt x="516" y="123"/>
                    </a:cubicBezTo>
                    <a:cubicBezTo>
                      <a:pt x="513" y="122"/>
                      <a:pt x="518" y="114"/>
                      <a:pt x="512" y="113"/>
                    </a:cubicBezTo>
                    <a:cubicBezTo>
                      <a:pt x="513" y="112"/>
                      <a:pt x="513" y="111"/>
                      <a:pt x="513" y="109"/>
                    </a:cubicBezTo>
                    <a:cubicBezTo>
                      <a:pt x="513" y="110"/>
                      <a:pt x="512" y="109"/>
                      <a:pt x="512" y="108"/>
                    </a:cubicBezTo>
                    <a:cubicBezTo>
                      <a:pt x="512" y="108"/>
                      <a:pt x="513" y="108"/>
                      <a:pt x="513" y="106"/>
                    </a:cubicBezTo>
                    <a:cubicBezTo>
                      <a:pt x="513" y="105"/>
                      <a:pt x="512" y="105"/>
                      <a:pt x="512" y="104"/>
                    </a:cubicBezTo>
                    <a:cubicBezTo>
                      <a:pt x="512" y="102"/>
                      <a:pt x="515" y="99"/>
                      <a:pt x="512" y="98"/>
                    </a:cubicBezTo>
                    <a:cubicBezTo>
                      <a:pt x="512" y="96"/>
                      <a:pt x="523" y="95"/>
                      <a:pt x="522" y="99"/>
                    </a:cubicBezTo>
                    <a:cubicBezTo>
                      <a:pt x="527" y="99"/>
                      <a:pt x="535" y="101"/>
                      <a:pt x="537" y="97"/>
                    </a:cubicBezTo>
                    <a:cubicBezTo>
                      <a:pt x="540" y="101"/>
                      <a:pt x="547" y="100"/>
                      <a:pt x="547" y="108"/>
                    </a:cubicBezTo>
                    <a:cubicBezTo>
                      <a:pt x="558" y="108"/>
                      <a:pt x="558" y="108"/>
                      <a:pt x="558" y="108"/>
                    </a:cubicBezTo>
                    <a:cubicBezTo>
                      <a:pt x="558" y="110"/>
                      <a:pt x="559" y="110"/>
                      <a:pt x="561" y="111"/>
                    </a:cubicBezTo>
                    <a:cubicBezTo>
                      <a:pt x="561" y="113"/>
                      <a:pt x="560" y="116"/>
                      <a:pt x="561" y="119"/>
                    </a:cubicBezTo>
                    <a:cubicBezTo>
                      <a:pt x="561" y="122"/>
                      <a:pt x="565" y="125"/>
                      <a:pt x="562" y="126"/>
                    </a:cubicBezTo>
                    <a:cubicBezTo>
                      <a:pt x="562" y="128"/>
                      <a:pt x="565" y="127"/>
                      <a:pt x="566" y="127"/>
                    </a:cubicBezTo>
                    <a:cubicBezTo>
                      <a:pt x="566" y="132"/>
                      <a:pt x="572" y="129"/>
                      <a:pt x="568" y="133"/>
                    </a:cubicBezTo>
                    <a:cubicBezTo>
                      <a:pt x="574" y="134"/>
                      <a:pt x="575" y="131"/>
                      <a:pt x="580" y="132"/>
                    </a:cubicBezTo>
                    <a:cubicBezTo>
                      <a:pt x="581" y="130"/>
                      <a:pt x="580" y="129"/>
                      <a:pt x="579" y="129"/>
                    </a:cubicBezTo>
                    <a:cubicBezTo>
                      <a:pt x="580" y="126"/>
                      <a:pt x="581" y="126"/>
                      <a:pt x="583" y="127"/>
                    </a:cubicBezTo>
                    <a:cubicBezTo>
                      <a:pt x="582" y="123"/>
                      <a:pt x="586" y="123"/>
                      <a:pt x="588" y="122"/>
                    </a:cubicBezTo>
                    <a:cubicBezTo>
                      <a:pt x="588" y="121"/>
                      <a:pt x="586" y="121"/>
                      <a:pt x="586" y="120"/>
                    </a:cubicBezTo>
                    <a:cubicBezTo>
                      <a:pt x="586" y="119"/>
                      <a:pt x="589" y="118"/>
                      <a:pt x="592" y="118"/>
                    </a:cubicBezTo>
                    <a:cubicBezTo>
                      <a:pt x="589" y="121"/>
                      <a:pt x="591" y="121"/>
                      <a:pt x="595" y="125"/>
                    </a:cubicBezTo>
                    <a:cubicBezTo>
                      <a:pt x="596" y="127"/>
                      <a:pt x="598" y="130"/>
                      <a:pt x="603" y="130"/>
                    </a:cubicBezTo>
                    <a:cubicBezTo>
                      <a:pt x="603" y="132"/>
                      <a:pt x="600" y="131"/>
                      <a:pt x="600" y="133"/>
                    </a:cubicBezTo>
                    <a:cubicBezTo>
                      <a:pt x="601" y="135"/>
                      <a:pt x="603" y="135"/>
                      <a:pt x="603" y="137"/>
                    </a:cubicBezTo>
                    <a:cubicBezTo>
                      <a:pt x="605" y="138"/>
                      <a:pt x="604" y="135"/>
                      <a:pt x="604" y="135"/>
                    </a:cubicBezTo>
                    <a:cubicBezTo>
                      <a:pt x="608" y="133"/>
                      <a:pt x="603" y="140"/>
                      <a:pt x="609" y="139"/>
                    </a:cubicBezTo>
                    <a:cubicBezTo>
                      <a:pt x="606" y="142"/>
                      <a:pt x="610" y="144"/>
                      <a:pt x="606" y="147"/>
                    </a:cubicBezTo>
                    <a:cubicBezTo>
                      <a:pt x="606" y="150"/>
                      <a:pt x="610" y="149"/>
                      <a:pt x="611" y="150"/>
                    </a:cubicBezTo>
                    <a:cubicBezTo>
                      <a:pt x="612" y="150"/>
                      <a:pt x="609" y="152"/>
                      <a:pt x="610" y="153"/>
                    </a:cubicBezTo>
                    <a:cubicBezTo>
                      <a:pt x="611" y="153"/>
                      <a:pt x="613" y="154"/>
                      <a:pt x="614" y="154"/>
                    </a:cubicBezTo>
                    <a:cubicBezTo>
                      <a:pt x="615" y="155"/>
                      <a:pt x="616" y="156"/>
                      <a:pt x="617" y="157"/>
                    </a:cubicBezTo>
                    <a:cubicBezTo>
                      <a:pt x="619" y="158"/>
                      <a:pt x="622" y="159"/>
                      <a:pt x="624" y="161"/>
                    </a:cubicBezTo>
                    <a:cubicBezTo>
                      <a:pt x="626" y="162"/>
                      <a:pt x="627" y="156"/>
                      <a:pt x="628" y="160"/>
                    </a:cubicBezTo>
                    <a:cubicBezTo>
                      <a:pt x="628" y="164"/>
                      <a:pt x="625" y="164"/>
                      <a:pt x="621" y="164"/>
                    </a:cubicBezTo>
                    <a:cubicBezTo>
                      <a:pt x="624" y="167"/>
                      <a:pt x="628" y="168"/>
                      <a:pt x="632" y="168"/>
                    </a:cubicBezTo>
                    <a:cubicBezTo>
                      <a:pt x="632" y="171"/>
                      <a:pt x="633" y="171"/>
                      <a:pt x="635" y="171"/>
                    </a:cubicBezTo>
                    <a:cubicBezTo>
                      <a:pt x="635" y="174"/>
                      <a:pt x="635" y="175"/>
                      <a:pt x="638" y="175"/>
                    </a:cubicBezTo>
                    <a:cubicBezTo>
                      <a:pt x="637" y="177"/>
                      <a:pt x="636" y="179"/>
                      <a:pt x="637" y="182"/>
                    </a:cubicBezTo>
                    <a:cubicBezTo>
                      <a:pt x="634" y="183"/>
                      <a:pt x="631" y="183"/>
                      <a:pt x="628" y="185"/>
                    </a:cubicBezTo>
                    <a:cubicBezTo>
                      <a:pt x="627" y="186"/>
                      <a:pt x="628" y="186"/>
                      <a:pt x="627" y="186"/>
                    </a:cubicBezTo>
                    <a:cubicBezTo>
                      <a:pt x="625" y="186"/>
                      <a:pt x="624" y="186"/>
                      <a:pt x="624" y="188"/>
                    </a:cubicBezTo>
                    <a:cubicBezTo>
                      <a:pt x="624" y="190"/>
                      <a:pt x="621" y="188"/>
                      <a:pt x="621" y="188"/>
                    </a:cubicBezTo>
                    <a:cubicBezTo>
                      <a:pt x="621" y="188"/>
                      <a:pt x="619" y="190"/>
                      <a:pt x="618" y="191"/>
                    </a:cubicBezTo>
                    <a:cubicBezTo>
                      <a:pt x="618" y="191"/>
                      <a:pt x="618" y="194"/>
                      <a:pt x="617" y="195"/>
                    </a:cubicBezTo>
                    <a:cubicBezTo>
                      <a:pt x="616" y="196"/>
                      <a:pt x="611" y="195"/>
                      <a:pt x="614" y="196"/>
                    </a:cubicBezTo>
                    <a:cubicBezTo>
                      <a:pt x="613" y="199"/>
                      <a:pt x="608" y="198"/>
                      <a:pt x="606" y="198"/>
                    </a:cubicBezTo>
                    <a:cubicBezTo>
                      <a:pt x="603" y="198"/>
                      <a:pt x="600" y="198"/>
                      <a:pt x="597" y="198"/>
                    </a:cubicBezTo>
                    <a:cubicBezTo>
                      <a:pt x="595" y="198"/>
                      <a:pt x="595" y="197"/>
                      <a:pt x="593" y="196"/>
                    </a:cubicBezTo>
                    <a:cubicBezTo>
                      <a:pt x="587" y="195"/>
                      <a:pt x="581" y="197"/>
                      <a:pt x="575" y="198"/>
                    </a:cubicBezTo>
                    <a:cubicBezTo>
                      <a:pt x="570" y="200"/>
                      <a:pt x="568" y="205"/>
                      <a:pt x="562" y="206"/>
                    </a:cubicBezTo>
                    <a:cubicBezTo>
                      <a:pt x="565" y="209"/>
                      <a:pt x="560" y="210"/>
                      <a:pt x="558" y="212"/>
                    </a:cubicBezTo>
                    <a:cubicBezTo>
                      <a:pt x="559" y="213"/>
                      <a:pt x="560" y="214"/>
                      <a:pt x="559" y="216"/>
                    </a:cubicBezTo>
                    <a:cubicBezTo>
                      <a:pt x="562" y="215"/>
                      <a:pt x="562" y="212"/>
                      <a:pt x="564" y="210"/>
                    </a:cubicBezTo>
                    <a:cubicBezTo>
                      <a:pt x="565" y="209"/>
                      <a:pt x="569" y="210"/>
                      <a:pt x="569" y="207"/>
                    </a:cubicBezTo>
                    <a:cubicBezTo>
                      <a:pt x="570" y="203"/>
                      <a:pt x="572" y="211"/>
                      <a:pt x="572" y="205"/>
                    </a:cubicBezTo>
                    <a:cubicBezTo>
                      <a:pt x="574" y="204"/>
                      <a:pt x="575" y="206"/>
                      <a:pt x="575" y="206"/>
                    </a:cubicBezTo>
                    <a:cubicBezTo>
                      <a:pt x="576" y="206"/>
                      <a:pt x="576" y="203"/>
                      <a:pt x="576" y="203"/>
                    </a:cubicBezTo>
                    <a:cubicBezTo>
                      <a:pt x="579" y="203"/>
                      <a:pt x="582" y="204"/>
                      <a:pt x="586" y="203"/>
                    </a:cubicBezTo>
                    <a:cubicBezTo>
                      <a:pt x="586" y="205"/>
                      <a:pt x="588" y="204"/>
                      <a:pt x="588" y="203"/>
                    </a:cubicBezTo>
                    <a:cubicBezTo>
                      <a:pt x="590" y="203"/>
                      <a:pt x="590" y="211"/>
                      <a:pt x="586" y="209"/>
                    </a:cubicBezTo>
                    <a:cubicBezTo>
                      <a:pt x="589" y="212"/>
                      <a:pt x="584" y="213"/>
                      <a:pt x="585" y="219"/>
                    </a:cubicBezTo>
                    <a:cubicBezTo>
                      <a:pt x="585" y="220"/>
                      <a:pt x="586" y="221"/>
                      <a:pt x="586" y="223"/>
                    </a:cubicBezTo>
                    <a:cubicBezTo>
                      <a:pt x="587" y="222"/>
                      <a:pt x="589" y="221"/>
                      <a:pt x="589" y="223"/>
                    </a:cubicBezTo>
                    <a:cubicBezTo>
                      <a:pt x="589" y="225"/>
                      <a:pt x="591" y="224"/>
                      <a:pt x="592" y="224"/>
                    </a:cubicBezTo>
                    <a:cubicBezTo>
                      <a:pt x="592" y="225"/>
                      <a:pt x="594" y="227"/>
                      <a:pt x="595" y="227"/>
                    </a:cubicBezTo>
                    <a:cubicBezTo>
                      <a:pt x="595" y="227"/>
                      <a:pt x="596" y="227"/>
                      <a:pt x="597" y="227"/>
                    </a:cubicBezTo>
                    <a:cubicBezTo>
                      <a:pt x="598" y="227"/>
                      <a:pt x="599" y="228"/>
                      <a:pt x="599" y="228"/>
                    </a:cubicBezTo>
                    <a:cubicBezTo>
                      <a:pt x="601" y="229"/>
                      <a:pt x="603" y="225"/>
                      <a:pt x="604" y="228"/>
                    </a:cubicBezTo>
                    <a:cubicBezTo>
                      <a:pt x="606" y="229"/>
                      <a:pt x="605" y="226"/>
                      <a:pt x="606" y="226"/>
                    </a:cubicBezTo>
                    <a:cubicBezTo>
                      <a:pt x="606" y="225"/>
                      <a:pt x="608" y="226"/>
                      <a:pt x="609" y="226"/>
                    </a:cubicBezTo>
                    <a:cubicBezTo>
                      <a:pt x="609" y="225"/>
                      <a:pt x="608" y="223"/>
                      <a:pt x="609" y="221"/>
                    </a:cubicBezTo>
                    <a:cubicBezTo>
                      <a:pt x="611" y="221"/>
                      <a:pt x="611" y="223"/>
                      <a:pt x="611" y="224"/>
                    </a:cubicBezTo>
                    <a:cubicBezTo>
                      <a:pt x="612" y="226"/>
                      <a:pt x="616" y="225"/>
                      <a:pt x="614" y="230"/>
                    </a:cubicBezTo>
                    <a:cubicBezTo>
                      <a:pt x="612" y="231"/>
                      <a:pt x="612" y="228"/>
                      <a:pt x="610" y="228"/>
                    </a:cubicBezTo>
                    <a:cubicBezTo>
                      <a:pt x="608" y="229"/>
                      <a:pt x="608" y="232"/>
                      <a:pt x="606" y="233"/>
                    </a:cubicBezTo>
                    <a:cubicBezTo>
                      <a:pt x="605" y="233"/>
                      <a:pt x="603" y="232"/>
                      <a:pt x="602" y="233"/>
                    </a:cubicBezTo>
                    <a:cubicBezTo>
                      <a:pt x="599" y="233"/>
                      <a:pt x="600" y="236"/>
                      <a:pt x="595" y="236"/>
                    </a:cubicBezTo>
                    <a:cubicBezTo>
                      <a:pt x="592" y="235"/>
                      <a:pt x="593" y="239"/>
                      <a:pt x="592" y="240"/>
                    </a:cubicBezTo>
                    <a:cubicBezTo>
                      <a:pt x="591" y="240"/>
                      <a:pt x="590" y="239"/>
                      <a:pt x="590" y="238"/>
                    </a:cubicBezTo>
                    <a:cubicBezTo>
                      <a:pt x="588" y="240"/>
                      <a:pt x="588" y="243"/>
                      <a:pt x="583" y="243"/>
                    </a:cubicBezTo>
                    <a:cubicBezTo>
                      <a:pt x="586" y="240"/>
                      <a:pt x="583" y="241"/>
                      <a:pt x="583" y="237"/>
                    </a:cubicBezTo>
                    <a:cubicBezTo>
                      <a:pt x="586" y="236"/>
                      <a:pt x="587" y="232"/>
                      <a:pt x="590" y="236"/>
                    </a:cubicBezTo>
                    <a:cubicBezTo>
                      <a:pt x="592" y="231"/>
                      <a:pt x="588" y="231"/>
                      <a:pt x="586" y="230"/>
                    </a:cubicBezTo>
                    <a:cubicBezTo>
                      <a:pt x="583" y="229"/>
                      <a:pt x="581" y="234"/>
                      <a:pt x="578" y="234"/>
                    </a:cubicBezTo>
                    <a:cubicBezTo>
                      <a:pt x="578" y="234"/>
                      <a:pt x="574" y="235"/>
                      <a:pt x="573" y="236"/>
                    </a:cubicBezTo>
                    <a:cubicBezTo>
                      <a:pt x="572" y="236"/>
                      <a:pt x="572" y="237"/>
                      <a:pt x="572" y="238"/>
                    </a:cubicBezTo>
                    <a:cubicBezTo>
                      <a:pt x="564" y="237"/>
                      <a:pt x="565" y="242"/>
                      <a:pt x="558" y="240"/>
                    </a:cubicBezTo>
                    <a:cubicBezTo>
                      <a:pt x="561" y="242"/>
                      <a:pt x="562" y="243"/>
                      <a:pt x="555" y="243"/>
                    </a:cubicBezTo>
                    <a:cubicBezTo>
                      <a:pt x="552" y="245"/>
                      <a:pt x="551" y="252"/>
                      <a:pt x="555" y="254"/>
                    </a:cubicBezTo>
                    <a:cubicBezTo>
                      <a:pt x="555" y="257"/>
                      <a:pt x="551" y="256"/>
                      <a:pt x="552" y="259"/>
                    </a:cubicBezTo>
                    <a:cubicBezTo>
                      <a:pt x="551" y="260"/>
                      <a:pt x="549" y="259"/>
                      <a:pt x="548" y="259"/>
                    </a:cubicBezTo>
                    <a:cubicBezTo>
                      <a:pt x="547" y="260"/>
                      <a:pt x="547" y="262"/>
                      <a:pt x="545" y="262"/>
                    </a:cubicBezTo>
                    <a:cubicBezTo>
                      <a:pt x="543" y="264"/>
                      <a:pt x="539" y="262"/>
                      <a:pt x="537" y="265"/>
                    </a:cubicBezTo>
                    <a:cubicBezTo>
                      <a:pt x="536" y="266"/>
                      <a:pt x="535" y="267"/>
                      <a:pt x="534" y="268"/>
                    </a:cubicBezTo>
                    <a:cubicBezTo>
                      <a:pt x="533" y="270"/>
                      <a:pt x="532" y="272"/>
                      <a:pt x="530" y="275"/>
                    </a:cubicBezTo>
                    <a:cubicBezTo>
                      <a:pt x="529" y="276"/>
                      <a:pt x="526" y="277"/>
                      <a:pt x="527" y="282"/>
                    </a:cubicBezTo>
                    <a:cubicBezTo>
                      <a:pt x="524" y="281"/>
                      <a:pt x="524" y="278"/>
                      <a:pt x="522" y="278"/>
                    </a:cubicBezTo>
                    <a:cubicBezTo>
                      <a:pt x="520" y="278"/>
                      <a:pt x="521" y="280"/>
                      <a:pt x="519" y="280"/>
                    </a:cubicBezTo>
                    <a:cubicBezTo>
                      <a:pt x="524" y="286"/>
                      <a:pt x="524" y="291"/>
                      <a:pt x="524" y="299"/>
                    </a:cubicBezTo>
                    <a:cubicBezTo>
                      <a:pt x="521" y="297"/>
                      <a:pt x="522" y="301"/>
                      <a:pt x="522" y="301"/>
                    </a:cubicBezTo>
                    <a:cubicBezTo>
                      <a:pt x="521" y="302"/>
                      <a:pt x="519" y="301"/>
                      <a:pt x="519" y="301"/>
                    </a:cubicBezTo>
                    <a:cubicBezTo>
                      <a:pt x="518" y="303"/>
                      <a:pt x="517" y="303"/>
                      <a:pt x="516" y="304"/>
                    </a:cubicBezTo>
                    <a:cubicBezTo>
                      <a:pt x="514" y="305"/>
                      <a:pt x="513" y="308"/>
                      <a:pt x="512" y="308"/>
                    </a:cubicBezTo>
                    <a:cubicBezTo>
                      <a:pt x="510" y="310"/>
                      <a:pt x="507" y="308"/>
                      <a:pt x="506" y="310"/>
                    </a:cubicBezTo>
                    <a:cubicBezTo>
                      <a:pt x="503" y="311"/>
                      <a:pt x="502" y="314"/>
                      <a:pt x="501" y="317"/>
                    </a:cubicBezTo>
                    <a:cubicBezTo>
                      <a:pt x="497" y="317"/>
                      <a:pt x="497" y="321"/>
                      <a:pt x="493" y="321"/>
                    </a:cubicBezTo>
                    <a:cubicBezTo>
                      <a:pt x="495" y="326"/>
                      <a:pt x="490" y="336"/>
                      <a:pt x="496" y="337"/>
                    </a:cubicBezTo>
                    <a:cubicBezTo>
                      <a:pt x="493" y="342"/>
                      <a:pt x="499" y="342"/>
                      <a:pt x="498" y="349"/>
                    </a:cubicBezTo>
                    <a:cubicBezTo>
                      <a:pt x="498" y="351"/>
                      <a:pt x="499" y="350"/>
                      <a:pt x="501" y="351"/>
                    </a:cubicBezTo>
                    <a:cubicBezTo>
                      <a:pt x="499" y="355"/>
                      <a:pt x="501" y="355"/>
                      <a:pt x="501" y="360"/>
                    </a:cubicBezTo>
                    <a:cubicBezTo>
                      <a:pt x="498" y="361"/>
                      <a:pt x="496" y="361"/>
                      <a:pt x="495" y="363"/>
                    </a:cubicBezTo>
                    <a:cubicBezTo>
                      <a:pt x="493" y="363"/>
                      <a:pt x="494" y="360"/>
                      <a:pt x="493" y="359"/>
                    </a:cubicBezTo>
                    <a:cubicBezTo>
                      <a:pt x="493" y="358"/>
                      <a:pt x="491" y="359"/>
                      <a:pt x="489" y="358"/>
                    </a:cubicBezTo>
                    <a:cubicBezTo>
                      <a:pt x="488" y="357"/>
                      <a:pt x="489" y="354"/>
                      <a:pt x="486" y="355"/>
                    </a:cubicBezTo>
                    <a:cubicBezTo>
                      <a:pt x="487" y="351"/>
                      <a:pt x="489" y="348"/>
                      <a:pt x="484" y="348"/>
                    </a:cubicBezTo>
                    <a:cubicBezTo>
                      <a:pt x="486" y="341"/>
                      <a:pt x="483" y="341"/>
                      <a:pt x="482" y="335"/>
                    </a:cubicBezTo>
                    <a:cubicBezTo>
                      <a:pt x="481" y="335"/>
                      <a:pt x="481" y="337"/>
                      <a:pt x="479" y="337"/>
                    </a:cubicBezTo>
                    <a:cubicBezTo>
                      <a:pt x="479" y="334"/>
                      <a:pt x="479" y="334"/>
                      <a:pt x="479" y="334"/>
                    </a:cubicBezTo>
                    <a:cubicBezTo>
                      <a:pt x="477" y="334"/>
                      <a:pt x="470" y="336"/>
                      <a:pt x="468" y="334"/>
                    </a:cubicBezTo>
                    <a:cubicBezTo>
                      <a:pt x="467" y="333"/>
                      <a:pt x="467" y="331"/>
                      <a:pt x="465" y="331"/>
                    </a:cubicBezTo>
                    <a:cubicBezTo>
                      <a:pt x="464" y="331"/>
                      <a:pt x="462" y="333"/>
                      <a:pt x="460" y="332"/>
                    </a:cubicBezTo>
                    <a:cubicBezTo>
                      <a:pt x="460" y="332"/>
                      <a:pt x="465" y="327"/>
                      <a:pt x="460" y="329"/>
                    </a:cubicBezTo>
                    <a:cubicBezTo>
                      <a:pt x="459" y="330"/>
                      <a:pt x="460" y="331"/>
                      <a:pt x="458" y="331"/>
                    </a:cubicBezTo>
                    <a:cubicBezTo>
                      <a:pt x="455" y="331"/>
                      <a:pt x="449" y="331"/>
                      <a:pt x="446" y="329"/>
                    </a:cubicBezTo>
                    <a:cubicBezTo>
                      <a:pt x="443" y="329"/>
                      <a:pt x="445" y="334"/>
                      <a:pt x="444" y="337"/>
                    </a:cubicBezTo>
                    <a:cubicBezTo>
                      <a:pt x="437" y="335"/>
                      <a:pt x="428" y="335"/>
                      <a:pt x="419" y="334"/>
                    </a:cubicBezTo>
                    <a:cubicBezTo>
                      <a:pt x="418" y="334"/>
                      <a:pt x="418" y="335"/>
                      <a:pt x="416" y="335"/>
                    </a:cubicBezTo>
                    <a:cubicBezTo>
                      <a:pt x="415" y="335"/>
                      <a:pt x="415" y="338"/>
                      <a:pt x="414" y="338"/>
                    </a:cubicBezTo>
                    <a:cubicBezTo>
                      <a:pt x="412" y="338"/>
                      <a:pt x="412" y="340"/>
                      <a:pt x="412" y="341"/>
                    </a:cubicBezTo>
                    <a:cubicBezTo>
                      <a:pt x="410" y="341"/>
                      <a:pt x="408" y="340"/>
                      <a:pt x="407" y="341"/>
                    </a:cubicBezTo>
                    <a:cubicBezTo>
                      <a:pt x="405" y="341"/>
                      <a:pt x="405" y="344"/>
                      <a:pt x="402" y="344"/>
                    </a:cubicBezTo>
                    <a:cubicBezTo>
                      <a:pt x="403" y="346"/>
                      <a:pt x="401" y="353"/>
                      <a:pt x="404" y="353"/>
                    </a:cubicBezTo>
                    <a:cubicBezTo>
                      <a:pt x="402" y="355"/>
                      <a:pt x="401" y="358"/>
                      <a:pt x="400" y="359"/>
                    </a:cubicBezTo>
                    <a:cubicBezTo>
                      <a:pt x="400" y="363"/>
                      <a:pt x="399" y="367"/>
                      <a:pt x="400" y="370"/>
                    </a:cubicBezTo>
                    <a:cubicBezTo>
                      <a:pt x="400" y="372"/>
                      <a:pt x="401" y="373"/>
                      <a:pt x="401" y="374"/>
                    </a:cubicBezTo>
                    <a:cubicBezTo>
                      <a:pt x="401" y="378"/>
                      <a:pt x="402" y="382"/>
                      <a:pt x="400" y="384"/>
                    </a:cubicBezTo>
                    <a:cubicBezTo>
                      <a:pt x="399" y="386"/>
                      <a:pt x="403" y="385"/>
                      <a:pt x="404" y="386"/>
                    </a:cubicBezTo>
                    <a:cubicBezTo>
                      <a:pt x="404" y="386"/>
                      <a:pt x="402" y="388"/>
                      <a:pt x="402" y="388"/>
                    </a:cubicBezTo>
                    <a:cubicBezTo>
                      <a:pt x="402" y="388"/>
                      <a:pt x="404" y="390"/>
                      <a:pt x="404" y="390"/>
                    </a:cubicBezTo>
                    <a:cubicBezTo>
                      <a:pt x="405" y="391"/>
                      <a:pt x="406" y="390"/>
                      <a:pt x="407" y="391"/>
                    </a:cubicBezTo>
                    <a:cubicBezTo>
                      <a:pt x="407" y="392"/>
                      <a:pt x="406" y="394"/>
                      <a:pt x="407" y="394"/>
                    </a:cubicBezTo>
                    <a:cubicBezTo>
                      <a:pt x="407" y="394"/>
                      <a:pt x="408" y="394"/>
                      <a:pt x="408" y="394"/>
                    </a:cubicBezTo>
                    <a:cubicBezTo>
                      <a:pt x="408" y="395"/>
                      <a:pt x="408" y="397"/>
                      <a:pt x="408" y="397"/>
                    </a:cubicBezTo>
                    <a:cubicBezTo>
                      <a:pt x="409" y="398"/>
                      <a:pt x="412" y="400"/>
                      <a:pt x="412" y="402"/>
                    </a:cubicBezTo>
                    <a:cubicBezTo>
                      <a:pt x="423" y="403"/>
                      <a:pt x="429" y="400"/>
                      <a:pt x="435" y="402"/>
                    </a:cubicBezTo>
                    <a:cubicBezTo>
                      <a:pt x="436" y="402"/>
                      <a:pt x="436" y="401"/>
                      <a:pt x="437" y="400"/>
                    </a:cubicBezTo>
                    <a:cubicBezTo>
                      <a:pt x="439" y="398"/>
                      <a:pt x="440" y="396"/>
                      <a:pt x="442" y="393"/>
                    </a:cubicBezTo>
                    <a:cubicBezTo>
                      <a:pt x="442" y="391"/>
                      <a:pt x="444" y="390"/>
                      <a:pt x="442" y="390"/>
                    </a:cubicBezTo>
                    <a:cubicBezTo>
                      <a:pt x="445" y="385"/>
                      <a:pt x="455" y="382"/>
                      <a:pt x="463" y="386"/>
                    </a:cubicBezTo>
                    <a:cubicBezTo>
                      <a:pt x="459" y="389"/>
                      <a:pt x="459" y="395"/>
                      <a:pt x="456" y="398"/>
                    </a:cubicBezTo>
                    <a:cubicBezTo>
                      <a:pt x="454" y="402"/>
                      <a:pt x="458" y="402"/>
                      <a:pt x="457" y="405"/>
                    </a:cubicBezTo>
                    <a:cubicBezTo>
                      <a:pt x="454" y="406"/>
                      <a:pt x="453" y="409"/>
                      <a:pt x="451" y="412"/>
                    </a:cubicBezTo>
                    <a:cubicBezTo>
                      <a:pt x="451" y="413"/>
                      <a:pt x="451" y="414"/>
                      <a:pt x="450" y="414"/>
                    </a:cubicBezTo>
                    <a:cubicBezTo>
                      <a:pt x="449" y="417"/>
                      <a:pt x="456" y="413"/>
                      <a:pt x="454" y="418"/>
                    </a:cubicBezTo>
                    <a:cubicBezTo>
                      <a:pt x="458" y="418"/>
                      <a:pt x="458" y="415"/>
                      <a:pt x="463" y="416"/>
                    </a:cubicBezTo>
                    <a:cubicBezTo>
                      <a:pt x="462" y="420"/>
                      <a:pt x="465" y="418"/>
                      <a:pt x="465" y="421"/>
                    </a:cubicBezTo>
                    <a:cubicBezTo>
                      <a:pt x="473" y="418"/>
                      <a:pt x="474" y="423"/>
                      <a:pt x="482" y="422"/>
                    </a:cubicBezTo>
                    <a:cubicBezTo>
                      <a:pt x="479" y="426"/>
                      <a:pt x="484" y="430"/>
                      <a:pt x="479" y="432"/>
                    </a:cubicBezTo>
                    <a:cubicBezTo>
                      <a:pt x="482" y="435"/>
                      <a:pt x="481" y="444"/>
                      <a:pt x="479" y="447"/>
                    </a:cubicBezTo>
                    <a:cubicBezTo>
                      <a:pt x="480" y="450"/>
                      <a:pt x="482" y="451"/>
                      <a:pt x="485" y="450"/>
                    </a:cubicBezTo>
                    <a:cubicBezTo>
                      <a:pt x="484" y="453"/>
                      <a:pt x="488" y="452"/>
                      <a:pt x="488" y="454"/>
                    </a:cubicBezTo>
                    <a:cubicBezTo>
                      <a:pt x="488" y="456"/>
                      <a:pt x="492" y="455"/>
                      <a:pt x="492" y="457"/>
                    </a:cubicBezTo>
                    <a:cubicBezTo>
                      <a:pt x="497" y="453"/>
                      <a:pt x="505" y="458"/>
                      <a:pt x="509" y="456"/>
                    </a:cubicBezTo>
                    <a:cubicBezTo>
                      <a:pt x="509" y="459"/>
                      <a:pt x="509" y="459"/>
                      <a:pt x="509" y="459"/>
                    </a:cubicBezTo>
                    <a:cubicBezTo>
                      <a:pt x="511" y="458"/>
                      <a:pt x="516" y="456"/>
                      <a:pt x="516" y="460"/>
                    </a:cubicBezTo>
                    <a:cubicBezTo>
                      <a:pt x="517" y="459"/>
                      <a:pt x="518" y="459"/>
                      <a:pt x="520" y="459"/>
                    </a:cubicBezTo>
                    <a:cubicBezTo>
                      <a:pt x="521" y="458"/>
                      <a:pt x="522" y="457"/>
                      <a:pt x="523" y="456"/>
                    </a:cubicBezTo>
                    <a:cubicBezTo>
                      <a:pt x="524" y="455"/>
                      <a:pt x="524" y="456"/>
                      <a:pt x="524" y="454"/>
                    </a:cubicBezTo>
                    <a:cubicBezTo>
                      <a:pt x="524" y="452"/>
                      <a:pt x="527" y="455"/>
                      <a:pt x="527" y="453"/>
                    </a:cubicBezTo>
                    <a:cubicBezTo>
                      <a:pt x="527" y="452"/>
                      <a:pt x="527" y="450"/>
                      <a:pt x="527" y="450"/>
                    </a:cubicBezTo>
                    <a:cubicBezTo>
                      <a:pt x="528" y="449"/>
                      <a:pt x="529" y="451"/>
                      <a:pt x="529" y="452"/>
                    </a:cubicBezTo>
                    <a:cubicBezTo>
                      <a:pt x="530" y="451"/>
                      <a:pt x="530" y="450"/>
                      <a:pt x="531" y="449"/>
                    </a:cubicBezTo>
                    <a:cubicBezTo>
                      <a:pt x="533" y="448"/>
                      <a:pt x="535" y="447"/>
                      <a:pt x="537" y="445"/>
                    </a:cubicBezTo>
                    <a:cubicBezTo>
                      <a:pt x="538" y="444"/>
                      <a:pt x="539" y="443"/>
                      <a:pt x="538" y="442"/>
                    </a:cubicBezTo>
                    <a:cubicBezTo>
                      <a:pt x="540" y="443"/>
                      <a:pt x="554" y="445"/>
                      <a:pt x="547" y="446"/>
                    </a:cubicBezTo>
                    <a:cubicBezTo>
                      <a:pt x="547" y="448"/>
                      <a:pt x="550" y="447"/>
                      <a:pt x="552" y="447"/>
                    </a:cubicBezTo>
                    <a:cubicBezTo>
                      <a:pt x="554" y="447"/>
                      <a:pt x="554" y="446"/>
                      <a:pt x="554" y="445"/>
                    </a:cubicBezTo>
                    <a:cubicBezTo>
                      <a:pt x="565" y="445"/>
                      <a:pt x="565" y="445"/>
                      <a:pt x="565" y="445"/>
                    </a:cubicBezTo>
                    <a:cubicBezTo>
                      <a:pt x="563" y="449"/>
                      <a:pt x="571" y="447"/>
                      <a:pt x="575" y="449"/>
                    </a:cubicBezTo>
                    <a:cubicBezTo>
                      <a:pt x="575" y="449"/>
                      <a:pt x="575" y="450"/>
                      <a:pt x="576" y="450"/>
                    </a:cubicBezTo>
                    <a:cubicBezTo>
                      <a:pt x="577" y="450"/>
                      <a:pt x="578" y="451"/>
                      <a:pt x="579" y="452"/>
                    </a:cubicBezTo>
                    <a:cubicBezTo>
                      <a:pt x="582" y="452"/>
                      <a:pt x="583" y="450"/>
                      <a:pt x="585" y="450"/>
                    </a:cubicBezTo>
                    <a:cubicBezTo>
                      <a:pt x="592" y="449"/>
                      <a:pt x="599" y="451"/>
                      <a:pt x="606" y="452"/>
                    </a:cubicBezTo>
                    <a:cubicBezTo>
                      <a:pt x="605" y="454"/>
                      <a:pt x="607" y="457"/>
                      <a:pt x="607" y="454"/>
                    </a:cubicBezTo>
                    <a:cubicBezTo>
                      <a:pt x="609" y="455"/>
                      <a:pt x="608" y="456"/>
                      <a:pt x="607" y="456"/>
                    </a:cubicBezTo>
                    <a:cubicBezTo>
                      <a:pt x="607" y="459"/>
                      <a:pt x="611" y="456"/>
                      <a:pt x="613" y="459"/>
                    </a:cubicBezTo>
                    <a:cubicBezTo>
                      <a:pt x="613" y="459"/>
                      <a:pt x="612" y="461"/>
                      <a:pt x="613" y="461"/>
                    </a:cubicBezTo>
                    <a:cubicBezTo>
                      <a:pt x="614" y="462"/>
                      <a:pt x="617" y="461"/>
                      <a:pt x="618" y="461"/>
                    </a:cubicBezTo>
                    <a:cubicBezTo>
                      <a:pt x="617" y="464"/>
                      <a:pt x="619" y="465"/>
                      <a:pt x="621" y="467"/>
                    </a:cubicBezTo>
                    <a:cubicBezTo>
                      <a:pt x="623" y="469"/>
                      <a:pt x="626" y="471"/>
                      <a:pt x="627" y="474"/>
                    </a:cubicBezTo>
                    <a:cubicBezTo>
                      <a:pt x="636" y="473"/>
                      <a:pt x="639" y="478"/>
                      <a:pt x="646" y="475"/>
                    </a:cubicBezTo>
                    <a:cubicBezTo>
                      <a:pt x="644" y="481"/>
                      <a:pt x="654" y="475"/>
                      <a:pt x="652" y="481"/>
                    </a:cubicBezTo>
                    <a:cubicBezTo>
                      <a:pt x="657" y="479"/>
                      <a:pt x="657" y="485"/>
                      <a:pt x="660" y="485"/>
                    </a:cubicBezTo>
                    <a:cubicBezTo>
                      <a:pt x="662" y="485"/>
                      <a:pt x="662" y="489"/>
                      <a:pt x="665" y="488"/>
                    </a:cubicBezTo>
                    <a:cubicBezTo>
                      <a:pt x="661" y="492"/>
                      <a:pt x="666" y="491"/>
                      <a:pt x="666" y="495"/>
                    </a:cubicBezTo>
                    <a:cubicBezTo>
                      <a:pt x="666" y="498"/>
                      <a:pt x="669" y="497"/>
                      <a:pt x="670" y="498"/>
                    </a:cubicBezTo>
                    <a:cubicBezTo>
                      <a:pt x="671" y="499"/>
                      <a:pt x="670" y="502"/>
                      <a:pt x="673" y="501"/>
                    </a:cubicBezTo>
                    <a:cubicBezTo>
                      <a:pt x="668" y="506"/>
                      <a:pt x="680" y="508"/>
                      <a:pt x="676" y="512"/>
                    </a:cubicBezTo>
                    <a:cubicBezTo>
                      <a:pt x="679" y="511"/>
                      <a:pt x="680" y="512"/>
                      <a:pt x="680" y="515"/>
                    </a:cubicBezTo>
                    <a:cubicBezTo>
                      <a:pt x="687" y="513"/>
                      <a:pt x="697" y="515"/>
                      <a:pt x="700" y="522"/>
                    </a:cubicBezTo>
                    <a:cubicBezTo>
                      <a:pt x="707" y="521"/>
                      <a:pt x="710" y="524"/>
                      <a:pt x="718" y="523"/>
                    </a:cubicBezTo>
                    <a:cubicBezTo>
                      <a:pt x="719" y="524"/>
                      <a:pt x="715" y="525"/>
                      <a:pt x="715" y="524"/>
                    </a:cubicBezTo>
                    <a:cubicBezTo>
                      <a:pt x="717" y="527"/>
                      <a:pt x="726" y="526"/>
                      <a:pt x="731" y="526"/>
                    </a:cubicBezTo>
                    <a:cubicBezTo>
                      <a:pt x="731" y="527"/>
                      <a:pt x="732" y="527"/>
                      <a:pt x="733" y="527"/>
                    </a:cubicBezTo>
                    <a:cubicBezTo>
                      <a:pt x="733" y="530"/>
                      <a:pt x="736" y="529"/>
                      <a:pt x="738" y="530"/>
                    </a:cubicBezTo>
                    <a:cubicBezTo>
                      <a:pt x="738" y="531"/>
                      <a:pt x="737" y="532"/>
                      <a:pt x="738" y="533"/>
                    </a:cubicBezTo>
                    <a:cubicBezTo>
                      <a:pt x="738" y="533"/>
                      <a:pt x="740" y="532"/>
                      <a:pt x="740" y="533"/>
                    </a:cubicBezTo>
                    <a:cubicBezTo>
                      <a:pt x="741" y="534"/>
                      <a:pt x="740" y="537"/>
                      <a:pt x="743" y="536"/>
                    </a:cubicBezTo>
                    <a:cubicBezTo>
                      <a:pt x="743" y="579"/>
                      <a:pt x="743" y="579"/>
                      <a:pt x="743" y="579"/>
                    </a:cubicBezTo>
                    <a:cubicBezTo>
                      <a:pt x="737" y="577"/>
                      <a:pt x="744" y="587"/>
                      <a:pt x="738" y="585"/>
                    </a:cubicBezTo>
                    <a:cubicBezTo>
                      <a:pt x="737" y="590"/>
                      <a:pt x="736" y="594"/>
                      <a:pt x="736" y="599"/>
                    </a:cubicBezTo>
                    <a:cubicBezTo>
                      <a:pt x="736" y="601"/>
                      <a:pt x="739" y="607"/>
                      <a:pt x="738" y="613"/>
                    </a:cubicBezTo>
                    <a:cubicBezTo>
                      <a:pt x="738" y="613"/>
                      <a:pt x="736" y="614"/>
                      <a:pt x="736" y="614"/>
                    </a:cubicBezTo>
                    <a:cubicBezTo>
                      <a:pt x="736" y="615"/>
                      <a:pt x="737" y="616"/>
                      <a:pt x="736" y="617"/>
                    </a:cubicBezTo>
                    <a:cubicBezTo>
                      <a:pt x="736" y="618"/>
                      <a:pt x="732" y="619"/>
                      <a:pt x="733" y="624"/>
                    </a:cubicBezTo>
                    <a:cubicBezTo>
                      <a:pt x="730" y="625"/>
                      <a:pt x="729" y="627"/>
                      <a:pt x="726" y="628"/>
                    </a:cubicBezTo>
                    <a:cubicBezTo>
                      <a:pt x="726" y="629"/>
                      <a:pt x="727" y="632"/>
                      <a:pt x="726" y="633"/>
                    </a:cubicBezTo>
                    <a:cubicBezTo>
                      <a:pt x="726" y="633"/>
                      <a:pt x="724" y="632"/>
                      <a:pt x="724" y="633"/>
                    </a:cubicBezTo>
                    <a:cubicBezTo>
                      <a:pt x="723" y="633"/>
                      <a:pt x="724" y="635"/>
                      <a:pt x="724" y="635"/>
                    </a:cubicBezTo>
                    <a:cubicBezTo>
                      <a:pt x="722" y="636"/>
                      <a:pt x="718" y="635"/>
                      <a:pt x="718" y="638"/>
                    </a:cubicBezTo>
                    <a:cubicBezTo>
                      <a:pt x="718" y="640"/>
                      <a:pt x="715" y="639"/>
                      <a:pt x="712" y="641"/>
                    </a:cubicBezTo>
                    <a:cubicBezTo>
                      <a:pt x="712" y="641"/>
                      <a:pt x="710" y="644"/>
                      <a:pt x="710" y="644"/>
                    </a:cubicBezTo>
                    <a:cubicBezTo>
                      <a:pt x="709" y="644"/>
                      <a:pt x="708" y="642"/>
                      <a:pt x="707" y="642"/>
                    </a:cubicBezTo>
                    <a:cubicBezTo>
                      <a:pt x="707" y="642"/>
                      <a:pt x="706" y="644"/>
                      <a:pt x="705" y="644"/>
                    </a:cubicBezTo>
                    <a:cubicBezTo>
                      <a:pt x="703" y="644"/>
                      <a:pt x="703" y="644"/>
                      <a:pt x="703" y="647"/>
                    </a:cubicBezTo>
                    <a:cubicBezTo>
                      <a:pt x="697" y="644"/>
                      <a:pt x="694" y="650"/>
                      <a:pt x="691" y="652"/>
                    </a:cubicBezTo>
                    <a:cubicBezTo>
                      <a:pt x="691" y="653"/>
                      <a:pt x="689" y="652"/>
                      <a:pt x="689" y="652"/>
                    </a:cubicBezTo>
                    <a:cubicBezTo>
                      <a:pt x="688" y="653"/>
                      <a:pt x="686" y="654"/>
                      <a:pt x="686" y="655"/>
                    </a:cubicBezTo>
                    <a:cubicBezTo>
                      <a:pt x="685" y="656"/>
                      <a:pt x="683" y="657"/>
                      <a:pt x="683" y="658"/>
                    </a:cubicBezTo>
                    <a:cubicBezTo>
                      <a:pt x="683" y="658"/>
                      <a:pt x="686" y="662"/>
                      <a:pt x="681" y="661"/>
                    </a:cubicBezTo>
                    <a:cubicBezTo>
                      <a:pt x="683" y="667"/>
                      <a:pt x="679" y="670"/>
                      <a:pt x="680" y="676"/>
                    </a:cubicBezTo>
                    <a:cubicBezTo>
                      <a:pt x="676" y="675"/>
                      <a:pt x="678" y="679"/>
                      <a:pt x="677" y="680"/>
                    </a:cubicBezTo>
                    <a:cubicBezTo>
                      <a:pt x="677" y="681"/>
                      <a:pt x="675" y="680"/>
                      <a:pt x="674" y="680"/>
                    </a:cubicBezTo>
                    <a:cubicBezTo>
                      <a:pt x="674" y="681"/>
                      <a:pt x="677" y="683"/>
                      <a:pt x="674" y="683"/>
                    </a:cubicBezTo>
                    <a:cubicBezTo>
                      <a:pt x="672" y="683"/>
                      <a:pt x="673" y="688"/>
                      <a:pt x="669" y="689"/>
                    </a:cubicBezTo>
                    <a:cubicBezTo>
                      <a:pt x="668" y="689"/>
                      <a:pt x="666" y="691"/>
                      <a:pt x="666" y="691"/>
                    </a:cubicBezTo>
                    <a:cubicBezTo>
                      <a:pt x="664" y="693"/>
                      <a:pt x="662" y="698"/>
                      <a:pt x="659" y="700"/>
                    </a:cubicBezTo>
                    <a:cubicBezTo>
                      <a:pt x="659" y="705"/>
                      <a:pt x="659" y="705"/>
                      <a:pt x="659" y="705"/>
                    </a:cubicBezTo>
                    <a:cubicBezTo>
                      <a:pt x="657" y="707"/>
                      <a:pt x="655" y="708"/>
                      <a:pt x="655" y="711"/>
                    </a:cubicBezTo>
                    <a:cubicBezTo>
                      <a:pt x="648" y="711"/>
                      <a:pt x="648" y="711"/>
                      <a:pt x="648" y="711"/>
                    </a:cubicBezTo>
                    <a:cubicBezTo>
                      <a:pt x="648" y="712"/>
                      <a:pt x="650" y="712"/>
                      <a:pt x="651" y="712"/>
                    </a:cubicBezTo>
                    <a:cubicBezTo>
                      <a:pt x="650" y="714"/>
                      <a:pt x="648" y="714"/>
                      <a:pt x="646" y="714"/>
                    </a:cubicBezTo>
                    <a:cubicBezTo>
                      <a:pt x="645" y="715"/>
                      <a:pt x="644" y="717"/>
                      <a:pt x="644" y="719"/>
                    </a:cubicBezTo>
                    <a:cubicBezTo>
                      <a:pt x="642" y="718"/>
                      <a:pt x="641" y="718"/>
                      <a:pt x="641" y="721"/>
                    </a:cubicBezTo>
                    <a:cubicBezTo>
                      <a:pt x="639" y="721"/>
                      <a:pt x="640" y="719"/>
                      <a:pt x="639" y="718"/>
                    </a:cubicBezTo>
                    <a:cubicBezTo>
                      <a:pt x="637" y="718"/>
                      <a:pt x="635" y="718"/>
                      <a:pt x="635" y="717"/>
                    </a:cubicBezTo>
                    <a:cubicBezTo>
                      <a:pt x="634" y="718"/>
                      <a:pt x="634" y="720"/>
                      <a:pt x="631" y="719"/>
                    </a:cubicBezTo>
                    <a:cubicBezTo>
                      <a:pt x="631" y="723"/>
                      <a:pt x="634" y="724"/>
                      <a:pt x="634" y="727"/>
                    </a:cubicBezTo>
                    <a:cubicBezTo>
                      <a:pt x="634" y="730"/>
                      <a:pt x="629" y="733"/>
                      <a:pt x="632" y="735"/>
                    </a:cubicBezTo>
                    <a:cubicBezTo>
                      <a:pt x="632" y="738"/>
                      <a:pt x="625" y="735"/>
                      <a:pt x="624" y="738"/>
                    </a:cubicBezTo>
                    <a:cubicBezTo>
                      <a:pt x="622" y="737"/>
                      <a:pt x="623" y="740"/>
                      <a:pt x="623" y="741"/>
                    </a:cubicBezTo>
                    <a:cubicBezTo>
                      <a:pt x="621" y="742"/>
                      <a:pt x="616" y="740"/>
                      <a:pt x="617" y="745"/>
                    </a:cubicBezTo>
                    <a:cubicBezTo>
                      <a:pt x="614" y="742"/>
                      <a:pt x="604" y="742"/>
                      <a:pt x="603" y="746"/>
                    </a:cubicBezTo>
                    <a:cubicBezTo>
                      <a:pt x="603" y="748"/>
                      <a:pt x="604" y="747"/>
                      <a:pt x="604" y="746"/>
                    </a:cubicBezTo>
                    <a:cubicBezTo>
                      <a:pt x="608" y="746"/>
                      <a:pt x="604" y="750"/>
                      <a:pt x="602" y="749"/>
                    </a:cubicBezTo>
                    <a:cubicBezTo>
                      <a:pt x="602" y="752"/>
                      <a:pt x="597" y="757"/>
                      <a:pt x="600" y="757"/>
                    </a:cubicBezTo>
                    <a:cubicBezTo>
                      <a:pt x="600" y="758"/>
                      <a:pt x="598" y="759"/>
                      <a:pt x="597" y="759"/>
                    </a:cubicBezTo>
                    <a:cubicBezTo>
                      <a:pt x="597" y="759"/>
                      <a:pt x="595" y="757"/>
                      <a:pt x="596" y="757"/>
                    </a:cubicBezTo>
                    <a:cubicBezTo>
                      <a:pt x="595" y="757"/>
                      <a:pt x="591" y="761"/>
                      <a:pt x="592" y="756"/>
                    </a:cubicBezTo>
                    <a:cubicBezTo>
                      <a:pt x="590" y="757"/>
                      <a:pt x="590" y="760"/>
                      <a:pt x="589" y="757"/>
                    </a:cubicBezTo>
                    <a:cubicBezTo>
                      <a:pt x="587" y="758"/>
                      <a:pt x="590" y="766"/>
                      <a:pt x="590" y="769"/>
                    </a:cubicBezTo>
                    <a:cubicBezTo>
                      <a:pt x="591" y="772"/>
                      <a:pt x="588" y="771"/>
                      <a:pt x="588" y="774"/>
                    </a:cubicBezTo>
                    <a:cubicBezTo>
                      <a:pt x="587" y="776"/>
                      <a:pt x="588" y="779"/>
                      <a:pt x="583" y="778"/>
                    </a:cubicBezTo>
                    <a:cubicBezTo>
                      <a:pt x="583" y="780"/>
                      <a:pt x="586" y="781"/>
                      <a:pt x="586" y="781"/>
                    </a:cubicBezTo>
                    <a:cubicBezTo>
                      <a:pt x="586" y="783"/>
                      <a:pt x="584" y="781"/>
                      <a:pt x="583" y="781"/>
                    </a:cubicBezTo>
                    <a:cubicBezTo>
                      <a:pt x="582" y="782"/>
                      <a:pt x="582" y="786"/>
                      <a:pt x="583" y="785"/>
                    </a:cubicBezTo>
                    <a:cubicBezTo>
                      <a:pt x="583" y="787"/>
                      <a:pt x="582" y="785"/>
                      <a:pt x="580" y="785"/>
                    </a:cubicBezTo>
                    <a:cubicBezTo>
                      <a:pt x="581" y="785"/>
                      <a:pt x="580" y="788"/>
                      <a:pt x="579" y="787"/>
                    </a:cubicBezTo>
                    <a:cubicBezTo>
                      <a:pt x="577" y="784"/>
                      <a:pt x="580" y="787"/>
                      <a:pt x="578" y="790"/>
                    </a:cubicBezTo>
                    <a:cubicBezTo>
                      <a:pt x="575" y="792"/>
                      <a:pt x="575" y="789"/>
                      <a:pt x="572" y="791"/>
                    </a:cubicBezTo>
                    <a:cubicBezTo>
                      <a:pt x="570" y="795"/>
                      <a:pt x="579" y="794"/>
                      <a:pt x="573" y="797"/>
                    </a:cubicBezTo>
                    <a:cubicBezTo>
                      <a:pt x="574" y="798"/>
                      <a:pt x="576" y="798"/>
                      <a:pt x="578" y="798"/>
                    </a:cubicBezTo>
                    <a:cubicBezTo>
                      <a:pt x="577" y="801"/>
                      <a:pt x="578" y="802"/>
                      <a:pt x="580" y="802"/>
                    </a:cubicBezTo>
                    <a:cubicBezTo>
                      <a:pt x="583" y="806"/>
                      <a:pt x="578" y="807"/>
                      <a:pt x="578" y="808"/>
                    </a:cubicBezTo>
                    <a:cubicBezTo>
                      <a:pt x="578" y="809"/>
                      <a:pt x="579" y="810"/>
                      <a:pt x="579" y="809"/>
                    </a:cubicBezTo>
                    <a:cubicBezTo>
                      <a:pt x="578" y="811"/>
                      <a:pt x="579" y="809"/>
                      <a:pt x="578" y="809"/>
                    </a:cubicBezTo>
                    <a:cubicBezTo>
                      <a:pt x="576" y="809"/>
                      <a:pt x="576" y="812"/>
                      <a:pt x="572" y="812"/>
                    </a:cubicBezTo>
                    <a:cubicBezTo>
                      <a:pt x="574" y="815"/>
                      <a:pt x="573" y="815"/>
                      <a:pt x="569" y="815"/>
                    </a:cubicBezTo>
                    <a:cubicBezTo>
                      <a:pt x="570" y="819"/>
                      <a:pt x="567" y="819"/>
                      <a:pt x="568" y="822"/>
                    </a:cubicBezTo>
                    <a:cubicBezTo>
                      <a:pt x="563" y="823"/>
                      <a:pt x="569" y="828"/>
                      <a:pt x="564" y="825"/>
                    </a:cubicBezTo>
                    <a:cubicBezTo>
                      <a:pt x="564" y="828"/>
                      <a:pt x="563" y="831"/>
                      <a:pt x="564" y="835"/>
                    </a:cubicBezTo>
                    <a:cubicBezTo>
                      <a:pt x="564" y="835"/>
                      <a:pt x="565" y="836"/>
                      <a:pt x="565" y="836"/>
                    </a:cubicBezTo>
                    <a:cubicBezTo>
                      <a:pt x="565" y="838"/>
                      <a:pt x="562" y="839"/>
                      <a:pt x="565" y="842"/>
                    </a:cubicBezTo>
                    <a:cubicBezTo>
                      <a:pt x="567" y="843"/>
                      <a:pt x="565" y="845"/>
                      <a:pt x="566" y="849"/>
                    </a:cubicBezTo>
                    <a:cubicBezTo>
                      <a:pt x="568" y="851"/>
                      <a:pt x="571" y="852"/>
                      <a:pt x="572" y="856"/>
                    </a:cubicBezTo>
                    <a:cubicBezTo>
                      <a:pt x="576" y="858"/>
                      <a:pt x="578" y="853"/>
                      <a:pt x="580" y="857"/>
                    </a:cubicBezTo>
                    <a:cubicBezTo>
                      <a:pt x="582" y="862"/>
                      <a:pt x="576" y="859"/>
                      <a:pt x="573" y="860"/>
                    </a:cubicBezTo>
                    <a:cubicBezTo>
                      <a:pt x="568" y="861"/>
                      <a:pt x="561" y="864"/>
                      <a:pt x="557" y="863"/>
                    </a:cubicBezTo>
                    <a:cubicBezTo>
                      <a:pt x="556" y="863"/>
                      <a:pt x="557" y="860"/>
                      <a:pt x="557" y="860"/>
                    </a:cubicBezTo>
                    <a:cubicBezTo>
                      <a:pt x="550" y="861"/>
                      <a:pt x="549" y="857"/>
                      <a:pt x="544" y="857"/>
                    </a:cubicBezTo>
                    <a:cubicBezTo>
                      <a:pt x="544" y="853"/>
                      <a:pt x="544" y="853"/>
                      <a:pt x="544" y="853"/>
                    </a:cubicBezTo>
                    <a:cubicBezTo>
                      <a:pt x="543" y="849"/>
                      <a:pt x="539" y="852"/>
                      <a:pt x="538" y="849"/>
                    </a:cubicBezTo>
                    <a:cubicBezTo>
                      <a:pt x="538" y="847"/>
                      <a:pt x="537" y="847"/>
                      <a:pt x="537" y="846"/>
                    </a:cubicBezTo>
                    <a:cubicBezTo>
                      <a:pt x="537" y="845"/>
                      <a:pt x="536" y="844"/>
                      <a:pt x="536" y="844"/>
                    </a:cubicBezTo>
                    <a:cubicBezTo>
                      <a:pt x="536" y="843"/>
                      <a:pt x="539" y="840"/>
                      <a:pt x="536" y="840"/>
                    </a:cubicBezTo>
                    <a:cubicBezTo>
                      <a:pt x="534" y="840"/>
                      <a:pt x="536" y="839"/>
                      <a:pt x="536" y="837"/>
                    </a:cubicBezTo>
                    <a:cubicBezTo>
                      <a:pt x="535" y="836"/>
                      <a:pt x="533" y="836"/>
                      <a:pt x="533" y="835"/>
                    </a:cubicBezTo>
                    <a:cubicBezTo>
                      <a:pt x="532" y="834"/>
                      <a:pt x="535" y="833"/>
                      <a:pt x="534" y="832"/>
                    </a:cubicBezTo>
                    <a:cubicBezTo>
                      <a:pt x="534" y="832"/>
                      <a:pt x="533" y="831"/>
                      <a:pt x="533" y="830"/>
                    </a:cubicBezTo>
                    <a:cubicBezTo>
                      <a:pt x="532" y="829"/>
                      <a:pt x="531" y="827"/>
                      <a:pt x="530" y="826"/>
                    </a:cubicBezTo>
                    <a:cubicBezTo>
                      <a:pt x="529" y="824"/>
                      <a:pt x="532" y="823"/>
                      <a:pt x="531" y="822"/>
                    </a:cubicBezTo>
                    <a:cubicBezTo>
                      <a:pt x="531" y="821"/>
                      <a:pt x="529" y="820"/>
                      <a:pt x="529" y="820"/>
                    </a:cubicBezTo>
                    <a:cubicBezTo>
                      <a:pt x="529" y="819"/>
                      <a:pt x="534" y="818"/>
                      <a:pt x="530" y="816"/>
                    </a:cubicBezTo>
                    <a:cubicBezTo>
                      <a:pt x="530" y="815"/>
                      <a:pt x="532" y="815"/>
                      <a:pt x="533" y="815"/>
                    </a:cubicBezTo>
                    <a:cubicBezTo>
                      <a:pt x="533" y="805"/>
                      <a:pt x="533" y="805"/>
                      <a:pt x="533" y="805"/>
                    </a:cubicBezTo>
                    <a:cubicBezTo>
                      <a:pt x="532" y="804"/>
                      <a:pt x="530" y="803"/>
                      <a:pt x="529" y="802"/>
                    </a:cubicBezTo>
                    <a:cubicBezTo>
                      <a:pt x="530" y="798"/>
                      <a:pt x="534" y="794"/>
                      <a:pt x="531" y="790"/>
                    </a:cubicBezTo>
                    <a:cubicBezTo>
                      <a:pt x="535" y="791"/>
                      <a:pt x="535" y="788"/>
                      <a:pt x="538" y="788"/>
                    </a:cubicBezTo>
                    <a:cubicBezTo>
                      <a:pt x="538" y="776"/>
                      <a:pt x="538" y="776"/>
                      <a:pt x="538" y="776"/>
                    </a:cubicBezTo>
                    <a:cubicBezTo>
                      <a:pt x="545" y="776"/>
                      <a:pt x="542" y="767"/>
                      <a:pt x="545" y="763"/>
                    </a:cubicBezTo>
                    <a:cubicBezTo>
                      <a:pt x="544" y="764"/>
                      <a:pt x="543" y="765"/>
                      <a:pt x="543" y="763"/>
                    </a:cubicBezTo>
                    <a:cubicBezTo>
                      <a:pt x="540" y="764"/>
                      <a:pt x="538" y="767"/>
                      <a:pt x="538" y="771"/>
                    </a:cubicBezTo>
                    <a:cubicBezTo>
                      <a:pt x="536" y="770"/>
                      <a:pt x="534" y="769"/>
                      <a:pt x="534" y="766"/>
                    </a:cubicBezTo>
                    <a:cubicBezTo>
                      <a:pt x="532" y="764"/>
                      <a:pt x="538" y="761"/>
                      <a:pt x="537" y="760"/>
                    </a:cubicBezTo>
                    <a:cubicBezTo>
                      <a:pt x="534" y="758"/>
                      <a:pt x="537" y="761"/>
                      <a:pt x="540" y="759"/>
                    </a:cubicBezTo>
                    <a:cubicBezTo>
                      <a:pt x="541" y="752"/>
                      <a:pt x="537" y="745"/>
                      <a:pt x="538" y="739"/>
                    </a:cubicBezTo>
                    <a:cubicBezTo>
                      <a:pt x="538" y="739"/>
                      <a:pt x="541" y="739"/>
                      <a:pt x="541" y="739"/>
                    </a:cubicBezTo>
                    <a:cubicBezTo>
                      <a:pt x="540" y="732"/>
                      <a:pt x="541" y="732"/>
                      <a:pt x="541" y="724"/>
                    </a:cubicBezTo>
                    <a:cubicBezTo>
                      <a:pt x="544" y="720"/>
                      <a:pt x="549" y="715"/>
                      <a:pt x="547" y="710"/>
                    </a:cubicBezTo>
                    <a:cubicBezTo>
                      <a:pt x="552" y="716"/>
                      <a:pt x="547" y="700"/>
                      <a:pt x="552" y="705"/>
                    </a:cubicBezTo>
                    <a:cubicBezTo>
                      <a:pt x="552" y="703"/>
                      <a:pt x="552" y="699"/>
                      <a:pt x="551" y="696"/>
                    </a:cubicBezTo>
                    <a:cubicBezTo>
                      <a:pt x="550" y="694"/>
                      <a:pt x="548" y="692"/>
                      <a:pt x="548" y="690"/>
                    </a:cubicBezTo>
                    <a:cubicBezTo>
                      <a:pt x="548" y="688"/>
                      <a:pt x="549" y="688"/>
                      <a:pt x="550" y="686"/>
                    </a:cubicBezTo>
                    <a:cubicBezTo>
                      <a:pt x="550" y="683"/>
                      <a:pt x="549" y="678"/>
                      <a:pt x="552" y="682"/>
                    </a:cubicBezTo>
                    <a:cubicBezTo>
                      <a:pt x="552" y="678"/>
                      <a:pt x="552" y="674"/>
                      <a:pt x="554" y="670"/>
                    </a:cubicBezTo>
                    <a:cubicBezTo>
                      <a:pt x="555" y="668"/>
                      <a:pt x="554" y="669"/>
                      <a:pt x="554" y="666"/>
                    </a:cubicBezTo>
                    <a:cubicBezTo>
                      <a:pt x="554" y="665"/>
                      <a:pt x="557" y="661"/>
                      <a:pt x="555" y="659"/>
                    </a:cubicBezTo>
                    <a:cubicBezTo>
                      <a:pt x="554" y="658"/>
                      <a:pt x="555" y="658"/>
                      <a:pt x="555" y="655"/>
                    </a:cubicBezTo>
                    <a:cubicBezTo>
                      <a:pt x="555" y="653"/>
                      <a:pt x="555" y="651"/>
                      <a:pt x="555" y="649"/>
                    </a:cubicBezTo>
                    <a:cubicBezTo>
                      <a:pt x="555" y="647"/>
                      <a:pt x="556" y="647"/>
                      <a:pt x="557" y="645"/>
                    </a:cubicBezTo>
                    <a:cubicBezTo>
                      <a:pt x="557" y="640"/>
                      <a:pt x="556" y="635"/>
                      <a:pt x="557" y="630"/>
                    </a:cubicBezTo>
                    <a:cubicBezTo>
                      <a:pt x="557" y="628"/>
                      <a:pt x="558" y="627"/>
                      <a:pt x="558" y="626"/>
                    </a:cubicBezTo>
                    <a:cubicBezTo>
                      <a:pt x="558" y="621"/>
                      <a:pt x="553" y="617"/>
                      <a:pt x="554" y="613"/>
                    </a:cubicBezTo>
                    <a:cubicBezTo>
                      <a:pt x="553" y="611"/>
                      <a:pt x="552" y="613"/>
                      <a:pt x="550" y="613"/>
                    </a:cubicBezTo>
                    <a:cubicBezTo>
                      <a:pt x="548" y="610"/>
                      <a:pt x="543" y="606"/>
                      <a:pt x="540" y="606"/>
                    </a:cubicBezTo>
                    <a:cubicBezTo>
                      <a:pt x="539" y="606"/>
                      <a:pt x="538" y="602"/>
                      <a:pt x="537" y="603"/>
                    </a:cubicBezTo>
                    <a:cubicBezTo>
                      <a:pt x="535" y="605"/>
                      <a:pt x="537" y="603"/>
                      <a:pt x="536" y="602"/>
                    </a:cubicBezTo>
                    <a:cubicBezTo>
                      <a:pt x="534" y="600"/>
                      <a:pt x="529" y="603"/>
                      <a:pt x="533" y="599"/>
                    </a:cubicBezTo>
                    <a:cubicBezTo>
                      <a:pt x="533" y="596"/>
                      <a:pt x="529" y="598"/>
                      <a:pt x="527" y="597"/>
                    </a:cubicBezTo>
                    <a:cubicBezTo>
                      <a:pt x="527" y="597"/>
                      <a:pt x="528" y="595"/>
                      <a:pt x="527" y="595"/>
                    </a:cubicBezTo>
                    <a:cubicBezTo>
                      <a:pt x="527" y="594"/>
                      <a:pt x="525" y="594"/>
                      <a:pt x="524" y="593"/>
                    </a:cubicBezTo>
                    <a:cubicBezTo>
                      <a:pt x="523" y="592"/>
                      <a:pt x="521" y="588"/>
                      <a:pt x="520" y="583"/>
                    </a:cubicBezTo>
                    <a:cubicBezTo>
                      <a:pt x="520" y="582"/>
                      <a:pt x="518" y="583"/>
                      <a:pt x="517" y="582"/>
                    </a:cubicBezTo>
                    <a:cubicBezTo>
                      <a:pt x="516" y="581"/>
                      <a:pt x="517" y="575"/>
                      <a:pt x="515" y="575"/>
                    </a:cubicBezTo>
                    <a:cubicBezTo>
                      <a:pt x="512" y="575"/>
                      <a:pt x="511" y="567"/>
                      <a:pt x="509" y="564"/>
                    </a:cubicBezTo>
                    <a:cubicBezTo>
                      <a:pt x="507" y="562"/>
                      <a:pt x="505" y="559"/>
                      <a:pt x="503" y="555"/>
                    </a:cubicBezTo>
                    <a:cubicBezTo>
                      <a:pt x="503" y="554"/>
                      <a:pt x="501" y="554"/>
                      <a:pt x="501" y="553"/>
                    </a:cubicBezTo>
                    <a:cubicBezTo>
                      <a:pt x="500" y="552"/>
                      <a:pt x="501" y="550"/>
                      <a:pt x="501" y="550"/>
                    </a:cubicBezTo>
                    <a:cubicBezTo>
                      <a:pt x="500" y="548"/>
                      <a:pt x="499" y="549"/>
                      <a:pt x="498" y="548"/>
                    </a:cubicBezTo>
                    <a:cubicBezTo>
                      <a:pt x="498" y="548"/>
                      <a:pt x="496" y="538"/>
                      <a:pt x="495" y="546"/>
                    </a:cubicBezTo>
                    <a:cubicBezTo>
                      <a:pt x="492" y="544"/>
                      <a:pt x="494" y="537"/>
                      <a:pt x="493" y="533"/>
                    </a:cubicBezTo>
                    <a:cubicBezTo>
                      <a:pt x="497" y="533"/>
                      <a:pt x="497" y="529"/>
                      <a:pt x="499" y="527"/>
                    </a:cubicBezTo>
                    <a:cubicBezTo>
                      <a:pt x="500" y="524"/>
                      <a:pt x="496" y="525"/>
                      <a:pt x="495" y="523"/>
                    </a:cubicBezTo>
                    <a:cubicBezTo>
                      <a:pt x="495" y="519"/>
                      <a:pt x="497" y="517"/>
                      <a:pt x="496" y="512"/>
                    </a:cubicBezTo>
                    <a:cubicBezTo>
                      <a:pt x="497" y="511"/>
                      <a:pt x="499" y="510"/>
                      <a:pt x="501" y="510"/>
                    </a:cubicBezTo>
                    <a:cubicBezTo>
                      <a:pt x="501" y="509"/>
                      <a:pt x="500" y="507"/>
                      <a:pt x="501" y="506"/>
                    </a:cubicBezTo>
                    <a:cubicBezTo>
                      <a:pt x="501" y="506"/>
                      <a:pt x="503" y="507"/>
                      <a:pt x="503" y="506"/>
                    </a:cubicBezTo>
                    <a:cubicBezTo>
                      <a:pt x="504" y="506"/>
                      <a:pt x="503" y="505"/>
                      <a:pt x="503" y="505"/>
                    </a:cubicBezTo>
                    <a:cubicBezTo>
                      <a:pt x="504" y="505"/>
                      <a:pt x="507" y="502"/>
                      <a:pt x="506" y="502"/>
                    </a:cubicBezTo>
                    <a:cubicBezTo>
                      <a:pt x="506" y="502"/>
                      <a:pt x="505" y="502"/>
                      <a:pt x="505" y="502"/>
                    </a:cubicBezTo>
                    <a:cubicBezTo>
                      <a:pt x="505" y="502"/>
                      <a:pt x="505" y="500"/>
                      <a:pt x="506" y="501"/>
                    </a:cubicBezTo>
                    <a:cubicBezTo>
                      <a:pt x="509" y="504"/>
                      <a:pt x="507" y="498"/>
                      <a:pt x="510" y="498"/>
                    </a:cubicBezTo>
                    <a:cubicBezTo>
                      <a:pt x="513" y="498"/>
                      <a:pt x="511" y="495"/>
                      <a:pt x="513" y="492"/>
                    </a:cubicBezTo>
                    <a:cubicBezTo>
                      <a:pt x="513" y="493"/>
                      <a:pt x="520" y="487"/>
                      <a:pt x="516" y="484"/>
                    </a:cubicBezTo>
                    <a:cubicBezTo>
                      <a:pt x="514" y="482"/>
                      <a:pt x="516" y="483"/>
                      <a:pt x="516" y="481"/>
                    </a:cubicBezTo>
                    <a:cubicBezTo>
                      <a:pt x="516" y="478"/>
                      <a:pt x="513" y="468"/>
                      <a:pt x="515" y="464"/>
                    </a:cubicBezTo>
                    <a:cubicBezTo>
                      <a:pt x="508" y="465"/>
                      <a:pt x="508" y="460"/>
                      <a:pt x="501" y="461"/>
                    </a:cubicBezTo>
                    <a:cubicBezTo>
                      <a:pt x="498" y="463"/>
                      <a:pt x="501" y="463"/>
                      <a:pt x="499" y="467"/>
                    </a:cubicBezTo>
                    <a:cubicBezTo>
                      <a:pt x="492" y="467"/>
                      <a:pt x="489" y="463"/>
                      <a:pt x="482" y="463"/>
                    </a:cubicBezTo>
                    <a:cubicBezTo>
                      <a:pt x="482" y="460"/>
                      <a:pt x="478" y="461"/>
                      <a:pt x="479" y="457"/>
                    </a:cubicBezTo>
                    <a:cubicBezTo>
                      <a:pt x="478" y="456"/>
                      <a:pt x="475" y="457"/>
                      <a:pt x="474" y="456"/>
                    </a:cubicBezTo>
                    <a:cubicBezTo>
                      <a:pt x="473" y="455"/>
                      <a:pt x="474" y="453"/>
                      <a:pt x="474" y="453"/>
                    </a:cubicBezTo>
                    <a:cubicBezTo>
                      <a:pt x="473" y="452"/>
                      <a:pt x="471" y="453"/>
                      <a:pt x="471" y="453"/>
                    </a:cubicBezTo>
                    <a:cubicBezTo>
                      <a:pt x="470" y="452"/>
                      <a:pt x="471" y="449"/>
                      <a:pt x="468" y="449"/>
                    </a:cubicBezTo>
                    <a:cubicBezTo>
                      <a:pt x="468" y="445"/>
                      <a:pt x="471" y="446"/>
                      <a:pt x="468" y="443"/>
                    </a:cubicBezTo>
                    <a:cubicBezTo>
                      <a:pt x="468" y="442"/>
                      <a:pt x="467" y="442"/>
                      <a:pt x="467" y="443"/>
                    </a:cubicBezTo>
                    <a:cubicBezTo>
                      <a:pt x="465" y="442"/>
                      <a:pt x="464" y="439"/>
                      <a:pt x="460" y="439"/>
                    </a:cubicBezTo>
                    <a:cubicBezTo>
                      <a:pt x="462" y="434"/>
                      <a:pt x="455" y="438"/>
                      <a:pt x="457" y="433"/>
                    </a:cubicBezTo>
                    <a:cubicBezTo>
                      <a:pt x="456" y="433"/>
                      <a:pt x="448" y="433"/>
                      <a:pt x="450" y="433"/>
                    </a:cubicBezTo>
                    <a:cubicBezTo>
                      <a:pt x="448" y="433"/>
                      <a:pt x="450" y="431"/>
                      <a:pt x="449" y="431"/>
                    </a:cubicBezTo>
                    <a:cubicBezTo>
                      <a:pt x="448" y="430"/>
                      <a:pt x="446" y="431"/>
                      <a:pt x="446" y="431"/>
                    </a:cubicBezTo>
                    <a:cubicBezTo>
                      <a:pt x="445" y="430"/>
                      <a:pt x="442" y="428"/>
                      <a:pt x="437" y="429"/>
                    </a:cubicBezTo>
                    <a:cubicBezTo>
                      <a:pt x="439" y="424"/>
                      <a:pt x="434" y="427"/>
                      <a:pt x="432" y="425"/>
                    </a:cubicBezTo>
                    <a:cubicBezTo>
                      <a:pt x="431" y="425"/>
                      <a:pt x="432" y="423"/>
                      <a:pt x="432" y="422"/>
                    </a:cubicBezTo>
                    <a:cubicBezTo>
                      <a:pt x="431" y="422"/>
                      <a:pt x="429" y="423"/>
                      <a:pt x="429" y="422"/>
                    </a:cubicBezTo>
                    <a:cubicBezTo>
                      <a:pt x="429" y="422"/>
                      <a:pt x="429" y="420"/>
                      <a:pt x="429" y="419"/>
                    </a:cubicBezTo>
                    <a:cubicBezTo>
                      <a:pt x="429" y="419"/>
                      <a:pt x="427" y="420"/>
                      <a:pt x="426" y="419"/>
                    </a:cubicBezTo>
                    <a:cubicBezTo>
                      <a:pt x="426" y="419"/>
                      <a:pt x="427" y="417"/>
                      <a:pt x="426" y="416"/>
                    </a:cubicBezTo>
                    <a:cubicBezTo>
                      <a:pt x="425" y="416"/>
                      <a:pt x="425" y="418"/>
                      <a:pt x="425" y="418"/>
                    </a:cubicBezTo>
                    <a:cubicBezTo>
                      <a:pt x="424" y="418"/>
                      <a:pt x="421" y="416"/>
                      <a:pt x="421" y="415"/>
                    </a:cubicBezTo>
                    <a:cubicBezTo>
                      <a:pt x="419" y="417"/>
                      <a:pt x="418" y="415"/>
                      <a:pt x="416" y="415"/>
                    </a:cubicBezTo>
                    <a:cubicBezTo>
                      <a:pt x="414" y="415"/>
                      <a:pt x="412" y="418"/>
                      <a:pt x="409" y="418"/>
                    </a:cubicBezTo>
                    <a:cubicBezTo>
                      <a:pt x="406" y="418"/>
                      <a:pt x="406" y="417"/>
                      <a:pt x="404" y="416"/>
                    </a:cubicBezTo>
                    <a:cubicBezTo>
                      <a:pt x="400" y="416"/>
                      <a:pt x="401" y="419"/>
                      <a:pt x="398" y="416"/>
                    </a:cubicBezTo>
                    <a:cubicBezTo>
                      <a:pt x="396" y="415"/>
                      <a:pt x="395" y="417"/>
                      <a:pt x="391" y="415"/>
                    </a:cubicBezTo>
                    <a:cubicBezTo>
                      <a:pt x="390" y="415"/>
                      <a:pt x="390" y="413"/>
                      <a:pt x="390" y="412"/>
                    </a:cubicBezTo>
                    <a:cubicBezTo>
                      <a:pt x="389" y="412"/>
                      <a:pt x="388" y="412"/>
                      <a:pt x="387" y="412"/>
                    </a:cubicBezTo>
                    <a:cubicBezTo>
                      <a:pt x="385" y="412"/>
                      <a:pt x="379" y="411"/>
                      <a:pt x="383" y="408"/>
                    </a:cubicBezTo>
                    <a:cubicBezTo>
                      <a:pt x="379" y="408"/>
                      <a:pt x="378" y="405"/>
                      <a:pt x="374" y="405"/>
                    </a:cubicBezTo>
                    <a:cubicBezTo>
                      <a:pt x="374" y="404"/>
                      <a:pt x="373" y="403"/>
                      <a:pt x="373" y="401"/>
                    </a:cubicBezTo>
                    <a:cubicBezTo>
                      <a:pt x="367" y="400"/>
                      <a:pt x="365" y="396"/>
                      <a:pt x="359" y="395"/>
                    </a:cubicBezTo>
                    <a:cubicBezTo>
                      <a:pt x="358" y="391"/>
                      <a:pt x="355" y="388"/>
                      <a:pt x="356" y="381"/>
                    </a:cubicBezTo>
                    <a:cubicBezTo>
                      <a:pt x="356" y="376"/>
                      <a:pt x="348" y="379"/>
                      <a:pt x="352" y="373"/>
                    </a:cubicBezTo>
                    <a:cubicBezTo>
                      <a:pt x="350" y="373"/>
                      <a:pt x="349" y="373"/>
                      <a:pt x="349" y="374"/>
                    </a:cubicBezTo>
                    <a:cubicBezTo>
                      <a:pt x="347" y="374"/>
                      <a:pt x="348" y="372"/>
                      <a:pt x="348" y="372"/>
                    </a:cubicBezTo>
                    <a:cubicBezTo>
                      <a:pt x="347" y="370"/>
                      <a:pt x="344" y="370"/>
                      <a:pt x="343" y="367"/>
                    </a:cubicBezTo>
                    <a:cubicBezTo>
                      <a:pt x="343" y="366"/>
                      <a:pt x="341" y="366"/>
                      <a:pt x="339" y="366"/>
                    </a:cubicBezTo>
                    <a:cubicBezTo>
                      <a:pt x="339" y="365"/>
                      <a:pt x="341" y="364"/>
                      <a:pt x="341" y="363"/>
                    </a:cubicBezTo>
                    <a:cubicBezTo>
                      <a:pt x="341" y="363"/>
                      <a:pt x="339" y="360"/>
                      <a:pt x="339" y="360"/>
                    </a:cubicBezTo>
                    <a:cubicBezTo>
                      <a:pt x="339" y="360"/>
                      <a:pt x="337" y="361"/>
                      <a:pt x="336" y="360"/>
                    </a:cubicBezTo>
                    <a:cubicBezTo>
                      <a:pt x="335" y="359"/>
                      <a:pt x="336" y="357"/>
                      <a:pt x="335" y="356"/>
                    </a:cubicBezTo>
                    <a:cubicBezTo>
                      <a:pt x="332" y="353"/>
                      <a:pt x="328" y="352"/>
                      <a:pt x="327" y="346"/>
                    </a:cubicBezTo>
                    <a:cubicBezTo>
                      <a:pt x="324" y="344"/>
                      <a:pt x="324" y="347"/>
                      <a:pt x="321" y="345"/>
                    </a:cubicBezTo>
                    <a:cubicBezTo>
                      <a:pt x="322" y="342"/>
                      <a:pt x="319" y="342"/>
                      <a:pt x="318" y="341"/>
                    </a:cubicBezTo>
                    <a:cubicBezTo>
                      <a:pt x="317" y="338"/>
                      <a:pt x="318" y="334"/>
                      <a:pt x="314" y="334"/>
                    </a:cubicBezTo>
                    <a:cubicBezTo>
                      <a:pt x="315" y="327"/>
                      <a:pt x="311" y="324"/>
                      <a:pt x="307" y="322"/>
                    </a:cubicBezTo>
                    <a:cubicBezTo>
                      <a:pt x="306" y="324"/>
                      <a:pt x="305" y="325"/>
                      <a:pt x="304" y="327"/>
                    </a:cubicBezTo>
                    <a:cubicBezTo>
                      <a:pt x="303" y="330"/>
                      <a:pt x="307" y="331"/>
                      <a:pt x="308" y="332"/>
                    </a:cubicBezTo>
                    <a:cubicBezTo>
                      <a:pt x="309" y="333"/>
                      <a:pt x="308" y="335"/>
                      <a:pt x="308" y="335"/>
                    </a:cubicBezTo>
                    <a:cubicBezTo>
                      <a:pt x="308" y="335"/>
                      <a:pt x="310" y="335"/>
                      <a:pt x="310" y="335"/>
                    </a:cubicBezTo>
                    <a:cubicBezTo>
                      <a:pt x="311" y="337"/>
                      <a:pt x="309" y="341"/>
                      <a:pt x="311" y="341"/>
                    </a:cubicBezTo>
                    <a:cubicBezTo>
                      <a:pt x="313" y="341"/>
                      <a:pt x="312" y="344"/>
                      <a:pt x="314" y="348"/>
                    </a:cubicBezTo>
                    <a:cubicBezTo>
                      <a:pt x="314" y="348"/>
                      <a:pt x="315" y="348"/>
                      <a:pt x="315" y="349"/>
                    </a:cubicBezTo>
                    <a:cubicBezTo>
                      <a:pt x="315" y="352"/>
                      <a:pt x="319" y="351"/>
                      <a:pt x="318" y="356"/>
                    </a:cubicBezTo>
                    <a:cubicBezTo>
                      <a:pt x="318" y="358"/>
                      <a:pt x="321" y="357"/>
                      <a:pt x="322" y="358"/>
                    </a:cubicBezTo>
                    <a:cubicBezTo>
                      <a:pt x="321" y="359"/>
                      <a:pt x="324" y="360"/>
                      <a:pt x="324" y="360"/>
                    </a:cubicBezTo>
                    <a:cubicBezTo>
                      <a:pt x="324" y="362"/>
                      <a:pt x="322" y="363"/>
                      <a:pt x="322" y="363"/>
                    </a:cubicBezTo>
                    <a:cubicBezTo>
                      <a:pt x="323" y="365"/>
                      <a:pt x="327" y="365"/>
                      <a:pt x="325" y="369"/>
                    </a:cubicBezTo>
                    <a:cubicBezTo>
                      <a:pt x="323" y="367"/>
                      <a:pt x="323" y="365"/>
                      <a:pt x="318" y="366"/>
                    </a:cubicBezTo>
                    <a:cubicBezTo>
                      <a:pt x="320" y="360"/>
                      <a:pt x="315" y="362"/>
                      <a:pt x="315" y="358"/>
                    </a:cubicBezTo>
                    <a:cubicBezTo>
                      <a:pt x="315" y="355"/>
                      <a:pt x="313" y="355"/>
                      <a:pt x="311" y="353"/>
                    </a:cubicBezTo>
                    <a:cubicBezTo>
                      <a:pt x="310" y="352"/>
                      <a:pt x="309" y="351"/>
                      <a:pt x="308" y="349"/>
                    </a:cubicBezTo>
                    <a:cubicBezTo>
                      <a:pt x="306" y="349"/>
                      <a:pt x="304" y="348"/>
                      <a:pt x="303" y="346"/>
                    </a:cubicBezTo>
                    <a:cubicBezTo>
                      <a:pt x="303" y="343"/>
                      <a:pt x="304" y="345"/>
                      <a:pt x="306" y="345"/>
                    </a:cubicBezTo>
                    <a:cubicBezTo>
                      <a:pt x="307" y="339"/>
                      <a:pt x="301" y="340"/>
                      <a:pt x="301" y="335"/>
                    </a:cubicBezTo>
                    <a:cubicBezTo>
                      <a:pt x="299" y="334"/>
                      <a:pt x="298" y="332"/>
                      <a:pt x="294" y="332"/>
                    </a:cubicBezTo>
                    <a:cubicBezTo>
                      <a:pt x="295" y="329"/>
                      <a:pt x="297" y="329"/>
                      <a:pt x="294" y="325"/>
                    </a:cubicBezTo>
                    <a:cubicBezTo>
                      <a:pt x="294" y="325"/>
                      <a:pt x="293" y="324"/>
                      <a:pt x="293" y="324"/>
                    </a:cubicBezTo>
                    <a:cubicBezTo>
                      <a:pt x="291" y="321"/>
                      <a:pt x="293" y="316"/>
                      <a:pt x="286" y="317"/>
                    </a:cubicBezTo>
                    <a:cubicBezTo>
                      <a:pt x="287" y="315"/>
                      <a:pt x="287" y="314"/>
                      <a:pt x="286" y="313"/>
                    </a:cubicBezTo>
                    <a:cubicBezTo>
                      <a:pt x="286" y="312"/>
                      <a:pt x="285" y="310"/>
                      <a:pt x="284" y="310"/>
                    </a:cubicBezTo>
                    <a:cubicBezTo>
                      <a:pt x="284" y="310"/>
                      <a:pt x="281" y="310"/>
                      <a:pt x="280" y="310"/>
                    </a:cubicBezTo>
                    <a:cubicBezTo>
                      <a:pt x="279" y="309"/>
                      <a:pt x="283" y="308"/>
                      <a:pt x="283" y="308"/>
                    </a:cubicBezTo>
                    <a:cubicBezTo>
                      <a:pt x="282" y="305"/>
                      <a:pt x="274" y="304"/>
                      <a:pt x="270" y="303"/>
                    </a:cubicBezTo>
                    <a:cubicBezTo>
                      <a:pt x="270" y="302"/>
                      <a:pt x="270" y="301"/>
                      <a:pt x="269" y="300"/>
                    </a:cubicBezTo>
                    <a:cubicBezTo>
                      <a:pt x="268" y="298"/>
                      <a:pt x="267" y="297"/>
                      <a:pt x="266" y="296"/>
                    </a:cubicBezTo>
                    <a:cubicBezTo>
                      <a:pt x="265" y="295"/>
                      <a:pt x="265" y="291"/>
                      <a:pt x="263" y="287"/>
                    </a:cubicBezTo>
                    <a:cubicBezTo>
                      <a:pt x="263" y="287"/>
                      <a:pt x="261" y="287"/>
                      <a:pt x="261" y="286"/>
                    </a:cubicBezTo>
                    <a:cubicBezTo>
                      <a:pt x="260" y="284"/>
                      <a:pt x="261" y="281"/>
                      <a:pt x="258" y="282"/>
                    </a:cubicBezTo>
                    <a:cubicBezTo>
                      <a:pt x="258" y="277"/>
                      <a:pt x="255" y="273"/>
                      <a:pt x="252" y="269"/>
                    </a:cubicBezTo>
                    <a:cubicBezTo>
                      <a:pt x="251" y="268"/>
                      <a:pt x="251" y="264"/>
                      <a:pt x="248" y="265"/>
                    </a:cubicBezTo>
                    <a:cubicBezTo>
                      <a:pt x="250" y="249"/>
                      <a:pt x="248" y="239"/>
                      <a:pt x="248" y="219"/>
                    </a:cubicBezTo>
                    <a:cubicBezTo>
                      <a:pt x="248" y="218"/>
                      <a:pt x="247" y="217"/>
                      <a:pt x="247" y="216"/>
                    </a:cubicBezTo>
                    <a:cubicBezTo>
                      <a:pt x="246" y="215"/>
                      <a:pt x="245" y="214"/>
                      <a:pt x="244" y="213"/>
                    </a:cubicBezTo>
                    <a:cubicBezTo>
                      <a:pt x="243" y="213"/>
                      <a:pt x="243" y="211"/>
                      <a:pt x="241" y="212"/>
                    </a:cubicBezTo>
                    <a:cubicBezTo>
                      <a:pt x="240" y="205"/>
                      <a:pt x="234" y="201"/>
                      <a:pt x="230" y="196"/>
                    </a:cubicBezTo>
                    <a:cubicBezTo>
                      <a:pt x="229" y="196"/>
                      <a:pt x="228" y="195"/>
                      <a:pt x="228" y="193"/>
                    </a:cubicBezTo>
                    <a:cubicBezTo>
                      <a:pt x="229" y="194"/>
                      <a:pt x="232" y="196"/>
                      <a:pt x="233" y="193"/>
                    </a:cubicBezTo>
                    <a:cubicBezTo>
                      <a:pt x="235" y="193"/>
                      <a:pt x="234" y="197"/>
                      <a:pt x="238" y="196"/>
                    </a:cubicBezTo>
                    <a:cubicBezTo>
                      <a:pt x="239" y="197"/>
                      <a:pt x="240" y="199"/>
                      <a:pt x="240" y="202"/>
                    </a:cubicBezTo>
                    <a:cubicBezTo>
                      <a:pt x="247" y="201"/>
                      <a:pt x="248" y="205"/>
                      <a:pt x="252" y="207"/>
                    </a:cubicBezTo>
                    <a:cubicBezTo>
                      <a:pt x="251" y="212"/>
                      <a:pt x="254" y="214"/>
                      <a:pt x="256" y="216"/>
                    </a:cubicBezTo>
                    <a:cubicBezTo>
                      <a:pt x="258" y="216"/>
                      <a:pt x="258" y="213"/>
                      <a:pt x="258" y="212"/>
                    </a:cubicBezTo>
                    <a:cubicBezTo>
                      <a:pt x="258" y="210"/>
                      <a:pt x="255" y="210"/>
                      <a:pt x="255" y="209"/>
                    </a:cubicBezTo>
                    <a:cubicBezTo>
                      <a:pt x="254" y="206"/>
                      <a:pt x="254" y="205"/>
                      <a:pt x="254" y="203"/>
                    </a:cubicBezTo>
                    <a:cubicBezTo>
                      <a:pt x="253" y="203"/>
                      <a:pt x="252" y="202"/>
                      <a:pt x="252" y="202"/>
                    </a:cubicBezTo>
                    <a:cubicBezTo>
                      <a:pt x="252" y="201"/>
                      <a:pt x="253" y="200"/>
                      <a:pt x="254" y="200"/>
                    </a:cubicBezTo>
                    <a:cubicBezTo>
                      <a:pt x="252" y="197"/>
                      <a:pt x="249" y="198"/>
                      <a:pt x="249" y="195"/>
                    </a:cubicBezTo>
                    <a:cubicBezTo>
                      <a:pt x="243" y="196"/>
                      <a:pt x="242" y="190"/>
                      <a:pt x="235" y="191"/>
                    </a:cubicBezTo>
                    <a:cubicBezTo>
                      <a:pt x="237" y="186"/>
                      <a:pt x="231" y="190"/>
                      <a:pt x="233" y="185"/>
                    </a:cubicBezTo>
                    <a:cubicBezTo>
                      <a:pt x="231" y="183"/>
                      <a:pt x="229" y="185"/>
                      <a:pt x="227" y="182"/>
                    </a:cubicBezTo>
                    <a:cubicBezTo>
                      <a:pt x="227" y="181"/>
                      <a:pt x="229" y="181"/>
                      <a:pt x="230" y="181"/>
                    </a:cubicBezTo>
                    <a:cubicBezTo>
                      <a:pt x="232" y="177"/>
                      <a:pt x="225" y="179"/>
                      <a:pt x="226" y="179"/>
                    </a:cubicBezTo>
                    <a:cubicBezTo>
                      <a:pt x="224" y="179"/>
                      <a:pt x="225" y="177"/>
                      <a:pt x="224" y="177"/>
                    </a:cubicBezTo>
                    <a:cubicBezTo>
                      <a:pt x="224" y="176"/>
                      <a:pt x="221" y="177"/>
                      <a:pt x="221" y="177"/>
                    </a:cubicBezTo>
                    <a:cubicBezTo>
                      <a:pt x="221" y="176"/>
                      <a:pt x="223" y="175"/>
                      <a:pt x="223" y="174"/>
                    </a:cubicBezTo>
                    <a:cubicBezTo>
                      <a:pt x="222" y="172"/>
                      <a:pt x="221" y="174"/>
                      <a:pt x="219" y="174"/>
                    </a:cubicBezTo>
                    <a:cubicBezTo>
                      <a:pt x="216" y="172"/>
                      <a:pt x="217" y="168"/>
                      <a:pt x="216" y="167"/>
                    </a:cubicBezTo>
                    <a:cubicBezTo>
                      <a:pt x="215" y="166"/>
                      <a:pt x="214" y="165"/>
                      <a:pt x="212" y="165"/>
                    </a:cubicBezTo>
                    <a:cubicBezTo>
                      <a:pt x="217" y="157"/>
                      <a:pt x="200" y="163"/>
                      <a:pt x="202" y="154"/>
                    </a:cubicBezTo>
                    <a:cubicBezTo>
                      <a:pt x="206" y="154"/>
                      <a:pt x="206" y="154"/>
                      <a:pt x="206" y="154"/>
                    </a:cubicBezTo>
                    <a:cubicBezTo>
                      <a:pt x="206" y="151"/>
                      <a:pt x="200" y="155"/>
                      <a:pt x="202" y="150"/>
                    </a:cubicBezTo>
                    <a:cubicBezTo>
                      <a:pt x="193" y="150"/>
                      <a:pt x="193" y="150"/>
                      <a:pt x="193" y="150"/>
                    </a:cubicBezTo>
                    <a:cubicBezTo>
                      <a:pt x="196" y="148"/>
                      <a:pt x="192" y="146"/>
                      <a:pt x="195" y="146"/>
                    </a:cubicBezTo>
                    <a:cubicBezTo>
                      <a:pt x="195" y="143"/>
                      <a:pt x="191" y="143"/>
                      <a:pt x="192" y="144"/>
                    </a:cubicBezTo>
                    <a:cubicBezTo>
                      <a:pt x="189" y="142"/>
                      <a:pt x="192" y="141"/>
                      <a:pt x="189" y="137"/>
                    </a:cubicBezTo>
                    <a:cubicBezTo>
                      <a:pt x="181" y="137"/>
                      <a:pt x="181" y="137"/>
                      <a:pt x="181" y="137"/>
                    </a:cubicBezTo>
                    <a:cubicBezTo>
                      <a:pt x="181" y="135"/>
                      <a:pt x="183" y="134"/>
                      <a:pt x="183" y="132"/>
                    </a:cubicBezTo>
                    <a:cubicBezTo>
                      <a:pt x="182" y="129"/>
                      <a:pt x="179" y="131"/>
                      <a:pt x="182" y="127"/>
                    </a:cubicBezTo>
                    <a:cubicBezTo>
                      <a:pt x="177" y="128"/>
                      <a:pt x="174" y="130"/>
                      <a:pt x="168" y="129"/>
                    </a:cubicBezTo>
                    <a:cubicBezTo>
                      <a:pt x="168" y="125"/>
                      <a:pt x="165" y="123"/>
                      <a:pt x="161" y="122"/>
                    </a:cubicBezTo>
                    <a:cubicBezTo>
                      <a:pt x="160" y="121"/>
                      <a:pt x="158" y="121"/>
                      <a:pt x="157" y="120"/>
                    </a:cubicBezTo>
                    <a:cubicBezTo>
                      <a:pt x="156" y="120"/>
                      <a:pt x="157" y="118"/>
                      <a:pt x="157" y="118"/>
                    </a:cubicBezTo>
                    <a:cubicBezTo>
                      <a:pt x="156" y="117"/>
                      <a:pt x="153" y="118"/>
                      <a:pt x="154" y="116"/>
                    </a:cubicBezTo>
                    <a:cubicBezTo>
                      <a:pt x="149" y="114"/>
                      <a:pt x="140" y="119"/>
                      <a:pt x="137" y="116"/>
                    </a:cubicBezTo>
                    <a:cubicBezTo>
                      <a:pt x="137" y="116"/>
                      <a:pt x="137" y="115"/>
                      <a:pt x="137" y="115"/>
                    </a:cubicBezTo>
                    <a:cubicBezTo>
                      <a:pt x="136" y="115"/>
                      <a:pt x="134" y="116"/>
                      <a:pt x="134" y="116"/>
                    </a:cubicBezTo>
                    <a:cubicBezTo>
                      <a:pt x="133" y="116"/>
                      <a:pt x="133" y="112"/>
                      <a:pt x="127" y="113"/>
                    </a:cubicBezTo>
                    <a:cubicBezTo>
                      <a:pt x="127" y="110"/>
                      <a:pt x="121" y="111"/>
                      <a:pt x="125" y="108"/>
                    </a:cubicBezTo>
                    <a:cubicBezTo>
                      <a:pt x="123" y="108"/>
                      <a:pt x="123" y="109"/>
                      <a:pt x="122" y="109"/>
                    </a:cubicBezTo>
                    <a:cubicBezTo>
                      <a:pt x="121" y="109"/>
                      <a:pt x="120" y="108"/>
                      <a:pt x="120" y="108"/>
                    </a:cubicBezTo>
                    <a:cubicBezTo>
                      <a:pt x="117" y="108"/>
                      <a:pt x="116" y="111"/>
                      <a:pt x="113" y="109"/>
                    </a:cubicBezTo>
                    <a:cubicBezTo>
                      <a:pt x="110" y="109"/>
                      <a:pt x="113" y="114"/>
                      <a:pt x="112" y="116"/>
                    </a:cubicBezTo>
                    <a:cubicBezTo>
                      <a:pt x="111" y="116"/>
                      <a:pt x="110" y="115"/>
                      <a:pt x="108" y="115"/>
                    </a:cubicBezTo>
                    <a:cubicBezTo>
                      <a:pt x="106" y="115"/>
                      <a:pt x="107" y="117"/>
                      <a:pt x="106" y="118"/>
                    </a:cubicBezTo>
                    <a:cubicBezTo>
                      <a:pt x="105" y="118"/>
                      <a:pt x="100" y="118"/>
                      <a:pt x="98" y="119"/>
                    </a:cubicBezTo>
                    <a:cubicBezTo>
                      <a:pt x="97" y="120"/>
                      <a:pt x="97" y="122"/>
                      <a:pt x="95" y="122"/>
                    </a:cubicBezTo>
                    <a:cubicBezTo>
                      <a:pt x="93" y="122"/>
                      <a:pt x="92" y="120"/>
                      <a:pt x="89" y="120"/>
                    </a:cubicBezTo>
                    <a:cubicBezTo>
                      <a:pt x="92" y="118"/>
                      <a:pt x="95" y="118"/>
                      <a:pt x="94" y="112"/>
                    </a:cubicBezTo>
                    <a:cubicBezTo>
                      <a:pt x="96" y="113"/>
                      <a:pt x="96" y="111"/>
                      <a:pt x="96" y="109"/>
                    </a:cubicBezTo>
                    <a:cubicBezTo>
                      <a:pt x="96" y="108"/>
                      <a:pt x="94" y="108"/>
                      <a:pt x="92" y="108"/>
                    </a:cubicBezTo>
                    <a:cubicBezTo>
                      <a:pt x="90" y="109"/>
                      <a:pt x="91" y="112"/>
                      <a:pt x="88" y="113"/>
                    </a:cubicBezTo>
                    <a:cubicBezTo>
                      <a:pt x="87" y="114"/>
                      <a:pt x="87" y="116"/>
                      <a:pt x="85" y="116"/>
                    </a:cubicBezTo>
                    <a:cubicBezTo>
                      <a:pt x="84" y="116"/>
                      <a:pt x="84" y="120"/>
                      <a:pt x="81" y="119"/>
                    </a:cubicBezTo>
                    <a:cubicBezTo>
                      <a:pt x="82" y="121"/>
                      <a:pt x="80" y="122"/>
                      <a:pt x="78" y="122"/>
                    </a:cubicBezTo>
                    <a:cubicBezTo>
                      <a:pt x="78" y="127"/>
                      <a:pt x="78" y="127"/>
                      <a:pt x="78" y="127"/>
                    </a:cubicBezTo>
                    <a:cubicBezTo>
                      <a:pt x="74" y="129"/>
                      <a:pt x="73" y="133"/>
                      <a:pt x="70" y="136"/>
                    </a:cubicBezTo>
                    <a:cubicBezTo>
                      <a:pt x="69" y="136"/>
                      <a:pt x="68" y="135"/>
                      <a:pt x="67" y="136"/>
                    </a:cubicBezTo>
                    <a:cubicBezTo>
                      <a:pt x="67" y="136"/>
                      <a:pt x="68" y="138"/>
                      <a:pt x="67" y="139"/>
                    </a:cubicBezTo>
                    <a:cubicBezTo>
                      <a:pt x="67" y="139"/>
                      <a:pt x="61" y="139"/>
                      <a:pt x="63" y="140"/>
                    </a:cubicBezTo>
                    <a:cubicBezTo>
                      <a:pt x="65" y="142"/>
                      <a:pt x="59" y="142"/>
                      <a:pt x="57" y="144"/>
                    </a:cubicBezTo>
                    <a:cubicBezTo>
                      <a:pt x="57" y="145"/>
                      <a:pt x="55" y="149"/>
                      <a:pt x="54" y="149"/>
                    </a:cubicBezTo>
                    <a:cubicBezTo>
                      <a:pt x="53" y="147"/>
                      <a:pt x="53" y="148"/>
                      <a:pt x="53" y="150"/>
                    </a:cubicBezTo>
                    <a:cubicBezTo>
                      <a:pt x="47" y="150"/>
                      <a:pt x="47" y="150"/>
                      <a:pt x="47" y="150"/>
                    </a:cubicBezTo>
                    <a:cubicBezTo>
                      <a:pt x="44" y="152"/>
                      <a:pt x="50" y="152"/>
                      <a:pt x="43" y="153"/>
                    </a:cubicBezTo>
                    <a:cubicBezTo>
                      <a:pt x="40" y="153"/>
                      <a:pt x="38" y="153"/>
                      <a:pt x="35" y="154"/>
                    </a:cubicBezTo>
                    <a:cubicBezTo>
                      <a:pt x="33" y="155"/>
                      <a:pt x="32" y="159"/>
                      <a:pt x="29" y="157"/>
                    </a:cubicBezTo>
                    <a:cubicBezTo>
                      <a:pt x="29" y="153"/>
                      <a:pt x="33" y="154"/>
                      <a:pt x="36" y="153"/>
                    </a:cubicBezTo>
                    <a:cubicBezTo>
                      <a:pt x="37" y="152"/>
                      <a:pt x="38" y="153"/>
                      <a:pt x="38" y="151"/>
                    </a:cubicBezTo>
                    <a:cubicBezTo>
                      <a:pt x="38" y="149"/>
                      <a:pt x="41" y="150"/>
                      <a:pt x="43" y="150"/>
                    </a:cubicBezTo>
                    <a:cubicBezTo>
                      <a:pt x="45" y="150"/>
                      <a:pt x="44" y="147"/>
                      <a:pt x="45" y="146"/>
                    </a:cubicBezTo>
                    <a:cubicBezTo>
                      <a:pt x="45" y="145"/>
                      <a:pt x="46" y="148"/>
                      <a:pt x="49" y="144"/>
                    </a:cubicBezTo>
                    <a:cubicBezTo>
                      <a:pt x="49" y="144"/>
                      <a:pt x="50" y="145"/>
                      <a:pt x="50" y="143"/>
                    </a:cubicBezTo>
                    <a:cubicBezTo>
                      <a:pt x="50" y="141"/>
                      <a:pt x="54" y="142"/>
                      <a:pt x="56" y="140"/>
                    </a:cubicBezTo>
                    <a:cubicBezTo>
                      <a:pt x="56" y="133"/>
                      <a:pt x="56" y="133"/>
                      <a:pt x="56" y="133"/>
                    </a:cubicBezTo>
                    <a:cubicBezTo>
                      <a:pt x="60" y="138"/>
                      <a:pt x="56" y="129"/>
                      <a:pt x="61" y="130"/>
                    </a:cubicBezTo>
                    <a:cubicBezTo>
                      <a:pt x="62" y="127"/>
                      <a:pt x="55" y="131"/>
                      <a:pt x="57" y="126"/>
                    </a:cubicBezTo>
                    <a:cubicBezTo>
                      <a:pt x="56" y="129"/>
                      <a:pt x="47" y="125"/>
                      <a:pt x="46" y="129"/>
                    </a:cubicBezTo>
                    <a:cubicBezTo>
                      <a:pt x="44" y="129"/>
                      <a:pt x="45" y="127"/>
                      <a:pt x="45" y="126"/>
                    </a:cubicBezTo>
                    <a:cubicBezTo>
                      <a:pt x="43" y="125"/>
                      <a:pt x="39" y="127"/>
                      <a:pt x="36" y="126"/>
                    </a:cubicBezTo>
                    <a:cubicBezTo>
                      <a:pt x="38" y="123"/>
                      <a:pt x="34" y="124"/>
                      <a:pt x="33" y="123"/>
                    </a:cubicBezTo>
                    <a:cubicBezTo>
                      <a:pt x="33" y="122"/>
                      <a:pt x="35" y="121"/>
                      <a:pt x="35" y="122"/>
                    </a:cubicBezTo>
                    <a:cubicBezTo>
                      <a:pt x="32" y="118"/>
                      <a:pt x="30" y="119"/>
                      <a:pt x="28" y="115"/>
                    </a:cubicBezTo>
                    <a:cubicBezTo>
                      <a:pt x="26" y="117"/>
                      <a:pt x="22" y="116"/>
                      <a:pt x="18" y="116"/>
                    </a:cubicBezTo>
                    <a:cubicBezTo>
                      <a:pt x="18" y="115"/>
                      <a:pt x="18" y="114"/>
                      <a:pt x="19" y="113"/>
                    </a:cubicBezTo>
                    <a:cubicBezTo>
                      <a:pt x="18" y="111"/>
                      <a:pt x="14" y="112"/>
                      <a:pt x="15" y="106"/>
                    </a:cubicBezTo>
                    <a:cubicBezTo>
                      <a:pt x="15" y="105"/>
                      <a:pt x="13" y="103"/>
                      <a:pt x="12" y="105"/>
                    </a:cubicBezTo>
                    <a:cubicBezTo>
                      <a:pt x="9" y="105"/>
                      <a:pt x="12" y="101"/>
                      <a:pt x="12" y="99"/>
                    </a:cubicBezTo>
                    <a:cubicBezTo>
                      <a:pt x="13" y="99"/>
                      <a:pt x="12" y="97"/>
                      <a:pt x="12" y="97"/>
                    </a:cubicBezTo>
                    <a:cubicBezTo>
                      <a:pt x="13" y="96"/>
                      <a:pt x="15" y="97"/>
                      <a:pt x="15" y="97"/>
                    </a:cubicBezTo>
                    <a:cubicBezTo>
                      <a:pt x="16" y="95"/>
                      <a:pt x="15" y="93"/>
                      <a:pt x="17" y="92"/>
                    </a:cubicBezTo>
                    <a:cubicBezTo>
                      <a:pt x="20" y="92"/>
                      <a:pt x="25" y="92"/>
                      <a:pt x="28" y="90"/>
                    </a:cubicBezTo>
                    <a:cubicBezTo>
                      <a:pt x="29" y="89"/>
                      <a:pt x="31" y="89"/>
                      <a:pt x="33" y="88"/>
                    </a:cubicBezTo>
                    <a:cubicBezTo>
                      <a:pt x="36" y="87"/>
                      <a:pt x="31" y="84"/>
                      <a:pt x="39" y="85"/>
                    </a:cubicBezTo>
                    <a:cubicBezTo>
                      <a:pt x="38" y="82"/>
                      <a:pt x="38" y="79"/>
                      <a:pt x="36" y="74"/>
                    </a:cubicBezTo>
                    <a:cubicBezTo>
                      <a:pt x="33" y="71"/>
                      <a:pt x="26" y="79"/>
                      <a:pt x="22" y="76"/>
                    </a:cubicBezTo>
                    <a:cubicBezTo>
                      <a:pt x="20" y="73"/>
                      <a:pt x="22" y="77"/>
                      <a:pt x="17" y="77"/>
                    </a:cubicBezTo>
                    <a:cubicBezTo>
                      <a:pt x="15" y="75"/>
                      <a:pt x="10" y="76"/>
                      <a:pt x="7" y="74"/>
                    </a:cubicBezTo>
                    <a:cubicBezTo>
                      <a:pt x="6" y="74"/>
                      <a:pt x="9" y="72"/>
                      <a:pt x="7" y="71"/>
                    </a:cubicBezTo>
                    <a:cubicBezTo>
                      <a:pt x="4" y="71"/>
                      <a:pt x="1" y="70"/>
                      <a:pt x="1" y="66"/>
                    </a:cubicBezTo>
                    <a:cubicBezTo>
                      <a:pt x="10" y="67"/>
                      <a:pt x="0" y="62"/>
                      <a:pt x="10" y="63"/>
                    </a:cubicBezTo>
                    <a:cubicBezTo>
                      <a:pt x="11" y="63"/>
                      <a:pt x="10" y="62"/>
                      <a:pt x="10" y="62"/>
                    </a:cubicBezTo>
                    <a:cubicBezTo>
                      <a:pt x="10" y="59"/>
                      <a:pt x="12" y="62"/>
                      <a:pt x="12" y="62"/>
                    </a:cubicBezTo>
                    <a:cubicBezTo>
                      <a:pt x="15" y="61"/>
                      <a:pt x="15" y="60"/>
                      <a:pt x="18" y="60"/>
                    </a:cubicBezTo>
                    <a:cubicBezTo>
                      <a:pt x="19" y="60"/>
                      <a:pt x="19" y="63"/>
                      <a:pt x="21" y="63"/>
                    </a:cubicBezTo>
                    <a:cubicBezTo>
                      <a:pt x="24" y="64"/>
                      <a:pt x="27" y="62"/>
                      <a:pt x="31" y="63"/>
                    </a:cubicBezTo>
                    <a:cubicBezTo>
                      <a:pt x="33" y="63"/>
                      <a:pt x="33" y="64"/>
                      <a:pt x="35" y="63"/>
                    </a:cubicBezTo>
                    <a:cubicBezTo>
                      <a:pt x="37" y="62"/>
                      <a:pt x="35" y="62"/>
                      <a:pt x="35" y="60"/>
                    </a:cubicBezTo>
                    <a:cubicBezTo>
                      <a:pt x="36" y="60"/>
                      <a:pt x="37" y="60"/>
                      <a:pt x="38" y="59"/>
                    </a:cubicBezTo>
                    <a:cubicBezTo>
                      <a:pt x="38" y="55"/>
                      <a:pt x="31" y="60"/>
                      <a:pt x="33" y="55"/>
                    </a:cubicBezTo>
                    <a:cubicBezTo>
                      <a:pt x="29" y="54"/>
                      <a:pt x="26" y="52"/>
                      <a:pt x="22" y="52"/>
                    </a:cubicBezTo>
                    <a:cubicBezTo>
                      <a:pt x="24" y="49"/>
                      <a:pt x="24" y="50"/>
                      <a:pt x="21" y="48"/>
                    </a:cubicBezTo>
                    <a:cubicBezTo>
                      <a:pt x="20" y="47"/>
                      <a:pt x="20" y="46"/>
                      <a:pt x="19" y="46"/>
                    </a:cubicBezTo>
                    <a:cubicBezTo>
                      <a:pt x="18" y="45"/>
                      <a:pt x="15" y="46"/>
                      <a:pt x="14" y="45"/>
                    </a:cubicBezTo>
                    <a:cubicBezTo>
                      <a:pt x="14" y="45"/>
                      <a:pt x="17" y="40"/>
                      <a:pt x="14" y="41"/>
                    </a:cubicBezTo>
                    <a:cubicBezTo>
                      <a:pt x="13" y="41"/>
                      <a:pt x="14" y="42"/>
                      <a:pt x="12" y="42"/>
                    </a:cubicBezTo>
                    <a:cubicBezTo>
                      <a:pt x="11" y="42"/>
                      <a:pt x="10" y="40"/>
                      <a:pt x="8" y="41"/>
                    </a:cubicBezTo>
                    <a:cubicBezTo>
                      <a:pt x="11" y="37"/>
                      <a:pt x="17" y="36"/>
                      <a:pt x="22" y="34"/>
                    </a:cubicBezTo>
                    <a:cubicBezTo>
                      <a:pt x="21" y="28"/>
                      <a:pt x="26" y="29"/>
                      <a:pt x="28" y="26"/>
                    </a:cubicBezTo>
                    <a:cubicBezTo>
                      <a:pt x="29" y="25"/>
                      <a:pt x="27" y="22"/>
                      <a:pt x="29" y="21"/>
                    </a:cubicBezTo>
                    <a:cubicBezTo>
                      <a:pt x="33" y="24"/>
                      <a:pt x="33" y="22"/>
                      <a:pt x="39" y="22"/>
                    </a:cubicBezTo>
                    <a:cubicBezTo>
                      <a:pt x="42" y="18"/>
                      <a:pt x="46" y="15"/>
                      <a:pt x="54" y="17"/>
                    </a:cubicBezTo>
                    <a:cubicBezTo>
                      <a:pt x="56" y="17"/>
                      <a:pt x="55" y="14"/>
                      <a:pt x="56" y="14"/>
                    </a:cubicBezTo>
                    <a:cubicBezTo>
                      <a:pt x="58" y="13"/>
                      <a:pt x="64" y="15"/>
                      <a:pt x="64" y="11"/>
                    </a:cubicBezTo>
                    <a:cubicBezTo>
                      <a:pt x="66" y="11"/>
                      <a:pt x="66" y="14"/>
                      <a:pt x="67" y="14"/>
                    </a:cubicBezTo>
                    <a:cubicBezTo>
                      <a:pt x="69" y="15"/>
                      <a:pt x="72" y="13"/>
                      <a:pt x="71" y="17"/>
                    </a:cubicBezTo>
                    <a:cubicBezTo>
                      <a:pt x="89" y="17"/>
                      <a:pt x="89" y="17"/>
                      <a:pt x="89" y="17"/>
                    </a:cubicBezTo>
                    <a:cubicBezTo>
                      <a:pt x="84" y="22"/>
                      <a:pt x="99" y="14"/>
                      <a:pt x="94" y="21"/>
                    </a:cubicBezTo>
                    <a:cubicBezTo>
                      <a:pt x="97" y="21"/>
                      <a:pt x="99" y="21"/>
                      <a:pt x="99" y="18"/>
                    </a:cubicBezTo>
                    <a:cubicBezTo>
                      <a:pt x="102" y="21"/>
                      <a:pt x="108" y="20"/>
                      <a:pt x="112" y="21"/>
                    </a:cubicBezTo>
                    <a:cubicBezTo>
                      <a:pt x="112" y="21"/>
                      <a:pt x="112" y="22"/>
                      <a:pt x="113" y="22"/>
                    </a:cubicBezTo>
                    <a:cubicBezTo>
                      <a:pt x="114" y="22"/>
                      <a:pt x="115" y="23"/>
                      <a:pt x="116" y="24"/>
                    </a:cubicBezTo>
                    <a:cubicBezTo>
                      <a:pt x="120" y="24"/>
                      <a:pt x="121" y="21"/>
                      <a:pt x="123" y="24"/>
                    </a:cubicBezTo>
                    <a:cubicBezTo>
                      <a:pt x="124" y="24"/>
                      <a:pt x="140" y="24"/>
                      <a:pt x="141" y="25"/>
                    </a:cubicBezTo>
                    <a:cubicBezTo>
                      <a:pt x="143" y="26"/>
                      <a:pt x="152" y="27"/>
                      <a:pt x="157" y="28"/>
                    </a:cubicBezTo>
                    <a:cubicBezTo>
                      <a:pt x="158" y="30"/>
                      <a:pt x="161" y="31"/>
                      <a:pt x="161" y="34"/>
                    </a:cubicBezTo>
                    <a:cubicBezTo>
                      <a:pt x="166" y="34"/>
                      <a:pt x="168" y="37"/>
                      <a:pt x="172" y="35"/>
                    </a:cubicBezTo>
                    <a:cubicBezTo>
                      <a:pt x="173" y="39"/>
                      <a:pt x="179" y="37"/>
                      <a:pt x="183" y="38"/>
                    </a:cubicBezTo>
                    <a:cubicBezTo>
                      <a:pt x="183" y="36"/>
                      <a:pt x="182" y="37"/>
                      <a:pt x="181" y="36"/>
                    </a:cubicBezTo>
                    <a:cubicBezTo>
                      <a:pt x="183" y="33"/>
                      <a:pt x="187" y="30"/>
                      <a:pt x="192" y="29"/>
                    </a:cubicBezTo>
                    <a:cubicBezTo>
                      <a:pt x="191" y="32"/>
                      <a:pt x="193" y="32"/>
                      <a:pt x="193" y="31"/>
                    </a:cubicBezTo>
                    <a:cubicBezTo>
                      <a:pt x="195" y="31"/>
                      <a:pt x="194" y="33"/>
                      <a:pt x="196" y="34"/>
                    </a:cubicBezTo>
                    <a:cubicBezTo>
                      <a:pt x="199" y="34"/>
                      <a:pt x="199" y="32"/>
                      <a:pt x="199" y="29"/>
                    </a:cubicBezTo>
                    <a:cubicBezTo>
                      <a:pt x="202" y="29"/>
                      <a:pt x="203" y="30"/>
                      <a:pt x="205" y="31"/>
                    </a:cubicBezTo>
                    <a:cubicBezTo>
                      <a:pt x="206" y="29"/>
                      <a:pt x="204" y="28"/>
                      <a:pt x="207" y="25"/>
                    </a:cubicBezTo>
                    <a:cubicBezTo>
                      <a:pt x="210" y="25"/>
                      <a:pt x="211" y="27"/>
                      <a:pt x="212" y="25"/>
                    </a:cubicBezTo>
                    <a:cubicBezTo>
                      <a:pt x="214" y="26"/>
                      <a:pt x="212" y="28"/>
                      <a:pt x="210" y="28"/>
                    </a:cubicBezTo>
                    <a:cubicBezTo>
                      <a:pt x="212" y="32"/>
                      <a:pt x="221" y="24"/>
                      <a:pt x="224" y="29"/>
                    </a:cubicBezTo>
                    <a:cubicBezTo>
                      <a:pt x="229" y="30"/>
                      <a:pt x="221" y="25"/>
                      <a:pt x="226" y="25"/>
                    </a:cubicBezTo>
                    <a:cubicBezTo>
                      <a:pt x="226" y="23"/>
                      <a:pt x="227" y="22"/>
                      <a:pt x="230" y="22"/>
                    </a:cubicBezTo>
                    <a:cubicBezTo>
                      <a:pt x="230" y="26"/>
                      <a:pt x="230" y="26"/>
                      <a:pt x="230" y="26"/>
                    </a:cubicBezTo>
                    <a:cubicBezTo>
                      <a:pt x="233" y="23"/>
                      <a:pt x="234" y="29"/>
                      <a:pt x="237" y="29"/>
                    </a:cubicBezTo>
                    <a:cubicBezTo>
                      <a:pt x="241" y="30"/>
                      <a:pt x="244" y="29"/>
                      <a:pt x="245" y="26"/>
                    </a:cubicBezTo>
                    <a:cubicBezTo>
                      <a:pt x="247" y="28"/>
                      <a:pt x="251" y="28"/>
                      <a:pt x="249" y="32"/>
                    </a:cubicBezTo>
                    <a:cubicBezTo>
                      <a:pt x="253" y="31"/>
                      <a:pt x="256" y="30"/>
                      <a:pt x="256" y="26"/>
                    </a:cubicBezTo>
                    <a:cubicBezTo>
                      <a:pt x="260" y="29"/>
                      <a:pt x="262" y="25"/>
                      <a:pt x="265" y="29"/>
                    </a:cubicBezTo>
                    <a:cubicBezTo>
                      <a:pt x="275" y="29"/>
                      <a:pt x="275" y="29"/>
                      <a:pt x="275" y="29"/>
                    </a:cubicBezTo>
                    <a:cubicBezTo>
                      <a:pt x="275" y="30"/>
                      <a:pt x="273" y="32"/>
                      <a:pt x="273" y="32"/>
                    </a:cubicBezTo>
                    <a:cubicBezTo>
                      <a:pt x="273" y="32"/>
                      <a:pt x="277" y="34"/>
                      <a:pt x="276" y="34"/>
                    </a:cubicBezTo>
                    <a:cubicBezTo>
                      <a:pt x="277" y="34"/>
                      <a:pt x="278" y="32"/>
                      <a:pt x="280" y="32"/>
                    </a:cubicBezTo>
                    <a:cubicBezTo>
                      <a:pt x="281" y="32"/>
                      <a:pt x="280" y="35"/>
                      <a:pt x="280" y="35"/>
                    </a:cubicBezTo>
                    <a:cubicBezTo>
                      <a:pt x="284" y="37"/>
                      <a:pt x="290" y="34"/>
                      <a:pt x="294" y="35"/>
                    </a:cubicBezTo>
                    <a:cubicBezTo>
                      <a:pt x="295" y="37"/>
                      <a:pt x="297" y="36"/>
                      <a:pt x="299" y="36"/>
                    </a:cubicBezTo>
                    <a:cubicBezTo>
                      <a:pt x="296" y="41"/>
                      <a:pt x="303" y="37"/>
                      <a:pt x="303" y="41"/>
                    </a:cubicBezTo>
                    <a:cubicBezTo>
                      <a:pt x="303" y="44"/>
                      <a:pt x="300" y="42"/>
                      <a:pt x="300" y="45"/>
                    </a:cubicBezTo>
                    <a:cubicBezTo>
                      <a:pt x="300" y="47"/>
                      <a:pt x="301" y="47"/>
                      <a:pt x="301" y="49"/>
                    </a:cubicBezTo>
                    <a:cubicBezTo>
                      <a:pt x="316" y="48"/>
                      <a:pt x="329" y="47"/>
                      <a:pt x="341" y="52"/>
                    </a:cubicBezTo>
                    <a:cubicBezTo>
                      <a:pt x="340" y="53"/>
                      <a:pt x="339" y="54"/>
                      <a:pt x="339" y="56"/>
                    </a:cubicBezTo>
                    <a:cubicBezTo>
                      <a:pt x="342" y="56"/>
                      <a:pt x="342" y="54"/>
                      <a:pt x="345" y="55"/>
                    </a:cubicBezTo>
                    <a:cubicBezTo>
                      <a:pt x="344" y="50"/>
                      <a:pt x="345" y="51"/>
                      <a:pt x="343" y="46"/>
                    </a:cubicBezTo>
                    <a:cubicBezTo>
                      <a:pt x="344" y="44"/>
                      <a:pt x="355" y="44"/>
                      <a:pt x="352" y="42"/>
                    </a:cubicBezTo>
                    <a:cubicBezTo>
                      <a:pt x="353" y="39"/>
                      <a:pt x="354" y="42"/>
                      <a:pt x="356" y="42"/>
                    </a:cubicBezTo>
                    <a:cubicBezTo>
                      <a:pt x="356" y="43"/>
                      <a:pt x="359" y="43"/>
                      <a:pt x="359" y="45"/>
                    </a:cubicBezTo>
                    <a:cubicBezTo>
                      <a:pt x="364" y="46"/>
                      <a:pt x="368" y="43"/>
                      <a:pt x="373" y="45"/>
                    </a:cubicBezTo>
                    <a:cubicBezTo>
                      <a:pt x="373" y="45"/>
                      <a:pt x="373" y="46"/>
                      <a:pt x="374" y="46"/>
                    </a:cubicBezTo>
                    <a:cubicBezTo>
                      <a:pt x="375" y="46"/>
                      <a:pt x="376" y="47"/>
                      <a:pt x="377" y="48"/>
                    </a:cubicBezTo>
                    <a:cubicBezTo>
                      <a:pt x="382" y="48"/>
                      <a:pt x="387" y="45"/>
                      <a:pt x="394" y="46"/>
                    </a:cubicBezTo>
                    <a:cubicBezTo>
                      <a:pt x="398" y="43"/>
                      <a:pt x="397" y="41"/>
                      <a:pt x="398" y="38"/>
                    </a:cubicBezTo>
                    <a:cubicBezTo>
                      <a:pt x="397" y="33"/>
                      <a:pt x="393" y="35"/>
                      <a:pt x="393" y="34"/>
                    </a:cubicBezTo>
                    <a:cubicBezTo>
                      <a:pt x="393" y="26"/>
                      <a:pt x="406" y="30"/>
                      <a:pt x="409" y="32"/>
                    </a:cubicBezTo>
                    <a:cubicBezTo>
                      <a:pt x="409" y="34"/>
                      <a:pt x="408" y="35"/>
                      <a:pt x="405" y="35"/>
                    </a:cubicBezTo>
                    <a:cubicBezTo>
                      <a:pt x="408" y="38"/>
                      <a:pt x="405" y="39"/>
                      <a:pt x="404" y="41"/>
                    </a:cubicBezTo>
                    <a:cubicBezTo>
                      <a:pt x="403" y="44"/>
                      <a:pt x="406" y="43"/>
                      <a:pt x="408" y="43"/>
                    </a:cubicBezTo>
                    <a:cubicBezTo>
                      <a:pt x="406" y="48"/>
                      <a:pt x="409" y="48"/>
                      <a:pt x="407" y="52"/>
                    </a:cubicBezTo>
                    <a:cubicBezTo>
                      <a:pt x="411" y="54"/>
                      <a:pt x="413" y="45"/>
                      <a:pt x="412" y="46"/>
                    </a:cubicBezTo>
                    <a:cubicBezTo>
                      <a:pt x="413" y="46"/>
                      <a:pt x="416" y="50"/>
                      <a:pt x="415" y="43"/>
                    </a:cubicBezTo>
                    <a:cubicBezTo>
                      <a:pt x="421" y="44"/>
                      <a:pt x="420" y="38"/>
                      <a:pt x="423" y="36"/>
                    </a:cubicBezTo>
                    <a:cubicBezTo>
                      <a:pt x="422" y="32"/>
                      <a:pt x="419" y="29"/>
                      <a:pt x="414" y="29"/>
                    </a:cubicBezTo>
                    <a:cubicBezTo>
                      <a:pt x="416" y="27"/>
                      <a:pt x="411" y="24"/>
                      <a:pt x="407" y="22"/>
                    </a:cubicBezTo>
                    <a:cubicBezTo>
                      <a:pt x="407" y="20"/>
                      <a:pt x="407" y="18"/>
                      <a:pt x="405" y="18"/>
                    </a:cubicBezTo>
                    <a:cubicBezTo>
                      <a:pt x="405" y="15"/>
                      <a:pt x="409" y="14"/>
                      <a:pt x="409" y="11"/>
                    </a:cubicBezTo>
                    <a:cubicBezTo>
                      <a:pt x="409" y="10"/>
                      <a:pt x="413" y="9"/>
                      <a:pt x="412" y="8"/>
                    </a:cubicBezTo>
                    <a:cubicBezTo>
                      <a:pt x="408" y="5"/>
                      <a:pt x="417" y="9"/>
                      <a:pt x="414" y="5"/>
                    </a:cubicBezTo>
                    <a:cubicBezTo>
                      <a:pt x="414" y="0"/>
                      <a:pt x="417" y="7"/>
                      <a:pt x="418" y="7"/>
                    </a:cubicBezTo>
                    <a:cubicBezTo>
                      <a:pt x="419" y="7"/>
                      <a:pt x="422" y="6"/>
                      <a:pt x="423" y="7"/>
                    </a:cubicBezTo>
                    <a:cubicBezTo>
                      <a:pt x="424" y="7"/>
                      <a:pt x="421" y="9"/>
                      <a:pt x="422" y="10"/>
                    </a:cubicBezTo>
                    <a:cubicBezTo>
                      <a:pt x="423" y="10"/>
                      <a:pt x="426" y="9"/>
                      <a:pt x="426" y="10"/>
                    </a:cubicBezTo>
                    <a:cubicBezTo>
                      <a:pt x="427" y="10"/>
                      <a:pt x="425" y="13"/>
                      <a:pt x="426" y="14"/>
                    </a:cubicBezTo>
                    <a:cubicBezTo>
                      <a:pt x="426" y="14"/>
                      <a:pt x="429" y="14"/>
                      <a:pt x="429" y="14"/>
                    </a:cubicBezTo>
                    <a:cubicBezTo>
                      <a:pt x="430" y="17"/>
                      <a:pt x="427" y="16"/>
                      <a:pt x="429" y="19"/>
                    </a:cubicBezTo>
                    <a:cubicBezTo>
                      <a:pt x="430" y="20"/>
                      <a:pt x="431" y="21"/>
                      <a:pt x="430" y="22"/>
                    </a:cubicBezTo>
                    <a:cubicBezTo>
                      <a:pt x="430" y="22"/>
                      <a:pt x="429" y="23"/>
                      <a:pt x="429" y="24"/>
                    </a:cubicBezTo>
                    <a:cubicBezTo>
                      <a:pt x="429" y="26"/>
                      <a:pt x="428" y="26"/>
                      <a:pt x="428" y="28"/>
                    </a:cubicBezTo>
                    <a:cubicBezTo>
                      <a:pt x="427" y="30"/>
                      <a:pt x="437" y="31"/>
                      <a:pt x="435" y="26"/>
                    </a:cubicBezTo>
                    <a:cubicBezTo>
                      <a:pt x="437" y="26"/>
                      <a:pt x="436" y="30"/>
                      <a:pt x="440" y="29"/>
                    </a:cubicBezTo>
                    <a:cubicBezTo>
                      <a:pt x="438" y="32"/>
                      <a:pt x="441" y="32"/>
                      <a:pt x="440" y="36"/>
                    </a:cubicBezTo>
                    <a:cubicBezTo>
                      <a:pt x="446" y="37"/>
                      <a:pt x="445" y="32"/>
                      <a:pt x="450" y="35"/>
                    </a:cubicBezTo>
                    <a:cubicBezTo>
                      <a:pt x="451" y="35"/>
                      <a:pt x="451" y="34"/>
                      <a:pt x="451" y="34"/>
                    </a:cubicBezTo>
                    <a:cubicBezTo>
                      <a:pt x="455" y="34"/>
                      <a:pt x="450" y="35"/>
                      <a:pt x="453" y="38"/>
                    </a:cubicBezTo>
                    <a:cubicBezTo>
                      <a:pt x="453" y="38"/>
                      <a:pt x="456" y="39"/>
                      <a:pt x="456" y="39"/>
                    </a:cubicBezTo>
                    <a:cubicBezTo>
                      <a:pt x="456" y="42"/>
                      <a:pt x="451" y="43"/>
                      <a:pt x="453" y="48"/>
                    </a:cubicBezTo>
                    <a:moveTo>
                      <a:pt x="286" y="63"/>
                    </a:moveTo>
                    <a:cubicBezTo>
                      <a:pt x="285" y="61"/>
                      <a:pt x="288" y="59"/>
                      <a:pt x="286" y="59"/>
                    </a:cubicBezTo>
                    <a:cubicBezTo>
                      <a:pt x="286" y="60"/>
                      <a:pt x="286" y="60"/>
                      <a:pt x="284" y="60"/>
                    </a:cubicBezTo>
                    <a:cubicBezTo>
                      <a:pt x="284" y="58"/>
                      <a:pt x="285" y="56"/>
                      <a:pt x="283" y="56"/>
                    </a:cubicBezTo>
                    <a:cubicBezTo>
                      <a:pt x="281" y="58"/>
                      <a:pt x="275" y="63"/>
                      <a:pt x="272" y="59"/>
                    </a:cubicBezTo>
                    <a:cubicBezTo>
                      <a:pt x="271" y="55"/>
                      <a:pt x="278" y="60"/>
                      <a:pt x="276" y="55"/>
                    </a:cubicBezTo>
                    <a:cubicBezTo>
                      <a:pt x="275" y="54"/>
                      <a:pt x="273" y="55"/>
                      <a:pt x="273" y="53"/>
                    </a:cubicBezTo>
                    <a:cubicBezTo>
                      <a:pt x="271" y="52"/>
                      <a:pt x="270" y="55"/>
                      <a:pt x="268" y="56"/>
                    </a:cubicBezTo>
                    <a:cubicBezTo>
                      <a:pt x="265" y="57"/>
                      <a:pt x="261" y="56"/>
                      <a:pt x="258" y="57"/>
                    </a:cubicBezTo>
                    <a:cubicBezTo>
                      <a:pt x="258" y="57"/>
                      <a:pt x="257" y="58"/>
                      <a:pt x="256" y="59"/>
                    </a:cubicBezTo>
                    <a:cubicBezTo>
                      <a:pt x="252" y="60"/>
                      <a:pt x="247" y="60"/>
                      <a:pt x="242" y="60"/>
                    </a:cubicBezTo>
                    <a:cubicBezTo>
                      <a:pt x="243" y="63"/>
                      <a:pt x="240" y="64"/>
                      <a:pt x="242" y="64"/>
                    </a:cubicBezTo>
                    <a:cubicBezTo>
                      <a:pt x="242" y="63"/>
                      <a:pt x="244" y="63"/>
                      <a:pt x="244" y="66"/>
                    </a:cubicBezTo>
                    <a:cubicBezTo>
                      <a:pt x="250" y="67"/>
                      <a:pt x="259" y="60"/>
                      <a:pt x="261" y="66"/>
                    </a:cubicBezTo>
                    <a:cubicBezTo>
                      <a:pt x="257" y="63"/>
                      <a:pt x="259" y="66"/>
                      <a:pt x="256" y="67"/>
                    </a:cubicBezTo>
                    <a:cubicBezTo>
                      <a:pt x="254" y="67"/>
                      <a:pt x="252" y="68"/>
                      <a:pt x="251" y="70"/>
                    </a:cubicBezTo>
                    <a:cubicBezTo>
                      <a:pt x="258" y="71"/>
                      <a:pt x="262" y="68"/>
                      <a:pt x="269" y="69"/>
                    </a:cubicBezTo>
                    <a:cubicBezTo>
                      <a:pt x="269" y="70"/>
                      <a:pt x="269" y="73"/>
                      <a:pt x="270" y="73"/>
                    </a:cubicBezTo>
                    <a:cubicBezTo>
                      <a:pt x="271" y="71"/>
                      <a:pt x="273" y="71"/>
                      <a:pt x="275" y="71"/>
                    </a:cubicBezTo>
                    <a:cubicBezTo>
                      <a:pt x="275" y="69"/>
                      <a:pt x="276" y="67"/>
                      <a:pt x="277" y="66"/>
                    </a:cubicBezTo>
                    <a:cubicBezTo>
                      <a:pt x="280" y="63"/>
                      <a:pt x="279" y="66"/>
                      <a:pt x="283" y="66"/>
                    </a:cubicBezTo>
                    <a:cubicBezTo>
                      <a:pt x="283" y="64"/>
                      <a:pt x="284" y="62"/>
                      <a:pt x="286" y="63"/>
                    </a:cubicBezTo>
                    <a:moveTo>
                      <a:pt x="296" y="111"/>
                    </a:moveTo>
                    <a:cubicBezTo>
                      <a:pt x="297" y="107"/>
                      <a:pt x="301" y="108"/>
                      <a:pt x="303" y="106"/>
                    </a:cubicBezTo>
                    <a:cubicBezTo>
                      <a:pt x="303" y="106"/>
                      <a:pt x="305" y="107"/>
                      <a:pt x="306" y="106"/>
                    </a:cubicBezTo>
                    <a:cubicBezTo>
                      <a:pt x="308" y="106"/>
                      <a:pt x="310" y="106"/>
                      <a:pt x="313" y="105"/>
                    </a:cubicBezTo>
                    <a:cubicBezTo>
                      <a:pt x="313" y="105"/>
                      <a:pt x="314" y="103"/>
                      <a:pt x="314" y="102"/>
                    </a:cubicBezTo>
                    <a:cubicBezTo>
                      <a:pt x="318" y="100"/>
                      <a:pt x="320" y="103"/>
                      <a:pt x="321" y="101"/>
                    </a:cubicBezTo>
                    <a:cubicBezTo>
                      <a:pt x="320" y="101"/>
                      <a:pt x="319" y="100"/>
                      <a:pt x="321" y="99"/>
                    </a:cubicBezTo>
                    <a:cubicBezTo>
                      <a:pt x="324" y="100"/>
                      <a:pt x="324" y="98"/>
                      <a:pt x="325" y="99"/>
                    </a:cubicBezTo>
                    <a:cubicBezTo>
                      <a:pt x="326" y="100"/>
                      <a:pt x="327" y="98"/>
                      <a:pt x="327" y="98"/>
                    </a:cubicBezTo>
                    <a:cubicBezTo>
                      <a:pt x="324" y="99"/>
                      <a:pt x="327" y="95"/>
                      <a:pt x="329" y="98"/>
                    </a:cubicBezTo>
                    <a:cubicBezTo>
                      <a:pt x="330" y="95"/>
                      <a:pt x="332" y="95"/>
                      <a:pt x="332" y="91"/>
                    </a:cubicBezTo>
                    <a:cubicBezTo>
                      <a:pt x="327" y="90"/>
                      <a:pt x="326" y="93"/>
                      <a:pt x="321" y="92"/>
                    </a:cubicBezTo>
                    <a:cubicBezTo>
                      <a:pt x="321" y="95"/>
                      <a:pt x="320" y="96"/>
                      <a:pt x="318" y="97"/>
                    </a:cubicBezTo>
                    <a:cubicBezTo>
                      <a:pt x="314" y="99"/>
                      <a:pt x="315" y="96"/>
                      <a:pt x="311" y="97"/>
                    </a:cubicBezTo>
                    <a:cubicBezTo>
                      <a:pt x="310" y="97"/>
                      <a:pt x="311" y="98"/>
                      <a:pt x="308" y="98"/>
                    </a:cubicBezTo>
                    <a:cubicBezTo>
                      <a:pt x="306" y="98"/>
                      <a:pt x="306" y="96"/>
                      <a:pt x="303" y="97"/>
                    </a:cubicBezTo>
                    <a:cubicBezTo>
                      <a:pt x="302" y="96"/>
                      <a:pt x="303" y="94"/>
                      <a:pt x="301" y="94"/>
                    </a:cubicBezTo>
                    <a:cubicBezTo>
                      <a:pt x="301" y="96"/>
                      <a:pt x="301" y="97"/>
                      <a:pt x="300" y="98"/>
                    </a:cubicBezTo>
                    <a:cubicBezTo>
                      <a:pt x="300" y="100"/>
                      <a:pt x="302" y="99"/>
                      <a:pt x="303" y="101"/>
                    </a:cubicBezTo>
                    <a:cubicBezTo>
                      <a:pt x="298" y="100"/>
                      <a:pt x="298" y="102"/>
                      <a:pt x="297" y="104"/>
                    </a:cubicBezTo>
                    <a:cubicBezTo>
                      <a:pt x="295" y="106"/>
                      <a:pt x="292" y="104"/>
                      <a:pt x="292" y="106"/>
                    </a:cubicBezTo>
                    <a:cubicBezTo>
                      <a:pt x="291" y="110"/>
                      <a:pt x="285" y="106"/>
                      <a:pt x="287" y="111"/>
                    </a:cubicBezTo>
                    <a:lnTo>
                      <a:pt x="296" y="111"/>
                    </a:lnTo>
                    <a:close/>
                    <a:moveTo>
                      <a:pt x="398" y="165"/>
                    </a:moveTo>
                    <a:cubicBezTo>
                      <a:pt x="397" y="166"/>
                      <a:pt x="397" y="167"/>
                      <a:pt x="397" y="167"/>
                    </a:cubicBezTo>
                    <a:cubicBezTo>
                      <a:pt x="396" y="167"/>
                      <a:pt x="393" y="168"/>
                      <a:pt x="393" y="168"/>
                    </a:cubicBezTo>
                    <a:cubicBezTo>
                      <a:pt x="391" y="170"/>
                      <a:pt x="394" y="174"/>
                      <a:pt x="391" y="174"/>
                    </a:cubicBezTo>
                    <a:cubicBezTo>
                      <a:pt x="391" y="172"/>
                      <a:pt x="391" y="170"/>
                      <a:pt x="390" y="170"/>
                    </a:cubicBezTo>
                    <a:cubicBezTo>
                      <a:pt x="390" y="175"/>
                      <a:pt x="390" y="175"/>
                      <a:pt x="390" y="175"/>
                    </a:cubicBezTo>
                    <a:cubicBezTo>
                      <a:pt x="397" y="175"/>
                      <a:pt x="397" y="175"/>
                      <a:pt x="397" y="175"/>
                    </a:cubicBezTo>
                    <a:cubicBezTo>
                      <a:pt x="396" y="177"/>
                      <a:pt x="399" y="179"/>
                      <a:pt x="400" y="181"/>
                    </a:cubicBezTo>
                    <a:cubicBezTo>
                      <a:pt x="401" y="185"/>
                      <a:pt x="402" y="184"/>
                      <a:pt x="404" y="186"/>
                    </a:cubicBezTo>
                    <a:cubicBezTo>
                      <a:pt x="402" y="187"/>
                      <a:pt x="400" y="187"/>
                      <a:pt x="401" y="189"/>
                    </a:cubicBezTo>
                    <a:cubicBezTo>
                      <a:pt x="401" y="191"/>
                      <a:pt x="403" y="191"/>
                      <a:pt x="402" y="193"/>
                    </a:cubicBezTo>
                    <a:cubicBezTo>
                      <a:pt x="408" y="193"/>
                      <a:pt x="408" y="193"/>
                      <a:pt x="408" y="193"/>
                    </a:cubicBezTo>
                    <a:cubicBezTo>
                      <a:pt x="410" y="192"/>
                      <a:pt x="410" y="188"/>
                      <a:pt x="409" y="185"/>
                    </a:cubicBezTo>
                    <a:cubicBezTo>
                      <a:pt x="408" y="184"/>
                      <a:pt x="406" y="184"/>
                      <a:pt x="405" y="182"/>
                    </a:cubicBezTo>
                    <a:cubicBezTo>
                      <a:pt x="408" y="175"/>
                      <a:pt x="405" y="179"/>
                      <a:pt x="404" y="177"/>
                    </a:cubicBezTo>
                    <a:cubicBezTo>
                      <a:pt x="402" y="174"/>
                      <a:pt x="402" y="169"/>
                      <a:pt x="401" y="165"/>
                    </a:cubicBezTo>
                    <a:cubicBezTo>
                      <a:pt x="400" y="166"/>
                      <a:pt x="399" y="165"/>
                      <a:pt x="398" y="165"/>
                    </a:cubicBezTo>
                    <a:moveTo>
                      <a:pt x="453" y="209"/>
                    </a:moveTo>
                    <a:cubicBezTo>
                      <a:pt x="448" y="207"/>
                      <a:pt x="449" y="211"/>
                      <a:pt x="447" y="212"/>
                    </a:cubicBezTo>
                    <a:cubicBezTo>
                      <a:pt x="447" y="211"/>
                      <a:pt x="446" y="210"/>
                      <a:pt x="444" y="210"/>
                    </a:cubicBezTo>
                    <a:cubicBezTo>
                      <a:pt x="445" y="215"/>
                      <a:pt x="439" y="213"/>
                      <a:pt x="437" y="214"/>
                    </a:cubicBezTo>
                    <a:cubicBezTo>
                      <a:pt x="436" y="215"/>
                      <a:pt x="437" y="216"/>
                      <a:pt x="436" y="217"/>
                    </a:cubicBezTo>
                    <a:cubicBezTo>
                      <a:pt x="435" y="218"/>
                      <a:pt x="433" y="217"/>
                      <a:pt x="433" y="219"/>
                    </a:cubicBezTo>
                    <a:cubicBezTo>
                      <a:pt x="436" y="219"/>
                      <a:pt x="433" y="220"/>
                      <a:pt x="433" y="223"/>
                    </a:cubicBezTo>
                    <a:cubicBezTo>
                      <a:pt x="436" y="225"/>
                      <a:pt x="437" y="221"/>
                      <a:pt x="439" y="220"/>
                    </a:cubicBezTo>
                    <a:cubicBezTo>
                      <a:pt x="441" y="219"/>
                      <a:pt x="444" y="220"/>
                      <a:pt x="447" y="220"/>
                    </a:cubicBezTo>
                    <a:cubicBezTo>
                      <a:pt x="449" y="220"/>
                      <a:pt x="449" y="219"/>
                      <a:pt x="451" y="219"/>
                    </a:cubicBezTo>
                    <a:cubicBezTo>
                      <a:pt x="455" y="218"/>
                      <a:pt x="459" y="220"/>
                      <a:pt x="460" y="221"/>
                    </a:cubicBezTo>
                    <a:cubicBezTo>
                      <a:pt x="459" y="222"/>
                      <a:pt x="457" y="222"/>
                      <a:pt x="457" y="223"/>
                    </a:cubicBezTo>
                    <a:cubicBezTo>
                      <a:pt x="458" y="222"/>
                      <a:pt x="458" y="224"/>
                      <a:pt x="458" y="224"/>
                    </a:cubicBezTo>
                    <a:cubicBezTo>
                      <a:pt x="459" y="224"/>
                      <a:pt x="460" y="223"/>
                      <a:pt x="460" y="223"/>
                    </a:cubicBezTo>
                    <a:cubicBezTo>
                      <a:pt x="465" y="223"/>
                      <a:pt x="463" y="224"/>
                      <a:pt x="467" y="221"/>
                    </a:cubicBezTo>
                    <a:cubicBezTo>
                      <a:pt x="471" y="219"/>
                      <a:pt x="474" y="223"/>
                      <a:pt x="477" y="220"/>
                    </a:cubicBezTo>
                    <a:cubicBezTo>
                      <a:pt x="473" y="219"/>
                      <a:pt x="477" y="214"/>
                      <a:pt x="474" y="217"/>
                    </a:cubicBezTo>
                    <a:cubicBezTo>
                      <a:pt x="471" y="220"/>
                      <a:pt x="471" y="212"/>
                      <a:pt x="471" y="212"/>
                    </a:cubicBezTo>
                    <a:cubicBezTo>
                      <a:pt x="471" y="211"/>
                      <a:pt x="467" y="212"/>
                      <a:pt x="468" y="209"/>
                    </a:cubicBezTo>
                    <a:cubicBezTo>
                      <a:pt x="461" y="209"/>
                      <a:pt x="461" y="209"/>
                      <a:pt x="461" y="209"/>
                    </a:cubicBezTo>
                    <a:cubicBezTo>
                      <a:pt x="462" y="207"/>
                      <a:pt x="463" y="206"/>
                      <a:pt x="461" y="205"/>
                    </a:cubicBezTo>
                    <a:cubicBezTo>
                      <a:pt x="457" y="206"/>
                      <a:pt x="458" y="205"/>
                      <a:pt x="453" y="205"/>
                    </a:cubicBezTo>
                    <a:cubicBezTo>
                      <a:pt x="452" y="207"/>
                      <a:pt x="451" y="207"/>
                      <a:pt x="453" y="209"/>
                    </a:cubicBezTo>
                    <a:moveTo>
                      <a:pt x="491" y="244"/>
                    </a:moveTo>
                    <a:cubicBezTo>
                      <a:pt x="490" y="244"/>
                      <a:pt x="489" y="244"/>
                      <a:pt x="489" y="243"/>
                    </a:cubicBezTo>
                    <a:cubicBezTo>
                      <a:pt x="495" y="244"/>
                      <a:pt x="489" y="233"/>
                      <a:pt x="495" y="234"/>
                    </a:cubicBezTo>
                    <a:cubicBezTo>
                      <a:pt x="498" y="237"/>
                      <a:pt x="499" y="233"/>
                      <a:pt x="503" y="234"/>
                    </a:cubicBezTo>
                    <a:cubicBezTo>
                      <a:pt x="501" y="226"/>
                      <a:pt x="491" y="224"/>
                      <a:pt x="482" y="226"/>
                    </a:cubicBezTo>
                    <a:cubicBezTo>
                      <a:pt x="481" y="225"/>
                      <a:pt x="481" y="225"/>
                      <a:pt x="481" y="223"/>
                    </a:cubicBezTo>
                    <a:cubicBezTo>
                      <a:pt x="478" y="222"/>
                      <a:pt x="477" y="226"/>
                      <a:pt x="474" y="226"/>
                    </a:cubicBezTo>
                    <a:cubicBezTo>
                      <a:pt x="472" y="226"/>
                      <a:pt x="472" y="224"/>
                      <a:pt x="470" y="224"/>
                    </a:cubicBezTo>
                    <a:cubicBezTo>
                      <a:pt x="468" y="225"/>
                      <a:pt x="467" y="226"/>
                      <a:pt x="465" y="227"/>
                    </a:cubicBezTo>
                    <a:cubicBezTo>
                      <a:pt x="463" y="228"/>
                      <a:pt x="462" y="228"/>
                      <a:pt x="460" y="228"/>
                    </a:cubicBezTo>
                    <a:cubicBezTo>
                      <a:pt x="460" y="231"/>
                      <a:pt x="459" y="232"/>
                      <a:pt x="457" y="233"/>
                    </a:cubicBezTo>
                    <a:cubicBezTo>
                      <a:pt x="457" y="244"/>
                      <a:pt x="455" y="245"/>
                      <a:pt x="456" y="257"/>
                    </a:cubicBezTo>
                    <a:cubicBezTo>
                      <a:pt x="461" y="259"/>
                      <a:pt x="458" y="253"/>
                      <a:pt x="463" y="254"/>
                    </a:cubicBezTo>
                    <a:cubicBezTo>
                      <a:pt x="462" y="251"/>
                      <a:pt x="463" y="249"/>
                      <a:pt x="464" y="248"/>
                    </a:cubicBezTo>
                    <a:cubicBezTo>
                      <a:pt x="466" y="245"/>
                      <a:pt x="464" y="241"/>
                      <a:pt x="465" y="237"/>
                    </a:cubicBezTo>
                    <a:cubicBezTo>
                      <a:pt x="466" y="237"/>
                      <a:pt x="468" y="235"/>
                      <a:pt x="468" y="234"/>
                    </a:cubicBezTo>
                    <a:cubicBezTo>
                      <a:pt x="469" y="233"/>
                      <a:pt x="468" y="230"/>
                      <a:pt x="470" y="230"/>
                    </a:cubicBezTo>
                    <a:cubicBezTo>
                      <a:pt x="472" y="230"/>
                      <a:pt x="474" y="230"/>
                      <a:pt x="475" y="228"/>
                    </a:cubicBezTo>
                    <a:cubicBezTo>
                      <a:pt x="473" y="233"/>
                      <a:pt x="480" y="229"/>
                      <a:pt x="479" y="233"/>
                    </a:cubicBezTo>
                    <a:cubicBezTo>
                      <a:pt x="480" y="237"/>
                      <a:pt x="480" y="235"/>
                      <a:pt x="479" y="240"/>
                    </a:cubicBezTo>
                    <a:cubicBezTo>
                      <a:pt x="481" y="240"/>
                      <a:pt x="482" y="240"/>
                      <a:pt x="482" y="241"/>
                    </a:cubicBezTo>
                    <a:cubicBezTo>
                      <a:pt x="481" y="241"/>
                      <a:pt x="480" y="241"/>
                      <a:pt x="479" y="243"/>
                    </a:cubicBezTo>
                    <a:cubicBezTo>
                      <a:pt x="484" y="241"/>
                      <a:pt x="489" y="247"/>
                      <a:pt x="491" y="244"/>
                    </a:cubicBezTo>
                    <a:moveTo>
                      <a:pt x="516" y="238"/>
                    </a:moveTo>
                    <a:cubicBezTo>
                      <a:pt x="516" y="238"/>
                      <a:pt x="516" y="241"/>
                      <a:pt x="516" y="241"/>
                    </a:cubicBezTo>
                    <a:cubicBezTo>
                      <a:pt x="514" y="243"/>
                      <a:pt x="507" y="237"/>
                      <a:pt x="505" y="240"/>
                    </a:cubicBezTo>
                    <a:cubicBezTo>
                      <a:pt x="505" y="242"/>
                      <a:pt x="503" y="243"/>
                      <a:pt x="502" y="244"/>
                    </a:cubicBezTo>
                    <a:cubicBezTo>
                      <a:pt x="505" y="248"/>
                      <a:pt x="506" y="245"/>
                      <a:pt x="510" y="245"/>
                    </a:cubicBezTo>
                    <a:cubicBezTo>
                      <a:pt x="513" y="245"/>
                      <a:pt x="518" y="247"/>
                      <a:pt x="520" y="244"/>
                    </a:cubicBezTo>
                    <a:cubicBezTo>
                      <a:pt x="519" y="244"/>
                      <a:pt x="519" y="243"/>
                      <a:pt x="520" y="243"/>
                    </a:cubicBezTo>
                    <a:cubicBezTo>
                      <a:pt x="521" y="242"/>
                      <a:pt x="523" y="242"/>
                      <a:pt x="523" y="241"/>
                    </a:cubicBezTo>
                    <a:cubicBezTo>
                      <a:pt x="519" y="241"/>
                      <a:pt x="518" y="238"/>
                      <a:pt x="516" y="238"/>
                    </a:cubicBezTo>
                    <a:moveTo>
                      <a:pt x="496" y="250"/>
                    </a:moveTo>
                    <a:cubicBezTo>
                      <a:pt x="496" y="249"/>
                      <a:pt x="495" y="247"/>
                      <a:pt x="493" y="248"/>
                    </a:cubicBezTo>
                    <a:cubicBezTo>
                      <a:pt x="493" y="248"/>
                      <a:pt x="494" y="251"/>
                      <a:pt x="493" y="251"/>
                    </a:cubicBezTo>
                    <a:cubicBezTo>
                      <a:pt x="486" y="251"/>
                      <a:pt x="486" y="251"/>
                      <a:pt x="486" y="251"/>
                    </a:cubicBezTo>
                    <a:cubicBezTo>
                      <a:pt x="489" y="256"/>
                      <a:pt x="482" y="252"/>
                      <a:pt x="482" y="255"/>
                    </a:cubicBezTo>
                    <a:cubicBezTo>
                      <a:pt x="486" y="255"/>
                      <a:pt x="486" y="255"/>
                      <a:pt x="486" y="255"/>
                    </a:cubicBezTo>
                    <a:cubicBezTo>
                      <a:pt x="487" y="257"/>
                      <a:pt x="485" y="257"/>
                      <a:pt x="485" y="258"/>
                    </a:cubicBezTo>
                    <a:cubicBezTo>
                      <a:pt x="489" y="259"/>
                      <a:pt x="488" y="255"/>
                      <a:pt x="491" y="255"/>
                    </a:cubicBezTo>
                    <a:cubicBezTo>
                      <a:pt x="492" y="256"/>
                      <a:pt x="494" y="257"/>
                      <a:pt x="498" y="257"/>
                    </a:cubicBezTo>
                    <a:cubicBezTo>
                      <a:pt x="497" y="251"/>
                      <a:pt x="507" y="256"/>
                      <a:pt x="505" y="248"/>
                    </a:cubicBezTo>
                    <a:cubicBezTo>
                      <a:pt x="500" y="247"/>
                      <a:pt x="498" y="250"/>
                      <a:pt x="496" y="25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2" name="Freeform 96">
                <a:extLst>
                  <a:ext uri="{FF2B5EF4-FFF2-40B4-BE49-F238E27FC236}">
                    <a16:creationId xmlns:a16="http://schemas.microsoft.com/office/drawing/2014/main" id="{CE489B79-AC18-F975-48CA-5A79D8704172}"/>
                  </a:ext>
                </a:extLst>
              </p:cNvPr>
              <p:cNvSpPr/>
              <p:nvPr/>
            </p:nvSpPr>
            <p:spPr bwMode="auto">
              <a:xfrm>
                <a:off x="4230687" y="1722437"/>
                <a:ext cx="173038" cy="258763"/>
              </a:xfrm>
              <a:custGeom>
                <a:avLst/>
                <a:gdLst>
                  <a:gd name="T0" fmla="*/ 13 w 46"/>
                  <a:gd name="T1" fmla="*/ 7 h 69"/>
                  <a:gd name="T2" fmla="*/ 23 w 46"/>
                  <a:gd name="T3" fmla="*/ 6 h 69"/>
                  <a:gd name="T4" fmla="*/ 24 w 46"/>
                  <a:gd name="T5" fmla="*/ 14 h 69"/>
                  <a:gd name="T6" fmla="*/ 17 w 46"/>
                  <a:gd name="T7" fmla="*/ 19 h 69"/>
                  <a:gd name="T8" fmla="*/ 26 w 46"/>
                  <a:gd name="T9" fmla="*/ 23 h 69"/>
                  <a:gd name="T10" fmla="*/ 30 w 46"/>
                  <a:gd name="T11" fmla="*/ 33 h 69"/>
                  <a:gd name="T12" fmla="*/ 33 w 46"/>
                  <a:gd name="T13" fmla="*/ 35 h 69"/>
                  <a:gd name="T14" fmla="*/ 38 w 46"/>
                  <a:gd name="T15" fmla="*/ 38 h 69"/>
                  <a:gd name="T16" fmla="*/ 35 w 46"/>
                  <a:gd name="T17" fmla="*/ 44 h 69"/>
                  <a:gd name="T18" fmla="*/ 44 w 46"/>
                  <a:gd name="T19" fmla="*/ 45 h 69"/>
                  <a:gd name="T20" fmla="*/ 44 w 46"/>
                  <a:gd name="T21" fmla="*/ 54 h 69"/>
                  <a:gd name="T22" fmla="*/ 41 w 46"/>
                  <a:gd name="T23" fmla="*/ 54 h 69"/>
                  <a:gd name="T24" fmla="*/ 44 w 46"/>
                  <a:gd name="T25" fmla="*/ 55 h 69"/>
                  <a:gd name="T26" fmla="*/ 41 w 46"/>
                  <a:gd name="T27" fmla="*/ 59 h 69"/>
                  <a:gd name="T28" fmla="*/ 37 w 46"/>
                  <a:gd name="T29" fmla="*/ 62 h 69"/>
                  <a:gd name="T30" fmla="*/ 23 w 46"/>
                  <a:gd name="T31" fmla="*/ 61 h 69"/>
                  <a:gd name="T32" fmla="*/ 17 w 46"/>
                  <a:gd name="T33" fmla="*/ 62 h 69"/>
                  <a:gd name="T34" fmla="*/ 7 w 46"/>
                  <a:gd name="T35" fmla="*/ 62 h 69"/>
                  <a:gd name="T36" fmla="*/ 10 w 46"/>
                  <a:gd name="T37" fmla="*/ 61 h 69"/>
                  <a:gd name="T38" fmla="*/ 12 w 46"/>
                  <a:gd name="T39" fmla="*/ 62 h 69"/>
                  <a:gd name="T40" fmla="*/ 13 w 46"/>
                  <a:gd name="T41" fmla="*/ 59 h 69"/>
                  <a:gd name="T42" fmla="*/ 21 w 46"/>
                  <a:gd name="T43" fmla="*/ 58 h 69"/>
                  <a:gd name="T44" fmla="*/ 10 w 46"/>
                  <a:gd name="T45" fmla="*/ 54 h 69"/>
                  <a:gd name="T46" fmla="*/ 10 w 46"/>
                  <a:gd name="T47" fmla="*/ 45 h 69"/>
                  <a:gd name="T48" fmla="*/ 13 w 46"/>
                  <a:gd name="T49" fmla="*/ 44 h 69"/>
                  <a:gd name="T50" fmla="*/ 19 w 46"/>
                  <a:gd name="T51" fmla="*/ 44 h 69"/>
                  <a:gd name="T52" fmla="*/ 20 w 46"/>
                  <a:gd name="T53" fmla="*/ 35 h 69"/>
                  <a:gd name="T54" fmla="*/ 16 w 46"/>
                  <a:gd name="T55" fmla="*/ 30 h 69"/>
                  <a:gd name="T56" fmla="*/ 10 w 46"/>
                  <a:gd name="T57" fmla="*/ 31 h 69"/>
                  <a:gd name="T58" fmla="*/ 10 w 46"/>
                  <a:gd name="T59" fmla="*/ 24 h 69"/>
                  <a:gd name="T60" fmla="*/ 5 w 46"/>
                  <a:gd name="T61" fmla="*/ 21 h 69"/>
                  <a:gd name="T62" fmla="*/ 0 w 46"/>
                  <a:gd name="T63" fmla="*/ 7 h 69"/>
                  <a:gd name="T64" fmla="*/ 7 w 46"/>
                  <a:gd name="T65" fmla="*/ 0 h 69"/>
                  <a:gd name="T66" fmla="*/ 20 w 46"/>
                  <a:gd name="T67" fmla="*/ 0 h 69"/>
                  <a:gd name="T68" fmla="*/ 13 w 46"/>
                  <a:gd name="T69" fmla="*/ 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6" h="69">
                    <a:moveTo>
                      <a:pt x="13" y="7"/>
                    </a:moveTo>
                    <a:cubicBezTo>
                      <a:pt x="14" y="10"/>
                      <a:pt x="20" y="6"/>
                      <a:pt x="23" y="6"/>
                    </a:cubicBezTo>
                    <a:cubicBezTo>
                      <a:pt x="24" y="8"/>
                      <a:pt x="24" y="11"/>
                      <a:pt x="24" y="14"/>
                    </a:cubicBezTo>
                    <a:cubicBezTo>
                      <a:pt x="21" y="15"/>
                      <a:pt x="18" y="16"/>
                      <a:pt x="17" y="19"/>
                    </a:cubicBezTo>
                    <a:cubicBezTo>
                      <a:pt x="18" y="21"/>
                      <a:pt x="21" y="23"/>
                      <a:pt x="26" y="23"/>
                    </a:cubicBezTo>
                    <a:cubicBezTo>
                      <a:pt x="25" y="28"/>
                      <a:pt x="31" y="26"/>
                      <a:pt x="30" y="33"/>
                    </a:cubicBezTo>
                    <a:cubicBezTo>
                      <a:pt x="30" y="34"/>
                      <a:pt x="33" y="34"/>
                      <a:pt x="33" y="35"/>
                    </a:cubicBezTo>
                    <a:cubicBezTo>
                      <a:pt x="33" y="38"/>
                      <a:pt x="37" y="36"/>
                      <a:pt x="38" y="38"/>
                    </a:cubicBezTo>
                    <a:cubicBezTo>
                      <a:pt x="38" y="40"/>
                      <a:pt x="36" y="42"/>
                      <a:pt x="35" y="44"/>
                    </a:cubicBezTo>
                    <a:cubicBezTo>
                      <a:pt x="39" y="44"/>
                      <a:pt x="42" y="44"/>
                      <a:pt x="44" y="45"/>
                    </a:cubicBezTo>
                    <a:cubicBezTo>
                      <a:pt x="42" y="47"/>
                      <a:pt x="46" y="51"/>
                      <a:pt x="44" y="54"/>
                    </a:cubicBezTo>
                    <a:cubicBezTo>
                      <a:pt x="44" y="54"/>
                      <a:pt x="41" y="53"/>
                      <a:pt x="41" y="54"/>
                    </a:cubicBezTo>
                    <a:cubicBezTo>
                      <a:pt x="41" y="55"/>
                      <a:pt x="43" y="55"/>
                      <a:pt x="44" y="55"/>
                    </a:cubicBezTo>
                    <a:cubicBezTo>
                      <a:pt x="43" y="56"/>
                      <a:pt x="41" y="56"/>
                      <a:pt x="41" y="59"/>
                    </a:cubicBezTo>
                    <a:cubicBezTo>
                      <a:pt x="39" y="60"/>
                      <a:pt x="39" y="62"/>
                      <a:pt x="37" y="62"/>
                    </a:cubicBezTo>
                    <a:cubicBezTo>
                      <a:pt x="32" y="62"/>
                      <a:pt x="29" y="60"/>
                      <a:pt x="23" y="61"/>
                    </a:cubicBezTo>
                    <a:cubicBezTo>
                      <a:pt x="20" y="63"/>
                      <a:pt x="22" y="63"/>
                      <a:pt x="17" y="62"/>
                    </a:cubicBezTo>
                    <a:cubicBezTo>
                      <a:pt x="16" y="65"/>
                      <a:pt x="7" y="69"/>
                      <a:pt x="7" y="62"/>
                    </a:cubicBezTo>
                    <a:cubicBezTo>
                      <a:pt x="9" y="63"/>
                      <a:pt x="10" y="61"/>
                      <a:pt x="10" y="61"/>
                    </a:cubicBezTo>
                    <a:cubicBezTo>
                      <a:pt x="11" y="61"/>
                      <a:pt x="12" y="62"/>
                      <a:pt x="12" y="62"/>
                    </a:cubicBezTo>
                    <a:cubicBezTo>
                      <a:pt x="13" y="61"/>
                      <a:pt x="12" y="60"/>
                      <a:pt x="13" y="59"/>
                    </a:cubicBezTo>
                    <a:cubicBezTo>
                      <a:pt x="15" y="58"/>
                      <a:pt x="18" y="59"/>
                      <a:pt x="21" y="58"/>
                    </a:cubicBezTo>
                    <a:cubicBezTo>
                      <a:pt x="20" y="51"/>
                      <a:pt x="14" y="56"/>
                      <a:pt x="10" y="54"/>
                    </a:cubicBezTo>
                    <a:cubicBezTo>
                      <a:pt x="10" y="45"/>
                      <a:pt x="10" y="45"/>
                      <a:pt x="10" y="45"/>
                    </a:cubicBezTo>
                    <a:cubicBezTo>
                      <a:pt x="13" y="46"/>
                      <a:pt x="15" y="44"/>
                      <a:pt x="13" y="44"/>
                    </a:cubicBezTo>
                    <a:cubicBezTo>
                      <a:pt x="14" y="40"/>
                      <a:pt x="16" y="45"/>
                      <a:pt x="19" y="44"/>
                    </a:cubicBezTo>
                    <a:cubicBezTo>
                      <a:pt x="21" y="44"/>
                      <a:pt x="16" y="38"/>
                      <a:pt x="20" y="35"/>
                    </a:cubicBezTo>
                    <a:cubicBezTo>
                      <a:pt x="19" y="33"/>
                      <a:pt x="15" y="34"/>
                      <a:pt x="16" y="30"/>
                    </a:cubicBezTo>
                    <a:cubicBezTo>
                      <a:pt x="15" y="31"/>
                      <a:pt x="13" y="31"/>
                      <a:pt x="10" y="31"/>
                    </a:cubicBezTo>
                    <a:cubicBezTo>
                      <a:pt x="10" y="24"/>
                      <a:pt x="10" y="24"/>
                      <a:pt x="10" y="24"/>
                    </a:cubicBezTo>
                    <a:cubicBezTo>
                      <a:pt x="10" y="22"/>
                      <a:pt x="5" y="23"/>
                      <a:pt x="5" y="21"/>
                    </a:cubicBezTo>
                    <a:cubicBezTo>
                      <a:pt x="7" y="16"/>
                      <a:pt x="6" y="8"/>
                      <a:pt x="0" y="7"/>
                    </a:cubicBezTo>
                    <a:cubicBezTo>
                      <a:pt x="2" y="5"/>
                      <a:pt x="6" y="4"/>
                      <a:pt x="7" y="0"/>
                    </a:cubicBezTo>
                    <a:cubicBezTo>
                      <a:pt x="20" y="0"/>
                      <a:pt x="20" y="0"/>
                      <a:pt x="20" y="0"/>
                    </a:cubicBezTo>
                    <a:cubicBezTo>
                      <a:pt x="17" y="2"/>
                      <a:pt x="15" y="5"/>
                      <a:pt x="13" y="7"/>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3" name="Freeform 97">
                <a:extLst>
                  <a:ext uri="{FF2B5EF4-FFF2-40B4-BE49-F238E27FC236}">
                    <a16:creationId xmlns:a16="http://schemas.microsoft.com/office/drawing/2014/main" id="{A8CC6445-A1A2-73BA-C2FA-8D5E00A4ACA9}"/>
                  </a:ext>
                </a:extLst>
              </p:cNvPr>
              <p:cNvSpPr/>
              <p:nvPr/>
            </p:nvSpPr>
            <p:spPr bwMode="auto">
              <a:xfrm>
                <a:off x="1050925" y="1738312"/>
                <a:ext cx="44450" cy="33338"/>
              </a:xfrm>
              <a:custGeom>
                <a:avLst/>
                <a:gdLst>
                  <a:gd name="T0" fmla="*/ 11 w 12"/>
                  <a:gd name="T1" fmla="*/ 1 h 9"/>
                  <a:gd name="T2" fmla="*/ 12 w 12"/>
                  <a:gd name="T3" fmla="*/ 6 h 9"/>
                  <a:gd name="T4" fmla="*/ 5 w 12"/>
                  <a:gd name="T5" fmla="*/ 9 h 9"/>
                  <a:gd name="T6" fmla="*/ 5 w 12"/>
                  <a:gd name="T7" fmla="*/ 6 h 9"/>
                  <a:gd name="T8" fmla="*/ 2 w 12"/>
                  <a:gd name="T9" fmla="*/ 8 h 9"/>
                  <a:gd name="T10" fmla="*/ 4 w 12"/>
                  <a:gd name="T11" fmla="*/ 6 h 9"/>
                  <a:gd name="T12" fmla="*/ 11 w 12"/>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2" h="9">
                    <a:moveTo>
                      <a:pt x="11" y="1"/>
                    </a:moveTo>
                    <a:cubicBezTo>
                      <a:pt x="9" y="2"/>
                      <a:pt x="10" y="5"/>
                      <a:pt x="12" y="6"/>
                    </a:cubicBezTo>
                    <a:cubicBezTo>
                      <a:pt x="11" y="8"/>
                      <a:pt x="8" y="8"/>
                      <a:pt x="5" y="9"/>
                    </a:cubicBezTo>
                    <a:cubicBezTo>
                      <a:pt x="5" y="6"/>
                      <a:pt x="5" y="6"/>
                      <a:pt x="5" y="6"/>
                    </a:cubicBezTo>
                    <a:cubicBezTo>
                      <a:pt x="4" y="6"/>
                      <a:pt x="4" y="8"/>
                      <a:pt x="2" y="8"/>
                    </a:cubicBezTo>
                    <a:cubicBezTo>
                      <a:pt x="0" y="6"/>
                      <a:pt x="3" y="7"/>
                      <a:pt x="4" y="6"/>
                    </a:cubicBezTo>
                    <a:cubicBezTo>
                      <a:pt x="5" y="5"/>
                      <a:pt x="8" y="0"/>
                      <a:pt x="11" y="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4" name="Freeform 98">
                <a:extLst>
                  <a:ext uri="{FF2B5EF4-FFF2-40B4-BE49-F238E27FC236}">
                    <a16:creationId xmlns:a16="http://schemas.microsoft.com/office/drawing/2014/main" id="{2E3BD8E2-1AFF-6252-34E3-4FC9CB2ADF9B}"/>
                  </a:ext>
                </a:extLst>
              </p:cNvPr>
              <p:cNvSpPr/>
              <p:nvPr/>
            </p:nvSpPr>
            <p:spPr bwMode="auto">
              <a:xfrm>
                <a:off x="7366000" y="2157412"/>
                <a:ext cx="26988" cy="30163"/>
              </a:xfrm>
              <a:custGeom>
                <a:avLst/>
                <a:gdLst>
                  <a:gd name="T0" fmla="*/ 2 w 7"/>
                  <a:gd name="T1" fmla="*/ 2 h 8"/>
                  <a:gd name="T2" fmla="*/ 7 w 7"/>
                  <a:gd name="T3" fmla="*/ 1 h 8"/>
                  <a:gd name="T4" fmla="*/ 0 w 7"/>
                  <a:gd name="T5" fmla="*/ 8 h 8"/>
                  <a:gd name="T6" fmla="*/ 2 w 7"/>
                  <a:gd name="T7" fmla="*/ 2 h 8"/>
                </a:gdLst>
                <a:ahLst/>
                <a:cxnLst>
                  <a:cxn ang="0">
                    <a:pos x="T0" y="T1"/>
                  </a:cxn>
                  <a:cxn ang="0">
                    <a:pos x="T2" y="T3"/>
                  </a:cxn>
                  <a:cxn ang="0">
                    <a:pos x="T4" y="T5"/>
                  </a:cxn>
                  <a:cxn ang="0">
                    <a:pos x="T6" y="T7"/>
                  </a:cxn>
                </a:cxnLst>
                <a:rect l="0" t="0" r="r" b="b"/>
                <a:pathLst>
                  <a:path w="7" h="8">
                    <a:moveTo>
                      <a:pt x="2" y="2"/>
                    </a:moveTo>
                    <a:cubicBezTo>
                      <a:pt x="3" y="0"/>
                      <a:pt x="4" y="3"/>
                      <a:pt x="7" y="1"/>
                    </a:cubicBezTo>
                    <a:cubicBezTo>
                      <a:pt x="6" y="4"/>
                      <a:pt x="6" y="8"/>
                      <a:pt x="0" y="8"/>
                    </a:cubicBezTo>
                    <a:cubicBezTo>
                      <a:pt x="0" y="6"/>
                      <a:pt x="6" y="4"/>
                      <a:pt x="2"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5" name="Freeform 99">
                <a:extLst>
                  <a:ext uri="{FF2B5EF4-FFF2-40B4-BE49-F238E27FC236}">
                    <a16:creationId xmlns:a16="http://schemas.microsoft.com/office/drawing/2014/main" id="{9D3A2D1B-5151-4272-3413-6B0EF1D94913}"/>
                  </a:ext>
                </a:extLst>
              </p:cNvPr>
              <p:cNvSpPr/>
              <p:nvPr/>
            </p:nvSpPr>
            <p:spPr bwMode="auto">
              <a:xfrm>
                <a:off x="6702425" y="2986088"/>
                <a:ext cx="214313" cy="247650"/>
              </a:xfrm>
              <a:custGeom>
                <a:avLst/>
                <a:gdLst>
                  <a:gd name="T0" fmla="*/ 46 w 57"/>
                  <a:gd name="T1" fmla="*/ 4 h 66"/>
                  <a:gd name="T2" fmla="*/ 51 w 57"/>
                  <a:gd name="T3" fmla="*/ 7 h 66"/>
                  <a:gd name="T4" fmla="*/ 57 w 57"/>
                  <a:gd name="T5" fmla="*/ 11 h 66"/>
                  <a:gd name="T6" fmla="*/ 51 w 57"/>
                  <a:gd name="T7" fmla="*/ 18 h 66"/>
                  <a:gd name="T8" fmla="*/ 50 w 57"/>
                  <a:gd name="T9" fmla="*/ 27 h 66"/>
                  <a:gd name="T10" fmla="*/ 53 w 57"/>
                  <a:gd name="T11" fmla="*/ 29 h 66"/>
                  <a:gd name="T12" fmla="*/ 53 w 57"/>
                  <a:gd name="T13" fmla="*/ 34 h 66"/>
                  <a:gd name="T14" fmla="*/ 55 w 57"/>
                  <a:gd name="T15" fmla="*/ 36 h 66"/>
                  <a:gd name="T16" fmla="*/ 48 w 57"/>
                  <a:gd name="T17" fmla="*/ 41 h 66"/>
                  <a:gd name="T18" fmla="*/ 47 w 57"/>
                  <a:gd name="T19" fmla="*/ 48 h 66"/>
                  <a:gd name="T20" fmla="*/ 47 w 57"/>
                  <a:gd name="T21" fmla="*/ 50 h 66"/>
                  <a:gd name="T22" fmla="*/ 44 w 57"/>
                  <a:gd name="T23" fmla="*/ 50 h 66"/>
                  <a:gd name="T24" fmla="*/ 40 w 57"/>
                  <a:gd name="T25" fmla="*/ 56 h 66"/>
                  <a:gd name="T26" fmla="*/ 40 w 57"/>
                  <a:gd name="T27" fmla="*/ 65 h 66"/>
                  <a:gd name="T28" fmla="*/ 26 w 57"/>
                  <a:gd name="T29" fmla="*/ 60 h 66"/>
                  <a:gd name="T30" fmla="*/ 25 w 57"/>
                  <a:gd name="T31" fmla="*/ 63 h 66"/>
                  <a:gd name="T32" fmla="*/ 20 w 57"/>
                  <a:gd name="T33" fmla="*/ 60 h 66"/>
                  <a:gd name="T34" fmla="*/ 13 w 57"/>
                  <a:gd name="T35" fmla="*/ 60 h 66"/>
                  <a:gd name="T36" fmla="*/ 9 w 57"/>
                  <a:gd name="T37" fmla="*/ 59 h 66"/>
                  <a:gd name="T38" fmla="*/ 4 w 57"/>
                  <a:gd name="T39" fmla="*/ 50 h 66"/>
                  <a:gd name="T40" fmla="*/ 5 w 57"/>
                  <a:gd name="T41" fmla="*/ 45 h 66"/>
                  <a:gd name="T42" fmla="*/ 4 w 57"/>
                  <a:gd name="T43" fmla="*/ 45 h 66"/>
                  <a:gd name="T44" fmla="*/ 2 w 57"/>
                  <a:gd name="T45" fmla="*/ 34 h 66"/>
                  <a:gd name="T46" fmla="*/ 16 w 57"/>
                  <a:gd name="T47" fmla="*/ 32 h 66"/>
                  <a:gd name="T48" fmla="*/ 16 w 57"/>
                  <a:gd name="T49" fmla="*/ 28 h 66"/>
                  <a:gd name="T50" fmla="*/ 26 w 57"/>
                  <a:gd name="T51" fmla="*/ 21 h 66"/>
                  <a:gd name="T52" fmla="*/ 34 w 57"/>
                  <a:gd name="T53" fmla="*/ 18 h 66"/>
                  <a:gd name="T54" fmla="*/ 36 w 57"/>
                  <a:gd name="T55" fmla="*/ 14 h 66"/>
                  <a:gd name="T56" fmla="*/ 39 w 57"/>
                  <a:gd name="T57" fmla="*/ 14 h 66"/>
                  <a:gd name="T58" fmla="*/ 41 w 57"/>
                  <a:gd name="T59" fmla="*/ 11 h 66"/>
                  <a:gd name="T60" fmla="*/ 47 w 57"/>
                  <a:gd name="T61" fmla="*/ 4 h 66"/>
                  <a:gd name="T62" fmla="*/ 46 w 57"/>
                  <a:gd name="T63"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 h="66">
                    <a:moveTo>
                      <a:pt x="46" y="4"/>
                    </a:moveTo>
                    <a:cubicBezTo>
                      <a:pt x="47" y="0"/>
                      <a:pt x="49" y="7"/>
                      <a:pt x="51" y="7"/>
                    </a:cubicBezTo>
                    <a:cubicBezTo>
                      <a:pt x="53" y="8"/>
                      <a:pt x="54" y="11"/>
                      <a:pt x="57" y="11"/>
                    </a:cubicBezTo>
                    <a:cubicBezTo>
                      <a:pt x="56" y="15"/>
                      <a:pt x="56" y="18"/>
                      <a:pt x="51" y="18"/>
                    </a:cubicBezTo>
                    <a:cubicBezTo>
                      <a:pt x="50" y="21"/>
                      <a:pt x="53" y="26"/>
                      <a:pt x="50" y="27"/>
                    </a:cubicBezTo>
                    <a:cubicBezTo>
                      <a:pt x="49" y="28"/>
                      <a:pt x="52" y="29"/>
                      <a:pt x="53" y="29"/>
                    </a:cubicBezTo>
                    <a:cubicBezTo>
                      <a:pt x="53" y="31"/>
                      <a:pt x="52" y="33"/>
                      <a:pt x="53" y="34"/>
                    </a:cubicBezTo>
                    <a:cubicBezTo>
                      <a:pt x="53" y="35"/>
                      <a:pt x="55" y="35"/>
                      <a:pt x="55" y="36"/>
                    </a:cubicBezTo>
                    <a:cubicBezTo>
                      <a:pt x="55" y="40"/>
                      <a:pt x="51" y="43"/>
                      <a:pt x="48" y="41"/>
                    </a:cubicBezTo>
                    <a:cubicBezTo>
                      <a:pt x="49" y="44"/>
                      <a:pt x="51" y="45"/>
                      <a:pt x="47" y="48"/>
                    </a:cubicBezTo>
                    <a:cubicBezTo>
                      <a:pt x="47" y="48"/>
                      <a:pt x="47" y="50"/>
                      <a:pt x="47" y="50"/>
                    </a:cubicBezTo>
                    <a:cubicBezTo>
                      <a:pt x="47" y="51"/>
                      <a:pt x="45" y="50"/>
                      <a:pt x="44" y="50"/>
                    </a:cubicBezTo>
                    <a:cubicBezTo>
                      <a:pt x="43" y="52"/>
                      <a:pt x="44" y="58"/>
                      <a:pt x="40" y="56"/>
                    </a:cubicBezTo>
                    <a:cubicBezTo>
                      <a:pt x="43" y="59"/>
                      <a:pt x="39" y="60"/>
                      <a:pt x="40" y="65"/>
                    </a:cubicBezTo>
                    <a:cubicBezTo>
                      <a:pt x="33" y="66"/>
                      <a:pt x="31" y="61"/>
                      <a:pt x="26" y="60"/>
                    </a:cubicBezTo>
                    <a:cubicBezTo>
                      <a:pt x="25" y="60"/>
                      <a:pt x="25" y="62"/>
                      <a:pt x="25" y="63"/>
                    </a:cubicBezTo>
                    <a:cubicBezTo>
                      <a:pt x="22" y="64"/>
                      <a:pt x="21" y="61"/>
                      <a:pt x="20" y="60"/>
                    </a:cubicBezTo>
                    <a:cubicBezTo>
                      <a:pt x="18" y="60"/>
                      <a:pt x="15" y="61"/>
                      <a:pt x="13" y="60"/>
                    </a:cubicBezTo>
                    <a:cubicBezTo>
                      <a:pt x="12" y="60"/>
                      <a:pt x="14" y="56"/>
                      <a:pt x="9" y="59"/>
                    </a:cubicBezTo>
                    <a:cubicBezTo>
                      <a:pt x="8" y="55"/>
                      <a:pt x="8" y="51"/>
                      <a:pt x="4" y="50"/>
                    </a:cubicBezTo>
                    <a:cubicBezTo>
                      <a:pt x="3" y="48"/>
                      <a:pt x="5" y="48"/>
                      <a:pt x="5" y="45"/>
                    </a:cubicBezTo>
                    <a:cubicBezTo>
                      <a:pt x="5" y="43"/>
                      <a:pt x="3" y="45"/>
                      <a:pt x="4" y="45"/>
                    </a:cubicBezTo>
                    <a:cubicBezTo>
                      <a:pt x="0" y="42"/>
                      <a:pt x="3" y="39"/>
                      <a:pt x="2" y="34"/>
                    </a:cubicBezTo>
                    <a:cubicBezTo>
                      <a:pt x="8" y="34"/>
                      <a:pt x="12" y="34"/>
                      <a:pt x="16" y="32"/>
                    </a:cubicBezTo>
                    <a:cubicBezTo>
                      <a:pt x="16" y="30"/>
                      <a:pt x="19" y="29"/>
                      <a:pt x="16" y="28"/>
                    </a:cubicBezTo>
                    <a:cubicBezTo>
                      <a:pt x="17" y="26"/>
                      <a:pt x="29" y="23"/>
                      <a:pt x="26" y="21"/>
                    </a:cubicBezTo>
                    <a:cubicBezTo>
                      <a:pt x="28" y="19"/>
                      <a:pt x="31" y="18"/>
                      <a:pt x="34" y="18"/>
                    </a:cubicBezTo>
                    <a:cubicBezTo>
                      <a:pt x="37" y="18"/>
                      <a:pt x="35" y="15"/>
                      <a:pt x="36" y="14"/>
                    </a:cubicBezTo>
                    <a:cubicBezTo>
                      <a:pt x="36" y="14"/>
                      <a:pt x="38" y="14"/>
                      <a:pt x="39" y="14"/>
                    </a:cubicBezTo>
                    <a:cubicBezTo>
                      <a:pt x="40" y="13"/>
                      <a:pt x="39" y="10"/>
                      <a:pt x="41" y="11"/>
                    </a:cubicBezTo>
                    <a:cubicBezTo>
                      <a:pt x="40" y="5"/>
                      <a:pt x="45" y="7"/>
                      <a:pt x="47" y="4"/>
                    </a:cubicBezTo>
                    <a:lnTo>
                      <a:pt x="46" y="4"/>
                    </a:lnTo>
                    <a:close/>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6" name="Freeform 100">
                <a:extLst>
                  <a:ext uri="{FF2B5EF4-FFF2-40B4-BE49-F238E27FC236}">
                    <a16:creationId xmlns:a16="http://schemas.microsoft.com/office/drawing/2014/main" id="{5333B01D-5198-77D7-CD71-085EF21337F2}"/>
                  </a:ext>
                </a:extLst>
              </p:cNvPr>
              <p:cNvSpPr/>
              <p:nvPr/>
            </p:nvSpPr>
            <p:spPr bwMode="auto">
              <a:xfrm>
                <a:off x="6919912" y="3162300"/>
                <a:ext cx="96838" cy="109538"/>
              </a:xfrm>
              <a:custGeom>
                <a:avLst/>
                <a:gdLst>
                  <a:gd name="T0" fmla="*/ 23 w 26"/>
                  <a:gd name="T1" fmla="*/ 1 h 29"/>
                  <a:gd name="T2" fmla="*/ 18 w 26"/>
                  <a:gd name="T3" fmla="*/ 6 h 29"/>
                  <a:gd name="T4" fmla="*/ 17 w 26"/>
                  <a:gd name="T5" fmla="*/ 6 h 29"/>
                  <a:gd name="T6" fmla="*/ 18 w 26"/>
                  <a:gd name="T7" fmla="*/ 10 h 29"/>
                  <a:gd name="T8" fmla="*/ 21 w 26"/>
                  <a:gd name="T9" fmla="*/ 13 h 29"/>
                  <a:gd name="T10" fmla="*/ 23 w 26"/>
                  <a:gd name="T11" fmla="*/ 26 h 29"/>
                  <a:gd name="T12" fmla="*/ 17 w 26"/>
                  <a:gd name="T13" fmla="*/ 26 h 29"/>
                  <a:gd name="T14" fmla="*/ 13 w 26"/>
                  <a:gd name="T15" fmla="*/ 12 h 29"/>
                  <a:gd name="T16" fmla="*/ 7 w 26"/>
                  <a:gd name="T17" fmla="*/ 16 h 29"/>
                  <a:gd name="T18" fmla="*/ 7 w 26"/>
                  <a:gd name="T19" fmla="*/ 25 h 29"/>
                  <a:gd name="T20" fmla="*/ 3 w 26"/>
                  <a:gd name="T21" fmla="*/ 29 h 29"/>
                  <a:gd name="T22" fmla="*/ 2 w 26"/>
                  <a:gd name="T23" fmla="*/ 22 h 29"/>
                  <a:gd name="T24" fmla="*/ 3 w 26"/>
                  <a:gd name="T25" fmla="*/ 20 h 29"/>
                  <a:gd name="T26" fmla="*/ 2 w 26"/>
                  <a:gd name="T27" fmla="*/ 19 h 29"/>
                  <a:gd name="T28" fmla="*/ 3 w 26"/>
                  <a:gd name="T29" fmla="*/ 13 h 29"/>
                  <a:gd name="T30" fmla="*/ 0 w 26"/>
                  <a:gd name="T31" fmla="*/ 10 h 29"/>
                  <a:gd name="T32" fmla="*/ 11 w 26"/>
                  <a:gd name="T33" fmla="*/ 1 h 29"/>
                  <a:gd name="T34" fmla="*/ 23 w 26"/>
                  <a:gd name="T35"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29">
                    <a:moveTo>
                      <a:pt x="23" y="1"/>
                    </a:moveTo>
                    <a:cubicBezTo>
                      <a:pt x="26" y="7"/>
                      <a:pt x="16" y="4"/>
                      <a:pt x="18" y="6"/>
                    </a:cubicBezTo>
                    <a:cubicBezTo>
                      <a:pt x="20" y="8"/>
                      <a:pt x="19" y="7"/>
                      <a:pt x="17" y="6"/>
                    </a:cubicBezTo>
                    <a:cubicBezTo>
                      <a:pt x="17" y="8"/>
                      <a:pt x="18" y="9"/>
                      <a:pt x="18" y="10"/>
                    </a:cubicBezTo>
                    <a:cubicBezTo>
                      <a:pt x="19" y="11"/>
                      <a:pt x="21" y="13"/>
                      <a:pt x="21" y="13"/>
                    </a:cubicBezTo>
                    <a:cubicBezTo>
                      <a:pt x="22" y="17"/>
                      <a:pt x="22" y="22"/>
                      <a:pt x="23" y="26"/>
                    </a:cubicBezTo>
                    <a:cubicBezTo>
                      <a:pt x="17" y="26"/>
                      <a:pt x="17" y="26"/>
                      <a:pt x="17" y="26"/>
                    </a:cubicBezTo>
                    <a:cubicBezTo>
                      <a:pt x="15" y="21"/>
                      <a:pt x="13" y="18"/>
                      <a:pt x="13" y="12"/>
                    </a:cubicBezTo>
                    <a:cubicBezTo>
                      <a:pt x="10" y="12"/>
                      <a:pt x="12" y="17"/>
                      <a:pt x="7" y="16"/>
                    </a:cubicBezTo>
                    <a:cubicBezTo>
                      <a:pt x="7" y="25"/>
                      <a:pt x="7" y="25"/>
                      <a:pt x="7" y="25"/>
                    </a:cubicBezTo>
                    <a:cubicBezTo>
                      <a:pt x="8" y="28"/>
                      <a:pt x="3" y="26"/>
                      <a:pt x="3" y="29"/>
                    </a:cubicBezTo>
                    <a:cubicBezTo>
                      <a:pt x="1" y="29"/>
                      <a:pt x="1" y="24"/>
                      <a:pt x="2" y="22"/>
                    </a:cubicBezTo>
                    <a:cubicBezTo>
                      <a:pt x="2" y="21"/>
                      <a:pt x="3" y="20"/>
                      <a:pt x="3" y="20"/>
                    </a:cubicBezTo>
                    <a:cubicBezTo>
                      <a:pt x="3" y="19"/>
                      <a:pt x="2" y="19"/>
                      <a:pt x="2" y="19"/>
                    </a:cubicBezTo>
                    <a:cubicBezTo>
                      <a:pt x="1" y="18"/>
                      <a:pt x="4" y="16"/>
                      <a:pt x="3" y="13"/>
                    </a:cubicBezTo>
                    <a:cubicBezTo>
                      <a:pt x="4" y="11"/>
                      <a:pt x="2" y="11"/>
                      <a:pt x="0" y="10"/>
                    </a:cubicBezTo>
                    <a:cubicBezTo>
                      <a:pt x="2" y="5"/>
                      <a:pt x="4" y="0"/>
                      <a:pt x="11" y="1"/>
                    </a:cubicBezTo>
                    <a:cubicBezTo>
                      <a:pt x="7" y="5"/>
                      <a:pt x="19" y="1"/>
                      <a:pt x="23" y="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7" name="Freeform 101">
                <a:extLst>
                  <a:ext uri="{FF2B5EF4-FFF2-40B4-BE49-F238E27FC236}">
                    <a16:creationId xmlns:a16="http://schemas.microsoft.com/office/drawing/2014/main" id="{402A1B76-B409-D4B5-EDE3-B9C4DD5CA9B9}"/>
                  </a:ext>
                </a:extLst>
              </p:cNvPr>
              <p:cNvSpPr/>
              <p:nvPr/>
            </p:nvSpPr>
            <p:spPr bwMode="auto">
              <a:xfrm>
                <a:off x="6630987" y="3271838"/>
                <a:ext cx="225425" cy="63500"/>
              </a:xfrm>
              <a:custGeom>
                <a:avLst/>
                <a:gdLst>
                  <a:gd name="T0" fmla="*/ 1 w 60"/>
                  <a:gd name="T1" fmla="*/ 5 h 17"/>
                  <a:gd name="T2" fmla="*/ 7 w 60"/>
                  <a:gd name="T3" fmla="*/ 1 h 17"/>
                  <a:gd name="T4" fmla="*/ 10 w 60"/>
                  <a:gd name="T5" fmla="*/ 4 h 17"/>
                  <a:gd name="T6" fmla="*/ 13 w 60"/>
                  <a:gd name="T7" fmla="*/ 5 h 17"/>
                  <a:gd name="T8" fmla="*/ 27 w 60"/>
                  <a:gd name="T9" fmla="*/ 8 h 17"/>
                  <a:gd name="T10" fmla="*/ 41 w 60"/>
                  <a:gd name="T11" fmla="*/ 7 h 17"/>
                  <a:gd name="T12" fmla="*/ 44 w 60"/>
                  <a:gd name="T13" fmla="*/ 10 h 17"/>
                  <a:gd name="T14" fmla="*/ 48 w 60"/>
                  <a:gd name="T15" fmla="*/ 11 h 17"/>
                  <a:gd name="T16" fmla="*/ 55 w 60"/>
                  <a:gd name="T17" fmla="*/ 11 h 17"/>
                  <a:gd name="T18" fmla="*/ 56 w 60"/>
                  <a:gd name="T19" fmla="*/ 15 h 17"/>
                  <a:gd name="T20" fmla="*/ 53 w 60"/>
                  <a:gd name="T21" fmla="*/ 15 h 17"/>
                  <a:gd name="T22" fmla="*/ 25 w 60"/>
                  <a:gd name="T23" fmla="*/ 11 h 17"/>
                  <a:gd name="T24" fmla="*/ 18 w 60"/>
                  <a:gd name="T25" fmla="*/ 11 h 17"/>
                  <a:gd name="T26" fmla="*/ 8 w 60"/>
                  <a:gd name="T27" fmla="*/ 8 h 17"/>
                  <a:gd name="T28" fmla="*/ 1 w 60"/>
                  <a:gd name="T29" fmla="*/ 5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60" h="17">
                    <a:moveTo>
                      <a:pt x="1" y="5"/>
                    </a:moveTo>
                    <a:cubicBezTo>
                      <a:pt x="0" y="1"/>
                      <a:pt x="6" y="3"/>
                      <a:pt x="7" y="1"/>
                    </a:cubicBezTo>
                    <a:cubicBezTo>
                      <a:pt x="10" y="0"/>
                      <a:pt x="9" y="3"/>
                      <a:pt x="10" y="4"/>
                    </a:cubicBezTo>
                    <a:cubicBezTo>
                      <a:pt x="11" y="5"/>
                      <a:pt x="13" y="4"/>
                      <a:pt x="13" y="5"/>
                    </a:cubicBezTo>
                    <a:cubicBezTo>
                      <a:pt x="19" y="3"/>
                      <a:pt x="21" y="4"/>
                      <a:pt x="27" y="8"/>
                    </a:cubicBezTo>
                    <a:cubicBezTo>
                      <a:pt x="32" y="5"/>
                      <a:pt x="34" y="7"/>
                      <a:pt x="41" y="7"/>
                    </a:cubicBezTo>
                    <a:cubicBezTo>
                      <a:pt x="43" y="6"/>
                      <a:pt x="43" y="8"/>
                      <a:pt x="44" y="10"/>
                    </a:cubicBezTo>
                    <a:cubicBezTo>
                      <a:pt x="46" y="9"/>
                      <a:pt x="48" y="9"/>
                      <a:pt x="48" y="11"/>
                    </a:cubicBezTo>
                    <a:cubicBezTo>
                      <a:pt x="51" y="9"/>
                      <a:pt x="55" y="14"/>
                      <a:pt x="55" y="11"/>
                    </a:cubicBezTo>
                    <a:cubicBezTo>
                      <a:pt x="60" y="11"/>
                      <a:pt x="52" y="16"/>
                      <a:pt x="56" y="15"/>
                    </a:cubicBezTo>
                    <a:cubicBezTo>
                      <a:pt x="56" y="17"/>
                      <a:pt x="55" y="15"/>
                      <a:pt x="53" y="15"/>
                    </a:cubicBezTo>
                    <a:cubicBezTo>
                      <a:pt x="43" y="17"/>
                      <a:pt x="34" y="13"/>
                      <a:pt x="25" y="11"/>
                    </a:cubicBezTo>
                    <a:cubicBezTo>
                      <a:pt x="23" y="11"/>
                      <a:pt x="21" y="11"/>
                      <a:pt x="18" y="11"/>
                    </a:cubicBezTo>
                    <a:cubicBezTo>
                      <a:pt x="15" y="10"/>
                      <a:pt x="12" y="9"/>
                      <a:pt x="8" y="8"/>
                    </a:cubicBezTo>
                    <a:cubicBezTo>
                      <a:pt x="6" y="7"/>
                      <a:pt x="2" y="8"/>
                      <a:pt x="1" y="5"/>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8" name="Freeform 102">
                <a:extLst>
                  <a:ext uri="{FF2B5EF4-FFF2-40B4-BE49-F238E27FC236}">
                    <a16:creationId xmlns:a16="http://schemas.microsoft.com/office/drawing/2014/main" id="{F165AAA7-5D8C-03ED-149E-EE7BBB50B387}"/>
                  </a:ext>
                </a:extLst>
              </p:cNvPr>
              <p:cNvSpPr/>
              <p:nvPr/>
            </p:nvSpPr>
            <p:spPr bwMode="auto">
              <a:xfrm>
                <a:off x="6931025" y="3346450"/>
                <a:ext cx="30163" cy="15875"/>
              </a:xfrm>
              <a:custGeom>
                <a:avLst/>
                <a:gdLst>
                  <a:gd name="T0" fmla="*/ 3 w 8"/>
                  <a:gd name="T1" fmla="*/ 2 h 4"/>
                  <a:gd name="T2" fmla="*/ 8 w 8"/>
                  <a:gd name="T3" fmla="*/ 4 h 4"/>
                  <a:gd name="T4" fmla="*/ 3 w 8"/>
                  <a:gd name="T5" fmla="*/ 4 h 4"/>
                  <a:gd name="T6" fmla="*/ 1 w 8"/>
                  <a:gd name="T7" fmla="*/ 2 h 4"/>
                  <a:gd name="T8" fmla="*/ 3 w 8"/>
                  <a:gd name="T9" fmla="*/ 2 h 4"/>
                </a:gdLst>
                <a:ahLst/>
                <a:cxnLst>
                  <a:cxn ang="0">
                    <a:pos x="T0" y="T1"/>
                  </a:cxn>
                  <a:cxn ang="0">
                    <a:pos x="T2" y="T3"/>
                  </a:cxn>
                  <a:cxn ang="0">
                    <a:pos x="T4" y="T5"/>
                  </a:cxn>
                  <a:cxn ang="0">
                    <a:pos x="T6" y="T7"/>
                  </a:cxn>
                  <a:cxn ang="0">
                    <a:pos x="T8" y="T9"/>
                  </a:cxn>
                </a:cxnLst>
                <a:rect l="0" t="0" r="r" b="b"/>
                <a:pathLst>
                  <a:path w="8" h="4">
                    <a:moveTo>
                      <a:pt x="3" y="2"/>
                    </a:moveTo>
                    <a:cubicBezTo>
                      <a:pt x="5" y="2"/>
                      <a:pt x="8" y="2"/>
                      <a:pt x="8" y="4"/>
                    </a:cubicBezTo>
                    <a:cubicBezTo>
                      <a:pt x="3" y="4"/>
                      <a:pt x="3" y="4"/>
                      <a:pt x="3" y="4"/>
                    </a:cubicBezTo>
                    <a:cubicBezTo>
                      <a:pt x="3" y="2"/>
                      <a:pt x="2" y="3"/>
                      <a:pt x="1" y="2"/>
                    </a:cubicBezTo>
                    <a:cubicBezTo>
                      <a:pt x="0" y="0"/>
                      <a:pt x="2" y="1"/>
                      <a:pt x="3"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79" name="Freeform 103">
                <a:extLst>
                  <a:ext uri="{FF2B5EF4-FFF2-40B4-BE49-F238E27FC236}">
                    <a16:creationId xmlns:a16="http://schemas.microsoft.com/office/drawing/2014/main" id="{1A7A8910-AC93-B306-3113-9E58DDE6BDE9}"/>
                  </a:ext>
                </a:extLst>
              </p:cNvPr>
              <p:cNvSpPr/>
              <p:nvPr/>
            </p:nvSpPr>
            <p:spPr bwMode="auto">
              <a:xfrm>
                <a:off x="7932737" y="4070350"/>
                <a:ext cx="165100" cy="165100"/>
              </a:xfrm>
              <a:custGeom>
                <a:avLst/>
                <a:gdLst>
                  <a:gd name="T0" fmla="*/ 1 w 44"/>
                  <a:gd name="T1" fmla="*/ 38 h 44"/>
                  <a:gd name="T2" fmla="*/ 4 w 44"/>
                  <a:gd name="T3" fmla="*/ 32 h 44"/>
                  <a:gd name="T4" fmla="*/ 7 w 44"/>
                  <a:gd name="T5" fmla="*/ 31 h 44"/>
                  <a:gd name="T6" fmla="*/ 7 w 44"/>
                  <a:gd name="T7" fmla="*/ 28 h 44"/>
                  <a:gd name="T8" fmla="*/ 9 w 44"/>
                  <a:gd name="T9" fmla="*/ 28 h 44"/>
                  <a:gd name="T10" fmla="*/ 11 w 44"/>
                  <a:gd name="T11" fmla="*/ 25 h 44"/>
                  <a:gd name="T12" fmla="*/ 16 w 44"/>
                  <a:gd name="T13" fmla="*/ 24 h 44"/>
                  <a:gd name="T14" fmla="*/ 19 w 44"/>
                  <a:gd name="T15" fmla="*/ 21 h 44"/>
                  <a:gd name="T16" fmla="*/ 22 w 44"/>
                  <a:gd name="T17" fmla="*/ 17 h 44"/>
                  <a:gd name="T18" fmla="*/ 25 w 44"/>
                  <a:gd name="T19" fmla="*/ 14 h 44"/>
                  <a:gd name="T20" fmla="*/ 29 w 44"/>
                  <a:gd name="T21" fmla="*/ 15 h 44"/>
                  <a:gd name="T22" fmla="*/ 28 w 44"/>
                  <a:gd name="T23" fmla="*/ 10 h 44"/>
                  <a:gd name="T24" fmla="*/ 33 w 44"/>
                  <a:gd name="T25" fmla="*/ 3 h 44"/>
                  <a:gd name="T26" fmla="*/ 37 w 44"/>
                  <a:gd name="T27" fmla="*/ 0 h 44"/>
                  <a:gd name="T28" fmla="*/ 42 w 44"/>
                  <a:gd name="T29" fmla="*/ 3 h 44"/>
                  <a:gd name="T30" fmla="*/ 43 w 44"/>
                  <a:gd name="T31" fmla="*/ 10 h 44"/>
                  <a:gd name="T32" fmla="*/ 42 w 44"/>
                  <a:gd name="T33" fmla="*/ 14 h 44"/>
                  <a:gd name="T34" fmla="*/ 39 w 44"/>
                  <a:gd name="T35" fmla="*/ 14 h 44"/>
                  <a:gd name="T36" fmla="*/ 37 w 44"/>
                  <a:gd name="T37" fmla="*/ 21 h 44"/>
                  <a:gd name="T38" fmla="*/ 32 w 44"/>
                  <a:gd name="T39" fmla="*/ 22 h 44"/>
                  <a:gd name="T40" fmla="*/ 28 w 44"/>
                  <a:gd name="T41" fmla="*/ 32 h 44"/>
                  <a:gd name="T42" fmla="*/ 25 w 44"/>
                  <a:gd name="T43" fmla="*/ 38 h 44"/>
                  <a:gd name="T44" fmla="*/ 22 w 44"/>
                  <a:gd name="T45" fmla="*/ 41 h 44"/>
                  <a:gd name="T46" fmla="*/ 11 w 44"/>
                  <a:gd name="T47" fmla="*/ 36 h 44"/>
                  <a:gd name="T48" fmla="*/ 5 w 44"/>
                  <a:gd name="T49" fmla="*/ 38 h 44"/>
                  <a:gd name="T50" fmla="*/ 4 w 44"/>
                  <a:gd name="T51" fmla="*/ 35 h 44"/>
                  <a:gd name="T52" fmla="*/ 1 w 44"/>
                  <a:gd name="T53" fmla="*/ 3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4" h="44">
                    <a:moveTo>
                      <a:pt x="1" y="38"/>
                    </a:moveTo>
                    <a:cubicBezTo>
                      <a:pt x="0" y="36"/>
                      <a:pt x="3" y="34"/>
                      <a:pt x="4" y="32"/>
                    </a:cubicBezTo>
                    <a:cubicBezTo>
                      <a:pt x="4" y="32"/>
                      <a:pt x="6" y="31"/>
                      <a:pt x="7" y="31"/>
                    </a:cubicBezTo>
                    <a:cubicBezTo>
                      <a:pt x="7" y="30"/>
                      <a:pt x="6" y="28"/>
                      <a:pt x="7" y="28"/>
                    </a:cubicBezTo>
                    <a:cubicBezTo>
                      <a:pt x="7" y="28"/>
                      <a:pt x="9" y="28"/>
                      <a:pt x="9" y="28"/>
                    </a:cubicBezTo>
                    <a:cubicBezTo>
                      <a:pt x="10" y="28"/>
                      <a:pt x="10" y="25"/>
                      <a:pt x="11" y="25"/>
                    </a:cubicBezTo>
                    <a:cubicBezTo>
                      <a:pt x="13" y="24"/>
                      <a:pt x="16" y="26"/>
                      <a:pt x="16" y="24"/>
                    </a:cubicBezTo>
                    <a:cubicBezTo>
                      <a:pt x="17" y="21"/>
                      <a:pt x="16" y="22"/>
                      <a:pt x="19" y="21"/>
                    </a:cubicBezTo>
                    <a:cubicBezTo>
                      <a:pt x="22" y="21"/>
                      <a:pt x="21" y="19"/>
                      <a:pt x="22" y="17"/>
                    </a:cubicBezTo>
                    <a:cubicBezTo>
                      <a:pt x="22" y="17"/>
                      <a:pt x="26" y="20"/>
                      <a:pt x="25" y="14"/>
                    </a:cubicBezTo>
                    <a:cubicBezTo>
                      <a:pt x="27" y="14"/>
                      <a:pt x="27" y="15"/>
                      <a:pt x="29" y="15"/>
                    </a:cubicBezTo>
                    <a:cubicBezTo>
                      <a:pt x="29" y="13"/>
                      <a:pt x="27" y="12"/>
                      <a:pt x="28" y="10"/>
                    </a:cubicBezTo>
                    <a:cubicBezTo>
                      <a:pt x="33" y="11"/>
                      <a:pt x="32" y="5"/>
                      <a:pt x="33" y="3"/>
                    </a:cubicBezTo>
                    <a:cubicBezTo>
                      <a:pt x="34" y="2"/>
                      <a:pt x="38" y="3"/>
                      <a:pt x="37" y="0"/>
                    </a:cubicBezTo>
                    <a:cubicBezTo>
                      <a:pt x="39" y="1"/>
                      <a:pt x="39" y="3"/>
                      <a:pt x="42" y="3"/>
                    </a:cubicBezTo>
                    <a:cubicBezTo>
                      <a:pt x="40" y="7"/>
                      <a:pt x="44" y="6"/>
                      <a:pt x="43" y="10"/>
                    </a:cubicBezTo>
                    <a:cubicBezTo>
                      <a:pt x="41" y="10"/>
                      <a:pt x="42" y="13"/>
                      <a:pt x="42" y="14"/>
                    </a:cubicBezTo>
                    <a:cubicBezTo>
                      <a:pt x="41" y="14"/>
                      <a:pt x="39" y="14"/>
                      <a:pt x="39" y="14"/>
                    </a:cubicBezTo>
                    <a:cubicBezTo>
                      <a:pt x="38" y="15"/>
                      <a:pt x="38" y="18"/>
                      <a:pt x="37" y="21"/>
                    </a:cubicBezTo>
                    <a:cubicBezTo>
                      <a:pt x="35" y="23"/>
                      <a:pt x="35" y="20"/>
                      <a:pt x="32" y="22"/>
                    </a:cubicBezTo>
                    <a:cubicBezTo>
                      <a:pt x="28" y="24"/>
                      <a:pt x="29" y="29"/>
                      <a:pt x="28" y="32"/>
                    </a:cubicBezTo>
                    <a:cubicBezTo>
                      <a:pt x="27" y="33"/>
                      <a:pt x="23" y="33"/>
                      <a:pt x="25" y="38"/>
                    </a:cubicBezTo>
                    <a:cubicBezTo>
                      <a:pt x="22" y="37"/>
                      <a:pt x="22" y="39"/>
                      <a:pt x="22" y="41"/>
                    </a:cubicBezTo>
                    <a:cubicBezTo>
                      <a:pt x="19" y="37"/>
                      <a:pt x="11" y="44"/>
                      <a:pt x="11" y="36"/>
                    </a:cubicBezTo>
                    <a:cubicBezTo>
                      <a:pt x="10" y="37"/>
                      <a:pt x="7" y="39"/>
                      <a:pt x="5" y="38"/>
                    </a:cubicBezTo>
                    <a:cubicBezTo>
                      <a:pt x="5" y="38"/>
                      <a:pt x="4" y="35"/>
                      <a:pt x="4" y="35"/>
                    </a:cubicBezTo>
                    <a:cubicBezTo>
                      <a:pt x="1" y="35"/>
                      <a:pt x="7" y="40"/>
                      <a:pt x="1" y="38"/>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0" name="Freeform 104">
                <a:extLst>
                  <a:ext uri="{FF2B5EF4-FFF2-40B4-BE49-F238E27FC236}">
                    <a16:creationId xmlns:a16="http://schemas.microsoft.com/office/drawing/2014/main" id="{ABDD6687-9B18-0C06-EAE7-B95F29619D05}"/>
                  </a:ext>
                </a:extLst>
              </p:cNvPr>
              <p:cNvSpPr/>
              <p:nvPr/>
            </p:nvSpPr>
            <p:spPr bwMode="auto">
              <a:xfrm>
                <a:off x="2303462" y="830262"/>
                <a:ext cx="228600" cy="168275"/>
              </a:xfrm>
              <a:custGeom>
                <a:avLst/>
                <a:gdLst>
                  <a:gd name="T0" fmla="*/ 16 w 61"/>
                  <a:gd name="T1" fmla="*/ 0 h 45"/>
                  <a:gd name="T2" fmla="*/ 23 w 61"/>
                  <a:gd name="T3" fmla="*/ 5 h 45"/>
                  <a:gd name="T4" fmla="*/ 28 w 61"/>
                  <a:gd name="T5" fmla="*/ 7 h 45"/>
                  <a:gd name="T6" fmla="*/ 30 w 61"/>
                  <a:gd name="T7" fmla="*/ 7 h 45"/>
                  <a:gd name="T8" fmla="*/ 32 w 61"/>
                  <a:gd name="T9" fmla="*/ 8 h 45"/>
                  <a:gd name="T10" fmla="*/ 36 w 61"/>
                  <a:gd name="T11" fmla="*/ 11 h 45"/>
                  <a:gd name="T12" fmla="*/ 40 w 61"/>
                  <a:gd name="T13" fmla="*/ 11 h 45"/>
                  <a:gd name="T14" fmla="*/ 49 w 61"/>
                  <a:gd name="T15" fmla="*/ 14 h 45"/>
                  <a:gd name="T16" fmla="*/ 49 w 61"/>
                  <a:gd name="T17" fmla="*/ 18 h 45"/>
                  <a:gd name="T18" fmla="*/ 53 w 61"/>
                  <a:gd name="T19" fmla="*/ 18 h 45"/>
                  <a:gd name="T20" fmla="*/ 53 w 61"/>
                  <a:gd name="T21" fmla="*/ 21 h 45"/>
                  <a:gd name="T22" fmla="*/ 61 w 61"/>
                  <a:gd name="T23" fmla="*/ 26 h 45"/>
                  <a:gd name="T24" fmla="*/ 60 w 61"/>
                  <a:gd name="T25" fmla="*/ 31 h 45"/>
                  <a:gd name="T26" fmla="*/ 57 w 61"/>
                  <a:gd name="T27" fmla="*/ 29 h 45"/>
                  <a:gd name="T28" fmla="*/ 50 w 61"/>
                  <a:gd name="T29" fmla="*/ 33 h 45"/>
                  <a:gd name="T30" fmla="*/ 49 w 61"/>
                  <a:gd name="T31" fmla="*/ 36 h 45"/>
                  <a:gd name="T32" fmla="*/ 46 w 61"/>
                  <a:gd name="T33" fmla="*/ 39 h 45"/>
                  <a:gd name="T34" fmla="*/ 37 w 61"/>
                  <a:gd name="T35" fmla="*/ 39 h 45"/>
                  <a:gd name="T36" fmla="*/ 37 w 61"/>
                  <a:gd name="T37" fmla="*/ 41 h 45"/>
                  <a:gd name="T38" fmla="*/ 32 w 61"/>
                  <a:gd name="T39" fmla="*/ 42 h 45"/>
                  <a:gd name="T40" fmla="*/ 30 w 61"/>
                  <a:gd name="T41" fmla="*/ 39 h 45"/>
                  <a:gd name="T42" fmla="*/ 22 w 61"/>
                  <a:gd name="T43" fmla="*/ 39 h 45"/>
                  <a:gd name="T44" fmla="*/ 19 w 61"/>
                  <a:gd name="T45" fmla="*/ 36 h 45"/>
                  <a:gd name="T46" fmla="*/ 23 w 61"/>
                  <a:gd name="T47" fmla="*/ 33 h 45"/>
                  <a:gd name="T48" fmla="*/ 16 w 61"/>
                  <a:gd name="T49" fmla="*/ 32 h 45"/>
                  <a:gd name="T50" fmla="*/ 21 w 61"/>
                  <a:gd name="T51" fmla="*/ 29 h 45"/>
                  <a:gd name="T52" fmla="*/ 23 w 61"/>
                  <a:gd name="T53" fmla="*/ 26 h 45"/>
                  <a:gd name="T54" fmla="*/ 28 w 61"/>
                  <a:gd name="T55" fmla="*/ 28 h 45"/>
                  <a:gd name="T56" fmla="*/ 26 w 61"/>
                  <a:gd name="T57" fmla="*/ 24 h 45"/>
                  <a:gd name="T58" fmla="*/ 14 w 61"/>
                  <a:gd name="T59" fmla="*/ 26 h 45"/>
                  <a:gd name="T60" fmla="*/ 9 w 61"/>
                  <a:gd name="T61" fmla="*/ 25 h 45"/>
                  <a:gd name="T62" fmla="*/ 7 w 61"/>
                  <a:gd name="T63" fmla="*/ 22 h 45"/>
                  <a:gd name="T64" fmla="*/ 1 w 61"/>
                  <a:gd name="T65" fmla="*/ 19 h 45"/>
                  <a:gd name="T66" fmla="*/ 0 w 61"/>
                  <a:gd name="T67" fmla="*/ 15 h 45"/>
                  <a:gd name="T68" fmla="*/ 4 w 61"/>
                  <a:gd name="T69" fmla="*/ 12 h 45"/>
                  <a:gd name="T70" fmla="*/ 7 w 61"/>
                  <a:gd name="T71" fmla="*/ 10 h 45"/>
                  <a:gd name="T72" fmla="*/ 8 w 61"/>
                  <a:gd name="T73" fmla="*/ 5 h 45"/>
                  <a:gd name="T74" fmla="*/ 11 w 61"/>
                  <a:gd name="T75" fmla="*/ 5 h 45"/>
                  <a:gd name="T76" fmla="*/ 14 w 61"/>
                  <a:gd name="T77" fmla="*/ 3 h 45"/>
                  <a:gd name="T78" fmla="*/ 16 w 61"/>
                  <a:gd name="T79" fmla="*/ 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1" h="45">
                    <a:moveTo>
                      <a:pt x="16" y="0"/>
                    </a:moveTo>
                    <a:cubicBezTo>
                      <a:pt x="18" y="2"/>
                      <a:pt x="22" y="2"/>
                      <a:pt x="23" y="5"/>
                    </a:cubicBezTo>
                    <a:cubicBezTo>
                      <a:pt x="26" y="4"/>
                      <a:pt x="27" y="6"/>
                      <a:pt x="28" y="7"/>
                    </a:cubicBezTo>
                    <a:cubicBezTo>
                      <a:pt x="28" y="7"/>
                      <a:pt x="30" y="6"/>
                      <a:pt x="30" y="7"/>
                    </a:cubicBezTo>
                    <a:cubicBezTo>
                      <a:pt x="31" y="7"/>
                      <a:pt x="31" y="9"/>
                      <a:pt x="32" y="8"/>
                    </a:cubicBezTo>
                    <a:cubicBezTo>
                      <a:pt x="34" y="6"/>
                      <a:pt x="33" y="9"/>
                      <a:pt x="36" y="11"/>
                    </a:cubicBezTo>
                    <a:cubicBezTo>
                      <a:pt x="37" y="12"/>
                      <a:pt x="39" y="11"/>
                      <a:pt x="40" y="11"/>
                    </a:cubicBezTo>
                    <a:cubicBezTo>
                      <a:pt x="41" y="11"/>
                      <a:pt x="43" y="16"/>
                      <a:pt x="49" y="14"/>
                    </a:cubicBezTo>
                    <a:cubicBezTo>
                      <a:pt x="49" y="18"/>
                      <a:pt x="49" y="18"/>
                      <a:pt x="49" y="18"/>
                    </a:cubicBezTo>
                    <a:cubicBezTo>
                      <a:pt x="50" y="19"/>
                      <a:pt x="52" y="17"/>
                      <a:pt x="53" y="18"/>
                    </a:cubicBezTo>
                    <a:cubicBezTo>
                      <a:pt x="53" y="18"/>
                      <a:pt x="52" y="20"/>
                      <a:pt x="53" y="21"/>
                    </a:cubicBezTo>
                    <a:cubicBezTo>
                      <a:pt x="55" y="23"/>
                      <a:pt x="58" y="24"/>
                      <a:pt x="61" y="26"/>
                    </a:cubicBezTo>
                    <a:cubicBezTo>
                      <a:pt x="61" y="28"/>
                      <a:pt x="61" y="30"/>
                      <a:pt x="60" y="31"/>
                    </a:cubicBezTo>
                    <a:cubicBezTo>
                      <a:pt x="58" y="31"/>
                      <a:pt x="57" y="29"/>
                      <a:pt x="57" y="29"/>
                    </a:cubicBezTo>
                    <a:cubicBezTo>
                      <a:pt x="54" y="30"/>
                      <a:pt x="53" y="33"/>
                      <a:pt x="50" y="33"/>
                    </a:cubicBezTo>
                    <a:cubicBezTo>
                      <a:pt x="49" y="34"/>
                      <a:pt x="49" y="35"/>
                      <a:pt x="49" y="36"/>
                    </a:cubicBezTo>
                    <a:cubicBezTo>
                      <a:pt x="46" y="36"/>
                      <a:pt x="46" y="37"/>
                      <a:pt x="46" y="39"/>
                    </a:cubicBezTo>
                    <a:cubicBezTo>
                      <a:pt x="41" y="40"/>
                      <a:pt x="40" y="36"/>
                      <a:pt x="37" y="39"/>
                    </a:cubicBezTo>
                    <a:cubicBezTo>
                      <a:pt x="36" y="39"/>
                      <a:pt x="37" y="41"/>
                      <a:pt x="37" y="41"/>
                    </a:cubicBezTo>
                    <a:cubicBezTo>
                      <a:pt x="37" y="45"/>
                      <a:pt x="32" y="37"/>
                      <a:pt x="32" y="42"/>
                    </a:cubicBezTo>
                    <a:cubicBezTo>
                      <a:pt x="30" y="42"/>
                      <a:pt x="31" y="40"/>
                      <a:pt x="30" y="39"/>
                    </a:cubicBezTo>
                    <a:cubicBezTo>
                      <a:pt x="27" y="42"/>
                      <a:pt x="26" y="38"/>
                      <a:pt x="22" y="39"/>
                    </a:cubicBezTo>
                    <a:cubicBezTo>
                      <a:pt x="22" y="37"/>
                      <a:pt x="21" y="36"/>
                      <a:pt x="19" y="36"/>
                    </a:cubicBezTo>
                    <a:cubicBezTo>
                      <a:pt x="19" y="34"/>
                      <a:pt x="23" y="36"/>
                      <a:pt x="23" y="33"/>
                    </a:cubicBezTo>
                    <a:cubicBezTo>
                      <a:pt x="24" y="30"/>
                      <a:pt x="18" y="33"/>
                      <a:pt x="16" y="32"/>
                    </a:cubicBezTo>
                    <a:cubicBezTo>
                      <a:pt x="15" y="28"/>
                      <a:pt x="19" y="30"/>
                      <a:pt x="21" y="29"/>
                    </a:cubicBezTo>
                    <a:cubicBezTo>
                      <a:pt x="21" y="29"/>
                      <a:pt x="23" y="26"/>
                      <a:pt x="23" y="26"/>
                    </a:cubicBezTo>
                    <a:cubicBezTo>
                      <a:pt x="24" y="26"/>
                      <a:pt x="26" y="29"/>
                      <a:pt x="28" y="28"/>
                    </a:cubicBezTo>
                    <a:cubicBezTo>
                      <a:pt x="28" y="26"/>
                      <a:pt x="26" y="25"/>
                      <a:pt x="26" y="24"/>
                    </a:cubicBezTo>
                    <a:cubicBezTo>
                      <a:pt x="25" y="25"/>
                      <a:pt x="16" y="24"/>
                      <a:pt x="14" y="26"/>
                    </a:cubicBezTo>
                    <a:cubicBezTo>
                      <a:pt x="11" y="29"/>
                      <a:pt x="13" y="26"/>
                      <a:pt x="9" y="25"/>
                    </a:cubicBezTo>
                    <a:cubicBezTo>
                      <a:pt x="5" y="24"/>
                      <a:pt x="2" y="26"/>
                      <a:pt x="7" y="22"/>
                    </a:cubicBezTo>
                    <a:cubicBezTo>
                      <a:pt x="6" y="20"/>
                      <a:pt x="2" y="21"/>
                      <a:pt x="1" y="19"/>
                    </a:cubicBezTo>
                    <a:cubicBezTo>
                      <a:pt x="3" y="17"/>
                      <a:pt x="6" y="13"/>
                      <a:pt x="0" y="15"/>
                    </a:cubicBezTo>
                    <a:cubicBezTo>
                      <a:pt x="0" y="14"/>
                      <a:pt x="1" y="12"/>
                      <a:pt x="4" y="12"/>
                    </a:cubicBezTo>
                    <a:cubicBezTo>
                      <a:pt x="5" y="12"/>
                      <a:pt x="5" y="10"/>
                      <a:pt x="7" y="10"/>
                    </a:cubicBezTo>
                    <a:cubicBezTo>
                      <a:pt x="9" y="10"/>
                      <a:pt x="7" y="7"/>
                      <a:pt x="8" y="5"/>
                    </a:cubicBezTo>
                    <a:cubicBezTo>
                      <a:pt x="8" y="5"/>
                      <a:pt x="10" y="6"/>
                      <a:pt x="11" y="5"/>
                    </a:cubicBezTo>
                    <a:cubicBezTo>
                      <a:pt x="12" y="5"/>
                      <a:pt x="12" y="3"/>
                      <a:pt x="14" y="3"/>
                    </a:cubicBezTo>
                    <a:cubicBezTo>
                      <a:pt x="14" y="1"/>
                      <a:pt x="16" y="2"/>
                      <a:pt x="16"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1" name="Freeform 105">
                <a:extLst>
                  <a:ext uri="{FF2B5EF4-FFF2-40B4-BE49-F238E27FC236}">
                    <a16:creationId xmlns:a16="http://schemas.microsoft.com/office/drawing/2014/main" id="{7FA42661-29E8-B10A-F3D0-B2BD13A6F4BE}"/>
                  </a:ext>
                </a:extLst>
              </p:cNvPr>
              <p:cNvSpPr/>
              <p:nvPr/>
            </p:nvSpPr>
            <p:spPr bwMode="auto">
              <a:xfrm>
                <a:off x="4598987" y="893762"/>
                <a:ext cx="306388" cy="153988"/>
              </a:xfrm>
              <a:custGeom>
                <a:avLst/>
                <a:gdLst>
                  <a:gd name="T0" fmla="*/ 29 w 82"/>
                  <a:gd name="T1" fmla="*/ 28 h 41"/>
                  <a:gd name="T2" fmla="*/ 26 w 82"/>
                  <a:gd name="T3" fmla="*/ 29 h 41"/>
                  <a:gd name="T4" fmla="*/ 19 w 82"/>
                  <a:gd name="T5" fmla="*/ 28 h 41"/>
                  <a:gd name="T6" fmla="*/ 23 w 82"/>
                  <a:gd name="T7" fmla="*/ 25 h 41"/>
                  <a:gd name="T8" fmla="*/ 31 w 82"/>
                  <a:gd name="T9" fmla="*/ 19 h 41"/>
                  <a:gd name="T10" fmla="*/ 29 w 82"/>
                  <a:gd name="T11" fmla="*/ 15 h 41"/>
                  <a:gd name="T12" fmla="*/ 22 w 82"/>
                  <a:gd name="T13" fmla="*/ 15 h 41"/>
                  <a:gd name="T14" fmla="*/ 15 w 82"/>
                  <a:gd name="T15" fmla="*/ 21 h 41"/>
                  <a:gd name="T16" fmla="*/ 5 w 82"/>
                  <a:gd name="T17" fmla="*/ 19 h 41"/>
                  <a:gd name="T18" fmla="*/ 6 w 82"/>
                  <a:gd name="T19" fmla="*/ 9 h 41"/>
                  <a:gd name="T20" fmla="*/ 3 w 82"/>
                  <a:gd name="T21" fmla="*/ 11 h 41"/>
                  <a:gd name="T22" fmla="*/ 2 w 82"/>
                  <a:gd name="T23" fmla="*/ 4 h 41"/>
                  <a:gd name="T24" fmla="*/ 5 w 82"/>
                  <a:gd name="T25" fmla="*/ 5 h 41"/>
                  <a:gd name="T26" fmla="*/ 13 w 82"/>
                  <a:gd name="T27" fmla="*/ 2 h 41"/>
                  <a:gd name="T28" fmla="*/ 15 w 82"/>
                  <a:gd name="T29" fmla="*/ 7 h 41"/>
                  <a:gd name="T30" fmla="*/ 26 w 82"/>
                  <a:gd name="T31" fmla="*/ 8 h 41"/>
                  <a:gd name="T32" fmla="*/ 30 w 82"/>
                  <a:gd name="T33" fmla="*/ 2 h 41"/>
                  <a:gd name="T34" fmla="*/ 44 w 82"/>
                  <a:gd name="T35" fmla="*/ 4 h 41"/>
                  <a:gd name="T36" fmla="*/ 45 w 82"/>
                  <a:gd name="T37" fmla="*/ 4 h 41"/>
                  <a:gd name="T38" fmla="*/ 51 w 82"/>
                  <a:gd name="T39" fmla="*/ 8 h 41"/>
                  <a:gd name="T40" fmla="*/ 50 w 82"/>
                  <a:gd name="T41" fmla="*/ 11 h 41"/>
                  <a:gd name="T42" fmla="*/ 57 w 82"/>
                  <a:gd name="T43" fmla="*/ 9 h 41"/>
                  <a:gd name="T44" fmla="*/ 65 w 82"/>
                  <a:gd name="T45" fmla="*/ 12 h 41"/>
                  <a:gd name="T46" fmla="*/ 67 w 82"/>
                  <a:gd name="T47" fmla="*/ 15 h 41"/>
                  <a:gd name="T48" fmla="*/ 68 w 82"/>
                  <a:gd name="T49" fmla="*/ 16 h 41"/>
                  <a:gd name="T50" fmla="*/ 69 w 82"/>
                  <a:gd name="T51" fmla="*/ 19 h 41"/>
                  <a:gd name="T52" fmla="*/ 72 w 82"/>
                  <a:gd name="T53" fmla="*/ 19 h 41"/>
                  <a:gd name="T54" fmla="*/ 72 w 82"/>
                  <a:gd name="T55" fmla="*/ 22 h 41"/>
                  <a:gd name="T56" fmla="*/ 75 w 82"/>
                  <a:gd name="T57" fmla="*/ 22 h 41"/>
                  <a:gd name="T58" fmla="*/ 76 w 82"/>
                  <a:gd name="T59" fmla="*/ 26 h 41"/>
                  <a:gd name="T60" fmla="*/ 81 w 82"/>
                  <a:gd name="T61" fmla="*/ 26 h 41"/>
                  <a:gd name="T62" fmla="*/ 76 w 82"/>
                  <a:gd name="T63" fmla="*/ 29 h 41"/>
                  <a:gd name="T64" fmla="*/ 76 w 82"/>
                  <a:gd name="T65" fmla="*/ 30 h 41"/>
                  <a:gd name="T66" fmla="*/ 62 w 82"/>
                  <a:gd name="T67" fmla="*/ 30 h 41"/>
                  <a:gd name="T68" fmla="*/ 62 w 82"/>
                  <a:gd name="T69" fmla="*/ 22 h 41"/>
                  <a:gd name="T70" fmla="*/ 48 w 82"/>
                  <a:gd name="T71" fmla="*/ 21 h 41"/>
                  <a:gd name="T72" fmla="*/ 47 w 82"/>
                  <a:gd name="T73" fmla="*/ 25 h 41"/>
                  <a:gd name="T74" fmla="*/ 44 w 82"/>
                  <a:gd name="T75" fmla="*/ 25 h 41"/>
                  <a:gd name="T76" fmla="*/ 41 w 82"/>
                  <a:gd name="T77" fmla="*/ 28 h 41"/>
                  <a:gd name="T78" fmla="*/ 43 w 82"/>
                  <a:gd name="T79" fmla="*/ 29 h 41"/>
                  <a:gd name="T80" fmla="*/ 38 w 82"/>
                  <a:gd name="T81" fmla="*/ 30 h 41"/>
                  <a:gd name="T82" fmla="*/ 38 w 82"/>
                  <a:gd name="T83" fmla="*/ 39 h 41"/>
                  <a:gd name="T84" fmla="*/ 20 w 82"/>
                  <a:gd name="T85" fmla="*/ 33 h 41"/>
                  <a:gd name="T86" fmla="*/ 24 w 82"/>
                  <a:gd name="T87" fmla="*/ 30 h 41"/>
                  <a:gd name="T88" fmla="*/ 30 w 82"/>
                  <a:gd name="T89" fmla="*/ 30 h 41"/>
                  <a:gd name="T90" fmla="*/ 29 w 82"/>
                  <a:gd name="T91" fmla="*/ 2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82" h="41">
                    <a:moveTo>
                      <a:pt x="29" y="28"/>
                    </a:moveTo>
                    <a:cubicBezTo>
                      <a:pt x="28" y="25"/>
                      <a:pt x="26" y="29"/>
                      <a:pt x="26" y="29"/>
                    </a:cubicBezTo>
                    <a:cubicBezTo>
                      <a:pt x="24" y="29"/>
                      <a:pt x="22" y="26"/>
                      <a:pt x="19" y="28"/>
                    </a:cubicBezTo>
                    <a:cubicBezTo>
                      <a:pt x="19" y="25"/>
                      <a:pt x="21" y="26"/>
                      <a:pt x="23" y="25"/>
                    </a:cubicBezTo>
                    <a:cubicBezTo>
                      <a:pt x="26" y="23"/>
                      <a:pt x="28" y="20"/>
                      <a:pt x="31" y="19"/>
                    </a:cubicBezTo>
                    <a:cubicBezTo>
                      <a:pt x="31" y="18"/>
                      <a:pt x="28" y="18"/>
                      <a:pt x="29" y="15"/>
                    </a:cubicBezTo>
                    <a:cubicBezTo>
                      <a:pt x="26" y="14"/>
                      <a:pt x="23" y="19"/>
                      <a:pt x="22" y="15"/>
                    </a:cubicBezTo>
                    <a:cubicBezTo>
                      <a:pt x="20" y="17"/>
                      <a:pt x="17" y="19"/>
                      <a:pt x="15" y="21"/>
                    </a:cubicBezTo>
                    <a:cubicBezTo>
                      <a:pt x="10" y="21"/>
                      <a:pt x="10" y="18"/>
                      <a:pt x="5" y="19"/>
                    </a:cubicBezTo>
                    <a:cubicBezTo>
                      <a:pt x="8" y="17"/>
                      <a:pt x="8" y="14"/>
                      <a:pt x="6" y="9"/>
                    </a:cubicBezTo>
                    <a:cubicBezTo>
                      <a:pt x="5" y="9"/>
                      <a:pt x="4" y="10"/>
                      <a:pt x="3" y="11"/>
                    </a:cubicBezTo>
                    <a:cubicBezTo>
                      <a:pt x="0" y="11"/>
                      <a:pt x="3" y="6"/>
                      <a:pt x="2" y="4"/>
                    </a:cubicBezTo>
                    <a:cubicBezTo>
                      <a:pt x="4" y="4"/>
                      <a:pt x="4" y="4"/>
                      <a:pt x="5" y="5"/>
                    </a:cubicBezTo>
                    <a:cubicBezTo>
                      <a:pt x="6" y="2"/>
                      <a:pt x="13" y="6"/>
                      <a:pt x="13" y="2"/>
                    </a:cubicBezTo>
                    <a:cubicBezTo>
                      <a:pt x="15" y="3"/>
                      <a:pt x="14" y="5"/>
                      <a:pt x="15" y="7"/>
                    </a:cubicBezTo>
                    <a:cubicBezTo>
                      <a:pt x="20" y="8"/>
                      <a:pt x="25" y="0"/>
                      <a:pt x="26" y="8"/>
                    </a:cubicBezTo>
                    <a:cubicBezTo>
                      <a:pt x="30" y="8"/>
                      <a:pt x="30" y="6"/>
                      <a:pt x="30" y="2"/>
                    </a:cubicBezTo>
                    <a:cubicBezTo>
                      <a:pt x="34" y="4"/>
                      <a:pt x="38" y="3"/>
                      <a:pt x="44" y="4"/>
                    </a:cubicBezTo>
                    <a:cubicBezTo>
                      <a:pt x="45" y="4"/>
                      <a:pt x="45" y="6"/>
                      <a:pt x="45" y="4"/>
                    </a:cubicBezTo>
                    <a:cubicBezTo>
                      <a:pt x="48" y="4"/>
                      <a:pt x="46" y="10"/>
                      <a:pt x="51" y="8"/>
                    </a:cubicBezTo>
                    <a:cubicBezTo>
                      <a:pt x="51" y="9"/>
                      <a:pt x="50" y="9"/>
                      <a:pt x="50" y="11"/>
                    </a:cubicBezTo>
                    <a:cubicBezTo>
                      <a:pt x="52" y="10"/>
                      <a:pt x="57" y="12"/>
                      <a:pt x="57" y="9"/>
                    </a:cubicBezTo>
                    <a:cubicBezTo>
                      <a:pt x="58" y="11"/>
                      <a:pt x="59" y="13"/>
                      <a:pt x="65" y="12"/>
                    </a:cubicBezTo>
                    <a:cubicBezTo>
                      <a:pt x="63" y="15"/>
                      <a:pt x="64" y="14"/>
                      <a:pt x="67" y="15"/>
                    </a:cubicBezTo>
                    <a:cubicBezTo>
                      <a:pt x="67" y="15"/>
                      <a:pt x="66" y="16"/>
                      <a:pt x="68" y="16"/>
                    </a:cubicBezTo>
                    <a:cubicBezTo>
                      <a:pt x="70" y="17"/>
                      <a:pt x="68" y="18"/>
                      <a:pt x="69" y="19"/>
                    </a:cubicBezTo>
                    <a:cubicBezTo>
                      <a:pt x="70" y="20"/>
                      <a:pt x="72" y="19"/>
                      <a:pt x="72" y="19"/>
                    </a:cubicBezTo>
                    <a:cubicBezTo>
                      <a:pt x="73" y="20"/>
                      <a:pt x="72" y="22"/>
                      <a:pt x="72" y="22"/>
                    </a:cubicBezTo>
                    <a:cubicBezTo>
                      <a:pt x="73" y="23"/>
                      <a:pt x="75" y="22"/>
                      <a:pt x="75" y="22"/>
                    </a:cubicBezTo>
                    <a:cubicBezTo>
                      <a:pt x="76" y="23"/>
                      <a:pt x="75" y="25"/>
                      <a:pt x="76" y="26"/>
                    </a:cubicBezTo>
                    <a:cubicBezTo>
                      <a:pt x="79" y="27"/>
                      <a:pt x="80" y="24"/>
                      <a:pt x="81" y="26"/>
                    </a:cubicBezTo>
                    <a:cubicBezTo>
                      <a:pt x="82" y="30"/>
                      <a:pt x="77" y="28"/>
                      <a:pt x="76" y="29"/>
                    </a:cubicBezTo>
                    <a:cubicBezTo>
                      <a:pt x="76" y="29"/>
                      <a:pt x="76" y="30"/>
                      <a:pt x="76" y="30"/>
                    </a:cubicBezTo>
                    <a:cubicBezTo>
                      <a:pt x="73" y="32"/>
                      <a:pt x="67" y="30"/>
                      <a:pt x="62" y="30"/>
                    </a:cubicBezTo>
                    <a:cubicBezTo>
                      <a:pt x="61" y="26"/>
                      <a:pt x="62" y="27"/>
                      <a:pt x="62" y="22"/>
                    </a:cubicBezTo>
                    <a:cubicBezTo>
                      <a:pt x="61" y="18"/>
                      <a:pt x="51" y="18"/>
                      <a:pt x="48" y="21"/>
                    </a:cubicBezTo>
                    <a:cubicBezTo>
                      <a:pt x="46" y="21"/>
                      <a:pt x="48" y="24"/>
                      <a:pt x="47" y="25"/>
                    </a:cubicBezTo>
                    <a:cubicBezTo>
                      <a:pt x="47" y="25"/>
                      <a:pt x="44" y="24"/>
                      <a:pt x="44" y="25"/>
                    </a:cubicBezTo>
                    <a:cubicBezTo>
                      <a:pt x="43" y="26"/>
                      <a:pt x="44" y="28"/>
                      <a:pt x="41" y="28"/>
                    </a:cubicBezTo>
                    <a:cubicBezTo>
                      <a:pt x="41" y="29"/>
                      <a:pt x="42" y="29"/>
                      <a:pt x="43" y="29"/>
                    </a:cubicBezTo>
                    <a:cubicBezTo>
                      <a:pt x="42" y="31"/>
                      <a:pt x="40" y="30"/>
                      <a:pt x="38" y="30"/>
                    </a:cubicBezTo>
                    <a:cubicBezTo>
                      <a:pt x="37" y="35"/>
                      <a:pt x="38" y="34"/>
                      <a:pt x="38" y="39"/>
                    </a:cubicBezTo>
                    <a:cubicBezTo>
                      <a:pt x="34" y="40"/>
                      <a:pt x="21" y="41"/>
                      <a:pt x="20" y="33"/>
                    </a:cubicBezTo>
                    <a:cubicBezTo>
                      <a:pt x="23" y="33"/>
                      <a:pt x="24" y="32"/>
                      <a:pt x="24" y="30"/>
                    </a:cubicBezTo>
                    <a:cubicBezTo>
                      <a:pt x="28" y="30"/>
                      <a:pt x="27" y="33"/>
                      <a:pt x="30" y="30"/>
                    </a:cubicBezTo>
                    <a:cubicBezTo>
                      <a:pt x="29" y="29"/>
                      <a:pt x="26" y="28"/>
                      <a:pt x="29" y="28"/>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2" name="Freeform 106">
                <a:extLst>
                  <a:ext uri="{FF2B5EF4-FFF2-40B4-BE49-F238E27FC236}">
                    <a16:creationId xmlns:a16="http://schemas.microsoft.com/office/drawing/2014/main" id="{7CD609E8-36D2-B70A-E618-6ABBE15EDE70}"/>
                  </a:ext>
                </a:extLst>
              </p:cNvPr>
              <p:cNvSpPr/>
              <p:nvPr/>
            </p:nvSpPr>
            <p:spPr bwMode="auto">
              <a:xfrm>
                <a:off x="1736725" y="1014412"/>
                <a:ext cx="146050" cy="74613"/>
              </a:xfrm>
              <a:custGeom>
                <a:avLst/>
                <a:gdLst>
                  <a:gd name="T0" fmla="*/ 38 w 39"/>
                  <a:gd name="T1" fmla="*/ 3 h 20"/>
                  <a:gd name="T2" fmla="*/ 38 w 39"/>
                  <a:gd name="T3" fmla="*/ 7 h 20"/>
                  <a:gd name="T4" fmla="*/ 36 w 39"/>
                  <a:gd name="T5" fmla="*/ 7 h 20"/>
                  <a:gd name="T6" fmla="*/ 36 w 39"/>
                  <a:gd name="T7" fmla="*/ 11 h 20"/>
                  <a:gd name="T8" fmla="*/ 31 w 39"/>
                  <a:gd name="T9" fmla="*/ 14 h 20"/>
                  <a:gd name="T10" fmla="*/ 27 w 39"/>
                  <a:gd name="T11" fmla="*/ 10 h 20"/>
                  <a:gd name="T12" fmla="*/ 23 w 39"/>
                  <a:gd name="T13" fmla="*/ 13 h 20"/>
                  <a:gd name="T14" fmla="*/ 17 w 39"/>
                  <a:gd name="T15" fmla="*/ 18 h 20"/>
                  <a:gd name="T16" fmla="*/ 2 w 39"/>
                  <a:gd name="T17" fmla="*/ 18 h 20"/>
                  <a:gd name="T18" fmla="*/ 0 w 39"/>
                  <a:gd name="T19" fmla="*/ 13 h 20"/>
                  <a:gd name="T20" fmla="*/ 6 w 39"/>
                  <a:gd name="T21" fmla="*/ 14 h 20"/>
                  <a:gd name="T22" fmla="*/ 12 w 39"/>
                  <a:gd name="T23" fmla="*/ 10 h 20"/>
                  <a:gd name="T24" fmla="*/ 14 w 39"/>
                  <a:gd name="T25" fmla="*/ 7 h 20"/>
                  <a:gd name="T26" fmla="*/ 19 w 39"/>
                  <a:gd name="T27" fmla="*/ 6 h 20"/>
                  <a:gd name="T28" fmla="*/ 20 w 39"/>
                  <a:gd name="T29" fmla="*/ 6 h 20"/>
                  <a:gd name="T30" fmla="*/ 23 w 39"/>
                  <a:gd name="T31" fmla="*/ 3 h 20"/>
                  <a:gd name="T32" fmla="*/ 28 w 39"/>
                  <a:gd name="T33" fmla="*/ 3 h 20"/>
                  <a:gd name="T34" fmla="*/ 38 w 39"/>
                  <a:gd name="T35" fmla="*/ 3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20">
                    <a:moveTo>
                      <a:pt x="38" y="3"/>
                    </a:moveTo>
                    <a:cubicBezTo>
                      <a:pt x="38" y="3"/>
                      <a:pt x="39" y="6"/>
                      <a:pt x="38" y="7"/>
                    </a:cubicBezTo>
                    <a:cubicBezTo>
                      <a:pt x="38" y="7"/>
                      <a:pt x="36" y="6"/>
                      <a:pt x="36" y="7"/>
                    </a:cubicBezTo>
                    <a:cubicBezTo>
                      <a:pt x="35" y="7"/>
                      <a:pt x="37" y="11"/>
                      <a:pt x="36" y="11"/>
                    </a:cubicBezTo>
                    <a:cubicBezTo>
                      <a:pt x="34" y="11"/>
                      <a:pt x="32" y="9"/>
                      <a:pt x="31" y="14"/>
                    </a:cubicBezTo>
                    <a:cubicBezTo>
                      <a:pt x="29" y="14"/>
                      <a:pt x="30" y="9"/>
                      <a:pt x="27" y="10"/>
                    </a:cubicBezTo>
                    <a:cubicBezTo>
                      <a:pt x="24" y="9"/>
                      <a:pt x="25" y="12"/>
                      <a:pt x="23" y="13"/>
                    </a:cubicBezTo>
                    <a:cubicBezTo>
                      <a:pt x="21" y="15"/>
                      <a:pt x="17" y="14"/>
                      <a:pt x="17" y="18"/>
                    </a:cubicBezTo>
                    <a:cubicBezTo>
                      <a:pt x="11" y="20"/>
                      <a:pt x="8" y="19"/>
                      <a:pt x="2" y="18"/>
                    </a:cubicBezTo>
                    <a:cubicBezTo>
                      <a:pt x="2" y="16"/>
                      <a:pt x="0" y="15"/>
                      <a:pt x="0" y="13"/>
                    </a:cubicBezTo>
                    <a:cubicBezTo>
                      <a:pt x="2" y="14"/>
                      <a:pt x="4" y="14"/>
                      <a:pt x="6" y="14"/>
                    </a:cubicBezTo>
                    <a:cubicBezTo>
                      <a:pt x="9" y="14"/>
                      <a:pt x="9" y="10"/>
                      <a:pt x="12" y="10"/>
                    </a:cubicBezTo>
                    <a:cubicBezTo>
                      <a:pt x="12" y="10"/>
                      <a:pt x="14" y="6"/>
                      <a:pt x="14" y="7"/>
                    </a:cubicBezTo>
                    <a:cubicBezTo>
                      <a:pt x="17" y="10"/>
                      <a:pt x="15" y="6"/>
                      <a:pt x="19" y="6"/>
                    </a:cubicBezTo>
                    <a:cubicBezTo>
                      <a:pt x="19" y="5"/>
                      <a:pt x="20" y="6"/>
                      <a:pt x="20" y="6"/>
                    </a:cubicBezTo>
                    <a:cubicBezTo>
                      <a:pt x="21" y="5"/>
                      <a:pt x="23" y="3"/>
                      <a:pt x="23" y="3"/>
                    </a:cubicBezTo>
                    <a:cubicBezTo>
                      <a:pt x="25" y="2"/>
                      <a:pt x="27" y="3"/>
                      <a:pt x="28" y="3"/>
                    </a:cubicBezTo>
                    <a:cubicBezTo>
                      <a:pt x="30" y="2"/>
                      <a:pt x="35" y="0"/>
                      <a:pt x="38" y="3"/>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3" name="Freeform 107">
                <a:extLst>
                  <a:ext uri="{FF2B5EF4-FFF2-40B4-BE49-F238E27FC236}">
                    <a16:creationId xmlns:a16="http://schemas.microsoft.com/office/drawing/2014/main" id="{EEC9D9BA-2B5F-2539-B9ED-808B9E8A2E10}"/>
                  </a:ext>
                </a:extLst>
              </p:cNvPr>
              <p:cNvSpPr/>
              <p:nvPr/>
            </p:nvSpPr>
            <p:spPr bwMode="auto">
              <a:xfrm>
                <a:off x="2135187" y="1042987"/>
                <a:ext cx="146050" cy="76200"/>
              </a:xfrm>
              <a:custGeom>
                <a:avLst/>
                <a:gdLst>
                  <a:gd name="T0" fmla="*/ 35 w 39"/>
                  <a:gd name="T1" fmla="*/ 2 h 20"/>
                  <a:gd name="T2" fmla="*/ 39 w 39"/>
                  <a:gd name="T3" fmla="*/ 14 h 20"/>
                  <a:gd name="T4" fmla="*/ 36 w 39"/>
                  <a:gd name="T5" fmla="*/ 13 h 20"/>
                  <a:gd name="T6" fmla="*/ 36 w 39"/>
                  <a:gd name="T7" fmla="*/ 17 h 20"/>
                  <a:gd name="T8" fmla="*/ 31 w 39"/>
                  <a:gd name="T9" fmla="*/ 19 h 20"/>
                  <a:gd name="T10" fmla="*/ 29 w 39"/>
                  <a:gd name="T11" fmla="*/ 20 h 20"/>
                  <a:gd name="T12" fmla="*/ 25 w 39"/>
                  <a:gd name="T13" fmla="*/ 20 h 20"/>
                  <a:gd name="T14" fmla="*/ 25 w 39"/>
                  <a:gd name="T15" fmla="*/ 14 h 20"/>
                  <a:gd name="T16" fmla="*/ 11 w 39"/>
                  <a:gd name="T17" fmla="*/ 13 h 20"/>
                  <a:gd name="T18" fmla="*/ 0 w 39"/>
                  <a:gd name="T19" fmla="*/ 6 h 20"/>
                  <a:gd name="T20" fmla="*/ 1 w 39"/>
                  <a:gd name="T21" fmla="*/ 3 h 20"/>
                  <a:gd name="T22" fmla="*/ 4 w 39"/>
                  <a:gd name="T23" fmla="*/ 5 h 20"/>
                  <a:gd name="T24" fmla="*/ 11 w 39"/>
                  <a:gd name="T25" fmla="*/ 7 h 20"/>
                  <a:gd name="T26" fmla="*/ 14 w 39"/>
                  <a:gd name="T27" fmla="*/ 7 h 20"/>
                  <a:gd name="T28" fmla="*/ 15 w 39"/>
                  <a:gd name="T29" fmla="*/ 10 h 20"/>
                  <a:gd name="T30" fmla="*/ 16 w 39"/>
                  <a:gd name="T31" fmla="*/ 5 h 20"/>
                  <a:gd name="T32" fmla="*/ 19 w 39"/>
                  <a:gd name="T33" fmla="*/ 7 h 20"/>
                  <a:gd name="T34" fmla="*/ 35 w 39"/>
                  <a:gd name="T35"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 h="20">
                    <a:moveTo>
                      <a:pt x="35" y="2"/>
                    </a:moveTo>
                    <a:cubicBezTo>
                      <a:pt x="33" y="9"/>
                      <a:pt x="39" y="9"/>
                      <a:pt x="39" y="14"/>
                    </a:cubicBezTo>
                    <a:cubicBezTo>
                      <a:pt x="38" y="15"/>
                      <a:pt x="37" y="12"/>
                      <a:pt x="36" y="13"/>
                    </a:cubicBezTo>
                    <a:cubicBezTo>
                      <a:pt x="35" y="14"/>
                      <a:pt x="37" y="17"/>
                      <a:pt x="36" y="17"/>
                    </a:cubicBezTo>
                    <a:cubicBezTo>
                      <a:pt x="35" y="18"/>
                      <a:pt x="32" y="18"/>
                      <a:pt x="31" y="19"/>
                    </a:cubicBezTo>
                    <a:cubicBezTo>
                      <a:pt x="30" y="19"/>
                      <a:pt x="30" y="20"/>
                      <a:pt x="29" y="20"/>
                    </a:cubicBezTo>
                    <a:cubicBezTo>
                      <a:pt x="28" y="20"/>
                      <a:pt x="26" y="20"/>
                      <a:pt x="25" y="20"/>
                    </a:cubicBezTo>
                    <a:cubicBezTo>
                      <a:pt x="23" y="18"/>
                      <a:pt x="23" y="16"/>
                      <a:pt x="25" y="14"/>
                    </a:cubicBezTo>
                    <a:cubicBezTo>
                      <a:pt x="20" y="17"/>
                      <a:pt x="17" y="13"/>
                      <a:pt x="11" y="13"/>
                    </a:cubicBezTo>
                    <a:cubicBezTo>
                      <a:pt x="10" y="8"/>
                      <a:pt x="3" y="9"/>
                      <a:pt x="0" y="6"/>
                    </a:cubicBezTo>
                    <a:cubicBezTo>
                      <a:pt x="0" y="6"/>
                      <a:pt x="1" y="3"/>
                      <a:pt x="1" y="3"/>
                    </a:cubicBezTo>
                    <a:cubicBezTo>
                      <a:pt x="3" y="2"/>
                      <a:pt x="3" y="4"/>
                      <a:pt x="4" y="5"/>
                    </a:cubicBezTo>
                    <a:cubicBezTo>
                      <a:pt x="6" y="5"/>
                      <a:pt x="10" y="6"/>
                      <a:pt x="11" y="7"/>
                    </a:cubicBezTo>
                    <a:cubicBezTo>
                      <a:pt x="11" y="8"/>
                      <a:pt x="13" y="7"/>
                      <a:pt x="14" y="7"/>
                    </a:cubicBezTo>
                    <a:cubicBezTo>
                      <a:pt x="14" y="8"/>
                      <a:pt x="13" y="11"/>
                      <a:pt x="15" y="10"/>
                    </a:cubicBezTo>
                    <a:cubicBezTo>
                      <a:pt x="19" y="9"/>
                      <a:pt x="13" y="6"/>
                      <a:pt x="16" y="5"/>
                    </a:cubicBezTo>
                    <a:cubicBezTo>
                      <a:pt x="19" y="3"/>
                      <a:pt x="19" y="7"/>
                      <a:pt x="19" y="7"/>
                    </a:cubicBezTo>
                    <a:cubicBezTo>
                      <a:pt x="24" y="7"/>
                      <a:pt x="26" y="0"/>
                      <a:pt x="35"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4" name="Freeform 108">
                <a:extLst>
                  <a:ext uri="{FF2B5EF4-FFF2-40B4-BE49-F238E27FC236}">
                    <a16:creationId xmlns:a16="http://schemas.microsoft.com/office/drawing/2014/main" id="{9996C9C0-EC99-9184-C46B-FFF03B6FD38A}"/>
                  </a:ext>
                </a:extLst>
              </p:cNvPr>
              <p:cNvSpPr/>
              <p:nvPr/>
            </p:nvSpPr>
            <p:spPr bwMode="auto">
              <a:xfrm>
                <a:off x="1852612" y="1047750"/>
                <a:ext cx="258763" cy="96838"/>
              </a:xfrm>
              <a:custGeom>
                <a:avLst/>
                <a:gdLst>
                  <a:gd name="T0" fmla="*/ 31 w 69"/>
                  <a:gd name="T1" fmla="*/ 9 h 26"/>
                  <a:gd name="T2" fmla="*/ 45 w 69"/>
                  <a:gd name="T3" fmla="*/ 15 h 26"/>
                  <a:gd name="T4" fmla="*/ 45 w 69"/>
                  <a:gd name="T5" fmla="*/ 8 h 26"/>
                  <a:gd name="T6" fmla="*/ 41 w 69"/>
                  <a:gd name="T7" fmla="*/ 2 h 26"/>
                  <a:gd name="T8" fmla="*/ 51 w 69"/>
                  <a:gd name="T9" fmla="*/ 1 h 26"/>
                  <a:gd name="T10" fmla="*/ 54 w 69"/>
                  <a:gd name="T11" fmla="*/ 4 h 26"/>
                  <a:gd name="T12" fmla="*/ 54 w 69"/>
                  <a:gd name="T13" fmla="*/ 6 h 26"/>
                  <a:gd name="T14" fmla="*/ 59 w 69"/>
                  <a:gd name="T15" fmla="*/ 11 h 26"/>
                  <a:gd name="T16" fmla="*/ 63 w 69"/>
                  <a:gd name="T17" fmla="*/ 8 h 26"/>
                  <a:gd name="T18" fmla="*/ 68 w 69"/>
                  <a:gd name="T19" fmla="*/ 11 h 26"/>
                  <a:gd name="T20" fmla="*/ 69 w 69"/>
                  <a:gd name="T21" fmla="*/ 13 h 26"/>
                  <a:gd name="T22" fmla="*/ 68 w 69"/>
                  <a:gd name="T23" fmla="*/ 19 h 26"/>
                  <a:gd name="T24" fmla="*/ 59 w 69"/>
                  <a:gd name="T25" fmla="*/ 20 h 26"/>
                  <a:gd name="T26" fmla="*/ 54 w 69"/>
                  <a:gd name="T27" fmla="*/ 19 h 26"/>
                  <a:gd name="T28" fmla="*/ 41 w 69"/>
                  <a:gd name="T29" fmla="*/ 22 h 26"/>
                  <a:gd name="T30" fmla="*/ 38 w 69"/>
                  <a:gd name="T31" fmla="*/ 22 h 26"/>
                  <a:gd name="T32" fmla="*/ 34 w 69"/>
                  <a:gd name="T33" fmla="*/ 23 h 26"/>
                  <a:gd name="T34" fmla="*/ 20 w 69"/>
                  <a:gd name="T35" fmla="*/ 26 h 26"/>
                  <a:gd name="T36" fmla="*/ 33 w 69"/>
                  <a:gd name="T37" fmla="*/ 22 h 26"/>
                  <a:gd name="T38" fmla="*/ 26 w 69"/>
                  <a:gd name="T39" fmla="*/ 19 h 26"/>
                  <a:gd name="T40" fmla="*/ 20 w 69"/>
                  <a:gd name="T41" fmla="*/ 16 h 26"/>
                  <a:gd name="T42" fmla="*/ 14 w 69"/>
                  <a:gd name="T43" fmla="*/ 19 h 26"/>
                  <a:gd name="T44" fmla="*/ 10 w 69"/>
                  <a:gd name="T45" fmla="*/ 18 h 26"/>
                  <a:gd name="T46" fmla="*/ 0 w 69"/>
                  <a:gd name="T47" fmla="*/ 16 h 26"/>
                  <a:gd name="T48" fmla="*/ 3 w 69"/>
                  <a:gd name="T49" fmla="*/ 13 h 26"/>
                  <a:gd name="T50" fmla="*/ 5 w 69"/>
                  <a:gd name="T51" fmla="*/ 9 h 26"/>
                  <a:gd name="T52" fmla="*/ 10 w 69"/>
                  <a:gd name="T53" fmla="*/ 8 h 26"/>
                  <a:gd name="T54" fmla="*/ 9 w 69"/>
                  <a:gd name="T55" fmla="*/ 5 h 26"/>
                  <a:gd name="T56" fmla="*/ 12 w 69"/>
                  <a:gd name="T57" fmla="*/ 5 h 26"/>
                  <a:gd name="T58" fmla="*/ 16 w 69"/>
                  <a:gd name="T59" fmla="*/ 4 h 26"/>
                  <a:gd name="T60" fmla="*/ 23 w 69"/>
                  <a:gd name="T61" fmla="*/ 5 h 26"/>
                  <a:gd name="T62" fmla="*/ 24 w 69"/>
                  <a:gd name="T63" fmla="*/ 8 h 26"/>
                  <a:gd name="T64" fmla="*/ 27 w 69"/>
                  <a:gd name="T65" fmla="*/ 8 h 26"/>
                  <a:gd name="T66" fmla="*/ 27 w 69"/>
                  <a:gd name="T67" fmla="*/ 12 h 26"/>
                  <a:gd name="T68" fmla="*/ 31 w 69"/>
                  <a:gd name="T69" fmla="*/ 9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 h="26">
                    <a:moveTo>
                      <a:pt x="31" y="9"/>
                    </a:moveTo>
                    <a:cubicBezTo>
                      <a:pt x="30" y="14"/>
                      <a:pt x="43" y="12"/>
                      <a:pt x="45" y="15"/>
                    </a:cubicBezTo>
                    <a:cubicBezTo>
                      <a:pt x="48" y="9"/>
                      <a:pt x="36" y="8"/>
                      <a:pt x="45" y="8"/>
                    </a:cubicBezTo>
                    <a:cubicBezTo>
                      <a:pt x="47" y="2"/>
                      <a:pt x="39" y="7"/>
                      <a:pt x="41" y="2"/>
                    </a:cubicBezTo>
                    <a:cubicBezTo>
                      <a:pt x="45" y="3"/>
                      <a:pt x="46" y="0"/>
                      <a:pt x="51" y="1"/>
                    </a:cubicBezTo>
                    <a:cubicBezTo>
                      <a:pt x="50" y="4"/>
                      <a:pt x="53" y="3"/>
                      <a:pt x="54" y="4"/>
                    </a:cubicBezTo>
                    <a:cubicBezTo>
                      <a:pt x="54" y="4"/>
                      <a:pt x="53" y="6"/>
                      <a:pt x="54" y="6"/>
                    </a:cubicBezTo>
                    <a:cubicBezTo>
                      <a:pt x="55" y="7"/>
                      <a:pt x="57" y="8"/>
                      <a:pt x="59" y="11"/>
                    </a:cubicBezTo>
                    <a:cubicBezTo>
                      <a:pt x="61" y="10"/>
                      <a:pt x="61" y="7"/>
                      <a:pt x="63" y="8"/>
                    </a:cubicBezTo>
                    <a:cubicBezTo>
                      <a:pt x="66" y="8"/>
                      <a:pt x="67" y="9"/>
                      <a:pt x="68" y="11"/>
                    </a:cubicBezTo>
                    <a:cubicBezTo>
                      <a:pt x="68" y="11"/>
                      <a:pt x="69" y="13"/>
                      <a:pt x="69" y="13"/>
                    </a:cubicBezTo>
                    <a:cubicBezTo>
                      <a:pt x="67" y="15"/>
                      <a:pt x="69" y="14"/>
                      <a:pt x="68" y="19"/>
                    </a:cubicBezTo>
                    <a:cubicBezTo>
                      <a:pt x="65" y="16"/>
                      <a:pt x="62" y="20"/>
                      <a:pt x="59" y="20"/>
                    </a:cubicBezTo>
                    <a:cubicBezTo>
                      <a:pt x="57" y="21"/>
                      <a:pt x="56" y="19"/>
                      <a:pt x="54" y="19"/>
                    </a:cubicBezTo>
                    <a:cubicBezTo>
                      <a:pt x="50" y="19"/>
                      <a:pt x="44" y="21"/>
                      <a:pt x="41" y="22"/>
                    </a:cubicBezTo>
                    <a:cubicBezTo>
                      <a:pt x="40" y="22"/>
                      <a:pt x="38" y="21"/>
                      <a:pt x="38" y="22"/>
                    </a:cubicBezTo>
                    <a:cubicBezTo>
                      <a:pt x="37" y="23"/>
                      <a:pt x="36" y="22"/>
                      <a:pt x="34" y="23"/>
                    </a:cubicBezTo>
                    <a:cubicBezTo>
                      <a:pt x="32" y="24"/>
                      <a:pt x="25" y="26"/>
                      <a:pt x="20" y="26"/>
                    </a:cubicBezTo>
                    <a:cubicBezTo>
                      <a:pt x="21" y="21"/>
                      <a:pt x="27" y="22"/>
                      <a:pt x="33" y="22"/>
                    </a:cubicBezTo>
                    <a:cubicBezTo>
                      <a:pt x="33" y="16"/>
                      <a:pt x="28" y="20"/>
                      <a:pt x="26" y="19"/>
                    </a:cubicBezTo>
                    <a:cubicBezTo>
                      <a:pt x="23" y="18"/>
                      <a:pt x="22" y="18"/>
                      <a:pt x="20" y="16"/>
                    </a:cubicBezTo>
                    <a:cubicBezTo>
                      <a:pt x="17" y="15"/>
                      <a:pt x="17" y="19"/>
                      <a:pt x="14" y="19"/>
                    </a:cubicBezTo>
                    <a:cubicBezTo>
                      <a:pt x="12" y="19"/>
                      <a:pt x="12" y="18"/>
                      <a:pt x="10" y="18"/>
                    </a:cubicBezTo>
                    <a:cubicBezTo>
                      <a:pt x="7" y="17"/>
                      <a:pt x="3" y="19"/>
                      <a:pt x="0" y="16"/>
                    </a:cubicBezTo>
                    <a:cubicBezTo>
                      <a:pt x="0" y="14"/>
                      <a:pt x="2" y="14"/>
                      <a:pt x="3" y="13"/>
                    </a:cubicBezTo>
                    <a:cubicBezTo>
                      <a:pt x="3" y="13"/>
                      <a:pt x="4" y="9"/>
                      <a:pt x="5" y="9"/>
                    </a:cubicBezTo>
                    <a:cubicBezTo>
                      <a:pt x="6" y="8"/>
                      <a:pt x="9" y="9"/>
                      <a:pt x="10" y="8"/>
                    </a:cubicBezTo>
                    <a:cubicBezTo>
                      <a:pt x="11" y="7"/>
                      <a:pt x="5" y="6"/>
                      <a:pt x="9" y="5"/>
                    </a:cubicBezTo>
                    <a:cubicBezTo>
                      <a:pt x="10" y="5"/>
                      <a:pt x="11" y="5"/>
                      <a:pt x="12" y="5"/>
                    </a:cubicBezTo>
                    <a:cubicBezTo>
                      <a:pt x="13" y="5"/>
                      <a:pt x="14" y="4"/>
                      <a:pt x="16" y="4"/>
                    </a:cubicBezTo>
                    <a:cubicBezTo>
                      <a:pt x="17" y="4"/>
                      <a:pt x="22" y="4"/>
                      <a:pt x="23" y="5"/>
                    </a:cubicBezTo>
                    <a:cubicBezTo>
                      <a:pt x="24" y="6"/>
                      <a:pt x="23" y="7"/>
                      <a:pt x="24" y="8"/>
                    </a:cubicBezTo>
                    <a:cubicBezTo>
                      <a:pt x="25" y="8"/>
                      <a:pt x="27" y="7"/>
                      <a:pt x="27" y="8"/>
                    </a:cubicBezTo>
                    <a:cubicBezTo>
                      <a:pt x="28" y="9"/>
                      <a:pt x="24" y="13"/>
                      <a:pt x="27" y="12"/>
                    </a:cubicBezTo>
                    <a:cubicBezTo>
                      <a:pt x="28" y="12"/>
                      <a:pt x="29" y="8"/>
                      <a:pt x="31" y="9"/>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5" name="Freeform 109">
                <a:extLst>
                  <a:ext uri="{FF2B5EF4-FFF2-40B4-BE49-F238E27FC236}">
                    <a16:creationId xmlns:a16="http://schemas.microsoft.com/office/drawing/2014/main" id="{1BD57D2C-8B7E-EB58-FADF-FA591B5D45CB}"/>
                  </a:ext>
                </a:extLst>
              </p:cNvPr>
              <p:cNvSpPr/>
              <p:nvPr/>
            </p:nvSpPr>
            <p:spPr bwMode="auto">
              <a:xfrm>
                <a:off x="1676400" y="1144587"/>
                <a:ext cx="206375" cy="139700"/>
              </a:xfrm>
              <a:custGeom>
                <a:avLst/>
                <a:gdLst>
                  <a:gd name="T0" fmla="*/ 7 w 55"/>
                  <a:gd name="T1" fmla="*/ 1 h 37"/>
                  <a:gd name="T2" fmla="*/ 30 w 55"/>
                  <a:gd name="T3" fmla="*/ 3 h 37"/>
                  <a:gd name="T4" fmla="*/ 33 w 55"/>
                  <a:gd name="T5" fmla="*/ 3 h 37"/>
                  <a:gd name="T6" fmla="*/ 39 w 55"/>
                  <a:gd name="T7" fmla="*/ 4 h 37"/>
                  <a:gd name="T8" fmla="*/ 44 w 55"/>
                  <a:gd name="T9" fmla="*/ 4 h 37"/>
                  <a:gd name="T10" fmla="*/ 46 w 55"/>
                  <a:gd name="T11" fmla="*/ 6 h 37"/>
                  <a:gd name="T12" fmla="*/ 54 w 55"/>
                  <a:gd name="T13" fmla="*/ 11 h 37"/>
                  <a:gd name="T14" fmla="*/ 42 w 55"/>
                  <a:gd name="T15" fmla="*/ 14 h 37"/>
                  <a:gd name="T16" fmla="*/ 40 w 55"/>
                  <a:gd name="T17" fmla="*/ 17 h 37"/>
                  <a:gd name="T18" fmla="*/ 37 w 55"/>
                  <a:gd name="T19" fmla="*/ 15 h 37"/>
                  <a:gd name="T20" fmla="*/ 36 w 55"/>
                  <a:gd name="T21" fmla="*/ 17 h 37"/>
                  <a:gd name="T22" fmla="*/ 37 w 55"/>
                  <a:gd name="T23" fmla="*/ 18 h 37"/>
                  <a:gd name="T24" fmla="*/ 35 w 55"/>
                  <a:gd name="T25" fmla="*/ 20 h 37"/>
                  <a:gd name="T26" fmla="*/ 35 w 55"/>
                  <a:gd name="T27" fmla="*/ 22 h 37"/>
                  <a:gd name="T28" fmla="*/ 32 w 55"/>
                  <a:gd name="T29" fmla="*/ 22 h 37"/>
                  <a:gd name="T30" fmla="*/ 29 w 55"/>
                  <a:gd name="T31" fmla="*/ 25 h 37"/>
                  <a:gd name="T32" fmla="*/ 29 w 55"/>
                  <a:gd name="T33" fmla="*/ 31 h 37"/>
                  <a:gd name="T34" fmla="*/ 12 w 55"/>
                  <a:gd name="T35" fmla="*/ 35 h 37"/>
                  <a:gd name="T36" fmla="*/ 0 w 55"/>
                  <a:gd name="T37" fmla="*/ 27 h 37"/>
                  <a:gd name="T38" fmla="*/ 4 w 55"/>
                  <a:gd name="T39" fmla="*/ 24 h 37"/>
                  <a:gd name="T40" fmla="*/ 5 w 55"/>
                  <a:gd name="T41" fmla="*/ 21 h 37"/>
                  <a:gd name="T42" fmla="*/ 4 w 55"/>
                  <a:gd name="T43" fmla="*/ 15 h 37"/>
                  <a:gd name="T44" fmla="*/ 7 w 55"/>
                  <a:gd name="T45" fmla="*/ 14 h 37"/>
                  <a:gd name="T46" fmla="*/ 9 w 55"/>
                  <a:gd name="T47" fmla="*/ 8 h 37"/>
                  <a:gd name="T48" fmla="*/ 7 w 55"/>
                  <a:gd name="T49" fmla="*/ 1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55" h="37">
                    <a:moveTo>
                      <a:pt x="7" y="1"/>
                    </a:moveTo>
                    <a:cubicBezTo>
                      <a:pt x="15" y="2"/>
                      <a:pt x="24" y="0"/>
                      <a:pt x="30" y="3"/>
                    </a:cubicBezTo>
                    <a:cubicBezTo>
                      <a:pt x="31" y="3"/>
                      <a:pt x="33" y="2"/>
                      <a:pt x="33" y="3"/>
                    </a:cubicBezTo>
                    <a:cubicBezTo>
                      <a:pt x="35" y="4"/>
                      <a:pt x="37" y="3"/>
                      <a:pt x="39" y="4"/>
                    </a:cubicBezTo>
                    <a:cubicBezTo>
                      <a:pt x="41" y="7"/>
                      <a:pt x="39" y="3"/>
                      <a:pt x="44" y="4"/>
                    </a:cubicBezTo>
                    <a:cubicBezTo>
                      <a:pt x="45" y="4"/>
                      <a:pt x="45" y="6"/>
                      <a:pt x="46" y="6"/>
                    </a:cubicBezTo>
                    <a:cubicBezTo>
                      <a:pt x="47" y="6"/>
                      <a:pt x="55" y="8"/>
                      <a:pt x="54" y="11"/>
                    </a:cubicBezTo>
                    <a:cubicBezTo>
                      <a:pt x="50" y="12"/>
                      <a:pt x="45" y="13"/>
                      <a:pt x="42" y="14"/>
                    </a:cubicBezTo>
                    <a:cubicBezTo>
                      <a:pt x="40" y="15"/>
                      <a:pt x="41" y="16"/>
                      <a:pt x="40" y="17"/>
                    </a:cubicBezTo>
                    <a:cubicBezTo>
                      <a:pt x="40" y="17"/>
                      <a:pt x="38" y="15"/>
                      <a:pt x="37" y="15"/>
                    </a:cubicBezTo>
                    <a:cubicBezTo>
                      <a:pt x="38" y="15"/>
                      <a:pt x="36" y="18"/>
                      <a:pt x="36" y="17"/>
                    </a:cubicBezTo>
                    <a:cubicBezTo>
                      <a:pt x="36" y="18"/>
                      <a:pt x="37" y="19"/>
                      <a:pt x="37" y="18"/>
                    </a:cubicBezTo>
                    <a:cubicBezTo>
                      <a:pt x="37" y="20"/>
                      <a:pt x="35" y="19"/>
                      <a:pt x="35" y="20"/>
                    </a:cubicBezTo>
                    <a:cubicBezTo>
                      <a:pt x="34" y="20"/>
                      <a:pt x="35" y="22"/>
                      <a:pt x="35" y="22"/>
                    </a:cubicBezTo>
                    <a:cubicBezTo>
                      <a:pt x="34" y="23"/>
                      <a:pt x="32" y="22"/>
                      <a:pt x="32" y="22"/>
                    </a:cubicBezTo>
                    <a:cubicBezTo>
                      <a:pt x="31" y="23"/>
                      <a:pt x="31" y="25"/>
                      <a:pt x="29" y="25"/>
                    </a:cubicBezTo>
                    <a:cubicBezTo>
                      <a:pt x="29" y="31"/>
                      <a:pt x="29" y="31"/>
                      <a:pt x="29" y="31"/>
                    </a:cubicBezTo>
                    <a:cubicBezTo>
                      <a:pt x="22" y="31"/>
                      <a:pt x="23" y="37"/>
                      <a:pt x="12" y="35"/>
                    </a:cubicBezTo>
                    <a:cubicBezTo>
                      <a:pt x="14" y="27"/>
                      <a:pt x="5" y="29"/>
                      <a:pt x="0" y="27"/>
                    </a:cubicBezTo>
                    <a:cubicBezTo>
                      <a:pt x="0" y="25"/>
                      <a:pt x="3" y="25"/>
                      <a:pt x="4" y="24"/>
                    </a:cubicBezTo>
                    <a:cubicBezTo>
                      <a:pt x="4" y="24"/>
                      <a:pt x="1" y="20"/>
                      <a:pt x="5" y="21"/>
                    </a:cubicBezTo>
                    <a:cubicBezTo>
                      <a:pt x="5" y="19"/>
                      <a:pt x="3" y="18"/>
                      <a:pt x="4" y="15"/>
                    </a:cubicBezTo>
                    <a:cubicBezTo>
                      <a:pt x="6" y="17"/>
                      <a:pt x="6" y="16"/>
                      <a:pt x="7" y="14"/>
                    </a:cubicBezTo>
                    <a:cubicBezTo>
                      <a:pt x="7" y="12"/>
                      <a:pt x="9" y="12"/>
                      <a:pt x="9" y="8"/>
                    </a:cubicBezTo>
                    <a:cubicBezTo>
                      <a:pt x="10" y="4"/>
                      <a:pt x="5" y="7"/>
                      <a:pt x="7" y="1"/>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6" name="Freeform 110">
                <a:extLst>
                  <a:ext uri="{FF2B5EF4-FFF2-40B4-BE49-F238E27FC236}">
                    <a16:creationId xmlns:a16="http://schemas.microsoft.com/office/drawing/2014/main" id="{E043BF42-F038-C69E-75F0-D78F9CA9AF3F}"/>
                  </a:ext>
                </a:extLst>
              </p:cNvPr>
              <p:cNvSpPr/>
              <p:nvPr/>
            </p:nvSpPr>
            <p:spPr bwMode="auto">
              <a:xfrm>
                <a:off x="2089150" y="1174750"/>
                <a:ext cx="46038" cy="33338"/>
              </a:xfrm>
              <a:custGeom>
                <a:avLst/>
                <a:gdLst>
                  <a:gd name="T0" fmla="*/ 2 w 12"/>
                  <a:gd name="T1" fmla="*/ 0 h 9"/>
                  <a:gd name="T2" fmla="*/ 10 w 12"/>
                  <a:gd name="T3" fmla="*/ 0 h 9"/>
                  <a:gd name="T4" fmla="*/ 12 w 12"/>
                  <a:gd name="T5" fmla="*/ 6 h 9"/>
                  <a:gd name="T6" fmla="*/ 9 w 12"/>
                  <a:gd name="T7" fmla="*/ 9 h 9"/>
                  <a:gd name="T8" fmla="*/ 0 w 12"/>
                  <a:gd name="T9" fmla="*/ 5 h 9"/>
                  <a:gd name="T10" fmla="*/ 2 w 12"/>
                  <a:gd name="T11" fmla="*/ 0 h 9"/>
                </a:gdLst>
                <a:ahLst/>
                <a:cxnLst>
                  <a:cxn ang="0">
                    <a:pos x="T0" y="T1"/>
                  </a:cxn>
                  <a:cxn ang="0">
                    <a:pos x="T2" y="T3"/>
                  </a:cxn>
                  <a:cxn ang="0">
                    <a:pos x="T4" y="T5"/>
                  </a:cxn>
                  <a:cxn ang="0">
                    <a:pos x="T6" y="T7"/>
                  </a:cxn>
                  <a:cxn ang="0">
                    <a:pos x="T8" y="T9"/>
                  </a:cxn>
                  <a:cxn ang="0">
                    <a:pos x="T10" y="T11"/>
                  </a:cxn>
                </a:cxnLst>
                <a:rect l="0" t="0" r="r" b="b"/>
                <a:pathLst>
                  <a:path w="12" h="9">
                    <a:moveTo>
                      <a:pt x="2" y="0"/>
                    </a:moveTo>
                    <a:cubicBezTo>
                      <a:pt x="10" y="0"/>
                      <a:pt x="10" y="0"/>
                      <a:pt x="10" y="0"/>
                    </a:cubicBezTo>
                    <a:cubicBezTo>
                      <a:pt x="10" y="3"/>
                      <a:pt x="12" y="3"/>
                      <a:pt x="12" y="6"/>
                    </a:cubicBezTo>
                    <a:cubicBezTo>
                      <a:pt x="9" y="5"/>
                      <a:pt x="9" y="7"/>
                      <a:pt x="9" y="9"/>
                    </a:cubicBezTo>
                    <a:cubicBezTo>
                      <a:pt x="7" y="7"/>
                      <a:pt x="5" y="4"/>
                      <a:pt x="0" y="5"/>
                    </a:cubicBezTo>
                    <a:cubicBezTo>
                      <a:pt x="1" y="3"/>
                      <a:pt x="2" y="2"/>
                      <a:pt x="2"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7" name="Freeform 111">
                <a:extLst>
                  <a:ext uri="{FF2B5EF4-FFF2-40B4-BE49-F238E27FC236}">
                    <a16:creationId xmlns:a16="http://schemas.microsoft.com/office/drawing/2014/main" id="{63813E61-F5D1-3312-9C38-9B70A34D8D96}"/>
                  </a:ext>
                </a:extLst>
              </p:cNvPr>
              <p:cNvSpPr/>
              <p:nvPr/>
            </p:nvSpPr>
            <p:spPr bwMode="auto">
              <a:xfrm>
                <a:off x="2317750" y="1160462"/>
                <a:ext cx="106363" cy="74613"/>
              </a:xfrm>
              <a:custGeom>
                <a:avLst/>
                <a:gdLst>
                  <a:gd name="T0" fmla="*/ 25 w 28"/>
                  <a:gd name="T1" fmla="*/ 2 h 20"/>
                  <a:gd name="T2" fmla="*/ 26 w 28"/>
                  <a:gd name="T3" fmla="*/ 9 h 20"/>
                  <a:gd name="T4" fmla="*/ 24 w 28"/>
                  <a:gd name="T5" fmla="*/ 11 h 20"/>
                  <a:gd name="T6" fmla="*/ 17 w 28"/>
                  <a:gd name="T7" fmla="*/ 13 h 20"/>
                  <a:gd name="T8" fmla="*/ 5 w 28"/>
                  <a:gd name="T9" fmla="*/ 20 h 20"/>
                  <a:gd name="T10" fmla="*/ 4 w 28"/>
                  <a:gd name="T11" fmla="*/ 14 h 20"/>
                  <a:gd name="T12" fmla="*/ 1 w 28"/>
                  <a:gd name="T13" fmla="*/ 11 h 20"/>
                  <a:gd name="T14" fmla="*/ 1 w 28"/>
                  <a:gd name="T15" fmla="*/ 4 h 20"/>
                  <a:gd name="T16" fmla="*/ 4 w 28"/>
                  <a:gd name="T17" fmla="*/ 2 h 20"/>
                  <a:gd name="T18" fmla="*/ 8 w 28"/>
                  <a:gd name="T19" fmla="*/ 0 h 20"/>
                  <a:gd name="T20" fmla="*/ 19 w 28"/>
                  <a:gd name="T21" fmla="*/ 3 h 20"/>
                  <a:gd name="T22" fmla="*/ 25 w 28"/>
                  <a:gd name="T23" fmla="*/ 2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 h="20">
                    <a:moveTo>
                      <a:pt x="25" y="2"/>
                    </a:moveTo>
                    <a:cubicBezTo>
                      <a:pt x="28" y="1"/>
                      <a:pt x="26" y="7"/>
                      <a:pt x="26" y="9"/>
                    </a:cubicBezTo>
                    <a:cubicBezTo>
                      <a:pt x="24" y="8"/>
                      <a:pt x="24" y="10"/>
                      <a:pt x="24" y="11"/>
                    </a:cubicBezTo>
                    <a:cubicBezTo>
                      <a:pt x="19" y="9"/>
                      <a:pt x="18" y="17"/>
                      <a:pt x="17" y="13"/>
                    </a:cubicBezTo>
                    <a:cubicBezTo>
                      <a:pt x="13" y="16"/>
                      <a:pt x="11" y="19"/>
                      <a:pt x="5" y="20"/>
                    </a:cubicBezTo>
                    <a:cubicBezTo>
                      <a:pt x="4" y="19"/>
                      <a:pt x="4" y="17"/>
                      <a:pt x="4" y="14"/>
                    </a:cubicBezTo>
                    <a:cubicBezTo>
                      <a:pt x="3" y="13"/>
                      <a:pt x="2" y="13"/>
                      <a:pt x="1" y="11"/>
                    </a:cubicBezTo>
                    <a:cubicBezTo>
                      <a:pt x="0" y="9"/>
                      <a:pt x="2" y="7"/>
                      <a:pt x="1" y="4"/>
                    </a:cubicBezTo>
                    <a:cubicBezTo>
                      <a:pt x="4" y="5"/>
                      <a:pt x="4" y="3"/>
                      <a:pt x="4" y="2"/>
                    </a:cubicBezTo>
                    <a:cubicBezTo>
                      <a:pt x="6" y="2"/>
                      <a:pt x="8" y="2"/>
                      <a:pt x="8" y="0"/>
                    </a:cubicBezTo>
                    <a:cubicBezTo>
                      <a:pt x="10" y="3"/>
                      <a:pt x="17" y="0"/>
                      <a:pt x="19" y="3"/>
                    </a:cubicBezTo>
                    <a:cubicBezTo>
                      <a:pt x="22" y="3"/>
                      <a:pt x="25" y="4"/>
                      <a:pt x="25" y="2"/>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8" name="Freeform 112">
                <a:extLst>
                  <a:ext uri="{FF2B5EF4-FFF2-40B4-BE49-F238E27FC236}">
                    <a16:creationId xmlns:a16="http://schemas.microsoft.com/office/drawing/2014/main" id="{51D3E0FE-36EC-084B-CF23-11EA22A6FAC1}"/>
                  </a:ext>
                </a:extLst>
              </p:cNvPr>
              <p:cNvSpPr/>
              <p:nvPr/>
            </p:nvSpPr>
            <p:spPr bwMode="auto">
              <a:xfrm>
                <a:off x="3852862" y="1449387"/>
                <a:ext cx="223838" cy="107950"/>
              </a:xfrm>
              <a:custGeom>
                <a:avLst/>
                <a:gdLst>
                  <a:gd name="T0" fmla="*/ 44 w 60"/>
                  <a:gd name="T1" fmla="*/ 0 h 29"/>
                  <a:gd name="T2" fmla="*/ 49 w 60"/>
                  <a:gd name="T3" fmla="*/ 3 h 29"/>
                  <a:gd name="T4" fmla="*/ 54 w 60"/>
                  <a:gd name="T5" fmla="*/ 5 h 29"/>
                  <a:gd name="T6" fmla="*/ 52 w 60"/>
                  <a:gd name="T7" fmla="*/ 7 h 29"/>
                  <a:gd name="T8" fmla="*/ 59 w 60"/>
                  <a:gd name="T9" fmla="*/ 12 h 29"/>
                  <a:gd name="T10" fmla="*/ 55 w 60"/>
                  <a:gd name="T11" fmla="*/ 20 h 29"/>
                  <a:gd name="T12" fmla="*/ 51 w 60"/>
                  <a:gd name="T13" fmla="*/ 21 h 29"/>
                  <a:gd name="T14" fmla="*/ 45 w 60"/>
                  <a:gd name="T15" fmla="*/ 24 h 29"/>
                  <a:gd name="T16" fmla="*/ 41 w 60"/>
                  <a:gd name="T17" fmla="*/ 26 h 29"/>
                  <a:gd name="T18" fmla="*/ 38 w 60"/>
                  <a:gd name="T19" fmla="*/ 27 h 29"/>
                  <a:gd name="T20" fmla="*/ 21 w 60"/>
                  <a:gd name="T21" fmla="*/ 28 h 29"/>
                  <a:gd name="T22" fmla="*/ 20 w 60"/>
                  <a:gd name="T23" fmla="*/ 27 h 29"/>
                  <a:gd name="T24" fmla="*/ 14 w 60"/>
                  <a:gd name="T25" fmla="*/ 24 h 29"/>
                  <a:gd name="T26" fmla="*/ 12 w 60"/>
                  <a:gd name="T27" fmla="*/ 23 h 29"/>
                  <a:gd name="T28" fmla="*/ 14 w 60"/>
                  <a:gd name="T29" fmla="*/ 21 h 29"/>
                  <a:gd name="T30" fmla="*/ 10 w 60"/>
                  <a:gd name="T31" fmla="*/ 19 h 29"/>
                  <a:gd name="T32" fmla="*/ 10 w 60"/>
                  <a:gd name="T33" fmla="*/ 10 h 29"/>
                  <a:gd name="T34" fmla="*/ 2 w 60"/>
                  <a:gd name="T35" fmla="*/ 12 h 29"/>
                  <a:gd name="T36" fmla="*/ 5 w 60"/>
                  <a:gd name="T37" fmla="*/ 6 h 29"/>
                  <a:gd name="T38" fmla="*/ 16 w 60"/>
                  <a:gd name="T39" fmla="*/ 6 h 29"/>
                  <a:gd name="T40" fmla="*/ 17 w 60"/>
                  <a:gd name="T41" fmla="*/ 12 h 29"/>
                  <a:gd name="T42" fmla="*/ 21 w 60"/>
                  <a:gd name="T43" fmla="*/ 6 h 29"/>
                  <a:gd name="T44" fmla="*/ 30 w 60"/>
                  <a:gd name="T45" fmla="*/ 9 h 29"/>
                  <a:gd name="T46" fmla="*/ 33 w 60"/>
                  <a:gd name="T47" fmla="*/ 6 h 29"/>
                  <a:gd name="T48" fmla="*/ 41 w 60"/>
                  <a:gd name="T49" fmla="*/ 5 h 29"/>
                  <a:gd name="T50" fmla="*/ 44 w 60"/>
                  <a:gd name="T5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60" h="29">
                    <a:moveTo>
                      <a:pt x="44" y="0"/>
                    </a:moveTo>
                    <a:cubicBezTo>
                      <a:pt x="45" y="1"/>
                      <a:pt x="47" y="2"/>
                      <a:pt x="49" y="3"/>
                    </a:cubicBezTo>
                    <a:cubicBezTo>
                      <a:pt x="50" y="3"/>
                      <a:pt x="53" y="4"/>
                      <a:pt x="54" y="5"/>
                    </a:cubicBezTo>
                    <a:cubicBezTo>
                      <a:pt x="54" y="5"/>
                      <a:pt x="52" y="7"/>
                      <a:pt x="52" y="7"/>
                    </a:cubicBezTo>
                    <a:cubicBezTo>
                      <a:pt x="52" y="10"/>
                      <a:pt x="56" y="13"/>
                      <a:pt x="59" y="12"/>
                    </a:cubicBezTo>
                    <a:cubicBezTo>
                      <a:pt x="60" y="15"/>
                      <a:pt x="59" y="17"/>
                      <a:pt x="55" y="20"/>
                    </a:cubicBezTo>
                    <a:cubicBezTo>
                      <a:pt x="54" y="21"/>
                      <a:pt x="52" y="21"/>
                      <a:pt x="51" y="21"/>
                    </a:cubicBezTo>
                    <a:cubicBezTo>
                      <a:pt x="48" y="23"/>
                      <a:pt x="49" y="23"/>
                      <a:pt x="45" y="24"/>
                    </a:cubicBezTo>
                    <a:cubicBezTo>
                      <a:pt x="45" y="24"/>
                      <a:pt x="41" y="25"/>
                      <a:pt x="41" y="26"/>
                    </a:cubicBezTo>
                    <a:cubicBezTo>
                      <a:pt x="40" y="27"/>
                      <a:pt x="40" y="27"/>
                      <a:pt x="38" y="27"/>
                    </a:cubicBezTo>
                    <a:cubicBezTo>
                      <a:pt x="37" y="27"/>
                      <a:pt x="26" y="29"/>
                      <a:pt x="21" y="28"/>
                    </a:cubicBezTo>
                    <a:cubicBezTo>
                      <a:pt x="21" y="28"/>
                      <a:pt x="21" y="27"/>
                      <a:pt x="20" y="27"/>
                    </a:cubicBezTo>
                    <a:cubicBezTo>
                      <a:pt x="18" y="27"/>
                      <a:pt x="17" y="24"/>
                      <a:pt x="14" y="24"/>
                    </a:cubicBezTo>
                    <a:cubicBezTo>
                      <a:pt x="13" y="24"/>
                      <a:pt x="13" y="23"/>
                      <a:pt x="12" y="23"/>
                    </a:cubicBezTo>
                    <a:cubicBezTo>
                      <a:pt x="12" y="21"/>
                      <a:pt x="13" y="22"/>
                      <a:pt x="14" y="21"/>
                    </a:cubicBezTo>
                    <a:cubicBezTo>
                      <a:pt x="14" y="20"/>
                      <a:pt x="11" y="20"/>
                      <a:pt x="10" y="19"/>
                    </a:cubicBezTo>
                    <a:cubicBezTo>
                      <a:pt x="9" y="16"/>
                      <a:pt x="11" y="14"/>
                      <a:pt x="10" y="10"/>
                    </a:cubicBezTo>
                    <a:cubicBezTo>
                      <a:pt x="5" y="9"/>
                      <a:pt x="5" y="15"/>
                      <a:pt x="2" y="12"/>
                    </a:cubicBezTo>
                    <a:cubicBezTo>
                      <a:pt x="0" y="7"/>
                      <a:pt x="6" y="10"/>
                      <a:pt x="5" y="6"/>
                    </a:cubicBezTo>
                    <a:cubicBezTo>
                      <a:pt x="10" y="7"/>
                      <a:pt x="9" y="6"/>
                      <a:pt x="16" y="6"/>
                    </a:cubicBezTo>
                    <a:cubicBezTo>
                      <a:pt x="17" y="9"/>
                      <a:pt x="20" y="9"/>
                      <a:pt x="17" y="12"/>
                    </a:cubicBezTo>
                    <a:cubicBezTo>
                      <a:pt x="21" y="12"/>
                      <a:pt x="22" y="10"/>
                      <a:pt x="21" y="6"/>
                    </a:cubicBezTo>
                    <a:cubicBezTo>
                      <a:pt x="22" y="9"/>
                      <a:pt x="34" y="3"/>
                      <a:pt x="30" y="9"/>
                    </a:cubicBezTo>
                    <a:cubicBezTo>
                      <a:pt x="33" y="10"/>
                      <a:pt x="32" y="6"/>
                      <a:pt x="33" y="6"/>
                    </a:cubicBezTo>
                    <a:cubicBezTo>
                      <a:pt x="35" y="5"/>
                      <a:pt x="38" y="5"/>
                      <a:pt x="41" y="5"/>
                    </a:cubicBezTo>
                    <a:cubicBezTo>
                      <a:pt x="43" y="4"/>
                      <a:pt x="44" y="3"/>
                      <a:pt x="44"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89" name="Freeform 113">
                <a:extLst>
                  <a:ext uri="{FF2B5EF4-FFF2-40B4-BE49-F238E27FC236}">
                    <a16:creationId xmlns:a16="http://schemas.microsoft.com/office/drawing/2014/main" id="{E83CBAC3-D18A-1564-6705-1D821A808636}"/>
                  </a:ext>
                </a:extLst>
              </p:cNvPr>
              <p:cNvSpPr/>
              <p:nvPr/>
            </p:nvSpPr>
            <p:spPr bwMode="auto">
              <a:xfrm>
                <a:off x="2501900" y="1474787"/>
                <a:ext cx="134938" cy="98425"/>
              </a:xfrm>
              <a:custGeom>
                <a:avLst/>
                <a:gdLst>
                  <a:gd name="T0" fmla="*/ 10 w 36"/>
                  <a:gd name="T1" fmla="*/ 0 h 26"/>
                  <a:gd name="T2" fmla="*/ 18 w 36"/>
                  <a:gd name="T3" fmla="*/ 9 h 26"/>
                  <a:gd name="T4" fmla="*/ 21 w 36"/>
                  <a:gd name="T5" fmla="*/ 7 h 26"/>
                  <a:gd name="T6" fmla="*/ 25 w 36"/>
                  <a:gd name="T7" fmla="*/ 12 h 26"/>
                  <a:gd name="T8" fmla="*/ 31 w 36"/>
                  <a:gd name="T9" fmla="*/ 19 h 26"/>
                  <a:gd name="T10" fmla="*/ 36 w 36"/>
                  <a:gd name="T11" fmla="*/ 20 h 26"/>
                  <a:gd name="T12" fmla="*/ 18 w 36"/>
                  <a:gd name="T13" fmla="*/ 21 h 26"/>
                  <a:gd name="T14" fmla="*/ 11 w 36"/>
                  <a:gd name="T15" fmla="*/ 26 h 26"/>
                  <a:gd name="T16" fmla="*/ 0 w 36"/>
                  <a:gd name="T17" fmla="*/ 21 h 26"/>
                  <a:gd name="T18" fmla="*/ 3 w 36"/>
                  <a:gd name="T19" fmla="*/ 20 h 26"/>
                  <a:gd name="T20" fmla="*/ 4 w 36"/>
                  <a:gd name="T21" fmla="*/ 17 h 26"/>
                  <a:gd name="T22" fmla="*/ 4 w 36"/>
                  <a:gd name="T23" fmla="*/ 5 h 26"/>
                  <a:gd name="T24" fmla="*/ 10 w 36"/>
                  <a:gd name="T2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6" h="26">
                    <a:moveTo>
                      <a:pt x="10" y="0"/>
                    </a:moveTo>
                    <a:cubicBezTo>
                      <a:pt x="12" y="4"/>
                      <a:pt x="19" y="2"/>
                      <a:pt x="18" y="9"/>
                    </a:cubicBezTo>
                    <a:cubicBezTo>
                      <a:pt x="19" y="10"/>
                      <a:pt x="21" y="7"/>
                      <a:pt x="21" y="7"/>
                    </a:cubicBezTo>
                    <a:cubicBezTo>
                      <a:pt x="23" y="8"/>
                      <a:pt x="22" y="11"/>
                      <a:pt x="25" y="12"/>
                    </a:cubicBezTo>
                    <a:cubicBezTo>
                      <a:pt x="27" y="12"/>
                      <a:pt x="29" y="17"/>
                      <a:pt x="31" y="19"/>
                    </a:cubicBezTo>
                    <a:cubicBezTo>
                      <a:pt x="35" y="17"/>
                      <a:pt x="34" y="17"/>
                      <a:pt x="36" y="20"/>
                    </a:cubicBezTo>
                    <a:cubicBezTo>
                      <a:pt x="33" y="23"/>
                      <a:pt x="24" y="21"/>
                      <a:pt x="18" y="21"/>
                    </a:cubicBezTo>
                    <a:cubicBezTo>
                      <a:pt x="16" y="23"/>
                      <a:pt x="12" y="23"/>
                      <a:pt x="11" y="26"/>
                    </a:cubicBezTo>
                    <a:cubicBezTo>
                      <a:pt x="8" y="24"/>
                      <a:pt x="6" y="20"/>
                      <a:pt x="0" y="21"/>
                    </a:cubicBezTo>
                    <a:cubicBezTo>
                      <a:pt x="0" y="20"/>
                      <a:pt x="2" y="20"/>
                      <a:pt x="3" y="20"/>
                    </a:cubicBezTo>
                    <a:cubicBezTo>
                      <a:pt x="1" y="18"/>
                      <a:pt x="1" y="17"/>
                      <a:pt x="4" y="17"/>
                    </a:cubicBezTo>
                    <a:cubicBezTo>
                      <a:pt x="1" y="12"/>
                      <a:pt x="4" y="10"/>
                      <a:pt x="4" y="5"/>
                    </a:cubicBezTo>
                    <a:cubicBezTo>
                      <a:pt x="7" y="4"/>
                      <a:pt x="10" y="4"/>
                      <a:pt x="10"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90" name="Freeform 114">
                <a:extLst>
                  <a:ext uri="{FF2B5EF4-FFF2-40B4-BE49-F238E27FC236}">
                    <a16:creationId xmlns:a16="http://schemas.microsoft.com/office/drawing/2014/main" id="{5872BE49-5680-ED66-73B8-29475FBF65E8}"/>
                  </a:ext>
                </a:extLst>
              </p:cNvPr>
              <p:cNvSpPr/>
              <p:nvPr/>
            </p:nvSpPr>
            <p:spPr bwMode="auto">
              <a:xfrm>
                <a:off x="6416675" y="3027363"/>
                <a:ext cx="225425" cy="239713"/>
              </a:xfrm>
              <a:custGeom>
                <a:avLst/>
                <a:gdLst>
                  <a:gd name="T0" fmla="*/ 5 w 60"/>
                  <a:gd name="T1" fmla="*/ 9 h 64"/>
                  <a:gd name="T2" fmla="*/ 2 w 60"/>
                  <a:gd name="T3" fmla="*/ 7 h 64"/>
                  <a:gd name="T4" fmla="*/ 0 w 60"/>
                  <a:gd name="T5" fmla="*/ 3 h 64"/>
                  <a:gd name="T6" fmla="*/ 11 w 60"/>
                  <a:gd name="T7" fmla="*/ 2 h 64"/>
                  <a:gd name="T8" fmla="*/ 16 w 60"/>
                  <a:gd name="T9" fmla="*/ 4 h 64"/>
                  <a:gd name="T10" fmla="*/ 16 w 60"/>
                  <a:gd name="T11" fmla="*/ 7 h 64"/>
                  <a:gd name="T12" fmla="*/ 19 w 60"/>
                  <a:gd name="T13" fmla="*/ 10 h 64"/>
                  <a:gd name="T14" fmla="*/ 25 w 60"/>
                  <a:gd name="T15" fmla="*/ 13 h 64"/>
                  <a:gd name="T16" fmla="*/ 35 w 60"/>
                  <a:gd name="T17" fmla="*/ 21 h 64"/>
                  <a:gd name="T18" fmla="*/ 37 w 60"/>
                  <a:gd name="T19" fmla="*/ 25 h 64"/>
                  <a:gd name="T20" fmla="*/ 42 w 60"/>
                  <a:gd name="T21" fmla="*/ 27 h 64"/>
                  <a:gd name="T22" fmla="*/ 44 w 60"/>
                  <a:gd name="T23" fmla="*/ 30 h 64"/>
                  <a:gd name="T24" fmla="*/ 44 w 60"/>
                  <a:gd name="T25" fmla="*/ 32 h 64"/>
                  <a:gd name="T26" fmla="*/ 47 w 60"/>
                  <a:gd name="T27" fmla="*/ 35 h 64"/>
                  <a:gd name="T28" fmla="*/ 51 w 60"/>
                  <a:gd name="T29" fmla="*/ 39 h 64"/>
                  <a:gd name="T30" fmla="*/ 54 w 60"/>
                  <a:gd name="T31" fmla="*/ 42 h 64"/>
                  <a:gd name="T32" fmla="*/ 57 w 60"/>
                  <a:gd name="T33" fmla="*/ 49 h 64"/>
                  <a:gd name="T34" fmla="*/ 58 w 60"/>
                  <a:gd name="T35" fmla="*/ 55 h 64"/>
                  <a:gd name="T36" fmla="*/ 60 w 60"/>
                  <a:gd name="T37" fmla="*/ 59 h 64"/>
                  <a:gd name="T38" fmla="*/ 53 w 60"/>
                  <a:gd name="T39" fmla="*/ 61 h 64"/>
                  <a:gd name="T40" fmla="*/ 47 w 60"/>
                  <a:gd name="T41" fmla="*/ 61 h 64"/>
                  <a:gd name="T42" fmla="*/ 47 w 60"/>
                  <a:gd name="T43" fmla="*/ 58 h 64"/>
                  <a:gd name="T44" fmla="*/ 44 w 60"/>
                  <a:gd name="T45" fmla="*/ 58 h 64"/>
                  <a:gd name="T46" fmla="*/ 37 w 60"/>
                  <a:gd name="T47" fmla="*/ 52 h 64"/>
                  <a:gd name="T48" fmla="*/ 39 w 60"/>
                  <a:gd name="T49" fmla="*/ 49 h 64"/>
                  <a:gd name="T50" fmla="*/ 37 w 60"/>
                  <a:gd name="T51" fmla="*/ 49 h 64"/>
                  <a:gd name="T52" fmla="*/ 36 w 60"/>
                  <a:gd name="T53" fmla="*/ 46 h 64"/>
                  <a:gd name="T54" fmla="*/ 33 w 60"/>
                  <a:gd name="T55" fmla="*/ 46 h 64"/>
                  <a:gd name="T56" fmla="*/ 28 w 60"/>
                  <a:gd name="T57" fmla="*/ 41 h 64"/>
                  <a:gd name="T58" fmla="*/ 25 w 60"/>
                  <a:gd name="T59" fmla="*/ 31 h 64"/>
                  <a:gd name="T60" fmla="*/ 23 w 60"/>
                  <a:gd name="T61" fmla="*/ 34 h 64"/>
                  <a:gd name="T62" fmla="*/ 21 w 60"/>
                  <a:gd name="T63" fmla="*/ 27 h 64"/>
                  <a:gd name="T64" fmla="*/ 18 w 60"/>
                  <a:gd name="T65" fmla="*/ 24 h 64"/>
                  <a:gd name="T66" fmla="*/ 15 w 60"/>
                  <a:gd name="T67" fmla="*/ 23 h 64"/>
                  <a:gd name="T68" fmla="*/ 14 w 60"/>
                  <a:gd name="T69" fmla="*/ 17 h 64"/>
                  <a:gd name="T70" fmla="*/ 9 w 60"/>
                  <a:gd name="T71" fmla="*/ 14 h 64"/>
                  <a:gd name="T72" fmla="*/ 7 w 60"/>
                  <a:gd name="T73" fmla="*/ 11 h 64"/>
                  <a:gd name="T74" fmla="*/ 5 w 60"/>
                  <a:gd name="T75" fmla="*/ 9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60" h="64">
                    <a:moveTo>
                      <a:pt x="5" y="9"/>
                    </a:moveTo>
                    <a:cubicBezTo>
                      <a:pt x="5" y="7"/>
                      <a:pt x="3" y="8"/>
                      <a:pt x="2" y="7"/>
                    </a:cubicBezTo>
                    <a:cubicBezTo>
                      <a:pt x="1" y="6"/>
                      <a:pt x="2" y="3"/>
                      <a:pt x="0" y="3"/>
                    </a:cubicBezTo>
                    <a:cubicBezTo>
                      <a:pt x="3" y="0"/>
                      <a:pt x="6" y="4"/>
                      <a:pt x="11" y="2"/>
                    </a:cubicBezTo>
                    <a:cubicBezTo>
                      <a:pt x="10" y="5"/>
                      <a:pt x="15" y="3"/>
                      <a:pt x="16" y="4"/>
                    </a:cubicBezTo>
                    <a:cubicBezTo>
                      <a:pt x="17" y="5"/>
                      <a:pt x="16" y="7"/>
                      <a:pt x="16" y="7"/>
                    </a:cubicBezTo>
                    <a:cubicBezTo>
                      <a:pt x="18" y="8"/>
                      <a:pt x="20" y="7"/>
                      <a:pt x="19" y="10"/>
                    </a:cubicBezTo>
                    <a:cubicBezTo>
                      <a:pt x="23" y="9"/>
                      <a:pt x="22" y="13"/>
                      <a:pt x="25" y="13"/>
                    </a:cubicBezTo>
                    <a:cubicBezTo>
                      <a:pt x="27" y="13"/>
                      <a:pt x="31" y="21"/>
                      <a:pt x="35" y="21"/>
                    </a:cubicBezTo>
                    <a:cubicBezTo>
                      <a:pt x="38" y="21"/>
                      <a:pt x="36" y="24"/>
                      <a:pt x="37" y="25"/>
                    </a:cubicBezTo>
                    <a:cubicBezTo>
                      <a:pt x="38" y="26"/>
                      <a:pt x="41" y="26"/>
                      <a:pt x="42" y="27"/>
                    </a:cubicBezTo>
                    <a:cubicBezTo>
                      <a:pt x="42" y="27"/>
                      <a:pt x="44" y="29"/>
                      <a:pt x="44" y="30"/>
                    </a:cubicBezTo>
                    <a:cubicBezTo>
                      <a:pt x="45" y="30"/>
                      <a:pt x="44" y="32"/>
                      <a:pt x="44" y="32"/>
                    </a:cubicBezTo>
                    <a:cubicBezTo>
                      <a:pt x="45" y="33"/>
                      <a:pt x="46" y="34"/>
                      <a:pt x="47" y="35"/>
                    </a:cubicBezTo>
                    <a:cubicBezTo>
                      <a:pt x="48" y="36"/>
                      <a:pt x="49" y="39"/>
                      <a:pt x="51" y="39"/>
                    </a:cubicBezTo>
                    <a:cubicBezTo>
                      <a:pt x="52" y="40"/>
                      <a:pt x="54" y="42"/>
                      <a:pt x="54" y="42"/>
                    </a:cubicBezTo>
                    <a:cubicBezTo>
                      <a:pt x="56" y="44"/>
                      <a:pt x="55" y="49"/>
                      <a:pt x="57" y="49"/>
                    </a:cubicBezTo>
                    <a:cubicBezTo>
                      <a:pt x="59" y="49"/>
                      <a:pt x="59" y="53"/>
                      <a:pt x="58" y="55"/>
                    </a:cubicBezTo>
                    <a:cubicBezTo>
                      <a:pt x="58" y="57"/>
                      <a:pt x="55" y="59"/>
                      <a:pt x="60" y="59"/>
                    </a:cubicBezTo>
                    <a:cubicBezTo>
                      <a:pt x="59" y="64"/>
                      <a:pt x="55" y="61"/>
                      <a:pt x="53" y="61"/>
                    </a:cubicBezTo>
                    <a:cubicBezTo>
                      <a:pt x="51" y="60"/>
                      <a:pt x="49" y="61"/>
                      <a:pt x="47" y="61"/>
                    </a:cubicBezTo>
                    <a:cubicBezTo>
                      <a:pt x="47" y="60"/>
                      <a:pt x="48" y="58"/>
                      <a:pt x="47" y="58"/>
                    </a:cubicBezTo>
                    <a:cubicBezTo>
                      <a:pt x="47" y="57"/>
                      <a:pt x="45" y="58"/>
                      <a:pt x="44" y="58"/>
                    </a:cubicBezTo>
                    <a:cubicBezTo>
                      <a:pt x="43" y="57"/>
                      <a:pt x="41" y="52"/>
                      <a:pt x="37" y="52"/>
                    </a:cubicBezTo>
                    <a:cubicBezTo>
                      <a:pt x="38" y="51"/>
                      <a:pt x="39" y="51"/>
                      <a:pt x="39" y="49"/>
                    </a:cubicBezTo>
                    <a:cubicBezTo>
                      <a:pt x="39" y="48"/>
                      <a:pt x="37" y="49"/>
                      <a:pt x="37" y="49"/>
                    </a:cubicBezTo>
                    <a:cubicBezTo>
                      <a:pt x="36" y="50"/>
                      <a:pt x="37" y="47"/>
                      <a:pt x="36" y="46"/>
                    </a:cubicBezTo>
                    <a:cubicBezTo>
                      <a:pt x="35" y="46"/>
                      <a:pt x="34" y="47"/>
                      <a:pt x="33" y="46"/>
                    </a:cubicBezTo>
                    <a:cubicBezTo>
                      <a:pt x="31" y="45"/>
                      <a:pt x="31" y="41"/>
                      <a:pt x="28" y="41"/>
                    </a:cubicBezTo>
                    <a:cubicBezTo>
                      <a:pt x="29" y="35"/>
                      <a:pt x="25" y="35"/>
                      <a:pt x="25" y="31"/>
                    </a:cubicBezTo>
                    <a:cubicBezTo>
                      <a:pt x="23" y="31"/>
                      <a:pt x="24" y="33"/>
                      <a:pt x="23" y="34"/>
                    </a:cubicBezTo>
                    <a:cubicBezTo>
                      <a:pt x="21" y="32"/>
                      <a:pt x="22" y="29"/>
                      <a:pt x="21" y="27"/>
                    </a:cubicBezTo>
                    <a:cubicBezTo>
                      <a:pt x="20" y="26"/>
                      <a:pt x="18" y="25"/>
                      <a:pt x="18" y="24"/>
                    </a:cubicBezTo>
                    <a:cubicBezTo>
                      <a:pt x="17" y="24"/>
                      <a:pt x="17" y="22"/>
                      <a:pt x="15" y="23"/>
                    </a:cubicBezTo>
                    <a:cubicBezTo>
                      <a:pt x="16" y="20"/>
                      <a:pt x="14" y="19"/>
                      <a:pt x="14" y="17"/>
                    </a:cubicBezTo>
                    <a:cubicBezTo>
                      <a:pt x="13" y="15"/>
                      <a:pt x="11" y="15"/>
                      <a:pt x="9" y="14"/>
                    </a:cubicBezTo>
                    <a:cubicBezTo>
                      <a:pt x="9" y="14"/>
                      <a:pt x="6" y="11"/>
                      <a:pt x="7" y="11"/>
                    </a:cubicBezTo>
                    <a:cubicBezTo>
                      <a:pt x="6" y="9"/>
                      <a:pt x="10" y="6"/>
                      <a:pt x="5" y="9"/>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91" name="Freeform 115">
                <a:extLst>
                  <a:ext uri="{FF2B5EF4-FFF2-40B4-BE49-F238E27FC236}">
                    <a16:creationId xmlns:a16="http://schemas.microsoft.com/office/drawing/2014/main" id="{78280945-B225-4499-11A0-2E443B509B47}"/>
                  </a:ext>
                </a:extLst>
              </p:cNvPr>
              <p:cNvSpPr/>
              <p:nvPr/>
            </p:nvSpPr>
            <p:spPr bwMode="auto">
              <a:xfrm>
                <a:off x="5299075" y="3403600"/>
                <a:ext cx="161925" cy="295275"/>
              </a:xfrm>
              <a:custGeom>
                <a:avLst/>
                <a:gdLst>
                  <a:gd name="T0" fmla="*/ 32 w 43"/>
                  <a:gd name="T1" fmla="*/ 0 h 79"/>
                  <a:gd name="T2" fmla="*/ 38 w 43"/>
                  <a:gd name="T3" fmla="*/ 1 h 79"/>
                  <a:gd name="T4" fmla="*/ 35 w 43"/>
                  <a:gd name="T5" fmla="*/ 26 h 79"/>
                  <a:gd name="T6" fmla="*/ 32 w 43"/>
                  <a:gd name="T7" fmla="*/ 43 h 79"/>
                  <a:gd name="T8" fmla="*/ 28 w 43"/>
                  <a:gd name="T9" fmla="*/ 50 h 79"/>
                  <a:gd name="T10" fmla="*/ 27 w 43"/>
                  <a:gd name="T11" fmla="*/ 59 h 79"/>
                  <a:gd name="T12" fmla="*/ 27 w 43"/>
                  <a:gd name="T13" fmla="*/ 62 h 79"/>
                  <a:gd name="T14" fmla="*/ 24 w 43"/>
                  <a:gd name="T15" fmla="*/ 63 h 79"/>
                  <a:gd name="T16" fmla="*/ 23 w 43"/>
                  <a:gd name="T17" fmla="*/ 71 h 79"/>
                  <a:gd name="T18" fmla="*/ 21 w 43"/>
                  <a:gd name="T19" fmla="*/ 73 h 79"/>
                  <a:gd name="T20" fmla="*/ 20 w 43"/>
                  <a:gd name="T21" fmla="*/ 77 h 79"/>
                  <a:gd name="T22" fmla="*/ 6 w 43"/>
                  <a:gd name="T23" fmla="*/ 78 h 79"/>
                  <a:gd name="T24" fmla="*/ 4 w 43"/>
                  <a:gd name="T25" fmla="*/ 71 h 79"/>
                  <a:gd name="T26" fmla="*/ 3 w 43"/>
                  <a:gd name="T27" fmla="*/ 69 h 79"/>
                  <a:gd name="T28" fmla="*/ 0 w 43"/>
                  <a:gd name="T29" fmla="*/ 67 h 79"/>
                  <a:gd name="T30" fmla="*/ 0 w 43"/>
                  <a:gd name="T31" fmla="*/ 62 h 79"/>
                  <a:gd name="T32" fmla="*/ 2 w 43"/>
                  <a:gd name="T33" fmla="*/ 60 h 79"/>
                  <a:gd name="T34" fmla="*/ 0 w 43"/>
                  <a:gd name="T35" fmla="*/ 59 h 79"/>
                  <a:gd name="T36" fmla="*/ 3 w 43"/>
                  <a:gd name="T37" fmla="*/ 53 h 79"/>
                  <a:gd name="T38" fmla="*/ 3 w 43"/>
                  <a:gd name="T39" fmla="*/ 50 h 79"/>
                  <a:gd name="T40" fmla="*/ 6 w 43"/>
                  <a:gd name="T41" fmla="*/ 49 h 79"/>
                  <a:gd name="T42" fmla="*/ 9 w 43"/>
                  <a:gd name="T43" fmla="*/ 42 h 79"/>
                  <a:gd name="T44" fmla="*/ 6 w 43"/>
                  <a:gd name="T45" fmla="*/ 38 h 79"/>
                  <a:gd name="T46" fmla="*/ 6 w 43"/>
                  <a:gd name="T47" fmla="*/ 29 h 79"/>
                  <a:gd name="T48" fmla="*/ 9 w 43"/>
                  <a:gd name="T49" fmla="*/ 26 h 79"/>
                  <a:gd name="T50" fmla="*/ 13 w 43"/>
                  <a:gd name="T51" fmla="*/ 24 h 79"/>
                  <a:gd name="T52" fmla="*/ 20 w 43"/>
                  <a:gd name="T53" fmla="*/ 18 h 79"/>
                  <a:gd name="T54" fmla="*/ 24 w 43"/>
                  <a:gd name="T55" fmla="*/ 19 h 79"/>
                  <a:gd name="T56" fmla="*/ 25 w 43"/>
                  <a:gd name="T57" fmla="*/ 11 h 79"/>
                  <a:gd name="T58" fmla="*/ 30 w 43"/>
                  <a:gd name="T59" fmla="*/ 10 h 79"/>
                  <a:gd name="T60" fmla="*/ 32 w 43"/>
                  <a:gd name="T61" fmla="*/ 0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3" h="79">
                    <a:moveTo>
                      <a:pt x="32" y="0"/>
                    </a:moveTo>
                    <a:cubicBezTo>
                      <a:pt x="34" y="1"/>
                      <a:pt x="36" y="1"/>
                      <a:pt x="38" y="1"/>
                    </a:cubicBezTo>
                    <a:cubicBezTo>
                      <a:pt x="36" y="8"/>
                      <a:pt x="43" y="21"/>
                      <a:pt x="35" y="26"/>
                    </a:cubicBezTo>
                    <a:cubicBezTo>
                      <a:pt x="35" y="33"/>
                      <a:pt x="34" y="38"/>
                      <a:pt x="32" y="43"/>
                    </a:cubicBezTo>
                    <a:cubicBezTo>
                      <a:pt x="32" y="46"/>
                      <a:pt x="31" y="50"/>
                      <a:pt x="28" y="50"/>
                    </a:cubicBezTo>
                    <a:cubicBezTo>
                      <a:pt x="29" y="54"/>
                      <a:pt x="27" y="56"/>
                      <a:pt x="27" y="59"/>
                    </a:cubicBezTo>
                    <a:cubicBezTo>
                      <a:pt x="27" y="59"/>
                      <a:pt x="27" y="61"/>
                      <a:pt x="27" y="62"/>
                    </a:cubicBezTo>
                    <a:cubicBezTo>
                      <a:pt x="27" y="62"/>
                      <a:pt x="24" y="63"/>
                      <a:pt x="24" y="63"/>
                    </a:cubicBezTo>
                    <a:cubicBezTo>
                      <a:pt x="23" y="65"/>
                      <a:pt x="24" y="68"/>
                      <a:pt x="23" y="71"/>
                    </a:cubicBezTo>
                    <a:cubicBezTo>
                      <a:pt x="22" y="72"/>
                      <a:pt x="21" y="71"/>
                      <a:pt x="21" y="73"/>
                    </a:cubicBezTo>
                    <a:cubicBezTo>
                      <a:pt x="21" y="74"/>
                      <a:pt x="19" y="75"/>
                      <a:pt x="20" y="77"/>
                    </a:cubicBezTo>
                    <a:cubicBezTo>
                      <a:pt x="16" y="78"/>
                      <a:pt x="11" y="79"/>
                      <a:pt x="6" y="78"/>
                    </a:cubicBezTo>
                    <a:cubicBezTo>
                      <a:pt x="6" y="75"/>
                      <a:pt x="3" y="75"/>
                      <a:pt x="4" y="71"/>
                    </a:cubicBezTo>
                    <a:cubicBezTo>
                      <a:pt x="3" y="71"/>
                      <a:pt x="3" y="70"/>
                      <a:pt x="3" y="69"/>
                    </a:cubicBezTo>
                    <a:cubicBezTo>
                      <a:pt x="1" y="69"/>
                      <a:pt x="0" y="68"/>
                      <a:pt x="0" y="67"/>
                    </a:cubicBezTo>
                    <a:cubicBezTo>
                      <a:pt x="0" y="65"/>
                      <a:pt x="0" y="63"/>
                      <a:pt x="0" y="62"/>
                    </a:cubicBezTo>
                    <a:cubicBezTo>
                      <a:pt x="0" y="60"/>
                      <a:pt x="1" y="61"/>
                      <a:pt x="2" y="60"/>
                    </a:cubicBezTo>
                    <a:cubicBezTo>
                      <a:pt x="2" y="59"/>
                      <a:pt x="0" y="59"/>
                      <a:pt x="0" y="59"/>
                    </a:cubicBezTo>
                    <a:cubicBezTo>
                      <a:pt x="1" y="56"/>
                      <a:pt x="2" y="55"/>
                      <a:pt x="3" y="53"/>
                    </a:cubicBezTo>
                    <a:cubicBezTo>
                      <a:pt x="3" y="53"/>
                      <a:pt x="3" y="51"/>
                      <a:pt x="3" y="50"/>
                    </a:cubicBezTo>
                    <a:cubicBezTo>
                      <a:pt x="3" y="50"/>
                      <a:pt x="6" y="49"/>
                      <a:pt x="6" y="49"/>
                    </a:cubicBezTo>
                    <a:cubicBezTo>
                      <a:pt x="6" y="47"/>
                      <a:pt x="4" y="37"/>
                      <a:pt x="9" y="42"/>
                    </a:cubicBezTo>
                    <a:cubicBezTo>
                      <a:pt x="9" y="39"/>
                      <a:pt x="6" y="40"/>
                      <a:pt x="6" y="38"/>
                    </a:cubicBezTo>
                    <a:cubicBezTo>
                      <a:pt x="6" y="29"/>
                      <a:pt x="6" y="29"/>
                      <a:pt x="6" y="29"/>
                    </a:cubicBezTo>
                    <a:cubicBezTo>
                      <a:pt x="8" y="30"/>
                      <a:pt x="8" y="28"/>
                      <a:pt x="9" y="26"/>
                    </a:cubicBezTo>
                    <a:cubicBezTo>
                      <a:pt x="11" y="27"/>
                      <a:pt x="12" y="24"/>
                      <a:pt x="13" y="24"/>
                    </a:cubicBezTo>
                    <a:cubicBezTo>
                      <a:pt x="15" y="23"/>
                      <a:pt x="21" y="24"/>
                      <a:pt x="20" y="18"/>
                    </a:cubicBezTo>
                    <a:cubicBezTo>
                      <a:pt x="22" y="18"/>
                      <a:pt x="22" y="19"/>
                      <a:pt x="24" y="19"/>
                    </a:cubicBezTo>
                    <a:cubicBezTo>
                      <a:pt x="23" y="15"/>
                      <a:pt x="25" y="14"/>
                      <a:pt x="25" y="11"/>
                    </a:cubicBezTo>
                    <a:cubicBezTo>
                      <a:pt x="30" y="13"/>
                      <a:pt x="28" y="2"/>
                      <a:pt x="30" y="10"/>
                    </a:cubicBezTo>
                    <a:cubicBezTo>
                      <a:pt x="34" y="8"/>
                      <a:pt x="30" y="2"/>
                      <a:pt x="32" y="0"/>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392" name="Freeform 116">
                <a:extLst>
                  <a:ext uri="{FF2B5EF4-FFF2-40B4-BE49-F238E27FC236}">
                    <a16:creationId xmlns:a16="http://schemas.microsoft.com/office/drawing/2014/main" id="{4D700B74-DDAD-10B8-3FED-D1D51C81221C}"/>
                  </a:ext>
                </a:extLst>
              </p:cNvPr>
              <p:cNvSpPr/>
              <p:nvPr/>
            </p:nvSpPr>
            <p:spPr bwMode="auto">
              <a:xfrm>
                <a:off x="6796087" y="3387725"/>
                <a:ext cx="866775" cy="633413"/>
              </a:xfrm>
              <a:custGeom>
                <a:avLst/>
                <a:gdLst>
                  <a:gd name="T0" fmla="*/ 134 w 231"/>
                  <a:gd name="T1" fmla="*/ 14 h 169"/>
                  <a:gd name="T2" fmla="*/ 129 w 231"/>
                  <a:gd name="T3" fmla="*/ 16 h 169"/>
                  <a:gd name="T4" fmla="*/ 136 w 231"/>
                  <a:gd name="T5" fmla="*/ 25 h 169"/>
                  <a:gd name="T6" fmla="*/ 155 w 231"/>
                  <a:gd name="T7" fmla="*/ 36 h 169"/>
                  <a:gd name="T8" fmla="*/ 161 w 231"/>
                  <a:gd name="T9" fmla="*/ 28 h 169"/>
                  <a:gd name="T10" fmla="*/ 162 w 231"/>
                  <a:gd name="T11" fmla="*/ 22 h 169"/>
                  <a:gd name="T12" fmla="*/ 164 w 231"/>
                  <a:gd name="T13" fmla="*/ 9 h 169"/>
                  <a:gd name="T14" fmla="*/ 168 w 231"/>
                  <a:gd name="T15" fmla="*/ 2 h 169"/>
                  <a:gd name="T16" fmla="*/ 172 w 231"/>
                  <a:gd name="T17" fmla="*/ 8 h 169"/>
                  <a:gd name="T18" fmla="*/ 179 w 231"/>
                  <a:gd name="T19" fmla="*/ 22 h 169"/>
                  <a:gd name="T20" fmla="*/ 186 w 231"/>
                  <a:gd name="T21" fmla="*/ 32 h 169"/>
                  <a:gd name="T22" fmla="*/ 193 w 231"/>
                  <a:gd name="T23" fmla="*/ 42 h 169"/>
                  <a:gd name="T24" fmla="*/ 197 w 231"/>
                  <a:gd name="T25" fmla="*/ 53 h 169"/>
                  <a:gd name="T26" fmla="*/ 202 w 231"/>
                  <a:gd name="T27" fmla="*/ 56 h 169"/>
                  <a:gd name="T28" fmla="*/ 210 w 231"/>
                  <a:gd name="T29" fmla="*/ 61 h 169"/>
                  <a:gd name="T30" fmla="*/ 217 w 231"/>
                  <a:gd name="T31" fmla="*/ 75 h 169"/>
                  <a:gd name="T32" fmla="*/ 220 w 231"/>
                  <a:gd name="T33" fmla="*/ 78 h 169"/>
                  <a:gd name="T34" fmla="*/ 228 w 231"/>
                  <a:gd name="T35" fmla="*/ 84 h 169"/>
                  <a:gd name="T36" fmla="*/ 231 w 231"/>
                  <a:gd name="T37" fmla="*/ 108 h 169"/>
                  <a:gd name="T38" fmla="*/ 227 w 231"/>
                  <a:gd name="T39" fmla="*/ 119 h 169"/>
                  <a:gd name="T40" fmla="*/ 227 w 231"/>
                  <a:gd name="T41" fmla="*/ 123 h 169"/>
                  <a:gd name="T42" fmla="*/ 224 w 231"/>
                  <a:gd name="T43" fmla="*/ 131 h 169"/>
                  <a:gd name="T44" fmla="*/ 216 w 231"/>
                  <a:gd name="T45" fmla="*/ 138 h 169"/>
                  <a:gd name="T46" fmla="*/ 209 w 231"/>
                  <a:gd name="T47" fmla="*/ 159 h 169"/>
                  <a:gd name="T48" fmla="*/ 196 w 231"/>
                  <a:gd name="T49" fmla="*/ 165 h 169"/>
                  <a:gd name="T50" fmla="*/ 190 w 231"/>
                  <a:gd name="T51" fmla="*/ 169 h 169"/>
                  <a:gd name="T52" fmla="*/ 179 w 231"/>
                  <a:gd name="T53" fmla="*/ 167 h 169"/>
                  <a:gd name="T54" fmla="*/ 154 w 231"/>
                  <a:gd name="T55" fmla="*/ 162 h 169"/>
                  <a:gd name="T56" fmla="*/ 152 w 231"/>
                  <a:gd name="T57" fmla="*/ 154 h 169"/>
                  <a:gd name="T58" fmla="*/ 151 w 231"/>
                  <a:gd name="T59" fmla="*/ 150 h 169"/>
                  <a:gd name="T60" fmla="*/ 140 w 231"/>
                  <a:gd name="T61" fmla="*/ 141 h 169"/>
                  <a:gd name="T62" fmla="*/ 134 w 231"/>
                  <a:gd name="T63" fmla="*/ 134 h 169"/>
                  <a:gd name="T64" fmla="*/ 123 w 231"/>
                  <a:gd name="T65" fmla="*/ 130 h 169"/>
                  <a:gd name="T66" fmla="*/ 117 w 231"/>
                  <a:gd name="T67" fmla="*/ 127 h 169"/>
                  <a:gd name="T68" fmla="*/ 91 w 231"/>
                  <a:gd name="T69" fmla="*/ 122 h 169"/>
                  <a:gd name="T70" fmla="*/ 77 w 231"/>
                  <a:gd name="T71" fmla="*/ 126 h 169"/>
                  <a:gd name="T72" fmla="*/ 71 w 231"/>
                  <a:gd name="T73" fmla="*/ 129 h 169"/>
                  <a:gd name="T74" fmla="*/ 67 w 231"/>
                  <a:gd name="T75" fmla="*/ 133 h 169"/>
                  <a:gd name="T76" fmla="*/ 64 w 231"/>
                  <a:gd name="T77" fmla="*/ 133 h 169"/>
                  <a:gd name="T78" fmla="*/ 39 w 231"/>
                  <a:gd name="T79" fmla="*/ 137 h 169"/>
                  <a:gd name="T80" fmla="*/ 35 w 231"/>
                  <a:gd name="T81" fmla="*/ 140 h 169"/>
                  <a:gd name="T82" fmla="*/ 11 w 231"/>
                  <a:gd name="T83" fmla="*/ 144 h 169"/>
                  <a:gd name="T84" fmla="*/ 14 w 231"/>
                  <a:gd name="T85" fmla="*/ 129 h 169"/>
                  <a:gd name="T86" fmla="*/ 11 w 231"/>
                  <a:gd name="T87" fmla="*/ 120 h 169"/>
                  <a:gd name="T88" fmla="*/ 11 w 231"/>
                  <a:gd name="T89" fmla="*/ 115 h 169"/>
                  <a:gd name="T90" fmla="*/ 7 w 231"/>
                  <a:gd name="T91" fmla="*/ 106 h 169"/>
                  <a:gd name="T92" fmla="*/ 5 w 231"/>
                  <a:gd name="T93" fmla="*/ 99 h 169"/>
                  <a:gd name="T94" fmla="*/ 2 w 231"/>
                  <a:gd name="T95" fmla="*/ 91 h 169"/>
                  <a:gd name="T96" fmla="*/ 4 w 231"/>
                  <a:gd name="T97" fmla="*/ 84 h 169"/>
                  <a:gd name="T98" fmla="*/ 4 w 231"/>
                  <a:gd name="T99" fmla="*/ 66 h 169"/>
                  <a:gd name="T100" fmla="*/ 19 w 231"/>
                  <a:gd name="T101" fmla="*/ 56 h 169"/>
                  <a:gd name="T102" fmla="*/ 37 w 231"/>
                  <a:gd name="T103" fmla="*/ 52 h 169"/>
                  <a:gd name="T104" fmla="*/ 47 w 231"/>
                  <a:gd name="T105" fmla="*/ 47 h 169"/>
                  <a:gd name="T106" fmla="*/ 51 w 231"/>
                  <a:gd name="T107" fmla="*/ 32 h 169"/>
                  <a:gd name="T108" fmla="*/ 64 w 231"/>
                  <a:gd name="T109" fmla="*/ 32 h 169"/>
                  <a:gd name="T110" fmla="*/ 67 w 231"/>
                  <a:gd name="T111" fmla="*/ 22 h 169"/>
                  <a:gd name="T112" fmla="*/ 78 w 231"/>
                  <a:gd name="T113" fmla="*/ 15 h 169"/>
                  <a:gd name="T114" fmla="*/ 87 w 231"/>
                  <a:gd name="T115" fmla="*/ 19 h 169"/>
                  <a:gd name="T116" fmla="*/ 89 w 231"/>
                  <a:gd name="T117" fmla="*/ 21 h 169"/>
                  <a:gd name="T118" fmla="*/ 92 w 231"/>
                  <a:gd name="T119" fmla="*/ 18 h 169"/>
                  <a:gd name="T120" fmla="*/ 102 w 231"/>
                  <a:gd name="T121" fmla="*/ 9 h 169"/>
                  <a:gd name="T122" fmla="*/ 109 w 231"/>
                  <a:gd name="T123" fmla="*/ 7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31" h="169">
                    <a:moveTo>
                      <a:pt x="134" y="7"/>
                    </a:moveTo>
                    <a:cubicBezTo>
                      <a:pt x="134" y="14"/>
                      <a:pt x="134" y="14"/>
                      <a:pt x="134" y="14"/>
                    </a:cubicBezTo>
                    <a:cubicBezTo>
                      <a:pt x="130" y="14"/>
                      <a:pt x="130" y="14"/>
                      <a:pt x="130" y="14"/>
                    </a:cubicBezTo>
                    <a:cubicBezTo>
                      <a:pt x="132" y="15"/>
                      <a:pt x="131" y="16"/>
                      <a:pt x="129" y="16"/>
                    </a:cubicBezTo>
                    <a:cubicBezTo>
                      <a:pt x="131" y="19"/>
                      <a:pt x="128" y="18"/>
                      <a:pt x="129" y="22"/>
                    </a:cubicBezTo>
                    <a:cubicBezTo>
                      <a:pt x="130" y="24"/>
                      <a:pt x="132" y="25"/>
                      <a:pt x="136" y="25"/>
                    </a:cubicBezTo>
                    <a:cubicBezTo>
                      <a:pt x="136" y="31"/>
                      <a:pt x="145" y="29"/>
                      <a:pt x="145" y="35"/>
                    </a:cubicBezTo>
                    <a:cubicBezTo>
                      <a:pt x="149" y="35"/>
                      <a:pt x="153" y="34"/>
                      <a:pt x="155" y="36"/>
                    </a:cubicBezTo>
                    <a:cubicBezTo>
                      <a:pt x="158" y="35"/>
                      <a:pt x="155" y="30"/>
                      <a:pt x="161" y="32"/>
                    </a:cubicBezTo>
                    <a:cubicBezTo>
                      <a:pt x="160" y="31"/>
                      <a:pt x="159" y="28"/>
                      <a:pt x="161" y="28"/>
                    </a:cubicBezTo>
                    <a:cubicBezTo>
                      <a:pt x="163" y="28"/>
                      <a:pt x="161" y="25"/>
                      <a:pt x="161" y="23"/>
                    </a:cubicBezTo>
                    <a:cubicBezTo>
                      <a:pt x="161" y="23"/>
                      <a:pt x="162" y="23"/>
                      <a:pt x="162" y="22"/>
                    </a:cubicBezTo>
                    <a:cubicBezTo>
                      <a:pt x="162" y="21"/>
                      <a:pt x="164" y="19"/>
                      <a:pt x="164" y="16"/>
                    </a:cubicBezTo>
                    <a:cubicBezTo>
                      <a:pt x="163" y="15"/>
                      <a:pt x="162" y="14"/>
                      <a:pt x="164" y="9"/>
                    </a:cubicBezTo>
                    <a:cubicBezTo>
                      <a:pt x="164" y="9"/>
                      <a:pt x="166" y="10"/>
                      <a:pt x="167" y="9"/>
                    </a:cubicBezTo>
                    <a:cubicBezTo>
                      <a:pt x="168" y="8"/>
                      <a:pt x="167" y="4"/>
                      <a:pt x="168" y="2"/>
                    </a:cubicBezTo>
                    <a:cubicBezTo>
                      <a:pt x="171" y="2"/>
                      <a:pt x="169" y="7"/>
                      <a:pt x="171" y="8"/>
                    </a:cubicBezTo>
                    <a:cubicBezTo>
                      <a:pt x="171" y="8"/>
                      <a:pt x="172" y="8"/>
                      <a:pt x="172" y="8"/>
                    </a:cubicBezTo>
                    <a:cubicBezTo>
                      <a:pt x="173" y="10"/>
                      <a:pt x="174" y="13"/>
                      <a:pt x="175" y="15"/>
                    </a:cubicBezTo>
                    <a:cubicBezTo>
                      <a:pt x="176" y="17"/>
                      <a:pt x="179" y="19"/>
                      <a:pt x="179" y="22"/>
                    </a:cubicBezTo>
                    <a:cubicBezTo>
                      <a:pt x="183" y="18"/>
                      <a:pt x="180" y="24"/>
                      <a:pt x="185" y="23"/>
                    </a:cubicBezTo>
                    <a:cubicBezTo>
                      <a:pt x="185" y="26"/>
                      <a:pt x="184" y="30"/>
                      <a:pt x="186" y="32"/>
                    </a:cubicBezTo>
                    <a:cubicBezTo>
                      <a:pt x="188" y="34"/>
                      <a:pt x="186" y="37"/>
                      <a:pt x="188" y="42"/>
                    </a:cubicBezTo>
                    <a:cubicBezTo>
                      <a:pt x="191" y="37"/>
                      <a:pt x="188" y="41"/>
                      <a:pt x="193" y="42"/>
                    </a:cubicBezTo>
                    <a:cubicBezTo>
                      <a:pt x="194" y="44"/>
                      <a:pt x="192" y="44"/>
                      <a:pt x="192" y="46"/>
                    </a:cubicBezTo>
                    <a:cubicBezTo>
                      <a:pt x="194" y="48"/>
                      <a:pt x="198" y="48"/>
                      <a:pt x="197" y="53"/>
                    </a:cubicBezTo>
                    <a:cubicBezTo>
                      <a:pt x="198" y="53"/>
                      <a:pt x="201" y="52"/>
                      <a:pt x="202" y="53"/>
                    </a:cubicBezTo>
                    <a:cubicBezTo>
                      <a:pt x="202" y="53"/>
                      <a:pt x="201" y="55"/>
                      <a:pt x="202" y="56"/>
                    </a:cubicBezTo>
                    <a:cubicBezTo>
                      <a:pt x="202" y="56"/>
                      <a:pt x="204" y="55"/>
                      <a:pt x="204" y="56"/>
                    </a:cubicBezTo>
                    <a:cubicBezTo>
                      <a:pt x="206" y="58"/>
                      <a:pt x="206" y="62"/>
                      <a:pt x="210" y="61"/>
                    </a:cubicBezTo>
                    <a:cubicBezTo>
                      <a:pt x="210" y="65"/>
                      <a:pt x="213" y="69"/>
                      <a:pt x="214" y="71"/>
                    </a:cubicBezTo>
                    <a:cubicBezTo>
                      <a:pt x="215" y="72"/>
                      <a:pt x="216" y="74"/>
                      <a:pt x="217" y="75"/>
                    </a:cubicBezTo>
                    <a:cubicBezTo>
                      <a:pt x="217" y="76"/>
                      <a:pt x="219" y="75"/>
                      <a:pt x="220" y="75"/>
                    </a:cubicBezTo>
                    <a:cubicBezTo>
                      <a:pt x="220" y="76"/>
                      <a:pt x="219" y="78"/>
                      <a:pt x="220" y="78"/>
                    </a:cubicBezTo>
                    <a:cubicBezTo>
                      <a:pt x="221" y="79"/>
                      <a:pt x="223" y="79"/>
                      <a:pt x="223" y="78"/>
                    </a:cubicBezTo>
                    <a:cubicBezTo>
                      <a:pt x="226" y="81"/>
                      <a:pt x="223" y="85"/>
                      <a:pt x="228" y="84"/>
                    </a:cubicBezTo>
                    <a:cubicBezTo>
                      <a:pt x="225" y="88"/>
                      <a:pt x="229" y="93"/>
                      <a:pt x="230" y="99"/>
                    </a:cubicBezTo>
                    <a:cubicBezTo>
                      <a:pt x="230" y="102"/>
                      <a:pt x="228" y="106"/>
                      <a:pt x="231" y="108"/>
                    </a:cubicBezTo>
                    <a:cubicBezTo>
                      <a:pt x="228" y="110"/>
                      <a:pt x="229" y="112"/>
                      <a:pt x="228" y="117"/>
                    </a:cubicBezTo>
                    <a:cubicBezTo>
                      <a:pt x="228" y="117"/>
                      <a:pt x="226" y="118"/>
                      <a:pt x="227" y="119"/>
                    </a:cubicBezTo>
                    <a:cubicBezTo>
                      <a:pt x="227" y="119"/>
                      <a:pt x="228" y="119"/>
                      <a:pt x="228" y="119"/>
                    </a:cubicBezTo>
                    <a:cubicBezTo>
                      <a:pt x="228" y="119"/>
                      <a:pt x="227" y="122"/>
                      <a:pt x="227" y="123"/>
                    </a:cubicBezTo>
                    <a:cubicBezTo>
                      <a:pt x="227" y="123"/>
                      <a:pt x="224" y="124"/>
                      <a:pt x="224" y="124"/>
                    </a:cubicBezTo>
                    <a:cubicBezTo>
                      <a:pt x="224" y="126"/>
                      <a:pt x="227" y="128"/>
                      <a:pt x="224" y="131"/>
                    </a:cubicBezTo>
                    <a:cubicBezTo>
                      <a:pt x="221" y="131"/>
                      <a:pt x="222" y="135"/>
                      <a:pt x="218" y="134"/>
                    </a:cubicBezTo>
                    <a:cubicBezTo>
                      <a:pt x="219" y="137"/>
                      <a:pt x="218" y="139"/>
                      <a:pt x="216" y="138"/>
                    </a:cubicBezTo>
                    <a:cubicBezTo>
                      <a:pt x="217" y="144"/>
                      <a:pt x="213" y="146"/>
                      <a:pt x="214" y="151"/>
                    </a:cubicBezTo>
                    <a:cubicBezTo>
                      <a:pt x="208" y="150"/>
                      <a:pt x="209" y="156"/>
                      <a:pt x="209" y="159"/>
                    </a:cubicBezTo>
                    <a:cubicBezTo>
                      <a:pt x="207" y="159"/>
                      <a:pt x="204" y="159"/>
                      <a:pt x="204" y="161"/>
                    </a:cubicBezTo>
                    <a:cubicBezTo>
                      <a:pt x="204" y="163"/>
                      <a:pt x="199" y="164"/>
                      <a:pt x="196" y="165"/>
                    </a:cubicBezTo>
                    <a:cubicBezTo>
                      <a:pt x="195" y="166"/>
                      <a:pt x="194" y="167"/>
                      <a:pt x="193" y="168"/>
                    </a:cubicBezTo>
                    <a:cubicBezTo>
                      <a:pt x="192" y="169"/>
                      <a:pt x="190" y="168"/>
                      <a:pt x="190" y="169"/>
                    </a:cubicBezTo>
                    <a:cubicBezTo>
                      <a:pt x="187" y="168"/>
                      <a:pt x="186" y="165"/>
                      <a:pt x="182" y="164"/>
                    </a:cubicBezTo>
                    <a:cubicBezTo>
                      <a:pt x="179" y="162"/>
                      <a:pt x="180" y="166"/>
                      <a:pt x="179" y="167"/>
                    </a:cubicBezTo>
                    <a:cubicBezTo>
                      <a:pt x="176" y="168"/>
                      <a:pt x="171" y="166"/>
                      <a:pt x="169" y="169"/>
                    </a:cubicBezTo>
                    <a:cubicBezTo>
                      <a:pt x="164" y="167"/>
                      <a:pt x="161" y="163"/>
                      <a:pt x="154" y="162"/>
                    </a:cubicBezTo>
                    <a:cubicBezTo>
                      <a:pt x="155" y="160"/>
                      <a:pt x="155" y="159"/>
                      <a:pt x="154" y="155"/>
                    </a:cubicBezTo>
                    <a:cubicBezTo>
                      <a:pt x="154" y="155"/>
                      <a:pt x="153" y="155"/>
                      <a:pt x="152" y="154"/>
                    </a:cubicBezTo>
                    <a:cubicBezTo>
                      <a:pt x="152" y="154"/>
                      <a:pt x="153" y="153"/>
                      <a:pt x="152" y="153"/>
                    </a:cubicBezTo>
                    <a:cubicBezTo>
                      <a:pt x="152" y="151"/>
                      <a:pt x="149" y="150"/>
                      <a:pt x="151" y="150"/>
                    </a:cubicBezTo>
                    <a:cubicBezTo>
                      <a:pt x="150" y="149"/>
                      <a:pt x="145" y="145"/>
                      <a:pt x="144" y="148"/>
                    </a:cubicBezTo>
                    <a:cubicBezTo>
                      <a:pt x="142" y="147"/>
                      <a:pt x="142" y="143"/>
                      <a:pt x="140" y="141"/>
                    </a:cubicBezTo>
                    <a:cubicBezTo>
                      <a:pt x="139" y="138"/>
                      <a:pt x="141" y="138"/>
                      <a:pt x="141" y="136"/>
                    </a:cubicBezTo>
                    <a:cubicBezTo>
                      <a:pt x="140" y="134"/>
                      <a:pt x="139" y="135"/>
                      <a:pt x="134" y="134"/>
                    </a:cubicBezTo>
                    <a:cubicBezTo>
                      <a:pt x="131" y="136"/>
                      <a:pt x="132" y="141"/>
                      <a:pt x="126" y="140"/>
                    </a:cubicBezTo>
                    <a:cubicBezTo>
                      <a:pt x="127" y="134"/>
                      <a:pt x="122" y="136"/>
                      <a:pt x="123" y="130"/>
                    </a:cubicBezTo>
                    <a:cubicBezTo>
                      <a:pt x="120" y="130"/>
                      <a:pt x="119" y="128"/>
                      <a:pt x="115" y="129"/>
                    </a:cubicBezTo>
                    <a:cubicBezTo>
                      <a:pt x="115" y="127"/>
                      <a:pt x="116" y="128"/>
                      <a:pt x="117" y="127"/>
                    </a:cubicBezTo>
                    <a:cubicBezTo>
                      <a:pt x="114" y="123"/>
                      <a:pt x="110" y="127"/>
                      <a:pt x="103" y="126"/>
                    </a:cubicBezTo>
                    <a:cubicBezTo>
                      <a:pt x="99" y="125"/>
                      <a:pt x="95" y="123"/>
                      <a:pt x="91" y="122"/>
                    </a:cubicBezTo>
                    <a:cubicBezTo>
                      <a:pt x="88" y="123"/>
                      <a:pt x="83" y="122"/>
                      <a:pt x="82" y="126"/>
                    </a:cubicBezTo>
                    <a:cubicBezTo>
                      <a:pt x="80" y="126"/>
                      <a:pt x="79" y="126"/>
                      <a:pt x="77" y="126"/>
                    </a:cubicBezTo>
                    <a:cubicBezTo>
                      <a:pt x="75" y="126"/>
                      <a:pt x="76" y="127"/>
                      <a:pt x="75" y="127"/>
                    </a:cubicBezTo>
                    <a:cubicBezTo>
                      <a:pt x="73" y="128"/>
                      <a:pt x="74" y="125"/>
                      <a:pt x="71" y="129"/>
                    </a:cubicBezTo>
                    <a:cubicBezTo>
                      <a:pt x="71" y="129"/>
                      <a:pt x="69" y="130"/>
                      <a:pt x="70" y="131"/>
                    </a:cubicBezTo>
                    <a:cubicBezTo>
                      <a:pt x="68" y="129"/>
                      <a:pt x="67" y="127"/>
                      <a:pt x="67" y="133"/>
                    </a:cubicBezTo>
                    <a:cubicBezTo>
                      <a:pt x="66" y="133"/>
                      <a:pt x="66" y="131"/>
                      <a:pt x="64" y="131"/>
                    </a:cubicBezTo>
                    <a:cubicBezTo>
                      <a:pt x="62" y="131"/>
                      <a:pt x="64" y="133"/>
                      <a:pt x="64" y="133"/>
                    </a:cubicBezTo>
                    <a:cubicBezTo>
                      <a:pt x="62" y="136"/>
                      <a:pt x="58" y="134"/>
                      <a:pt x="57" y="138"/>
                    </a:cubicBezTo>
                    <a:cubicBezTo>
                      <a:pt x="53" y="136"/>
                      <a:pt x="45" y="138"/>
                      <a:pt x="39" y="137"/>
                    </a:cubicBezTo>
                    <a:cubicBezTo>
                      <a:pt x="37" y="137"/>
                      <a:pt x="38" y="139"/>
                      <a:pt x="37" y="140"/>
                    </a:cubicBezTo>
                    <a:cubicBezTo>
                      <a:pt x="37" y="140"/>
                      <a:pt x="35" y="140"/>
                      <a:pt x="35" y="140"/>
                    </a:cubicBezTo>
                    <a:cubicBezTo>
                      <a:pt x="33" y="140"/>
                      <a:pt x="32" y="141"/>
                      <a:pt x="30" y="141"/>
                    </a:cubicBezTo>
                    <a:cubicBezTo>
                      <a:pt x="26" y="142"/>
                      <a:pt x="19" y="145"/>
                      <a:pt x="11" y="144"/>
                    </a:cubicBezTo>
                    <a:cubicBezTo>
                      <a:pt x="12" y="141"/>
                      <a:pt x="11" y="136"/>
                      <a:pt x="15" y="136"/>
                    </a:cubicBezTo>
                    <a:cubicBezTo>
                      <a:pt x="14" y="134"/>
                      <a:pt x="17" y="129"/>
                      <a:pt x="14" y="129"/>
                    </a:cubicBezTo>
                    <a:cubicBezTo>
                      <a:pt x="10" y="128"/>
                      <a:pt x="15" y="127"/>
                      <a:pt x="14" y="123"/>
                    </a:cubicBezTo>
                    <a:cubicBezTo>
                      <a:pt x="12" y="120"/>
                      <a:pt x="12" y="126"/>
                      <a:pt x="11" y="120"/>
                    </a:cubicBezTo>
                    <a:cubicBezTo>
                      <a:pt x="11" y="120"/>
                      <a:pt x="11" y="118"/>
                      <a:pt x="11" y="117"/>
                    </a:cubicBezTo>
                    <a:cubicBezTo>
                      <a:pt x="9" y="116"/>
                      <a:pt x="11" y="117"/>
                      <a:pt x="11" y="115"/>
                    </a:cubicBezTo>
                    <a:cubicBezTo>
                      <a:pt x="10" y="112"/>
                      <a:pt x="7" y="109"/>
                      <a:pt x="9" y="108"/>
                    </a:cubicBezTo>
                    <a:cubicBezTo>
                      <a:pt x="10" y="106"/>
                      <a:pt x="7" y="107"/>
                      <a:pt x="7" y="106"/>
                    </a:cubicBezTo>
                    <a:cubicBezTo>
                      <a:pt x="6" y="106"/>
                      <a:pt x="7" y="104"/>
                      <a:pt x="7" y="103"/>
                    </a:cubicBezTo>
                    <a:cubicBezTo>
                      <a:pt x="7" y="103"/>
                      <a:pt x="5" y="99"/>
                      <a:pt x="5" y="99"/>
                    </a:cubicBezTo>
                    <a:cubicBezTo>
                      <a:pt x="3" y="98"/>
                      <a:pt x="6" y="99"/>
                      <a:pt x="5" y="96"/>
                    </a:cubicBezTo>
                    <a:cubicBezTo>
                      <a:pt x="5" y="94"/>
                      <a:pt x="2" y="94"/>
                      <a:pt x="2" y="91"/>
                    </a:cubicBezTo>
                    <a:cubicBezTo>
                      <a:pt x="6" y="91"/>
                      <a:pt x="4" y="86"/>
                      <a:pt x="7" y="85"/>
                    </a:cubicBezTo>
                    <a:cubicBezTo>
                      <a:pt x="7" y="83"/>
                      <a:pt x="4" y="84"/>
                      <a:pt x="4" y="84"/>
                    </a:cubicBezTo>
                    <a:cubicBezTo>
                      <a:pt x="3" y="82"/>
                      <a:pt x="5" y="79"/>
                      <a:pt x="1" y="80"/>
                    </a:cubicBezTo>
                    <a:cubicBezTo>
                      <a:pt x="0" y="73"/>
                      <a:pt x="3" y="71"/>
                      <a:pt x="4" y="66"/>
                    </a:cubicBezTo>
                    <a:cubicBezTo>
                      <a:pt x="5" y="68"/>
                      <a:pt x="11" y="66"/>
                      <a:pt x="11" y="63"/>
                    </a:cubicBezTo>
                    <a:cubicBezTo>
                      <a:pt x="11" y="60"/>
                      <a:pt x="20" y="62"/>
                      <a:pt x="19" y="56"/>
                    </a:cubicBezTo>
                    <a:cubicBezTo>
                      <a:pt x="27" y="57"/>
                      <a:pt x="31" y="53"/>
                      <a:pt x="37" y="53"/>
                    </a:cubicBezTo>
                    <a:cubicBezTo>
                      <a:pt x="39" y="53"/>
                      <a:pt x="38" y="51"/>
                      <a:pt x="37" y="52"/>
                    </a:cubicBezTo>
                    <a:cubicBezTo>
                      <a:pt x="40" y="49"/>
                      <a:pt x="44" y="51"/>
                      <a:pt x="44" y="46"/>
                    </a:cubicBezTo>
                    <a:cubicBezTo>
                      <a:pt x="46" y="46"/>
                      <a:pt x="46" y="47"/>
                      <a:pt x="47" y="47"/>
                    </a:cubicBezTo>
                    <a:cubicBezTo>
                      <a:pt x="51" y="48"/>
                      <a:pt x="46" y="41"/>
                      <a:pt x="51" y="43"/>
                    </a:cubicBezTo>
                    <a:cubicBezTo>
                      <a:pt x="50" y="37"/>
                      <a:pt x="51" y="38"/>
                      <a:pt x="51" y="32"/>
                    </a:cubicBezTo>
                    <a:cubicBezTo>
                      <a:pt x="55" y="32"/>
                      <a:pt x="57" y="34"/>
                      <a:pt x="60" y="35"/>
                    </a:cubicBezTo>
                    <a:cubicBezTo>
                      <a:pt x="61" y="34"/>
                      <a:pt x="61" y="31"/>
                      <a:pt x="64" y="32"/>
                    </a:cubicBezTo>
                    <a:cubicBezTo>
                      <a:pt x="62" y="29"/>
                      <a:pt x="68" y="27"/>
                      <a:pt x="64" y="26"/>
                    </a:cubicBezTo>
                    <a:cubicBezTo>
                      <a:pt x="65" y="25"/>
                      <a:pt x="67" y="25"/>
                      <a:pt x="67" y="22"/>
                    </a:cubicBezTo>
                    <a:cubicBezTo>
                      <a:pt x="71" y="23"/>
                      <a:pt x="69" y="17"/>
                      <a:pt x="74" y="19"/>
                    </a:cubicBezTo>
                    <a:cubicBezTo>
                      <a:pt x="75" y="18"/>
                      <a:pt x="77" y="16"/>
                      <a:pt x="78" y="15"/>
                    </a:cubicBezTo>
                    <a:cubicBezTo>
                      <a:pt x="80" y="16"/>
                      <a:pt x="82" y="17"/>
                      <a:pt x="85" y="16"/>
                    </a:cubicBezTo>
                    <a:cubicBezTo>
                      <a:pt x="82" y="19"/>
                      <a:pt x="86" y="18"/>
                      <a:pt x="87" y="19"/>
                    </a:cubicBezTo>
                    <a:cubicBezTo>
                      <a:pt x="87" y="19"/>
                      <a:pt x="86" y="21"/>
                      <a:pt x="87" y="21"/>
                    </a:cubicBezTo>
                    <a:cubicBezTo>
                      <a:pt x="87" y="21"/>
                      <a:pt x="89" y="20"/>
                      <a:pt x="89" y="21"/>
                    </a:cubicBezTo>
                    <a:cubicBezTo>
                      <a:pt x="90" y="21"/>
                      <a:pt x="91" y="25"/>
                      <a:pt x="95" y="23"/>
                    </a:cubicBezTo>
                    <a:cubicBezTo>
                      <a:pt x="97" y="24"/>
                      <a:pt x="96" y="16"/>
                      <a:pt x="92" y="18"/>
                    </a:cubicBezTo>
                    <a:cubicBezTo>
                      <a:pt x="93" y="16"/>
                      <a:pt x="95" y="16"/>
                      <a:pt x="96" y="15"/>
                    </a:cubicBezTo>
                    <a:cubicBezTo>
                      <a:pt x="97" y="11"/>
                      <a:pt x="98" y="10"/>
                      <a:pt x="102" y="9"/>
                    </a:cubicBezTo>
                    <a:cubicBezTo>
                      <a:pt x="102" y="6"/>
                      <a:pt x="103" y="5"/>
                      <a:pt x="106" y="5"/>
                    </a:cubicBezTo>
                    <a:cubicBezTo>
                      <a:pt x="104" y="9"/>
                      <a:pt x="105" y="7"/>
                      <a:pt x="109" y="7"/>
                    </a:cubicBezTo>
                    <a:cubicBezTo>
                      <a:pt x="115" y="0"/>
                      <a:pt x="126" y="7"/>
                      <a:pt x="134" y="7"/>
                    </a:cubicBezTo>
                  </a:path>
                </a:pathLst>
              </a:custGeom>
              <a:grpFill/>
              <a:ln>
                <a:noFill/>
              </a:ln>
            </p:spPr>
            <p:txBody>
              <a:bodyPr/>
              <a:lstStyle/>
              <a:p>
                <a:pPr marL="0" marR="0" lvl="0" indent="0" algn="l"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grpSp>
        <p:sp>
          <p:nvSpPr>
            <p:cNvPr id="283" name="流程图: 联系 8">
              <a:extLst>
                <a:ext uri="{FF2B5EF4-FFF2-40B4-BE49-F238E27FC236}">
                  <a16:creationId xmlns:a16="http://schemas.microsoft.com/office/drawing/2014/main" id="{9CB7D736-8DE3-24FA-B79B-C79E426635D8}"/>
                </a:ext>
              </a:extLst>
            </p:cNvPr>
            <p:cNvSpPr/>
            <p:nvPr/>
          </p:nvSpPr>
          <p:spPr>
            <a:xfrm>
              <a:off x="5761449" y="2778779"/>
              <a:ext cx="470027" cy="620518"/>
            </a:xfrm>
            <a:custGeom>
              <a:avLst/>
              <a:gdLst/>
              <a:ahLst/>
              <a:cxnLst/>
              <a:rect l="l" t="t" r="r" b="b"/>
              <a:pathLst>
                <a:path w="1060450" h="1577190">
                  <a:moveTo>
                    <a:pt x="734308" y="335078"/>
                  </a:moveTo>
                  <a:lnTo>
                    <a:pt x="613875" y="450848"/>
                  </a:lnTo>
                  <a:lnTo>
                    <a:pt x="457338" y="450848"/>
                  </a:lnTo>
                  <a:lnTo>
                    <a:pt x="336906" y="335079"/>
                  </a:lnTo>
                  <a:lnTo>
                    <a:pt x="305222" y="368039"/>
                  </a:lnTo>
                  <a:lnTo>
                    <a:pt x="457200" y="514131"/>
                  </a:lnTo>
                  <a:lnTo>
                    <a:pt x="457200" y="665162"/>
                  </a:lnTo>
                  <a:lnTo>
                    <a:pt x="461963" y="665162"/>
                  </a:lnTo>
                  <a:lnTo>
                    <a:pt x="461963" y="943530"/>
                  </a:lnTo>
                  <a:cubicBezTo>
                    <a:pt x="461963" y="959443"/>
                    <a:pt x="474863" y="972343"/>
                    <a:pt x="490776" y="972343"/>
                  </a:cubicBezTo>
                  <a:cubicBezTo>
                    <a:pt x="506689" y="972343"/>
                    <a:pt x="519589" y="959443"/>
                    <a:pt x="519589" y="943530"/>
                  </a:cubicBezTo>
                  <a:lnTo>
                    <a:pt x="519589" y="665162"/>
                  </a:lnTo>
                  <a:lnTo>
                    <a:pt x="554832" y="665162"/>
                  </a:lnTo>
                  <a:lnTo>
                    <a:pt x="554832" y="943530"/>
                  </a:lnTo>
                  <a:cubicBezTo>
                    <a:pt x="554832" y="959443"/>
                    <a:pt x="567732" y="972343"/>
                    <a:pt x="583645" y="972343"/>
                  </a:cubicBezTo>
                  <a:cubicBezTo>
                    <a:pt x="599558" y="972343"/>
                    <a:pt x="612458" y="959443"/>
                    <a:pt x="612458" y="943530"/>
                  </a:cubicBezTo>
                  <a:lnTo>
                    <a:pt x="612458" y="665162"/>
                  </a:lnTo>
                  <a:lnTo>
                    <a:pt x="614362" y="665162"/>
                  </a:lnTo>
                  <a:lnTo>
                    <a:pt x="614362" y="513796"/>
                  </a:lnTo>
                  <a:lnTo>
                    <a:pt x="765992" y="368038"/>
                  </a:lnTo>
                  <a:close/>
                  <a:moveTo>
                    <a:pt x="539524" y="302757"/>
                  </a:moveTo>
                  <a:cubicBezTo>
                    <a:pt x="507836" y="302757"/>
                    <a:pt x="482147" y="328446"/>
                    <a:pt x="482147" y="360134"/>
                  </a:cubicBezTo>
                  <a:cubicBezTo>
                    <a:pt x="482147" y="391822"/>
                    <a:pt x="507836" y="417511"/>
                    <a:pt x="539524" y="417511"/>
                  </a:cubicBezTo>
                  <a:cubicBezTo>
                    <a:pt x="571212" y="417511"/>
                    <a:pt x="596901" y="391822"/>
                    <a:pt x="596901" y="360134"/>
                  </a:cubicBezTo>
                  <a:cubicBezTo>
                    <a:pt x="596901" y="328446"/>
                    <a:pt x="571212" y="302757"/>
                    <a:pt x="539524" y="302757"/>
                  </a:cubicBezTo>
                  <a:close/>
                  <a:moveTo>
                    <a:pt x="530225" y="0"/>
                  </a:moveTo>
                  <a:cubicBezTo>
                    <a:pt x="823060" y="0"/>
                    <a:pt x="1060450" y="237390"/>
                    <a:pt x="1060450" y="530225"/>
                  </a:cubicBezTo>
                  <a:cubicBezTo>
                    <a:pt x="1060450" y="623814"/>
                    <a:pt x="1036203" y="711739"/>
                    <a:pt x="991505" y="786867"/>
                  </a:cubicBezTo>
                  <a:cubicBezTo>
                    <a:pt x="986896" y="797848"/>
                    <a:pt x="980778" y="808487"/>
                    <a:pt x="974005" y="819109"/>
                  </a:cubicBezTo>
                  <a:cubicBezTo>
                    <a:pt x="971394" y="824510"/>
                    <a:pt x="968062" y="829435"/>
                    <a:pt x="963990" y="833838"/>
                  </a:cubicBezTo>
                  <a:cubicBezTo>
                    <a:pt x="930875" y="885676"/>
                    <a:pt x="886613" y="938225"/>
                    <a:pt x="840383" y="984455"/>
                  </a:cubicBezTo>
                  <a:cubicBezTo>
                    <a:pt x="667147" y="1168274"/>
                    <a:pt x="592334" y="1361619"/>
                    <a:pt x="536574" y="1577190"/>
                  </a:cubicBezTo>
                  <a:cubicBezTo>
                    <a:pt x="453295" y="1380671"/>
                    <a:pt x="392243" y="1203201"/>
                    <a:pt x="267689" y="1035256"/>
                  </a:cubicBezTo>
                  <a:cubicBezTo>
                    <a:pt x="174316" y="941883"/>
                    <a:pt x="72008" y="838967"/>
                    <a:pt x="53924" y="759192"/>
                  </a:cubicBezTo>
                  <a:cubicBezTo>
                    <a:pt x="18761" y="690487"/>
                    <a:pt x="0" y="612547"/>
                    <a:pt x="0" y="530225"/>
                  </a:cubicBezTo>
                  <a:cubicBezTo>
                    <a:pt x="0" y="237390"/>
                    <a:pt x="237390" y="0"/>
                    <a:pt x="530225"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marL="0" marR="0" lvl="0" indent="0" algn="ctr"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84" name="流程图: 联系 8">
              <a:extLst>
                <a:ext uri="{FF2B5EF4-FFF2-40B4-BE49-F238E27FC236}">
                  <a16:creationId xmlns:a16="http://schemas.microsoft.com/office/drawing/2014/main" id="{8FEC3154-B3D7-A8C2-2629-8E1287036F03}"/>
                </a:ext>
              </a:extLst>
            </p:cNvPr>
            <p:cNvSpPr/>
            <p:nvPr/>
          </p:nvSpPr>
          <p:spPr>
            <a:xfrm>
              <a:off x="4566513" y="2339448"/>
              <a:ext cx="448425" cy="620518"/>
            </a:xfrm>
            <a:custGeom>
              <a:avLst/>
              <a:gdLst/>
              <a:ahLst/>
              <a:cxnLst/>
              <a:rect l="l" t="t" r="r" b="b"/>
              <a:pathLst>
                <a:path w="1060450" h="1577190">
                  <a:moveTo>
                    <a:pt x="734308" y="335078"/>
                  </a:moveTo>
                  <a:lnTo>
                    <a:pt x="613875" y="450848"/>
                  </a:lnTo>
                  <a:lnTo>
                    <a:pt x="457338" y="450848"/>
                  </a:lnTo>
                  <a:lnTo>
                    <a:pt x="336906" y="335079"/>
                  </a:lnTo>
                  <a:lnTo>
                    <a:pt x="305222" y="368039"/>
                  </a:lnTo>
                  <a:lnTo>
                    <a:pt x="457200" y="514131"/>
                  </a:lnTo>
                  <a:lnTo>
                    <a:pt x="457200" y="665162"/>
                  </a:lnTo>
                  <a:lnTo>
                    <a:pt x="461963" y="665162"/>
                  </a:lnTo>
                  <a:lnTo>
                    <a:pt x="461963" y="943530"/>
                  </a:lnTo>
                  <a:cubicBezTo>
                    <a:pt x="461963" y="959443"/>
                    <a:pt x="474863" y="972343"/>
                    <a:pt x="490776" y="972343"/>
                  </a:cubicBezTo>
                  <a:cubicBezTo>
                    <a:pt x="506689" y="972343"/>
                    <a:pt x="519589" y="959443"/>
                    <a:pt x="519589" y="943530"/>
                  </a:cubicBezTo>
                  <a:lnTo>
                    <a:pt x="519589" y="665162"/>
                  </a:lnTo>
                  <a:lnTo>
                    <a:pt x="554832" y="665162"/>
                  </a:lnTo>
                  <a:lnTo>
                    <a:pt x="554832" y="943530"/>
                  </a:lnTo>
                  <a:cubicBezTo>
                    <a:pt x="554832" y="959443"/>
                    <a:pt x="567732" y="972343"/>
                    <a:pt x="583645" y="972343"/>
                  </a:cubicBezTo>
                  <a:cubicBezTo>
                    <a:pt x="599558" y="972343"/>
                    <a:pt x="612458" y="959443"/>
                    <a:pt x="612458" y="943530"/>
                  </a:cubicBezTo>
                  <a:lnTo>
                    <a:pt x="612458" y="665162"/>
                  </a:lnTo>
                  <a:lnTo>
                    <a:pt x="614362" y="665162"/>
                  </a:lnTo>
                  <a:lnTo>
                    <a:pt x="614362" y="513796"/>
                  </a:lnTo>
                  <a:lnTo>
                    <a:pt x="765992" y="368038"/>
                  </a:lnTo>
                  <a:close/>
                  <a:moveTo>
                    <a:pt x="539524" y="302757"/>
                  </a:moveTo>
                  <a:cubicBezTo>
                    <a:pt x="507836" y="302757"/>
                    <a:pt x="482147" y="328446"/>
                    <a:pt x="482147" y="360134"/>
                  </a:cubicBezTo>
                  <a:cubicBezTo>
                    <a:pt x="482147" y="391822"/>
                    <a:pt x="507836" y="417511"/>
                    <a:pt x="539524" y="417511"/>
                  </a:cubicBezTo>
                  <a:cubicBezTo>
                    <a:pt x="571212" y="417511"/>
                    <a:pt x="596901" y="391822"/>
                    <a:pt x="596901" y="360134"/>
                  </a:cubicBezTo>
                  <a:cubicBezTo>
                    <a:pt x="596901" y="328446"/>
                    <a:pt x="571212" y="302757"/>
                    <a:pt x="539524" y="302757"/>
                  </a:cubicBezTo>
                  <a:close/>
                  <a:moveTo>
                    <a:pt x="530225" y="0"/>
                  </a:moveTo>
                  <a:cubicBezTo>
                    <a:pt x="823060" y="0"/>
                    <a:pt x="1060450" y="237390"/>
                    <a:pt x="1060450" y="530225"/>
                  </a:cubicBezTo>
                  <a:cubicBezTo>
                    <a:pt x="1060450" y="623814"/>
                    <a:pt x="1036203" y="711739"/>
                    <a:pt x="991505" y="786867"/>
                  </a:cubicBezTo>
                  <a:cubicBezTo>
                    <a:pt x="986896" y="797848"/>
                    <a:pt x="980778" y="808487"/>
                    <a:pt x="974005" y="819109"/>
                  </a:cubicBezTo>
                  <a:cubicBezTo>
                    <a:pt x="971394" y="824510"/>
                    <a:pt x="968062" y="829435"/>
                    <a:pt x="963990" y="833838"/>
                  </a:cubicBezTo>
                  <a:cubicBezTo>
                    <a:pt x="930875" y="885676"/>
                    <a:pt x="886613" y="938225"/>
                    <a:pt x="840383" y="984455"/>
                  </a:cubicBezTo>
                  <a:cubicBezTo>
                    <a:pt x="667147" y="1168274"/>
                    <a:pt x="592334" y="1361619"/>
                    <a:pt x="536574" y="1577190"/>
                  </a:cubicBezTo>
                  <a:cubicBezTo>
                    <a:pt x="453295" y="1380671"/>
                    <a:pt x="392243" y="1203201"/>
                    <a:pt x="267689" y="1035256"/>
                  </a:cubicBezTo>
                  <a:cubicBezTo>
                    <a:pt x="174316" y="941883"/>
                    <a:pt x="72008" y="838967"/>
                    <a:pt x="53924" y="759192"/>
                  </a:cubicBezTo>
                  <a:cubicBezTo>
                    <a:pt x="18761" y="690487"/>
                    <a:pt x="0" y="612547"/>
                    <a:pt x="0" y="530225"/>
                  </a:cubicBezTo>
                  <a:cubicBezTo>
                    <a:pt x="0" y="237390"/>
                    <a:pt x="237390" y="0"/>
                    <a:pt x="530225" y="0"/>
                  </a:cubicBezTo>
                  <a:close/>
                </a:path>
              </a:pathLst>
            </a:cu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marL="0" marR="0" lvl="0" indent="0" algn="ctr"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sp>
          <p:nvSpPr>
            <p:cNvPr id="285" name="流程图: 联系 8">
              <a:extLst>
                <a:ext uri="{FF2B5EF4-FFF2-40B4-BE49-F238E27FC236}">
                  <a16:creationId xmlns:a16="http://schemas.microsoft.com/office/drawing/2014/main" id="{2C65638E-A248-1408-28E0-EAF55E2E6D78}"/>
                </a:ext>
              </a:extLst>
            </p:cNvPr>
            <p:cNvSpPr/>
            <p:nvPr/>
          </p:nvSpPr>
          <p:spPr>
            <a:xfrm>
              <a:off x="2847235" y="2781652"/>
              <a:ext cx="431867" cy="569023"/>
            </a:xfrm>
            <a:custGeom>
              <a:avLst/>
              <a:gdLst/>
              <a:ahLst/>
              <a:cxnLst/>
              <a:rect l="l" t="t" r="r" b="b"/>
              <a:pathLst>
                <a:path w="1060450" h="1577190">
                  <a:moveTo>
                    <a:pt x="734308" y="335078"/>
                  </a:moveTo>
                  <a:lnTo>
                    <a:pt x="613875" y="450848"/>
                  </a:lnTo>
                  <a:lnTo>
                    <a:pt x="457338" y="450848"/>
                  </a:lnTo>
                  <a:lnTo>
                    <a:pt x="336906" y="335079"/>
                  </a:lnTo>
                  <a:lnTo>
                    <a:pt x="305222" y="368039"/>
                  </a:lnTo>
                  <a:lnTo>
                    <a:pt x="457200" y="514131"/>
                  </a:lnTo>
                  <a:lnTo>
                    <a:pt x="457200" y="665162"/>
                  </a:lnTo>
                  <a:lnTo>
                    <a:pt x="461963" y="665162"/>
                  </a:lnTo>
                  <a:lnTo>
                    <a:pt x="461963" y="943530"/>
                  </a:lnTo>
                  <a:cubicBezTo>
                    <a:pt x="461963" y="959443"/>
                    <a:pt x="474863" y="972343"/>
                    <a:pt x="490776" y="972343"/>
                  </a:cubicBezTo>
                  <a:cubicBezTo>
                    <a:pt x="506689" y="972343"/>
                    <a:pt x="519589" y="959443"/>
                    <a:pt x="519589" y="943530"/>
                  </a:cubicBezTo>
                  <a:lnTo>
                    <a:pt x="519589" y="665162"/>
                  </a:lnTo>
                  <a:lnTo>
                    <a:pt x="554832" y="665162"/>
                  </a:lnTo>
                  <a:lnTo>
                    <a:pt x="554832" y="943530"/>
                  </a:lnTo>
                  <a:cubicBezTo>
                    <a:pt x="554832" y="959443"/>
                    <a:pt x="567732" y="972343"/>
                    <a:pt x="583645" y="972343"/>
                  </a:cubicBezTo>
                  <a:cubicBezTo>
                    <a:pt x="599558" y="972343"/>
                    <a:pt x="612458" y="959443"/>
                    <a:pt x="612458" y="943530"/>
                  </a:cubicBezTo>
                  <a:lnTo>
                    <a:pt x="612458" y="665162"/>
                  </a:lnTo>
                  <a:lnTo>
                    <a:pt x="614362" y="665162"/>
                  </a:lnTo>
                  <a:lnTo>
                    <a:pt x="614362" y="513796"/>
                  </a:lnTo>
                  <a:lnTo>
                    <a:pt x="765992" y="368038"/>
                  </a:lnTo>
                  <a:close/>
                  <a:moveTo>
                    <a:pt x="539524" y="302757"/>
                  </a:moveTo>
                  <a:cubicBezTo>
                    <a:pt x="507836" y="302757"/>
                    <a:pt x="482147" y="328446"/>
                    <a:pt x="482147" y="360134"/>
                  </a:cubicBezTo>
                  <a:cubicBezTo>
                    <a:pt x="482147" y="391822"/>
                    <a:pt x="507836" y="417511"/>
                    <a:pt x="539524" y="417511"/>
                  </a:cubicBezTo>
                  <a:cubicBezTo>
                    <a:pt x="571212" y="417511"/>
                    <a:pt x="596901" y="391822"/>
                    <a:pt x="596901" y="360134"/>
                  </a:cubicBezTo>
                  <a:cubicBezTo>
                    <a:pt x="596901" y="328446"/>
                    <a:pt x="571212" y="302757"/>
                    <a:pt x="539524" y="302757"/>
                  </a:cubicBezTo>
                  <a:close/>
                  <a:moveTo>
                    <a:pt x="530225" y="0"/>
                  </a:moveTo>
                  <a:cubicBezTo>
                    <a:pt x="823060" y="0"/>
                    <a:pt x="1060450" y="237390"/>
                    <a:pt x="1060450" y="530225"/>
                  </a:cubicBezTo>
                  <a:cubicBezTo>
                    <a:pt x="1060450" y="623814"/>
                    <a:pt x="1036203" y="711739"/>
                    <a:pt x="991505" y="786867"/>
                  </a:cubicBezTo>
                  <a:cubicBezTo>
                    <a:pt x="986896" y="797848"/>
                    <a:pt x="980778" y="808487"/>
                    <a:pt x="974005" y="819109"/>
                  </a:cubicBezTo>
                  <a:cubicBezTo>
                    <a:pt x="971394" y="824510"/>
                    <a:pt x="968062" y="829435"/>
                    <a:pt x="963990" y="833838"/>
                  </a:cubicBezTo>
                  <a:cubicBezTo>
                    <a:pt x="930875" y="885676"/>
                    <a:pt x="886613" y="938225"/>
                    <a:pt x="840383" y="984455"/>
                  </a:cubicBezTo>
                  <a:cubicBezTo>
                    <a:pt x="667147" y="1168274"/>
                    <a:pt x="592334" y="1361619"/>
                    <a:pt x="536574" y="1577190"/>
                  </a:cubicBezTo>
                  <a:cubicBezTo>
                    <a:pt x="453295" y="1380671"/>
                    <a:pt x="392243" y="1203201"/>
                    <a:pt x="267689" y="1035256"/>
                  </a:cubicBezTo>
                  <a:cubicBezTo>
                    <a:pt x="174316" y="941883"/>
                    <a:pt x="72008" y="838967"/>
                    <a:pt x="53924" y="759192"/>
                  </a:cubicBezTo>
                  <a:cubicBezTo>
                    <a:pt x="18761" y="690487"/>
                    <a:pt x="0" y="612547"/>
                    <a:pt x="0" y="530225"/>
                  </a:cubicBezTo>
                  <a:cubicBezTo>
                    <a:pt x="0" y="237390"/>
                    <a:pt x="237390" y="0"/>
                    <a:pt x="530225"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31" tIns="45715" rIns="91431" bIns="45715" anchor="ctr"/>
            <a:lstStyle/>
            <a:p>
              <a:pPr marL="0" marR="0" lvl="0" indent="0" algn="ctr" defTabSz="920658"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lumMod val="75000"/>
                  </a:prstClr>
                </a:solidFill>
                <a:effectLst/>
                <a:uLnTx/>
                <a:uFillTx/>
                <a:latin typeface="等线" panose="020F0502020204030204"/>
                <a:ea typeface="微软雅黑" panose="020B0503020204020204" pitchFamily="34" charset="-122"/>
                <a:cs typeface="+mn-cs"/>
              </a:endParaRPr>
            </a:p>
          </p:txBody>
        </p:sp>
      </p:grpSp>
      <p:grpSp>
        <p:nvGrpSpPr>
          <p:cNvPr id="393" name="组合 1">
            <a:extLst>
              <a:ext uri="{FF2B5EF4-FFF2-40B4-BE49-F238E27FC236}">
                <a16:creationId xmlns:a16="http://schemas.microsoft.com/office/drawing/2014/main" id="{8B79276C-71D2-17AB-33D1-2DC712A5E083}"/>
              </a:ext>
            </a:extLst>
          </p:cNvPr>
          <p:cNvGrpSpPr/>
          <p:nvPr/>
        </p:nvGrpSpPr>
        <p:grpSpPr>
          <a:xfrm>
            <a:off x="263041" y="2507948"/>
            <a:ext cx="1161380" cy="1134878"/>
            <a:chOff x="9419059" y="1631133"/>
            <a:chExt cx="1791655" cy="1791889"/>
          </a:xfrm>
        </p:grpSpPr>
        <p:sp>
          <p:nvSpPr>
            <p:cNvPr id="394" name="椭圆 5">
              <a:extLst>
                <a:ext uri="{FF2B5EF4-FFF2-40B4-BE49-F238E27FC236}">
                  <a16:creationId xmlns:a16="http://schemas.microsoft.com/office/drawing/2014/main" id="{D14A4360-CA0D-40E7-2A7F-00E725D4CBDD}"/>
                </a:ext>
              </a:extLst>
            </p:cNvPr>
            <p:cNvSpPr/>
            <p:nvPr/>
          </p:nvSpPr>
          <p:spPr>
            <a:xfrm>
              <a:off x="9419059" y="1631133"/>
              <a:ext cx="1791655" cy="1791888"/>
            </a:xfrm>
            <a:prstGeom prst="ellipse">
              <a:avLst/>
            </a:pr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21"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395" name="弧形 394">
              <a:extLst>
                <a:ext uri="{FF2B5EF4-FFF2-40B4-BE49-F238E27FC236}">
                  <a16:creationId xmlns:a16="http://schemas.microsoft.com/office/drawing/2014/main" id="{A0081E1A-32A7-A35D-124F-C747B3EAF67E}"/>
                </a:ext>
              </a:extLst>
            </p:cNvPr>
            <p:cNvSpPr/>
            <p:nvPr/>
          </p:nvSpPr>
          <p:spPr>
            <a:xfrm>
              <a:off x="9419059" y="1631134"/>
              <a:ext cx="1791655" cy="1791888"/>
            </a:xfrm>
            <a:prstGeom prst="arc">
              <a:avLst>
                <a:gd name="adj1" fmla="val 16200000"/>
                <a:gd name="adj2" fmla="val 7925213"/>
              </a:avLst>
            </a:prstGeom>
            <a:solidFill>
              <a:schemeClr val="bg1"/>
            </a:solidFill>
            <a:ln w="127000" cap="rnd">
              <a:gradFill>
                <a:gsLst>
                  <a:gs pos="0">
                    <a:srgbClr val="00B0F0"/>
                  </a:gs>
                  <a:gs pos="100000">
                    <a:srgbClr val="0000FF"/>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21"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396" name="椭圆 8">
              <a:extLst>
                <a:ext uri="{FF2B5EF4-FFF2-40B4-BE49-F238E27FC236}">
                  <a16:creationId xmlns:a16="http://schemas.microsoft.com/office/drawing/2014/main" id="{9E6AA9E2-590E-7E35-0EB9-3B9C130EF9FA}"/>
                </a:ext>
              </a:extLst>
            </p:cNvPr>
            <p:cNvSpPr/>
            <p:nvPr/>
          </p:nvSpPr>
          <p:spPr>
            <a:xfrm>
              <a:off x="9689022" y="1901132"/>
              <a:ext cx="1251726" cy="1251890"/>
            </a:xfrm>
            <a:prstGeom prst="ellipse">
              <a:avLst/>
            </a:prstGeom>
            <a:solidFill>
              <a:srgbClr val="0000F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21"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397" name="矩形 396">
              <a:extLst>
                <a:ext uri="{FF2B5EF4-FFF2-40B4-BE49-F238E27FC236}">
                  <a16:creationId xmlns:a16="http://schemas.microsoft.com/office/drawing/2014/main" id="{1503427B-E13B-A0F8-F8A0-B77A0C63A36D}"/>
                </a:ext>
              </a:extLst>
            </p:cNvPr>
            <p:cNvSpPr/>
            <p:nvPr/>
          </p:nvSpPr>
          <p:spPr>
            <a:xfrm>
              <a:off x="9615845" y="2196564"/>
              <a:ext cx="1190944" cy="635388"/>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400" b="0" i="0" u="none" strike="noStrike" kern="1200" cap="none" spc="0" normalizeH="0" baseline="0" noProof="0" dirty="0">
                  <a:ln>
                    <a:noFill/>
                  </a:ln>
                  <a:solidFill>
                    <a:prstClr val="white"/>
                  </a:solidFill>
                  <a:effectLst/>
                  <a:uLnTx/>
                  <a:uFillTx/>
                  <a:latin typeface="等线" panose="020F0502020204030204"/>
                  <a:ea typeface="新細明體" panose="02020500000000000000" pitchFamily="18" charset="-120"/>
                  <a:cs typeface="+mn-ea"/>
                  <a:sym typeface="+mn-lt"/>
                </a:rPr>
                <a:t>~</a:t>
              </a:r>
              <a:r>
                <a:rPr kumimoji="0" lang="en-US" altLang="zh-CN" sz="24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ea"/>
                  <a:sym typeface="+mn-lt"/>
                </a:rPr>
                <a:t>60%</a:t>
              </a:r>
              <a:endParaRPr kumimoji="0" lang="zh-CN" altLang="en-US" sz="24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398" name="矩形 397">
            <a:extLst>
              <a:ext uri="{FF2B5EF4-FFF2-40B4-BE49-F238E27FC236}">
                <a16:creationId xmlns:a16="http://schemas.microsoft.com/office/drawing/2014/main" id="{7191F0F7-D5DA-10C3-7C74-20DD92986E20}"/>
              </a:ext>
            </a:extLst>
          </p:cNvPr>
          <p:cNvSpPr/>
          <p:nvPr/>
        </p:nvSpPr>
        <p:spPr>
          <a:xfrm>
            <a:off x="4705380" y="1329411"/>
            <a:ext cx="809837" cy="461665"/>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ea"/>
                <a:sym typeface="+mn-lt"/>
              </a:rPr>
              <a:t>Asia</a:t>
            </a:r>
            <a:endParaRPr kumimoji="0" lang="zh-CN" altLang="en-US" sz="24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ea"/>
              <a:sym typeface="+mn-lt"/>
            </a:endParaRPr>
          </a:p>
        </p:txBody>
      </p:sp>
      <p:grpSp>
        <p:nvGrpSpPr>
          <p:cNvPr id="399" name="组合 1">
            <a:extLst>
              <a:ext uri="{FF2B5EF4-FFF2-40B4-BE49-F238E27FC236}">
                <a16:creationId xmlns:a16="http://schemas.microsoft.com/office/drawing/2014/main" id="{31CA7524-9C41-32D6-3359-9E241BB8697E}"/>
              </a:ext>
            </a:extLst>
          </p:cNvPr>
          <p:cNvGrpSpPr/>
          <p:nvPr/>
        </p:nvGrpSpPr>
        <p:grpSpPr>
          <a:xfrm>
            <a:off x="5655734" y="1545280"/>
            <a:ext cx="1318016" cy="1197024"/>
            <a:chOff x="9419059" y="1631133"/>
            <a:chExt cx="1791655" cy="1791889"/>
          </a:xfrm>
        </p:grpSpPr>
        <p:sp>
          <p:nvSpPr>
            <p:cNvPr id="400" name="椭圆 5">
              <a:extLst>
                <a:ext uri="{FF2B5EF4-FFF2-40B4-BE49-F238E27FC236}">
                  <a16:creationId xmlns:a16="http://schemas.microsoft.com/office/drawing/2014/main" id="{55C96E2C-5F30-980B-9024-8621C088D5CF}"/>
                </a:ext>
              </a:extLst>
            </p:cNvPr>
            <p:cNvSpPr/>
            <p:nvPr/>
          </p:nvSpPr>
          <p:spPr>
            <a:xfrm>
              <a:off x="9419059" y="1631133"/>
              <a:ext cx="1791655" cy="1791888"/>
            </a:xfrm>
            <a:prstGeom prst="ellipse">
              <a:avLst/>
            </a:prstGeom>
            <a:no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21"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401" name="弧形 400">
              <a:extLst>
                <a:ext uri="{FF2B5EF4-FFF2-40B4-BE49-F238E27FC236}">
                  <a16:creationId xmlns:a16="http://schemas.microsoft.com/office/drawing/2014/main" id="{C1C9034D-16FB-5996-1460-DA42389E26BD}"/>
                </a:ext>
              </a:extLst>
            </p:cNvPr>
            <p:cNvSpPr/>
            <p:nvPr/>
          </p:nvSpPr>
          <p:spPr>
            <a:xfrm>
              <a:off x="9419059" y="1631134"/>
              <a:ext cx="1791655" cy="1791888"/>
            </a:xfrm>
            <a:prstGeom prst="arc">
              <a:avLst>
                <a:gd name="adj1" fmla="val 16200000"/>
                <a:gd name="adj2" fmla="val 3369642"/>
              </a:avLst>
            </a:prstGeom>
            <a:solidFill>
              <a:schemeClr val="bg1"/>
            </a:solidFill>
            <a:ln w="127000" cap="rnd">
              <a:gradFill>
                <a:gsLst>
                  <a:gs pos="0">
                    <a:srgbClr val="00B0F0"/>
                  </a:gs>
                  <a:gs pos="100000">
                    <a:srgbClr val="0000FF"/>
                  </a:gs>
                </a:gsLst>
                <a:lin ang="5400000" scaled="1"/>
              </a:gra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21" b="0" i="0" u="none" strike="noStrike" kern="1200" cap="none" spc="0" normalizeH="0" baseline="0" noProof="0" dirty="0">
                <a:ln>
                  <a:noFill/>
                </a:ln>
                <a:solidFill>
                  <a:prstClr val="black"/>
                </a:solidFill>
                <a:effectLst/>
                <a:uLnTx/>
                <a:uFillTx/>
                <a:latin typeface="等线" panose="020F0502020204030204"/>
                <a:ea typeface="等线" panose="02010600030101010101" pitchFamily="2" charset="-122"/>
                <a:cs typeface="+mn-ea"/>
                <a:sym typeface="+mn-lt"/>
              </a:endParaRPr>
            </a:p>
          </p:txBody>
        </p:sp>
        <p:sp>
          <p:nvSpPr>
            <p:cNvPr id="402" name="椭圆 8">
              <a:extLst>
                <a:ext uri="{FF2B5EF4-FFF2-40B4-BE49-F238E27FC236}">
                  <a16:creationId xmlns:a16="http://schemas.microsoft.com/office/drawing/2014/main" id="{4226D886-4D69-1546-E132-056143658F0D}"/>
                </a:ext>
              </a:extLst>
            </p:cNvPr>
            <p:cNvSpPr/>
            <p:nvPr/>
          </p:nvSpPr>
          <p:spPr>
            <a:xfrm>
              <a:off x="9689022" y="1901132"/>
              <a:ext cx="1251726" cy="1251890"/>
            </a:xfrm>
            <a:prstGeom prst="ellipse">
              <a:avLst/>
            </a:prstGeom>
            <a:solidFill>
              <a:srgbClr val="0000F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321"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ea"/>
                <a:sym typeface="+mn-lt"/>
              </a:endParaRPr>
            </a:p>
          </p:txBody>
        </p:sp>
        <p:sp>
          <p:nvSpPr>
            <p:cNvPr id="403" name="矩形 402">
              <a:extLst>
                <a:ext uri="{FF2B5EF4-FFF2-40B4-BE49-F238E27FC236}">
                  <a16:creationId xmlns:a16="http://schemas.microsoft.com/office/drawing/2014/main" id="{EC381B05-88FA-3944-4953-054359A0A195}"/>
                </a:ext>
              </a:extLst>
            </p:cNvPr>
            <p:cNvSpPr/>
            <p:nvPr/>
          </p:nvSpPr>
          <p:spPr>
            <a:xfrm>
              <a:off x="9535674" y="2154206"/>
              <a:ext cx="1351289" cy="720106"/>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800" b="0" i="0" u="none" strike="noStrike" kern="1200" cap="none" spc="0" normalizeH="0" baseline="0" noProof="0" dirty="0">
                  <a:ln>
                    <a:noFill/>
                  </a:ln>
                  <a:solidFill>
                    <a:prstClr val="white"/>
                  </a:solidFill>
                  <a:effectLst/>
                  <a:uLnTx/>
                  <a:uFillTx/>
                  <a:latin typeface="等线" panose="020F0502020204030204"/>
                  <a:ea typeface="新細明體" panose="02020500000000000000" pitchFamily="18" charset="-120"/>
                  <a:cs typeface="+mn-ea"/>
                  <a:sym typeface="+mn-lt"/>
                </a:rPr>
                <a:t>~4</a:t>
              </a:r>
              <a:r>
                <a:rPr kumimoji="0" lang="en-US" altLang="zh-CN" sz="2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ea"/>
                  <a:sym typeface="+mn-lt"/>
                </a:rPr>
                <a:t>0%</a:t>
              </a:r>
              <a:endParaRPr kumimoji="0" lang="zh-CN" altLang="en-US" sz="2800" b="0" i="0" u="none" strike="noStrike" kern="1200" cap="none" spc="0" normalizeH="0" baseline="0" noProof="0" dirty="0">
                <a:ln>
                  <a:noFill/>
                </a:ln>
                <a:solidFill>
                  <a:prstClr val="white"/>
                </a:solidFill>
                <a:effectLst/>
                <a:uLnTx/>
                <a:uFillTx/>
                <a:latin typeface="等线" panose="020F0502020204030204"/>
                <a:ea typeface="等线" panose="02010600030101010101" pitchFamily="2" charset="-122"/>
                <a:cs typeface="+mn-ea"/>
                <a:sym typeface="+mn-lt"/>
              </a:endParaRPr>
            </a:p>
          </p:txBody>
        </p:sp>
      </p:grpSp>
      <p:sp>
        <p:nvSpPr>
          <p:cNvPr id="404" name="矩形 403">
            <a:extLst>
              <a:ext uri="{FF2B5EF4-FFF2-40B4-BE49-F238E27FC236}">
                <a16:creationId xmlns:a16="http://schemas.microsoft.com/office/drawing/2014/main" id="{8BBF74B2-438B-0763-4832-7AEE4247964B}"/>
              </a:ext>
            </a:extLst>
          </p:cNvPr>
          <p:cNvSpPr/>
          <p:nvPr/>
        </p:nvSpPr>
        <p:spPr>
          <a:xfrm>
            <a:off x="501272" y="1374509"/>
            <a:ext cx="3182731" cy="461665"/>
          </a:xfrm>
          <a:prstGeom prst="rect">
            <a:avLst/>
          </a:prstGeom>
        </p:spPr>
        <p:txBody>
          <a:bodyPr wrap="none"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TW" sz="24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ea"/>
                <a:sym typeface="+mn-lt"/>
              </a:rPr>
              <a:t>Europe and America</a:t>
            </a:r>
            <a:endParaRPr kumimoji="0" lang="zh-CN" altLang="en-US" sz="2400" b="1" i="0" u="none" strike="noStrike" kern="120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ea"/>
              <a:sym typeface="+mn-lt"/>
            </a:endParaRPr>
          </a:p>
        </p:txBody>
      </p:sp>
      <p:sp>
        <p:nvSpPr>
          <p:cNvPr id="406" name="矩形 405">
            <a:extLst>
              <a:ext uri="{FF2B5EF4-FFF2-40B4-BE49-F238E27FC236}">
                <a16:creationId xmlns:a16="http://schemas.microsoft.com/office/drawing/2014/main" id="{1AB7F316-2A5E-BCA4-5F84-7C9CA013FD47}"/>
              </a:ext>
            </a:extLst>
          </p:cNvPr>
          <p:cNvSpPr/>
          <p:nvPr/>
        </p:nvSpPr>
        <p:spPr>
          <a:xfrm>
            <a:off x="8495692" y="860474"/>
            <a:ext cx="1210570" cy="338544"/>
          </a:xfrm>
          <a:prstGeom prst="rect">
            <a:avLst/>
          </a:prstGeom>
        </p:spPr>
        <p:txBody>
          <a:bodyPr wrap="none" lIns="91431" tIns="45715" rIns="91431" bIns="45715">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dirty="0" err="1">
                <a:ln>
                  <a:noFill/>
                </a:ln>
                <a:solidFill>
                  <a:srgbClr val="FF9999"/>
                </a:solidFill>
                <a:effectLst/>
                <a:uLnTx/>
                <a:uFillTx/>
                <a:latin typeface="微软雅黑" panose="020B0503020204020204" pitchFamily="34" charset="-122"/>
                <a:ea typeface="微软雅黑" panose="020B0503020204020204" pitchFamily="34" charset="-122"/>
                <a:cs typeface="+mn-cs"/>
              </a:rPr>
              <a:t>TY,Taiwan</a:t>
            </a:r>
            <a:endParaRPr kumimoji="0" lang="en-US" altLang="zh-TW" sz="1600" b="1" i="0" u="none" strike="noStrike" kern="1200" cap="none" spc="0" normalizeH="0" baseline="0" noProof="0" dirty="0">
              <a:ln>
                <a:noFill/>
              </a:ln>
              <a:solidFill>
                <a:srgbClr val="FF9999"/>
              </a:solidFill>
              <a:effectLst/>
              <a:uLnTx/>
              <a:uFillTx/>
              <a:latin typeface="微软雅黑" panose="020B0503020204020204" pitchFamily="34" charset="-122"/>
              <a:ea typeface="微软雅黑" panose="020B0503020204020204" pitchFamily="34" charset="-122"/>
              <a:cs typeface="+mn-cs"/>
            </a:endParaRPr>
          </a:p>
        </p:txBody>
      </p:sp>
      <p:pic>
        <p:nvPicPr>
          <p:cNvPr id="407" name="Picture 2">
            <a:extLst>
              <a:ext uri="{FF2B5EF4-FFF2-40B4-BE49-F238E27FC236}">
                <a16:creationId xmlns:a16="http://schemas.microsoft.com/office/drawing/2014/main" id="{42689DE0-5F6B-E361-3104-EAEB0F324785}"/>
              </a:ext>
            </a:extLst>
          </p:cNvPr>
          <p:cNvPicPr>
            <a:picLocks noChangeAspect="1" noChangeArrowheads="1"/>
          </p:cNvPicPr>
          <p:nvPr/>
        </p:nvPicPr>
        <p:blipFill>
          <a:blip r:embed="rId8" cstate="hqprint">
            <a:extLst>
              <a:ext uri="{28A0092B-C50C-407E-A947-70E740481C1C}">
                <a14:useLocalDpi xmlns:a14="http://schemas.microsoft.com/office/drawing/2010/main" val="0"/>
              </a:ext>
            </a:extLst>
          </a:blip>
          <a:srcRect/>
          <a:stretch>
            <a:fillRect/>
          </a:stretch>
        </p:blipFill>
        <p:spPr bwMode="auto">
          <a:xfrm>
            <a:off x="7193177" y="899404"/>
            <a:ext cx="1302515" cy="797692"/>
          </a:xfrm>
          <a:prstGeom prst="rect">
            <a:avLst/>
          </a:prstGeom>
          <a:ln w="38100">
            <a:noFill/>
            <a:miter lim="800000"/>
            <a:headEnd/>
            <a:tailEnd/>
          </a:ln>
          <a:effectLst/>
          <a:extLst>
            <a:ext uri="{909E8E84-426E-40DD-AFC4-6F175D3DCCD1}">
              <a14:hiddenFill xmlns:a14="http://schemas.microsoft.com/office/drawing/2010/main">
                <a:solidFill>
                  <a:schemeClr val="accent1"/>
                </a:solidFill>
              </a14:hiddenFill>
            </a:ext>
          </a:extLst>
        </p:spPr>
      </p:pic>
      <p:cxnSp>
        <p:nvCxnSpPr>
          <p:cNvPr id="408" name="直接连接符 118">
            <a:extLst>
              <a:ext uri="{FF2B5EF4-FFF2-40B4-BE49-F238E27FC236}">
                <a16:creationId xmlns:a16="http://schemas.microsoft.com/office/drawing/2014/main" id="{ABF9029F-782E-620D-6B29-5F85D2453B85}"/>
              </a:ext>
            </a:extLst>
          </p:cNvPr>
          <p:cNvCxnSpPr/>
          <p:nvPr/>
        </p:nvCxnSpPr>
        <p:spPr>
          <a:xfrm>
            <a:off x="8562184" y="1199017"/>
            <a:ext cx="2504984" cy="0"/>
          </a:xfrm>
          <a:prstGeom prst="line">
            <a:avLst/>
          </a:prstGeom>
          <a:noFill/>
          <a:ln w="12700" cap="flat" cmpd="sng" algn="ctr">
            <a:solidFill>
              <a:sysClr val="window" lastClr="FFFFFF">
                <a:lumMod val="50000"/>
              </a:sysClr>
            </a:solidFill>
            <a:prstDash val="dash"/>
            <a:headEnd type="none" w="med" len="med"/>
            <a:tailEnd type="none" w="med" len="med"/>
          </a:ln>
          <a:effectLst/>
        </p:spPr>
      </p:cxnSp>
      <p:pic>
        <p:nvPicPr>
          <p:cNvPr id="409" name="圖片 408">
            <a:extLst>
              <a:ext uri="{FF2B5EF4-FFF2-40B4-BE49-F238E27FC236}">
                <a16:creationId xmlns:a16="http://schemas.microsoft.com/office/drawing/2014/main" id="{B6170BA6-7E29-E7E4-493F-5872D539B742}"/>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7941548" y="2338944"/>
            <a:ext cx="1290245" cy="813998"/>
          </a:xfrm>
          <a:prstGeom prst="rect">
            <a:avLst/>
          </a:prstGeom>
          <a:ln w="38100" cap="sq">
            <a:noFill/>
            <a:prstDash val="solid"/>
            <a:miter lim="800000"/>
          </a:ln>
          <a:effectLst/>
        </p:spPr>
      </p:pic>
      <p:sp>
        <p:nvSpPr>
          <p:cNvPr id="410" name="矩形 409">
            <a:extLst>
              <a:ext uri="{FF2B5EF4-FFF2-40B4-BE49-F238E27FC236}">
                <a16:creationId xmlns:a16="http://schemas.microsoft.com/office/drawing/2014/main" id="{9383588F-DFF6-F19B-2116-AAE6185941A4}"/>
              </a:ext>
            </a:extLst>
          </p:cNvPr>
          <p:cNvSpPr/>
          <p:nvPr/>
        </p:nvSpPr>
        <p:spPr>
          <a:xfrm>
            <a:off x="9258759" y="2266319"/>
            <a:ext cx="1934935" cy="338544"/>
          </a:xfrm>
          <a:prstGeom prst="rect">
            <a:avLst/>
          </a:prstGeom>
        </p:spPr>
        <p:txBody>
          <a:bodyPr wrap="none" lIns="91431" tIns="45715" rIns="91431" bIns="45715">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dirty="0" err="1">
                <a:ln>
                  <a:noFill/>
                </a:ln>
                <a:solidFill>
                  <a:srgbClr val="FF9999"/>
                </a:solidFill>
                <a:effectLst/>
                <a:uLnTx/>
                <a:uFillTx/>
                <a:latin typeface="微软雅黑" panose="020B0503020204020204" pitchFamily="34" charset="-122"/>
                <a:ea typeface="微软雅黑" panose="020B0503020204020204" pitchFamily="34" charset="-122"/>
                <a:cs typeface="+mn-cs"/>
              </a:rPr>
              <a:t>Jiashan,ZJ</a:t>
            </a:r>
            <a:r>
              <a:rPr kumimoji="0" lang="en-US" altLang="zh-TW" sz="1600" b="1" i="0" u="none" strike="noStrike" kern="1200" cap="none" spc="0" normalizeH="0" baseline="0" noProof="0" dirty="0">
                <a:ln>
                  <a:noFill/>
                </a:ln>
                <a:solidFill>
                  <a:srgbClr val="FF9999"/>
                </a:solidFill>
                <a:effectLst/>
                <a:uLnTx/>
                <a:uFillTx/>
                <a:latin typeface="微软雅黑" panose="020B0503020204020204" pitchFamily="34" charset="-122"/>
                <a:ea typeface="微软雅黑" panose="020B0503020204020204" pitchFamily="34" charset="-122"/>
                <a:cs typeface="+mn-cs"/>
              </a:rPr>
              <a:t>, China</a:t>
            </a:r>
          </a:p>
        </p:txBody>
      </p:sp>
      <p:cxnSp>
        <p:nvCxnSpPr>
          <p:cNvPr id="411" name="直接连接符 118">
            <a:extLst>
              <a:ext uri="{FF2B5EF4-FFF2-40B4-BE49-F238E27FC236}">
                <a16:creationId xmlns:a16="http://schemas.microsoft.com/office/drawing/2014/main" id="{90A8AE66-A4DF-8CF0-C89F-A79F504B68C4}"/>
              </a:ext>
            </a:extLst>
          </p:cNvPr>
          <p:cNvCxnSpPr/>
          <p:nvPr/>
        </p:nvCxnSpPr>
        <p:spPr>
          <a:xfrm>
            <a:off x="9325251" y="2604862"/>
            <a:ext cx="2504984" cy="0"/>
          </a:xfrm>
          <a:prstGeom prst="line">
            <a:avLst/>
          </a:prstGeom>
          <a:noFill/>
          <a:ln w="12700" cap="flat" cmpd="sng" algn="ctr">
            <a:solidFill>
              <a:sysClr val="window" lastClr="FFFFFF">
                <a:lumMod val="50000"/>
              </a:sysClr>
            </a:solidFill>
            <a:prstDash val="dash"/>
            <a:headEnd type="none" w="med" len="med"/>
            <a:tailEnd type="none" w="med" len="med"/>
          </a:ln>
          <a:effectLst/>
        </p:spPr>
      </p:cxnSp>
      <p:pic>
        <p:nvPicPr>
          <p:cNvPr id="412" name="圖片 411">
            <a:extLst>
              <a:ext uri="{FF2B5EF4-FFF2-40B4-BE49-F238E27FC236}">
                <a16:creationId xmlns:a16="http://schemas.microsoft.com/office/drawing/2014/main" id="{2FBFED9B-1562-C4EC-1C9C-720CF1FA3FFE}"/>
              </a:ext>
            </a:extLst>
          </p:cNvPr>
          <p:cNvPicPr>
            <a:picLocks noChangeAspect="1"/>
          </p:cNvPicPr>
          <p:nvPr/>
        </p:nvPicPr>
        <p:blipFill rotWithShape="1">
          <a:blip r:embed="rId10"/>
          <a:srcRect l="38989" t="10847"/>
          <a:stretch/>
        </p:blipFill>
        <p:spPr>
          <a:xfrm>
            <a:off x="6844194" y="3806130"/>
            <a:ext cx="1287513" cy="836169"/>
          </a:xfrm>
          <a:prstGeom prst="rect">
            <a:avLst/>
          </a:prstGeom>
          <a:ln w="38100">
            <a:noFill/>
          </a:ln>
          <a:effectLst/>
        </p:spPr>
      </p:pic>
      <p:sp>
        <p:nvSpPr>
          <p:cNvPr id="414" name="矩形 413">
            <a:extLst>
              <a:ext uri="{FF2B5EF4-FFF2-40B4-BE49-F238E27FC236}">
                <a16:creationId xmlns:a16="http://schemas.microsoft.com/office/drawing/2014/main" id="{E325A315-BF9B-81A7-E8C1-20F50D56925F}"/>
              </a:ext>
            </a:extLst>
          </p:cNvPr>
          <p:cNvSpPr/>
          <p:nvPr/>
        </p:nvSpPr>
        <p:spPr>
          <a:xfrm>
            <a:off x="8233140" y="3758505"/>
            <a:ext cx="1899669" cy="338544"/>
          </a:xfrm>
          <a:prstGeom prst="rect">
            <a:avLst/>
          </a:prstGeom>
        </p:spPr>
        <p:txBody>
          <a:bodyPr wrap="none" lIns="91431" tIns="45715" rIns="91431" bIns="45715">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dirty="0" err="1">
                <a:ln>
                  <a:noFill/>
                </a:ln>
                <a:solidFill>
                  <a:srgbClr val="FF9999"/>
                </a:solidFill>
                <a:effectLst/>
                <a:uLnTx/>
                <a:uFillTx/>
                <a:latin typeface="微软雅黑" panose="020B0503020204020204" pitchFamily="34" charset="-122"/>
                <a:ea typeface="微软雅黑" panose="020B0503020204020204" pitchFamily="34" charset="-122"/>
                <a:cs typeface="+mn-cs"/>
              </a:rPr>
              <a:t>Jiaxing,ZJ</a:t>
            </a:r>
            <a:r>
              <a:rPr kumimoji="0" lang="en-US" altLang="zh-TW" sz="1600" b="1" i="0" u="none" strike="noStrike" kern="1200" cap="none" spc="0" normalizeH="0" baseline="0" noProof="0" dirty="0">
                <a:ln>
                  <a:noFill/>
                </a:ln>
                <a:solidFill>
                  <a:srgbClr val="FF9999"/>
                </a:solidFill>
                <a:effectLst/>
                <a:uLnTx/>
                <a:uFillTx/>
                <a:latin typeface="微软雅黑" panose="020B0503020204020204" pitchFamily="34" charset="-122"/>
                <a:ea typeface="微软雅黑" panose="020B0503020204020204" pitchFamily="34" charset="-122"/>
                <a:cs typeface="+mn-cs"/>
              </a:rPr>
              <a:t>, China</a:t>
            </a:r>
          </a:p>
        </p:txBody>
      </p:sp>
      <p:cxnSp>
        <p:nvCxnSpPr>
          <p:cNvPr id="415" name="直接连接符 118">
            <a:extLst>
              <a:ext uri="{FF2B5EF4-FFF2-40B4-BE49-F238E27FC236}">
                <a16:creationId xmlns:a16="http://schemas.microsoft.com/office/drawing/2014/main" id="{CABB39DC-A38A-0155-5F1A-5F718D2CC5D6}"/>
              </a:ext>
            </a:extLst>
          </p:cNvPr>
          <p:cNvCxnSpPr/>
          <p:nvPr/>
        </p:nvCxnSpPr>
        <p:spPr>
          <a:xfrm>
            <a:off x="8299632" y="4097048"/>
            <a:ext cx="2504984" cy="0"/>
          </a:xfrm>
          <a:prstGeom prst="line">
            <a:avLst/>
          </a:prstGeom>
          <a:noFill/>
          <a:ln w="12700" cap="flat" cmpd="sng" algn="ctr">
            <a:solidFill>
              <a:sysClr val="window" lastClr="FFFFFF">
                <a:lumMod val="50000"/>
              </a:sysClr>
            </a:solidFill>
            <a:prstDash val="dash"/>
            <a:headEnd type="none" w="med" len="med"/>
            <a:tailEnd type="none" w="med" len="med"/>
          </a:ln>
          <a:effectLst/>
        </p:spPr>
      </p:cxnSp>
      <p:pic>
        <p:nvPicPr>
          <p:cNvPr id="416" name="Picture 6" descr="ntitled-8 copy">
            <a:extLst>
              <a:ext uri="{FF2B5EF4-FFF2-40B4-BE49-F238E27FC236}">
                <a16:creationId xmlns:a16="http://schemas.microsoft.com/office/drawing/2014/main" id="{0DF2870F-2E05-B7BB-9FD2-7B4DFA7162C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733734" y="5070734"/>
            <a:ext cx="1273123" cy="816670"/>
          </a:xfrm>
          <a:prstGeom prst="rect">
            <a:avLst/>
          </a:prstGeom>
          <a:ln w="38100">
            <a:noFill/>
          </a:ln>
          <a:effectLst/>
          <a:extLst>
            <a:ext uri="{909E8E84-426E-40DD-AFC4-6F175D3DCCD1}">
              <a14:hiddenFill xmlns:a14="http://schemas.microsoft.com/office/drawing/2010/main">
                <a:solidFill>
                  <a:srgbClr val="FFFFFF"/>
                </a:solidFill>
              </a14:hiddenFill>
            </a:ext>
          </a:extLst>
        </p:spPr>
      </p:pic>
      <p:sp>
        <p:nvSpPr>
          <p:cNvPr id="418" name="矩形 417">
            <a:extLst>
              <a:ext uri="{FF2B5EF4-FFF2-40B4-BE49-F238E27FC236}">
                <a16:creationId xmlns:a16="http://schemas.microsoft.com/office/drawing/2014/main" id="{1F837114-2FCE-B6F8-C1BB-076DF7DB4029}"/>
              </a:ext>
            </a:extLst>
          </p:cNvPr>
          <p:cNvSpPr/>
          <p:nvPr/>
        </p:nvSpPr>
        <p:spPr>
          <a:xfrm>
            <a:off x="6077647" y="5022100"/>
            <a:ext cx="1210570" cy="338544"/>
          </a:xfrm>
          <a:prstGeom prst="rect">
            <a:avLst/>
          </a:prstGeom>
        </p:spPr>
        <p:txBody>
          <a:bodyPr wrap="none" lIns="91431" tIns="45715" rIns="91431" bIns="45715">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TW" sz="1600" b="1" i="0" u="none" strike="noStrike" kern="1200" cap="none" spc="0" normalizeH="0" baseline="0" noProof="0" dirty="0">
                <a:ln>
                  <a:noFill/>
                </a:ln>
                <a:solidFill>
                  <a:srgbClr val="FF9999"/>
                </a:solidFill>
                <a:effectLst/>
                <a:uLnTx/>
                <a:uFillTx/>
                <a:latin typeface="微软雅黑" panose="020B0503020204020204" pitchFamily="34" charset="-122"/>
                <a:ea typeface="微软雅黑" panose="020B0503020204020204" pitchFamily="34" charset="-122"/>
                <a:cs typeface="+mn-cs"/>
              </a:rPr>
              <a:t>DG, China</a:t>
            </a:r>
          </a:p>
        </p:txBody>
      </p:sp>
      <p:cxnSp>
        <p:nvCxnSpPr>
          <p:cNvPr id="419" name="直接连接符 118">
            <a:extLst>
              <a:ext uri="{FF2B5EF4-FFF2-40B4-BE49-F238E27FC236}">
                <a16:creationId xmlns:a16="http://schemas.microsoft.com/office/drawing/2014/main" id="{E54BD91B-62C1-FE6E-D957-A14628FCAB98}"/>
              </a:ext>
            </a:extLst>
          </p:cNvPr>
          <p:cNvCxnSpPr/>
          <p:nvPr/>
        </p:nvCxnSpPr>
        <p:spPr>
          <a:xfrm>
            <a:off x="6144139" y="5360643"/>
            <a:ext cx="2504984" cy="0"/>
          </a:xfrm>
          <a:prstGeom prst="line">
            <a:avLst/>
          </a:prstGeom>
          <a:noFill/>
          <a:ln w="12700" cap="flat" cmpd="sng" algn="ctr">
            <a:solidFill>
              <a:sysClr val="window" lastClr="FFFFFF">
                <a:lumMod val="50000"/>
              </a:sysClr>
            </a:solidFill>
            <a:prstDash val="dash"/>
            <a:headEnd type="none" w="med" len="med"/>
            <a:tailEnd type="none" w="med" len="med"/>
          </a:ln>
          <a:effectLst/>
        </p:spPr>
      </p:cxnSp>
      <p:pic>
        <p:nvPicPr>
          <p:cNvPr id="420" name="Picture 2" descr="台灣地景百選：台灣地景旅遊、飯店住宿推薦| TravelKing旅遊王">
            <a:extLst>
              <a:ext uri="{FF2B5EF4-FFF2-40B4-BE49-F238E27FC236}">
                <a16:creationId xmlns:a16="http://schemas.microsoft.com/office/drawing/2014/main" id="{291260B7-EDF0-8233-53B9-60F502AB3030}"/>
              </a:ext>
            </a:extLst>
          </p:cNvPr>
          <p:cNvPicPr>
            <a:picLocks noChangeAspect="1" noChangeArrowheads="1"/>
          </p:cNvPicPr>
          <p:nvPr/>
        </p:nvPicPr>
        <p:blipFill>
          <a:blip r:embed="rId12" cstate="hqprint">
            <a:duotone>
              <a:prstClr val="black"/>
              <a:srgbClr val="FF9999">
                <a:tint val="45000"/>
                <a:satMod val="400000"/>
              </a:srgbClr>
            </a:duotone>
            <a:extLst>
              <a:ext uri="{BEBA8EAE-BF5A-486C-A8C5-ECC9F3942E4B}">
                <a14:imgProps xmlns:a14="http://schemas.microsoft.com/office/drawing/2010/main">
                  <a14:imgLayer r:embed="rId13">
                    <a14:imgEffect>
                      <a14:backgroundRemoval t="1320" b="96370" l="7229" r="95181">
                        <a14:foregroundMark x1="77108" y1="5611" x2="77108" y2="5611"/>
                        <a14:foregroundMark x1="89759" y1="8581" x2="89759" y2="8581"/>
                        <a14:foregroundMark x1="95181" y1="9571" x2="95181" y2="9571"/>
                        <a14:foregroundMark x1="95783" y1="8581" x2="95783" y2="8581"/>
                        <a14:foregroundMark x1="74699" y1="2310" x2="74699" y2="2310"/>
                        <a14:foregroundMark x1="7831" y1="59736" x2="7831" y2="59736"/>
                        <a14:foregroundMark x1="40361" y1="93069" x2="40361" y2="93069"/>
                        <a14:foregroundMark x1="36747" y1="96370" x2="36747" y2="96370"/>
                      </a14:backgroundRemoval>
                    </a14:imgEffect>
                  </a14:imgLayer>
                </a14:imgProps>
              </a:ext>
              <a:ext uri="{28A0092B-C50C-407E-A947-70E740481C1C}">
                <a14:useLocalDpi xmlns:a14="http://schemas.microsoft.com/office/drawing/2010/main" val="0"/>
              </a:ext>
            </a:extLst>
          </a:blip>
          <a:srcRect/>
          <a:stretch>
            <a:fillRect/>
          </a:stretch>
        </p:blipFill>
        <p:spPr bwMode="auto">
          <a:xfrm>
            <a:off x="5639321" y="3241084"/>
            <a:ext cx="312971" cy="571267"/>
          </a:xfrm>
          <a:prstGeom prst="rect">
            <a:avLst/>
          </a:prstGeom>
          <a:noFill/>
          <a:extLst>
            <a:ext uri="{909E8E84-426E-40DD-AFC4-6F175D3DCCD1}">
              <a14:hiddenFill xmlns:a14="http://schemas.microsoft.com/office/drawing/2010/main">
                <a:solidFill>
                  <a:srgbClr val="FFFFFF"/>
                </a:solidFill>
              </a14:hiddenFill>
            </a:ext>
          </a:extLst>
        </p:spPr>
      </p:pic>
      <p:cxnSp>
        <p:nvCxnSpPr>
          <p:cNvPr id="421" name="直線接點 420">
            <a:extLst>
              <a:ext uri="{FF2B5EF4-FFF2-40B4-BE49-F238E27FC236}">
                <a16:creationId xmlns:a16="http://schemas.microsoft.com/office/drawing/2014/main" id="{6D344DF2-D2C6-7933-031E-88EE127F0619}"/>
              </a:ext>
            </a:extLst>
          </p:cNvPr>
          <p:cNvCxnSpPr>
            <a:endCxn id="420" idx="1"/>
          </p:cNvCxnSpPr>
          <p:nvPr/>
        </p:nvCxnSpPr>
        <p:spPr>
          <a:xfrm>
            <a:off x="5442291" y="3344198"/>
            <a:ext cx="197030" cy="18252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22" name="投影片編號版面配置區 5">
            <a:extLst>
              <a:ext uri="{FF2B5EF4-FFF2-40B4-BE49-F238E27FC236}">
                <a16:creationId xmlns:a16="http://schemas.microsoft.com/office/drawing/2014/main" id="{3E440099-8C64-431E-935E-3E4B11EC1596}"/>
              </a:ext>
            </a:extLst>
          </p:cNvPr>
          <p:cNvSpPr txBox="1">
            <a:spLocks/>
          </p:cNvSpPr>
          <p:nvPr/>
        </p:nvSpPr>
        <p:spPr>
          <a:xfrm>
            <a:off x="9155856" y="6356351"/>
            <a:ext cx="2844800" cy="365125"/>
          </a:xfrm>
          <a:prstGeom prst="rect">
            <a:avLst/>
          </a:prstGeom>
        </p:spPr>
        <p:txBody>
          <a:bodyPr vert="horz" lIns="91440" tIns="45720" rIns="91440" bIns="45720" rtlCol="0" anchor="ctr"/>
          <a:lstStyle>
            <a:defPPr>
              <a:defRPr lang="zh-CN"/>
            </a:defPPr>
            <a:lvl1pPr marL="0" algn="r" defTabSz="914400" rtl="0" eaLnBrk="1" latinLnBrk="0" hangingPunct="1">
              <a:defRPr sz="1400" b="1" kern="1200">
                <a:solidFill>
                  <a:schemeClr val="bg1"/>
                </a:solidFill>
                <a:latin typeface="Calibri" pitchFamily="34" charset="0"/>
                <a:ea typeface="微軟正黑體"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altLang="zh-TW" sz="14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5</a:t>
            </a:r>
            <a:endParaRPr kumimoji="0" lang="zh-TW" altLang="en-US" sz="14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endParaRPr>
          </a:p>
        </p:txBody>
      </p:sp>
      <p:sp>
        <p:nvSpPr>
          <p:cNvPr id="2" name="TextBox 121">
            <a:extLst>
              <a:ext uri="{FF2B5EF4-FFF2-40B4-BE49-F238E27FC236}">
                <a16:creationId xmlns:a16="http://schemas.microsoft.com/office/drawing/2014/main" id="{78039201-6010-AB32-5707-5BD07DE03FD6}"/>
              </a:ext>
            </a:extLst>
          </p:cNvPr>
          <p:cNvSpPr txBox="1"/>
          <p:nvPr/>
        </p:nvSpPr>
        <p:spPr>
          <a:xfrm>
            <a:off x="8422700" y="1110166"/>
            <a:ext cx="3682436" cy="1261874"/>
          </a:xfrm>
          <a:prstGeom prst="rect">
            <a:avLst/>
          </a:prstGeom>
          <a:noFill/>
        </p:spPr>
        <p:txBody>
          <a:bodyPr wrap="square" lIns="91431" tIns="45715" rIns="91431" bIns="45715"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Revenue share(%)</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2000" b="1" i="0" u="none" strike="noStrike" kern="1200" cap="none" spc="0" normalizeH="0" baseline="0" noProof="0" dirty="0">
                <a:ln>
                  <a:noFill/>
                </a:ln>
                <a:solidFill>
                  <a:srgbClr val="99FFCC"/>
                </a:solidFill>
                <a:effectLst/>
                <a:uLnTx/>
                <a:uFillTx/>
                <a:latin typeface="微軟正黑體" panose="020B0604030504040204" pitchFamily="34" charset="-120"/>
                <a:ea typeface="微軟正黑體" panose="020B0604030504040204" pitchFamily="34" charset="-120"/>
                <a:cs typeface="+mn-cs"/>
              </a:rPr>
              <a:t> </a:t>
            </a:r>
            <a:r>
              <a:rPr lang="en-US" altLang="zh-TW" sz="2000" b="1" dirty="0">
                <a:solidFill>
                  <a:srgbClr val="99FFCC"/>
                </a:solidFill>
                <a:latin typeface="Microsoft JhengHei"/>
                <a:ea typeface="Microsoft JhengHei"/>
                <a:cs typeface="Microsoft JhengHei"/>
                <a:sym typeface="Microsoft JhengHei"/>
              </a:rPr>
              <a:t>28.63 </a:t>
            </a:r>
            <a:r>
              <a:rPr kumimoji="0" lang="en-US" altLang="zh-TW" sz="2000" b="1" i="0" u="none" strike="noStrike" kern="1200" cap="none" spc="0" normalizeH="0" baseline="0" noProof="0" dirty="0">
                <a:ln>
                  <a:noFill/>
                </a:ln>
                <a:solidFill>
                  <a:srgbClr val="99FFCC"/>
                </a:solidFill>
                <a:effectLst/>
                <a:uLnTx/>
                <a:uFillTx/>
                <a:latin typeface="微軟正黑體" panose="020B0604030504040204" pitchFamily="34" charset="-120"/>
                <a:ea typeface="微軟正黑體" panose="020B0604030504040204" pitchFamily="34" charset="-120"/>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Employee</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 </a:t>
            </a:r>
            <a:r>
              <a:rPr lang="en-US" altLang="zh-TW" sz="1100" dirty="0">
                <a:solidFill>
                  <a:srgbClr val="BFBFBF"/>
                </a:solidFill>
                <a:latin typeface="Microsoft JhengHei"/>
                <a:ea typeface="Microsoft JhengHei"/>
                <a:cs typeface="Microsoft JhengHei"/>
                <a:sym typeface="Microsoft JhengHei"/>
              </a:rPr>
              <a:t>723</a:t>
            </a:r>
            <a:endPar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Capacity(K)</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 1,653,491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Products IN</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NEVs</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Sport</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Medical</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General</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Industrial Products</a:t>
            </a:r>
          </a:p>
        </p:txBody>
      </p:sp>
      <p:sp>
        <p:nvSpPr>
          <p:cNvPr id="3" name="TextBox 121">
            <a:extLst>
              <a:ext uri="{FF2B5EF4-FFF2-40B4-BE49-F238E27FC236}">
                <a16:creationId xmlns:a16="http://schemas.microsoft.com/office/drawing/2014/main" id="{58AE611C-10A4-4157-8346-C367FB0E6842}"/>
              </a:ext>
            </a:extLst>
          </p:cNvPr>
          <p:cNvSpPr txBox="1"/>
          <p:nvPr/>
        </p:nvSpPr>
        <p:spPr>
          <a:xfrm>
            <a:off x="9216507" y="2564031"/>
            <a:ext cx="3049169" cy="1692761"/>
          </a:xfrm>
          <a:prstGeom prst="rect">
            <a:avLst/>
          </a:prstGeom>
          <a:noFill/>
        </p:spPr>
        <p:txBody>
          <a:bodyPr wrap="square" lIns="91431" tIns="45715" rIns="91431" bIns="45715"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Revenue share(%) </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2000" b="1" i="0" u="none" strike="noStrike" kern="1200" cap="none" spc="0" normalizeH="0" baseline="0" noProof="0" dirty="0">
                <a:ln>
                  <a:noFill/>
                </a:ln>
                <a:solidFill>
                  <a:srgbClr val="99FFCC"/>
                </a:solidFill>
                <a:effectLst/>
                <a:uLnTx/>
                <a:uFillTx/>
                <a:latin typeface="微軟正黑體" panose="020B0604030504040204" pitchFamily="34" charset="-120"/>
                <a:ea typeface="微軟正黑體" panose="020B0604030504040204" pitchFamily="34" charset="-120"/>
                <a:cs typeface="+mn-cs"/>
              </a:rPr>
              <a:t>41.66%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Employee</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 1072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Capacity (K) </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 2,405,995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 </a:t>
            </a: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Products IN </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pt-BR"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ADAS</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pt-BR"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GDI</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pt-BR"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DCT</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pt-BR"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NEVs</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pt-BR"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Medical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4" name="TextBox 121">
            <a:extLst>
              <a:ext uri="{FF2B5EF4-FFF2-40B4-BE49-F238E27FC236}">
                <a16:creationId xmlns:a16="http://schemas.microsoft.com/office/drawing/2014/main" id="{3277F177-4E49-5AAA-F7EA-A9F54E3A7528}"/>
              </a:ext>
            </a:extLst>
          </p:cNvPr>
          <p:cNvSpPr txBox="1"/>
          <p:nvPr/>
        </p:nvSpPr>
        <p:spPr>
          <a:xfrm>
            <a:off x="8254475" y="4080078"/>
            <a:ext cx="3049169" cy="1477317"/>
          </a:xfrm>
          <a:prstGeom prst="rect">
            <a:avLst/>
          </a:prstGeom>
          <a:noFill/>
        </p:spPr>
        <p:txBody>
          <a:bodyPr wrap="square" lIns="91431" tIns="45715" rIns="91431" bIns="45715"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Revenue share(%) </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2000" b="1" i="0" u="none" strike="noStrike" kern="1200" cap="none" spc="0" normalizeH="0" baseline="0" noProof="0" dirty="0">
                <a:ln>
                  <a:noFill/>
                </a:ln>
                <a:solidFill>
                  <a:srgbClr val="99FFCC"/>
                </a:solidFill>
                <a:effectLst/>
                <a:uLnTx/>
                <a:uFillTx/>
                <a:latin typeface="微軟正黑體" panose="020B0604030504040204" pitchFamily="34" charset="-120"/>
                <a:ea typeface="微軟正黑體" panose="020B0604030504040204" pitchFamily="34" charset="-120"/>
                <a:cs typeface="+mn-cs"/>
              </a:rPr>
              <a:t>7.30%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Employee</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 301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Capacity (K) </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 421,675</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Products IN</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NEVs</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Medical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endParaRPr>
          </a:p>
        </p:txBody>
      </p:sp>
      <p:sp>
        <p:nvSpPr>
          <p:cNvPr id="6" name="TextBox 121">
            <a:extLst>
              <a:ext uri="{FF2B5EF4-FFF2-40B4-BE49-F238E27FC236}">
                <a16:creationId xmlns:a16="http://schemas.microsoft.com/office/drawing/2014/main" id="{FD8CA053-2609-B1A5-BD6C-7B9B28A1267B}"/>
              </a:ext>
            </a:extLst>
          </p:cNvPr>
          <p:cNvSpPr txBox="1"/>
          <p:nvPr/>
        </p:nvSpPr>
        <p:spPr>
          <a:xfrm>
            <a:off x="6050259" y="5398455"/>
            <a:ext cx="3049169" cy="1692761"/>
          </a:xfrm>
          <a:prstGeom prst="rect">
            <a:avLst/>
          </a:prstGeom>
          <a:noFill/>
        </p:spPr>
        <p:txBody>
          <a:bodyPr wrap="square" lIns="91431" tIns="45715" rIns="91431" bIns="45715"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Revenue share(%) </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2000" b="1" i="0" u="none" strike="noStrike" kern="1200" cap="none" spc="0" normalizeH="0" baseline="0" noProof="0" dirty="0">
                <a:ln>
                  <a:noFill/>
                </a:ln>
                <a:solidFill>
                  <a:srgbClr val="99FFCC"/>
                </a:solidFill>
                <a:effectLst/>
                <a:uLnTx/>
                <a:uFillTx/>
                <a:latin typeface="微軟正黑體" panose="020B0604030504040204" pitchFamily="34" charset="-120"/>
                <a:ea typeface="微軟正黑體" panose="020B0604030504040204" pitchFamily="34" charset="-120"/>
                <a:cs typeface="+mn-cs"/>
              </a:rPr>
              <a:t>22.41%</a:t>
            </a:r>
            <a:endParaRPr kumimoji="0" lang="en-US" altLang="zh-TW" sz="1400" b="1" i="0" u="none" strike="noStrike" kern="1200" cap="none" spc="0" normalizeH="0" baseline="0" noProof="0" dirty="0">
              <a:ln>
                <a:noFill/>
              </a:ln>
              <a:solidFill>
                <a:srgbClr val="99FFCC"/>
              </a:solidFill>
              <a:effectLst/>
              <a:uLnTx/>
              <a:uFillTx/>
              <a:latin typeface="微軟正黑體" panose="020B0604030504040204" pitchFamily="34" charset="-120"/>
              <a:ea typeface="微軟正黑體" panose="020B0604030504040204" pitchFamily="34" charset="-120"/>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Employee</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 306</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Capacity (K) </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 1,294,113</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TW"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Products IN</a:t>
            </a:r>
            <a:r>
              <a:rPr kumimoji="0" lang="zh-TW" altLang="en-US" sz="1400" b="0" i="0" u="none" strike="noStrike" kern="1200" cap="none" spc="0" normalizeH="0" baseline="0" noProof="0" dirty="0">
                <a:ln>
                  <a:noFill/>
                </a:ln>
                <a:solidFill>
                  <a:srgbClr val="00B0F0"/>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Electronic</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Semi</a:t>
            </a:r>
            <a:r>
              <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t>
            </a:r>
            <a:r>
              <a:rPr kumimoji="0" lang="en-US" altLang="zh-TW"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rPr>
              <a:t>Auto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zh-TW" altLang="en-US" sz="1400" b="0" i="0" u="none" strike="noStrike" kern="1200" cap="none" spc="0" normalizeH="0" baseline="0" noProof="0" dirty="0">
              <a:ln>
                <a:noFill/>
              </a:ln>
              <a:solidFill>
                <a:prstClr val="white">
                  <a:lumMod val="75000"/>
                </a:prstClr>
              </a:solidFill>
              <a:effectLst/>
              <a:uLnTx/>
              <a:uFillTx/>
              <a:latin typeface="微軟正黑體" panose="020B0604030504040204" pitchFamily="34" charset="-120"/>
              <a:ea typeface="微軟正黑體" panose="020B0604030504040204" pitchFamily="34" charset="-120"/>
              <a:cs typeface="+mn-cs"/>
            </a:endParaRPr>
          </a:p>
        </p:txBody>
      </p:sp>
    </p:spTree>
    <p:extLst>
      <p:ext uri="{BB962C8B-B14F-4D97-AF65-F5344CB8AC3E}">
        <p14:creationId xmlns:p14="http://schemas.microsoft.com/office/powerpoint/2010/main" val="836046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afterEffect">
                                  <p:stCondLst>
                                    <p:cond delay="0"/>
                                  </p:stCondLst>
                                  <p:childTnLst>
                                    <p:set>
                                      <p:cBhvr>
                                        <p:cTn id="6" dur="1" fill="hold">
                                          <p:stCondLst>
                                            <p:cond delay="0"/>
                                          </p:stCondLst>
                                        </p:cTn>
                                        <p:tgtEl>
                                          <p:spTgt spid="393"/>
                                        </p:tgtEl>
                                        <p:attrNameLst>
                                          <p:attrName>style.visibility</p:attrName>
                                        </p:attrNameLst>
                                      </p:cBhvr>
                                      <p:to>
                                        <p:strVal val="visible"/>
                                      </p:to>
                                    </p:set>
                                    <p:animEffect transition="in" filter="wheel(1)">
                                      <p:cBhvr>
                                        <p:cTn id="7" dur="500"/>
                                        <p:tgtEl>
                                          <p:spTgt spid="393"/>
                                        </p:tgtEl>
                                      </p:cBhvr>
                                    </p:animEffect>
                                  </p:childTnLst>
                                </p:cTn>
                              </p:par>
                            </p:childTnLst>
                          </p:cTn>
                        </p:par>
                        <p:par>
                          <p:cTn id="8" fill="hold">
                            <p:stCondLst>
                              <p:cond delay="500"/>
                            </p:stCondLst>
                            <p:childTnLst>
                              <p:par>
                                <p:cTn id="9" presetID="21" presetClass="entr" presetSubtype="1" fill="hold" nodeType="afterEffect">
                                  <p:stCondLst>
                                    <p:cond delay="0"/>
                                  </p:stCondLst>
                                  <p:childTnLst>
                                    <p:set>
                                      <p:cBhvr>
                                        <p:cTn id="10" dur="1" fill="hold">
                                          <p:stCondLst>
                                            <p:cond delay="0"/>
                                          </p:stCondLst>
                                        </p:cTn>
                                        <p:tgtEl>
                                          <p:spTgt spid="399"/>
                                        </p:tgtEl>
                                        <p:attrNameLst>
                                          <p:attrName>style.visibility</p:attrName>
                                        </p:attrNameLst>
                                      </p:cBhvr>
                                      <p:to>
                                        <p:strVal val="visible"/>
                                      </p:to>
                                    </p:set>
                                    <p:animEffect transition="in" filter="wheel(1)">
                                      <p:cBhvr>
                                        <p:cTn id="11" dur="500"/>
                                        <p:tgtEl>
                                          <p:spTgt spid="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8">
          <a:extLst>
            <a:ext uri="{FF2B5EF4-FFF2-40B4-BE49-F238E27FC236}">
              <a16:creationId xmlns:a16="http://schemas.microsoft.com/office/drawing/2014/main" id="{9EEF20EC-718C-7D0A-8F3A-CF83D8AB64AD}"/>
            </a:ext>
          </a:extLst>
        </p:cNvPr>
        <p:cNvGrpSpPr/>
        <p:nvPr/>
      </p:nvGrpSpPr>
      <p:grpSpPr>
        <a:xfrm>
          <a:off x="0" y="0"/>
          <a:ext cx="0" cy="0"/>
          <a:chOff x="0" y="0"/>
          <a:chExt cx="0" cy="0"/>
        </a:xfrm>
      </p:grpSpPr>
      <p:sp>
        <p:nvSpPr>
          <p:cNvPr id="60" name="Shape 0">
            <a:extLst>
              <a:ext uri="{FF2B5EF4-FFF2-40B4-BE49-F238E27FC236}">
                <a16:creationId xmlns:a16="http://schemas.microsoft.com/office/drawing/2014/main" id="{AAC1EC20-FF97-DC95-D5BE-2150BC40456B}"/>
              </a:ext>
            </a:extLst>
          </p:cNvPr>
          <p:cNvSpPr/>
          <p:nvPr/>
        </p:nvSpPr>
        <p:spPr>
          <a:xfrm>
            <a:off x="0" y="-9505"/>
            <a:ext cx="12192000" cy="1337733"/>
          </a:xfrm>
          <a:prstGeom prst="rect">
            <a:avLst/>
          </a:prstGeom>
          <a:solidFill>
            <a:srgbClr val="4A90E2"/>
          </a:solidFill>
          <a:ln/>
        </p:spPr>
        <p:txBody>
          <a:bodyPr/>
          <a:lstStyle/>
          <a:p>
            <a:endParaRPr lang="zh-TW" altLang="en-US"/>
          </a:p>
        </p:txBody>
      </p:sp>
      <p:sp>
        <p:nvSpPr>
          <p:cNvPr id="61" name="Text 1">
            <a:extLst>
              <a:ext uri="{FF2B5EF4-FFF2-40B4-BE49-F238E27FC236}">
                <a16:creationId xmlns:a16="http://schemas.microsoft.com/office/drawing/2014/main" id="{B29CA293-D6F6-F78E-AA60-6A27CC64F1E9}"/>
              </a:ext>
            </a:extLst>
          </p:cNvPr>
          <p:cNvSpPr/>
          <p:nvPr/>
        </p:nvSpPr>
        <p:spPr>
          <a:xfrm>
            <a:off x="364596" y="327480"/>
            <a:ext cx="11092780" cy="43088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altLang="zh-TW" sz="2800" b="1" i="0" u="none" strike="noStrike" kern="1200" cap="none" spc="0" normalizeH="0" baseline="0" noProof="0" dirty="0">
                <a:ln>
                  <a:noFill/>
                </a:ln>
                <a:solidFill>
                  <a:srgbClr val="FFFFFF"/>
                </a:solidFill>
                <a:effectLst/>
                <a:uLnTx/>
                <a:uFillTx/>
                <a:latin typeface="Noto Sans" pitchFamily="34" charset="0"/>
                <a:ea typeface="Noto Sans" pitchFamily="34" charset="-122"/>
                <a:cs typeface="Noto Sans" pitchFamily="34" charset="-120"/>
                <a:sym typeface="Arial"/>
              </a:rPr>
              <a:t>Global Strategy: Expansion Plan in Response to Tariff Changes</a:t>
            </a:r>
            <a:endParaRPr kumimoji="0" lang="en-US" altLang="zh-TW" sz="2800" b="0" i="0" u="none" strike="noStrike" kern="1200" cap="none" spc="0" normalizeH="0" baseline="0" noProof="0" dirty="0">
              <a:ln>
                <a:noFill/>
              </a:ln>
              <a:solidFill>
                <a:prstClr val="black"/>
              </a:solidFill>
              <a:effectLst/>
              <a:uLnTx/>
              <a:uFillTx/>
              <a:latin typeface="Calibri" panose="020F0502020204030204"/>
              <a:cs typeface="Arial"/>
              <a:sym typeface="Arial"/>
            </a:endParaRPr>
          </a:p>
        </p:txBody>
      </p:sp>
      <p:sp>
        <p:nvSpPr>
          <p:cNvPr id="1094" name="文字方塊 1093">
            <a:extLst>
              <a:ext uri="{FF2B5EF4-FFF2-40B4-BE49-F238E27FC236}">
                <a16:creationId xmlns:a16="http://schemas.microsoft.com/office/drawing/2014/main" id="{FFC89489-CDB7-22EA-A6C8-25EC04248D13}"/>
              </a:ext>
            </a:extLst>
          </p:cNvPr>
          <p:cNvSpPr txBox="1"/>
          <p:nvPr/>
        </p:nvSpPr>
        <p:spPr>
          <a:xfrm>
            <a:off x="364596" y="758367"/>
            <a:ext cx="12344399" cy="307777"/>
          </a:xfrm>
          <a:prstGeom prst="rect">
            <a:avLst/>
          </a:prstGeom>
          <a:noFill/>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altLang="zh-TW" sz="1400" b="0" i="0" u="none" strike="noStrike" kern="1200" cap="none" spc="0" normalizeH="0" baseline="0" noProof="0" dirty="0">
                <a:ln>
                  <a:noFill/>
                </a:ln>
                <a:solidFill>
                  <a:srgbClr val="FFFFFF"/>
                </a:solidFill>
                <a:effectLst/>
                <a:uLnTx/>
                <a:uFillTx/>
                <a:latin typeface="Noto Sans" pitchFamily="34" charset="0"/>
                <a:ea typeface="Noto Sans" pitchFamily="34" charset="-122"/>
                <a:cs typeface="Noto Sans" pitchFamily="34" charset="-120"/>
                <a:sym typeface="Arial"/>
              </a:rPr>
              <a:t>Supply chain restructuring, establishing new manufacturing bases in Mexico and Vietnam to strengthen flexibility and competitiveness.</a:t>
            </a:r>
            <a:endParaRPr kumimoji="0" lang="en-US" altLang="zh-TW" sz="1400" b="0" i="0" u="none" strike="noStrike" kern="1200" cap="none" spc="0" normalizeH="0" baseline="0" noProof="0" dirty="0">
              <a:ln>
                <a:noFill/>
              </a:ln>
              <a:solidFill>
                <a:prstClr val="black"/>
              </a:solidFill>
              <a:effectLst/>
              <a:uLnTx/>
              <a:uFillTx/>
              <a:latin typeface="Calibri" panose="020F0502020204030204"/>
              <a:cs typeface="Arial"/>
              <a:sym typeface="Arial"/>
            </a:endParaRPr>
          </a:p>
        </p:txBody>
      </p:sp>
      <p:sp>
        <p:nvSpPr>
          <p:cNvPr id="1114" name="Text 0">
            <a:extLst>
              <a:ext uri="{FF2B5EF4-FFF2-40B4-BE49-F238E27FC236}">
                <a16:creationId xmlns:a16="http://schemas.microsoft.com/office/drawing/2014/main" id="{A95D3B35-20E5-9F41-9BB6-A3A8AD1E0307}"/>
              </a:ext>
            </a:extLst>
          </p:cNvPr>
          <p:cNvSpPr/>
          <p:nvPr/>
        </p:nvSpPr>
        <p:spPr>
          <a:xfrm>
            <a:off x="1503781" y="1568059"/>
            <a:ext cx="1673002" cy="215444"/>
          </a:xfrm>
          <a:prstGeom prst="rect">
            <a:avLst/>
          </a:prstGeom>
          <a:noFill/>
          <a:ln/>
        </p:spPr>
        <p:txBody>
          <a:bodyPr wrap="squar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altLang="zh-TW" sz="1400" b="1"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Taiwan Base</a:t>
            </a:r>
            <a:endParaRPr kumimoji="0" lang="en-US" altLang="zh-TW" sz="1400" b="0" i="0" u="none" strike="noStrike" kern="1200" cap="none" spc="0" normalizeH="0" baseline="0" noProof="0" dirty="0">
              <a:ln>
                <a:noFill/>
              </a:ln>
              <a:solidFill>
                <a:srgbClr val="000000"/>
              </a:solidFill>
              <a:effectLst/>
              <a:uLnTx/>
              <a:uFillTx/>
              <a:latin typeface="Calibri" panose="020F0502020204030204"/>
              <a:cs typeface="Arial"/>
              <a:sym typeface="Arial"/>
            </a:endParaRPr>
          </a:p>
        </p:txBody>
      </p:sp>
      <p:sp>
        <p:nvSpPr>
          <p:cNvPr id="1115" name="Text 0">
            <a:extLst>
              <a:ext uri="{FF2B5EF4-FFF2-40B4-BE49-F238E27FC236}">
                <a16:creationId xmlns:a16="http://schemas.microsoft.com/office/drawing/2014/main" id="{20E8B212-186D-F51D-66FC-7D9D6B2CCC4F}"/>
              </a:ext>
            </a:extLst>
          </p:cNvPr>
          <p:cNvSpPr/>
          <p:nvPr/>
        </p:nvSpPr>
        <p:spPr>
          <a:xfrm>
            <a:off x="5532887" y="1526239"/>
            <a:ext cx="1962194" cy="215444"/>
          </a:xfrm>
          <a:prstGeom prst="rect">
            <a:avLst/>
          </a:prstGeom>
          <a:noFill/>
          <a:ln/>
        </p:spPr>
        <p:txBody>
          <a:bodyPr wrap="square" lIns="0" tIns="0" rIns="0" bIns="0" rtlCol="0" anchor="ctr">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altLang="zh-TW" sz="1400" b="1" i="0" u="none" strike="noStrike" kern="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Vietnam Factory</a:t>
            </a:r>
            <a:endParaRPr kumimoji="0" lang="en-US" altLang="zh-TW"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121" name="Text 0">
            <a:extLst>
              <a:ext uri="{FF2B5EF4-FFF2-40B4-BE49-F238E27FC236}">
                <a16:creationId xmlns:a16="http://schemas.microsoft.com/office/drawing/2014/main" id="{804FA0DB-D4B7-2DC4-99E6-8272A085D4D7}"/>
              </a:ext>
            </a:extLst>
          </p:cNvPr>
          <p:cNvSpPr/>
          <p:nvPr/>
        </p:nvSpPr>
        <p:spPr>
          <a:xfrm>
            <a:off x="9552935" y="1545405"/>
            <a:ext cx="1357744" cy="215444"/>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altLang="zh-TW" sz="1400" b="1"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Mexico Factory</a:t>
            </a:r>
            <a:endParaRPr kumimoji="0" lang="en-US" altLang="zh-TW" sz="1400" b="0" i="0" u="none" strike="noStrike" kern="1200" cap="none" spc="0" normalizeH="0" baseline="0" noProof="0" dirty="0">
              <a:ln>
                <a:noFill/>
              </a:ln>
              <a:solidFill>
                <a:srgbClr val="000000"/>
              </a:solidFill>
              <a:effectLst/>
              <a:uLnTx/>
              <a:uFillTx/>
              <a:latin typeface="Calibri" panose="020F0502020204030204"/>
              <a:cs typeface="Arial"/>
              <a:sym typeface="Arial"/>
            </a:endParaRPr>
          </a:p>
        </p:txBody>
      </p:sp>
      <p:grpSp>
        <p:nvGrpSpPr>
          <p:cNvPr id="1125" name="群組 1124">
            <a:extLst>
              <a:ext uri="{FF2B5EF4-FFF2-40B4-BE49-F238E27FC236}">
                <a16:creationId xmlns:a16="http://schemas.microsoft.com/office/drawing/2014/main" id="{DE653085-5D99-5A79-52AF-602A41A5A632}"/>
              </a:ext>
            </a:extLst>
          </p:cNvPr>
          <p:cNvGrpSpPr/>
          <p:nvPr/>
        </p:nvGrpSpPr>
        <p:grpSpPr>
          <a:xfrm>
            <a:off x="795401" y="1921308"/>
            <a:ext cx="2296155" cy="2129071"/>
            <a:chOff x="856853" y="2315676"/>
            <a:chExt cx="1955305" cy="1955305"/>
          </a:xfrm>
        </p:grpSpPr>
        <p:pic>
          <p:nvPicPr>
            <p:cNvPr id="1112" name="圖片 1111">
              <a:extLst>
                <a:ext uri="{FF2B5EF4-FFF2-40B4-BE49-F238E27FC236}">
                  <a16:creationId xmlns:a16="http://schemas.microsoft.com/office/drawing/2014/main" id="{A7A38A0C-5EEC-8767-1011-E4AD347C4179}"/>
                </a:ext>
              </a:extLst>
            </p:cNvPr>
            <p:cNvPicPr>
              <a:picLocks noChangeAspect="1"/>
            </p:cNvPicPr>
            <p:nvPr/>
          </p:nvPicPr>
          <p:blipFill>
            <a:blip r:embed="rId3"/>
            <a:stretch>
              <a:fillRect/>
            </a:stretch>
          </p:blipFill>
          <p:spPr>
            <a:xfrm>
              <a:off x="856853" y="2315676"/>
              <a:ext cx="1955305" cy="1955305"/>
            </a:xfrm>
            <a:prstGeom prst="rect">
              <a:avLst/>
            </a:prstGeom>
          </p:spPr>
        </p:pic>
        <p:sp>
          <p:nvSpPr>
            <p:cNvPr id="1122" name="object 5">
              <a:extLst>
                <a:ext uri="{FF2B5EF4-FFF2-40B4-BE49-F238E27FC236}">
                  <a16:creationId xmlns:a16="http://schemas.microsoft.com/office/drawing/2014/main" id="{CA791956-D784-24F4-778F-F0735D7B3D06}"/>
                </a:ext>
              </a:extLst>
            </p:cNvPr>
            <p:cNvSpPr txBox="1"/>
            <p:nvPr/>
          </p:nvSpPr>
          <p:spPr>
            <a:xfrm>
              <a:off x="1406120" y="4097214"/>
              <a:ext cx="774610" cy="173766"/>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sz="1046" b="1" i="0" u="none" strike="noStrike" kern="0" cap="none" spc="0" normalizeH="0" baseline="0" noProof="0" dirty="0">
                  <a:ln>
                    <a:noFill/>
                  </a:ln>
                  <a:solidFill>
                    <a:srgbClr val="34495E"/>
                  </a:solidFill>
                  <a:effectLst/>
                  <a:uLnTx/>
                  <a:uFillTx/>
                  <a:latin typeface="Noto Sans" pitchFamily="34" charset="0"/>
                  <a:ea typeface="Noto Sans" pitchFamily="34" charset="-122"/>
                  <a:cs typeface="Noto Sans" pitchFamily="34" charset="-120"/>
                  <a:sym typeface="Arial"/>
                </a:rPr>
                <a:t>現有基地</a:t>
              </a:r>
            </a:p>
          </p:txBody>
        </p:sp>
      </p:grpSp>
      <p:grpSp>
        <p:nvGrpSpPr>
          <p:cNvPr id="1126" name="群組 1125">
            <a:extLst>
              <a:ext uri="{FF2B5EF4-FFF2-40B4-BE49-F238E27FC236}">
                <a16:creationId xmlns:a16="http://schemas.microsoft.com/office/drawing/2014/main" id="{E1A2E8DE-2BB2-5DD0-43C9-A16760EABD2F}"/>
              </a:ext>
            </a:extLst>
          </p:cNvPr>
          <p:cNvGrpSpPr/>
          <p:nvPr/>
        </p:nvGrpSpPr>
        <p:grpSpPr>
          <a:xfrm>
            <a:off x="4792487" y="1921308"/>
            <a:ext cx="2296155" cy="2143858"/>
            <a:chOff x="4933152" y="2325046"/>
            <a:chExt cx="1955305" cy="1955305"/>
          </a:xfrm>
        </p:grpSpPr>
        <p:pic>
          <p:nvPicPr>
            <p:cNvPr id="1116" name="圖片 1115">
              <a:extLst>
                <a:ext uri="{FF2B5EF4-FFF2-40B4-BE49-F238E27FC236}">
                  <a16:creationId xmlns:a16="http://schemas.microsoft.com/office/drawing/2014/main" id="{72BB367B-B102-B95D-DBEE-EE95BC7994B2}"/>
                </a:ext>
              </a:extLst>
            </p:cNvPr>
            <p:cNvPicPr>
              <a:picLocks noChangeAspect="1"/>
            </p:cNvPicPr>
            <p:nvPr/>
          </p:nvPicPr>
          <p:blipFill>
            <a:blip r:embed="rId4"/>
            <a:stretch>
              <a:fillRect/>
            </a:stretch>
          </p:blipFill>
          <p:spPr>
            <a:xfrm>
              <a:off x="4933152" y="2325046"/>
              <a:ext cx="1955305" cy="1955305"/>
            </a:xfrm>
            <a:prstGeom prst="rect">
              <a:avLst/>
            </a:prstGeom>
          </p:spPr>
        </p:pic>
        <p:sp>
          <p:nvSpPr>
            <p:cNvPr id="1123" name="Text 7">
              <a:extLst>
                <a:ext uri="{FF2B5EF4-FFF2-40B4-BE49-F238E27FC236}">
                  <a16:creationId xmlns:a16="http://schemas.microsoft.com/office/drawing/2014/main" id="{E61100AB-FA82-30FE-26DA-7CBFD12A3D69}"/>
                </a:ext>
              </a:extLst>
            </p:cNvPr>
            <p:cNvSpPr/>
            <p:nvPr/>
          </p:nvSpPr>
          <p:spPr>
            <a:xfrm>
              <a:off x="5666682" y="4110039"/>
              <a:ext cx="475411" cy="160941"/>
            </a:xfrm>
            <a:prstGeom prst="rect">
              <a:avLst/>
            </a:prstGeom>
            <a:noFill/>
            <a:ln/>
          </p:spPr>
          <p:txBody>
            <a:bodyPr wrap="square" lIns="0" tIns="0" rIns="0" bIns="0" rtlCol="0" anchor="ctr">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zh-TW" altLang="en-US" sz="1046" b="1" i="0" u="none" strike="noStrike" kern="0" cap="none" spc="0" normalizeH="0" baseline="0" noProof="0" dirty="0">
                  <a:ln>
                    <a:noFill/>
                  </a:ln>
                  <a:solidFill>
                    <a:srgbClr val="34495E"/>
                  </a:solidFill>
                  <a:effectLst/>
                  <a:uLnTx/>
                  <a:uFillTx/>
                  <a:latin typeface="Noto Sans" pitchFamily="34" charset="0"/>
                  <a:ea typeface="Noto Sans" pitchFamily="34" charset="-122"/>
                  <a:cs typeface="Noto Sans" pitchFamily="34" charset="-120"/>
                  <a:sym typeface="Arial"/>
                </a:rPr>
                <a:t>設立</a:t>
              </a:r>
              <a:r>
                <a:rPr kumimoji="0" lang="en-US" sz="1046" b="1" i="0" u="none" strike="noStrike" kern="0" cap="none" spc="0" normalizeH="0" baseline="0" noProof="0" dirty="0">
                  <a:ln>
                    <a:noFill/>
                  </a:ln>
                  <a:solidFill>
                    <a:srgbClr val="34495E"/>
                  </a:solidFill>
                  <a:effectLst/>
                  <a:uLnTx/>
                  <a:uFillTx/>
                  <a:latin typeface="Noto Sans" pitchFamily="34" charset="0"/>
                  <a:ea typeface="Noto Sans" pitchFamily="34" charset="-122"/>
                  <a:cs typeface="Noto Sans" pitchFamily="34" charset="-120"/>
                  <a:sym typeface="Arial"/>
                </a:rPr>
                <a:t>中</a:t>
              </a:r>
              <a:endParaRPr kumimoji="0" lang="en-US" sz="1046" b="0" i="0" u="none" strike="noStrike" kern="0" cap="none" spc="0" normalizeH="0" baseline="0" noProof="0" dirty="0">
                <a:ln>
                  <a:noFill/>
                </a:ln>
                <a:solidFill>
                  <a:srgbClr val="000000"/>
                </a:solidFill>
                <a:effectLst/>
                <a:uLnTx/>
                <a:uFillTx/>
                <a:latin typeface="Arial"/>
                <a:cs typeface="Arial"/>
                <a:sym typeface="Arial"/>
              </a:endParaRPr>
            </a:p>
          </p:txBody>
        </p:sp>
      </p:grpSp>
      <p:grpSp>
        <p:nvGrpSpPr>
          <p:cNvPr id="1127" name="群組 1126">
            <a:extLst>
              <a:ext uri="{FF2B5EF4-FFF2-40B4-BE49-F238E27FC236}">
                <a16:creationId xmlns:a16="http://schemas.microsoft.com/office/drawing/2014/main" id="{3BB99E02-127B-E2F7-F762-2AF3B50E9FEB}"/>
              </a:ext>
            </a:extLst>
          </p:cNvPr>
          <p:cNvGrpSpPr/>
          <p:nvPr/>
        </p:nvGrpSpPr>
        <p:grpSpPr>
          <a:xfrm>
            <a:off x="8307143" y="1921087"/>
            <a:ext cx="3004328" cy="2143858"/>
            <a:chOff x="8620547" y="2315675"/>
            <a:chExt cx="2705081" cy="1955305"/>
          </a:xfrm>
        </p:grpSpPr>
        <p:pic>
          <p:nvPicPr>
            <p:cNvPr id="1117" name="Image 1" descr="preencoded.png">
              <a:extLst>
                <a:ext uri="{FF2B5EF4-FFF2-40B4-BE49-F238E27FC236}">
                  <a16:creationId xmlns:a16="http://schemas.microsoft.com/office/drawing/2014/main" id="{3C1CAFAB-E30F-6701-0857-AFDED88358FC}"/>
                </a:ext>
              </a:extLst>
            </p:cNvPr>
            <p:cNvPicPr>
              <a:picLocks noChangeAspect="1"/>
            </p:cNvPicPr>
            <p:nvPr/>
          </p:nvPicPr>
          <p:blipFill>
            <a:blip r:embed="rId5"/>
            <a:stretch>
              <a:fillRect/>
            </a:stretch>
          </p:blipFill>
          <p:spPr>
            <a:xfrm>
              <a:off x="9009452" y="2315675"/>
              <a:ext cx="1955305" cy="1955305"/>
            </a:xfrm>
            <a:prstGeom prst="rect">
              <a:avLst/>
            </a:prstGeom>
          </p:spPr>
        </p:pic>
        <p:sp>
          <p:nvSpPr>
            <p:cNvPr id="1124" name="Text 9">
              <a:extLst>
                <a:ext uri="{FF2B5EF4-FFF2-40B4-BE49-F238E27FC236}">
                  <a16:creationId xmlns:a16="http://schemas.microsoft.com/office/drawing/2014/main" id="{9B238320-C409-7D0B-7992-082F8C01B174}"/>
                </a:ext>
              </a:extLst>
            </p:cNvPr>
            <p:cNvSpPr/>
            <p:nvPr/>
          </p:nvSpPr>
          <p:spPr>
            <a:xfrm>
              <a:off x="8620547" y="4010026"/>
              <a:ext cx="2705081" cy="200025"/>
            </a:xfrm>
            <a:prstGeom prst="rect">
              <a:avLst/>
            </a:prstGeom>
            <a:noFill/>
            <a:ln/>
          </p:spPr>
          <p:txBody>
            <a:bodyPr wrap="none" lIns="0" tIns="0" rIns="0" bIns="0" rtlCol="0" anchor="ctr">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46" b="1" i="0" u="none" strike="noStrike" kern="0" cap="none" spc="0" normalizeH="0" baseline="0" noProof="0" dirty="0">
                  <a:ln>
                    <a:noFill/>
                  </a:ln>
                  <a:solidFill>
                    <a:srgbClr val="34495E"/>
                  </a:solidFill>
                  <a:effectLst/>
                  <a:uLnTx/>
                  <a:uFillTx/>
                  <a:latin typeface="Noto Sans" pitchFamily="34" charset="0"/>
                  <a:ea typeface="Noto Sans" pitchFamily="34" charset="-122"/>
                  <a:cs typeface="Noto Sans" pitchFamily="34" charset="-120"/>
                  <a:sym typeface="Arial"/>
                </a:rPr>
                <a:t>規劃中</a:t>
              </a:r>
              <a:endParaRPr kumimoji="0" lang="en-US" sz="1046"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1293" name="Image 1" descr="preencoded.png">
            <a:extLst>
              <a:ext uri="{FF2B5EF4-FFF2-40B4-BE49-F238E27FC236}">
                <a16:creationId xmlns:a16="http://schemas.microsoft.com/office/drawing/2014/main" id="{F1623B97-D81F-0988-645B-C419B6638B35}"/>
              </a:ext>
            </a:extLst>
          </p:cNvPr>
          <p:cNvPicPr>
            <a:picLocks noChangeAspect="1"/>
          </p:cNvPicPr>
          <p:nvPr/>
        </p:nvPicPr>
        <p:blipFill>
          <a:blip r:embed="rId6"/>
          <a:stretch>
            <a:fillRect/>
          </a:stretch>
        </p:blipFill>
        <p:spPr>
          <a:xfrm>
            <a:off x="777288" y="1487785"/>
            <a:ext cx="571500" cy="357189"/>
          </a:xfrm>
          <a:prstGeom prst="rect">
            <a:avLst/>
          </a:prstGeom>
        </p:spPr>
      </p:pic>
      <p:pic>
        <p:nvPicPr>
          <p:cNvPr id="1294" name="Image 1" descr="preencoded.png">
            <a:extLst>
              <a:ext uri="{FF2B5EF4-FFF2-40B4-BE49-F238E27FC236}">
                <a16:creationId xmlns:a16="http://schemas.microsoft.com/office/drawing/2014/main" id="{45720C62-2D18-A043-687E-D1927CFBAA9E}"/>
              </a:ext>
            </a:extLst>
          </p:cNvPr>
          <p:cNvPicPr>
            <a:picLocks noChangeAspect="1"/>
          </p:cNvPicPr>
          <p:nvPr/>
        </p:nvPicPr>
        <p:blipFill>
          <a:blip r:embed="rId7"/>
          <a:stretch>
            <a:fillRect/>
          </a:stretch>
        </p:blipFill>
        <p:spPr>
          <a:xfrm>
            <a:off x="4785719" y="1455840"/>
            <a:ext cx="571500" cy="357188"/>
          </a:xfrm>
          <a:prstGeom prst="rect">
            <a:avLst/>
          </a:prstGeom>
        </p:spPr>
      </p:pic>
      <p:pic>
        <p:nvPicPr>
          <p:cNvPr id="1299" name="Image 1" descr="preencoded.png">
            <a:extLst>
              <a:ext uri="{FF2B5EF4-FFF2-40B4-BE49-F238E27FC236}">
                <a16:creationId xmlns:a16="http://schemas.microsoft.com/office/drawing/2014/main" id="{B3BD10B4-18C1-1B36-B6B3-DDDBCED2D22F}"/>
              </a:ext>
            </a:extLst>
          </p:cNvPr>
          <p:cNvPicPr>
            <a:picLocks noChangeAspect="1"/>
          </p:cNvPicPr>
          <p:nvPr/>
        </p:nvPicPr>
        <p:blipFill>
          <a:blip r:embed="rId8"/>
          <a:stretch>
            <a:fillRect/>
          </a:stretch>
        </p:blipFill>
        <p:spPr>
          <a:xfrm>
            <a:off x="8736605" y="1455840"/>
            <a:ext cx="571500" cy="357188"/>
          </a:xfrm>
          <a:prstGeom prst="rect">
            <a:avLst/>
          </a:prstGeom>
        </p:spPr>
      </p:pic>
      <p:graphicFrame>
        <p:nvGraphicFramePr>
          <p:cNvPr id="1303" name="object 13">
            <a:extLst>
              <a:ext uri="{FF2B5EF4-FFF2-40B4-BE49-F238E27FC236}">
                <a16:creationId xmlns:a16="http://schemas.microsoft.com/office/drawing/2014/main" id="{FF7CC407-93F7-5369-96B3-FEEC82445089}"/>
              </a:ext>
            </a:extLst>
          </p:cNvPr>
          <p:cNvGraphicFramePr>
            <a:graphicFrameLocks noGrp="1"/>
          </p:cNvGraphicFramePr>
          <p:nvPr/>
        </p:nvGraphicFramePr>
        <p:xfrm>
          <a:off x="1001026" y="4056925"/>
          <a:ext cx="10228949" cy="1368717"/>
        </p:xfrm>
        <a:graphic>
          <a:graphicData uri="http://schemas.openxmlformats.org/drawingml/2006/table">
            <a:tbl>
              <a:tblPr firstRow="1" bandRow="1">
                <a:tableStyleId>{2D5ABB26-0587-4C30-8999-92F81FD0307C}</a:tableStyleId>
              </a:tblPr>
              <a:tblGrid>
                <a:gridCol w="2535914">
                  <a:extLst>
                    <a:ext uri="{9D8B030D-6E8A-4147-A177-3AD203B41FA5}">
                      <a16:colId xmlns:a16="http://schemas.microsoft.com/office/drawing/2014/main" val="20000"/>
                    </a:ext>
                  </a:extLst>
                </a:gridCol>
                <a:gridCol w="4462164">
                  <a:extLst>
                    <a:ext uri="{9D8B030D-6E8A-4147-A177-3AD203B41FA5}">
                      <a16:colId xmlns:a16="http://schemas.microsoft.com/office/drawing/2014/main" val="20001"/>
                    </a:ext>
                  </a:extLst>
                </a:gridCol>
                <a:gridCol w="3230871">
                  <a:extLst>
                    <a:ext uri="{9D8B030D-6E8A-4147-A177-3AD203B41FA5}">
                      <a16:colId xmlns:a16="http://schemas.microsoft.com/office/drawing/2014/main" val="20002"/>
                    </a:ext>
                  </a:extLst>
                </a:gridCol>
              </a:tblGrid>
              <a:tr h="289153">
                <a:tc>
                  <a:txBody>
                    <a:bodyPr/>
                    <a:lstStyle/>
                    <a:p>
                      <a:pPr marL="31750">
                        <a:lnSpc>
                          <a:spcPct val="100000"/>
                        </a:lnSpc>
                        <a:spcBef>
                          <a:spcPts val="155"/>
                        </a:spcBef>
                      </a:pPr>
                      <a:r>
                        <a:rPr lang="en-US" altLang="zh-TW" sz="2000" b="1" i="0" u="none" strike="noStrike" cap="none">
                          <a:solidFill>
                            <a:srgbClr val="E74B3C"/>
                          </a:solidFill>
                          <a:latin typeface="微軟正黑體" panose="020B0604030504040204" pitchFamily="34" charset="-120"/>
                          <a:ea typeface="微軟正黑體" panose="020B0604030504040204" pitchFamily="34" charset="-120"/>
                          <a:cs typeface="微軟正黑體"/>
                          <a:sym typeface="Arial"/>
                        </a:rPr>
                        <a:t>20</a:t>
                      </a:r>
                      <a:r>
                        <a:rPr sz="2000" b="1" i="0" u="none" strike="noStrike" cap="none">
                          <a:solidFill>
                            <a:srgbClr val="E74B3C"/>
                          </a:solidFill>
                          <a:latin typeface="微軟正黑體" panose="020B0604030504040204" pitchFamily="34" charset="-120"/>
                          <a:ea typeface="微軟正黑體" panose="020B0604030504040204" pitchFamily="34" charset="-120"/>
                          <a:cs typeface="微軟正黑體"/>
                          <a:sym typeface="Arial"/>
                        </a:rPr>
                        <a:t>%+</a:t>
                      </a:r>
                      <a:r>
                        <a:rPr lang="en-US" sz="2000" b="1" i="0" u="none" strike="noStrike" cap="none">
                          <a:solidFill>
                            <a:srgbClr val="E74B3C"/>
                          </a:solidFill>
                          <a:latin typeface="微軟正黑體" panose="020B0604030504040204" pitchFamily="34" charset="-120"/>
                          <a:ea typeface="微軟正黑體" panose="020B0604030504040204" pitchFamily="34" charset="-120"/>
                          <a:cs typeface="微軟正黑體"/>
                          <a:sym typeface="Arial"/>
                        </a:rPr>
                        <a:t>N%</a:t>
                      </a:r>
                      <a:endParaRPr sz="2000" b="1" i="0" u="none" strike="noStrike" cap="none" dirty="0">
                        <a:solidFill>
                          <a:srgbClr val="E74B3C"/>
                        </a:solidFill>
                        <a:latin typeface="微軟正黑體" panose="020B0604030504040204" pitchFamily="34" charset="-120"/>
                        <a:ea typeface="微軟正黑體" panose="020B0604030504040204" pitchFamily="34" charset="-120"/>
                        <a:cs typeface="微軟正黑體"/>
                        <a:sym typeface="Arial"/>
                      </a:endParaRPr>
                    </a:p>
                  </a:txBody>
                  <a:tcPr marL="0" marR="0" marT="19685" marB="0"/>
                </a:tc>
                <a:tc>
                  <a:txBody>
                    <a:bodyPr/>
                    <a:lstStyle/>
                    <a:p>
                      <a:pPr marL="1116330">
                        <a:lnSpc>
                          <a:spcPct val="100000"/>
                        </a:lnSpc>
                        <a:spcBef>
                          <a:spcPts val="155"/>
                        </a:spcBef>
                      </a:pPr>
                      <a:r>
                        <a:rPr lang="en-US" sz="2400" b="1" i="0" u="none" strike="noStrike" cap="none" dirty="0">
                          <a:solidFill>
                            <a:srgbClr val="E74B3C"/>
                          </a:solidFill>
                          <a:latin typeface="微軟正黑體" panose="020B0604030504040204" pitchFamily="34" charset="-120"/>
                          <a:ea typeface="微軟正黑體" panose="020B0604030504040204" pitchFamily="34" charset="-120"/>
                          <a:cs typeface="微軟正黑體"/>
                          <a:sym typeface="Arial"/>
                        </a:rPr>
                        <a:t>             </a:t>
                      </a:r>
                      <a:r>
                        <a:rPr sz="2400" b="1" i="0" u="none" strike="noStrike" cap="none" dirty="0">
                          <a:solidFill>
                            <a:srgbClr val="E74B3C"/>
                          </a:solidFill>
                          <a:latin typeface="微軟正黑體" panose="020B0604030504040204" pitchFamily="34" charset="-120"/>
                          <a:ea typeface="微軟正黑體" panose="020B0604030504040204" pitchFamily="34" charset="-120"/>
                          <a:cs typeface="微軟正黑體"/>
                          <a:sym typeface="Arial"/>
                        </a:rPr>
                        <a:t>20%</a:t>
                      </a:r>
                    </a:p>
                  </a:txBody>
                  <a:tcPr marL="0" marR="0" marT="19685" marB="0"/>
                </a:tc>
                <a:tc>
                  <a:txBody>
                    <a:bodyPr/>
                    <a:lstStyle/>
                    <a:p>
                      <a:pPr marL="1062990">
                        <a:lnSpc>
                          <a:spcPct val="100000"/>
                        </a:lnSpc>
                        <a:spcBef>
                          <a:spcPts val="155"/>
                        </a:spcBef>
                      </a:pPr>
                      <a:r>
                        <a:rPr sz="2400" b="1" dirty="0">
                          <a:solidFill>
                            <a:srgbClr val="205C86"/>
                          </a:solidFill>
                          <a:latin typeface="微軟正黑體" panose="020B0604030504040204" pitchFamily="34" charset="-120"/>
                          <a:ea typeface="微軟正黑體" panose="020B0604030504040204" pitchFamily="34" charset="-120"/>
                          <a:cs typeface="微軟正黑體"/>
                        </a:rPr>
                        <a:t>0-25%*</a:t>
                      </a:r>
                      <a:endParaRPr sz="2400" dirty="0">
                        <a:latin typeface="微軟正黑體" panose="020B0604030504040204" pitchFamily="34" charset="-120"/>
                        <a:ea typeface="微軟正黑體" panose="020B0604030504040204" pitchFamily="34" charset="-120"/>
                        <a:cs typeface="微軟正黑體"/>
                      </a:endParaRPr>
                    </a:p>
                  </a:txBody>
                  <a:tcPr marL="0" marR="0" marT="19685" marB="0"/>
                </a:tc>
                <a:extLst>
                  <a:ext uri="{0D108BD9-81ED-4DB2-BD59-A6C34878D82A}">
                    <a16:rowId xmlns:a16="http://schemas.microsoft.com/office/drawing/2014/main" val="10000"/>
                  </a:ext>
                </a:extLst>
              </a:tr>
              <a:tr h="125982">
                <a:tc>
                  <a:txBody>
                    <a:bodyPr/>
                    <a:lstStyle/>
                    <a:p>
                      <a:pPr marL="31750" marR="0" lvl="0" indent="0" algn="l" defTabSz="914400" rtl="0" eaLnBrk="1" fontAlgn="auto" latinLnBrk="0" hangingPunct="1">
                        <a:lnSpc>
                          <a:spcPct val="100000"/>
                        </a:lnSpc>
                        <a:spcBef>
                          <a:spcPts val="370"/>
                        </a:spcBef>
                        <a:spcAft>
                          <a:spcPts val="0"/>
                        </a:spcAft>
                        <a:buClr>
                          <a:srgbClr val="000000"/>
                        </a:buClr>
                        <a:buSzTx/>
                        <a:buFont typeface="Arial"/>
                        <a:buNone/>
                        <a:tabLst/>
                        <a:defRPr/>
                      </a:pPr>
                      <a:r>
                        <a:rPr lang="en-US" altLang="zh-TW" sz="1200" kern="1200" dirty="0">
                          <a:solidFill>
                            <a:schemeClr val="tx1"/>
                          </a:solidFill>
                          <a:latin typeface="Noto Sans" pitchFamily="34" charset="0"/>
                          <a:ea typeface="Noto Sans" pitchFamily="34" charset="-122"/>
                          <a:cs typeface="Noto Sans" pitchFamily="34" charset="-120"/>
                        </a:rPr>
                        <a:t>Original MFN tariff rate + 20%</a:t>
                      </a:r>
                      <a:endParaRPr lang="en-US" altLang="zh-TW" sz="1200" kern="1200" dirty="0">
                        <a:solidFill>
                          <a:schemeClr val="tx1"/>
                        </a:solidFill>
                        <a:latin typeface="Calibri" panose="020F0502020204030204"/>
                        <a:ea typeface="+mn-ea"/>
                        <a:cs typeface="+mn-cs"/>
                      </a:endParaRPr>
                    </a:p>
                  </a:txBody>
                  <a:tcPr marL="0" marR="0" marT="46990" marB="0"/>
                </a:tc>
                <a:tc>
                  <a:txBody>
                    <a:bodyPr/>
                    <a:lstStyle/>
                    <a:p>
                      <a:pPr defTabSz="1219170">
                        <a:buClrTx/>
                      </a:pPr>
                      <a:r>
                        <a:rPr lang="en-US" altLang="zh-TW" sz="1200" kern="1200" dirty="0">
                          <a:solidFill>
                            <a:schemeClr val="tx1"/>
                          </a:solidFill>
                          <a:latin typeface="Noto Sans" pitchFamily="34" charset="0"/>
                          <a:ea typeface="Noto Sans" pitchFamily="34" charset="-122"/>
                          <a:cs typeface="Noto Sans" pitchFamily="34" charset="-120"/>
                        </a:rPr>
                        <a:t>                                            Agreed tariff rate</a:t>
                      </a:r>
                      <a:endParaRPr lang="en-US" altLang="zh-TW" sz="1200" kern="1200" dirty="0">
                        <a:solidFill>
                          <a:schemeClr val="tx1"/>
                        </a:solidFill>
                        <a:latin typeface="Calibri" panose="020F0502020204030204"/>
                        <a:ea typeface="+mn-ea"/>
                        <a:cs typeface="+mn-cs"/>
                      </a:endParaRPr>
                    </a:p>
                  </a:txBody>
                  <a:tcPr marL="0" marR="0" marT="46990" marB="0"/>
                </a:tc>
                <a:tc>
                  <a:txBody>
                    <a:bodyPr/>
                    <a:lstStyle/>
                    <a:p>
                      <a:pPr marL="1062990" marR="0" lvl="0" indent="0" algn="l" defTabSz="914400" rtl="0" eaLnBrk="1" fontAlgn="auto" latinLnBrk="0" hangingPunct="1">
                        <a:lnSpc>
                          <a:spcPct val="100000"/>
                        </a:lnSpc>
                        <a:spcBef>
                          <a:spcPts val="370"/>
                        </a:spcBef>
                        <a:spcAft>
                          <a:spcPts val="0"/>
                        </a:spcAft>
                        <a:buClr>
                          <a:srgbClr val="000000"/>
                        </a:buClr>
                        <a:buSzTx/>
                        <a:buFont typeface="Arial"/>
                        <a:buNone/>
                        <a:tabLst/>
                        <a:defRPr/>
                      </a:pPr>
                      <a:r>
                        <a:rPr lang="en-US" altLang="zh-TW" sz="1200" kern="1200" dirty="0">
                          <a:solidFill>
                            <a:schemeClr val="tx1"/>
                          </a:solidFill>
                          <a:latin typeface="Noto Sans" pitchFamily="34" charset="0"/>
                          <a:ea typeface="Noto Sans" pitchFamily="34" charset="-122"/>
                          <a:cs typeface="Noto Sans" pitchFamily="34" charset="-120"/>
                        </a:rPr>
                        <a:t>US additional tariff rate</a:t>
                      </a:r>
                      <a:endParaRPr sz="1200" dirty="0">
                        <a:latin typeface="微軟正黑體" panose="020B0604030504040204" pitchFamily="34" charset="-120"/>
                        <a:ea typeface="微軟正黑體" panose="020B0604030504040204" pitchFamily="34" charset="-120"/>
                        <a:cs typeface="微軟正黑體"/>
                      </a:endParaRPr>
                    </a:p>
                  </a:txBody>
                  <a:tcPr marL="0" marR="0" marT="46990" marB="0"/>
                </a:tc>
                <a:extLst>
                  <a:ext uri="{0D108BD9-81ED-4DB2-BD59-A6C34878D82A}">
                    <a16:rowId xmlns:a16="http://schemas.microsoft.com/office/drawing/2014/main" val="10001"/>
                  </a:ext>
                </a:extLst>
              </a:tr>
              <a:tr h="0">
                <a:tc>
                  <a:txBody>
                    <a:bodyPr/>
                    <a:lstStyle/>
                    <a:p>
                      <a:pPr defTabSz="1219170">
                        <a:buClrTx/>
                      </a:pPr>
                      <a:r>
                        <a:rPr lang="en-US" altLang="zh-TW" sz="1050" kern="1200" dirty="0">
                          <a:solidFill>
                            <a:schemeClr val="tx1"/>
                          </a:solidFill>
                          <a:latin typeface="Noto Sans" pitchFamily="34" charset="0"/>
                          <a:ea typeface="Noto Sans" pitchFamily="34" charset="-122"/>
                          <a:cs typeface="Noto Sans" pitchFamily="34" charset="-120"/>
                        </a:rPr>
                        <a:t>•</a:t>
                      </a:r>
                      <a:r>
                        <a:rPr lang="en-US" altLang="zh-TW" sz="1050" dirty="0">
                          <a:solidFill>
                            <a:schemeClr val="tx1"/>
                          </a:solidFill>
                          <a:latin typeface="微軟正黑體" panose="020B0604030504040204" pitchFamily="34" charset="-120"/>
                          <a:ea typeface="微軟正黑體" panose="020B0604030504040204" pitchFamily="34" charset="-120"/>
                          <a:cs typeface="微軟正黑體"/>
                        </a:rPr>
                        <a:t> ￭ </a:t>
                      </a:r>
                      <a:r>
                        <a:rPr lang="en-US" altLang="zh-TW" sz="1050" kern="1200" dirty="0">
                          <a:solidFill>
                            <a:schemeClr val="tx1"/>
                          </a:solidFill>
                          <a:latin typeface="Noto Sans" pitchFamily="34" charset="0"/>
                          <a:ea typeface="Noto Sans" pitchFamily="34" charset="-122"/>
                          <a:cs typeface="Noto Sans" pitchFamily="34" charset="-120"/>
                        </a:rPr>
                        <a:t>Effective Aug 8, 2025: 20% tariff</a:t>
                      </a:r>
                      <a:endParaRPr lang="en-US" altLang="zh-TW" sz="1050" kern="1200" dirty="0">
                        <a:solidFill>
                          <a:schemeClr val="tx1"/>
                        </a:solidFill>
                        <a:latin typeface="Calibri" panose="020F0502020204030204"/>
                        <a:ea typeface="+mn-ea"/>
                        <a:cs typeface="+mn-cs"/>
                      </a:endParaRPr>
                    </a:p>
                  </a:txBody>
                  <a:tcPr marL="0" marR="0" marT="58419" marB="0"/>
                </a:tc>
                <a:tc>
                  <a:txBody>
                    <a:bodyPr/>
                    <a:lstStyle/>
                    <a:p>
                      <a:pPr marL="1115695" marR="0" lvl="0" indent="0" algn="l" defTabSz="914400" rtl="0" eaLnBrk="1" fontAlgn="auto" latinLnBrk="0" hangingPunct="1">
                        <a:lnSpc>
                          <a:spcPts val="1030"/>
                        </a:lnSpc>
                        <a:spcBef>
                          <a:spcPts val="459"/>
                        </a:spcBef>
                        <a:spcAft>
                          <a:spcPts val="0"/>
                        </a:spcAft>
                        <a:buClr>
                          <a:srgbClr val="000000"/>
                        </a:buClr>
                        <a:buSzTx/>
                        <a:buFont typeface="Arial"/>
                        <a:buNone/>
                        <a:tabLst>
                          <a:tab pos="1195705" algn="l"/>
                        </a:tabLst>
                        <a:defRPr/>
                      </a:pPr>
                      <a:r>
                        <a:rPr lang="en-US" sz="1050" dirty="0">
                          <a:solidFill>
                            <a:schemeClr val="tx1"/>
                          </a:solidFill>
                          <a:latin typeface="微軟正黑體" panose="020B0604030504040204" pitchFamily="34" charset="-120"/>
                          <a:ea typeface="微軟正黑體" panose="020B0604030504040204" pitchFamily="34" charset="-120"/>
                          <a:cs typeface="微軟正黑體"/>
                        </a:rPr>
                        <a:t>              </a:t>
                      </a:r>
                      <a:r>
                        <a:rPr lang="en-US" altLang="zh-TW" sz="1050" dirty="0">
                          <a:solidFill>
                            <a:schemeClr val="tx1"/>
                          </a:solidFill>
                          <a:latin typeface="微軟正黑體" panose="020B0604030504040204" pitchFamily="34" charset="-120"/>
                          <a:ea typeface="微軟正黑體" panose="020B0604030504040204" pitchFamily="34" charset="-120"/>
                          <a:cs typeface="微軟正黑體"/>
                        </a:rPr>
                        <a:t>￭</a:t>
                      </a:r>
                      <a:r>
                        <a:rPr lang="en-US" altLang="zh-TW" sz="1050" kern="1200" dirty="0">
                          <a:solidFill>
                            <a:schemeClr val="tx1"/>
                          </a:solidFill>
                          <a:latin typeface="Noto Sans" pitchFamily="34" charset="0"/>
                          <a:ea typeface="Noto Sans" pitchFamily="34" charset="-122"/>
                          <a:cs typeface="Noto Sans" pitchFamily="34" charset="-120"/>
                        </a:rPr>
                        <a:t>Transshipment goods: 40% tariff</a:t>
                      </a:r>
                      <a:endParaRPr lang="en-US" altLang="zh-TW" sz="1050" kern="1200" dirty="0">
                        <a:solidFill>
                          <a:schemeClr val="tx1"/>
                        </a:solidFill>
                        <a:latin typeface="Calibri" panose="020F0502020204030204"/>
                        <a:ea typeface="+mn-ea"/>
                        <a:cs typeface="+mn-cs"/>
                      </a:endParaRPr>
                    </a:p>
                    <a:p>
                      <a:pPr marL="1115695" indent="0">
                        <a:lnSpc>
                          <a:spcPts val="1030"/>
                        </a:lnSpc>
                        <a:spcBef>
                          <a:spcPts val="459"/>
                        </a:spcBef>
                        <a:buNone/>
                        <a:tabLst>
                          <a:tab pos="1195705" algn="l"/>
                        </a:tabLst>
                      </a:pPr>
                      <a:endParaRPr sz="1050" dirty="0">
                        <a:solidFill>
                          <a:schemeClr val="tx1"/>
                        </a:solidFill>
                        <a:latin typeface="微軟正黑體" panose="020B0604030504040204" pitchFamily="34" charset="-120"/>
                        <a:ea typeface="微軟正黑體" panose="020B0604030504040204" pitchFamily="34" charset="-120"/>
                        <a:cs typeface="微軟正黑體"/>
                      </a:endParaRPr>
                    </a:p>
                  </a:txBody>
                  <a:tcPr marL="0" marR="0" marT="58419" marB="0"/>
                </a:tc>
                <a:tc>
                  <a:txBody>
                    <a:bodyPr/>
                    <a:lstStyle/>
                    <a:p>
                      <a:pPr defTabSz="1219170">
                        <a:buClrTx/>
                      </a:pPr>
                      <a:r>
                        <a:rPr lang="en-US" altLang="zh-TW" sz="1050" kern="1200" dirty="0">
                          <a:solidFill>
                            <a:schemeClr val="tx1"/>
                          </a:solidFill>
                          <a:latin typeface="Noto Sans" pitchFamily="34" charset="0"/>
                          <a:ea typeface="Noto Sans" pitchFamily="34" charset="-122"/>
                          <a:cs typeface="Noto Sans" pitchFamily="34" charset="-120"/>
                        </a:rPr>
                        <a:t>                          </a:t>
                      </a:r>
                      <a:r>
                        <a:rPr lang="en-US" altLang="zh-TW" sz="1050" dirty="0">
                          <a:solidFill>
                            <a:schemeClr val="tx1"/>
                          </a:solidFill>
                          <a:latin typeface="微軟正黑體" panose="020B0604030504040204" pitchFamily="34" charset="-120"/>
                          <a:ea typeface="微軟正黑體" panose="020B0604030504040204" pitchFamily="34" charset="-120"/>
                          <a:cs typeface="微軟正黑體"/>
                        </a:rPr>
                        <a:t> ￭</a:t>
                      </a:r>
                      <a:r>
                        <a:rPr lang="en-US" altLang="zh-TW" sz="1050" kern="1200" dirty="0">
                          <a:solidFill>
                            <a:schemeClr val="tx1"/>
                          </a:solidFill>
                          <a:latin typeface="Noto Sans" pitchFamily="34" charset="0"/>
                          <a:ea typeface="Noto Sans" pitchFamily="34" charset="-122"/>
                          <a:cs typeface="Noto Sans" pitchFamily="34" charset="-120"/>
                        </a:rPr>
                        <a:t>USMCA products: 0% </a:t>
                      </a:r>
                      <a:r>
                        <a:rPr lang="en-US" altLang="zh-TW" sz="1050" kern="1200" dirty="0" err="1">
                          <a:solidFill>
                            <a:schemeClr val="tx1"/>
                          </a:solidFill>
                          <a:latin typeface="Noto Sans" pitchFamily="34" charset="0"/>
                          <a:ea typeface="Noto Sans" pitchFamily="34" charset="-122"/>
                          <a:cs typeface="Noto Sans" pitchFamily="34" charset="-120"/>
                        </a:rPr>
                        <a:t>tarrif</a:t>
                      </a:r>
                      <a:endParaRPr lang="en-US" altLang="zh-TW" sz="1050" kern="1200" dirty="0">
                        <a:solidFill>
                          <a:schemeClr val="tx1"/>
                        </a:solidFill>
                        <a:latin typeface="Calibri" panose="020F0502020204030204"/>
                        <a:ea typeface="+mn-ea"/>
                        <a:cs typeface="+mn-cs"/>
                      </a:endParaRPr>
                    </a:p>
                  </a:txBody>
                  <a:tcPr marL="0" marR="0" marT="58419" marB="0"/>
                </a:tc>
                <a:extLst>
                  <a:ext uri="{0D108BD9-81ED-4DB2-BD59-A6C34878D82A}">
                    <a16:rowId xmlns:a16="http://schemas.microsoft.com/office/drawing/2014/main" val="10002"/>
                  </a:ext>
                </a:extLst>
              </a:tr>
              <a:tr h="377483">
                <a:tc>
                  <a:txBody>
                    <a:bodyPr/>
                    <a:lstStyle/>
                    <a:p>
                      <a:pPr marL="31114" indent="0">
                        <a:lnSpc>
                          <a:spcPct val="100000"/>
                        </a:lnSpc>
                        <a:spcBef>
                          <a:spcPts val="70"/>
                        </a:spcBef>
                        <a:buNone/>
                        <a:tabLst>
                          <a:tab pos="111125" algn="l"/>
                        </a:tabLst>
                      </a:pPr>
                      <a:endParaRPr sz="1000" dirty="0">
                        <a:solidFill>
                          <a:schemeClr val="tx1"/>
                        </a:solidFill>
                        <a:latin typeface="微軟正黑體" panose="020B0604030504040204" pitchFamily="34" charset="-120"/>
                        <a:ea typeface="微軟正黑體" panose="020B0604030504040204" pitchFamily="34" charset="-120"/>
                        <a:cs typeface="微軟正黑體"/>
                      </a:endParaRPr>
                    </a:p>
                  </a:txBody>
                  <a:tcPr marL="0" marR="0" marT="8890" marB="0"/>
                </a:tc>
                <a:tc>
                  <a:txBody>
                    <a:bodyPr/>
                    <a:lstStyle/>
                    <a:p>
                      <a:pPr marL="1115695" indent="0">
                        <a:lnSpc>
                          <a:spcPct val="100000"/>
                        </a:lnSpc>
                        <a:spcBef>
                          <a:spcPts val="70"/>
                        </a:spcBef>
                        <a:buNone/>
                        <a:tabLst>
                          <a:tab pos="1195705" algn="l"/>
                        </a:tabLst>
                      </a:pPr>
                      <a:endParaRPr sz="1000" dirty="0">
                        <a:solidFill>
                          <a:schemeClr val="tx1"/>
                        </a:solidFill>
                        <a:latin typeface="微軟正黑體" panose="020B0604030504040204" pitchFamily="34" charset="-120"/>
                        <a:ea typeface="微軟正黑體" panose="020B0604030504040204" pitchFamily="34" charset="-120"/>
                        <a:cs typeface="微軟正黑體"/>
                      </a:endParaRPr>
                    </a:p>
                  </a:txBody>
                  <a:tcPr marL="0" marR="0" marT="8890" marB="0"/>
                </a:tc>
                <a:tc>
                  <a:txBody>
                    <a:bodyPr/>
                    <a:lstStyle/>
                    <a:p>
                      <a:pPr marL="1062355" indent="0">
                        <a:lnSpc>
                          <a:spcPct val="100000"/>
                        </a:lnSpc>
                        <a:spcBef>
                          <a:spcPts val="70"/>
                        </a:spcBef>
                        <a:buNone/>
                        <a:tabLst>
                          <a:tab pos="1142365" algn="l"/>
                        </a:tabLst>
                      </a:pPr>
                      <a:endParaRPr sz="1000" dirty="0">
                        <a:latin typeface="微軟正黑體" panose="020B0604030504040204" pitchFamily="34" charset="-120"/>
                        <a:ea typeface="微軟正黑體" panose="020B0604030504040204" pitchFamily="34" charset="-120"/>
                        <a:cs typeface="微軟正黑體"/>
                      </a:endParaRPr>
                    </a:p>
                  </a:txBody>
                  <a:tcPr marL="0" marR="0" marT="8890" marB="0"/>
                </a:tc>
                <a:extLst>
                  <a:ext uri="{0D108BD9-81ED-4DB2-BD59-A6C34878D82A}">
                    <a16:rowId xmlns:a16="http://schemas.microsoft.com/office/drawing/2014/main" val="10003"/>
                  </a:ext>
                </a:extLst>
              </a:tr>
            </a:tbl>
          </a:graphicData>
        </a:graphic>
      </p:graphicFrame>
      <p:sp>
        <p:nvSpPr>
          <p:cNvPr id="8" name="Text 8">
            <a:extLst>
              <a:ext uri="{FF2B5EF4-FFF2-40B4-BE49-F238E27FC236}">
                <a16:creationId xmlns:a16="http://schemas.microsoft.com/office/drawing/2014/main" id="{2E132653-7478-5D94-24E5-205187E7F96A}"/>
              </a:ext>
            </a:extLst>
          </p:cNvPr>
          <p:cNvSpPr/>
          <p:nvPr/>
        </p:nvSpPr>
        <p:spPr>
          <a:xfrm>
            <a:off x="1060119" y="5070232"/>
            <a:ext cx="2148024" cy="246221"/>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Existing Advantages:</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9" name="Text 9">
            <a:extLst>
              <a:ext uri="{FF2B5EF4-FFF2-40B4-BE49-F238E27FC236}">
                <a16:creationId xmlns:a16="http://schemas.microsoft.com/office/drawing/2014/main" id="{C6FFC63A-7530-4365-04B9-01A87FE02247}"/>
              </a:ext>
            </a:extLst>
          </p:cNvPr>
          <p:cNvSpPr/>
          <p:nvPr/>
        </p:nvSpPr>
        <p:spPr>
          <a:xfrm>
            <a:off x="1060118" y="5370644"/>
            <a:ext cx="1577355"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Technology R&amp;D Center</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0" name="Text 10">
            <a:extLst>
              <a:ext uri="{FF2B5EF4-FFF2-40B4-BE49-F238E27FC236}">
                <a16:creationId xmlns:a16="http://schemas.microsoft.com/office/drawing/2014/main" id="{41015241-43C6-E090-EE32-C7B5196F4674}"/>
              </a:ext>
            </a:extLst>
          </p:cNvPr>
          <p:cNvSpPr/>
          <p:nvPr/>
        </p:nvSpPr>
        <p:spPr>
          <a:xfrm>
            <a:off x="1060118" y="5618293"/>
            <a:ext cx="2467022"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Advanced Manufacturing Capabilities</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1" name="Text 11">
            <a:extLst>
              <a:ext uri="{FF2B5EF4-FFF2-40B4-BE49-F238E27FC236}">
                <a16:creationId xmlns:a16="http://schemas.microsoft.com/office/drawing/2014/main" id="{57566E1C-E214-251C-56BC-34F3B7508B3D}"/>
              </a:ext>
            </a:extLst>
          </p:cNvPr>
          <p:cNvSpPr/>
          <p:nvPr/>
        </p:nvSpPr>
        <p:spPr>
          <a:xfrm>
            <a:off x="1060118" y="5865944"/>
            <a:ext cx="2037417"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Supply Chain Management HQ</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2" name="Text 12">
            <a:extLst>
              <a:ext uri="{FF2B5EF4-FFF2-40B4-BE49-F238E27FC236}">
                <a16:creationId xmlns:a16="http://schemas.microsoft.com/office/drawing/2014/main" id="{0FFF9FB1-C382-A83C-B7E0-AAC7173712D4}"/>
              </a:ext>
            </a:extLst>
          </p:cNvPr>
          <p:cNvSpPr/>
          <p:nvPr/>
        </p:nvSpPr>
        <p:spPr>
          <a:xfrm>
            <a:off x="1060118" y="6113593"/>
            <a:ext cx="1708801"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Quality Control Standards</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3" name="Text 13">
            <a:extLst>
              <a:ext uri="{FF2B5EF4-FFF2-40B4-BE49-F238E27FC236}">
                <a16:creationId xmlns:a16="http://schemas.microsoft.com/office/drawing/2014/main" id="{151294AF-EC7E-913F-9BBB-C1A38B600C67}"/>
              </a:ext>
            </a:extLst>
          </p:cNvPr>
          <p:cNvSpPr/>
          <p:nvPr/>
        </p:nvSpPr>
        <p:spPr>
          <a:xfrm>
            <a:off x="1060118" y="6361243"/>
            <a:ext cx="1695977"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Talent Development Base</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4" name="Text 21">
            <a:extLst>
              <a:ext uri="{FF2B5EF4-FFF2-40B4-BE49-F238E27FC236}">
                <a16:creationId xmlns:a16="http://schemas.microsoft.com/office/drawing/2014/main" id="{C28404E5-1298-54D2-58DC-54B0E8395DBD}"/>
              </a:ext>
            </a:extLst>
          </p:cNvPr>
          <p:cNvSpPr/>
          <p:nvPr/>
        </p:nvSpPr>
        <p:spPr>
          <a:xfrm>
            <a:off x="4806830" y="5070232"/>
            <a:ext cx="2167260" cy="246221"/>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Relative Advantages:</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5" name="Text 22">
            <a:extLst>
              <a:ext uri="{FF2B5EF4-FFF2-40B4-BE49-F238E27FC236}">
                <a16:creationId xmlns:a16="http://schemas.microsoft.com/office/drawing/2014/main" id="{100A183F-A804-0F72-7C25-668D376AB67E}"/>
              </a:ext>
            </a:extLst>
          </p:cNvPr>
          <p:cNvSpPr/>
          <p:nvPr/>
        </p:nvSpPr>
        <p:spPr>
          <a:xfrm>
            <a:off x="4806830" y="5370643"/>
            <a:ext cx="1635063"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Relatively low tariff costs</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6" name="Text 23">
            <a:extLst>
              <a:ext uri="{FF2B5EF4-FFF2-40B4-BE49-F238E27FC236}">
                <a16:creationId xmlns:a16="http://schemas.microsoft.com/office/drawing/2014/main" id="{6C936526-1364-FF61-438C-07EB31B99324}"/>
              </a:ext>
            </a:extLst>
          </p:cNvPr>
          <p:cNvSpPr/>
          <p:nvPr/>
        </p:nvSpPr>
        <p:spPr>
          <a:xfrm>
            <a:off x="4806830" y="5618294"/>
            <a:ext cx="1492396"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Labor cost advantages</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7" name="Text 24">
            <a:extLst>
              <a:ext uri="{FF2B5EF4-FFF2-40B4-BE49-F238E27FC236}">
                <a16:creationId xmlns:a16="http://schemas.microsoft.com/office/drawing/2014/main" id="{3A50AFA4-C8C7-37F2-BEFA-8CD42D643852}"/>
              </a:ext>
            </a:extLst>
          </p:cNvPr>
          <p:cNvSpPr/>
          <p:nvPr/>
        </p:nvSpPr>
        <p:spPr>
          <a:xfrm>
            <a:off x="4806830" y="5865943"/>
            <a:ext cx="1570943"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CPTPP member country</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8" name="Text 25">
            <a:extLst>
              <a:ext uri="{FF2B5EF4-FFF2-40B4-BE49-F238E27FC236}">
                <a16:creationId xmlns:a16="http://schemas.microsoft.com/office/drawing/2014/main" id="{E08FFE55-A640-B199-9E45-4CDA83A2AC3D}"/>
              </a:ext>
            </a:extLst>
          </p:cNvPr>
          <p:cNvSpPr/>
          <p:nvPr/>
        </p:nvSpPr>
        <p:spPr>
          <a:xfrm>
            <a:off x="4806830" y="6113593"/>
            <a:ext cx="1812997"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Close to China supply chain</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19" name="Text 26">
            <a:extLst>
              <a:ext uri="{FF2B5EF4-FFF2-40B4-BE49-F238E27FC236}">
                <a16:creationId xmlns:a16="http://schemas.microsoft.com/office/drawing/2014/main" id="{53DF2239-64D2-4269-39B2-177031950144}"/>
              </a:ext>
            </a:extLst>
          </p:cNvPr>
          <p:cNvSpPr/>
          <p:nvPr/>
        </p:nvSpPr>
        <p:spPr>
          <a:xfrm>
            <a:off x="4806830" y="6361242"/>
            <a:ext cx="2316340"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Government investment incentives</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20" name="Text 34">
            <a:extLst>
              <a:ext uri="{FF2B5EF4-FFF2-40B4-BE49-F238E27FC236}">
                <a16:creationId xmlns:a16="http://schemas.microsoft.com/office/drawing/2014/main" id="{A64B01C8-5596-FD09-F2F6-1A02A88874B4}"/>
              </a:ext>
            </a:extLst>
          </p:cNvPr>
          <p:cNvSpPr/>
          <p:nvPr/>
        </p:nvSpPr>
        <p:spPr>
          <a:xfrm>
            <a:off x="8822039" y="5070232"/>
            <a:ext cx="1623842" cy="246221"/>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600" b="1"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Strategic Value:</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21" name="Text 35">
            <a:extLst>
              <a:ext uri="{FF2B5EF4-FFF2-40B4-BE49-F238E27FC236}">
                <a16:creationId xmlns:a16="http://schemas.microsoft.com/office/drawing/2014/main" id="{111D70E3-7538-E3F3-9660-2ED853FD743B}"/>
              </a:ext>
            </a:extLst>
          </p:cNvPr>
          <p:cNvSpPr/>
          <p:nvPr/>
        </p:nvSpPr>
        <p:spPr>
          <a:xfrm>
            <a:off x="8822039" y="5370643"/>
            <a:ext cx="1962076"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USMCA tariff-free advantages</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22" name="Text 36">
            <a:extLst>
              <a:ext uri="{FF2B5EF4-FFF2-40B4-BE49-F238E27FC236}">
                <a16:creationId xmlns:a16="http://schemas.microsoft.com/office/drawing/2014/main" id="{0BBD77F8-02DD-A645-123F-74DD54DE2BB1}"/>
              </a:ext>
            </a:extLst>
          </p:cNvPr>
          <p:cNvSpPr/>
          <p:nvPr/>
        </p:nvSpPr>
        <p:spPr>
          <a:xfrm>
            <a:off x="8822040" y="5618294"/>
            <a:ext cx="2035814"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Superior geographical location</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23" name="Text 37">
            <a:extLst>
              <a:ext uri="{FF2B5EF4-FFF2-40B4-BE49-F238E27FC236}">
                <a16:creationId xmlns:a16="http://schemas.microsoft.com/office/drawing/2014/main" id="{DA09852B-CC17-D44F-5362-4AC5064DA7EE}"/>
              </a:ext>
            </a:extLst>
          </p:cNvPr>
          <p:cNvSpPr/>
          <p:nvPr/>
        </p:nvSpPr>
        <p:spPr>
          <a:xfrm>
            <a:off x="8822039" y="5865943"/>
            <a:ext cx="1460336"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Maquiladora program</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24" name="Text 38">
            <a:extLst>
              <a:ext uri="{FF2B5EF4-FFF2-40B4-BE49-F238E27FC236}">
                <a16:creationId xmlns:a16="http://schemas.microsoft.com/office/drawing/2014/main" id="{9707D838-0EB9-AB86-D783-3B4C27625465}"/>
              </a:ext>
            </a:extLst>
          </p:cNvPr>
          <p:cNvSpPr/>
          <p:nvPr/>
        </p:nvSpPr>
        <p:spPr>
          <a:xfrm>
            <a:off x="8822039" y="6113593"/>
            <a:ext cx="1415452"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Lowest logistics costs</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
        <p:nvSpPr>
          <p:cNvPr id="25" name="Text 39">
            <a:extLst>
              <a:ext uri="{FF2B5EF4-FFF2-40B4-BE49-F238E27FC236}">
                <a16:creationId xmlns:a16="http://schemas.microsoft.com/office/drawing/2014/main" id="{9209EB42-E2AA-8654-7704-BFA1644ECFB7}"/>
              </a:ext>
            </a:extLst>
          </p:cNvPr>
          <p:cNvSpPr/>
          <p:nvPr/>
        </p:nvSpPr>
        <p:spPr>
          <a:xfrm>
            <a:off x="8822039" y="6361242"/>
            <a:ext cx="2635337" cy="169277"/>
          </a:xfrm>
          <a:prstGeom prst="rect">
            <a:avLst/>
          </a:prstGeom>
          <a:noFill/>
          <a:ln/>
        </p:spPr>
        <p:txBody>
          <a:bodyPr wrap="none" lIns="0" tIns="0" rIns="0" bIns="0" rtlCol="0" anchor="ctr">
            <a:spAutoFit/>
          </a:bodyPr>
          <a:lstStyle/>
          <a:p>
            <a:pPr marL="0" marR="0" lvl="0" indent="0" algn="l" defTabSz="1219170" rtl="0" eaLnBrk="1" fontAlgn="auto" latinLnBrk="0" hangingPunct="1">
              <a:lnSpc>
                <a:spcPct val="100000"/>
              </a:lnSpc>
              <a:spcBef>
                <a:spcPts val="0"/>
              </a:spcBef>
              <a:spcAft>
                <a:spcPts val="0"/>
              </a:spcAft>
              <a:buClrTx/>
              <a:buSzTx/>
              <a:buFont typeface="Arial"/>
              <a:buNone/>
              <a:tabLst/>
              <a:defRPr/>
            </a:pPr>
            <a:r>
              <a:rPr kumimoji="0" lang="en-US" sz="1100" b="0" i="0" u="none" strike="noStrike" kern="1200" cap="none" spc="0" normalizeH="0" baseline="0" noProof="0" dirty="0">
                <a:ln>
                  <a:noFill/>
                </a:ln>
                <a:solidFill>
                  <a:srgbClr val="000000"/>
                </a:solidFill>
                <a:effectLst/>
                <a:uLnTx/>
                <a:uFillTx/>
                <a:latin typeface="Noto Sans" pitchFamily="34" charset="0"/>
                <a:ea typeface="Noto Sans" pitchFamily="34" charset="-122"/>
                <a:cs typeface="Noto Sans" pitchFamily="34" charset="-120"/>
                <a:sym typeface="Arial"/>
              </a:rPr>
              <a:t>Direct access to North American market</a:t>
            </a:r>
            <a:endParaRPr kumimoji="0" lang="en-US" sz="1100" b="0" i="0" u="none" strike="noStrike" kern="1200" cap="none" spc="0" normalizeH="0" baseline="0" noProof="0" dirty="0">
              <a:ln>
                <a:noFill/>
              </a:ln>
              <a:solidFill>
                <a:srgbClr val="000000"/>
              </a:solidFill>
              <a:effectLst/>
              <a:uLnTx/>
              <a:uFillTx/>
              <a:latin typeface="Calibri" panose="020F0502020204030204"/>
              <a:ea typeface="+mn-ea"/>
              <a:cs typeface="Arial"/>
              <a:sym typeface="Arial"/>
            </a:endParaRPr>
          </a:p>
        </p:txBody>
      </p:sp>
    </p:spTree>
    <p:extLst>
      <p:ext uri="{BB962C8B-B14F-4D97-AF65-F5344CB8AC3E}">
        <p14:creationId xmlns:p14="http://schemas.microsoft.com/office/powerpoint/2010/main" val="3819327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57"/>
        <p:cNvGrpSpPr/>
        <p:nvPr/>
      </p:nvGrpSpPr>
      <p:grpSpPr>
        <a:xfrm>
          <a:off x="0" y="0"/>
          <a:ext cx="0" cy="0"/>
          <a:chOff x="0" y="0"/>
          <a:chExt cx="0" cy="0"/>
        </a:xfrm>
      </p:grpSpPr>
      <p:pic>
        <p:nvPicPr>
          <p:cNvPr id="458" name="Google Shape;458;p8" descr="0 (17).jpg"/>
          <p:cNvPicPr preferRelativeResize="0">
            <a:picLocks noGrp="1"/>
          </p:cNvPicPr>
          <p:nvPr>
            <p:ph type="pic" idx="2"/>
          </p:nvPr>
        </p:nvPicPr>
        <p:blipFill rotWithShape="1">
          <a:blip r:embed="rId3">
            <a:alphaModFix/>
          </a:blip>
          <a:srcRect t="1474" b="1472"/>
          <a:stretch/>
        </p:blipFill>
        <p:spPr>
          <a:xfrm>
            <a:off x="0" y="-10303"/>
            <a:ext cx="12192000" cy="6868303"/>
          </a:xfrm>
          <a:prstGeom prst="rect">
            <a:avLst/>
          </a:prstGeom>
          <a:solidFill>
            <a:schemeClr val="lt1"/>
          </a:solidFill>
          <a:ln>
            <a:noFill/>
          </a:ln>
        </p:spPr>
      </p:pic>
      <p:sp>
        <p:nvSpPr>
          <p:cNvPr id="459" name="Google Shape;459;p8"/>
          <p:cNvSpPr/>
          <p:nvPr/>
        </p:nvSpPr>
        <p:spPr>
          <a:xfrm>
            <a:off x="0" y="-12319"/>
            <a:ext cx="12192000" cy="6870319"/>
          </a:xfrm>
          <a:custGeom>
            <a:avLst/>
            <a:gdLst/>
            <a:ahLst/>
            <a:cxnLst/>
            <a:rect l="l" t="t" r="r" b="b"/>
            <a:pathLst>
              <a:path w="12190984" h="6870319" extrusionOk="0">
                <a:moveTo>
                  <a:pt x="0" y="0"/>
                </a:moveTo>
                <a:lnTo>
                  <a:pt x="12190984" y="0"/>
                </a:lnTo>
                <a:lnTo>
                  <a:pt x="12190984" y="6870319"/>
                </a:lnTo>
                <a:lnTo>
                  <a:pt x="0" y="6870319"/>
                </a:lnTo>
                <a:close/>
              </a:path>
            </a:pathLst>
          </a:custGeom>
          <a:gradFill>
            <a:gsLst>
              <a:gs pos="0">
                <a:srgbClr val="223D68">
                  <a:alpha val="80000"/>
                </a:srgbClr>
              </a:gs>
              <a:gs pos="20000">
                <a:srgbClr val="223D68">
                  <a:alpha val="80000"/>
                </a:srgbClr>
              </a:gs>
              <a:gs pos="80000">
                <a:srgbClr val="182B49">
                  <a:alpha val="80000"/>
                </a:srgbClr>
              </a:gs>
              <a:gs pos="100000">
                <a:srgbClr val="182B49">
                  <a:alpha val="80000"/>
                </a:srgbClr>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460" name="Google Shape;460;p8"/>
          <p:cNvGrpSpPr/>
          <p:nvPr/>
        </p:nvGrpSpPr>
        <p:grpSpPr>
          <a:xfrm>
            <a:off x="9332957" y="5946061"/>
            <a:ext cx="2667850" cy="634761"/>
            <a:chOff x="8828750" y="6153150"/>
            <a:chExt cx="2667850" cy="634763"/>
          </a:xfrm>
        </p:grpSpPr>
        <p:sp>
          <p:nvSpPr>
            <p:cNvPr id="461" name="Google Shape;461;p8"/>
            <p:cNvSpPr txBox="1"/>
            <p:nvPr/>
          </p:nvSpPr>
          <p:spPr>
            <a:xfrm>
              <a:off x="9507480" y="6295470"/>
              <a:ext cx="1989120" cy="49244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Calibri"/>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智伸科技股份有限公司</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GLOBAL PMX CO., LTD.</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462" name="Google Shape;462;p8"/>
            <p:cNvPicPr preferRelativeResize="0"/>
            <p:nvPr/>
          </p:nvPicPr>
          <p:blipFill rotWithShape="1">
            <a:blip r:embed="rId4">
              <a:alphaModFix/>
            </a:blip>
            <a:srcRect/>
            <a:stretch/>
          </p:blipFill>
          <p:spPr>
            <a:xfrm>
              <a:off x="8828750" y="6153150"/>
              <a:ext cx="610818" cy="581605"/>
            </a:xfrm>
            <a:prstGeom prst="rect">
              <a:avLst/>
            </a:prstGeom>
            <a:noFill/>
            <a:ln>
              <a:noFill/>
            </a:ln>
          </p:spPr>
        </p:pic>
      </p:grpSp>
      <p:sp>
        <p:nvSpPr>
          <p:cNvPr id="463" name="Google Shape;463;p8"/>
          <p:cNvSpPr txBox="1"/>
          <p:nvPr/>
        </p:nvSpPr>
        <p:spPr>
          <a:xfrm>
            <a:off x="9155856" y="6356351"/>
            <a:ext cx="2844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FFFFFF"/>
              </a:buClr>
              <a:buSzPts val="1400"/>
              <a:buFont typeface="Calibri"/>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11</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4" name="Google Shape;464;p8"/>
          <p:cNvSpPr/>
          <p:nvPr/>
        </p:nvSpPr>
        <p:spPr>
          <a:xfrm>
            <a:off x="352134" y="387182"/>
            <a:ext cx="4668254" cy="433139"/>
          </a:xfrm>
          <a:prstGeom prst="parallelogram">
            <a:avLst>
              <a:gd name="adj" fmla="val 87134"/>
            </a:avLst>
          </a:prstGeom>
          <a:gradFill>
            <a:gsLst>
              <a:gs pos="0">
                <a:srgbClr val="0000FF"/>
              </a:gs>
              <a:gs pos="95000">
                <a:srgbClr val="00133A">
                  <a:alpha val="0"/>
                </a:srgbClr>
              </a:gs>
              <a:gs pos="100000">
                <a:srgbClr val="00133A">
                  <a:alpha val="0"/>
                </a:srgbClr>
              </a:gs>
            </a:gsLst>
            <a:lin ang="0" scaled="0"/>
          </a:gradFill>
          <a:ln>
            <a:noFill/>
          </a:ln>
        </p:spPr>
        <p:txBody>
          <a:bodyPr spcFirstLastPara="1" wrap="square" lIns="83200" tIns="41600" rIns="83200" bIns="416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38"/>
              <a:buFont typeface="Arial"/>
              <a:buNone/>
              <a:tabLst/>
              <a:defRPr/>
            </a:pPr>
            <a:endParaRPr kumimoji="0" sz="163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65" name="Google Shape;465;p8"/>
          <p:cNvSpPr txBox="1"/>
          <p:nvPr/>
        </p:nvSpPr>
        <p:spPr>
          <a:xfrm>
            <a:off x="550866" y="149397"/>
            <a:ext cx="9711440" cy="553998"/>
          </a:xfrm>
          <a:prstGeom prst="rect">
            <a:avLst/>
          </a:prstGeom>
          <a:noFill/>
          <a:ln>
            <a:noFill/>
          </a:ln>
        </p:spPr>
        <p:txBody>
          <a:bodyPr spcFirstLastPara="1" wrap="square" lIns="0" tIns="0" rIns="0" bIns="0" anchor="t" anchorCtr="0">
            <a:spAutoFit/>
          </a:bodyPr>
          <a:lstStyle/>
          <a:p>
            <a:pPr>
              <a:buClr>
                <a:srgbClr val="FFFFFF"/>
              </a:buClr>
              <a:buSzPts val="4000"/>
            </a:pPr>
            <a:r>
              <a:rPr lang="en-US" altLang="zh-TW" sz="3600" b="1" i="1" dirty="0">
                <a:solidFill>
                  <a:prstClr val="white"/>
                </a:solidFill>
                <a:effectLst>
                  <a:glow rad="12700">
                    <a:srgbClr val="FF0000">
                      <a:alpha val="53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ea"/>
                <a:sym typeface="+mn-lt"/>
              </a:rPr>
              <a:t>Revenue Share </a:t>
            </a:r>
            <a:r>
              <a:rPr kumimoji="0" lang="en-US" altLang="zh-TW" sz="3600" b="1" i="1" u="none" strike="noStrike" kern="1200" cap="none" spc="0" normalizeH="0" baseline="0" noProof="0" dirty="0">
                <a:ln>
                  <a:noFill/>
                </a:ln>
                <a:solidFill>
                  <a:prstClr val="white"/>
                </a:solidFill>
                <a:effectLst>
                  <a:glow rad="12700">
                    <a:srgbClr val="FF0000">
                      <a:alpha val="53000"/>
                    </a:srgbClr>
                  </a:glow>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mn-lt"/>
              </a:rPr>
              <a:t>By Segment</a:t>
            </a:r>
            <a:r>
              <a:rPr lang="en-US" altLang="zh-TW" sz="3600" b="1" i="1" dirty="0">
                <a:solidFill>
                  <a:prstClr val="white"/>
                </a:solidFill>
                <a:effectLst>
                  <a:glow rad="12700">
                    <a:srgbClr val="FF0000">
                      <a:alpha val="53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ea"/>
                <a:sym typeface="+mn-lt"/>
              </a:rPr>
              <a:t> </a:t>
            </a:r>
            <a:r>
              <a:rPr lang="en-US" altLang="zh-TW" sz="3600" b="1" i="1" u="none" strike="noStrike" cap="none" dirty="0">
                <a:solidFill>
                  <a:srgbClr val="FFFFFF"/>
                </a:solidFill>
                <a:latin typeface="Microsoft JhengHei"/>
                <a:ea typeface="Microsoft JhengHei"/>
                <a:cs typeface="Microsoft JhengHei"/>
                <a:sym typeface="Microsoft JhengHei"/>
              </a:rPr>
              <a:t>- 2025Q3</a:t>
            </a:r>
          </a:p>
        </p:txBody>
      </p:sp>
      <p:sp>
        <p:nvSpPr>
          <p:cNvPr id="466" name="Google Shape;466;p8"/>
          <p:cNvSpPr txBox="1"/>
          <p:nvPr/>
        </p:nvSpPr>
        <p:spPr>
          <a:xfrm>
            <a:off x="940829" y="6366511"/>
            <a:ext cx="2242592"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單位：％ (約略)</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467" name="Google Shape;467;p8"/>
          <p:cNvGraphicFramePr/>
          <p:nvPr/>
        </p:nvGraphicFramePr>
        <p:xfrm>
          <a:off x="3718579" y="1461629"/>
          <a:ext cx="4886300" cy="421946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468" name="Google Shape;468;p8"/>
          <p:cNvGraphicFramePr/>
          <p:nvPr/>
        </p:nvGraphicFramePr>
        <p:xfrm>
          <a:off x="3976866" y="1374552"/>
          <a:ext cx="7845148" cy="5416427"/>
        </p:xfrm>
        <a:graphic>
          <a:graphicData uri="http://schemas.openxmlformats.org/drawingml/2006/chart">
            <c:chart xmlns:c="http://schemas.openxmlformats.org/drawingml/2006/chart" xmlns:r="http://schemas.openxmlformats.org/officeDocument/2006/relationships" r:id="rId6"/>
          </a:graphicData>
        </a:graphic>
      </p:graphicFrame>
      <p:sp>
        <p:nvSpPr>
          <p:cNvPr id="469" name="Google Shape;469;p8"/>
          <p:cNvSpPr/>
          <p:nvPr/>
        </p:nvSpPr>
        <p:spPr>
          <a:xfrm>
            <a:off x="7791428" y="4521577"/>
            <a:ext cx="216024" cy="216024"/>
          </a:xfrm>
          <a:prstGeom prst="flowChartConnector">
            <a:avLst/>
          </a:prstGeom>
          <a:solidFill>
            <a:srgbClr val="FFC000"/>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cxnSp>
        <p:nvCxnSpPr>
          <p:cNvPr id="470" name="Google Shape;470;p8"/>
          <p:cNvCxnSpPr/>
          <p:nvPr/>
        </p:nvCxnSpPr>
        <p:spPr>
          <a:xfrm>
            <a:off x="7862310" y="4629589"/>
            <a:ext cx="3240360" cy="0"/>
          </a:xfrm>
          <a:prstGeom prst="straightConnector1">
            <a:avLst/>
          </a:prstGeom>
          <a:noFill/>
          <a:ln w="19050" cap="flat" cmpd="sng">
            <a:solidFill>
              <a:srgbClr val="FFC000"/>
            </a:solidFill>
            <a:prstDash val="solid"/>
            <a:miter lim="800000"/>
            <a:headEnd type="none" w="sm" len="sm"/>
            <a:tailEnd type="none" w="sm" len="sm"/>
          </a:ln>
        </p:spPr>
      </p:cxnSp>
      <p:sp>
        <p:nvSpPr>
          <p:cNvPr id="471" name="Google Shape;471;p8"/>
          <p:cNvSpPr txBox="1"/>
          <p:nvPr/>
        </p:nvSpPr>
        <p:spPr>
          <a:xfrm>
            <a:off x="8631094" y="4263721"/>
            <a:ext cx="2613484"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Microsoft JhengHei"/>
              <a:buNone/>
              <a:tabLst/>
              <a:defRPr/>
            </a:pPr>
            <a:r>
              <a:rPr kumimoji="0" lang="en-US" sz="1800" b="1" i="0" u="none" strike="noStrike" kern="0" cap="none" spc="0" normalizeH="0" baseline="0" noProof="0" dirty="0">
                <a:ln>
                  <a:noFill/>
                </a:ln>
                <a:solidFill>
                  <a:srgbClr val="FFFFFF"/>
                </a:solidFill>
                <a:effectLst/>
                <a:uLnTx/>
                <a:uFillTx/>
                <a:latin typeface="Calibri"/>
                <a:ea typeface="Calibri"/>
                <a:cs typeface="Calibri"/>
                <a:sym typeface="Calibri"/>
              </a:rPr>
              <a:t>Automotive</a:t>
            </a: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aphicFrame>
        <p:nvGraphicFramePr>
          <p:cNvPr id="472" name="Google Shape;472;p8"/>
          <p:cNvGraphicFramePr/>
          <p:nvPr/>
        </p:nvGraphicFramePr>
        <p:xfrm>
          <a:off x="8047831" y="4655773"/>
          <a:ext cx="4428950" cy="1579085"/>
        </p:xfrm>
        <a:graphic>
          <a:graphicData uri="http://schemas.openxmlformats.org/drawingml/2006/chart">
            <c:chart xmlns:c="http://schemas.openxmlformats.org/drawingml/2006/chart" xmlns:r="http://schemas.openxmlformats.org/officeDocument/2006/relationships" r:id="rId7"/>
          </a:graphicData>
        </a:graphic>
      </p:graphicFrame>
      <p:cxnSp>
        <p:nvCxnSpPr>
          <p:cNvPr id="473" name="Google Shape;473;p8"/>
          <p:cNvCxnSpPr/>
          <p:nvPr/>
        </p:nvCxnSpPr>
        <p:spPr>
          <a:xfrm>
            <a:off x="1173281" y="5051318"/>
            <a:ext cx="2261287" cy="0"/>
          </a:xfrm>
          <a:prstGeom prst="straightConnector1">
            <a:avLst/>
          </a:prstGeom>
          <a:noFill/>
          <a:ln w="19050" cap="flat" cmpd="sng">
            <a:solidFill>
              <a:srgbClr val="00B0F0"/>
            </a:solidFill>
            <a:prstDash val="solid"/>
            <a:miter lim="800000"/>
            <a:headEnd type="none" w="sm" len="sm"/>
            <a:tailEnd type="none" w="sm" len="sm"/>
          </a:ln>
        </p:spPr>
      </p:cxnSp>
      <p:graphicFrame>
        <p:nvGraphicFramePr>
          <p:cNvPr id="474" name="Google Shape;474;p8"/>
          <p:cNvGraphicFramePr/>
          <p:nvPr/>
        </p:nvGraphicFramePr>
        <p:xfrm>
          <a:off x="882815" y="5051318"/>
          <a:ext cx="3971853" cy="1260139"/>
        </p:xfrm>
        <a:graphic>
          <a:graphicData uri="http://schemas.openxmlformats.org/drawingml/2006/chart">
            <c:chart xmlns:c="http://schemas.openxmlformats.org/drawingml/2006/chart" xmlns:r="http://schemas.openxmlformats.org/officeDocument/2006/relationships" r:id="rId8"/>
          </a:graphicData>
        </a:graphic>
      </p:graphicFrame>
      <p:sp>
        <p:nvSpPr>
          <p:cNvPr id="475" name="Google Shape;475;p8"/>
          <p:cNvSpPr/>
          <p:nvPr/>
        </p:nvSpPr>
        <p:spPr>
          <a:xfrm>
            <a:off x="5037368" y="5548101"/>
            <a:ext cx="216024" cy="216024"/>
          </a:xfrm>
          <a:prstGeom prst="flowChartConnector">
            <a:avLst/>
          </a:prstGeom>
          <a:solidFill>
            <a:srgbClr val="00B0F0"/>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cxnSp>
        <p:nvCxnSpPr>
          <p:cNvPr id="476" name="Google Shape;476;p8"/>
          <p:cNvCxnSpPr>
            <a:endCxn id="475" idx="2"/>
          </p:cNvCxnSpPr>
          <p:nvPr/>
        </p:nvCxnSpPr>
        <p:spPr>
          <a:xfrm>
            <a:off x="3395657" y="5051318"/>
            <a:ext cx="1641711" cy="604795"/>
          </a:xfrm>
          <a:prstGeom prst="bentConnector3">
            <a:avLst>
              <a:gd name="adj1" fmla="val 50000"/>
            </a:avLst>
          </a:prstGeom>
          <a:noFill/>
          <a:ln w="19050" cap="flat" cmpd="sng">
            <a:solidFill>
              <a:srgbClr val="00B0F0"/>
            </a:solidFill>
            <a:prstDash val="solid"/>
            <a:miter lim="800000"/>
            <a:headEnd type="none" w="sm" len="sm"/>
            <a:tailEnd type="none" w="sm" len="sm"/>
          </a:ln>
        </p:spPr>
      </p:cxnSp>
      <p:cxnSp>
        <p:nvCxnSpPr>
          <p:cNvPr id="478" name="Google Shape;478;p8"/>
          <p:cNvCxnSpPr>
            <a:stCxn id="487" idx="1"/>
          </p:cNvCxnSpPr>
          <p:nvPr/>
        </p:nvCxnSpPr>
        <p:spPr>
          <a:xfrm rot="16200000" flipV="1">
            <a:off x="1582520" y="1971334"/>
            <a:ext cx="1394275" cy="3671916"/>
          </a:xfrm>
          <a:prstGeom prst="bentConnector2">
            <a:avLst/>
          </a:prstGeom>
          <a:noFill/>
          <a:ln w="9525" cap="flat" cmpd="sng">
            <a:solidFill>
              <a:srgbClr val="C00000"/>
            </a:solidFill>
            <a:prstDash val="solid"/>
            <a:miter lim="800000"/>
            <a:headEnd type="none" w="sm" len="sm"/>
            <a:tailEnd type="none" w="sm" len="sm"/>
          </a:ln>
        </p:spPr>
      </p:cxnSp>
      <p:sp>
        <p:nvSpPr>
          <p:cNvPr id="479" name="Google Shape;479;p8"/>
          <p:cNvSpPr txBox="1"/>
          <p:nvPr/>
        </p:nvSpPr>
        <p:spPr>
          <a:xfrm>
            <a:off x="818218" y="2672408"/>
            <a:ext cx="1728192"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Microsoft JhengHei"/>
              <a:buNone/>
              <a:tabLst/>
              <a:defRPr/>
            </a:pPr>
            <a:r>
              <a:rPr kumimoji="0" lang="en-US" altLang="zh-TW" sz="1800" b="1" i="0" u="none" strike="noStrike" kern="0" cap="none" spc="0" normalizeH="0" baseline="0" noProof="0" dirty="0">
                <a:ln>
                  <a:noFill/>
                </a:ln>
                <a:solidFill>
                  <a:srgbClr val="FFFFFF"/>
                </a:solidFill>
                <a:effectLst/>
                <a:uLnTx/>
                <a:uFillTx/>
                <a:latin typeface="Calibri"/>
                <a:ea typeface="Calibri"/>
                <a:cs typeface="Calibri"/>
                <a:sym typeface="Calibri"/>
              </a:rPr>
              <a:t>Medical</a:t>
            </a:r>
            <a:endParaRPr kumimoji="0" lang="en-US" altLang="zh-TW" sz="18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480" name="Google Shape;480;p8"/>
          <p:cNvSpPr/>
          <p:nvPr/>
        </p:nvSpPr>
        <p:spPr>
          <a:xfrm>
            <a:off x="5689377" y="1794271"/>
            <a:ext cx="216024" cy="216024"/>
          </a:xfrm>
          <a:prstGeom prst="flowChartConnector">
            <a:avLst/>
          </a:prstGeom>
          <a:solidFill>
            <a:srgbClr val="D9D9D9"/>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cxnSp>
        <p:nvCxnSpPr>
          <p:cNvPr id="481" name="Google Shape;481;p8"/>
          <p:cNvCxnSpPr/>
          <p:nvPr/>
        </p:nvCxnSpPr>
        <p:spPr>
          <a:xfrm>
            <a:off x="5766261" y="1390675"/>
            <a:ext cx="3051105" cy="0"/>
          </a:xfrm>
          <a:prstGeom prst="straightConnector1">
            <a:avLst/>
          </a:prstGeom>
          <a:noFill/>
          <a:ln w="12700" cap="flat" cmpd="sng">
            <a:solidFill>
              <a:srgbClr val="D9D9D9"/>
            </a:solidFill>
            <a:prstDash val="solid"/>
            <a:miter lim="800000"/>
            <a:headEnd type="none" w="sm" len="sm"/>
            <a:tailEnd type="none" w="sm" len="sm"/>
          </a:ln>
        </p:spPr>
      </p:cxnSp>
      <p:sp>
        <p:nvSpPr>
          <p:cNvPr id="482" name="Google Shape;482;p8"/>
          <p:cNvSpPr txBox="1"/>
          <p:nvPr/>
        </p:nvSpPr>
        <p:spPr>
          <a:xfrm>
            <a:off x="669175" y="1233495"/>
            <a:ext cx="1728192"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Microsoft JhengHei"/>
              <a:buNone/>
              <a:tabLst/>
              <a:defRPr/>
            </a:pPr>
            <a:r>
              <a:rPr kumimoji="0" lang="en-US" sz="1800" b="1" i="0" u="none" strike="noStrike" kern="0" cap="none" spc="0" normalizeH="0" baseline="0" noProof="0" dirty="0">
                <a:ln>
                  <a:noFill/>
                </a:ln>
                <a:solidFill>
                  <a:srgbClr val="FFFFFF"/>
                </a:solidFill>
                <a:effectLst/>
                <a:uLnTx/>
                <a:uFillTx/>
                <a:latin typeface="Calibri"/>
                <a:ea typeface="Calibri"/>
                <a:cs typeface="Calibri"/>
                <a:sym typeface="Calibri"/>
              </a:rPr>
              <a:t>Sports</a:t>
            </a:r>
            <a:endParaRPr kumimoji="0" sz="18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aphicFrame>
        <p:nvGraphicFramePr>
          <p:cNvPr id="483" name="Google Shape;483;p8"/>
          <p:cNvGraphicFramePr/>
          <p:nvPr>
            <p:extLst>
              <p:ext uri="{D42A27DB-BD31-4B8C-83A1-F6EECF244321}">
                <p14:modId xmlns:p14="http://schemas.microsoft.com/office/powerpoint/2010/main" val="911919057"/>
              </p:ext>
            </p:extLst>
          </p:nvPr>
        </p:nvGraphicFramePr>
        <p:xfrm>
          <a:off x="700853" y="942830"/>
          <a:ext cx="4714594" cy="1260139"/>
        </p:xfrm>
        <a:graphic>
          <a:graphicData uri="http://schemas.openxmlformats.org/drawingml/2006/chart">
            <c:chart xmlns:c="http://schemas.openxmlformats.org/drawingml/2006/chart" xmlns:r="http://schemas.openxmlformats.org/officeDocument/2006/relationships" r:id="rId9"/>
          </a:graphicData>
        </a:graphic>
      </p:graphicFrame>
      <p:sp>
        <p:nvSpPr>
          <p:cNvPr id="484" name="Google Shape;484;p8"/>
          <p:cNvSpPr txBox="1"/>
          <p:nvPr/>
        </p:nvSpPr>
        <p:spPr>
          <a:xfrm>
            <a:off x="4979876" y="703377"/>
            <a:ext cx="2232248" cy="369291"/>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 typeface="Calibri"/>
              <a:buNone/>
              <a:tabLst/>
              <a:defRPr/>
            </a:pPr>
            <a:r>
              <a:rPr kumimoji="0" lang="en-US" sz="1800" b="1" i="0" u="none" strike="noStrike" kern="0" cap="none" spc="0" normalizeH="0" baseline="0" noProof="0" dirty="0">
                <a:ln>
                  <a:noFill/>
                </a:ln>
                <a:solidFill>
                  <a:srgbClr val="FFFFFF"/>
                </a:solidFill>
                <a:effectLst/>
                <a:uLnTx/>
                <a:uFillTx/>
                <a:latin typeface="Calibri"/>
                <a:ea typeface="Calibri"/>
                <a:cs typeface="Calibri"/>
                <a:sym typeface="Calibri"/>
              </a:rPr>
              <a:t>Y2025Q3</a:t>
            </a:r>
            <a:endParaRPr kumimoji="0" sz="18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485" name="Google Shape;485;p8"/>
          <p:cNvSpPr txBox="1"/>
          <p:nvPr/>
        </p:nvSpPr>
        <p:spPr>
          <a:xfrm>
            <a:off x="940829" y="6366511"/>
            <a:ext cx="2242592"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單位：％ (約略)</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487" name="Google Shape;487;p8"/>
          <p:cNvSpPr/>
          <p:nvPr/>
        </p:nvSpPr>
        <p:spPr>
          <a:xfrm>
            <a:off x="4083979" y="4472793"/>
            <a:ext cx="216024" cy="216024"/>
          </a:xfrm>
          <a:prstGeom prst="flowChartConnector">
            <a:avLst/>
          </a:prstGeom>
          <a:solidFill>
            <a:srgbClr val="C00000"/>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graphicFrame>
        <p:nvGraphicFramePr>
          <p:cNvPr id="488" name="Google Shape;488;p8"/>
          <p:cNvGraphicFramePr/>
          <p:nvPr/>
        </p:nvGraphicFramePr>
        <p:xfrm>
          <a:off x="700499" y="2869107"/>
          <a:ext cx="3744416" cy="1260139"/>
        </p:xfrm>
        <a:graphic>
          <a:graphicData uri="http://schemas.openxmlformats.org/drawingml/2006/chart">
            <c:chart xmlns:c="http://schemas.openxmlformats.org/drawingml/2006/chart" xmlns:r="http://schemas.openxmlformats.org/officeDocument/2006/relationships" r:id="rId10"/>
          </a:graphicData>
        </a:graphic>
      </p:graphicFrame>
      <p:sp>
        <p:nvSpPr>
          <p:cNvPr id="489" name="Google Shape;489;p8"/>
          <p:cNvSpPr txBox="1"/>
          <p:nvPr/>
        </p:nvSpPr>
        <p:spPr>
          <a:xfrm>
            <a:off x="1045639" y="4559893"/>
            <a:ext cx="1728192" cy="369332"/>
          </a:xfrm>
          <a:prstGeom prst="rect">
            <a:avLst/>
          </a:prstGeom>
          <a:noFill/>
          <a:ln>
            <a:noFill/>
          </a:ln>
        </p:spPr>
        <p:txBody>
          <a:bodyPr spcFirstLastPara="1" wrap="square" lIns="91425" tIns="45700" rIns="91425" bIns="45700" anchor="t" anchorCtr="0">
            <a:spAutoFit/>
          </a:bodyPr>
          <a:lstStyle/>
          <a:p>
            <a:pPr algn="ctr"/>
            <a:r>
              <a:rPr lang="en-US" altLang="zh-TW" b="1" dirty="0">
                <a:solidFill>
                  <a:schemeClr val="bg1"/>
                </a:solidFill>
                <a:latin typeface="Calibri" panose="020F0502020204030204" pitchFamily="34" charset="0"/>
                <a:ea typeface="微軟正黑體" panose="020B0604030504040204" pitchFamily="34" charset="-120"/>
              </a:rPr>
              <a:t>Electronic</a:t>
            </a:r>
          </a:p>
        </p:txBody>
      </p:sp>
      <p:sp>
        <p:nvSpPr>
          <p:cNvPr id="490" name="Google Shape;490;p8"/>
          <p:cNvSpPr/>
          <p:nvPr/>
        </p:nvSpPr>
        <p:spPr>
          <a:xfrm>
            <a:off x="4336903" y="2774147"/>
            <a:ext cx="216024" cy="216024"/>
          </a:xfrm>
          <a:prstGeom prst="flowChartConnector">
            <a:avLst/>
          </a:prstGeom>
          <a:solidFill>
            <a:srgbClr val="00B050"/>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cxnSp>
        <p:nvCxnSpPr>
          <p:cNvPr id="491" name="Google Shape;491;p8"/>
          <p:cNvCxnSpPr/>
          <p:nvPr/>
        </p:nvCxnSpPr>
        <p:spPr>
          <a:xfrm>
            <a:off x="5766261" y="1378601"/>
            <a:ext cx="0" cy="502318"/>
          </a:xfrm>
          <a:prstGeom prst="straightConnector1">
            <a:avLst/>
          </a:prstGeom>
          <a:noFill/>
          <a:ln w="9525" cap="flat" cmpd="sng">
            <a:solidFill>
              <a:srgbClr val="D9D9D9"/>
            </a:solidFill>
            <a:prstDash val="solid"/>
            <a:miter lim="800000"/>
            <a:headEnd type="none" w="sm" len="sm"/>
            <a:tailEnd type="none" w="sm" len="sm"/>
          </a:ln>
        </p:spPr>
      </p:cxnSp>
      <p:sp>
        <p:nvSpPr>
          <p:cNvPr id="492" name="Google Shape;492;p8"/>
          <p:cNvSpPr txBox="1"/>
          <p:nvPr/>
        </p:nvSpPr>
        <p:spPr>
          <a:xfrm>
            <a:off x="7346584" y="1031551"/>
            <a:ext cx="261348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Microsoft JhengHei"/>
              <a:buNone/>
            </a:pPr>
            <a:r>
              <a:rPr lang="en-US" altLang="zh-TW" b="1" dirty="0">
                <a:solidFill>
                  <a:srgbClr val="FFFFFF"/>
                </a:solidFill>
                <a:latin typeface="Calibri" panose="020F0502020204030204"/>
                <a:ea typeface="Microsoft JhengHei"/>
                <a:cs typeface="Calibri" panose="020F0502020204030204"/>
                <a:sym typeface="Microsoft JhengHei"/>
              </a:rPr>
              <a:t>Semi &amp; Others</a:t>
            </a:r>
            <a:endParaRPr lang="en-US" altLang="zh-TW" dirty="0">
              <a:latin typeface="Calibri" panose="020F0502020204030204"/>
              <a:cs typeface="Calibri" panose="020F0502020204030204"/>
            </a:endParaRPr>
          </a:p>
        </p:txBody>
      </p:sp>
      <p:graphicFrame>
        <p:nvGraphicFramePr>
          <p:cNvPr id="493" name="Google Shape;493;p8"/>
          <p:cNvGraphicFramePr/>
          <p:nvPr/>
        </p:nvGraphicFramePr>
        <p:xfrm>
          <a:off x="7856493" y="1270226"/>
          <a:ext cx="4428950" cy="1579085"/>
        </p:xfrm>
        <a:graphic>
          <a:graphicData uri="http://schemas.openxmlformats.org/drawingml/2006/chart">
            <c:chart xmlns:c="http://schemas.openxmlformats.org/drawingml/2006/chart" xmlns:r="http://schemas.openxmlformats.org/officeDocument/2006/relationships" r:id="rId11"/>
          </a:graphicData>
        </a:graphic>
      </p:graphicFrame>
      <p:cxnSp>
        <p:nvCxnSpPr>
          <p:cNvPr id="494" name="Google Shape;494;p8"/>
          <p:cNvCxnSpPr/>
          <p:nvPr/>
        </p:nvCxnSpPr>
        <p:spPr>
          <a:xfrm>
            <a:off x="2082738" y="2147429"/>
            <a:ext cx="2427706" cy="0"/>
          </a:xfrm>
          <a:prstGeom prst="straightConnector1">
            <a:avLst/>
          </a:prstGeom>
          <a:noFill/>
          <a:ln w="12700" cap="flat" cmpd="sng">
            <a:solidFill>
              <a:srgbClr val="00B050"/>
            </a:solidFill>
            <a:prstDash val="solid"/>
            <a:miter lim="800000"/>
            <a:headEnd type="none" w="sm" len="sm"/>
            <a:tailEnd type="none" w="sm" len="sm"/>
          </a:ln>
        </p:spPr>
      </p:cxnSp>
      <p:cxnSp>
        <p:nvCxnSpPr>
          <p:cNvPr id="495" name="Google Shape;495;p8"/>
          <p:cNvCxnSpPr/>
          <p:nvPr/>
        </p:nvCxnSpPr>
        <p:spPr>
          <a:xfrm>
            <a:off x="4510444" y="2116120"/>
            <a:ext cx="6511" cy="561878"/>
          </a:xfrm>
          <a:prstGeom prst="straightConnector1">
            <a:avLst/>
          </a:prstGeom>
          <a:noFill/>
          <a:ln w="12700" cap="flat" cmpd="sng">
            <a:solidFill>
              <a:srgbClr val="00B050"/>
            </a:solidFill>
            <a:prstDash val="solid"/>
            <a:miter lim="800000"/>
            <a:headEnd type="none" w="sm" len="sm"/>
            <a:tailEnd type="none" w="sm" len="sm"/>
          </a:ln>
        </p:spPr>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pic>
        <p:nvPicPr>
          <p:cNvPr id="501" name="Google Shape;501;p9" descr="0 (17).jpg"/>
          <p:cNvPicPr preferRelativeResize="0">
            <a:picLocks noGrp="1"/>
          </p:cNvPicPr>
          <p:nvPr>
            <p:ph type="pic" idx="2"/>
          </p:nvPr>
        </p:nvPicPr>
        <p:blipFill rotWithShape="1">
          <a:blip r:embed="rId3">
            <a:alphaModFix/>
          </a:blip>
          <a:srcRect t="1474" b="1472"/>
          <a:stretch/>
        </p:blipFill>
        <p:spPr>
          <a:xfrm>
            <a:off x="0" y="-10303"/>
            <a:ext cx="12192000" cy="6868303"/>
          </a:xfrm>
          <a:prstGeom prst="rect">
            <a:avLst/>
          </a:prstGeom>
          <a:solidFill>
            <a:schemeClr val="lt1"/>
          </a:solidFill>
          <a:ln>
            <a:noFill/>
          </a:ln>
        </p:spPr>
      </p:pic>
      <p:sp>
        <p:nvSpPr>
          <p:cNvPr id="502" name="Google Shape;502;p9"/>
          <p:cNvSpPr/>
          <p:nvPr/>
        </p:nvSpPr>
        <p:spPr>
          <a:xfrm>
            <a:off x="0" y="-6160"/>
            <a:ext cx="12192000" cy="6870319"/>
          </a:xfrm>
          <a:custGeom>
            <a:avLst/>
            <a:gdLst/>
            <a:ahLst/>
            <a:cxnLst/>
            <a:rect l="l" t="t" r="r" b="b"/>
            <a:pathLst>
              <a:path w="12190984" h="6870319" extrusionOk="0">
                <a:moveTo>
                  <a:pt x="0" y="0"/>
                </a:moveTo>
                <a:lnTo>
                  <a:pt x="12190984" y="0"/>
                </a:lnTo>
                <a:lnTo>
                  <a:pt x="12190984" y="6870319"/>
                </a:lnTo>
                <a:lnTo>
                  <a:pt x="0" y="6870319"/>
                </a:lnTo>
                <a:close/>
              </a:path>
            </a:pathLst>
          </a:custGeom>
          <a:gradFill>
            <a:gsLst>
              <a:gs pos="0">
                <a:srgbClr val="223D68">
                  <a:alpha val="80000"/>
                </a:srgbClr>
              </a:gs>
              <a:gs pos="20000">
                <a:srgbClr val="223D68">
                  <a:alpha val="80000"/>
                </a:srgbClr>
              </a:gs>
              <a:gs pos="80000">
                <a:srgbClr val="182B49">
                  <a:alpha val="80000"/>
                </a:srgbClr>
              </a:gs>
              <a:gs pos="100000">
                <a:srgbClr val="182B49">
                  <a:alpha val="80000"/>
                </a:srgbClr>
              </a:gs>
            </a:gsLst>
            <a:lin ang="10800000" scaled="0"/>
          </a:gra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a:ln>
                <a:noFill/>
              </a:ln>
              <a:solidFill>
                <a:srgbClr val="FFFFFF"/>
              </a:solidFill>
              <a:effectLst/>
              <a:uLnTx/>
              <a:uFillTx/>
              <a:latin typeface="Arial"/>
              <a:ea typeface="Arial"/>
              <a:cs typeface="Arial"/>
              <a:sym typeface="Arial"/>
            </a:endParaRPr>
          </a:p>
        </p:txBody>
      </p:sp>
      <p:grpSp>
        <p:nvGrpSpPr>
          <p:cNvPr id="503" name="Google Shape;503;p9"/>
          <p:cNvGrpSpPr/>
          <p:nvPr/>
        </p:nvGrpSpPr>
        <p:grpSpPr>
          <a:xfrm>
            <a:off x="9332957" y="5946061"/>
            <a:ext cx="2667850" cy="634761"/>
            <a:chOff x="8828750" y="6153150"/>
            <a:chExt cx="2667850" cy="634763"/>
          </a:xfrm>
        </p:grpSpPr>
        <p:sp>
          <p:nvSpPr>
            <p:cNvPr id="504" name="Google Shape;504;p9"/>
            <p:cNvSpPr txBox="1"/>
            <p:nvPr/>
          </p:nvSpPr>
          <p:spPr>
            <a:xfrm>
              <a:off x="9507480" y="6295470"/>
              <a:ext cx="1989120" cy="492443"/>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400"/>
                <a:buFont typeface="Calibri"/>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智伸科技股份有限公司</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GLOBAL PMX CO., LTD.</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pic>
          <p:nvPicPr>
            <p:cNvPr id="505" name="Google Shape;505;p9"/>
            <p:cNvPicPr preferRelativeResize="0"/>
            <p:nvPr/>
          </p:nvPicPr>
          <p:blipFill rotWithShape="1">
            <a:blip r:embed="rId4">
              <a:alphaModFix/>
            </a:blip>
            <a:srcRect/>
            <a:stretch/>
          </p:blipFill>
          <p:spPr>
            <a:xfrm>
              <a:off x="8828750" y="6153150"/>
              <a:ext cx="610818" cy="581605"/>
            </a:xfrm>
            <a:prstGeom prst="rect">
              <a:avLst/>
            </a:prstGeom>
            <a:noFill/>
            <a:ln>
              <a:noFill/>
            </a:ln>
          </p:spPr>
        </p:pic>
      </p:grpSp>
      <p:sp>
        <p:nvSpPr>
          <p:cNvPr id="506" name="Google Shape;506;p9"/>
          <p:cNvSpPr txBox="1"/>
          <p:nvPr/>
        </p:nvSpPr>
        <p:spPr>
          <a:xfrm>
            <a:off x="9155856" y="6356351"/>
            <a:ext cx="2844800" cy="365125"/>
          </a:xfrm>
          <a:prstGeom prst="rect">
            <a:avLst/>
          </a:prstGeom>
          <a:noFill/>
          <a:ln>
            <a:noFill/>
          </a:ln>
        </p:spPr>
        <p:txBody>
          <a:bodyPr spcFirstLastPara="1" wrap="square" lIns="91425" tIns="45700" rIns="91425" bIns="45700" anchor="ctr" anchorCtr="0">
            <a:noAutofit/>
          </a:bodyPr>
          <a:lstStyle/>
          <a:p>
            <a:pPr marL="0" marR="0" lvl="0" indent="0" algn="r" defTabSz="914400" rtl="0" eaLnBrk="1" fontAlgn="auto" latinLnBrk="0" hangingPunct="1">
              <a:lnSpc>
                <a:spcPct val="100000"/>
              </a:lnSpc>
              <a:spcBef>
                <a:spcPts val="0"/>
              </a:spcBef>
              <a:spcAft>
                <a:spcPts val="0"/>
              </a:spcAft>
              <a:buClr>
                <a:srgbClr val="FFFFFF"/>
              </a:buClr>
              <a:buSzPts val="1400"/>
              <a:buFont typeface="Calibri"/>
              <a:buNone/>
              <a:tabLst/>
              <a:defRPr/>
            </a:pPr>
            <a:r>
              <a:rPr kumimoji="0" lang="en-US" sz="1400" b="1" i="0" u="none" strike="noStrike" kern="0" cap="none" spc="0" normalizeH="0" baseline="0" noProof="0">
                <a:ln>
                  <a:noFill/>
                </a:ln>
                <a:solidFill>
                  <a:srgbClr val="FFFFFF"/>
                </a:solidFill>
                <a:effectLst/>
                <a:uLnTx/>
                <a:uFillTx/>
                <a:latin typeface="Calibri"/>
                <a:ea typeface="Calibri"/>
                <a:cs typeface="Calibri"/>
                <a:sym typeface="Calibri"/>
              </a:rPr>
              <a:t>11</a:t>
            </a:r>
            <a:endParaRPr kumimoji="0" sz="1400" b="1"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07" name="Google Shape;507;p9"/>
          <p:cNvSpPr/>
          <p:nvPr/>
        </p:nvSpPr>
        <p:spPr>
          <a:xfrm>
            <a:off x="389501" y="459398"/>
            <a:ext cx="4668254" cy="433139"/>
          </a:xfrm>
          <a:prstGeom prst="parallelogram">
            <a:avLst>
              <a:gd name="adj" fmla="val 87134"/>
            </a:avLst>
          </a:prstGeom>
          <a:gradFill>
            <a:gsLst>
              <a:gs pos="0">
                <a:srgbClr val="0000FF"/>
              </a:gs>
              <a:gs pos="95000">
                <a:srgbClr val="00133A">
                  <a:alpha val="0"/>
                </a:srgbClr>
              </a:gs>
              <a:gs pos="100000">
                <a:srgbClr val="00133A">
                  <a:alpha val="0"/>
                </a:srgbClr>
              </a:gs>
            </a:gsLst>
            <a:lin ang="0" scaled="0"/>
          </a:gradFill>
          <a:ln>
            <a:noFill/>
          </a:ln>
        </p:spPr>
        <p:txBody>
          <a:bodyPr spcFirstLastPara="1" wrap="square" lIns="83200" tIns="41600" rIns="83200" bIns="41600"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638"/>
              <a:buFont typeface="Arial"/>
              <a:buNone/>
              <a:tabLst/>
              <a:defRPr/>
            </a:pPr>
            <a:endParaRPr kumimoji="0" sz="1637"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508" name="Google Shape;508;p9"/>
          <p:cNvSpPr txBox="1"/>
          <p:nvPr/>
        </p:nvSpPr>
        <p:spPr>
          <a:xfrm>
            <a:off x="482944" y="187985"/>
            <a:ext cx="9711440" cy="553998"/>
          </a:xfrm>
          <a:prstGeom prst="rect">
            <a:avLst/>
          </a:prstGeom>
          <a:noFill/>
          <a:ln>
            <a:noFill/>
          </a:ln>
        </p:spPr>
        <p:txBody>
          <a:bodyPr spcFirstLastPara="1" wrap="square" lIns="0" tIns="0" rIns="0" bIns="0" anchor="t" anchorCtr="0">
            <a:spAutoFit/>
          </a:bodyPr>
          <a:lstStyle/>
          <a:p>
            <a:pPr>
              <a:buClr>
                <a:srgbClr val="FFFFFF"/>
              </a:buClr>
              <a:buSzPts val="4000"/>
            </a:pPr>
            <a:r>
              <a:rPr lang="en-US" altLang="zh-TW" sz="3600" b="1" i="1" dirty="0">
                <a:solidFill>
                  <a:prstClr val="white"/>
                </a:solidFill>
                <a:effectLst>
                  <a:glow rad="12700">
                    <a:srgbClr val="FF0000">
                      <a:alpha val="53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ea"/>
                <a:sym typeface="+mn-lt"/>
              </a:rPr>
              <a:t>Revenue Share </a:t>
            </a:r>
            <a:r>
              <a:rPr kumimoji="0" lang="en-US" altLang="zh-TW" sz="3600" b="1" i="1" u="none" strike="noStrike" kern="1200" cap="none" spc="0" normalizeH="0" baseline="0" noProof="0" dirty="0">
                <a:ln>
                  <a:noFill/>
                </a:ln>
                <a:solidFill>
                  <a:prstClr val="white"/>
                </a:solidFill>
                <a:effectLst>
                  <a:glow rad="12700">
                    <a:srgbClr val="FF0000">
                      <a:alpha val="53000"/>
                    </a:srgbClr>
                  </a:glow>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mn-lt"/>
              </a:rPr>
              <a:t>By Segment</a:t>
            </a:r>
            <a:r>
              <a:rPr lang="en-US" altLang="zh-TW" sz="3600" b="1" i="1" dirty="0">
                <a:solidFill>
                  <a:prstClr val="white"/>
                </a:solidFill>
                <a:effectLst>
                  <a:glow rad="12700">
                    <a:srgbClr val="FF0000">
                      <a:alpha val="53000"/>
                    </a:srgbClr>
                  </a:glow>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ea"/>
                <a:sym typeface="+mn-lt"/>
              </a:rPr>
              <a:t> </a:t>
            </a:r>
            <a:r>
              <a:rPr lang="en-US" altLang="zh-TW" sz="3600" b="1" i="1" u="none" strike="noStrike" cap="none" dirty="0">
                <a:solidFill>
                  <a:srgbClr val="FFFFFF"/>
                </a:solidFill>
                <a:latin typeface="Microsoft JhengHei"/>
                <a:ea typeface="Microsoft JhengHei"/>
                <a:cs typeface="Microsoft JhengHei"/>
                <a:sym typeface="Microsoft JhengHei"/>
              </a:rPr>
              <a:t>– 2025</a:t>
            </a:r>
            <a:r>
              <a:rPr lang="en-US" altLang="zh-TW" sz="3600" b="1" i="1" dirty="0">
                <a:solidFill>
                  <a:srgbClr val="FFFFFF"/>
                </a:solidFill>
                <a:latin typeface="Microsoft JhengHei"/>
                <a:ea typeface="Microsoft JhengHei"/>
                <a:cs typeface="Microsoft JhengHei"/>
                <a:sym typeface="Microsoft JhengHei"/>
              </a:rPr>
              <a:t>Q1-Q3</a:t>
            </a:r>
            <a:endParaRPr lang="en-US" altLang="zh-TW" sz="3600" b="1" i="1" u="none" strike="noStrike" cap="none" dirty="0">
              <a:solidFill>
                <a:srgbClr val="FFFFFF"/>
              </a:solidFill>
              <a:latin typeface="Microsoft JhengHei"/>
              <a:ea typeface="Microsoft JhengHei"/>
              <a:cs typeface="Microsoft JhengHei"/>
              <a:sym typeface="Microsoft JhengHei"/>
            </a:endParaRPr>
          </a:p>
        </p:txBody>
      </p:sp>
      <p:sp>
        <p:nvSpPr>
          <p:cNvPr id="509" name="Google Shape;509;p9"/>
          <p:cNvSpPr txBox="1"/>
          <p:nvPr/>
        </p:nvSpPr>
        <p:spPr>
          <a:xfrm>
            <a:off x="940829" y="6366511"/>
            <a:ext cx="2242592"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單位：％ (約略)</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graphicFrame>
        <p:nvGraphicFramePr>
          <p:cNvPr id="510" name="Google Shape;510;p9"/>
          <p:cNvGraphicFramePr/>
          <p:nvPr/>
        </p:nvGraphicFramePr>
        <p:xfrm>
          <a:off x="3718579" y="1461629"/>
          <a:ext cx="4886300" cy="421946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11" name="Google Shape;511;p9"/>
          <p:cNvGraphicFramePr/>
          <p:nvPr>
            <p:extLst>
              <p:ext uri="{D42A27DB-BD31-4B8C-83A1-F6EECF244321}">
                <p14:modId xmlns:p14="http://schemas.microsoft.com/office/powerpoint/2010/main" val="143672617"/>
              </p:ext>
            </p:extLst>
          </p:nvPr>
        </p:nvGraphicFramePr>
        <p:xfrm>
          <a:off x="2020860" y="411726"/>
          <a:ext cx="7845148" cy="6024244"/>
        </p:xfrm>
        <a:graphic>
          <a:graphicData uri="http://schemas.openxmlformats.org/drawingml/2006/chart">
            <c:chart xmlns:c="http://schemas.openxmlformats.org/drawingml/2006/chart" xmlns:r="http://schemas.openxmlformats.org/officeDocument/2006/relationships" r:id="rId6"/>
          </a:graphicData>
        </a:graphic>
      </p:graphicFrame>
      <p:sp>
        <p:nvSpPr>
          <p:cNvPr id="512" name="Google Shape;512;p9"/>
          <p:cNvSpPr/>
          <p:nvPr/>
        </p:nvSpPr>
        <p:spPr>
          <a:xfrm>
            <a:off x="7791428" y="4521577"/>
            <a:ext cx="216024" cy="216024"/>
          </a:xfrm>
          <a:prstGeom prst="flowChartConnector">
            <a:avLst/>
          </a:prstGeom>
          <a:solidFill>
            <a:srgbClr val="FFC000"/>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cxnSp>
        <p:nvCxnSpPr>
          <p:cNvPr id="513" name="Google Shape;513;p9"/>
          <p:cNvCxnSpPr/>
          <p:nvPr/>
        </p:nvCxnSpPr>
        <p:spPr>
          <a:xfrm>
            <a:off x="7862310" y="4629589"/>
            <a:ext cx="3240360" cy="0"/>
          </a:xfrm>
          <a:prstGeom prst="straightConnector1">
            <a:avLst/>
          </a:prstGeom>
          <a:noFill/>
          <a:ln w="19050" cap="flat" cmpd="sng">
            <a:solidFill>
              <a:srgbClr val="FFC000"/>
            </a:solidFill>
            <a:prstDash val="solid"/>
            <a:miter lim="800000"/>
            <a:headEnd type="none" w="sm" len="sm"/>
            <a:tailEnd type="none" w="sm" len="sm"/>
          </a:ln>
        </p:spPr>
      </p:cxnSp>
      <p:sp>
        <p:nvSpPr>
          <p:cNvPr id="514" name="Google Shape;514;p9"/>
          <p:cNvSpPr txBox="1"/>
          <p:nvPr/>
        </p:nvSpPr>
        <p:spPr>
          <a:xfrm>
            <a:off x="8631094" y="4263721"/>
            <a:ext cx="2613484"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Microsoft JhengHei"/>
              <a:buNone/>
              <a:tabLst/>
              <a:defRPr/>
            </a:pPr>
            <a:r>
              <a:rPr kumimoji="0" lang="en-US" sz="1800" b="1" i="0" u="none" strike="noStrike" kern="0" cap="none" spc="0" normalizeH="0" baseline="0" noProof="0" dirty="0">
                <a:ln>
                  <a:noFill/>
                </a:ln>
                <a:solidFill>
                  <a:srgbClr val="FFFFFF"/>
                </a:solidFill>
                <a:effectLst/>
                <a:uLnTx/>
                <a:uFillTx/>
                <a:latin typeface="Calibri"/>
                <a:ea typeface="Calibri"/>
                <a:cs typeface="Calibri"/>
                <a:sym typeface="Calibri"/>
              </a:rPr>
              <a:t>Automotive</a:t>
            </a:r>
            <a:endParaRPr kumimoji="0" sz="1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graphicFrame>
        <p:nvGraphicFramePr>
          <p:cNvPr id="515" name="Google Shape;515;p9"/>
          <p:cNvGraphicFramePr/>
          <p:nvPr/>
        </p:nvGraphicFramePr>
        <p:xfrm>
          <a:off x="8047831" y="4655773"/>
          <a:ext cx="4428950" cy="1579085"/>
        </p:xfrm>
        <a:graphic>
          <a:graphicData uri="http://schemas.openxmlformats.org/drawingml/2006/chart">
            <c:chart xmlns:c="http://schemas.openxmlformats.org/drawingml/2006/chart" xmlns:r="http://schemas.openxmlformats.org/officeDocument/2006/relationships" r:id="rId7"/>
          </a:graphicData>
        </a:graphic>
      </p:graphicFrame>
      <p:cxnSp>
        <p:nvCxnSpPr>
          <p:cNvPr id="516" name="Google Shape;516;p9"/>
          <p:cNvCxnSpPr/>
          <p:nvPr/>
        </p:nvCxnSpPr>
        <p:spPr>
          <a:xfrm>
            <a:off x="1173281" y="5051318"/>
            <a:ext cx="2261287" cy="0"/>
          </a:xfrm>
          <a:prstGeom prst="straightConnector1">
            <a:avLst/>
          </a:prstGeom>
          <a:noFill/>
          <a:ln w="19050" cap="flat" cmpd="sng">
            <a:solidFill>
              <a:srgbClr val="00B0F0"/>
            </a:solidFill>
            <a:prstDash val="solid"/>
            <a:miter lim="800000"/>
            <a:headEnd type="none" w="sm" len="sm"/>
            <a:tailEnd type="none" w="sm" len="sm"/>
          </a:ln>
        </p:spPr>
      </p:cxnSp>
      <p:graphicFrame>
        <p:nvGraphicFramePr>
          <p:cNvPr id="517" name="Google Shape;517;p9"/>
          <p:cNvGraphicFramePr/>
          <p:nvPr/>
        </p:nvGraphicFramePr>
        <p:xfrm>
          <a:off x="882815" y="5051318"/>
          <a:ext cx="3971853" cy="1260139"/>
        </p:xfrm>
        <a:graphic>
          <a:graphicData uri="http://schemas.openxmlformats.org/drawingml/2006/chart">
            <c:chart xmlns:c="http://schemas.openxmlformats.org/drawingml/2006/chart" xmlns:r="http://schemas.openxmlformats.org/officeDocument/2006/relationships" r:id="rId8"/>
          </a:graphicData>
        </a:graphic>
      </p:graphicFrame>
      <p:sp>
        <p:nvSpPr>
          <p:cNvPr id="518" name="Google Shape;518;p9"/>
          <p:cNvSpPr/>
          <p:nvPr/>
        </p:nvSpPr>
        <p:spPr>
          <a:xfrm>
            <a:off x="4346218" y="4401723"/>
            <a:ext cx="216024" cy="216024"/>
          </a:xfrm>
          <a:prstGeom prst="flowChartConnector">
            <a:avLst/>
          </a:prstGeom>
          <a:solidFill>
            <a:srgbClr val="00B0F0"/>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cxnSp>
        <p:nvCxnSpPr>
          <p:cNvPr id="519" name="Google Shape;519;p9"/>
          <p:cNvCxnSpPr/>
          <p:nvPr/>
        </p:nvCxnSpPr>
        <p:spPr>
          <a:xfrm>
            <a:off x="3434568" y="4492270"/>
            <a:ext cx="907336" cy="0"/>
          </a:xfrm>
          <a:prstGeom prst="straightConnector1">
            <a:avLst/>
          </a:prstGeom>
          <a:noFill/>
          <a:ln w="19050" cap="flat" cmpd="sng">
            <a:solidFill>
              <a:srgbClr val="00B0F0"/>
            </a:solidFill>
            <a:prstDash val="solid"/>
            <a:miter lim="800000"/>
            <a:headEnd type="none" w="sm" len="sm"/>
            <a:tailEnd type="none" w="sm" len="sm"/>
          </a:ln>
        </p:spPr>
      </p:cxnSp>
      <p:cxnSp>
        <p:nvCxnSpPr>
          <p:cNvPr id="520" name="Google Shape;520;p9"/>
          <p:cNvCxnSpPr/>
          <p:nvPr/>
        </p:nvCxnSpPr>
        <p:spPr>
          <a:xfrm rot="10800000">
            <a:off x="3434568" y="4492270"/>
            <a:ext cx="0" cy="592173"/>
          </a:xfrm>
          <a:prstGeom prst="straightConnector1">
            <a:avLst/>
          </a:prstGeom>
          <a:noFill/>
          <a:ln w="19050" cap="flat" cmpd="sng">
            <a:solidFill>
              <a:srgbClr val="00B0F0"/>
            </a:solidFill>
            <a:prstDash val="solid"/>
            <a:miter lim="800000"/>
            <a:headEnd type="none" w="sm" len="sm"/>
            <a:tailEnd type="none" w="sm" len="sm"/>
          </a:ln>
        </p:spPr>
      </p:cxnSp>
      <p:cxnSp>
        <p:nvCxnSpPr>
          <p:cNvPr id="521" name="Google Shape;521;p9"/>
          <p:cNvCxnSpPr/>
          <p:nvPr/>
        </p:nvCxnSpPr>
        <p:spPr>
          <a:xfrm rot="10800000">
            <a:off x="833658" y="3038088"/>
            <a:ext cx="3559757" cy="0"/>
          </a:xfrm>
          <a:prstGeom prst="straightConnector1">
            <a:avLst/>
          </a:prstGeom>
          <a:noFill/>
          <a:ln w="9525" cap="flat" cmpd="sng">
            <a:solidFill>
              <a:srgbClr val="C00000"/>
            </a:solidFill>
            <a:prstDash val="solid"/>
            <a:miter lim="800000"/>
            <a:headEnd type="none" w="sm" len="sm"/>
            <a:tailEnd type="none" w="sm" len="sm"/>
          </a:ln>
        </p:spPr>
      </p:cxnSp>
      <p:sp>
        <p:nvSpPr>
          <p:cNvPr id="522" name="Google Shape;522;p9"/>
          <p:cNvSpPr txBox="1"/>
          <p:nvPr/>
        </p:nvSpPr>
        <p:spPr>
          <a:xfrm>
            <a:off x="818218" y="2672408"/>
            <a:ext cx="1728192"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Microsoft JhengHei"/>
              <a:buNone/>
              <a:tabLst/>
              <a:defRPr/>
            </a:pPr>
            <a:r>
              <a:rPr kumimoji="0" lang="en-US" sz="1800" b="1" i="0" u="none" strike="noStrike" kern="0" cap="none" spc="0" normalizeH="0" baseline="0" noProof="0" dirty="0">
                <a:ln>
                  <a:noFill/>
                </a:ln>
                <a:solidFill>
                  <a:srgbClr val="FFFFFF"/>
                </a:solidFill>
                <a:effectLst/>
                <a:uLnTx/>
                <a:uFillTx/>
                <a:latin typeface="Calibri"/>
                <a:ea typeface="Calibri"/>
                <a:cs typeface="Calibri"/>
                <a:sym typeface="Calibri"/>
              </a:rPr>
              <a:t>Medical</a:t>
            </a:r>
            <a:endParaRPr kumimoji="0" sz="18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23" name="Google Shape;523;p9"/>
          <p:cNvSpPr/>
          <p:nvPr/>
        </p:nvSpPr>
        <p:spPr>
          <a:xfrm>
            <a:off x="5689377" y="1794271"/>
            <a:ext cx="216024" cy="216024"/>
          </a:xfrm>
          <a:prstGeom prst="flowChartConnector">
            <a:avLst/>
          </a:prstGeom>
          <a:solidFill>
            <a:srgbClr val="D9D9D9"/>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cxnSp>
        <p:nvCxnSpPr>
          <p:cNvPr id="524" name="Google Shape;524;p9"/>
          <p:cNvCxnSpPr/>
          <p:nvPr/>
        </p:nvCxnSpPr>
        <p:spPr>
          <a:xfrm>
            <a:off x="5766261" y="1390675"/>
            <a:ext cx="3051105" cy="0"/>
          </a:xfrm>
          <a:prstGeom prst="straightConnector1">
            <a:avLst/>
          </a:prstGeom>
          <a:noFill/>
          <a:ln w="12700" cap="flat" cmpd="sng">
            <a:solidFill>
              <a:srgbClr val="D9D9D9"/>
            </a:solidFill>
            <a:prstDash val="solid"/>
            <a:miter lim="800000"/>
            <a:headEnd type="none" w="sm" len="sm"/>
            <a:tailEnd type="none" w="sm" len="sm"/>
          </a:ln>
        </p:spPr>
      </p:cxnSp>
      <p:sp>
        <p:nvSpPr>
          <p:cNvPr id="525" name="Google Shape;525;p9"/>
          <p:cNvSpPr txBox="1"/>
          <p:nvPr/>
        </p:nvSpPr>
        <p:spPr>
          <a:xfrm>
            <a:off x="1667465" y="1267747"/>
            <a:ext cx="1728192" cy="369332"/>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Microsoft JhengHei"/>
              <a:buNone/>
              <a:tabLst/>
              <a:defRPr/>
            </a:pPr>
            <a:r>
              <a:rPr kumimoji="0" lang="en-US" altLang="zh-TW" sz="1800" b="1" i="0" u="none" strike="noStrike" kern="0" cap="none" spc="0" normalizeH="0" baseline="0" noProof="0" dirty="0">
                <a:ln>
                  <a:noFill/>
                </a:ln>
                <a:solidFill>
                  <a:srgbClr val="FFFFFF"/>
                </a:solidFill>
                <a:effectLst/>
                <a:uLnTx/>
                <a:uFillTx/>
                <a:latin typeface="Calibri"/>
                <a:ea typeface="Calibri"/>
                <a:cs typeface="Calibri"/>
                <a:sym typeface="Calibri"/>
              </a:rPr>
              <a:t>Sports</a:t>
            </a:r>
            <a:endParaRPr kumimoji="0" sz="1800" b="1"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527" name="Google Shape;527;p9"/>
          <p:cNvSpPr txBox="1"/>
          <p:nvPr/>
        </p:nvSpPr>
        <p:spPr>
          <a:xfrm>
            <a:off x="940829" y="6366511"/>
            <a:ext cx="2242592" cy="276999"/>
          </a:xfrm>
          <a:prstGeom prst="rect">
            <a:avLst/>
          </a:prstGeom>
          <a:noFill/>
          <a:ln>
            <a:noFill/>
          </a:ln>
        </p:spPr>
        <p:txBody>
          <a:bodyPr spcFirstLastPara="1" wrap="square" lIns="91425" tIns="45700" rIns="91425" bIns="45700" anchor="t" anchorCtr="0">
            <a:spAutoFit/>
          </a:bodyPr>
          <a:lstStyle/>
          <a:p>
            <a:pPr marL="0" marR="0" lvl="0" indent="0" algn="l" defTabSz="914400" rtl="0" eaLnBrk="1" fontAlgn="auto" latinLnBrk="0" hangingPunct="1">
              <a:lnSpc>
                <a:spcPct val="100000"/>
              </a:lnSpc>
              <a:spcBef>
                <a:spcPts val="0"/>
              </a:spcBef>
              <a:spcAft>
                <a:spcPts val="0"/>
              </a:spcAft>
              <a:buClr>
                <a:srgbClr val="FFFFFF"/>
              </a:buClr>
              <a:buSzPts val="1200"/>
              <a:buFont typeface="Calibri"/>
              <a:buNone/>
              <a:tabLst/>
              <a:defRPr/>
            </a:pPr>
            <a:r>
              <a:rPr kumimoji="0" lang="en-US" sz="1200" b="1" i="0" u="none" strike="noStrike" kern="0" cap="none" spc="0" normalizeH="0" baseline="0" noProof="0">
                <a:ln>
                  <a:noFill/>
                </a:ln>
                <a:solidFill>
                  <a:srgbClr val="FFFFFF"/>
                </a:solidFill>
                <a:effectLst/>
                <a:uLnTx/>
                <a:uFillTx/>
                <a:latin typeface="Calibri"/>
                <a:ea typeface="Calibri"/>
                <a:cs typeface="Calibri"/>
                <a:sym typeface="Calibri"/>
              </a:rPr>
              <a:t>單位：％ (約略)</a:t>
            </a:r>
            <a:endParaRPr kumimoji="0" sz="1200" b="1" i="0" u="none" strike="noStrike" kern="0" cap="none" spc="0" normalizeH="0" baseline="0" noProof="0">
              <a:ln>
                <a:noFill/>
              </a:ln>
              <a:solidFill>
                <a:srgbClr val="FFFFFF"/>
              </a:solidFill>
              <a:effectLst/>
              <a:uLnTx/>
              <a:uFillTx/>
              <a:latin typeface="Calibri"/>
              <a:ea typeface="Calibri"/>
              <a:cs typeface="Calibri"/>
              <a:sym typeface="Calibri"/>
            </a:endParaRPr>
          </a:p>
        </p:txBody>
      </p:sp>
      <p:cxnSp>
        <p:nvCxnSpPr>
          <p:cNvPr id="528" name="Google Shape;528;p9"/>
          <p:cNvCxnSpPr/>
          <p:nvPr/>
        </p:nvCxnSpPr>
        <p:spPr>
          <a:xfrm rot="10800000">
            <a:off x="4393415" y="3022534"/>
            <a:ext cx="0" cy="536783"/>
          </a:xfrm>
          <a:prstGeom prst="straightConnector1">
            <a:avLst/>
          </a:prstGeom>
          <a:noFill/>
          <a:ln w="9525" cap="flat" cmpd="sng">
            <a:solidFill>
              <a:srgbClr val="C00000"/>
            </a:solidFill>
            <a:prstDash val="solid"/>
            <a:miter lim="800000"/>
            <a:headEnd type="none" w="sm" len="sm"/>
            <a:tailEnd type="none" w="sm" len="sm"/>
          </a:ln>
        </p:spPr>
      </p:cxnSp>
      <p:sp>
        <p:nvSpPr>
          <p:cNvPr id="529" name="Google Shape;529;p9"/>
          <p:cNvSpPr/>
          <p:nvPr/>
        </p:nvSpPr>
        <p:spPr>
          <a:xfrm>
            <a:off x="4294002" y="3537007"/>
            <a:ext cx="216024" cy="216024"/>
          </a:xfrm>
          <a:prstGeom prst="flowChartConnector">
            <a:avLst/>
          </a:prstGeom>
          <a:solidFill>
            <a:srgbClr val="C00000"/>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sp>
        <p:nvSpPr>
          <p:cNvPr id="530" name="Google Shape;530;p9"/>
          <p:cNvSpPr txBox="1"/>
          <p:nvPr/>
        </p:nvSpPr>
        <p:spPr>
          <a:xfrm>
            <a:off x="1045639" y="4559893"/>
            <a:ext cx="1728192" cy="369332"/>
          </a:xfrm>
          <a:prstGeom prst="rect">
            <a:avLst/>
          </a:prstGeom>
          <a:noFill/>
          <a:ln>
            <a:noFill/>
          </a:ln>
        </p:spPr>
        <p:txBody>
          <a:bodyPr spcFirstLastPara="1" wrap="square" lIns="91425" tIns="45700" rIns="91425" bIns="45700" anchor="t" anchorCtr="0">
            <a:spAutoFit/>
          </a:bodyPr>
          <a:lstStyle/>
          <a:p>
            <a:pPr algn="ctr"/>
            <a:r>
              <a:rPr lang="en-US" altLang="zh-TW" b="1" dirty="0">
                <a:solidFill>
                  <a:schemeClr val="bg1"/>
                </a:solidFill>
                <a:latin typeface="Calibri" panose="020F0502020204030204" pitchFamily="34" charset="0"/>
                <a:ea typeface="微軟正黑體" panose="020B0604030504040204" pitchFamily="34" charset="-120"/>
              </a:rPr>
              <a:t>Electronic</a:t>
            </a:r>
          </a:p>
        </p:txBody>
      </p:sp>
      <p:sp>
        <p:nvSpPr>
          <p:cNvPr id="531" name="Google Shape;531;p9"/>
          <p:cNvSpPr/>
          <p:nvPr/>
        </p:nvSpPr>
        <p:spPr>
          <a:xfrm>
            <a:off x="4692510" y="2437607"/>
            <a:ext cx="216024" cy="216024"/>
          </a:xfrm>
          <a:prstGeom prst="flowChartConnector">
            <a:avLst/>
          </a:prstGeom>
          <a:solidFill>
            <a:srgbClr val="00B050"/>
          </a:solidFill>
          <a:ln>
            <a:noFill/>
          </a:ln>
          <a:effectLst>
            <a:outerShdw blurRad="57150" dist="19050" dir="5400000" algn="ctr" rotWithShape="0">
              <a:srgbClr val="000000">
                <a:alpha val="61960"/>
              </a:srgbClr>
            </a:outerShdw>
          </a:effectLst>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100"/>
              <a:buFont typeface="Arial"/>
              <a:buNone/>
              <a:tabLst/>
              <a:defRPr/>
            </a:pPr>
            <a:endParaRPr kumimoji="0" sz="1100" b="0" i="0" u="none" strike="noStrike" kern="0" cap="none" spc="0" normalizeH="0" baseline="0" noProof="0">
              <a:ln>
                <a:noFill/>
              </a:ln>
              <a:solidFill>
                <a:srgbClr val="7F7F7F"/>
              </a:solidFill>
              <a:effectLst/>
              <a:uLnTx/>
              <a:uFillTx/>
              <a:latin typeface="Calibri"/>
              <a:ea typeface="Calibri"/>
              <a:cs typeface="Calibri"/>
              <a:sym typeface="Calibri"/>
            </a:endParaRPr>
          </a:p>
        </p:txBody>
      </p:sp>
      <p:cxnSp>
        <p:nvCxnSpPr>
          <p:cNvPr id="532" name="Google Shape;532;p9"/>
          <p:cNvCxnSpPr/>
          <p:nvPr/>
        </p:nvCxnSpPr>
        <p:spPr>
          <a:xfrm>
            <a:off x="5766261" y="1378601"/>
            <a:ext cx="0" cy="502318"/>
          </a:xfrm>
          <a:prstGeom prst="straightConnector1">
            <a:avLst/>
          </a:prstGeom>
          <a:noFill/>
          <a:ln w="9525" cap="flat" cmpd="sng">
            <a:solidFill>
              <a:srgbClr val="D9D9D9"/>
            </a:solidFill>
            <a:prstDash val="solid"/>
            <a:miter lim="800000"/>
            <a:headEnd type="none" w="sm" len="sm"/>
            <a:tailEnd type="none" w="sm" len="sm"/>
          </a:ln>
        </p:spPr>
      </p:cxnSp>
      <p:sp>
        <p:nvSpPr>
          <p:cNvPr id="533" name="Google Shape;533;p9"/>
          <p:cNvSpPr txBox="1"/>
          <p:nvPr/>
        </p:nvSpPr>
        <p:spPr>
          <a:xfrm>
            <a:off x="7346584" y="1031551"/>
            <a:ext cx="2613484"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Microsoft JhengHei"/>
              <a:buNone/>
            </a:pPr>
            <a:r>
              <a:rPr lang="en-US" altLang="zh-TW" b="1" dirty="0">
                <a:solidFill>
                  <a:srgbClr val="FFFFFF"/>
                </a:solidFill>
                <a:latin typeface="Calibri" panose="020F0502020204030204"/>
                <a:ea typeface="Microsoft JhengHei"/>
                <a:cs typeface="Calibri" panose="020F0502020204030204"/>
                <a:sym typeface="Microsoft JhengHei"/>
              </a:rPr>
              <a:t>Semi &amp; Others</a:t>
            </a:r>
            <a:endParaRPr lang="en-US" altLang="zh-TW" dirty="0">
              <a:latin typeface="Calibri" panose="020F0502020204030204"/>
              <a:cs typeface="Calibri" panose="020F0502020204030204"/>
            </a:endParaRPr>
          </a:p>
        </p:txBody>
      </p:sp>
      <p:graphicFrame>
        <p:nvGraphicFramePr>
          <p:cNvPr id="534" name="Google Shape;534;p9"/>
          <p:cNvGraphicFramePr/>
          <p:nvPr/>
        </p:nvGraphicFramePr>
        <p:xfrm>
          <a:off x="7856493" y="1270226"/>
          <a:ext cx="4428950" cy="1579085"/>
        </p:xfrm>
        <a:graphic>
          <a:graphicData uri="http://schemas.openxmlformats.org/drawingml/2006/chart">
            <c:chart xmlns:c="http://schemas.openxmlformats.org/drawingml/2006/chart" xmlns:r="http://schemas.openxmlformats.org/officeDocument/2006/relationships" r:id="rId9"/>
          </a:graphicData>
        </a:graphic>
      </p:graphicFrame>
      <p:cxnSp>
        <p:nvCxnSpPr>
          <p:cNvPr id="535" name="Google Shape;535;p9"/>
          <p:cNvCxnSpPr/>
          <p:nvPr/>
        </p:nvCxnSpPr>
        <p:spPr>
          <a:xfrm>
            <a:off x="2457442" y="2152675"/>
            <a:ext cx="2427706" cy="0"/>
          </a:xfrm>
          <a:prstGeom prst="straightConnector1">
            <a:avLst/>
          </a:prstGeom>
          <a:noFill/>
          <a:ln w="12700" cap="flat" cmpd="sng">
            <a:solidFill>
              <a:srgbClr val="00B050"/>
            </a:solidFill>
            <a:prstDash val="solid"/>
            <a:miter lim="800000"/>
            <a:headEnd type="none" w="sm" len="sm"/>
            <a:tailEnd type="none" w="sm" len="sm"/>
          </a:ln>
        </p:spPr>
      </p:cxnSp>
      <p:cxnSp>
        <p:nvCxnSpPr>
          <p:cNvPr id="536" name="Google Shape;536;p9"/>
          <p:cNvCxnSpPr/>
          <p:nvPr/>
        </p:nvCxnSpPr>
        <p:spPr>
          <a:xfrm>
            <a:off x="4766183" y="2147429"/>
            <a:ext cx="3859" cy="445242"/>
          </a:xfrm>
          <a:prstGeom prst="straightConnector1">
            <a:avLst/>
          </a:prstGeom>
          <a:noFill/>
          <a:ln w="12700" cap="flat" cmpd="sng">
            <a:solidFill>
              <a:srgbClr val="00B050"/>
            </a:solidFill>
            <a:prstDash val="solid"/>
            <a:miter lim="800000"/>
            <a:headEnd type="none" w="sm" len="sm"/>
            <a:tailEnd type="none" w="sm" len="sm"/>
          </a:ln>
        </p:spPr>
      </p:cxnSp>
      <p:graphicFrame>
        <p:nvGraphicFramePr>
          <p:cNvPr id="537" name="Google Shape;537;p9"/>
          <p:cNvGraphicFramePr/>
          <p:nvPr/>
        </p:nvGraphicFramePr>
        <p:xfrm>
          <a:off x="946055" y="1549777"/>
          <a:ext cx="4238587" cy="1260139"/>
        </p:xfrm>
        <a:graphic>
          <a:graphicData uri="http://schemas.openxmlformats.org/drawingml/2006/chart">
            <c:chart xmlns:c="http://schemas.openxmlformats.org/drawingml/2006/chart" xmlns:r="http://schemas.openxmlformats.org/officeDocument/2006/relationships" r:id="rId10"/>
          </a:graphicData>
        </a:graphic>
      </p:graphicFrame>
      <p:graphicFrame>
        <p:nvGraphicFramePr>
          <p:cNvPr id="538" name="Google Shape;538;p9"/>
          <p:cNvGraphicFramePr/>
          <p:nvPr/>
        </p:nvGraphicFramePr>
        <p:xfrm>
          <a:off x="403911" y="3108117"/>
          <a:ext cx="3744416" cy="1260139"/>
        </p:xfrm>
        <a:graphic>
          <a:graphicData uri="http://schemas.openxmlformats.org/drawingml/2006/chart">
            <c:chart xmlns:c="http://schemas.openxmlformats.org/drawingml/2006/chart" xmlns:r="http://schemas.openxmlformats.org/officeDocument/2006/relationships" r:id="rId11"/>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 name="图片占位符 74" descr="0 (17).jpg"/>
          <p:cNvPicPr>
            <a:picLocks noGrp="1" noChangeAspect="1"/>
          </p:cNvPicPr>
          <p:nvPr>
            <p:ph type="pic" sz="quarter" idx="17"/>
          </p:nvPr>
        </p:nvPicPr>
        <p:blipFill>
          <a:blip r:embed="rId6"/>
          <a:srcRect t="1475" b="1475"/>
          <a:stretch>
            <a:fillRect/>
          </a:stretch>
        </p:blipFill>
        <p:spPr/>
      </p:pic>
      <p:sp>
        <p:nvSpPr>
          <p:cNvPr id="5" name="任意多边形: 形状 4">
            <a:extLst>
              <a:ext uri="{FF2B5EF4-FFF2-40B4-BE49-F238E27FC236}">
                <a16:creationId xmlns:a16="http://schemas.microsoft.com/office/drawing/2014/main" id="{8E2FF690-6F18-362E-18D9-B9371FF32229}"/>
              </a:ext>
            </a:extLst>
          </p:cNvPr>
          <p:cNvSpPr/>
          <p:nvPr/>
        </p:nvSpPr>
        <p:spPr>
          <a:xfrm>
            <a:off x="0" y="0"/>
            <a:ext cx="12192000" cy="6870319"/>
          </a:xfrm>
          <a:custGeom>
            <a:avLst/>
            <a:gdLst>
              <a:gd name="connsiteX0" fmla="*/ 0 w 12190984"/>
              <a:gd name="connsiteY0" fmla="*/ 0 h 6870319"/>
              <a:gd name="connsiteX1" fmla="*/ 12190984 w 12190984"/>
              <a:gd name="connsiteY1" fmla="*/ 0 h 6870319"/>
              <a:gd name="connsiteX2" fmla="*/ 12190984 w 12190984"/>
              <a:gd name="connsiteY2" fmla="*/ 6870319 h 6870319"/>
              <a:gd name="connsiteX3" fmla="*/ 0 w 12190984"/>
              <a:gd name="connsiteY3" fmla="*/ 6870319 h 6870319"/>
            </a:gdLst>
            <a:ahLst/>
            <a:cxnLst>
              <a:cxn ang="0">
                <a:pos x="connsiteX0" y="connsiteY0"/>
              </a:cxn>
              <a:cxn ang="0">
                <a:pos x="connsiteX1" y="connsiteY1"/>
              </a:cxn>
              <a:cxn ang="0">
                <a:pos x="connsiteX2" y="connsiteY2"/>
              </a:cxn>
              <a:cxn ang="0">
                <a:pos x="connsiteX3" y="connsiteY3"/>
              </a:cxn>
            </a:cxnLst>
            <a:rect l="l" t="t" r="r" b="b"/>
            <a:pathLst>
              <a:path w="12190984" h="6870319">
                <a:moveTo>
                  <a:pt x="0" y="0"/>
                </a:moveTo>
                <a:lnTo>
                  <a:pt x="12190984" y="0"/>
                </a:lnTo>
                <a:lnTo>
                  <a:pt x="12190984" y="6870319"/>
                </a:lnTo>
                <a:lnTo>
                  <a:pt x="0" y="6870319"/>
                </a:lnTo>
                <a:close/>
              </a:path>
            </a:pathLst>
          </a:custGeom>
          <a:gradFill flip="none" rotWithShape="1">
            <a:gsLst>
              <a:gs pos="20000">
                <a:schemeClr val="accent5">
                  <a:alpha val="80000"/>
                </a:schemeClr>
              </a:gs>
              <a:gs pos="80000">
                <a:schemeClr val="accent6">
                  <a:alpha val="80000"/>
                </a:schemeClr>
              </a:gs>
            </a:gsLst>
            <a:lin ang="10800000" scaled="1"/>
            <a:tileRect/>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a:solidFill>
                <a:schemeClr val="bg1"/>
              </a:solidFill>
              <a:latin typeface="等线" panose="02010600030101010101" pitchFamily="2" charset="-122"/>
              <a:ea typeface="等线" panose="02010600030101010101" pitchFamily="2" charset="-122"/>
            </a:endParaRPr>
          </a:p>
        </p:txBody>
      </p:sp>
      <p:grpSp>
        <p:nvGrpSpPr>
          <p:cNvPr id="254" name="群組 253">
            <a:extLst>
              <a:ext uri="{FF2B5EF4-FFF2-40B4-BE49-F238E27FC236}">
                <a16:creationId xmlns:a16="http://schemas.microsoft.com/office/drawing/2014/main" id="{54A47DED-5B21-3F2B-FA1B-75523B25C107}"/>
              </a:ext>
            </a:extLst>
          </p:cNvPr>
          <p:cNvGrpSpPr/>
          <p:nvPr/>
        </p:nvGrpSpPr>
        <p:grpSpPr>
          <a:xfrm>
            <a:off x="9332957" y="5946068"/>
            <a:ext cx="2667850" cy="634761"/>
            <a:chOff x="8828750" y="6153150"/>
            <a:chExt cx="2667850" cy="634761"/>
          </a:xfrm>
        </p:grpSpPr>
        <p:sp>
          <p:nvSpPr>
            <p:cNvPr id="255" name="文字方塊 254">
              <a:extLst>
                <a:ext uri="{FF2B5EF4-FFF2-40B4-BE49-F238E27FC236}">
                  <a16:creationId xmlns:a16="http://schemas.microsoft.com/office/drawing/2014/main" id="{69080B78-5D49-5BD9-8319-6C7D6D21ED0A}"/>
                </a:ext>
              </a:extLst>
            </p:cNvPr>
            <p:cNvSpPr txBox="1"/>
            <p:nvPr userDrawn="1"/>
          </p:nvSpPr>
          <p:spPr>
            <a:xfrm>
              <a:off x="9507480" y="6295468"/>
              <a:ext cx="1989120" cy="492443"/>
            </a:xfrm>
            <a:prstGeom prst="rect">
              <a:avLst/>
            </a:prstGeom>
            <a:noFill/>
          </p:spPr>
          <p:txBody>
            <a:bodyPr wrap="square" rtlCol="0">
              <a:spAutoFit/>
            </a:bodyPr>
            <a:lstStyle/>
            <a:p>
              <a:r>
                <a:rPr lang="zh-TW" altLang="en-US" sz="1400" b="1" dirty="0">
                  <a:solidFill>
                    <a:schemeClr val="bg1"/>
                  </a:solidFill>
                  <a:latin typeface="Calibri" pitchFamily="34" charset="0"/>
                  <a:ea typeface="微軟正黑體" pitchFamily="34" charset="-120"/>
                </a:rPr>
                <a:t>智伸科技股份有限公司</a:t>
              </a:r>
              <a:endParaRPr lang="en-US" altLang="zh-TW" sz="1400" b="1" dirty="0">
                <a:solidFill>
                  <a:schemeClr val="bg1"/>
                </a:solidFill>
                <a:latin typeface="Calibri" pitchFamily="34" charset="0"/>
                <a:ea typeface="微軟正黑體" pitchFamily="34" charset="-120"/>
              </a:endParaRPr>
            </a:p>
            <a:p>
              <a:r>
                <a:rPr lang="en-US" altLang="zh-TW" sz="1200" b="1" dirty="0">
                  <a:solidFill>
                    <a:schemeClr val="bg1"/>
                  </a:solidFill>
                  <a:latin typeface="Calibri" pitchFamily="34" charset="0"/>
                  <a:ea typeface="微軟正黑體" pitchFamily="34" charset="-120"/>
                </a:rPr>
                <a:t>GLOBAL</a:t>
              </a:r>
              <a:r>
                <a:rPr lang="zh-TW" altLang="en-US" sz="1200" b="1" dirty="0">
                  <a:solidFill>
                    <a:schemeClr val="bg1"/>
                  </a:solidFill>
                  <a:latin typeface="Calibri" pitchFamily="34" charset="0"/>
                  <a:ea typeface="微軟正黑體" pitchFamily="34" charset="-120"/>
                </a:rPr>
                <a:t> </a:t>
              </a:r>
              <a:r>
                <a:rPr lang="en-US" altLang="zh-TW" sz="1200" b="1" dirty="0">
                  <a:solidFill>
                    <a:schemeClr val="bg1"/>
                  </a:solidFill>
                  <a:latin typeface="Calibri" pitchFamily="34" charset="0"/>
                  <a:ea typeface="微軟正黑體" pitchFamily="34" charset="-120"/>
                </a:rPr>
                <a:t>PMX</a:t>
              </a:r>
              <a:r>
                <a:rPr lang="zh-TW" altLang="en-US" sz="1200" b="1" dirty="0">
                  <a:solidFill>
                    <a:schemeClr val="bg1"/>
                  </a:solidFill>
                  <a:latin typeface="Calibri" pitchFamily="34" charset="0"/>
                  <a:ea typeface="微軟正黑體" pitchFamily="34" charset="-120"/>
                </a:rPr>
                <a:t> </a:t>
              </a:r>
              <a:r>
                <a:rPr lang="en-US" altLang="zh-TW" sz="1200" b="1" dirty="0">
                  <a:solidFill>
                    <a:schemeClr val="bg1"/>
                  </a:solidFill>
                  <a:latin typeface="Calibri" pitchFamily="34" charset="0"/>
                  <a:ea typeface="微軟正黑體" pitchFamily="34" charset="-120"/>
                </a:rPr>
                <a:t>CO., LTD.</a:t>
              </a:r>
              <a:endParaRPr lang="zh-TW" altLang="en-US" sz="1200" b="1" dirty="0">
                <a:solidFill>
                  <a:schemeClr val="bg1"/>
                </a:solidFill>
                <a:latin typeface="Calibri" pitchFamily="34" charset="0"/>
                <a:ea typeface="微軟正黑體" pitchFamily="34" charset="-120"/>
              </a:endParaRPr>
            </a:p>
          </p:txBody>
        </p:sp>
        <p:pic>
          <p:nvPicPr>
            <p:cNvPr id="256" name="圖片 255">
              <a:extLst>
                <a:ext uri="{FF2B5EF4-FFF2-40B4-BE49-F238E27FC236}">
                  <a16:creationId xmlns:a16="http://schemas.microsoft.com/office/drawing/2014/main" id="{5E4EB96E-DF90-9609-ADFF-AABA867F6F68}"/>
                </a:ext>
              </a:extLst>
            </p:cNvPr>
            <p:cNvPicPr>
              <a:picLocks noChangeAspect="1"/>
            </p:cNvPicPr>
            <p:nvPr userDrawn="1"/>
          </p:nvPicPr>
          <p:blipFill>
            <a:blip r:embed="rId7" cstate="hqprint">
              <a:extLst>
                <a:ext uri="{BEBA8EAE-BF5A-486C-A8C5-ECC9F3942E4B}">
                  <a14:imgProps xmlns:a14="http://schemas.microsoft.com/office/drawing/2010/main">
                    <a14:imgLayer r:embed="rId8">
                      <a14:imgEffect>
                        <a14:backgroundRemoval t="0" b="100000" l="0" r="100000">
                          <a14:foregroundMark x1="54783" y1="66667" x2="54783" y2="66667"/>
                          <a14:foregroundMark x1="23913" y1="67580" x2="24783" y2="77169"/>
                          <a14:foregroundMark x1="10870" y1="65297" x2="6522" y2="68037"/>
                          <a14:foregroundMark x1="53913" y1="74429" x2="54348" y2="77626"/>
                          <a14:foregroundMark x1="73913" y1="65297" x2="70870" y2="71233"/>
                          <a14:foregroundMark x1="70870" y1="71233" x2="70870" y2="71233"/>
                          <a14:foregroundMark x1="77391" y1="68037" x2="80870" y2="78539"/>
                          <a14:foregroundMark x1="80870" y1="78539" x2="80870" y2="78539"/>
                          <a14:foregroundMark x1="87826" y1="67123" x2="87391" y2="75342"/>
                          <a14:foregroundMark x1="46087" y1="67580" x2="46957" y2="71689"/>
                          <a14:foregroundMark x1="46957" y1="71689" x2="46957" y2="71689"/>
                          <a14:foregroundMark x1="33913" y1="71689" x2="35217" y2="78539"/>
                          <a14:foregroundMark x1="35652" y1="78539" x2="35652" y2="78539"/>
                          <a14:foregroundMark x1="16957" y1="74886" x2="16522" y2="78995"/>
                          <a14:foregroundMark x1="16522" y1="78995" x2="16522" y2="78995"/>
                          <a14:foregroundMark x1="49130" y1="91781" x2="49130" y2="91781"/>
                          <a14:foregroundMark x1="63478" y1="68037" x2="62609" y2="71689"/>
                          <a14:foregroundMark x1="61739" y1="89954" x2="61739" y2="89954"/>
                          <a14:foregroundMark x1="61739" y1="89954" x2="61739" y2="89954"/>
                          <a14:foregroundMark x1="54783" y1="89041" x2="53913" y2="94521"/>
                          <a14:foregroundMark x1="66522" y1="89954" x2="65652" y2="94521"/>
                          <a14:foregroundMark x1="65652" y1="94521" x2="65652" y2="94521"/>
                          <a14:foregroundMark x1="80870" y1="87215" x2="80870" y2="91781"/>
                          <a14:foregroundMark x1="80870" y1="91781" x2="80870" y2="91781"/>
                          <a14:foregroundMark x1="76957" y1="89498" x2="76522" y2="91781"/>
                          <a14:foregroundMark x1="76522" y1="91781" x2="76522" y2="91781"/>
                          <a14:foregroundMark x1="94348" y1="55251" x2="94348" y2="55251"/>
                          <a14:foregroundMark x1="94348" y1="55251" x2="94348" y2="55251"/>
                          <a14:foregroundMark x1="94348" y1="58447" x2="94348" y2="58447"/>
                          <a14:foregroundMark x1="91739" y1="91324" x2="91739" y2="91324"/>
                          <a14:foregroundMark x1="91739" y1="91324" x2="91739" y2="91324"/>
                          <a14:foregroundMark x1="87391" y1="95890" x2="87826" y2="95890"/>
                          <a14:foregroundMark x1="87826" y1="95434" x2="87826" y2="95434"/>
                          <a14:foregroundMark x1="87826" y1="95434" x2="88261" y2="94521"/>
                          <a14:foregroundMark x1="70000" y1="91781" x2="70870" y2="93151"/>
                        </a14:backgroundRemoval>
                      </a14:imgEffect>
                    </a14:imgLayer>
                  </a14:imgProps>
                </a:ext>
                <a:ext uri="{28A0092B-C50C-407E-A947-70E740481C1C}">
                  <a14:useLocalDpi xmlns:a14="http://schemas.microsoft.com/office/drawing/2010/main" val="0"/>
                </a:ext>
              </a:extLst>
            </a:blip>
            <a:stretch>
              <a:fillRect/>
            </a:stretch>
          </p:blipFill>
          <p:spPr>
            <a:xfrm>
              <a:off x="8828750" y="6153150"/>
              <a:ext cx="610818" cy="581605"/>
            </a:xfrm>
            <a:prstGeom prst="rect">
              <a:avLst/>
            </a:prstGeom>
          </p:spPr>
        </p:pic>
      </p:grpSp>
      <p:sp>
        <p:nvSpPr>
          <p:cNvPr id="258" name="投影片編號版面配置區 5">
            <a:extLst>
              <a:ext uri="{FF2B5EF4-FFF2-40B4-BE49-F238E27FC236}">
                <a16:creationId xmlns:a16="http://schemas.microsoft.com/office/drawing/2014/main" id="{3E440099-8C64-431E-935E-3E4B11EC1596}"/>
              </a:ext>
            </a:extLst>
          </p:cNvPr>
          <p:cNvSpPr txBox="1">
            <a:spLocks/>
          </p:cNvSpPr>
          <p:nvPr/>
        </p:nvSpPr>
        <p:spPr>
          <a:xfrm>
            <a:off x="9155856" y="6356351"/>
            <a:ext cx="2844800" cy="365125"/>
          </a:xfrm>
          <a:prstGeom prst="rect">
            <a:avLst/>
          </a:prstGeom>
        </p:spPr>
        <p:txBody>
          <a:bodyPr vert="horz" lIns="91440" tIns="45720" rIns="91440" bIns="45720" rtlCol="0" anchor="ctr"/>
          <a:lstStyle>
            <a:defPPr>
              <a:defRPr lang="zh-CN"/>
            </a:defPPr>
            <a:lvl1pPr marL="0" algn="r" defTabSz="914400" rtl="0" eaLnBrk="1" latinLnBrk="0" hangingPunct="1">
              <a:defRPr sz="1400" b="1" kern="1200">
                <a:solidFill>
                  <a:schemeClr val="bg1"/>
                </a:solidFill>
                <a:latin typeface="Calibri" pitchFamily="34" charset="0"/>
                <a:ea typeface="微軟正黑體"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zh-TW" dirty="0"/>
              <a:t>11</a:t>
            </a:r>
            <a:endParaRPr lang="zh-TW" altLang="en-US" dirty="0"/>
          </a:p>
        </p:txBody>
      </p:sp>
      <p:sp>
        <p:nvSpPr>
          <p:cNvPr id="71" name="平行四边形 14">
            <a:extLst>
              <a:ext uri="{FF2B5EF4-FFF2-40B4-BE49-F238E27FC236}">
                <a16:creationId xmlns:a16="http://schemas.microsoft.com/office/drawing/2014/main" id="{1DBCF458-78E7-5335-17D8-6351C0800F38}"/>
              </a:ext>
            </a:extLst>
          </p:cNvPr>
          <p:cNvSpPr/>
          <p:nvPr>
            <p:custDataLst>
              <p:tags r:id="rId1"/>
            </p:custDataLst>
          </p:nvPr>
        </p:nvSpPr>
        <p:spPr>
          <a:xfrm>
            <a:off x="335205" y="770369"/>
            <a:ext cx="4668254" cy="433139"/>
          </a:xfrm>
          <a:prstGeom prst="parallelogram">
            <a:avLst>
              <a:gd name="adj" fmla="val 87134"/>
            </a:avLst>
          </a:prstGeom>
          <a:gradFill>
            <a:gsLst>
              <a:gs pos="0">
                <a:srgbClr val="0000FF"/>
              </a:gs>
              <a:gs pos="95000">
                <a:srgbClr val="00133A">
                  <a:alpha val="0"/>
                </a:srgbClr>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lIns="83210" tIns="41605" rIns="83210" bIns="41605"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38" b="0" i="0" u="none" strike="noStrike" kern="1200" cap="none" spc="0" normalizeH="0" baseline="0" noProof="0" dirty="0">
              <a:ln>
                <a:noFill/>
              </a:ln>
              <a:solidFill>
                <a:prstClr val="white"/>
              </a:solidFill>
              <a:effectLst/>
              <a:uLnTx/>
              <a:uFillTx/>
              <a:latin typeface="Calibri"/>
              <a:ea typeface="宋体" panose="02010600030101010101" pitchFamily="2" charset="-122"/>
              <a:cs typeface="+mn-ea"/>
              <a:sym typeface="+mn-lt"/>
            </a:endParaRPr>
          </a:p>
        </p:txBody>
      </p:sp>
      <p:sp>
        <p:nvSpPr>
          <p:cNvPr id="12" name="文字方塊 11">
            <a:extLst>
              <a:ext uri="{FF2B5EF4-FFF2-40B4-BE49-F238E27FC236}">
                <a16:creationId xmlns:a16="http://schemas.microsoft.com/office/drawing/2014/main" id="{26C7BB37-DF82-B453-873A-A18593FA80A0}"/>
              </a:ext>
            </a:extLst>
          </p:cNvPr>
          <p:cNvSpPr txBox="1"/>
          <p:nvPr/>
        </p:nvSpPr>
        <p:spPr>
          <a:xfrm>
            <a:off x="191344" y="5882210"/>
            <a:ext cx="2242592" cy="276999"/>
          </a:xfrm>
          <a:prstGeom prst="rect">
            <a:avLst/>
          </a:prstGeom>
          <a:noFill/>
        </p:spPr>
        <p:txBody>
          <a:bodyPr wrap="square"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en-US" altLang="zh-TW" sz="1200" b="1" dirty="0">
                <a:solidFill>
                  <a:prstClr val="white"/>
                </a:solidFill>
                <a:latin typeface="Calibri" pitchFamily="34" charset="0"/>
                <a:ea typeface="微軟正黑體" pitchFamily="34" charset="-120"/>
              </a:rPr>
              <a:t>Unit</a:t>
            </a:r>
            <a:r>
              <a:rPr kumimoji="0" lang="zh-TW" altLang="en-US"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 </a:t>
            </a:r>
            <a:r>
              <a:rPr kumimoji="0" lang="en-US" altLang="zh-TW"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a:t>
            </a:r>
            <a:r>
              <a:rPr kumimoji="0" lang="zh-TW" altLang="en-US"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約略</a:t>
            </a:r>
            <a:r>
              <a:rPr kumimoji="0" lang="en-US" altLang="zh-TW"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rPr>
              <a:t>)</a:t>
            </a:r>
            <a:endParaRPr kumimoji="0" lang="zh-TW" altLang="en-US" sz="1200" b="1" i="0" u="none" strike="noStrike" kern="1200" cap="none" spc="0" normalizeH="0" baseline="0" noProof="0" dirty="0">
              <a:ln>
                <a:noFill/>
              </a:ln>
              <a:solidFill>
                <a:prstClr val="white"/>
              </a:solidFill>
              <a:effectLst/>
              <a:uLnTx/>
              <a:uFillTx/>
              <a:latin typeface="Calibri" pitchFamily="34" charset="0"/>
              <a:ea typeface="微軟正黑體" pitchFamily="34" charset="-120"/>
              <a:cs typeface="+mn-cs"/>
            </a:endParaRPr>
          </a:p>
        </p:txBody>
      </p:sp>
      <p:grpSp>
        <p:nvGrpSpPr>
          <p:cNvPr id="22" name="群組 21">
            <a:extLst>
              <a:ext uri="{FF2B5EF4-FFF2-40B4-BE49-F238E27FC236}">
                <a16:creationId xmlns:a16="http://schemas.microsoft.com/office/drawing/2014/main" id="{D5271CCC-DA9D-D2EC-6C46-BEE3AF89A799}"/>
              </a:ext>
            </a:extLst>
          </p:cNvPr>
          <p:cNvGrpSpPr/>
          <p:nvPr/>
        </p:nvGrpSpPr>
        <p:grpSpPr>
          <a:xfrm>
            <a:off x="248139" y="1921047"/>
            <a:ext cx="3411034" cy="4238162"/>
            <a:chOff x="7749958" y="980508"/>
            <a:chExt cx="4078921" cy="5156594"/>
          </a:xfrm>
        </p:grpSpPr>
        <p:graphicFrame>
          <p:nvGraphicFramePr>
            <p:cNvPr id="23" name="圖表 22">
              <a:extLst>
                <a:ext uri="{FF2B5EF4-FFF2-40B4-BE49-F238E27FC236}">
                  <a16:creationId xmlns:a16="http://schemas.microsoft.com/office/drawing/2014/main" id="{28889E31-4346-5C9E-9273-B09DD57BC0BE}"/>
                </a:ext>
              </a:extLst>
            </p:cNvPr>
            <p:cNvGraphicFramePr/>
            <p:nvPr/>
          </p:nvGraphicFramePr>
          <p:xfrm>
            <a:off x="7749958" y="980508"/>
            <a:ext cx="4078921" cy="5156594"/>
          </p:xfrm>
          <a:graphic>
            <a:graphicData uri="http://schemas.openxmlformats.org/drawingml/2006/chart">
              <c:chart xmlns:c="http://schemas.openxmlformats.org/drawingml/2006/chart" xmlns:r="http://schemas.openxmlformats.org/officeDocument/2006/relationships" r:id="rId9"/>
            </a:graphicData>
          </a:graphic>
        </p:graphicFrame>
        <p:sp>
          <p:nvSpPr>
            <p:cNvPr id="24" name="文字方塊 23">
              <a:extLst>
                <a:ext uri="{FF2B5EF4-FFF2-40B4-BE49-F238E27FC236}">
                  <a16:creationId xmlns:a16="http://schemas.microsoft.com/office/drawing/2014/main" id="{8B9B9106-A9C6-698E-43CC-4B0ABC189468}"/>
                </a:ext>
              </a:extLst>
            </p:cNvPr>
            <p:cNvSpPr txBox="1"/>
            <p:nvPr/>
          </p:nvSpPr>
          <p:spPr>
            <a:xfrm>
              <a:off x="8427179" y="1426441"/>
              <a:ext cx="2274007" cy="420085"/>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800" b="1" i="0" u="none" strike="noStrike" kern="1200" cap="none" spc="0" normalizeH="0" baseline="0" noProof="0" dirty="0">
                  <a:ln>
                    <a:noFill/>
                  </a:ln>
                  <a:solidFill>
                    <a:prstClr val="white"/>
                  </a:solidFill>
                  <a:effectLst/>
                  <a:uLnTx/>
                  <a:uFillTx/>
                  <a:latin typeface="Calibri" panose="020F0502020204030204" pitchFamily="34" charset="0"/>
                  <a:ea typeface="宋体" panose="02010600030101010101" pitchFamily="2" charset="-122"/>
                  <a:cs typeface="+mn-cs"/>
                </a:rPr>
                <a:t>Y2024/Q4</a:t>
              </a:r>
            </a:p>
          </p:txBody>
        </p:sp>
      </p:grpSp>
      <p:grpSp>
        <p:nvGrpSpPr>
          <p:cNvPr id="25" name="组合 15">
            <a:extLst>
              <a:ext uri="{FF2B5EF4-FFF2-40B4-BE49-F238E27FC236}">
                <a16:creationId xmlns:a16="http://schemas.microsoft.com/office/drawing/2014/main" id="{B0F24E24-AE2B-31D7-D389-350F96A672A5}"/>
              </a:ext>
            </a:extLst>
          </p:cNvPr>
          <p:cNvGrpSpPr/>
          <p:nvPr/>
        </p:nvGrpSpPr>
        <p:grpSpPr>
          <a:xfrm>
            <a:off x="335204" y="477071"/>
            <a:ext cx="8526253" cy="726437"/>
            <a:chOff x="0" y="308281"/>
            <a:chExt cx="5909726" cy="726437"/>
          </a:xfrm>
        </p:grpSpPr>
        <p:sp>
          <p:nvSpPr>
            <p:cNvPr id="26" name="平行四边形 14">
              <a:extLst>
                <a:ext uri="{FF2B5EF4-FFF2-40B4-BE49-F238E27FC236}">
                  <a16:creationId xmlns:a16="http://schemas.microsoft.com/office/drawing/2014/main" id="{E306D49B-67B1-EFB1-8C6B-F5FAA53AFB97}"/>
                </a:ext>
              </a:extLst>
            </p:cNvPr>
            <p:cNvSpPr/>
            <p:nvPr>
              <p:custDataLst>
                <p:tags r:id="rId2"/>
              </p:custDataLst>
            </p:nvPr>
          </p:nvSpPr>
          <p:spPr>
            <a:xfrm>
              <a:off x="0" y="601579"/>
              <a:ext cx="4668254" cy="433139"/>
            </a:xfrm>
            <a:prstGeom prst="parallelogram">
              <a:avLst>
                <a:gd name="adj" fmla="val 87134"/>
              </a:avLst>
            </a:prstGeom>
            <a:gradFill>
              <a:gsLst>
                <a:gs pos="0">
                  <a:srgbClr val="0000FF"/>
                </a:gs>
                <a:gs pos="95000">
                  <a:srgbClr val="00133A">
                    <a:alpha val="0"/>
                  </a:srgbClr>
                </a:gs>
              </a:gsLst>
              <a:lin ang="0" scaled="0"/>
            </a:gradFill>
            <a:ln w="28575">
              <a:noFill/>
            </a:ln>
          </p:spPr>
          <p:style>
            <a:lnRef idx="2">
              <a:schemeClr val="accent1">
                <a:shade val="50000"/>
              </a:schemeClr>
            </a:lnRef>
            <a:fillRef idx="1">
              <a:schemeClr val="accent1"/>
            </a:fillRef>
            <a:effectRef idx="0">
              <a:schemeClr val="accent1"/>
            </a:effectRef>
            <a:fontRef idx="minor">
              <a:schemeClr val="lt1"/>
            </a:fontRef>
          </p:style>
          <p:txBody>
            <a:bodyPr lIns="83210" tIns="41605" rIns="83210" bIns="41605"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38" b="0" i="0" u="none" strike="noStrike" kern="1200" cap="none" spc="0" normalizeH="0" baseline="0" noProof="0" dirty="0">
                <a:ln>
                  <a:noFill/>
                </a:ln>
                <a:solidFill>
                  <a:prstClr val="white"/>
                </a:solidFill>
                <a:effectLst/>
                <a:uLnTx/>
                <a:uFillTx/>
                <a:latin typeface="Calibri"/>
                <a:ea typeface="宋体" panose="02010600030101010101" pitchFamily="2" charset="-122"/>
                <a:cs typeface="+mn-ea"/>
                <a:sym typeface="+mn-lt"/>
              </a:endParaRPr>
            </a:p>
          </p:txBody>
        </p:sp>
        <p:sp>
          <p:nvSpPr>
            <p:cNvPr id="27" name="文本框 10">
              <a:extLst>
                <a:ext uri="{FF2B5EF4-FFF2-40B4-BE49-F238E27FC236}">
                  <a16:creationId xmlns:a16="http://schemas.microsoft.com/office/drawing/2014/main" id="{B7689B90-13D4-54DD-705D-56ED4BAC4C63}"/>
                </a:ext>
              </a:extLst>
            </p:cNvPr>
            <p:cNvSpPr txBox="1"/>
            <p:nvPr>
              <p:custDataLst>
                <p:tags r:id="rId3"/>
              </p:custDataLst>
            </p:nvPr>
          </p:nvSpPr>
          <p:spPr>
            <a:xfrm>
              <a:off x="355695" y="308281"/>
              <a:ext cx="5554031" cy="492443"/>
            </a:xfrm>
            <a:prstGeom prst="rect">
              <a:avLst/>
            </a:prstGeom>
            <a:noFill/>
            <a:effectLst>
              <a:glow rad="203200">
                <a:srgbClr val="FF0000">
                  <a:alpha val="69000"/>
                </a:srgbClr>
              </a:glow>
            </a:effectLst>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zh-TW" sz="3200" b="1" i="1" u="none" strike="noStrike" kern="1200" cap="none" spc="0" normalizeH="0" baseline="0" noProof="0" dirty="0">
                  <a:ln>
                    <a:noFill/>
                  </a:ln>
                  <a:solidFill>
                    <a:prstClr val="white"/>
                  </a:solidFill>
                  <a:effectLst>
                    <a:glow rad="12700">
                      <a:srgbClr val="FF0000">
                        <a:alpha val="53000"/>
                      </a:srgbClr>
                    </a:glow>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mn-lt"/>
                </a:rPr>
                <a:t>Business Status-2025Q3 By Segment</a:t>
              </a:r>
            </a:p>
          </p:txBody>
        </p:sp>
      </p:grpSp>
      <p:grpSp>
        <p:nvGrpSpPr>
          <p:cNvPr id="2" name="群組 1">
            <a:extLst>
              <a:ext uri="{FF2B5EF4-FFF2-40B4-BE49-F238E27FC236}">
                <a16:creationId xmlns:a16="http://schemas.microsoft.com/office/drawing/2014/main" id="{60DD861C-4D9C-3004-F905-36E3E7A62B0C}"/>
              </a:ext>
            </a:extLst>
          </p:cNvPr>
          <p:cNvGrpSpPr/>
          <p:nvPr/>
        </p:nvGrpSpPr>
        <p:grpSpPr>
          <a:xfrm>
            <a:off x="3149403" y="1644048"/>
            <a:ext cx="3411034" cy="4238162"/>
            <a:chOff x="7431498" y="1031184"/>
            <a:chExt cx="4078921" cy="5156594"/>
          </a:xfrm>
        </p:grpSpPr>
        <p:graphicFrame>
          <p:nvGraphicFramePr>
            <p:cNvPr id="3" name="圖表 2">
              <a:extLst>
                <a:ext uri="{FF2B5EF4-FFF2-40B4-BE49-F238E27FC236}">
                  <a16:creationId xmlns:a16="http://schemas.microsoft.com/office/drawing/2014/main" id="{168F9B76-E682-D61F-6FE9-583CE7E13F99}"/>
                </a:ext>
              </a:extLst>
            </p:cNvPr>
            <p:cNvGraphicFramePr/>
            <p:nvPr/>
          </p:nvGraphicFramePr>
          <p:xfrm>
            <a:off x="7431498" y="1031184"/>
            <a:ext cx="4078921" cy="5156594"/>
          </p:xfrm>
          <a:graphic>
            <a:graphicData uri="http://schemas.openxmlformats.org/drawingml/2006/chart">
              <c:chart xmlns:c="http://schemas.openxmlformats.org/drawingml/2006/chart" xmlns:r="http://schemas.openxmlformats.org/officeDocument/2006/relationships" r:id="rId10"/>
            </a:graphicData>
          </a:graphic>
        </p:graphicFrame>
        <p:sp>
          <p:nvSpPr>
            <p:cNvPr id="4" name="文字方塊 3">
              <a:extLst>
                <a:ext uri="{FF2B5EF4-FFF2-40B4-BE49-F238E27FC236}">
                  <a16:creationId xmlns:a16="http://schemas.microsoft.com/office/drawing/2014/main" id="{6C2B2719-E78C-9313-AD6B-05B0932027B0}"/>
                </a:ext>
              </a:extLst>
            </p:cNvPr>
            <p:cNvSpPr txBox="1"/>
            <p:nvPr/>
          </p:nvSpPr>
          <p:spPr>
            <a:xfrm>
              <a:off x="8227475" y="1439566"/>
              <a:ext cx="2274007" cy="469679"/>
            </a:xfrm>
            <a:prstGeom prst="rect">
              <a:avLst/>
            </a:prstGeom>
            <a:noFill/>
          </p:spPr>
          <p:txBody>
            <a:bodyPr wrap="square" rtlCol="0">
              <a:spAutoFit/>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zh-TW" sz="1800" b="1" i="0" u="none" strike="noStrike" kern="1200" cap="none" spc="0" normalizeH="0" baseline="0" noProof="0" dirty="0">
                  <a:ln>
                    <a:noFill/>
                  </a:ln>
                  <a:solidFill>
                    <a:prstClr val="white"/>
                  </a:solidFill>
                  <a:effectLst/>
                  <a:uLnTx/>
                  <a:uFillTx/>
                  <a:latin typeface="Calibri" panose="020F0502020204030204" pitchFamily="34" charset="0"/>
                  <a:ea typeface="宋体" panose="02010600030101010101" pitchFamily="2" charset="-122"/>
                  <a:cs typeface="+mn-cs"/>
                </a:rPr>
                <a:t>Y2025/Q1</a:t>
              </a:r>
            </a:p>
          </p:txBody>
        </p:sp>
      </p:grpSp>
      <p:grpSp>
        <p:nvGrpSpPr>
          <p:cNvPr id="6" name="Google Shape;1450;p10">
            <a:extLst>
              <a:ext uri="{FF2B5EF4-FFF2-40B4-BE49-F238E27FC236}">
                <a16:creationId xmlns:a16="http://schemas.microsoft.com/office/drawing/2014/main" id="{2D47F8DD-8B9D-E53F-A212-DF568AC19969}"/>
              </a:ext>
            </a:extLst>
          </p:cNvPr>
          <p:cNvGrpSpPr/>
          <p:nvPr/>
        </p:nvGrpSpPr>
        <p:grpSpPr>
          <a:xfrm>
            <a:off x="5420700" y="1148938"/>
            <a:ext cx="3710407" cy="4287824"/>
            <a:chOff x="7756414" y="965764"/>
            <a:chExt cx="4078921" cy="5156594"/>
          </a:xfrm>
        </p:grpSpPr>
        <p:graphicFrame>
          <p:nvGraphicFramePr>
            <p:cNvPr id="7" name="Google Shape;1451;p10">
              <a:extLst>
                <a:ext uri="{FF2B5EF4-FFF2-40B4-BE49-F238E27FC236}">
                  <a16:creationId xmlns:a16="http://schemas.microsoft.com/office/drawing/2014/main" id="{E3A68978-1411-F177-91DB-D84BE14079AD}"/>
                </a:ext>
              </a:extLst>
            </p:cNvPr>
            <p:cNvGraphicFramePr/>
            <p:nvPr>
              <p:extLst>
                <p:ext uri="{D42A27DB-BD31-4B8C-83A1-F6EECF244321}">
                  <p14:modId xmlns:p14="http://schemas.microsoft.com/office/powerpoint/2010/main" val="905928513"/>
                </p:ext>
              </p:extLst>
            </p:nvPr>
          </p:nvGraphicFramePr>
          <p:xfrm>
            <a:off x="7756414" y="965764"/>
            <a:ext cx="4078921" cy="5156594"/>
          </p:xfrm>
          <a:graphic>
            <a:graphicData uri="http://schemas.openxmlformats.org/drawingml/2006/chart">
              <c:chart xmlns:c="http://schemas.openxmlformats.org/drawingml/2006/chart" xmlns:r="http://schemas.openxmlformats.org/officeDocument/2006/relationships" r:id="rId11"/>
            </a:graphicData>
          </a:graphic>
        </p:graphicFrame>
        <p:sp>
          <p:nvSpPr>
            <p:cNvPr id="8" name="Google Shape;1452;p10">
              <a:extLst>
                <a:ext uri="{FF2B5EF4-FFF2-40B4-BE49-F238E27FC236}">
                  <a16:creationId xmlns:a16="http://schemas.microsoft.com/office/drawing/2014/main" id="{D20127BD-FA09-C526-4669-C3E315ABA6B2}"/>
                </a:ext>
              </a:extLst>
            </p:cNvPr>
            <p:cNvSpPr txBox="1"/>
            <p:nvPr/>
          </p:nvSpPr>
          <p:spPr>
            <a:xfrm>
              <a:off x="8536266" y="1205430"/>
              <a:ext cx="2274008" cy="5280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US" sz="1800" b="1" i="0" u="none" strike="noStrike" cap="none">
                  <a:solidFill>
                    <a:srgbClr val="FFFFFF"/>
                  </a:solidFill>
                  <a:latin typeface="Calibri"/>
                  <a:ea typeface="Calibri"/>
                  <a:cs typeface="Calibri"/>
                  <a:sym typeface="Calibri"/>
                </a:rPr>
                <a:t>Y2025/Q2</a:t>
              </a:r>
              <a:endParaRPr sz="1800">
                <a:solidFill>
                  <a:schemeClr val="dk1"/>
                </a:solidFill>
                <a:latin typeface="Arial"/>
                <a:ea typeface="Arial"/>
                <a:cs typeface="Arial"/>
                <a:sym typeface="Arial"/>
              </a:endParaRPr>
            </a:p>
          </p:txBody>
        </p:sp>
      </p:grpSp>
      <p:graphicFrame>
        <p:nvGraphicFramePr>
          <p:cNvPr id="9" name="Google Shape;468;p8">
            <a:extLst>
              <a:ext uri="{FF2B5EF4-FFF2-40B4-BE49-F238E27FC236}">
                <a16:creationId xmlns:a16="http://schemas.microsoft.com/office/drawing/2014/main" id="{312399AF-D0AD-A6EE-C1E4-6719D13D58B2}"/>
              </a:ext>
            </a:extLst>
          </p:cNvPr>
          <p:cNvGraphicFramePr/>
          <p:nvPr>
            <p:extLst>
              <p:ext uri="{D42A27DB-BD31-4B8C-83A1-F6EECF244321}">
                <p14:modId xmlns:p14="http://schemas.microsoft.com/office/powerpoint/2010/main" val="4015532998"/>
              </p:ext>
            </p:extLst>
          </p:nvPr>
        </p:nvGraphicFramePr>
        <p:xfrm>
          <a:off x="8789761" y="779105"/>
          <a:ext cx="4587895" cy="4010751"/>
        </p:xfrm>
        <a:graphic>
          <a:graphicData uri="http://schemas.openxmlformats.org/drawingml/2006/chart">
            <c:chart xmlns:c="http://schemas.openxmlformats.org/drawingml/2006/chart" xmlns:r="http://schemas.openxmlformats.org/officeDocument/2006/relationships" r:id="rId12"/>
          </a:graphicData>
        </a:graphic>
      </p:graphicFrame>
    </p:spTree>
    <p:extLst>
      <p:ext uri="{BB962C8B-B14F-4D97-AF65-F5344CB8AC3E}">
        <p14:creationId xmlns:p14="http://schemas.microsoft.com/office/powerpoint/2010/main" val="3374680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OP" val="210.3"/>
  <p:tag name="LEFT" val="136.6086"/>
  <p:tag name="WIDTH" val="592.8"/>
  <p:tag name="HEIGHT" val="107"/>
  <p:tag name="LINEWEIGHT" val="1"/>
  <p:tag name="FONTSIZE" val="18"/>
  <p:tag name="MARGINBOTTOM" val="3.6"/>
  <p:tag name="MARGINLEFT" val="7.2"/>
  <p:tag name="MARGINRIGHT" val="7.2"/>
  <p:tag name="MARGINTOP" val="3.6"/>
  <p:tag name="LINERULEAFTER" val="0"/>
</p:tagLst>
</file>

<file path=ppt/tags/tag2.xml><?xml version="1.0" encoding="utf-8"?>
<p:tagLst xmlns:a="http://schemas.openxmlformats.org/drawingml/2006/main" xmlns:r="http://schemas.openxmlformats.org/officeDocument/2006/relationships" xmlns:p="http://schemas.openxmlformats.org/presentationml/2006/main">
  <p:tag name="TOP" val="205.7761"/>
  <p:tag name="LEFT" val="173.0257"/>
  <p:tag name="WIDTH" val="632.3657"/>
  <p:tag name="HEIGHT" val="116.325"/>
  <p:tag name="FONTSIZE" val="96"/>
  <p:tag name="MARGINBOTTOM" val="0"/>
  <p:tag name="MARGINLEFT" val="0"/>
  <p:tag name="MARGINRIGHT" val="0"/>
  <p:tag name="MARGINTOP" val="0"/>
  <p:tag name="LINERULEAFTER" val="0"/>
</p:tagLst>
</file>

<file path=ppt/tags/tag3.xml><?xml version="1.0" encoding="utf-8"?>
<p:tagLst xmlns:a="http://schemas.openxmlformats.org/drawingml/2006/main" xmlns:r="http://schemas.openxmlformats.org/officeDocument/2006/relationships" xmlns:p="http://schemas.openxmlformats.org/presentationml/2006/main">
  <p:tag name="TOP" val="210.3"/>
  <p:tag name="LEFT" val="136.6086"/>
  <p:tag name="WIDTH" val="592.8"/>
  <p:tag name="HEIGHT" val="107"/>
  <p:tag name="LINEWEIGHT" val="1"/>
  <p:tag name="FONTSIZE" val="18"/>
  <p:tag name="MARGINBOTTOM" val="3.6"/>
  <p:tag name="MARGINLEFT" val="7.2"/>
  <p:tag name="MARGINRIGHT" val="7.2"/>
  <p:tag name="MARGINTOP" val="3.6"/>
  <p:tag name="LINERULEAFTER" val="0"/>
</p:tagLst>
</file>

<file path=ppt/tags/tag4.xml><?xml version="1.0" encoding="utf-8"?>
<p:tagLst xmlns:a="http://schemas.openxmlformats.org/drawingml/2006/main" xmlns:r="http://schemas.openxmlformats.org/officeDocument/2006/relationships" xmlns:p="http://schemas.openxmlformats.org/presentationml/2006/main">
  <p:tag name="TOP" val="205.7761"/>
  <p:tag name="LEFT" val="173.0257"/>
  <p:tag name="WIDTH" val="632.3657"/>
  <p:tag name="HEIGHT" val="116.325"/>
  <p:tag name="FONTSIZE" val="96"/>
  <p:tag name="MARGINBOTTOM" val="0"/>
  <p:tag name="MARGINLEFT" val="0"/>
  <p:tag name="MARGINRIGHT" val="0"/>
  <p:tag name="MARGINTOP" val="0"/>
  <p:tag name="LINERULEAFTER" val="0"/>
</p:tagLst>
</file>

<file path=ppt/tags/tag5.xml><?xml version="1.0" encoding="utf-8"?>
<p:tagLst xmlns:a="http://schemas.openxmlformats.org/drawingml/2006/main" xmlns:r="http://schemas.openxmlformats.org/officeDocument/2006/relationships" xmlns:p="http://schemas.openxmlformats.org/presentationml/2006/main">
  <p:tag name="TOP" val="210.3"/>
  <p:tag name="LEFT" val="136.6086"/>
  <p:tag name="WIDTH" val="592.8"/>
  <p:tag name="HEIGHT" val="107"/>
  <p:tag name="LINEWEIGHT" val="1"/>
  <p:tag name="FONTSIZE" val="18"/>
  <p:tag name="MARGINBOTTOM" val="3.6"/>
  <p:tag name="MARGINLEFT" val="7.2"/>
  <p:tag name="MARGINRIGHT" val="7.2"/>
  <p:tag name="MARGINTOP" val="3.6"/>
  <p:tag name="LINERULEAFTER" val="0"/>
</p:tagLst>
</file>

<file path=ppt/tags/tag6.xml><?xml version="1.0" encoding="utf-8"?>
<p:tagLst xmlns:a="http://schemas.openxmlformats.org/drawingml/2006/main" xmlns:r="http://schemas.openxmlformats.org/officeDocument/2006/relationships" xmlns:p="http://schemas.openxmlformats.org/presentationml/2006/main">
  <p:tag name="TOP" val="205.7761"/>
  <p:tag name="LEFT" val="173.0257"/>
  <p:tag name="WIDTH" val="632.3657"/>
  <p:tag name="HEIGHT" val="116.325"/>
  <p:tag name="FONTSIZE" val="96"/>
  <p:tag name="MARGINBOTTOM" val="0"/>
  <p:tag name="MARGINLEFT" val="0"/>
  <p:tag name="MARGINRIGHT" val="0"/>
  <p:tag name="MARGINTOP" val="0"/>
  <p:tag name="LINERULEAFTER" val="0"/>
</p:tagLst>
</file>

<file path=ppt/tags/tag7.xml><?xml version="1.0" encoding="utf-8"?>
<p:tagLst xmlns:a="http://schemas.openxmlformats.org/drawingml/2006/main" xmlns:r="http://schemas.openxmlformats.org/officeDocument/2006/relationships" xmlns:p="http://schemas.openxmlformats.org/presentationml/2006/main">
  <p:tag name="TOP" val="210.3"/>
  <p:tag name="LEFT" val="136.6086"/>
  <p:tag name="WIDTH" val="592.8"/>
  <p:tag name="HEIGHT" val="107"/>
  <p:tag name="LINEWEIGHT" val="1"/>
  <p:tag name="FONTSIZE" val="18"/>
  <p:tag name="MARGINBOTTOM" val="3.6"/>
  <p:tag name="MARGINLEFT" val="7.2"/>
  <p:tag name="MARGINRIGHT" val="7.2"/>
  <p:tag name="MARGINTOP" val="3.6"/>
  <p:tag name="LINERULEAFTER" val="0"/>
</p:tagLst>
</file>

<file path=ppt/tags/tag8.xml><?xml version="1.0" encoding="utf-8"?>
<p:tagLst xmlns:a="http://schemas.openxmlformats.org/drawingml/2006/main" xmlns:r="http://schemas.openxmlformats.org/officeDocument/2006/relationships" xmlns:p="http://schemas.openxmlformats.org/presentationml/2006/main">
  <p:tag name="TOP" val="210.3"/>
  <p:tag name="LEFT" val="136.6086"/>
  <p:tag name="WIDTH" val="592.8"/>
  <p:tag name="HEIGHT" val="107"/>
  <p:tag name="LINEWEIGHT" val="1"/>
  <p:tag name="FONTSIZE" val="18"/>
  <p:tag name="MARGINBOTTOM" val="3.6"/>
  <p:tag name="MARGINLEFT" val="7.2"/>
  <p:tag name="MARGINRIGHT" val="7.2"/>
  <p:tag name="MARGINTOP" val="3.6"/>
  <p:tag name="LINERULEAFTER" val="0"/>
</p:tagLst>
</file>

<file path=ppt/tags/tag9.xml><?xml version="1.0" encoding="utf-8"?>
<p:tagLst xmlns:a="http://schemas.openxmlformats.org/drawingml/2006/main" xmlns:r="http://schemas.openxmlformats.org/officeDocument/2006/relationships" xmlns:p="http://schemas.openxmlformats.org/presentationml/2006/main">
  <p:tag name="TOP" val="205.7761"/>
  <p:tag name="LEFT" val="173.0257"/>
  <p:tag name="WIDTH" val="632.3657"/>
  <p:tag name="HEIGHT" val="116.325"/>
  <p:tag name="FONTSIZE" val="96"/>
  <p:tag name="MARGINBOTTOM" val="0"/>
  <p:tag name="MARGINLEFT" val="0"/>
  <p:tag name="MARGINRIGHT" val="0"/>
  <p:tag name="MARGINTOP" val="0"/>
  <p:tag name="LINERULEAFTER" val="0"/>
</p:tagLst>
</file>

<file path=ppt/theme/theme1.xml><?xml version="1.0" encoding="utf-8"?>
<a:theme xmlns:a="http://schemas.openxmlformats.org/drawingml/2006/main" name="Office 主题​​">
  <a:themeElements>
    <a:clrScheme name="gp-蓝">
      <a:dk1>
        <a:sysClr val="windowText" lastClr="000000"/>
      </a:dk1>
      <a:lt1>
        <a:sysClr val="window" lastClr="FFFFFF"/>
      </a:lt1>
      <a:dk2>
        <a:srgbClr val="44546A"/>
      </a:dk2>
      <a:lt2>
        <a:srgbClr val="E7E6E6"/>
      </a:lt2>
      <a:accent1>
        <a:srgbClr val="FFFFFF"/>
      </a:accent1>
      <a:accent2>
        <a:srgbClr val="000000"/>
      </a:accent2>
      <a:accent3>
        <a:srgbClr val="FFC000"/>
      </a:accent3>
      <a:accent4>
        <a:srgbClr val="0084B4"/>
      </a:accent4>
      <a:accent5>
        <a:srgbClr val="223D68"/>
      </a:accent5>
      <a:accent6>
        <a:srgbClr val="182B49"/>
      </a:accent6>
      <a:hlink>
        <a:srgbClr val="FF0000"/>
      </a:hlink>
      <a:folHlink>
        <a:srgbClr val="00206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gp-蓝">
      <a:dk1>
        <a:srgbClr val="000000"/>
      </a:dk1>
      <a:lt1>
        <a:srgbClr val="FFFFFF"/>
      </a:lt1>
      <a:dk2>
        <a:srgbClr val="44546A"/>
      </a:dk2>
      <a:lt2>
        <a:srgbClr val="E7E6E6"/>
      </a:lt2>
      <a:accent1>
        <a:srgbClr val="FFFFFF"/>
      </a:accent1>
      <a:accent2>
        <a:srgbClr val="000000"/>
      </a:accent2>
      <a:accent3>
        <a:srgbClr val="FFC000"/>
      </a:accent3>
      <a:accent4>
        <a:srgbClr val="0084B4"/>
      </a:accent4>
      <a:accent5>
        <a:srgbClr val="223D68"/>
      </a:accent5>
      <a:accent6>
        <a:srgbClr val="182B49"/>
      </a:accent6>
      <a:hlink>
        <a:srgbClr val="FF0000"/>
      </a:hlink>
      <a:folHlink>
        <a:srgbClr val="00206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主题​​">
  <a:themeElements>
    <a:clrScheme name="gp-蓝">
      <a:dk1>
        <a:srgbClr val="000000"/>
      </a:dk1>
      <a:lt1>
        <a:srgbClr val="FFFFFF"/>
      </a:lt1>
      <a:dk2>
        <a:srgbClr val="44546A"/>
      </a:dk2>
      <a:lt2>
        <a:srgbClr val="E7E6E6"/>
      </a:lt2>
      <a:accent1>
        <a:srgbClr val="FFFFFF"/>
      </a:accent1>
      <a:accent2>
        <a:srgbClr val="000000"/>
      </a:accent2>
      <a:accent3>
        <a:srgbClr val="FFC000"/>
      </a:accent3>
      <a:accent4>
        <a:srgbClr val="0084B4"/>
      </a:accent4>
      <a:accent5>
        <a:srgbClr val="223D68"/>
      </a:accent5>
      <a:accent6>
        <a:srgbClr val="182B49"/>
      </a:accent6>
      <a:hlink>
        <a:srgbClr val="FF0000"/>
      </a:hlink>
      <a:folHlink>
        <a:srgbClr val="00206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主题​​">
  <a:themeElements>
    <a:clrScheme name="gp-蓝">
      <a:dk1>
        <a:srgbClr val="000000"/>
      </a:dk1>
      <a:lt1>
        <a:srgbClr val="FFFFFF"/>
      </a:lt1>
      <a:dk2>
        <a:srgbClr val="44546A"/>
      </a:dk2>
      <a:lt2>
        <a:srgbClr val="E7E6E6"/>
      </a:lt2>
      <a:accent1>
        <a:srgbClr val="FFFFFF"/>
      </a:accent1>
      <a:accent2>
        <a:srgbClr val="000000"/>
      </a:accent2>
      <a:accent3>
        <a:srgbClr val="FFC000"/>
      </a:accent3>
      <a:accent4>
        <a:srgbClr val="0084B4"/>
      </a:accent4>
      <a:accent5>
        <a:srgbClr val="223D68"/>
      </a:accent5>
      <a:accent6>
        <a:srgbClr val="182B49"/>
      </a:accent6>
      <a:hlink>
        <a:srgbClr val="FF0000"/>
      </a:hlink>
      <a:folHlink>
        <a:srgbClr val="00206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8093</TotalTime>
  <Words>1267</Words>
  <Application>Microsoft Macintosh PowerPoint</Application>
  <PresentationFormat>寬螢幕</PresentationFormat>
  <Paragraphs>437</Paragraphs>
  <Slides>15</Slides>
  <Notes>12</Notes>
  <HiddenSlides>0</HiddenSlides>
  <MMClips>0</MMClips>
  <ScaleCrop>false</ScaleCrop>
  <HeadingPairs>
    <vt:vector size="6" baseType="variant">
      <vt:variant>
        <vt:lpstr>使用字型</vt:lpstr>
      </vt:variant>
      <vt:variant>
        <vt:i4>9</vt:i4>
      </vt:variant>
      <vt:variant>
        <vt:lpstr>佈景主題</vt:lpstr>
      </vt:variant>
      <vt:variant>
        <vt:i4>4</vt:i4>
      </vt:variant>
      <vt:variant>
        <vt:lpstr>投影片標題</vt:lpstr>
      </vt:variant>
      <vt:variant>
        <vt:i4>15</vt:i4>
      </vt:variant>
    </vt:vector>
  </HeadingPairs>
  <TitlesOfParts>
    <vt:vector size="28" baseType="lpstr">
      <vt:lpstr>微軟正黑體</vt:lpstr>
      <vt:lpstr>微軟正黑體</vt:lpstr>
      <vt:lpstr>新細明體</vt:lpstr>
      <vt:lpstr>Arial Unicode MS</vt:lpstr>
      <vt:lpstr>等线</vt:lpstr>
      <vt:lpstr>Microsoft YaHei</vt:lpstr>
      <vt:lpstr>Arial</vt:lpstr>
      <vt:lpstr>Calibri</vt:lpstr>
      <vt:lpstr>Noto Sans</vt:lpstr>
      <vt:lpstr>Office 主题​​</vt:lpstr>
      <vt:lpstr>1_Office 主题​​</vt:lpstr>
      <vt:lpstr>4_Office 主题​​</vt:lpstr>
      <vt:lpstr>2_Office 主题​​</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dening kong</dc:creator>
  <cp:lastModifiedBy>Vicky Chang</cp:lastModifiedBy>
  <cp:revision>597</cp:revision>
  <dcterms:created xsi:type="dcterms:W3CDTF">2023-09-12T11:52:28Z</dcterms:created>
  <dcterms:modified xsi:type="dcterms:W3CDTF">2025-11-10T05:25:33Z</dcterms:modified>
</cp:coreProperties>
</file>