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9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9.xml" ContentType="application/vnd.openxmlformats-officedocument.drawingml.chart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drawings/drawing2.xml" ContentType="application/vnd.openxmlformats-officedocument.drawingml.chartshap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embeddedFontLst>
    <p:embeddedFont>
      <p:font typeface="微軟正黑體" panose="020B0604030504040204" pitchFamily="34" charset="-120"/>
      <p:regular r:id="rId18"/>
      <p:bold r:id="rId19"/>
    </p:embeddedFont>
    <p:embeddedFont>
      <p:font typeface="微軟正黑體" panose="020B0604030504040204" pitchFamily="34" charset="-120"/>
      <p:regular r:id="rId18"/>
      <p:bold r:id="rId19"/>
    </p:embeddedFont>
    <p:embeddedFont>
      <p:font typeface="新細明體" panose="02020500000000000000" pitchFamily="18" charset="-120"/>
      <p:regular r:id="rId20"/>
    </p:embeddedFont>
    <p:embeddedFont>
      <p:font typeface="Microsoft YaHei" panose="020B0503020204020204" pitchFamily="34" charset="-122"/>
      <p:regular r:id="rId21"/>
      <p:bold r:id="rId22"/>
    </p:embeddedFont>
    <p:embeddedFont>
      <p:font typeface="Arimo" panose="020B0604020202020204" pitchFamily="34" charset="0"/>
      <p:regular r:id="rId23"/>
      <p:bold r:id="rId24"/>
      <p:italic r:id="rId25"/>
      <p:boldItalic r:id="rId26"/>
    </p:embeddedFont>
    <p:embeddedFont>
      <p:font typeface="Noto Sans" panose="020B050204050402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wutN384x5VdQUy/HFdoUx2FCP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871E54-7651-4768-BBBA-2163BF83098F}">
  <a:tblStyle styleId="{45871E54-7651-4768-BBBA-2163BF83098F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A4AB8FE-339C-4FE8-ACFE-D2CDF8FC5224}" styleName="Table_1">
    <a:wholeTbl>
      <a:tcTxStyle b="off" i="off">
        <a:font>
          <a:latin typeface="等线"/>
          <a:ea typeface="等线"/>
          <a:cs typeface="等线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wholeTbl>
    <a:band1H>
      <a:tcTxStyle b="off" i="off"/>
      <a:tcStyle>
        <a:tcBdr/>
        <a:fill>
          <a:solidFill>
            <a:schemeClr val="accent1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chemeClr val="accent1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等线"/>
          <a:ea typeface="等线"/>
          <a:cs typeface="等线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等线"/>
          <a:ea typeface="等线"/>
          <a:cs typeface="等线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等线"/>
          <a:ea typeface="等线"/>
          <a:cs typeface="等线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等线"/>
          <a:ea typeface="等线"/>
          <a:cs typeface="等线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/>
    <p:restoredTop sz="94622"/>
  </p:normalViewPr>
  <p:slideViewPr>
    <p:cSldViewPr snapToGrid="0">
      <p:cViewPr varScale="1">
        <p:scale>
          <a:sx n="99" d="100"/>
          <a:sy n="99" d="100"/>
        </p:scale>
        <p:origin x="984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7.xlsx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___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___1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7930397233080249"/>
          <c:y val="0.475557582140687"/>
        </c:manualLayout>
      </c:layout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zh-TW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2024Q3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rgbClr val="FFFFCC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9382-4182-ADEA-E8F2DC7F9944}"/>
              </c:ext>
            </c:extLst>
          </c:dPt>
          <c:dPt>
            <c:idx val="1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9382-4182-ADEA-E8F2DC7F9944}"/>
              </c:ext>
            </c:extLst>
          </c:dPt>
          <c:dPt>
            <c:idx val="2"/>
            <c:bubble3D val="0"/>
            <c:spPr>
              <a:solidFill>
                <a:srgbClr val="FF999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9382-4182-ADEA-E8F2DC7F9944}"/>
              </c:ext>
            </c:extLst>
          </c:dPt>
          <c:dPt>
            <c:idx val="3"/>
            <c:bubble3D val="0"/>
            <c:spPr>
              <a:solidFill>
                <a:srgbClr val="BFF7C0"/>
              </a:solidFill>
              <a:ln>
                <a:solidFill>
                  <a:srgbClr val="BFF7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382-4182-ADEA-E8F2DC7F9944}"/>
              </c:ext>
            </c:extLst>
          </c:dPt>
          <c:dPt>
            <c:idx val="4"/>
            <c:bubble3D val="0"/>
            <c:spPr>
              <a:solidFill>
                <a:srgbClr val="BCC2C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9382-4182-ADEA-E8F2DC7F9944}"/>
              </c:ext>
            </c:extLst>
          </c:dPt>
          <c:cat>
            <c:strRef>
              <c:f>工作表1!$A$2:$A$6</c:f>
              <c:strCache>
                <c:ptCount val="5"/>
                <c:pt idx="0">
                  <c:v>汽車</c:v>
                </c:pt>
                <c:pt idx="1">
                  <c:v>電子</c:v>
                </c:pt>
                <c:pt idx="2">
                  <c:v>醫療</c:v>
                </c:pt>
                <c:pt idx="3">
                  <c:v>運動</c:v>
                </c:pt>
                <c:pt idx="4">
                  <c:v>其他</c:v>
                </c:pt>
              </c:strCache>
            </c:strRef>
          </c:cat>
          <c:val>
            <c:numRef>
              <c:f>工作表1!$B$2:$B$6</c:f>
              <c:numCache>
                <c:formatCode>0%</c:formatCode>
                <c:ptCount val="5"/>
                <c:pt idx="0">
                  <c:v>0.51029165790335962</c:v>
                </c:pt>
                <c:pt idx="1">
                  <c:v>0.17431188105852927</c:v>
                </c:pt>
                <c:pt idx="2">
                  <c:v>0.12704643905838303</c:v>
                </c:pt>
                <c:pt idx="3">
                  <c:v>0.14566150857660726</c:v>
                </c:pt>
                <c:pt idx="4">
                  <c:v>4.2688513403120854E-2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382-4182-ADEA-E8F2DC7F99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936800864863008"/>
          <c:y val="8.8184701816402866E-2"/>
          <c:w val="0.71440215700953025"/>
          <c:h val="0.8396641785156311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汽車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FFCC"/>
              </a:solidFill>
              <a:ln>
                <a:solidFill>
                  <a:srgbClr val="FFC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D6A-4E6D-B05D-8B94E2DB51F3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3-7D6A-4E6D-B05D-8B94E2DB51F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zh-TW"/>
                      <a:t>~59%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D6A-4E6D-B05D-8B94E2DB51F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zh-TW"/>
                      <a:t>~55%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D6A-4E6D-B05D-8B94E2DB51F3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工作表1!$A$2:$A$3</c:f>
              <c:strCache>
                <c:ptCount val="2"/>
                <c:pt idx="0">
                  <c:v>2024Q1-3</c:v>
                </c:pt>
                <c:pt idx="1">
                  <c:v>2025Q1-3</c:v>
                </c:pt>
              </c:strCache>
            </c:strRef>
          </c:cat>
          <c:val>
            <c:numRef>
              <c:f>工作表1!$B$2:$B$3</c:f>
              <c:numCache>
                <c:formatCode>0.00%</c:formatCode>
                <c:ptCount val="2"/>
                <c:pt idx="0">
                  <c:v>0.58957827594151813</c:v>
                </c:pt>
                <c:pt idx="1">
                  <c:v>0.54859999999999998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D6A-4E6D-B05D-8B94E2DB51F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51810304"/>
        <c:axId val="225031232"/>
      </c:barChart>
      <c:catAx>
        <c:axId val="2518103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  <c:crossAx val="225031232"/>
        <c:crosses val="autoZero"/>
        <c:auto val="1"/>
        <c:lblAlgn val="ctr"/>
        <c:lblOffset val="100"/>
        <c:noMultiLvlLbl val="0"/>
      </c:catAx>
      <c:valAx>
        <c:axId val="225031232"/>
        <c:scaling>
          <c:orientation val="minMax"/>
        </c:scaling>
        <c:delete val="1"/>
        <c:axPos val="b"/>
        <c:numFmt formatCode="0.00%" sourceLinked="1"/>
        <c:majorTickMark val="out"/>
        <c:minorTickMark val="none"/>
        <c:tickLblPos val="nextTo"/>
        <c:crossAx val="2518103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7104951301707"/>
          <c:y val="8.8184701816402866E-2"/>
          <c:w val="0.6322202625634189"/>
          <c:h val="0.8396641785156311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電子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944C-4826-B070-337F3AAC20C4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3-944C-4826-B070-337F3AAC20C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zh-TW"/>
                      <a:t>~15%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44C-4826-B070-337F3AAC20C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zh-TW"/>
                      <a:t>~16%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44C-4826-B070-337F3AAC20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tx1"/>
                    </a:solidFill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工作表1!$A$2:$A$3</c:f>
              <c:strCache>
                <c:ptCount val="2"/>
                <c:pt idx="0">
                  <c:v>2024Q1-3</c:v>
                </c:pt>
                <c:pt idx="1">
                  <c:v>2025Q1-3</c:v>
                </c:pt>
              </c:strCache>
            </c:strRef>
          </c:cat>
          <c:val>
            <c:numRef>
              <c:f>工作表1!$B$2:$B$3</c:f>
              <c:numCache>
                <c:formatCode>0.00%</c:formatCode>
                <c:ptCount val="2"/>
                <c:pt idx="0">
                  <c:v>0.15196450926471838</c:v>
                </c:pt>
                <c:pt idx="1">
                  <c:v>0.158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4C-4826-B070-337F3AAC20C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55865344"/>
        <c:axId val="256155648"/>
      </c:barChart>
      <c:catAx>
        <c:axId val="2558653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  <c:crossAx val="256155648"/>
        <c:crosses val="autoZero"/>
        <c:auto val="1"/>
        <c:lblAlgn val="ctr"/>
        <c:lblOffset val="100"/>
        <c:noMultiLvlLbl val="0"/>
      </c:catAx>
      <c:valAx>
        <c:axId val="256155648"/>
        <c:scaling>
          <c:orientation val="minMax"/>
        </c:scaling>
        <c:delete val="1"/>
        <c:axPos val="b"/>
        <c:numFmt formatCode="0.00%" sourceLinked="1"/>
        <c:majorTickMark val="out"/>
        <c:minorTickMark val="none"/>
        <c:tickLblPos val="nextTo"/>
        <c:crossAx val="2558653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936800864863008"/>
          <c:y val="8.8184701816402866E-2"/>
          <c:w val="0.71440215700953025"/>
          <c:h val="0.8396641785156311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半導體與其他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BCC2C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F507-4679-94AB-3BC0E7BDF3B5}"/>
              </c:ext>
            </c:extLst>
          </c:dPt>
          <c:dPt>
            <c:idx val="1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3-F507-4679-94AB-3BC0E7BDF3B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zh-TW"/>
                      <a:t>~4%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507-4679-94AB-3BC0E7BDF3B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zh-TW" dirty="0"/>
                      <a:t>~9%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507-4679-94AB-3BC0E7BDF3B5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工作表1!$A$2:$A$3</c:f>
              <c:strCache>
                <c:ptCount val="2"/>
                <c:pt idx="0">
                  <c:v>2024Q1-3</c:v>
                </c:pt>
                <c:pt idx="1">
                  <c:v>2025Q1-3</c:v>
                </c:pt>
              </c:strCache>
            </c:strRef>
          </c:cat>
          <c:val>
            <c:numRef>
              <c:f>工作表1!$B$2:$B$3</c:f>
              <c:numCache>
                <c:formatCode>0.00%</c:formatCode>
                <c:ptCount val="2"/>
                <c:pt idx="0">
                  <c:v>4.1158810352515722E-2</c:v>
                </c:pt>
                <c:pt idx="1">
                  <c:v>9.0899999999999995E-2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07-4679-94AB-3BC0E7BDF3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1810304"/>
        <c:axId val="225031232"/>
      </c:barChart>
      <c:catAx>
        <c:axId val="2518103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  <c:crossAx val="225031232"/>
        <c:crosses val="autoZero"/>
        <c:auto val="1"/>
        <c:lblAlgn val="ctr"/>
        <c:lblOffset val="100"/>
        <c:noMultiLvlLbl val="0"/>
      </c:catAx>
      <c:valAx>
        <c:axId val="225031232"/>
        <c:scaling>
          <c:orientation val="minMax"/>
        </c:scaling>
        <c:delete val="1"/>
        <c:axPos val="b"/>
        <c:numFmt formatCode="0.00%" sourceLinked="1"/>
        <c:majorTickMark val="out"/>
        <c:minorTickMark val="none"/>
        <c:tickLblPos val="nextTo"/>
        <c:crossAx val="25181030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675665666777773"/>
          <c:y val="8.8184701816402866E-2"/>
          <c:w val="0.61017410102581193"/>
          <c:h val="0.8396641785156311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運動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1-A013-4E6A-B4EB-906E73BCB07B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A013-4E6A-B4EB-906E73BCB07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zh-TW"/>
                      <a:t>~13%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013-4E6A-B4EB-906E73BCB07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zh-TW"/>
                      <a:t>~9%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013-4E6A-B4EB-906E73BCB0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tx1"/>
                    </a:solidFill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工作表1!$A$2:$A$3</c:f>
              <c:strCache>
                <c:ptCount val="2"/>
                <c:pt idx="0">
                  <c:v>2024Q1-3</c:v>
                </c:pt>
                <c:pt idx="1">
                  <c:v>2025Q1-3</c:v>
                </c:pt>
              </c:strCache>
            </c:strRef>
          </c:cat>
          <c:val>
            <c:numRef>
              <c:f>工作表1!$B$2:$B$3</c:f>
              <c:numCache>
                <c:formatCode>0.00%</c:formatCode>
                <c:ptCount val="2"/>
                <c:pt idx="0">
                  <c:v>0.1343</c:v>
                </c:pt>
                <c:pt idx="1">
                  <c:v>8.9099999999999999E-2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13-4E6A-B4EB-906E73BCB07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51820544"/>
        <c:axId val="256159104"/>
      </c:barChart>
      <c:catAx>
        <c:axId val="2518205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zh-TW"/>
          </a:p>
        </c:txPr>
        <c:crossAx val="256159104"/>
        <c:crosses val="autoZero"/>
        <c:auto val="1"/>
        <c:lblAlgn val="ctr"/>
        <c:lblOffset val="100"/>
        <c:noMultiLvlLbl val="0"/>
      </c:catAx>
      <c:valAx>
        <c:axId val="256159104"/>
        <c:scaling>
          <c:orientation val="minMax"/>
        </c:scaling>
        <c:delete val="1"/>
        <c:axPos val="b"/>
        <c:numFmt formatCode="0.00%" sourceLinked="1"/>
        <c:majorTickMark val="out"/>
        <c:minorTickMark val="none"/>
        <c:tickLblPos val="nextTo"/>
        <c:crossAx val="2518205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zh-TW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994530522249668"/>
          <c:y val="8.8184701816402866E-2"/>
          <c:w val="0.66698545247109298"/>
          <c:h val="0.8396641785156311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醫療</c:v>
                </c:pt>
              </c:strCache>
            </c:strRef>
          </c:tx>
          <c:spPr>
            <a:solidFill>
              <a:srgbClr val="FF9999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E89-4860-904D-1264F48EAAC5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2-0E89-4860-904D-1264F48EAAC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zh-TW"/>
                      <a:t>~8%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E89-4860-904D-1264F48EAAC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zh-TW"/>
                      <a:t>~11%</a:t>
                    </a:r>
                    <a:endParaRPr lang="en-US" altLang="zh-TW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E89-4860-904D-1264F48EAA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tx1"/>
                    </a:solidFill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工作表1!$A$2:$A$3</c:f>
              <c:strCache>
                <c:ptCount val="2"/>
                <c:pt idx="0">
                  <c:v>2024Q1-Q3</c:v>
                </c:pt>
                <c:pt idx="1">
                  <c:v>2025Q1-Q3</c:v>
                </c:pt>
              </c:strCache>
            </c:strRef>
          </c:cat>
          <c:val>
            <c:numRef>
              <c:f>工作表1!$B$2:$B$3</c:f>
              <c:numCache>
                <c:formatCode>0.00%</c:formatCode>
                <c:ptCount val="2"/>
                <c:pt idx="0">
                  <c:v>8.2991131696453987E-2</c:v>
                </c:pt>
                <c:pt idx="1">
                  <c:v>0.1135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E89-4860-904D-1264F48EAAC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51810816"/>
        <c:axId val="256157376"/>
      </c:barChart>
      <c:catAx>
        <c:axId val="25181081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zh-TW"/>
          </a:p>
        </c:txPr>
        <c:crossAx val="256157376"/>
        <c:crosses val="autoZero"/>
        <c:auto val="1"/>
        <c:lblAlgn val="ctr"/>
        <c:lblOffset val="100"/>
        <c:noMultiLvlLbl val="0"/>
      </c:catAx>
      <c:valAx>
        <c:axId val="256157376"/>
        <c:scaling>
          <c:orientation val="minMax"/>
        </c:scaling>
        <c:delete val="1"/>
        <c:axPos val="b"/>
        <c:numFmt formatCode="0.00%" sourceLinked="1"/>
        <c:majorTickMark val="out"/>
        <c:minorTickMark val="none"/>
        <c:tickLblPos val="nextTo"/>
        <c:crossAx val="2518108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52126659181864"/>
          <c:y val="0.28932265397240176"/>
          <c:w val="0.6739530499257832"/>
          <c:h val="0.53128637571822546"/>
        </c:manualLayout>
      </c:layout>
      <c:doughnut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2025/Q2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rgbClr val="FFC000"/>
              </a:solidFill>
              <a:effectLst/>
              <a:scene3d>
                <a:camera prst="orthographicFront"/>
                <a:lightRig rig="threePt" dir="t"/>
              </a:scene3d>
              <a:sp3d prstMaterial="matte">
                <a:bevelT w="127000" h="63500"/>
              </a:sp3d>
            </c:spPr>
            <c:extLst>
              <c:ext xmlns:c16="http://schemas.microsoft.com/office/drawing/2014/chart" uri="{C3380CC4-5D6E-409C-BE32-E72D297353CC}">
                <c16:uniqueId val="{00000001-6C4A-4DC2-91F3-EEF4FDF8423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6C4A-4DC2-91F3-EEF4FDF84232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6C4A-4DC2-91F3-EEF4FDF84232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6C4A-4DC2-91F3-EEF4FDF84232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6C4A-4DC2-91F3-EEF4FDF84232}"/>
              </c:ext>
            </c:extLst>
          </c:dPt>
          <c:dLbls>
            <c:dLbl>
              <c:idx val="0"/>
              <c:layout>
                <c:manualLayout>
                  <c:x val="-3.8651680255502953E-2"/>
                  <c:y val="0.25258383710554788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B5F4209E-7101-404C-A713-F776A42154C1}" type="CATEGORYNAME">
                      <a:rPr lang="zh-TW" altLang="en-US" sz="120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[類別名稱]</a:t>
                    </a:fld>
                    <a:r>
                      <a:rPr lang="zh-TW" altLang="en-US" sz="1200" dirty="0"/>
                      <a:t> </a:t>
                    </a:r>
                    <a:fld id="{BD747788-6A48-4569-9A62-B762FC1F1B94}" type="VALUE">
                      <a:rPr lang="en-US" altLang="zh-TW" sz="1200" baseline="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0299000994485126"/>
                      <c:h val="0.1475983851362377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C4A-4DC2-91F3-EEF4FDF84232}"/>
                </c:ext>
              </c:extLst>
            </c:dLbl>
            <c:dLbl>
              <c:idx val="1"/>
              <c:layout>
                <c:manualLayout>
                  <c:x val="-0.10138532264985825"/>
                  <c:y val="3.189223332144725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936847B7-7F4F-47E8-AFE8-A1FFA54D6FA5}" type="CATEGORYNAME">
                      <a:rPr lang="zh-TW" altLang="en-US" sz="120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[類別名稱]</a:t>
                    </a:fld>
                    <a:r>
                      <a:rPr lang="zh-TW" altLang="en-US" sz="1200" dirty="0"/>
                      <a:t> </a:t>
                    </a:r>
                    <a:fld id="{8D8B956B-28E1-41BE-B41F-44A1B4E726E8}" type="VALUE">
                      <a:rPr lang="en-US" altLang="zh-TW" sz="1200" baseline="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337006663866321"/>
                      <c:h val="0.1344239491398148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C4A-4DC2-91F3-EEF4FDF84232}"/>
                </c:ext>
              </c:extLst>
            </c:dLbl>
            <c:dLbl>
              <c:idx val="2"/>
              <c:layout>
                <c:manualLayout>
                  <c:x val="-0.11105121598408824"/>
                  <c:y val="1.7606915110259067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7EA876CC-F8A1-49AE-805A-004BBB7F6906}" type="CATEGORYNAME">
                      <a:rPr lang="zh-TW" altLang="en-US" sz="120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[類別名稱]</a:t>
                    </a:fld>
                    <a:r>
                      <a:rPr lang="zh-TW" altLang="en-US" sz="1200" dirty="0"/>
                      <a:t> </a:t>
                    </a:r>
                    <a:fld id="{C6ADC353-29E8-4758-8C2F-E54B310207D1}" type="VALUE">
                      <a:rPr lang="en-US" altLang="zh-TW" sz="1200" baseline="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81902630865202"/>
                      <c:h val="0.1578440727981524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C4A-4DC2-91F3-EEF4FDF84232}"/>
                </c:ext>
              </c:extLst>
            </c:dLbl>
            <c:dLbl>
              <c:idx val="3"/>
              <c:layout>
                <c:manualLayout>
                  <c:x val="-6.9458683663321585E-2"/>
                  <c:y val="-3.7678459306780321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ECAE08FE-406D-46FC-AD6D-A16D01B86278}" type="CATEGORYNAME">
                      <a:rPr lang="zh-TW" altLang="en-US" sz="120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[類別名稱]</a:t>
                    </a:fld>
                    <a:r>
                      <a:rPr lang="zh-TW" altLang="en-US" sz="1200" dirty="0"/>
                      <a:t> </a:t>
                    </a:r>
                    <a:fld id="{201CFFE6-610C-436E-BEC8-55FB1E4C1ACA}" type="VALUE">
                      <a:rPr lang="en-US" altLang="zh-TW" sz="1200" baseline="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111270498213779"/>
                      <c:h val="0.130098942690139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C4A-4DC2-91F3-EEF4FDF84232}"/>
                </c:ext>
              </c:extLst>
            </c:dLbl>
            <c:dLbl>
              <c:idx val="4"/>
              <c:layout>
                <c:manualLayout>
                  <c:x val="-3.9505174075455014E-2"/>
                  <c:y val="-0.12222504740107884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C105A7B8-C4FE-43F7-8D7B-074EE3F1DFCC}" type="CATEGORYNAME">
                      <a:rPr lang="zh-TW" altLang="en-US" sz="120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[類別名稱]</a:t>
                    </a:fld>
                    <a:r>
                      <a:rPr lang="zh-TW" altLang="en-US" sz="1200" dirty="0"/>
                      <a:t> </a:t>
                    </a:r>
                    <a:fld id="{D139BA0D-1246-4B96-A86E-D972244A02AC}" type="VALUE">
                      <a:rPr lang="en-US" altLang="zh-TW" sz="1200" baseline="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44140526623097975"/>
                      <c:h val="0.1267567790890674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C4A-4DC2-91F3-EEF4FDF842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defRPr>
                </a:pPr>
                <a:endParaRPr lang="zh-TW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工作表1!$A$2:$A$6</c:f>
              <c:strCache>
                <c:ptCount val="5"/>
                <c:pt idx="0">
                  <c:v>汽車</c:v>
                </c:pt>
                <c:pt idx="1">
                  <c:v>電子</c:v>
                </c:pt>
                <c:pt idx="2">
                  <c:v>醫療</c:v>
                </c:pt>
                <c:pt idx="3">
                  <c:v>運動</c:v>
                </c:pt>
                <c:pt idx="4">
                  <c:v>半導體與其他</c:v>
                </c:pt>
              </c:strCache>
            </c:strRef>
          </c:cat>
          <c:val>
            <c:numRef>
              <c:f>工作表1!$B$2:$B$6</c:f>
              <c:numCache>
                <c:formatCode>0%</c:formatCode>
                <c:ptCount val="5"/>
                <c:pt idx="0">
                  <c:v>0.54100000000000004</c:v>
                </c:pt>
                <c:pt idx="1">
                  <c:v>0.185</c:v>
                </c:pt>
                <c:pt idx="2">
                  <c:v>0.113</c:v>
                </c:pt>
                <c:pt idx="3">
                  <c:v>8.5000000000000006E-2</c:v>
                </c:pt>
                <c:pt idx="4">
                  <c:v>7.6999999999999999E-2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C4A-4DC2-91F3-EEF4FDF84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52126659181864"/>
          <c:y val="0.39032939918020099"/>
          <c:w val="0.54887463090551181"/>
          <c:h val="0.79146750261900389"/>
        </c:manualLayout>
      </c:layout>
      <c:doughnut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2024/Q4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rgbClr val="FFC000"/>
              </a:solidFill>
              <a:effectLst/>
              <a:scene3d>
                <a:camera prst="orthographicFront"/>
                <a:lightRig rig="threePt" dir="t"/>
              </a:scene3d>
              <a:sp3d prstMaterial="matte">
                <a:bevelT w="127000" h="63500"/>
              </a:sp3d>
            </c:spPr>
            <c:extLst>
              <c:ext xmlns:c16="http://schemas.microsoft.com/office/drawing/2014/chart" uri="{C3380CC4-5D6E-409C-BE32-E72D297353CC}">
                <c16:uniqueId val="{00000001-BAF9-4F9D-9C4E-FCA3C9A4351F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BAF9-4F9D-9C4E-FCA3C9A4351F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BAF9-4F9D-9C4E-FCA3C9A4351F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BAF9-4F9D-9C4E-FCA3C9A4351F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BAF9-4F9D-9C4E-FCA3C9A4351F}"/>
              </c:ext>
            </c:extLst>
          </c:dPt>
          <c:dLbls>
            <c:dLbl>
              <c:idx val="0"/>
              <c:layout>
                <c:manualLayout>
                  <c:x val="6.2369247807612348E-2"/>
                  <c:y val="0.20680485797163817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B5F4209E-7101-404C-A713-F776A42154C1}" type="CATEGORYNAME">
                      <a:rPr lang="zh-TW" altLang="en-US" sz="120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[類別名稱]</a:t>
                    </a:fld>
                    <a:r>
                      <a:rPr lang="zh-TW" altLang="en-US" sz="1200" dirty="0"/>
                      <a:t> </a:t>
                    </a:r>
                    <a:fld id="{BD747788-6A48-4569-9A62-B762FC1F1B94}" type="VALUE">
                      <a:rPr lang="en-US" altLang="zh-TW" sz="1200" baseline="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0299000994485126"/>
                      <c:h val="0.1475983851362377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AF9-4F9D-9C4E-FCA3C9A4351F}"/>
                </c:ext>
              </c:extLst>
            </c:dLbl>
            <c:dLbl>
              <c:idx val="1"/>
              <c:layout>
                <c:manualLayout>
                  <c:x val="-0.11982788626706446"/>
                  <c:y val="-1.3886634972712673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936847B7-7F4F-47E8-AFE8-A1FFA54D6FA5}" type="CATEGORYNAME">
                      <a:rPr lang="zh-TW" altLang="en-US" sz="120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[類別名稱]</a:t>
                    </a:fld>
                    <a:r>
                      <a:rPr lang="zh-TW" altLang="en-US" sz="1200" dirty="0"/>
                      <a:t> </a:t>
                    </a:r>
                    <a:fld id="{8D8B956B-28E1-41BE-B41F-44A1B4E726E8}" type="VALUE">
                      <a:rPr lang="en-US" altLang="zh-TW" sz="1200" baseline="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337006663866321"/>
                      <c:h val="0.1344239491398148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AF9-4F9D-9C4E-FCA3C9A4351F}"/>
                </c:ext>
              </c:extLst>
            </c:dLbl>
            <c:dLbl>
              <c:idx val="2"/>
              <c:layout>
                <c:manualLayout>
                  <c:x val="-0.11105121598408824"/>
                  <c:y val="1.7606915110259067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7EA876CC-F8A1-49AE-805A-004BBB7F6906}" type="CATEGORYNAME">
                      <a:rPr lang="zh-TW" altLang="en-US" sz="120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[類別名稱]</a:t>
                    </a:fld>
                    <a:r>
                      <a:rPr lang="zh-TW" altLang="en-US" sz="1200" dirty="0"/>
                      <a:t> </a:t>
                    </a:r>
                    <a:fld id="{C6ADC353-29E8-4758-8C2F-E54B310207D1}" type="VALUE">
                      <a:rPr lang="en-US" altLang="zh-TW" sz="1200" baseline="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81902630865202"/>
                      <c:h val="0.1578440727981524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AF9-4F9D-9C4E-FCA3C9A4351F}"/>
                </c:ext>
              </c:extLst>
            </c:dLbl>
            <c:dLbl>
              <c:idx val="3"/>
              <c:layout>
                <c:manualLayout>
                  <c:x val="-0.10235836714950133"/>
                  <c:y val="-4.3117200072972761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ECAE08FE-406D-46FC-AD6D-A16D01B86278}" type="CATEGORYNAME">
                      <a:rPr lang="zh-TW" altLang="en-US" sz="120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[類別名稱]</a:t>
                    </a:fld>
                    <a:r>
                      <a:rPr lang="zh-TW" altLang="en-US" sz="1200" dirty="0"/>
                      <a:t> </a:t>
                    </a:r>
                    <a:fld id="{201CFFE6-610C-436E-BEC8-55FB1E4C1ACA}" type="VALUE">
                      <a:rPr lang="en-US" altLang="zh-TW" sz="1200" baseline="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111270498213779"/>
                      <c:h val="0.130098942690139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AF9-4F9D-9C4E-FCA3C9A4351F}"/>
                </c:ext>
              </c:extLst>
            </c:dLbl>
            <c:dLbl>
              <c:idx val="4"/>
              <c:layout>
                <c:manualLayout>
                  <c:x val="-4.8363510998585144E-2"/>
                  <c:y val="-9.4409605798834201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C105A7B8-C4FE-43F7-8D7B-074EE3F1DFCC}" type="CATEGORYNAME">
                      <a:rPr lang="zh-TW" altLang="en-US" sz="120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[類別名稱]</a:t>
                    </a:fld>
                    <a:r>
                      <a:rPr lang="zh-TW" altLang="en-US" sz="1200" dirty="0"/>
                      <a:t> </a:t>
                    </a:r>
                    <a:fld id="{D139BA0D-1246-4B96-A86E-D972244A02AC}" type="VALUE">
                      <a:rPr lang="en-US" altLang="zh-TW" sz="1200" baseline="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44599890489940519"/>
                      <c:h val="0.1267567703539731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AF9-4F9D-9C4E-FCA3C9A435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defRPr>
                </a:pPr>
                <a:endParaRPr lang="zh-TW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工作表1!$A$2:$A$6</c:f>
              <c:strCache>
                <c:ptCount val="5"/>
                <c:pt idx="0">
                  <c:v>汽車</c:v>
                </c:pt>
                <c:pt idx="1">
                  <c:v>電子</c:v>
                </c:pt>
                <c:pt idx="2">
                  <c:v>醫療</c:v>
                </c:pt>
                <c:pt idx="3">
                  <c:v>運動</c:v>
                </c:pt>
                <c:pt idx="4">
                  <c:v>半導體與其他</c:v>
                </c:pt>
              </c:strCache>
            </c:strRef>
          </c:cat>
          <c:val>
            <c:numRef>
              <c:f>工作表1!$B$2:$B$6</c:f>
              <c:numCache>
                <c:formatCode>0%</c:formatCode>
                <c:ptCount val="5"/>
                <c:pt idx="0">
                  <c:v>0.58740000000000003</c:v>
                </c:pt>
                <c:pt idx="1">
                  <c:v>0.19489999999999999</c:v>
                </c:pt>
                <c:pt idx="2">
                  <c:v>0.1173</c:v>
                </c:pt>
                <c:pt idx="3">
                  <c:v>5.5199999999999999E-2</c:v>
                </c:pt>
                <c:pt idx="4">
                  <c:v>4.53E-2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AF9-4F9D-9C4E-FCA3C9A435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52126659181864"/>
          <c:y val="0.39032939918020099"/>
          <c:w val="0.54887463090551181"/>
          <c:h val="0.79146750261900389"/>
        </c:manualLayout>
      </c:layout>
      <c:doughnut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2025/Q1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rgbClr val="FFC000"/>
              </a:solidFill>
              <a:effectLst/>
              <a:scene3d>
                <a:camera prst="orthographicFront"/>
                <a:lightRig rig="threePt" dir="t"/>
              </a:scene3d>
              <a:sp3d prstMaterial="matte">
                <a:bevelT w="127000" h="63500"/>
              </a:sp3d>
            </c:spPr>
            <c:extLst>
              <c:ext xmlns:c16="http://schemas.microsoft.com/office/drawing/2014/chart" uri="{C3380CC4-5D6E-409C-BE32-E72D297353CC}">
                <c16:uniqueId val="{00000001-6EB4-416B-A529-142606DC4C2B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6EB4-416B-A529-142606DC4C2B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6EB4-416B-A529-142606DC4C2B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6EB4-416B-A529-142606DC4C2B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6EB4-416B-A529-142606DC4C2B}"/>
              </c:ext>
            </c:extLst>
          </c:dPt>
          <c:dLbls>
            <c:dLbl>
              <c:idx val="0"/>
              <c:layout>
                <c:manualLayout>
                  <c:x val="6.2369247807612348E-2"/>
                  <c:y val="0.20680485797163817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B5F4209E-7101-404C-A713-F776A42154C1}" type="CATEGORYNAME">
                      <a:rPr lang="zh-TW" altLang="en-US" sz="120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[類別名稱]</a:t>
                    </a:fld>
                    <a:r>
                      <a:rPr lang="zh-TW" altLang="en-US" sz="1200" dirty="0"/>
                      <a:t> </a:t>
                    </a:r>
                    <a:fld id="{BD747788-6A48-4569-9A62-B762FC1F1B94}" type="VALUE">
                      <a:rPr lang="en-US" altLang="zh-TW" sz="1200" baseline="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0299000994485126"/>
                      <c:h val="0.1475983851362377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EB4-416B-A529-142606DC4C2B}"/>
                </c:ext>
              </c:extLst>
            </c:dLbl>
            <c:dLbl>
              <c:idx val="1"/>
              <c:layout>
                <c:manualLayout>
                  <c:x val="-0.11982788626706446"/>
                  <c:y val="-1.3886634972712673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936847B7-7F4F-47E8-AFE8-A1FFA54D6FA5}" type="CATEGORYNAME">
                      <a:rPr lang="zh-TW" altLang="en-US" sz="120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[類別名稱]</a:t>
                    </a:fld>
                    <a:r>
                      <a:rPr lang="zh-TW" altLang="en-US" sz="1200" dirty="0"/>
                      <a:t> </a:t>
                    </a:r>
                    <a:fld id="{8D8B956B-28E1-41BE-B41F-44A1B4E726E8}" type="VALUE">
                      <a:rPr lang="en-US" altLang="zh-TW" sz="1200" baseline="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337006663866321"/>
                      <c:h val="0.1344239491398148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EB4-416B-A529-142606DC4C2B}"/>
                </c:ext>
              </c:extLst>
            </c:dLbl>
            <c:dLbl>
              <c:idx val="2"/>
              <c:layout>
                <c:manualLayout>
                  <c:x val="-0.11105121598408824"/>
                  <c:y val="1.7606915110259067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7EA876CC-F8A1-49AE-805A-004BBB7F6906}" type="CATEGORYNAME">
                      <a:rPr lang="zh-TW" altLang="en-US" sz="120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[類別名稱]</a:t>
                    </a:fld>
                    <a:r>
                      <a:rPr lang="zh-TW" altLang="en-US" sz="1200" dirty="0"/>
                      <a:t> </a:t>
                    </a:r>
                    <a:fld id="{C6ADC353-29E8-4758-8C2F-E54B310207D1}" type="VALUE">
                      <a:rPr lang="en-US" altLang="zh-TW" sz="1200" baseline="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81902630865202"/>
                      <c:h val="0.1578440727981524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EB4-416B-A529-142606DC4C2B}"/>
                </c:ext>
              </c:extLst>
            </c:dLbl>
            <c:dLbl>
              <c:idx val="3"/>
              <c:layout>
                <c:manualLayout>
                  <c:x val="-0.10235829310044853"/>
                  <c:y val="-5.5329092684963388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ECAE08FE-406D-46FC-AD6D-A16D01B86278}" type="CATEGORYNAME">
                      <a:rPr lang="zh-TW" altLang="en-US" sz="120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[類別名稱]</a:t>
                    </a:fld>
                    <a:r>
                      <a:rPr lang="zh-TW" altLang="en-US" sz="1200" dirty="0"/>
                      <a:t> </a:t>
                    </a:r>
                    <a:fld id="{201CFFE6-610C-436E-BEC8-55FB1E4C1ACA}" type="VALUE">
                      <a:rPr lang="en-US" altLang="zh-TW" sz="1200" baseline="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11128530802434"/>
                      <c:h val="0.2052675242990921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EB4-416B-A529-142606DC4C2B}"/>
                </c:ext>
              </c:extLst>
            </c:dLbl>
            <c:dLbl>
              <c:idx val="4"/>
              <c:layout>
                <c:manualLayout>
                  <c:x val="-1.4683551807461953E-2"/>
                  <c:y val="-0.153918089888638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C105A7B8-C4FE-43F7-8D7B-074EE3F1DFCC}" type="CATEGORYNAME">
                      <a:rPr lang="zh-TW" altLang="en-US" sz="120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[類別名稱]</a:t>
                    </a:fld>
                    <a:r>
                      <a:rPr lang="zh-TW" altLang="en-US" sz="1200" dirty="0"/>
                      <a:t> </a:t>
                    </a:r>
                    <a:fld id="{D139BA0D-1246-4B96-A86E-D972244A02AC}" type="VALUE">
                      <a:rPr lang="en-US" altLang="zh-TW" sz="1200" baseline="0" smtClean="0"/>
                      <a:pPr>
                        <a:defRPr sz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[值]</a:t>
                    </a:fld>
                    <a:endParaRPr lang="zh-TW" alt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54505714958730922"/>
                      <c:h val="0.1267567703539731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EB4-416B-A529-142606DC4C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defRPr>
                </a:pPr>
                <a:endParaRPr lang="zh-TW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工作表1!$A$2:$A$6</c:f>
              <c:strCache>
                <c:ptCount val="5"/>
                <c:pt idx="0">
                  <c:v>汽車</c:v>
                </c:pt>
                <c:pt idx="1">
                  <c:v>電子</c:v>
                </c:pt>
                <c:pt idx="2">
                  <c:v>醫療</c:v>
                </c:pt>
                <c:pt idx="3">
                  <c:v>運動</c:v>
                </c:pt>
                <c:pt idx="4">
                  <c:v>半導體與其他</c:v>
                </c:pt>
              </c:strCache>
            </c:strRef>
          </c:cat>
          <c:val>
            <c:numRef>
              <c:f>工作表1!$B$2:$B$6</c:f>
              <c:numCache>
                <c:formatCode>0%</c:formatCode>
                <c:ptCount val="5"/>
                <c:pt idx="0">
                  <c:v>0.56189999999999996</c:v>
                </c:pt>
                <c:pt idx="1">
                  <c:v>0.15909999999999999</c:v>
                </c:pt>
                <c:pt idx="2">
                  <c:v>0.1145</c:v>
                </c:pt>
                <c:pt idx="3">
                  <c:v>0.11310000000000001</c:v>
                </c:pt>
                <c:pt idx="4">
                  <c:v>5.1400000000000001E-2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EB4-416B-A529-142606DC4C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US" sz="2000"/>
              <a:t>Y2025/Q3</a:t>
            </a:r>
          </a:p>
        </c:rich>
      </c:tx>
      <c:layout>
        <c:manualLayout>
          <c:xMode val="edge"/>
          <c:yMode val="edge"/>
          <c:x val="0.10024429526152105"/>
          <c:y val="1.038784562080055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2422965124431063E-3"/>
          <c:y val="0.13103306587718858"/>
          <c:w val="0.67067336981338921"/>
          <c:h val="0.76718275455145424"/>
        </c:manualLayout>
      </c:layout>
      <c:doughnut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2025Q3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rgbClr val="FFC000"/>
              </a:solidFill>
              <a:effectLst/>
              <a:scene3d>
                <a:camera prst="orthographicFront"/>
                <a:lightRig rig="threePt" dir="t"/>
              </a:scene3d>
              <a:sp3d prstMaterial="matte">
                <a:bevelT w="127000" h="63500"/>
              </a:sp3d>
            </c:spPr>
            <c:extLst>
              <c:ext xmlns:c16="http://schemas.microsoft.com/office/drawing/2014/chart" uri="{C3380CC4-5D6E-409C-BE32-E72D297353CC}">
                <c16:uniqueId val="{00000001-76AD-4A6B-A65B-3F27B79452C0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76AD-4A6B-A65B-3F27B79452C0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76AD-4A6B-A65B-3F27B79452C0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76AD-4A6B-A65B-3F27B79452C0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76AD-4A6B-A65B-3F27B79452C0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工作表1!$A$2:$A$6</c:f>
              <c:strCache>
                <c:ptCount val="5"/>
                <c:pt idx="0">
                  <c:v>汽車</c:v>
                </c:pt>
                <c:pt idx="1">
                  <c:v>電子</c:v>
                </c:pt>
                <c:pt idx="2">
                  <c:v>醫療</c:v>
                </c:pt>
                <c:pt idx="3">
                  <c:v>運動</c:v>
                </c:pt>
                <c:pt idx="4">
                  <c:v>半導體與其他</c:v>
                </c:pt>
              </c:strCache>
            </c:strRef>
          </c:cat>
          <c:val>
            <c:numRef>
              <c:f>工作表1!$B$2:$B$6</c:f>
              <c:numCache>
                <c:formatCode>0%</c:formatCode>
                <c:ptCount val="5"/>
                <c:pt idx="0">
                  <c:v>0.54190000000000005</c:v>
                </c:pt>
                <c:pt idx="1">
                  <c:v>0.13189999999999999</c:v>
                </c:pt>
                <c:pt idx="2">
                  <c:v>0.11260000000000001</c:v>
                </c:pt>
                <c:pt idx="3">
                  <c:v>6.8400000000000002E-2</c:v>
                </c:pt>
                <c:pt idx="4">
                  <c:v>0.1452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6AD-4A6B-A65B-3F27B79452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zh-TW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25649476111739"/>
          <c:y val="4.5349033232047316E-2"/>
          <c:w val="0.87541596948818901"/>
          <c:h val="0.785155665717013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2024Q3</c:v>
                </c:pt>
              </c:strCache>
            </c:strRef>
          </c:tx>
          <c:spPr>
            <a:solidFill>
              <a:srgbClr val="E0E0E0"/>
            </a:solidFill>
            <a:ln>
              <a:noFill/>
            </a:ln>
            <a:effectLst/>
          </c:spPr>
          <c:invertIfNegative val="0"/>
          <c:cat>
            <c:strRef>
              <c:f>工作表1!$A$2:$A$7</c:f>
              <c:strCache>
                <c:ptCount val="5"/>
                <c:pt idx="0">
                  <c:v>汽車</c:v>
                </c:pt>
                <c:pt idx="1">
                  <c:v>運動</c:v>
                </c:pt>
                <c:pt idx="2">
                  <c:v>電子</c:v>
                </c:pt>
                <c:pt idx="3">
                  <c:v>醫療</c:v>
                </c:pt>
                <c:pt idx="4">
                  <c:v>半導體與其他</c:v>
                </c:pt>
              </c:strCache>
            </c:strRef>
          </c:cat>
          <c:val>
            <c:numRef>
              <c:f>工作表1!$B$2:$B$7</c:f>
              <c:numCache>
                <c:formatCode>_-* #,##0_-;\-* #,##0_-;_-* "-"??_-;_-@</c:formatCode>
                <c:ptCount val="6"/>
                <c:pt idx="0">
                  <c:v>1130642</c:v>
                </c:pt>
                <c:pt idx="1">
                  <c:v>322739</c:v>
                </c:pt>
                <c:pt idx="2">
                  <c:v>386219</c:v>
                </c:pt>
                <c:pt idx="3">
                  <c:v>281494</c:v>
                </c:pt>
                <c:pt idx="4">
                  <c:v>94584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42-473E-9029-AD2E5B36CF42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2025Q3</c:v>
                </c:pt>
              </c:strCache>
            </c:strRef>
          </c:tx>
          <c:spPr>
            <a:solidFill>
              <a:srgbClr val="C6A864"/>
            </a:solidFill>
            <a:ln>
              <a:noFill/>
            </a:ln>
            <a:effectLst/>
          </c:spPr>
          <c:invertIfNegative val="0"/>
          <c:cat>
            <c:strRef>
              <c:f>工作表1!$A$2:$A$7</c:f>
              <c:strCache>
                <c:ptCount val="5"/>
                <c:pt idx="0">
                  <c:v>汽車</c:v>
                </c:pt>
                <c:pt idx="1">
                  <c:v>運動</c:v>
                </c:pt>
                <c:pt idx="2">
                  <c:v>電子</c:v>
                </c:pt>
                <c:pt idx="3">
                  <c:v>醫療</c:v>
                </c:pt>
                <c:pt idx="4">
                  <c:v>半導體與其他</c:v>
                </c:pt>
              </c:strCache>
            </c:strRef>
          </c:cat>
          <c:val>
            <c:numRef>
              <c:f>工作表1!$C$2:$C$7</c:f>
              <c:numCache>
                <c:formatCode>#,##0</c:formatCode>
                <c:ptCount val="6"/>
                <c:pt idx="0">
                  <c:v>1051234</c:v>
                </c:pt>
                <c:pt idx="1">
                  <c:v>132620</c:v>
                </c:pt>
                <c:pt idx="2">
                  <c:v>255890</c:v>
                </c:pt>
                <c:pt idx="3">
                  <c:v>218454</c:v>
                </c:pt>
                <c:pt idx="4">
                  <c:v>281583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42-473E-9029-AD2E5B36CF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533760"/>
        <c:axId val="238094016"/>
      </c:barChart>
      <c:catAx>
        <c:axId val="44533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zh-TW"/>
          </a:p>
        </c:txPr>
        <c:crossAx val="238094016"/>
        <c:crosses val="autoZero"/>
        <c:auto val="1"/>
        <c:lblAlgn val="ctr"/>
        <c:lblOffset val="100"/>
        <c:noMultiLvlLbl val="0"/>
      </c:catAx>
      <c:valAx>
        <c:axId val="238094016"/>
        <c:scaling>
          <c:orientation val="minMax"/>
        </c:scaling>
        <c:delete val="0"/>
        <c:axPos val="l"/>
        <c:numFmt formatCode="_-* #,##0_-;\-* #,##0_-;_-* &quot;-&quot;??_-;_-@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zh-TW"/>
          </a:p>
        </c:txPr>
        <c:crossAx val="4453376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r"/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rgbClr val="7F7F7F"/>
          </a:solidFill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422965124431063E-3"/>
          <c:y val="5.1870910472900308E-2"/>
          <c:w val="0.54887463090551181"/>
          <c:h val="0.79146750261900389"/>
        </c:manualLayout>
      </c:layout>
      <c:doughnut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2025Q3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rgbClr val="FFC000"/>
              </a:solidFill>
              <a:effectLst/>
              <a:scene3d>
                <a:camera prst="orthographicFront"/>
                <a:lightRig rig="threePt" dir="t"/>
              </a:scene3d>
              <a:sp3d prstMaterial="matte">
                <a:bevelT w="127000" h="63500"/>
              </a:sp3d>
            </c:spPr>
            <c:extLst>
              <c:ext xmlns:c16="http://schemas.microsoft.com/office/drawing/2014/chart" uri="{C3380CC4-5D6E-409C-BE32-E72D297353CC}">
                <c16:uniqueId val="{00000001-91E7-4C5E-8617-4886A56C4FFB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91E7-4C5E-8617-4886A56C4FFB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91E7-4C5E-8617-4886A56C4FFB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91E7-4C5E-8617-4886A56C4FFB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91E7-4C5E-8617-4886A56C4FFB}"/>
              </c:ext>
            </c:extLst>
          </c:dPt>
          <c:cat>
            <c:strRef>
              <c:f>工作表1!$A$2:$A$6</c:f>
              <c:strCache>
                <c:ptCount val="5"/>
                <c:pt idx="0">
                  <c:v>汽車</c:v>
                </c:pt>
                <c:pt idx="1">
                  <c:v>電子</c:v>
                </c:pt>
                <c:pt idx="2">
                  <c:v>醫療</c:v>
                </c:pt>
                <c:pt idx="3">
                  <c:v>運動</c:v>
                </c:pt>
                <c:pt idx="4">
                  <c:v>半導體與其他</c:v>
                </c:pt>
              </c:strCache>
            </c:strRef>
          </c:cat>
          <c:val>
            <c:numRef>
              <c:f>工作表1!$B$2:$B$6</c:f>
              <c:numCache>
                <c:formatCode>0%</c:formatCode>
                <c:ptCount val="5"/>
                <c:pt idx="0">
                  <c:v>0.54190000000000005</c:v>
                </c:pt>
                <c:pt idx="1">
                  <c:v>0.13</c:v>
                </c:pt>
                <c:pt idx="2">
                  <c:v>0.11</c:v>
                </c:pt>
                <c:pt idx="3">
                  <c:v>7.0000000000000007E-2</c:v>
                </c:pt>
                <c:pt idx="4">
                  <c:v>0.1452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1E7-4C5E-8617-4886A56C4F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6991756742959891"/>
          <c:w val="0.5855081382785895"/>
          <c:h val="5.5051506337501561E-2"/>
        </c:manualLayout>
      </c:layout>
      <c:overlay val="0"/>
      <c:txPr>
        <a:bodyPr/>
        <a:lstStyle/>
        <a:p>
          <a:pPr>
            <a:defRPr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defRPr>
          </a:pPr>
          <a:endParaRPr lang="zh-TW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52153051181102"/>
          <c:y val="4.5349037619023314E-2"/>
          <c:w val="0.87541596948818901"/>
          <c:h val="0.785155665717013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2024Q1-3</c:v>
                </c:pt>
              </c:strCache>
            </c:strRef>
          </c:tx>
          <c:spPr>
            <a:solidFill>
              <a:srgbClr val="E0E0E0"/>
            </a:solidFill>
            <a:ln>
              <a:noFill/>
            </a:ln>
            <a:effectLst/>
          </c:spPr>
          <c:invertIfNegative val="0"/>
          <c:cat>
            <c:strRef>
              <c:f>工作表1!$A$2:$A$6</c:f>
              <c:strCache>
                <c:ptCount val="5"/>
                <c:pt idx="0">
                  <c:v>汽車</c:v>
                </c:pt>
                <c:pt idx="1">
                  <c:v>運動</c:v>
                </c:pt>
                <c:pt idx="2">
                  <c:v>電子</c:v>
                </c:pt>
                <c:pt idx="3">
                  <c:v>醫療</c:v>
                </c:pt>
                <c:pt idx="4">
                  <c:v>半導體與其他</c:v>
                </c:pt>
              </c:strCache>
            </c:strRef>
          </c:cat>
          <c:val>
            <c:numRef>
              <c:f>工作表1!$B$2:$B$6</c:f>
              <c:numCache>
                <c:formatCode>_-* #,##0_-;\-* #,##0_-;_-* "-"??_-;_-@</c:formatCode>
                <c:ptCount val="5"/>
                <c:pt idx="0">
                  <c:v>3364962</c:v>
                </c:pt>
                <c:pt idx="1">
                  <c:v>766546</c:v>
                </c:pt>
                <c:pt idx="2">
                  <c:v>867323</c:v>
                </c:pt>
                <c:pt idx="3">
                  <c:v>473664</c:v>
                </c:pt>
                <c:pt idx="4">
                  <c:v>234910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42-473E-9029-AD2E5B36CF42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2025Q1-3</c:v>
                </c:pt>
              </c:strCache>
            </c:strRef>
          </c:tx>
          <c:spPr>
            <a:solidFill>
              <a:srgbClr val="C6A864"/>
            </a:solidFill>
            <a:ln>
              <a:noFill/>
            </a:ln>
            <a:effectLst/>
          </c:spPr>
          <c:invertIfNegative val="0"/>
          <c:cat>
            <c:strRef>
              <c:f>工作表1!$A$2:$A$6</c:f>
              <c:strCache>
                <c:ptCount val="5"/>
                <c:pt idx="0">
                  <c:v>汽車</c:v>
                </c:pt>
                <c:pt idx="1">
                  <c:v>運動</c:v>
                </c:pt>
                <c:pt idx="2">
                  <c:v>電子</c:v>
                </c:pt>
                <c:pt idx="3">
                  <c:v>醫療</c:v>
                </c:pt>
                <c:pt idx="4">
                  <c:v>半導體與其他</c:v>
                </c:pt>
              </c:strCache>
            </c:strRef>
          </c:cat>
          <c:val>
            <c:numRef>
              <c:f>工作表1!$C$2:$C$6</c:f>
              <c:numCache>
                <c:formatCode>#,##0</c:formatCode>
                <c:ptCount val="5"/>
                <c:pt idx="0">
                  <c:v>3168159</c:v>
                </c:pt>
                <c:pt idx="1">
                  <c:v>514592</c:v>
                </c:pt>
                <c:pt idx="2">
                  <c:v>912561</c:v>
                </c:pt>
                <c:pt idx="3">
                  <c:v>655214</c:v>
                </c:pt>
                <c:pt idx="4">
                  <c:v>524755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42-473E-9029-AD2E5B36CF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533760"/>
        <c:axId val="238094016"/>
      </c:barChart>
      <c:catAx>
        <c:axId val="44533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zh-TW"/>
          </a:p>
        </c:txPr>
        <c:crossAx val="238094016"/>
        <c:crosses val="autoZero"/>
        <c:auto val="1"/>
        <c:lblAlgn val="ctr"/>
        <c:lblOffset val="100"/>
        <c:noMultiLvlLbl val="0"/>
      </c:catAx>
      <c:valAx>
        <c:axId val="238094016"/>
        <c:scaling>
          <c:orientation val="minMax"/>
        </c:scaling>
        <c:delete val="0"/>
        <c:axPos val="l"/>
        <c:numFmt formatCode="_-* #,##0_-;\-* #,##0_-;_-* &quot;-&quot;??_-;_-@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zh-TW"/>
          </a:p>
        </c:txPr>
        <c:crossAx val="4453376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r"/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zh-TW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rgbClr val="7F7F7F"/>
          </a:solidFill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936800864863008"/>
          <c:y val="8.8184701816402866E-2"/>
          <c:w val="0.71440215700953025"/>
          <c:h val="0.8396641785156311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汽車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FFCC"/>
              </a:solidFill>
              <a:ln>
                <a:solidFill>
                  <a:srgbClr val="FFC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D6A-4E6D-B05D-8B94E2DB51F3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3-7D6A-4E6D-B05D-8B94E2DB51F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zh-TW" dirty="0"/>
                      <a:t>~</a:t>
                    </a:r>
                    <a:fld id="{29E16B80-2A99-419E-85EA-D41CF0B168EF}" type="VALUE">
                      <a:rPr lang="en-US" altLang="zh-TW" smtClean="0"/>
                      <a:pPr/>
                      <a:t>[值]</a:t>
                    </a:fld>
                    <a:endParaRPr lang="en-US" altLang="zh-TW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D6A-4E6D-B05D-8B94E2DB51F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zh-TW" dirty="0"/>
                      <a:t>~</a:t>
                    </a:r>
                    <a:fld id="{5D555A3B-F92A-46DC-95B8-6869AF82AD0A}" type="VALUE">
                      <a:rPr lang="en-US" altLang="zh-TW" smtClean="0"/>
                      <a:pPr/>
                      <a:t>[值]</a:t>
                    </a:fld>
                    <a:endParaRPr lang="en-US" altLang="zh-TW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D6A-4E6D-B05D-8B94E2DB51F3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工作表1!$A$2:$A$3</c:f>
              <c:strCache>
                <c:ptCount val="2"/>
                <c:pt idx="0">
                  <c:v>2024Q3</c:v>
                </c:pt>
                <c:pt idx="1">
                  <c:v>2025Q3</c:v>
                </c:pt>
              </c:strCache>
            </c:strRef>
          </c:cat>
          <c:val>
            <c:numRef>
              <c:f>工作表1!$B$2:$B$3</c:f>
              <c:numCache>
                <c:formatCode>0%</c:formatCode>
                <c:ptCount val="2"/>
                <c:pt idx="0">
                  <c:v>0.51029165790335962</c:v>
                </c:pt>
                <c:pt idx="1">
                  <c:v>0.54190000000000005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D6A-4E6D-B05D-8B94E2DB51F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51810304"/>
        <c:axId val="225031232"/>
      </c:barChart>
      <c:catAx>
        <c:axId val="2518103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  <c:crossAx val="225031232"/>
        <c:crosses val="autoZero"/>
        <c:auto val="1"/>
        <c:lblAlgn val="ctr"/>
        <c:lblOffset val="100"/>
        <c:noMultiLvlLbl val="0"/>
      </c:catAx>
      <c:valAx>
        <c:axId val="22503123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518103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7104951301707"/>
          <c:y val="8.8184701816402866E-2"/>
          <c:w val="0.6322202625634189"/>
          <c:h val="0.8396641785156311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電子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944C-4826-B070-337F3AAC20C4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3-944C-4826-B070-337F3AAC20C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zh-TW" dirty="0"/>
                      <a:t>~</a:t>
                    </a:r>
                    <a:fld id="{B3AFEF81-03F8-41CD-A1B9-0644C6585984}" type="VALUE">
                      <a:rPr lang="en-US" altLang="zh-TW" smtClean="0"/>
                      <a:pPr/>
                      <a:t>[值]</a:t>
                    </a:fld>
                    <a:endParaRPr lang="en-US" altLang="zh-TW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8800640406379"/>
                      <c:h val="0.2388546025478141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44C-4826-B070-337F3AAC20C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zh-TW" dirty="0"/>
                      <a:t>~</a:t>
                    </a:r>
                    <a:fld id="{8F0A9650-55F7-4547-955C-FF700F5E23EA}" type="VALUE">
                      <a:rPr lang="en-US" altLang="zh-TW" smtClean="0"/>
                      <a:pPr/>
                      <a:t>[值]</a:t>
                    </a:fld>
                    <a:endParaRPr lang="en-US" altLang="zh-TW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47783717071101"/>
                      <c:h val="0.2388546025478141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44C-4826-B070-337F3AAC20C4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工作表1!$A$2:$A$3</c:f>
              <c:strCache>
                <c:ptCount val="2"/>
                <c:pt idx="0">
                  <c:v>2024Q3</c:v>
                </c:pt>
                <c:pt idx="1">
                  <c:v>2025Q3</c:v>
                </c:pt>
              </c:strCache>
            </c:strRef>
          </c:cat>
          <c:val>
            <c:numRef>
              <c:f>工作表1!$B$2:$B$3</c:f>
              <c:numCache>
                <c:formatCode>0%</c:formatCode>
                <c:ptCount val="2"/>
                <c:pt idx="0">
                  <c:v>0.17431188105852927</c:v>
                </c:pt>
                <c:pt idx="1">
                  <c:v>0.13189999999999999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4C-4826-B070-337F3AAC20C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55865344"/>
        <c:axId val="256155648"/>
      </c:barChart>
      <c:catAx>
        <c:axId val="2558653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  <c:crossAx val="256155648"/>
        <c:crosses val="autoZero"/>
        <c:auto val="1"/>
        <c:lblAlgn val="ctr"/>
        <c:lblOffset val="100"/>
        <c:noMultiLvlLbl val="0"/>
      </c:catAx>
      <c:valAx>
        <c:axId val="256155648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558653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675665666777773"/>
          <c:y val="8.8184701816402866E-2"/>
          <c:w val="0.61017410102581193"/>
          <c:h val="0.8396641785156311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運動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1-4170-42DE-8AD1-C53FB2F02292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4170-42DE-8AD1-C53FB2F0229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zh-TW" dirty="0"/>
                      <a:t>~</a:t>
                    </a:r>
                    <a:fld id="{BF1CAA9C-42EB-406E-94AD-6BD3273AE080}" type="VALUE">
                      <a:rPr lang="en-US" altLang="zh-TW" smtClean="0"/>
                      <a:pPr/>
                      <a:t>[值]</a:t>
                    </a:fld>
                    <a:endParaRPr lang="en-US" altLang="zh-TW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70-42DE-8AD1-C53FB2F0229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zh-TW" dirty="0"/>
                      <a:t>~</a:t>
                    </a:r>
                    <a:fld id="{FAB1EF3A-FBEA-4D63-9CD5-D3C7BBA16AFE}" type="VALUE">
                      <a:rPr lang="en-US" altLang="zh-TW" smtClean="0"/>
                      <a:pPr/>
                      <a:t>[值]</a:t>
                    </a:fld>
                    <a:endParaRPr lang="en-US" altLang="zh-TW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70-42DE-8AD1-C53FB2F02292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工作表1!$A$2:$A$3</c:f>
              <c:strCache>
                <c:ptCount val="2"/>
                <c:pt idx="0">
                  <c:v>2024Q3</c:v>
                </c:pt>
                <c:pt idx="1">
                  <c:v>2025Q3</c:v>
                </c:pt>
              </c:strCache>
            </c:strRef>
          </c:cat>
          <c:val>
            <c:numRef>
              <c:f>工作表1!$B$2:$B$3</c:f>
              <c:numCache>
                <c:formatCode>0%</c:formatCode>
                <c:ptCount val="2"/>
                <c:pt idx="0">
                  <c:v>0.14566150857660726</c:v>
                </c:pt>
                <c:pt idx="1">
                  <c:v>6.8400000000000002E-2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70-42DE-8AD1-C53FB2F0229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51820544"/>
        <c:axId val="256159104"/>
      </c:barChart>
      <c:catAx>
        <c:axId val="2518205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  <c:crossAx val="256159104"/>
        <c:crosses val="autoZero"/>
        <c:auto val="1"/>
        <c:lblAlgn val="ctr"/>
        <c:lblOffset val="100"/>
        <c:noMultiLvlLbl val="0"/>
      </c:catAx>
      <c:valAx>
        <c:axId val="256159104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518205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073757830326544"/>
          <c:y val="0.16033548679947213"/>
          <c:w val="0.66698545247109298"/>
          <c:h val="0.8396641785156311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醫療</c:v>
                </c:pt>
              </c:strCache>
            </c:strRef>
          </c:tx>
          <c:spPr>
            <a:solidFill>
              <a:srgbClr val="FF9999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D13-4F08-AA1B-9B0E05A7FC4F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2-CD13-4F08-AA1B-9B0E05A7FC4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zh-TW" dirty="0"/>
                      <a:t>~</a:t>
                    </a:r>
                    <a:fld id="{7AAB2BAA-6DF1-4718-8A7B-FA464B915FE4}" type="VALUE">
                      <a:rPr lang="en-US" altLang="zh-TW" smtClean="0"/>
                      <a:pPr/>
                      <a:t>[值]</a:t>
                    </a:fld>
                    <a:endParaRPr lang="en-US" altLang="zh-TW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645342825156176"/>
                      <c:h val="0.3438700016426759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D13-4F08-AA1B-9B0E05A7FC4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zh-TW" dirty="0"/>
                      <a:t>~</a:t>
                    </a:r>
                    <a:fld id="{EE559F58-70F9-4F3D-BA60-E61B533D057E}" type="VALUE">
                      <a:rPr lang="en-US" altLang="zh-TW" smtClean="0"/>
                      <a:pPr/>
                      <a:t>[值]</a:t>
                    </a:fld>
                    <a:endParaRPr lang="en-US" altLang="zh-TW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84514541119359"/>
                      <c:h val="0.3438700016426759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D13-4F08-AA1B-9B0E05A7FC4F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工作表1!$A$2:$A$3</c:f>
              <c:strCache>
                <c:ptCount val="2"/>
                <c:pt idx="0">
                  <c:v>2024Q3</c:v>
                </c:pt>
                <c:pt idx="1">
                  <c:v>2025Q3</c:v>
                </c:pt>
              </c:strCache>
            </c:strRef>
          </c:cat>
          <c:val>
            <c:numRef>
              <c:f>工作表1!$B$2:$B$3</c:f>
              <c:numCache>
                <c:formatCode>0%</c:formatCode>
                <c:ptCount val="2"/>
                <c:pt idx="0">
                  <c:v>0.12704643905838303</c:v>
                </c:pt>
                <c:pt idx="1">
                  <c:v>0.11260000000000001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D13-4F08-AA1B-9B0E05A7FC4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51810816"/>
        <c:axId val="256157376"/>
      </c:barChart>
      <c:catAx>
        <c:axId val="25181081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zh-TW"/>
          </a:p>
        </c:txPr>
        <c:crossAx val="256157376"/>
        <c:crosses val="autoZero"/>
        <c:auto val="1"/>
        <c:lblAlgn val="ctr"/>
        <c:lblOffset val="100"/>
        <c:noMultiLvlLbl val="0"/>
      </c:catAx>
      <c:valAx>
        <c:axId val="256157376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518108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936800864863008"/>
          <c:y val="8.8184701816402866E-2"/>
          <c:w val="0.71440215700953025"/>
          <c:h val="0.8396641785156311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半導體與其他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BCC2C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F507-4679-94AB-3BC0E7BDF3B5}"/>
              </c:ext>
            </c:extLst>
          </c:dPt>
          <c:dPt>
            <c:idx val="1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3-F507-4679-94AB-3BC0E7BDF3B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zh-TW" dirty="0"/>
                      <a:t>~</a:t>
                    </a:r>
                    <a:fld id="{2A722A30-B4C1-4E68-8DB1-41E05125135E}" type="VALUE">
                      <a:rPr lang="en-US" altLang="zh-TW" smtClean="0"/>
                      <a:pPr/>
                      <a:t>[值]</a:t>
                    </a:fld>
                    <a:endParaRPr lang="en-US" altLang="zh-TW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643019225775861"/>
                      <c:h val="0.1906103851280963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507-4679-94AB-3BC0E7BDF3B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zh-TW" dirty="0"/>
                      <a:t>~</a:t>
                    </a:r>
                    <a:fld id="{0CACB482-3A4E-4B6B-A171-5DE1805D521D}" type="VALUE">
                      <a:rPr lang="en-US" altLang="zh-TW" smtClean="0"/>
                      <a:pPr/>
                      <a:t>[值]</a:t>
                    </a:fld>
                    <a:endParaRPr lang="en-US" altLang="zh-TW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366407387755561"/>
                      <c:h val="0.1906103851280963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507-4679-94AB-3BC0E7BDF3B5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工作表1!$A$2:$A$3</c:f>
              <c:strCache>
                <c:ptCount val="2"/>
                <c:pt idx="0">
                  <c:v>2024Q3</c:v>
                </c:pt>
                <c:pt idx="1">
                  <c:v>2025Q3</c:v>
                </c:pt>
              </c:strCache>
            </c:strRef>
          </c:cat>
          <c:val>
            <c:numRef>
              <c:f>工作表1!$B$2:$B$3</c:f>
              <c:numCache>
                <c:formatCode>0%</c:formatCode>
                <c:ptCount val="2"/>
                <c:pt idx="0">
                  <c:v>4.2688513403120854E-2</c:v>
                </c:pt>
                <c:pt idx="1">
                  <c:v>0.1452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07-4679-94AB-3BC0E7BDF3B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51810304"/>
        <c:axId val="225031232"/>
      </c:barChart>
      <c:catAx>
        <c:axId val="2518103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  <c:crossAx val="225031232"/>
        <c:crosses val="autoZero"/>
        <c:auto val="1"/>
        <c:lblAlgn val="ctr"/>
        <c:lblOffset val="100"/>
        <c:noMultiLvlLbl val="0"/>
      </c:catAx>
      <c:valAx>
        <c:axId val="22503123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5181030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4030452489613816"/>
          <c:y val="0.49963644705920274"/>
        </c:manualLayout>
      </c:layout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zh-TW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2024Q1-Q3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rgbClr val="FFFFCC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9382-4182-ADEA-E8F2DC7F9944}"/>
              </c:ext>
            </c:extLst>
          </c:dPt>
          <c:dPt>
            <c:idx val="1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9382-4182-ADEA-E8F2DC7F9944}"/>
              </c:ext>
            </c:extLst>
          </c:dPt>
          <c:dPt>
            <c:idx val="2"/>
            <c:bubble3D val="0"/>
            <c:spPr>
              <a:solidFill>
                <a:srgbClr val="FF999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9382-4182-ADEA-E8F2DC7F9944}"/>
              </c:ext>
            </c:extLst>
          </c:dPt>
          <c:dPt>
            <c:idx val="3"/>
            <c:bubble3D val="0"/>
            <c:spPr>
              <a:solidFill>
                <a:srgbClr val="BFF7C0"/>
              </a:solidFill>
              <a:ln>
                <a:solidFill>
                  <a:srgbClr val="BFF7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382-4182-ADEA-E8F2DC7F9944}"/>
              </c:ext>
            </c:extLst>
          </c:dPt>
          <c:dPt>
            <c:idx val="4"/>
            <c:bubble3D val="0"/>
            <c:spPr>
              <a:solidFill>
                <a:srgbClr val="BCC2C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9382-4182-ADEA-E8F2DC7F9944}"/>
              </c:ext>
            </c:extLst>
          </c:dPt>
          <c:cat>
            <c:strRef>
              <c:f>工作表1!$A$2:$A$6</c:f>
              <c:strCache>
                <c:ptCount val="5"/>
                <c:pt idx="0">
                  <c:v>汽車</c:v>
                </c:pt>
                <c:pt idx="1">
                  <c:v>電子</c:v>
                </c:pt>
                <c:pt idx="2">
                  <c:v>醫療</c:v>
                </c:pt>
                <c:pt idx="3">
                  <c:v>運動</c:v>
                </c:pt>
                <c:pt idx="4">
                  <c:v>其他</c:v>
                </c:pt>
              </c:strCache>
            </c:strRef>
          </c:cat>
          <c:val>
            <c:numRef>
              <c:f>工作表1!$B$2:$B$6</c:f>
              <c:numCache>
                <c:formatCode>0.00%</c:formatCode>
                <c:ptCount val="5"/>
                <c:pt idx="0">
                  <c:v>0.58957827594151813</c:v>
                </c:pt>
                <c:pt idx="1">
                  <c:v>0.13430727274479382</c:v>
                </c:pt>
                <c:pt idx="2">
                  <c:v>0.15196450926471838</c:v>
                </c:pt>
                <c:pt idx="3">
                  <c:v>8.2991131696453987E-2</c:v>
                </c:pt>
                <c:pt idx="4">
                  <c:v>4.1158810352515722E-2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382-4182-ADEA-E8F2DC7F99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zh-TW"/>
        </a:p>
      </c:txPr>
    </c:title>
    <c:autoTitleDeleted val="0"/>
    <c:plotArea>
      <c:layout>
        <c:manualLayout>
          <c:layoutTarget val="inner"/>
          <c:xMode val="edge"/>
          <c:yMode val="edge"/>
          <c:x val="0.25378055327955573"/>
          <c:y val="0.14516775880923813"/>
          <c:w val="0.54887463090551181"/>
          <c:h val="0.79146750261900389"/>
        </c:manualLayout>
      </c:layout>
      <c:doughnut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2025Q1-3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rgbClr val="FFC000"/>
              </a:solidFill>
              <a:effectLst/>
              <a:scene3d>
                <a:camera prst="orthographicFront"/>
                <a:lightRig rig="threePt" dir="t"/>
              </a:scene3d>
              <a:sp3d prstMaterial="matte">
                <a:bevelT w="127000" h="63500"/>
              </a:sp3d>
            </c:spPr>
            <c:extLst>
              <c:ext xmlns:c16="http://schemas.microsoft.com/office/drawing/2014/chart" uri="{C3380CC4-5D6E-409C-BE32-E72D297353CC}">
                <c16:uniqueId val="{00000001-91E7-4C5E-8617-4886A56C4FFB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91E7-4C5E-8617-4886A56C4FFB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91E7-4C5E-8617-4886A56C4FFB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91E7-4C5E-8617-4886A56C4FFB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91E7-4C5E-8617-4886A56C4FFB}"/>
              </c:ext>
            </c:extLst>
          </c:dPt>
          <c:cat>
            <c:strRef>
              <c:f>工作表1!$A$2:$A$6</c:f>
              <c:strCache>
                <c:ptCount val="5"/>
                <c:pt idx="0">
                  <c:v>汽車</c:v>
                </c:pt>
                <c:pt idx="1">
                  <c:v>電子</c:v>
                </c:pt>
                <c:pt idx="2">
                  <c:v>醫療</c:v>
                </c:pt>
                <c:pt idx="3">
                  <c:v>運動</c:v>
                </c:pt>
                <c:pt idx="4">
                  <c:v>半導體與其他</c:v>
                </c:pt>
              </c:strCache>
            </c:strRef>
          </c:cat>
          <c:val>
            <c:numRef>
              <c:f>工作表1!$B$2:$B$6</c:f>
              <c:numCache>
                <c:formatCode>0.00%</c:formatCode>
                <c:ptCount val="5"/>
                <c:pt idx="0">
                  <c:v>0.54859999999999998</c:v>
                </c:pt>
                <c:pt idx="1">
                  <c:v>0.158</c:v>
                </c:pt>
                <c:pt idx="2">
                  <c:v>0.1135</c:v>
                </c:pt>
                <c:pt idx="3">
                  <c:v>8.9099999999999999E-2</c:v>
                </c:pt>
                <c:pt idx="4">
                  <c:v>9.0899999999999995E-2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1E7-4C5E-8617-4886A56C4F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6247749564444164"/>
          <c:y val="0.94327205206163611"/>
          <c:w val="0.66533199883545857"/>
          <c:h val="5.4619799596430686E-2"/>
        </c:manualLayout>
      </c:layout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zh-TW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0.72773</cdr:x>
      <cdr:y>0.5</cdr:y>
    </cdr:from>
    <cdr:to>
      <cdr:x>0.83596</cdr:x>
      <cdr:y>0.58706</cdr:y>
    </cdr:to>
    <cdr:sp macro="" textlink="">
      <cdr:nvSpPr>
        <cdr:cNvPr id="10" name="矩形 9">
          <a:extLst xmlns:a="http://schemas.openxmlformats.org/drawingml/2006/main">
            <a:ext uri="{FF2B5EF4-FFF2-40B4-BE49-F238E27FC236}">
              <a16:creationId xmlns:a16="http://schemas.microsoft.com/office/drawing/2014/main" id="{10646414-D761-5A90-EC3C-00FF8108015F}"/>
            </a:ext>
          </a:extLst>
        </cdr:cNvPr>
        <cdr:cNvSpPr/>
      </cdr:nvSpPr>
      <cdr:spPr>
        <a:xfrm xmlns:a="http://schemas.openxmlformats.org/drawingml/2006/main">
          <a:off x="7751389" y="2651567"/>
          <a:ext cx="1152881" cy="461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 fontAlgn="ctr"/>
          <a:r>
            <a:rPr lang="en-US" altLang="zh-TW" sz="2400" dirty="0">
              <a:solidFill>
                <a:srgbClr val="FF0000"/>
              </a:solidFill>
            </a:rPr>
            <a:t>+198%</a:t>
          </a:r>
          <a:endParaRPr lang="en-US" altLang="zh-TW" sz="2400" dirty="0">
            <a:solidFill>
              <a:srgbClr val="FF0000"/>
            </a:solidFill>
            <a:latin typeface="新細明體" panose="02020500000000000000" pitchFamily="18" charset="-120"/>
          </a:endParaRPr>
        </a:p>
      </cdr:txBody>
    </cdr:sp>
  </cdr:relSizeAnchor>
  <cdr:relSizeAnchor xmlns:cdr="http://schemas.openxmlformats.org/drawingml/2006/chartDrawing">
    <cdr:from>
      <cdr:x>0.44129</cdr:x>
      <cdr:y>0.48986</cdr:y>
    </cdr:from>
    <cdr:to>
      <cdr:x>0.53147</cdr:x>
      <cdr:y>0.57692</cdr:y>
    </cdr:to>
    <cdr:sp macro="" textlink="">
      <cdr:nvSpPr>
        <cdr:cNvPr id="4" name="矩形 3">
          <a:extLst xmlns:a="http://schemas.openxmlformats.org/drawingml/2006/main">
            <a:ext uri="{FF2B5EF4-FFF2-40B4-BE49-F238E27FC236}">
              <a16:creationId xmlns:a16="http://schemas.microsoft.com/office/drawing/2014/main" id="{10AEA56C-DD2C-FD9D-9CE6-8ED53A50BA60}"/>
            </a:ext>
          </a:extLst>
        </cdr:cNvPr>
        <cdr:cNvSpPr/>
      </cdr:nvSpPr>
      <cdr:spPr>
        <a:xfrm xmlns:a="http://schemas.openxmlformats.org/drawingml/2006/main">
          <a:off x="4700404" y="2597793"/>
          <a:ext cx="960519" cy="461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-34%</a:t>
          </a:r>
        </a:p>
      </cdr:txBody>
    </cdr:sp>
  </cdr:relSizeAnchor>
  <cdr:relSizeAnchor xmlns:cdr="http://schemas.openxmlformats.org/drawingml/2006/chartDrawing">
    <cdr:from>
      <cdr:x>0.16898</cdr:x>
      <cdr:y>0</cdr:y>
    </cdr:from>
    <cdr:to>
      <cdr:x>0.242</cdr:x>
      <cdr:y>0.08706</cdr:y>
    </cdr:to>
    <cdr:sp macro="" textlink="">
      <cdr:nvSpPr>
        <cdr:cNvPr id="6" name="矩形 5">
          <a:extLst xmlns:a="http://schemas.openxmlformats.org/drawingml/2006/main">
            <a:ext uri="{FF2B5EF4-FFF2-40B4-BE49-F238E27FC236}">
              <a16:creationId xmlns:a16="http://schemas.microsoft.com/office/drawing/2014/main" id="{1828C4C8-072A-5F19-F61D-0071BCCE2EE0}"/>
            </a:ext>
          </a:extLst>
        </cdr:cNvPr>
        <cdr:cNvSpPr/>
      </cdr:nvSpPr>
      <cdr:spPr>
        <a:xfrm xmlns:a="http://schemas.openxmlformats.org/drawingml/2006/main">
          <a:off x="1799858" y="-1185993"/>
          <a:ext cx="777777" cy="461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-7%</a:t>
          </a:r>
        </a:p>
      </cdr:txBody>
    </cdr:sp>
  </cdr:relSizeAnchor>
  <cdr:relSizeAnchor xmlns:cdr="http://schemas.openxmlformats.org/drawingml/2006/chartDrawing">
    <cdr:from>
      <cdr:x>0.30362</cdr:x>
      <cdr:y>0.48121</cdr:y>
    </cdr:from>
    <cdr:to>
      <cdr:x>0.3938</cdr:x>
      <cdr:y>0.56827</cdr:y>
    </cdr:to>
    <cdr:sp macro="" textlink="">
      <cdr:nvSpPr>
        <cdr:cNvPr id="5" name="矩形 4">
          <a:extLst xmlns:a="http://schemas.openxmlformats.org/drawingml/2006/main">
            <a:ext uri="{FF2B5EF4-FFF2-40B4-BE49-F238E27FC236}">
              <a16:creationId xmlns:a16="http://schemas.microsoft.com/office/drawing/2014/main" id="{1828C4C8-072A-5F19-F61D-0071BCCE2EE0}"/>
            </a:ext>
          </a:extLst>
        </cdr:cNvPr>
        <cdr:cNvSpPr/>
      </cdr:nvSpPr>
      <cdr:spPr>
        <a:xfrm xmlns:a="http://schemas.openxmlformats.org/drawingml/2006/main">
          <a:off x="3234011" y="2551921"/>
          <a:ext cx="960519" cy="461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-59%</a:t>
          </a:r>
        </a:p>
      </cdr:txBody>
    </cdr:sp>
  </cdr:relSizeAnchor>
  <cdr:relSizeAnchor xmlns:cdr="http://schemas.openxmlformats.org/drawingml/2006/chartDrawing">
    <cdr:from>
      <cdr:x>0.17053</cdr:x>
      <cdr:y>0.04993</cdr:y>
    </cdr:from>
    <cdr:to>
      <cdr:x>0.21567</cdr:x>
      <cdr:y>0.12569</cdr:y>
    </cdr:to>
    <cdr:cxnSp macro="">
      <cdr:nvCxnSpPr>
        <cdr:cNvPr id="3" name="直線單箭頭接點 2">
          <a:extLst xmlns:a="http://schemas.openxmlformats.org/drawingml/2006/main">
            <a:ext uri="{FF2B5EF4-FFF2-40B4-BE49-F238E27FC236}">
              <a16:creationId xmlns:a16="http://schemas.microsoft.com/office/drawing/2014/main" id="{543099B3-8186-9E90-44FA-E7C128DAF521}"/>
            </a:ext>
          </a:extLst>
        </cdr:cNvPr>
        <cdr:cNvCxnSpPr/>
      </cdr:nvCxnSpPr>
      <cdr:spPr>
        <a:xfrm xmlns:a="http://schemas.openxmlformats.org/drawingml/2006/main">
          <a:off x="1816436" y="264804"/>
          <a:ext cx="480807" cy="401738"/>
        </a:xfrm>
        <a:prstGeom xmlns:a="http://schemas.openxmlformats.org/drawingml/2006/main" prst="straightConnector1">
          <a:avLst/>
        </a:prstGeom>
        <a:ln xmlns:a="http://schemas.openxmlformats.org/drawingml/2006/main" w="19050" cap="flat" cmpd="sng" algn="ctr">
          <a:solidFill>
            <a:srgbClr val="FF0000"/>
          </a:solidFill>
          <a:prstDash val="solid"/>
          <a:round/>
          <a:headEnd type="none" w="med" len="med"/>
          <a:tailEnd type="arrow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0.33138</cdr:x>
      <cdr:y>0.59706</cdr:y>
    </cdr:from>
    <cdr:to>
      <cdr:x>0.36943</cdr:x>
      <cdr:y>0.62612</cdr:y>
    </cdr:to>
    <cdr:cxnSp macro="">
      <cdr:nvCxnSpPr>
        <cdr:cNvPr id="8" name="直線單箭頭接點 7">
          <a:extLst xmlns:a="http://schemas.openxmlformats.org/drawingml/2006/main">
            <a:ext uri="{FF2B5EF4-FFF2-40B4-BE49-F238E27FC236}">
              <a16:creationId xmlns:a16="http://schemas.microsoft.com/office/drawing/2014/main" id="{7D7CF3DD-162A-D028-0C84-9582B39D5201}"/>
            </a:ext>
          </a:extLst>
        </cdr:cNvPr>
        <cdr:cNvCxnSpPr/>
      </cdr:nvCxnSpPr>
      <cdr:spPr>
        <a:xfrm xmlns:a="http://schemas.openxmlformats.org/drawingml/2006/main">
          <a:off x="3529658" y="3166299"/>
          <a:ext cx="405290" cy="154109"/>
        </a:xfrm>
        <a:prstGeom xmlns:a="http://schemas.openxmlformats.org/drawingml/2006/main" prst="straightConnector1">
          <a:avLst/>
        </a:prstGeom>
        <a:ln xmlns:a="http://schemas.openxmlformats.org/drawingml/2006/main" w="19050" cap="flat" cmpd="sng" algn="ctr">
          <a:solidFill>
            <a:srgbClr val="FF0000"/>
          </a:solidFill>
          <a:prstDash val="solid"/>
          <a:round/>
          <a:headEnd type="none" w="med" len="med"/>
          <a:tailEnd type="arrow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0.84727</cdr:x>
      <cdr:y>0.60452</cdr:y>
    </cdr:from>
    <cdr:to>
      <cdr:x>0.96378</cdr:x>
      <cdr:y>0.69158</cdr:y>
    </cdr:to>
    <cdr:sp macro="" textlink="">
      <cdr:nvSpPr>
        <cdr:cNvPr id="10" name="矩形 9">
          <a:extLst xmlns:a="http://schemas.openxmlformats.org/drawingml/2006/main">
            <a:ext uri="{FF2B5EF4-FFF2-40B4-BE49-F238E27FC236}">
              <a16:creationId xmlns:a16="http://schemas.microsoft.com/office/drawing/2014/main" id="{10646414-D761-5A90-EC3C-00FF8108015F}"/>
            </a:ext>
          </a:extLst>
        </cdr:cNvPr>
        <cdr:cNvSpPr/>
      </cdr:nvSpPr>
      <cdr:spPr>
        <a:xfrm xmlns:a="http://schemas.openxmlformats.org/drawingml/2006/main">
          <a:off x="9024703" y="3205851"/>
          <a:ext cx="1241045" cy="461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+123%</a:t>
          </a:r>
          <a:endParaRPr lang="zh-TW" altLang="en-US" sz="2400" b="1" dirty="0">
            <a:solidFill>
              <a:srgbClr val="FF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  <cdr:relSizeAnchor xmlns:cdr="http://schemas.openxmlformats.org/drawingml/2006/chartDrawing">
    <cdr:from>
      <cdr:x>0.50172</cdr:x>
      <cdr:y>0.53716</cdr:y>
    </cdr:from>
    <cdr:to>
      <cdr:x>0.58392</cdr:x>
      <cdr:y>0.62421</cdr:y>
    </cdr:to>
    <cdr:sp macro="" textlink="">
      <cdr:nvSpPr>
        <cdr:cNvPr id="4" name="矩形 3">
          <a:extLst xmlns:a="http://schemas.openxmlformats.org/drawingml/2006/main">
            <a:ext uri="{FF2B5EF4-FFF2-40B4-BE49-F238E27FC236}">
              <a16:creationId xmlns:a16="http://schemas.microsoft.com/office/drawing/2014/main" id="{10AEA56C-DD2C-FD9D-9CE6-8ED53A50BA60}"/>
            </a:ext>
          </a:extLst>
        </cdr:cNvPr>
        <cdr:cNvSpPr/>
      </cdr:nvSpPr>
      <cdr:spPr>
        <a:xfrm xmlns:a="http://schemas.openxmlformats.org/drawingml/2006/main">
          <a:off x="5344100" y="2848615"/>
          <a:ext cx="875561" cy="461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+5%</a:t>
          </a:r>
        </a:p>
      </cdr:txBody>
    </cdr:sp>
  </cdr:relSizeAnchor>
  <cdr:relSizeAnchor xmlns:cdr="http://schemas.openxmlformats.org/drawingml/2006/chartDrawing">
    <cdr:from>
      <cdr:x>0.15272</cdr:x>
      <cdr:y>0.06034</cdr:y>
    </cdr:from>
    <cdr:to>
      <cdr:x>0.22574</cdr:x>
      <cdr:y>0.1474</cdr:y>
    </cdr:to>
    <cdr:sp macro="" textlink="">
      <cdr:nvSpPr>
        <cdr:cNvPr id="6" name="矩形 5">
          <a:extLst xmlns:a="http://schemas.openxmlformats.org/drawingml/2006/main">
            <a:ext uri="{FF2B5EF4-FFF2-40B4-BE49-F238E27FC236}">
              <a16:creationId xmlns:a16="http://schemas.microsoft.com/office/drawing/2014/main" id="{1828C4C8-072A-5F19-F61D-0071BCCE2EE0}"/>
            </a:ext>
          </a:extLst>
        </cdr:cNvPr>
        <cdr:cNvSpPr/>
      </cdr:nvSpPr>
      <cdr:spPr>
        <a:xfrm xmlns:a="http://schemas.openxmlformats.org/drawingml/2006/main">
          <a:off x="1626689" y="320012"/>
          <a:ext cx="777777" cy="461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-6%</a:t>
          </a:r>
        </a:p>
      </cdr:txBody>
    </cdr:sp>
  </cdr:relSizeAnchor>
  <cdr:relSizeAnchor xmlns:cdr="http://schemas.openxmlformats.org/drawingml/2006/chartDrawing">
    <cdr:from>
      <cdr:x>0.33273</cdr:x>
      <cdr:y>0.55181</cdr:y>
    </cdr:from>
    <cdr:to>
      <cdr:x>0.42291</cdr:x>
      <cdr:y>0.63887</cdr:y>
    </cdr:to>
    <cdr:sp macro="" textlink="">
      <cdr:nvSpPr>
        <cdr:cNvPr id="5" name="矩形 4">
          <a:extLst xmlns:a="http://schemas.openxmlformats.org/drawingml/2006/main">
            <a:ext uri="{FF2B5EF4-FFF2-40B4-BE49-F238E27FC236}">
              <a16:creationId xmlns:a16="http://schemas.microsoft.com/office/drawing/2014/main" id="{1828C4C8-072A-5F19-F61D-0071BCCE2EE0}"/>
            </a:ext>
          </a:extLst>
        </cdr:cNvPr>
        <cdr:cNvSpPr/>
      </cdr:nvSpPr>
      <cdr:spPr>
        <a:xfrm xmlns:a="http://schemas.openxmlformats.org/drawingml/2006/main">
          <a:off x="3544076" y="2926322"/>
          <a:ext cx="960519" cy="461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-33%</a:t>
          </a:r>
        </a:p>
      </cdr:txBody>
    </cdr:sp>
  </cdr:relSizeAnchor>
  <cdr:relSizeAnchor xmlns:cdr="http://schemas.openxmlformats.org/drawingml/2006/chartDrawing">
    <cdr:from>
      <cdr:x>0.18567</cdr:x>
      <cdr:y>0.1474</cdr:y>
    </cdr:from>
    <cdr:to>
      <cdr:x>0.242</cdr:x>
      <cdr:y>0.17514</cdr:y>
    </cdr:to>
    <cdr:cxnSp macro="">
      <cdr:nvCxnSpPr>
        <cdr:cNvPr id="3" name="直線單箭頭接點 2">
          <a:extLst xmlns:a="http://schemas.openxmlformats.org/drawingml/2006/main">
            <a:ext uri="{FF2B5EF4-FFF2-40B4-BE49-F238E27FC236}">
              <a16:creationId xmlns:a16="http://schemas.microsoft.com/office/drawing/2014/main" id="{543099B3-8186-9E90-44FA-E7C128DAF521}"/>
            </a:ext>
          </a:extLst>
        </cdr:cNvPr>
        <cdr:cNvCxnSpPr/>
      </cdr:nvCxnSpPr>
      <cdr:spPr>
        <a:xfrm xmlns:a="http://schemas.openxmlformats.org/drawingml/2006/main">
          <a:off x="1977635" y="781677"/>
          <a:ext cx="600000" cy="147109"/>
        </a:xfrm>
        <a:prstGeom xmlns:a="http://schemas.openxmlformats.org/drawingml/2006/main" prst="straightConnector1">
          <a:avLst/>
        </a:prstGeom>
        <a:ln xmlns:a="http://schemas.openxmlformats.org/drawingml/2006/main" w="19050" cap="flat" cmpd="sng" algn="ctr">
          <a:solidFill>
            <a:srgbClr val="FF0000"/>
          </a:solidFill>
          <a:prstDash val="solid"/>
          <a:round/>
          <a:headEnd type="none" w="med" len="med"/>
          <a:tailEnd type="arrow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0.35425</cdr:x>
      <cdr:y>0.64504</cdr:y>
    </cdr:from>
    <cdr:to>
      <cdr:x>0.4029</cdr:x>
      <cdr:y>0.68173</cdr:y>
    </cdr:to>
    <cdr:cxnSp macro="">
      <cdr:nvCxnSpPr>
        <cdr:cNvPr id="8" name="直線單箭頭接點 7">
          <a:extLst xmlns:a="http://schemas.openxmlformats.org/drawingml/2006/main">
            <a:ext uri="{FF2B5EF4-FFF2-40B4-BE49-F238E27FC236}">
              <a16:creationId xmlns:a16="http://schemas.microsoft.com/office/drawing/2014/main" id="{7D7CF3DD-162A-D028-0C84-9582B39D5201}"/>
            </a:ext>
          </a:extLst>
        </cdr:cNvPr>
        <cdr:cNvCxnSpPr/>
      </cdr:nvCxnSpPr>
      <cdr:spPr>
        <a:xfrm xmlns:a="http://schemas.openxmlformats.org/drawingml/2006/main">
          <a:off x="3773345" y="3420731"/>
          <a:ext cx="518148" cy="194575"/>
        </a:xfrm>
        <a:prstGeom xmlns:a="http://schemas.openxmlformats.org/drawingml/2006/main" prst="straightConnector1">
          <a:avLst/>
        </a:prstGeom>
        <a:ln xmlns:a="http://schemas.openxmlformats.org/drawingml/2006/main" w="19050" cap="flat" cmpd="sng" algn="ctr">
          <a:solidFill>
            <a:srgbClr val="FF0000"/>
          </a:solidFill>
          <a:prstDash val="solid"/>
          <a:round/>
          <a:headEnd type="none" w="med" len="med"/>
          <a:tailEnd type="arrow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8" name="Google Shape;14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2" name="Google Shape;57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6" name="Google Shape;58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587" name="Google Shape;587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5" name="Google Shape;60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606" name="Google Shape;606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4" name="Google Shape;62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5" name="Google Shape;62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6" name="Google Shape;64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7" name="Google Shape;647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2" name="Google Shape;66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6" name="Google Shape;16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3" name="Google Shape;1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98" name="Google Shape;198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69" name="Google Shape;269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Google Shape;425;p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426" name="Google Shape;426;p8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5" name="Google Shape;45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456" name="Google Shape;456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8" name="Google Shape;49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499" name="Google Shape;499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1" name="Google Shape;54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542" name="Google Shape;542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前言-15">
  <p:cSld name="前言-15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0"/>
          <p:cNvSpPr>
            <a:spLocks noGrp="1"/>
          </p:cNvSpPr>
          <p:nvPr>
            <p:ph type="pic" idx="2"/>
          </p:nvPr>
        </p:nvSpPr>
        <p:spPr>
          <a:xfrm>
            <a:off x="1" y="2"/>
            <a:ext cx="6095999" cy="685799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4" name="Google Shape;124;p40"/>
          <p:cNvSpPr txBox="1">
            <a:spLocks noGrp="1"/>
          </p:cNvSpPr>
          <p:nvPr>
            <p:ph type="body" idx="1"/>
          </p:nvPr>
        </p:nvSpPr>
        <p:spPr>
          <a:xfrm>
            <a:off x="6096001" y="3127356"/>
            <a:ext cx="5184774" cy="219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">
  <p:cSld name="标题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1"/>
          <p:cNvSpPr>
            <a:spLocks noGrp="1"/>
          </p:cNvSpPr>
          <p:nvPr>
            <p:ph type="pic" idx="2"/>
          </p:nvPr>
        </p:nvSpPr>
        <p:spPr>
          <a:xfrm>
            <a:off x="0" y="-10303"/>
            <a:ext cx="12192000" cy="686830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" name="Google Shape;127;p41"/>
          <p:cNvSpPr>
            <a:spLocks noGrp="1"/>
          </p:cNvSpPr>
          <p:nvPr>
            <p:ph type="pic" idx="3"/>
          </p:nvPr>
        </p:nvSpPr>
        <p:spPr>
          <a:xfrm>
            <a:off x="6301486" y="0"/>
            <a:ext cx="5890515" cy="63113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节过渡页-1">
  <p:cSld name="章节过渡页-1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2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" name="Google Shape;130;p42"/>
          <p:cNvSpPr txBox="1">
            <a:spLocks noGrp="1"/>
          </p:cNvSpPr>
          <p:nvPr>
            <p:ph type="sldNum" idx="12"/>
          </p:nvPr>
        </p:nvSpPr>
        <p:spPr>
          <a:xfrm>
            <a:off x="11460310" y="6356350"/>
            <a:ext cx="5503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95885" marR="0" lvl="0" indent="0" algn="l">
              <a:lnSpc>
                <a:spcPct val="106111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5885" marR="0" lvl="1" indent="0" algn="l">
              <a:lnSpc>
                <a:spcPct val="106111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5885" marR="0" lvl="2" indent="0" algn="l">
              <a:lnSpc>
                <a:spcPct val="106111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95885" marR="0" lvl="3" indent="0" algn="l">
              <a:lnSpc>
                <a:spcPct val="106111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95885" marR="0" lvl="4" indent="0" algn="l">
              <a:lnSpc>
                <a:spcPct val="106111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95885" marR="0" lvl="5" indent="0" algn="l">
              <a:lnSpc>
                <a:spcPct val="106111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5885" marR="0" lvl="6" indent="0" algn="l">
              <a:lnSpc>
                <a:spcPct val="106111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95885" marR="0" lvl="7" indent="0" algn="l">
              <a:lnSpc>
                <a:spcPct val="106111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95885" marR="0" lvl="8" indent="0" algn="l">
              <a:lnSpc>
                <a:spcPct val="106111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885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">
  <p:cSld name="4_标题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3"/>
          <p:cNvSpPr>
            <a:spLocks noGrp="1"/>
          </p:cNvSpPr>
          <p:nvPr>
            <p:ph type="pic" idx="2"/>
          </p:nvPr>
        </p:nvSpPr>
        <p:spPr>
          <a:xfrm>
            <a:off x="0" y="-10303"/>
            <a:ext cx="12192000" cy="686830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" name="Google Shape;133;p43"/>
          <p:cNvSpPr>
            <a:spLocks noGrp="1"/>
          </p:cNvSpPr>
          <p:nvPr>
            <p:ph type="pic" idx="3"/>
          </p:nvPr>
        </p:nvSpPr>
        <p:spPr>
          <a:xfrm>
            <a:off x="6301486" y="0"/>
            <a:ext cx="5890515" cy="63113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Google Shape;136;p4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45"/>
          <p:cNvSpPr txBox="1">
            <a:spLocks noGrp="1"/>
          </p:cNvSpPr>
          <p:nvPr>
            <p:ph type="sldNum" idx="12"/>
          </p:nvPr>
        </p:nvSpPr>
        <p:spPr>
          <a:xfrm>
            <a:off x="11460310" y="6356350"/>
            <a:ext cx="5503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标题">
  <p:cSld name="1_标题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4"/>
          <p:cNvSpPr>
            <a:spLocks noGrp="1"/>
          </p:cNvSpPr>
          <p:nvPr>
            <p:ph type="pic" idx="2"/>
          </p:nvPr>
        </p:nvSpPr>
        <p:spPr>
          <a:xfrm flipH="1">
            <a:off x="-1" y="0"/>
            <a:ext cx="5890516" cy="63113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标题">
  <p:cSld name="3_标题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5"/>
          <p:cNvSpPr>
            <a:spLocks noGrp="1"/>
          </p:cNvSpPr>
          <p:nvPr>
            <p:ph type="pic" idx="2"/>
          </p:nvPr>
        </p:nvSpPr>
        <p:spPr>
          <a:xfrm>
            <a:off x="0" y="-10303"/>
            <a:ext cx="12192000" cy="686830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" name="Google Shape;142;p55"/>
          <p:cNvSpPr>
            <a:spLocks noGrp="1"/>
          </p:cNvSpPr>
          <p:nvPr>
            <p:ph type="pic" idx="3"/>
          </p:nvPr>
        </p:nvSpPr>
        <p:spPr>
          <a:xfrm>
            <a:off x="5048378" y="0"/>
            <a:ext cx="7022337" cy="558025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标题">
  <p:cSld name="2_标题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6"/>
          <p:cNvSpPr>
            <a:spLocks noGrp="1"/>
          </p:cNvSpPr>
          <p:nvPr>
            <p:ph type="pic" idx="2"/>
          </p:nvPr>
        </p:nvSpPr>
        <p:spPr>
          <a:xfrm>
            <a:off x="122555" y="0"/>
            <a:ext cx="7022338" cy="558025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9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C4D6ED">
                  <a:alpha val="20000"/>
                </a:srgbClr>
              </a:gs>
              <a:gs pos="100000">
                <a:srgbClr val="BDD0EC">
                  <a:alpha val="2000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oogle Shape;11;p39"/>
          <p:cNvGrpSpPr/>
          <p:nvPr/>
        </p:nvGrpSpPr>
        <p:grpSpPr>
          <a:xfrm>
            <a:off x="160320" y="178403"/>
            <a:ext cx="11871361" cy="6501195"/>
            <a:chOff x="-11879827" y="-8369300"/>
            <a:chExt cx="11871361" cy="6501195"/>
          </a:xfrm>
        </p:grpSpPr>
        <p:grpSp>
          <p:nvGrpSpPr>
            <p:cNvPr id="12" name="Google Shape;12;p39"/>
            <p:cNvGrpSpPr/>
            <p:nvPr/>
          </p:nvGrpSpPr>
          <p:grpSpPr>
            <a:xfrm>
              <a:off x="-11879827" y="-2678968"/>
              <a:ext cx="3363753" cy="810862"/>
              <a:chOff x="2380868" y="4939665"/>
              <a:chExt cx="3363753" cy="810862"/>
            </a:xfrm>
          </p:grpSpPr>
          <p:sp>
            <p:nvSpPr>
              <p:cNvPr id="13" name="Google Shape;13;p39"/>
              <p:cNvSpPr/>
              <p:nvPr/>
            </p:nvSpPr>
            <p:spPr>
              <a:xfrm>
                <a:off x="2381058" y="4939665"/>
                <a:ext cx="313658" cy="326993"/>
              </a:xfrm>
              <a:custGeom>
                <a:avLst/>
                <a:gdLst/>
                <a:ahLst/>
                <a:cxnLst/>
                <a:rect l="l" t="t" r="r" b="b"/>
                <a:pathLst>
                  <a:path w="313658" h="326993" extrusionOk="0">
                    <a:moveTo>
                      <a:pt x="19431" y="89725"/>
                    </a:moveTo>
                    <a:cubicBezTo>
                      <a:pt x="45529" y="108966"/>
                      <a:pt x="66103" y="125730"/>
                      <a:pt x="81153" y="139827"/>
                    </a:cubicBezTo>
                    <a:lnTo>
                      <a:pt x="61436" y="166306"/>
                    </a:lnTo>
                    <a:cubicBezTo>
                      <a:pt x="53721" y="158782"/>
                      <a:pt x="43720" y="149923"/>
                      <a:pt x="31433" y="139637"/>
                    </a:cubicBezTo>
                    <a:cubicBezTo>
                      <a:pt x="19145" y="129349"/>
                      <a:pt x="8763" y="121253"/>
                      <a:pt x="0" y="115157"/>
                    </a:cubicBezTo>
                    <a:lnTo>
                      <a:pt x="19431" y="89725"/>
                    </a:lnTo>
                    <a:close/>
                    <a:moveTo>
                      <a:pt x="9620" y="312706"/>
                    </a:moveTo>
                    <a:cubicBezTo>
                      <a:pt x="23527" y="271272"/>
                      <a:pt x="35814" y="229648"/>
                      <a:pt x="46673" y="187833"/>
                    </a:cubicBezTo>
                    <a:lnTo>
                      <a:pt x="77057" y="196977"/>
                    </a:lnTo>
                    <a:cubicBezTo>
                      <a:pt x="66961" y="236982"/>
                      <a:pt x="55054" y="278701"/>
                      <a:pt x="41434" y="322231"/>
                    </a:cubicBezTo>
                    <a:lnTo>
                      <a:pt x="9620" y="312706"/>
                    </a:lnTo>
                    <a:close/>
                    <a:moveTo>
                      <a:pt x="67437" y="76676"/>
                    </a:moveTo>
                    <a:cubicBezTo>
                      <a:pt x="59722" y="69628"/>
                      <a:pt x="50387" y="61722"/>
                      <a:pt x="39529" y="52864"/>
                    </a:cubicBezTo>
                    <a:cubicBezTo>
                      <a:pt x="28670" y="44005"/>
                      <a:pt x="19431" y="36766"/>
                      <a:pt x="11621" y="31147"/>
                    </a:cubicBezTo>
                    <a:lnTo>
                      <a:pt x="31052" y="5715"/>
                    </a:lnTo>
                    <a:cubicBezTo>
                      <a:pt x="39053" y="11144"/>
                      <a:pt x="48482" y="18097"/>
                      <a:pt x="59246" y="26575"/>
                    </a:cubicBezTo>
                    <a:cubicBezTo>
                      <a:pt x="70104" y="35052"/>
                      <a:pt x="79629" y="43053"/>
                      <a:pt x="87821" y="50578"/>
                    </a:cubicBezTo>
                    <a:lnTo>
                      <a:pt x="67437" y="76676"/>
                    </a:lnTo>
                    <a:close/>
                    <a:moveTo>
                      <a:pt x="313658" y="35814"/>
                    </a:moveTo>
                    <a:lnTo>
                      <a:pt x="313658" y="60198"/>
                    </a:lnTo>
                    <a:cubicBezTo>
                      <a:pt x="313658" y="91916"/>
                      <a:pt x="313087" y="128206"/>
                      <a:pt x="312039" y="169069"/>
                    </a:cubicBezTo>
                    <a:cubicBezTo>
                      <a:pt x="310991" y="209836"/>
                      <a:pt x="309467" y="247650"/>
                      <a:pt x="307658" y="282512"/>
                    </a:cubicBezTo>
                    <a:cubicBezTo>
                      <a:pt x="306705" y="298228"/>
                      <a:pt x="303086" y="309563"/>
                      <a:pt x="296894" y="316421"/>
                    </a:cubicBezTo>
                    <a:cubicBezTo>
                      <a:pt x="290608" y="323279"/>
                      <a:pt x="280226" y="326803"/>
                      <a:pt x="265652" y="326993"/>
                    </a:cubicBezTo>
                    <a:lnTo>
                      <a:pt x="254318" y="326993"/>
                    </a:lnTo>
                    <a:cubicBezTo>
                      <a:pt x="239268" y="326993"/>
                      <a:pt x="226409" y="326422"/>
                      <a:pt x="215837" y="325183"/>
                    </a:cubicBezTo>
                    <a:lnTo>
                      <a:pt x="209455" y="295942"/>
                    </a:lnTo>
                    <a:cubicBezTo>
                      <a:pt x="225933" y="297847"/>
                      <a:pt x="240697" y="298609"/>
                      <a:pt x="253937" y="298418"/>
                    </a:cubicBezTo>
                    <a:cubicBezTo>
                      <a:pt x="261747" y="298228"/>
                      <a:pt x="267081" y="295846"/>
                      <a:pt x="270129" y="291560"/>
                    </a:cubicBezTo>
                    <a:cubicBezTo>
                      <a:pt x="273177" y="287179"/>
                      <a:pt x="275082" y="279749"/>
                      <a:pt x="275749" y="269176"/>
                    </a:cubicBezTo>
                    <a:cubicBezTo>
                      <a:pt x="277368" y="241173"/>
                      <a:pt x="278702" y="210312"/>
                      <a:pt x="279845" y="176594"/>
                    </a:cubicBezTo>
                    <a:cubicBezTo>
                      <a:pt x="280892" y="142875"/>
                      <a:pt x="281464" y="112871"/>
                      <a:pt x="281464" y="86773"/>
                    </a:cubicBezTo>
                    <a:lnTo>
                      <a:pt x="281464" y="66294"/>
                    </a:lnTo>
                    <a:lnTo>
                      <a:pt x="133731" y="66294"/>
                    </a:lnTo>
                    <a:cubicBezTo>
                      <a:pt x="123158" y="83248"/>
                      <a:pt x="111347" y="99441"/>
                      <a:pt x="98489" y="114967"/>
                    </a:cubicBezTo>
                    <a:lnTo>
                      <a:pt x="73057" y="97726"/>
                    </a:lnTo>
                    <a:cubicBezTo>
                      <a:pt x="86963" y="81058"/>
                      <a:pt x="99155" y="64294"/>
                      <a:pt x="109728" y="47625"/>
                    </a:cubicBezTo>
                    <a:cubicBezTo>
                      <a:pt x="120301" y="30956"/>
                      <a:pt x="128302" y="15049"/>
                      <a:pt x="133731" y="0"/>
                    </a:cubicBezTo>
                    <a:lnTo>
                      <a:pt x="164783" y="6667"/>
                    </a:lnTo>
                    <a:cubicBezTo>
                      <a:pt x="160306" y="17240"/>
                      <a:pt x="155734" y="27051"/>
                      <a:pt x="151067" y="35909"/>
                    </a:cubicBezTo>
                    <a:lnTo>
                      <a:pt x="313658" y="35909"/>
                    </a:lnTo>
                    <a:close/>
                    <a:moveTo>
                      <a:pt x="100965" y="211836"/>
                    </a:moveTo>
                    <a:lnTo>
                      <a:pt x="128492" y="211836"/>
                    </a:lnTo>
                    <a:lnTo>
                      <a:pt x="128492" y="254508"/>
                    </a:lnTo>
                    <a:lnTo>
                      <a:pt x="162401" y="254508"/>
                    </a:lnTo>
                    <a:lnTo>
                      <a:pt x="162401" y="194881"/>
                    </a:lnTo>
                    <a:lnTo>
                      <a:pt x="90106" y="194881"/>
                    </a:lnTo>
                    <a:lnTo>
                      <a:pt x="90106" y="167735"/>
                    </a:lnTo>
                    <a:lnTo>
                      <a:pt x="162401" y="167735"/>
                    </a:lnTo>
                    <a:lnTo>
                      <a:pt x="162401" y="131445"/>
                    </a:lnTo>
                    <a:lnTo>
                      <a:pt x="141161" y="131445"/>
                    </a:lnTo>
                    <a:cubicBezTo>
                      <a:pt x="134303" y="142018"/>
                      <a:pt x="127635" y="151447"/>
                      <a:pt x="121063" y="159639"/>
                    </a:cubicBezTo>
                    <a:lnTo>
                      <a:pt x="96393" y="144494"/>
                    </a:lnTo>
                    <a:cubicBezTo>
                      <a:pt x="106299" y="132779"/>
                      <a:pt x="114491" y="121825"/>
                      <a:pt x="121063" y="111728"/>
                    </a:cubicBezTo>
                    <a:cubicBezTo>
                      <a:pt x="127635" y="101632"/>
                      <a:pt x="133731" y="90488"/>
                      <a:pt x="139446" y="78200"/>
                    </a:cubicBezTo>
                    <a:lnTo>
                      <a:pt x="165926" y="84582"/>
                    </a:lnTo>
                    <a:cubicBezTo>
                      <a:pt x="161735" y="94202"/>
                      <a:pt x="158591" y="100679"/>
                      <a:pt x="156781" y="104013"/>
                    </a:cubicBezTo>
                    <a:lnTo>
                      <a:pt x="250984" y="104013"/>
                    </a:lnTo>
                    <a:lnTo>
                      <a:pt x="250984" y="131540"/>
                    </a:lnTo>
                    <a:lnTo>
                      <a:pt x="193167" y="131540"/>
                    </a:lnTo>
                    <a:lnTo>
                      <a:pt x="193167" y="167830"/>
                    </a:lnTo>
                    <a:lnTo>
                      <a:pt x="263747" y="167830"/>
                    </a:lnTo>
                    <a:lnTo>
                      <a:pt x="263747" y="194977"/>
                    </a:lnTo>
                    <a:lnTo>
                      <a:pt x="193167" y="194977"/>
                    </a:lnTo>
                    <a:lnTo>
                      <a:pt x="193167" y="254603"/>
                    </a:lnTo>
                    <a:lnTo>
                      <a:pt x="224600" y="254603"/>
                    </a:lnTo>
                    <a:lnTo>
                      <a:pt x="224600" y="211550"/>
                    </a:lnTo>
                    <a:lnTo>
                      <a:pt x="251746" y="211550"/>
                    </a:lnTo>
                    <a:lnTo>
                      <a:pt x="251746" y="281083"/>
                    </a:lnTo>
                    <a:lnTo>
                      <a:pt x="100965" y="281083"/>
                    </a:lnTo>
                    <a:lnTo>
                      <a:pt x="100965" y="211836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4;p39"/>
              <p:cNvSpPr/>
              <p:nvPr/>
            </p:nvSpPr>
            <p:spPr>
              <a:xfrm>
                <a:off x="2744151" y="4942998"/>
                <a:ext cx="300513" cy="313943"/>
              </a:xfrm>
              <a:custGeom>
                <a:avLst/>
                <a:gdLst/>
                <a:ahLst/>
                <a:cxnLst/>
                <a:rect l="l" t="t" r="r" b="b"/>
                <a:pathLst>
                  <a:path w="300513" h="313943" extrusionOk="0">
                    <a:moveTo>
                      <a:pt x="238792" y="282226"/>
                    </a:moveTo>
                    <a:lnTo>
                      <a:pt x="300514" y="282226"/>
                    </a:lnTo>
                    <a:lnTo>
                      <a:pt x="300514" y="313944"/>
                    </a:lnTo>
                    <a:lnTo>
                      <a:pt x="0" y="313944"/>
                    </a:lnTo>
                    <a:lnTo>
                      <a:pt x="0" y="282226"/>
                    </a:lnTo>
                    <a:lnTo>
                      <a:pt x="131636" y="282226"/>
                    </a:lnTo>
                    <a:lnTo>
                      <a:pt x="131636" y="219456"/>
                    </a:lnTo>
                    <a:lnTo>
                      <a:pt x="27527" y="219456"/>
                    </a:lnTo>
                    <a:lnTo>
                      <a:pt x="27527" y="187738"/>
                    </a:lnTo>
                    <a:lnTo>
                      <a:pt x="131636" y="187738"/>
                    </a:lnTo>
                    <a:lnTo>
                      <a:pt x="131636" y="144304"/>
                    </a:lnTo>
                    <a:lnTo>
                      <a:pt x="14097" y="144304"/>
                    </a:lnTo>
                    <a:lnTo>
                      <a:pt x="14097" y="112871"/>
                    </a:lnTo>
                    <a:lnTo>
                      <a:pt x="287560" y="112871"/>
                    </a:lnTo>
                    <a:lnTo>
                      <a:pt x="287560" y="144304"/>
                    </a:lnTo>
                    <a:lnTo>
                      <a:pt x="165830" y="144304"/>
                    </a:lnTo>
                    <a:lnTo>
                      <a:pt x="165830" y="187738"/>
                    </a:lnTo>
                    <a:lnTo>
                      <a:pt x="273463" y="187738"/>
                    </a:lnTo>
                    <a:lnTo>
                      <a:pt x="273463" y="219456"/>
                    </a:lnTo>
                    <a:lnTo>
                      <a:pt x="165830" y="219456"/>
                    </a:lnTo>
                    <a:lnTo>
                      <a:pt x="165830" y="282226"/>
                    </a:lnTo>
                    <a:lnTo>
                      <a:pt x="234982" y="282226"/>
                    </a:lnTo>
                    <a:cubicBezTo>
                      <a:pt x="220885" y="262985"/>
                      <a:pt x="210407" y="248983"/>
                      <a:pt x="203549" y="240221"/>
                    </a:cubicBezTo>
                    <a:lnTo>
                      <a:pt x="228981" y="220789"/>
                    </a:lnTo>
                    <a:cubicBezTo>
                      <a:pt x="244316" y="240125"/>
                      <a:pt x="255556" y="254698"/>
                      <a:pt x="262890" y="264509"/>
                    </a:cubicBezTo>
                    <a:lnTo>
                      <a:pt x="238792" y="282226"/>
                    </a:lnTo>
                    <a:close/>
                    <a:moveTo>
                      <a:pt x="38767" y="67723"/>
                    </a:moveTo>
                    <a:lnTo>
                      <a:pt x="38767" y="99155"/>
                    </a:lnTo>
                    <a:lnTo>
                      <a:pt x="5239" y="99155"/>
                    </a:lnTo>
                    <a:lnTo>
                      <a:pt x="5239" y="36671"/>
                    </a:lnTo>
                    <a:lnTo>
                      <a:pt x="132969" y="36671"/>
                    </a:lnTo>
                    <a:lnTo>
                      <a:pt x="120968" y="5620"/>
                    </a:lnTo>
                    <a:lnTo>
                      <a:pt x="157639" y="0"/>
                    </a:lnTo>
                    <a:lnTo>
                      <a:pt x="160782" y="8477"/>
                    </a:lnTo>
                    <a:lnTo>
                      <a:pt x="171736" y="36671"/>
                    </a:lnTo>
                    <a:lnTo>
                      <a:pt x="296323" y="36671"/>
                    </a:lnTo>
                    <a:lnTo>
                      <a:pt x="296323" y="99155"/>
                    </a:lnTo>
                    <a:lnTo>
                      <a:pt x="261366" y="99155"/>
                    </a:lnTo>
                    <a:lnTo>
                      <a:pt x="261366" y="67723"/>
                    </a:lnTo>
                    <a:lnTo>
                      <a:pt x="38767" y="67723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39"/>
              <p:cNvSpPr/>
              <p:nvPr/>
            </p:nvSpPr>
            <p:spPr>
              <a:xfrm>
                <a:off x="3092671" y="5119306"/>
                <a:ext cx="129444" cy="30384"/>
              </a:xfrm>
              <a:custGeom>
                <a:avLst/>
                <a:gdLst/>
                <a:ahLst/>
                <a:cxnLst/>
                <a:rect l="l" t="t" r="r" b="b"/>
                <a:pathLst>
                  <a:path w="129444" h="30384" extrusionOk="0">
                    <a:moveTo>
                      <a:pt x="0" y="30385"/>
                    </a:moveTo>
                    <a:lnTo>
                      <a:pt x="0" y="0"/>
                    </a:lnTo>
                    <a:lnTo>
                      <a:pt x="129445" y="0"/>
                    </a:lnTo>
                    <a:lnTo>
                      <a:pt x="129445" y="30385"/>
                    </a:lnTo>
                    <a:lnTo>
                      <a:pt x="0" y="3038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39"/>
              <p:cNvSpPr/>
              <p:nvPr/>
            </p:nvSpPr>
            <p:spPr>
              <a:xfrm>
                <a:off x="3256501" y="4943379"/>
                <a:ext cx="327279" cy="323850"/>
              </a:xfrm>
              <a:custGeom>
                <a:avLst/>
                <a:gdLst/>
                <a:ahLst/>
                <a:cxnLst/>
                <a:rect l="l" t="t" r="r" b="b"/>
                <a:pathLst>
                  <a:path w="327279" h="323850" extrusionOk="0">
                    <a:moveTo>
                      <a:pt x="138208" y="94488"/>
                    </a:moveTo>
                    <a:cubicBezTo>
                      <a:pt x="134207" y="127635"/>
                      <a:pt x="130016" y="154591"/>
                      <a:pt x="125540" y="175260"/>
                    </a:cubicBezTo>
                    <a:cubicBezTo>
                      <a:pt x="121063" y="195929"/>
                      <a:pt x="115062" y="214313"/>
                      <a:pt x="107537" y="230315"/>
                    </a:cubicBezTo>
                    <a:lnTo>
                      <a:pt x="154496" y="268796"/>
                    </a:lnTo>
                    <a:lnTo>
                      <a:pt x="131921" y="296323"/>
                    </a:lnTo>
                    <a:cubicBezTo>
                      <a:pt x="118967" y="284321"/>
                      <a:pt x="104966" y="272129"/>
                      <a:pt x="89916" y="259652"/>
                    </a:cubicBezTo>
                    <a:cubicBezTo>
                      <a:pt x="82391" y="270034"/>
                      <a:pt x="73247" y="280321"/>
                      <a:pt x="62579" y="290513"/>
                    </a:cubicBezTo>
                    <a:cubicBezTo>
                      <a:pt x="51911" y="300704"/>
                      <a:pt x="38862" y="311849"/>
                      <a:pt x="23622" y="323850"/>
                    </a:cubicBezTo>
                    <a:lnTo>
                      <a:pt x="0" y="298799"/>
                    </a:lnTo>
                    <a:cubicBezTo>
                      <a:pt x="14859" y="287465"/>
                      <a:pt x="27242" y="277082"/>
                      <a:pt x="37433" y="267557"/>
                    </a:cubicBezTo>
                    <a:cubicBezTo>
                      <a:pt x="47530" y="258032"/>
                      <a:pt x="56198" y="248126"/>
                      <a:pt x="63532" y="237744"/>
                    </a:cubicBezTo>
                    <a:cubicBezTo>
                      <a:pt x="44482" y="222504"/>
                      <a:pt x="28575" y="210121"/>
                      <a:pt x="15907" y="200692"/>
                    </a:cubicBezTo>
                    <a:cubicBezTo>
                      <a:pt x="24575" y="169164"/>
                      <a:pt x="32004" y="134398"/>
                      <a:pt x="38100" y="96298"/>
                    </a:cubicBezTo>
                    <a:lnTo>
                      <a:pt x="5239" y="96298"/>
                    </a:lnTo>
                    <a:lnTo>
                      <a:pt x="5239" y="62770"/>
                    </a:lnTo>
                    <a:lnTo>
                      <a:pt x="42958" y="62770"/>
                    </a:lnTo>
                    <a:cubicBezTo>
                      <a:pt x="46196" y="36862"/>
                      <a:pt x="48482" y="16002"/>
                      <a:pt x="49625" y="0"/>
                    </a:cubicBezTo>
                    <a:lnTo>
                      <a:pt x="82487" y="2477"/>
                    </a:lnTo>
                    <a:cubicBezTo>
                      <a:pt x="80391" y="22193"/>
                      <a:pt x="77915" y="42386"/>
                      <a:pt x="75057" y="62770"/>
                    </a:cubicBezTo>
                    <a:lnTo>
                      <a:pt x="138208" y="62770"/>
                    </a:lnTo>
                    <a:lnTo>
                      <a:pt x="138208" y="94488"/>
                    </a:lnTo>
                    <a:close/>
                    <a:moveTo>
                      <a:pt x="80391" y="208788"/>
                    </a:moveTo>
                    <a:cubicBezTo>
                      <a:pt x="86773" y="195167"/>
                      <a:pt x="92012" y="179356"/>
                      <a:pt x="96298" y="161544"/>
                    </a:cubicBezTo>
                    <a:cubicBezTo>
                      <a:pt x="100489" y="143637"/>
                      <a:pt x="104299" y="121920"/>
                      <a:pt x="107633" y="96298"/>
                    </a:cubicBezTo>
                    <a:lnTo>
                      <a:pt x="69914" y="96298"/>
                    </a:lnTo>
                    <a:cubicBezTo>
                      <a:pt x="64008" y="131540"/>
                      <a:pt x="57817" y="161449"/>
                      <a:pt x="51244" y="185928"/>
                    </a:cubicBezTo>
                    <a:cubicBezTo>
                      <a:pt x="62865" y="194596"/>
                      <a:pt x="72581" y="202216"/>
                      <a:pt x="80391" y="208788"/>
                    </a:cubicBezTo>
                    <a:close/>
                    <a:moveTo>
                      <a:pt x="327279" y="147066"/>
                    </a:moveTo>
                    <a:lnTo>
                      <a:pt x="327279" y="180213"/>
                    </a:lnTo>
                    <a:lnTo>
                      <a:pt x="250412" y="180213"/>
                    </a:lnTo>
                    <a:lnTo>
                      <a:pt x="250412" y="276511"/>
                    </a:lnTo>
                    <a:cubicBezTo>
                      <a:pt x="250412" y="292703"/>
                      <a:pt x="247174" y="304133"/>
                      <a:pt x="240697" y="310705"/>
                    </a:cubicBezTo>
                    <a:cubicBezTo>
                      <a:pt x="234220" y="317278"/>
                      <a:pt x="223075" y="320612"/>
                      <a:pt x="207359" y="320612"/>
                    </a:cubicBezTo>
                    <a:cubicBezTo>
                      <a:pt x="192976" y="320612"/>
                      <a:pt x="180689" y="320040"/>
                      <a:pt x="170307" y="318802"/>
                    </a:cubicBezTo>
                    <a:lnTo>
                      <a:pt x="163259" y="285655"/>
                    </a:lnTo>
                    <a:cubicBezTo>
                      <a:pt x="175260" y="287750"/>
                      <a:pt x="187166" y="288798"/>
                      <a:pt x="198882" y="288798"/>
                    </a:cubicBezTo>
                    <a:cubicBezTo>
                      <a:pt x="206121" y="288798"/>
                      <a:pt x="210979" y="287179"/>
                      <a:pt x="213360" y="284036"/>
                    </a:cubicBezTo>
                    <a:cubicBezTo>
                      <a:pt x="215741" y="280892"/>
                      <a:pt x="216884" y="274415"/>
                      <a:pt x="216884" y="264795"/>
                    </a:cubicBezTo>
                    <a:lnTo>
                      <a:pt x="216884" y="180118"/>
                    </a:lnTo>
                    <a:lnTo>
                      <a:pt x="144875" y="180118"/>
                    </a:lnTo>
                    <a:lnTo>
                      <a:pt x="144875" y="146971"/>
                    </a:lnTo>
                    <a:lnTo>
                      <a:pt x="216884" y="146971"/>
                    </a:lnTo>
                    <a:lnTo>
                      <a:pt x="216884" y="108204"/>
                    </a:lnTo>
                    <a:lnTo>
                      <a:pt x="273367" y="54197"/>
                    </a:lnTo>
                    <a:lnTo>
                      <a:pt x="155924" y="54197"/>
                    </a:lnTo>
                    <a:lnTo>
                      <a:pt x="155924" y="22098"/>
                    </a:lnTo>
                    <a:lnTo>
                      <a:pt x="316801" y="22098"/>
                    </a:lnTo>
                    <a:lnTo>
                      <a:pt x="316801" y="53816"/>
                    </a:lnTo>
                    <a:lnTo>
                      <a:pt x="250508" y="120110"/>
                    </a:lnTo>
                    <a:lnTo>
                      <a:pt x="250508" y="146876"/>
                    </a:lnTo>
                    <a:lnTo>
                      <a:pt x="327279" y="146876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39"/>
              <p:cNvSpPr/>
              <p:nvPr/>
            </p:nvSpPr>
            <p:spPr>
              <a:xfrm>
                <a:off x="3612736" y="4961667"/>
                <a:ext cx="296322" cy="310610"/>
              </a:xfrm>
              <a:custGeom>
                <a:avLst/>
                <a:gdLst/>
                <a:ahLst/>
                <a:cxnLst/>
                <a:rect l="l" t="t" r="r" b="b"/>
                <a:pathLst>
                  <a:path w="296322" h="310610" extrusionOk="0">
                    <a:moveTo>
                      <a:pt x="31718" y="0"/>
                    </a:moveTo>
                    <a:lnTo>
                      <a:pt x="296323" y="0"/>
                    </a:lnTo>
                    <a:lnTo>
                      <a:pt x="296323" y="260413"/>
                    </a:lnTo>
                    <a:cubicBezTo>
                      <a:pt x="296323" y="271939"/>
                      <a:pt x="294799" y="280797"/>
                      <a:pt x="291941" y="286893"/>
                    </a:cubicBezTo>
                    <a:cubicBezTo>
                      <a:pt x="288989" y="292989"/>
                      <a:pt x="284226" y="297275"/>
                      <a:pt x="277654" y="299752"/>
                    </a:cubicBezTo>
                    <a:cubicBezTo>
                      <a:pt x="271082" y="302228"/>
                      <a:pt x="261747" y="303466"/>
                      <a:pt x="249746" y="303466"/>
                    </a:cubicBezTo>
                    <a:cubicBezTo>
                      <a:pt x="239840" y="303466"/>
                      <a:pt x="227838" y="302800"/>
                      <a:pt x="213741" y="301371"/>
                    </a:cubicBezTo>
                    <a:lnTo>
                      <a:pt x="208121" y="267843"/>
                    </a:lnTo>
                    <a:cubicBezTo>
                      <a:pt x="223171" y="269938"/>
                      <a:pt x="235649" y="271177"/>
                      <a:pt x="245555" y="271367"/>
                    </a:cubicBezTo>
                    <a:cubicBezTo>
                      <a:pt x="252794" y="271367"/>
                      <a:pt x="257651" y="269938"/>
                      <a:pt x="260033" y="266986"/>
                    </a:cubicBezTo>
                    <a:cubicBezTo>
                      <a:pt x="262414" y="264033"/>
                      <a:pt x="263557" y="258223"/>
                      <a:pt x="263557" y="249555"/>
                    </a:cubicBezTo>
                    <a:lnTo>
                      <a:pt x="263557" y="203740"/>
                    </a:lnTo>
                    <a:lnTo>
                      <a:pt x="180308" y="203740"/>
                    </a:lnTo>
                    <a:lnTo>
                      <a:pt x="180308" y="298990"/>
                    </a:lnTo>
                    <a:lnTo>
                      <a:pt x="147828" y="298990"/>
                    </a:lnTo>
                    <a:lnTo>
                      <a:pt x="147828" y="203740"/>
                    </a:lnTo>
                    <a:lnTo>
                      <a:pt x="63818" y="203740"/>
                    </a:lnTo>
                    <a:cubicBezTo>
                      <a:pt x="62198" y="222980"/>
                      <a:pt x="58769" y="240697"/>
                      <a:pt x="53626" y="256794"/>
                    </a:cubicBezTo>
                    <a:cubicBezTo>
                      <a:pt x="48482" y="272891"/>
                      <a:pt x="40577" y="290798"/>
                      <a:pt x="30004" y="310610"/>
                    </a:cubicBezTo>
                    <a:lnTo>
                      <a:pt x="0" y="294037"/>
                    </a:lnTo>
                    <a:cubicBezTo>
                      <a:pt x="9620" y="275654"/>
                      <a:pt x="16574" y="260509"/>
                      <a:pt x="20765" y="248507"/>
                    </a:cubicBezTo>
                    <a:cubicBezTo>
                      <a:pt x="25051" y="236506"/>
                      <a:pt x="27908" y="223171"/>
                      <a:pt x="29432" y="208502"/>
                    </a:cubicBezTo>
                    <a:cubicBezTo>
                      <a:pt x="30956" y="193834"/>
                      <a:pt x="31718" y="172974"/>
                      <a:pt x="31718" y="145923"/>
                    </a:cubicBezTo>
                    <a:lnTo>
                      <a:pt x="31718" y="0"/>
                    </a:lnTo>
                    <a:close/>
                    <a:moveTo>
                      <a:pt x="147828" y="87154"/>
                    </a:moveTo>
                    <a:lnTo>
                      <a:pt x="147828" y="32480"/>
                    </a:lnTo>
                    <a:lnTo>
                      <a:pt x="65627" y="32480"/>
                    </a:lnTo>
                    <a:lnTo>
                      <a:pt x="65627" y="87154"/>
                    </a:lnTo>
                    <a:lnTo>
                      <a:pt x="147828" y="87154"/>
                    </a:lnTo>
                    <a:close/>
                    <a:moveTo>
                      <a:pt x="65627" y="171450"/>
                    </a:moveTo>
                    <a:lnTo>
                      <a:pt x="147828" y="171450"/>
                    </a:lnTo>
                    <a:lnTo>
                      <a:pt x="147828" y="119634"/>
                    </a:lnTo>
                    <a:lnTo>
                      <a:pt x="65627" y="119634"/>
                    </a:lnTo>
                    <a:lnTo>
                      <a:pt x="65627" y="157734"/>
                    </a:lnTo>
                    <a:lnTo>
                      <a:pt x="65627" y="171450"/>
                    </a:lnTo>
                    <a:close/>
                    <a:moveTo>
                      <a:pt x="180308" y="87154"/>
                    </a:moveTo>
                    <a:lnTo>
                      <a:pt x="263557" y="87154"/>
                    </a:lnTo>
                    <a:lnTo>
                      <a:pt x="263557" y="32480"/>
                    </a:lnTo>
                    <a:lnTo>
                      <a:pt x="180308" y="32480"/>
                    </a:lnTo>
                    <a:lnTo>
                      <a:pt x="180308" y="87154"/>
                    </a:lnTo>
                    <a:close/>
                    <a:moveTo>
                      <a:pt x="180308" y="119634"/>
                    </a:moveTo>
                    <a:lnTo>
                      <a:pt x="180308" y="171450"/>
                    </a:lnTo>
                    <a:lnTo>
                      <a:pt x="263557" y="171450"/>
                    </a:lnTo>
                    <a:lnTo>
                      <a:pt x="263557" y="119634"/>
                    </a:lnTo>
                    <a:lnTo>
                      <a:pt x="180308" y="119634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39"/>
              <p:cNvSpPr/>
              <p:nvPr/>
            </p:nvSpPr>
            <p:spPr>
              <a:xfrm>
                <a:off x="3978973" y="4982813"/>
                <a:ext cx="176688" cy="258222"/>
              </a:xfrm>
              <a:custGeom>
                <a:avLst/>
                <a:gdLst/>
                <a:ahLst/>
                <a:cxnLst/>
                <a:rect l="l" t="t" r="r" b="b"/>
                <a:pathLst>
                  <a:path w="176688" h="258222" extrusionOk="0">
                    <a:moveTo>
                      <a:pt x="82486" y="95"/>
                    </a:moveTo>
                    <a:cubicBezTo>
                      <a:pt x="100870" y="95"/>
                      <a:pt x="117157" y="3524"/>
                      <a:pt x="131540" y="10287"/>
                    </a:cubicBezTo>
                    <a:cubicBezTo>
                      <a:pt x="145923" y="17145"/>
                      <a:pt x="156972" y="26765"/>
                      <a:pt x="164878" y="39243"/>
                    </a:cubicBezTo>
                    <a:cubicBezTo>
                      <a:pt x="172784" y="51721"/>
                      <a:pt x="176689" y="65913"/>
                      <a:pt x="176689" y="81915"/>
                    </a:cubicBezTo>
                    <a:cubicBezTo>
                      <a:pt x="176689" y="97917"/>
                      <a:pt x="172784" y="112109"/>
                      <a:pt x="164878" y="124396"/>
                    </a:cubicBezTo>
                    <a:cubicBezTo>
                      <a:pt x="156972" y="136779"/>
                      <a:pt x="145923" y="146304"/>
                      <a:pt x="131731" y="153162"/>
                    </a:cubicBezTo>
                    <a:cubicBezTo>
                      <a:pt x="117538" y="160020"/>
                      <a:pt x="101060" y="163354"/>
                      <a:pt x="82486" y="163354"/>
                    </a:cubicBezTo>
                    <a:lnTo>
                      <a:pt x="37719" y="163354"/>
                    </a:lnTo>
                    <a:lnTo>
                      <a:pt x="37719" y="258223"/>
                    </a:lnTo>
                    <a:lnTo>
                      <a:pt x="0" y="258223"/>
                    </a:lnTo>
                    <a:lnTo>
                      <a:pt x="0" y="0"/>
                    </a:lnTo>
                    <a:lnTo>
                      <a:pt x="82486" y="0"/>
                    </a:lnTo>
                    <a:close/>
                    <a:moveTo>
                      <a:pt x="77914" y="130588"/>
                    </a:moveTo>
                    <a:cubicBezTo>
                      <a:pt x="96488" y="130588"/>
                      <a:pt x="110871" y="126206"/>
                      <a:pt x="121158" y="117348"/>
                    </a:cubicBezTo>
                    <a:cubicBezTo>
                      <a:pt x="131350" y="108490"/>
                      <a:pt x="136493" y="96679"/>
                      <a:pt x="136493" y="81915"/>
                    </a:cubicBezTo>
                    <a:cubicBezTo>
                      <a:pt x="136493" y="67151"/>
                      <a:pt x="131350" y="55245"/>
                      <a:pt x="121158" y="46291"/>
                    </a:cubicBezTo>
                    <a:cubicBezTo>
                      <a:pt x="110966" y="37338"/>
                      <a:pt x="96488" y="32861"/>
                      <a:pt x="77914" y="32861"/>
                    </a:cubicBezTo>
                    <a:lnTo>
                      <a:pt x="37719" y="32861"/>
                    </a:lnTo>
                    <a:lnTo>
                      <a:pt x="37719" y="130588"/>
                    </a:lnTo>
                    <a:lnTo>
                      <a:pt x="77914" y="130588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39"/>
              <p:cNvSpPr/>
              <p:nvPr/>
            </p:nvSpPr>
            <p:spPr>
              <a:xfrm>
                <a:off x="4193475" y="4982813"/>
                <a:ext cx="176688" cy="258222"/>
              </a:xfrm>
              <a:custGeom>
                <a:avLst/>
                <a:gdLst/>
                <a:ahLst/>
                <a:cxnLst/>
                <a:rect l="l" t="t" r="r" b="b"/>
                <a:pathLst>
                  <a:path w="176688" h="258222" extrusionOk="0">
                    <a:moveTo>
                      <a:pt x="82487" y="95"/>
                    </a:moveTo>
                    <a:cubicBezTo>
                      <a:pt x="100870" y="95"/>
                      <a:pt x="117158" y="3524"/>
                      <a:pt x="131540" y="10287"/>
                    </a:cubicBezTo>
                    <a:cubicBezTo>
                      <a:pt x="145923" y="17145"/>
                      <a:pt x="156972" y="26765"/>
                      <a:pt x="164878" y="39243"/>
                    </a:cubicBezTo>
                    <a:cubicBezTo>
                      <a:pt x="172784" y="51721"/>
                      <a:pt x="176689" y="65913"/>
                      <a:pt x="176689" y="81915"/>
                    </a:cubicBezTo>
                    <a:cubicBezTo>
                      <a:pt x="176689" y="97917"/>
                      <a:pt x="172784" y="112109"/>
                      <a:pt x="164878" y="124396"/>
                    </a:cubicBezTo>
                    <a:cubicBezTo>
                      <a:pt x="156972" y="136779"/>
                      <a:pt x="145923" y="146304"/>
                      <a:pt x="131731" y="153162"/>
                    </a:cubicBezTo>
                    <a:cubicBezTo>
                      <a:pt x="117539" y="160020"/>
                      <a:pt x="101060" y="163354"/>
                      <a:pt x="82487" y="163354"/>
                    </a:cubicBezTo>
                    <a:lnTo>
                      <a:pt x="37719" y="163354"/>
                    </a:lnTo>
                    <a:lnTo>
                      <a:pt x="37719" y="258223"/>
                    </a:lnTo>
                    <a:lnTo>
                      <a:pt x="0" y="258223"/>
                    </a:lnTo>
                    <a:lnTo>
                      <a:pt x="0" y="0"/>
                    </a:lnTo>
                    <a:lnTo>
                      <a:pt x="82487" y="0"/>
                    </a:lnTo>
                    <a:close/>
                    <a:moveTo>
                      <a:pt x="77915" y="130588"/>
                    </a:moveTo>
                    <a:cubicBezTo>
                      <a:pt x="96488" y="130588"/>
                      <a:pt x="110871" y="126206"/>
                      <a:pt x="121158" y="117348"/>
                    </a:cubicBezTo>
                    <a:cubicBezTo>
                      <a:pt x="131350" y="108490"/>
                      <a:pt x="136493" y="96679"/>
                      <a:pt x="136493" y="81915"/>
                    </a:cubicBezTo>
                    <a:cubicBezTo>
                      <a:pt x="136493" y="67151"/>
                      <a:pt x="131350" y="55245"/>
                      <a:pt x="121158" y="46291"/>
                    </a:cubicBezTo>
                    <a:cubicBezTo>
                      <a:pt x="110966" y="37338"/>
                      <a:pt x="96488" y="32861"/>
                      <a:pt x="77915" y="32861"/>
                    </a:cubicBezTo>
                    <a:lnTo>
                      <a:pt x="37719" y="32861"/>
                    </a:lnTo>
                    <a:lnTo>
                      <a:pt x="37719" y="130588"/>
                    </a:lnTo>
                    <a:lnTo>
                      <a:pt x="77915" y="130588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39"/>
              <p:cNvSpPr/>
              <p:nvPr/>
            </p:nvSpPr>
            <p:spPr>
              <a:xfrm>
                <a:off x="4382166" y="4982908"/>
                <a:ext cx="197262" cy="258222"/>
              </a:xfrm>
              <a:custGeom>
                <a:avLst/>
                <a:gdLst/>
                <a:ahLst/>
                <a:cxnLst/>
                <a:rect l="l" t="t" r="r" b="b"/>
                <a:pathLst>
                  <a:path w="197262" h="258222" extrusionOk="0">
                    <a:moveTo>
                      <a:pt x="0" y="0"/>
                    </a:moveTo>
                    <a:lnTo>
                      <a:pt x="197263" y="0"/>
                    </a:lnTo>
                    <a:lnTo>
                      <a:pt x="197263" y="33528"/>
                    </a:lnTo>
                    <a:lnTo>
                      <a:pt x="117538" y="33528"/>
                    </a:lnTo>
                    <a:lnTo>
                      <a:pt x="117538" y="258223"/>
                    </a:lnTo>
                    <a:lnTo>
                      <a:pt x="79438" y="258223"/>
                    </a:lnTo>
                    <a:lnTo>
                      <a:pt x="79438" y="33528"/>
                    </a:lnTo>
                    <a:lnTo>
                      <a:pt x="95" y="33528"/>
                    </a:lnTo>
                    <a:lnTo>
                      <a:pt x="95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39"/>
              <p:cNvSpPr/>
              <p:nvPr/>
            </p:nvSpPr>
            <p:spPr>
              <a:xfrm>
                <a:off x="2380868" y="5477160"/>
                <a:ext cx="175545" cy="273367"/>
              </a:xfrm>
              <a:custGeom>
                <a:avLst/>
                <a:gdLst/>
                <a:ahLst/>
                <a:cxnLst/>
                <a:rect l="l" t="t" r="r" b="b"/>
                <a:pathLst>
                  <a:path w="175545" h="273367" extrusionOk="0">
                    <a:moveTo>
                      <a:pt x="175546" y="4191"/>
                    </a:moveTo>
                    <a:lnTo>
                      <a:pt x="175546" y="173164"/>
                    </a:lnTo>
                    <a:cubicBezTo>
                      <a:pt x="175546" y="209169"/>
                      <a:pt x="166783" y="234887"/>
                      <a:pt x="149257" y="250222"/>
                    </a:cubicBezTo>
                    <a:cubicBezTo>
                      <a:pt x="131731" y="265652"/>
                      <a:pt x="110776" y="273368"/>
                      <a:pt x="86297" y="273368"/>
                    </a:cubicBezTo>
                    <a:cubicBezTo>
                      <a:pt x="67437" y="273368"/>
                      <a:pt x="50864" y="269367"/>
                      <a:pt x="36386" y="261366"/>
                    </a:cubicBezTo>
                    <a:cubicBezTo>
                      <a:pt x="21908" y="253365"/>
                      <a:pt x="12002" y="242221"/>
                      <a:pt x="6572" y="227838"/>
                    </a:cubicBezTo>
                    <a:lnTo>
                      <a:pt x="35147" y="211264"/>
                    </a:lnTo>
                    <a:cubicBezTo>
                      <a:pt x="44291" y="230505"/>
                      <a:pt x="61341" y="240221"/>
                      <a:pt x="86297" y="240221"/>
                    </a:cubicBezTo>
                    <a:cubicBezTo>
                      <a:pt x="103442" y="240221"/>
                      <a:pt x="116681" y="234982"/>
                      <a:pt x="125825" y="224504"/>
                    </a:cubicBezTo>
                    <a:cubicBezTo>
                      <a:pt x="134969" y="214027"/>
                      <a:pt x="139637" y="196310"/>
                      <a:pt x="139637" y="171450"/>
                    </a:cubicBezTo>
                    <a:lnTo>
                      <a:pt x="140684" y="159068"/>
                    </a:lnTo>
                    <a:cubicBezTo>
                      <a:pt x="134112" y="169926"/>
                      <a:pt x="125730" y="177927"/>
                      <a:pt x="115443" y="183261"/>
                    </a:cubicBezTo>
                    <a:cubicBezTo>
                      <a:pt x="105251" y="188595"/>
                      <a:pt x="94107" y="191167"/>
                      <a:pt x="82106" y="191167"/>
                    </a:cubicBezTo>
                    <a:cubicBezTo>
                      <a:pt x="67723" y="191167"/>
                      <a:pt x="54293" y="187357"/>
                      <a:pt x="41720" y="179737"/>
                    </a:cubicBezTo>
                    <a:cubicBezTo>
                      <a:pt x="29147" y="172117"/>
                      <a:pt x="19050" y="161068"/>
                      <a:pt x="11430" y="146590"/>
                    </a:cubicBezTo>
                    <a:cubicBezTo>
                      <a:pt x="3810" y="132112"/>
                      <a:pt x="0" y="115157"/>
                      <a:pt x="0" y="95631"/>
                    </a:cubicBezTo>
                    <a:cubicBezTo>
                      <a:pt x="0" y="75914"/>
                      <a:pt x="3810" y="58769"/>
                      <a:pt x="11430" y="44291"/>
                    </a:cubicBezTo>
                    <a:cubicBezTo>
                      <a:pt x="19050" y="29813"/>
                      <a:pt x="29147" y="18860"/>
                      <a:pt x="41720" y="11335"/>
                    </a:cubicBezTo>
                    <a:cubicBezTo>
                      <a:pt x="54293" y="3810"/>
                      <a:pt x="67818" y="0"/>
                      <a:pt x="82106" y="0"/>
                    </a:cubicBezTo>
                    <a:cubicBezTo>
                      <a:pt x="94107" y="0"/>
                      <a:pt x="105442" y="2857"/>
                      <a:pt x="116015" y="8477"/>
                    </a:cubicBezTo>
                    <a:cubicBezTo>
                      <a:pt x="126587" y="14097"/>
                      <a:pt x="135065" y="22574"/>
                      <a:pt x="141446" y="33909"/>
                    </a:cubicBezTo>
                    <a:cubicBezTo>
                      <a:pt x="142875" y="20288"/>
                      <a:pt x="143637" y="10382"/>
                      <a:pt x="143923" y="4286"/>
                    </a:cubicBezTo>
                    <a:lnTo>
                      <a:pt x="175546" y="4286"/>
                    </a:lnTo>
                    <a:close/>
                    <a:moveTo>
                      <a:pt x="124206" y="143256"/>
                    </a:moveTo>
                    <a:cubicBezTo>
                      <a:pt x="134398" y="132874"/>
                      <a:pt x="139541" y="117062"/>
                      <a:pt x="139541" y="95631"/>
                    </a:cubicBezTo>
                    <a:cubicBezTo>
                      <a:pt x="139541" y="74486"/>
                      <a:pt x="134398" y="58864"/>
                      <a:pt x="124206" y="48673"/>
                    </a:cubicBezTo>
                    <a:cubicBezTo>
                      <a:pt x="114014" y="38576"/>
                      <a:pt x="101632" y="33528"/>
                      <a:pt x="87344" y="33528"/>
                    </a:cubicBezTo>
                    <a:cubicBezTo>
                      <a:pt x="72295" y="33528"/>
                      <a:pt x="60198" y="38957"/>
                      <a:pt x="51149" y="49721"/>
                    </a:cubicBezTo>
                    <a:cubicBezTo>
                      <a:pt x="42101" y="60579"/>
                      <a:pt x="37529" y="75819"/>
                      <a:pt x="37529" y="95536"/>
                    </a:cubicBezTo>
                    <a:cubicBezTo>
                      <a:pt x="37529" y="115538"/>
                      <a:pt x="42101" y="131064"/>
                      <a:pt x="51149" y="142113"/>
                    </a:cubicBezTo>
                    <a:cubicBezTo>
                      <a:pt x="60198" y="153162"/>
                      <a:pt x="72295" y="158687"/>
                      <a:pt x="87344" y="158687"/>
                    </a:cubicBezTo>
                    <a:cubicBezTo>
                      <a:pt x="101727" y="158782"/>
                      <a:pt x="114014" y="153543"/>
                      <a:pt x="124206" y="14325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39"/>
              <p:cNvSpPr/>
              <p:nvPr/>
            </p:nvSpPr>
            <p:spPr>
              <a:xfrm>
                <a:off x="2596990" y="5477065"/>
                <a:ext cx="179260" cy="191262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2" extrusionOk="0">
                    <a:moveTo>
                      <a:pt x="12382" y="45911"/>
                    </a:moveTo>
                    <a:cubicBezTo>
                      <a:pt x="20574" y="31337"/>
                      <a:pt x="31623" y="20003"/>
                      <a:pt x="45339" y="12002"/>
                    </a:cubicBezTo>
                    <a:cubicBezTo>
                      <a:pt x="59055" y="4001"/>
                      <a:pt x="74009" y="0"/>
                      <a:pt x="90011" y="0"/>
                    </a:cubicBezTo>
                    <a:cubicBezTo>
                      <a:pt x="105727" y="0"/>
                      <a:pt x="120491" y="4001"/>
                      <a:pt x="134112" y="12002"/>
                    </a:cubicBezTo>
                    <a:cubicBezTo>
                      <a:pt x="147733" y="20003"/>
                      <a:pt x="158686" y="31242"/>
                      <a:pt x="166878" y="45911"/>
                    </a:cubicBezTo>
                    <a:cubicBezTo>
                      <a:pt x="175069" y="60484"/>
                      <a:pt x="179261" y="77057"/>
                      <a:pt x="179261" y="95631"/>
                    </a:cubicBezTo>
                    <a:cubicBezTo>
                      <a:pt x="179261" y="114205"/>
                      <a:pt x="175165" y="130778"/>
                      <a:pt x="166878" y="145352"/>
                    </a:cubicBezTo>
                    <a:cubicBezTo>
                      <a:pt x="158686" y="159925"/>
                      <a:pt x="147733" y="171260"/>
                      <a:pt x="134112" y="179261"/>
                    </a:cubicBezTo>
                    <a:cubicBezTo>
                      <a:pt x="120491" y="187262"/>
                      <a:pt x="105727" y="191262"/>
                      <a:pt x="90011" y="191262"/>
                    </a:cubicBezTo>
                    <a:cubicBezTo>
                      <a:pt x="74009" y="191262"/>
                      <a:pt x="59150" y="187262"/>
                      <a:pt x="45339" y="179261"/>
                    </a:cubicBezTo>
                    <a:cubicBezTo>
                      <a:pt x="31623" y="171260"/>
                      <a:pt x="20574" y="160020"/>
                      <a:pt x="12382" y="145352"/>
                    </a:cubicBezTo>
                    <a:cubicBezTo>
                      <a:pt x="4191" y="130778"/>
                      <a:pt x="0" y="114205"/>
                      <a:pt x="0" y="95631"/>
                    </a:cubicBezTo>
                    <a:cubicBezTo>
                      <a:pt x="0" y="77057"/>
                      <a:pt x="4096" y="60484"/>
                      <a:pt x="12382" y="45911"/>
                    </a:cubicBezTo>
                    <a:close/>
                    <a:moveTo>
                      <a:pt x="52768" y="141542"/>
                    </a:moveTo>
                    <a:cubicBezTo>
                      <a:pt x="62484" y="152876"/>
                      <a:pt x="74866" y="158496"/>
                      <a:pt x="89630" y="158496"/>
                    </a:cubicBezTo>
                    <a:cubicBezTo>
                      <a:pt x="104680" y="158496"/>
                      <a:pt x="117062" y="152876"/>
                      <a:pt x="126682" y="141542"/>
                    </a:cubicBezTo>
                    <a:cubicBezTo>
                      <a:pt x="136303" y="130207"/>
                      <a:pt x="141161" y="114967"/>
                      <a:pt x="141161" y="95631"/>
                    </a:cubicBezTo>
                    <a:cubicBezTo>
                      <a:pt x="141161" y="76391"/>
                      <a:pt x="136303" y="61055"/>
                      <a:pt x="126492" y="49816"/>
                    </a:cubicBezTo>
                    <a:cubicBezTo>
                      <a:pt x="116776" y="38481"/>
                      <a:pt x="104489" y="32861"/>
                      <a:pt x="89630" y="32861"/>
                    </a:cubicBezTo>
                    <a:cubicBezTo>
                      <a:pt x="74771" y="32861"/>
                      <a:pt x="62484" y="38481"/>
                      <a:pt x="52768" y="49816"/>
                    </a:cubicBezTo>
                    <a:cubicBezTo>
                      <a:pt x="43053" y="61151"/>
                      <a:pt x="38100" y="76391"/>
                      <a:pt x="38100" y="95631"/>
                    </a:cubicBezTo>
                    <a:cubicBezTo>
                      <a:pt x="38100" y="114967"/>
                      <a:pt x="43053" y="130207"/>
                      <a:pt x="52768" y="14154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39"/>
              <p:cNvSpPr/>
              <p:nvPr/>
            </p:nvSpPr>
            <p:spPr>
              <a:xfrm>
                <a:off x="2806540" y="5477065"/>
                <a:ext cx="179260" cy="191262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2" extrusionOk="0">
                    <a:moveTo>
                      <a:pt x="12382" y="45911"/>
                    </a:moveTo>
                    <a:cubicBezTo>
                      <a:pt x="20574" y="31337"/>
                      <a:pt x="31623" y="20003"/>
                      <a:pt x="45339" y="12002"/>
                    </a:cubicBezTo>
                    <a:cubicBezTo>
                      <a:pt x="59055" y="4001"/>
                      <a:pt x="74009" y="0"/>
                      <a:pt x="90011" y="0"/>
                    </a:cubicBezTo>
                    <a:cubicBezTo>
                      <a:pt x="105727" y="0"/>
                      <a:pt x="120491" y="4001"/>
                      <a:pt x="134112" y="12002"/>
                    </a:cubicBezTo>
                    <a:cubicBezTo>
                      <a:pt x="147733" y="20003"/>
                      <a:pt x="158686" y="31242"/>
                      <a:pt x="166878" y="45911"/>
                    </a:cubicBezTo>
                    <a:cubicBezTo>
                      <a:pt x="175069" y="60484"/>
                      <a:pt x="179261" y="77057"/>
                      <a:pt x="179261" y="95631"/>
                    </a:cubicBezTo>
                    <a:cubicBezTo>
                      <a:pt x="179261" y="114205"/>
                      <a:pt x="175165" y="130778"/>
                      <a:pt x="166878" y="145352"/>
                    </a:cubicBezTo>
                    <a:cubicBezTo>
                      <a:pt x="158686" y="159925"/>
                      <a:pt x="147733" y="171260"/>
                      <a:pt x="134112" y="179261"/>
                    </a:cubicBezTo>
                    <a:cubicBezTo>
                      <a:pt x="120491" y="187262"/>
                      <a:pt x="105727" y="191262"/>
                      <a:pt x="90011" y="191262"/>
                    </a:cubicBezTo>
                    <a:cubicBezTo>
                      <a:pt x="74009" y="191262"/>
                      <a:pt x="59150" y="187262"/>
                      <a:pt x="45339" y="179261"/>
                    </a:cubicBezTo>
                    <a:cubicBezTo>
                      <a:pt x="31623" y="171260"/>
                      <a:pt x="20574" y="160020"/>
                      <a:pt x="12382" y="145352"/>
                    </a:cubicBezTo>
                    <a:cubicBezTo>
                      <a:pt x="4191" y="130778"/>
                      <a:pt x="0" y="114205"/>
                      <a:pt x="0" y="95631"/>
                    </a:cubicBezTo>
                    <a:cubicBezTo>
                      <a:pt x="0" y="77057"/>
                      <a:pt x="4191" y="60484"/>
                      <a:pt x="12382" y="45911"/>
                    </a:cubicBezTo>
                    <a:close/>
                    <a:moveTo>
                      <a:pt x="52769" y="141542"/>
                    </a:moveTo>
                    <a:cubicBezTo>
                      <a:pt x="62484" y="152876"/>
                      <a:pt x="74867" y="158496"/>
                      <a:pt x="89630" y="158496"/>
                    </a:cubicBezTo>
                    <a:cubicBezTo>
                      <a:pt x="104680" y="158496"/>
                      <a:pt x="117062" y="152876"/>
                      <a:pt x="126682" y="141542"/>
                    </a:cubicBezTo>
                    <a:cubicBezTo>
                      <a:pt x="136303" y="130207"/>
                      <a:pt x="141161" y="114967"/>
                      <a:pt x="141161" y="95631"/>
                    </a:cubicBezTo>
                    <a:cubicBezTo>
                      <a:pt x="141161" y="76391"/>
                      <a:pt x="136303" y="61055"/>
                      <a:pt x="126492" y="49816"/>
                    </a:cubicBezTo>
                    <a:cubicBezTo>
                      <a:pt x="116777" y="38481"/>
                      <a:pt x="104489" y="32861"/>
                      <a:pt x="89630" y="32861"/>
                    </a:cubicBezTo>
                    <a:cubicBezTo>
                      <a:pt x="74771" y="32861"/>
                      <a:pt x="62484" y="38481"/>
                      <a:pt x="52769" y="49816"/>
                    </a:cubicBezTo>
                    <a:cubicBezTo>
                      <a:pt x="43053" y="61151"/>
                      <a:pt x="38100" y="76391"/>
                      <a:pt x="38100" y="95631"/>
                    </a:cubicBezTo>
                    <a:cubicBezTo>
                      <a:pt x="38100" y="114967"/>
                      <a:pt x="43053" y="130207"/>
                      <a:pt x="52769" y="14154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39"/>
              <p:cNvSpPr/>
              <p:nvPr/>
            </p:nvSpPr>
            <p:spPr>
              <a:xfrm>
                <a:off x="3016186" y="5396007"/>
                <a:ext cx="175640" cy="272414"/>
              </a:xfrm>
              <a:custGeom>
                <a:avLst/>
                <a:gdLst/>
                <a:ahLst/>
                <a:cxnLst/>
                <a:rect l="l" t="t" r="r" b="b"/>
                <a:pathLst>
                  <a:path w="175640" h="272414" extrusionOk="0">
                    <a:moveTo>
                      <a:pt x="139636" y="0"/>
                    </a:moveTo>
                    <a:lnTo>
                      <a:pt x="175641" y="0"/>
                    </a:lnTo>
                    <a:lnTo>
                      <a:pt x="175641" y="268510"/>
                    </a:lnTo>
                    <a:lnTo>
                      <a:pt x="143923" y="268510"/>
                    </a:lnTo>
                    <a:cubicBezTo>
                      <a:pt x="142780" y="252508"/>
                      <a:pt x="141922" y="242506"/>
                      <a:pt x="141446" y="238506"/>
                    </a:cubicBezTo>
                    <a:cubicBezTo>
                      <a:pt x="134874" y="249841"/>
                      <a:pt x="126206" y="258223"/>
                      <a:pt x="115538" y="263938"/>
                    </a:cubicBezTo>
                    <a:cubicBezTo>
                      <a:pt x="104870" y="269557"/>
                      <a:pt x="93536" y="272415"/>
                      <a:pt x="81534" y="272415"/>
                    </a:cubicBezTo>
                    <a:cubicBezTo>
                      <a:pt x="67151" y="272415"/>
                      <a:pt x="53816" y="268605"/>
                      <a:pt x="41338" y="261080"/>
                    </a:cubicBezTo>
                    <a:cubicBezTo>
                      <a:pt x="28861" y="253555"/>
                      <a:pt x="18859" y="242602"/>
                      <a:pt x="11335" y="228124"/>
                    </a:cubicBezTo>
                    <a:cubicBezTo>
                      <a:pt x="3810" y="213646"/>
                      <a:pt x="0" y="196596"/>
                      <a:pt x="0" y="176784"/>
                    </a:cubicBezTo>
                    <a:cubicBezTo>
                      <a:pt x="0" y="157258"/>
                      <a:pt x="3715" y="140303"/>
                      <a:pt x="11335" y="125825"/>
                    </a:cubicBezTo>
                    <a:cubicBezTo>
                      <a:pt x="18859" y="111347"/>
                      <a:pt x="28861" y="100298"/>
                      <a:pt x="41338" y="92678"/>
                    </a:cubicBezTo>
                    <a:cubicBezTo>
                      <a:pt x="53816" y="85058"/>
                      <a:pt x="67246" y="81248"/>
                      <a:pt x="81534" y="81248"/>
                    </a:cubicBezTo>
                    <a:cubicBezTo>
                      <a:pt x="93059" y="81248"/>
                      <a:pt x="103918" y="83820"/>
                      <a:pt x="114205" y="88963"/>
                    </a:cubicBezTo>
                    <a:cubicBezTo>
                      <a:pt x="124396" y="94107"/>
                      <a:pt x="132969" y="101822"/>
                      <a:pt x="139827" y="111919"/>
                    </a:cubicBezTo>
                    <a:lnTo>
                      <a:pt x="139827" y="0"/>
                    </a:lnTo>
                    <a:close/>
                    <a:moveTo>
                      <a:pt x="124301" y="224409"/>
                    </a:moveTo>
                    <a:cubicBezTo>
                      <a:pt x="134493" y="214027"/>
                      <a:pt x="139636" y="198215"/>
                      <a:pt x="139636" y="176784"/>
                    </a:cubicBezTo>
                    <a:cubicBezTo>
                      <a:pt x="139636" y="155638"/>
                      <a:pt x="134493" y="140017"/>
                      <a:pt x="124301" y="129826"/>
                    </a:cubicBezTo>
                    <a:cubicBezTo>
                      <a:pt x="114109" y="119729"/>
                      <a:pt x="101727" y="114681"/>
                      <a:pt x="87439" y="114681"/>
                    </a:cubicBezTo>
                    <a:cubicBezTo>
                      <a:pt x="72390" y="114681"/>
                      <a:pt x="60293" y="120110"/>
                      <a:pt x="51244" y="130873"/>
                    </a:cubicBezTo>
                    <a:cubicBezTo>
                      <a:pt x="42196" y="141732"/>
                      <a:pt x="37624" y="156972"/>
                      <a:pt x="37624" y="176689"/>
                    </a:cubicBezTo>
                    <a:cubicBezTo>
                      <a:pt x="37624" y="196691"/>
                      <a:pt x="42196" y="212217"/>
                      <a:pt x="51244" y="223266"/>
                    </a:cubicBezTo>
                    <a:cubicBezTo>
                      <a:pt x="60293" y="234315"/>
                      <a:pt x="72390" y="239839"/>
                      <a:pt x="87439" y="239839"/>
                    </a:cubicBezTo>
                    <a:cubicBezTo>
                      <a:pt x="101822" y="239935"/>
                      <a:pt x="114109" y="234696"/>
                      <a:pt x="124301" y="22440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39"/>
              <p:cNvSpPr/>
              <p:nvPr/>
            </p:nvSpPr>
            <p:spPr>
              <a:xfrm>
                <a:off x="3243357" y="5477160"/>
                <a:ext cx="175736" cy="269271"/>
              </a:xfrm>
              <a:custGeom>
                <a:avLst/>
                <a:gdLst/>
                <a:ahLst/>
                <a:cxnLst/>
                <a:rect l="l" t="t" r="r" b="b"/>
                <a:pathLst>
                  <a:path w="175736" h="269271" extrusionOk="0">
                    <a:moveTo>
                      <a:pt x="134588" y="11430"/>
                    </a:moveTo>
                    <a:cubicBezTo>
                      <a:pt x="146971" y="19050"/>
                      <a:pt x="156877" y="30099"/>
                      <a:pt x="164402" y="44577"/>
                    </a:cubicBezTo>
                    <a:cubicBezTo>
                      <a:pt x="171926" y="59055"/>
                      <a:pt x="175736" y="76010"/>
                      <a:pt x="175736" y="95536"/>
                    </a:cubicBezTo>
                    <a:cubicBezTo>
                      <a:pt x="175736" y="115253"/>
                      <a:pt x="171926" y="132397"/>
                      <a:pt x="164402" y="146876"/>
                    </a:cubicBezTo>
                    <a:cubicBezTo>
                      <a:pt x="156877" y="161354"/>
                      <a:pt x="146971" y="172307"/>
                      <a:pt x="134588" y="179832"/>
                    </a:cubicBezTo>
                    <a:cubicBezTo>
                      <a:pt x="122206" y="187357"/>
                      <a:pt x="109061" y="191167"/>
                      <a:pt x="94869" y="191167"/>
                    </a:cubicBezTo>
                    <a:cubicBezTo>
                      <a:pt x="83058" y="191167"/>
                      <a:pt x="72009" y="188595"/>
                      <a:pt x="61722" y="183452"/>
                    </a:cubicBezTo>
                    <a:cubicBezTo>
                      <a:pt x="51340" y="178308"/>
                      <a:pt x="42863" y="170497"/>
                      <a:pt x="36290" y="160211"/>
                    </a:cubicBezTo>
                    <a:lnTo>
                      <a:pt x="36290" y="269272"/>
                    </a:lnTo>
                    <a:lnTo>
                      <a:pt x="0" y="269272"/>
                    </a:lnTo>
                    <a:lnTo>
                      <a:pt x="0" y="4286"/>
                    </a:lnTo>
                    <a:lnTo>
                      <a:pt x="32099" y="4286"/>
                    </a:lnTo>
                    <a:cubicBezTo>
                      <a:pt x="32575" y="16097"/>
                      <a:pt x="33242" y="26003"/>
                      <a:pt x="34195" y="34290"/>
                    </a:cubicBezTo>
                    <a:cubicBezTo>
                      <a:pt x="40767" y="22955"/>
                      <a:pt x="49435" y="14478"/>
                      <a:pt x="60103" y="8668"/>
                    </a:cubicBezTo>
                    <a:cubicBezTo>
                      <a:pt x="70771" y="2953"/>
                      <a:pt x="82391" y="0"/>
                      <a:pt x="94869" y="0"/>
                    </a:cubicBezTo>
                    <a:cubicBezTo>
                      <a:pt x="108966" y="0"/>
                      <a:pt x="122206" y="3810"/>
                      <a:pt x="134588" y="11430"/>
                    </a:cubicBezTo>
                    <a:close/>
                    <a:moveTo>
                      <a:pt x="124492" y="141637"/>
                    </a:moveTo>
                    <a:cubicBezTo>
                      <a:pt x="133445" y="130683"/>
                      <a:pt x="137922" y="115348"/>
                      <a:pt x="137922" y="95631"/>
                    </a:cubicBezTo>
                    <a:cubicBezTo>
                      <a:pt x="137922" y="76105"/>
                      <a:pt x="133350" y="60770"/>
                      <a:pt x="124301" y="49625"/>
                    </a:cubicBezTo>
                    <a:cubicBezTo>
                      <a:pt x="115252" y="38481"/>
                      <a:pt x="103346" y="32861"/>
                      <a:pt x="88487" y="32861"/>
                    </a:cubicBezTo>
                    <a:cubicBezTo>
                      <a:pt x="74104" y="32861"/>
                      <a:pt x="61817" y="38005"/>
                      <a:pt x="51625" y="48387"/>
                    </a:cubicBezTo>
                    <a:cubicBezTo>
                      <a:pt x="41434" y="58769"/>
                      <a:pt x="36290" y="74486"/>
                      <a:pt x="36290" y="95631"/>
                    </a:cubicBezTo>
                    <a:cubicBezTo>
                      <a:pt x="36290" y="117062"/>
                      <a:pt x="41434" y="132779"/>
                      <a:pt x="51625" y="142875"/>
                    </a:cubicBezTo>
                    <a:cubicBezTo>
                      <a:pt x="61817" y="152971"/>
                      <a:pt x="74104" y="158020"/>
                      <a:pt x="88487" y="158020"/>
                    </a:cubicBezTo>
                    <a:cubicBezTo>
                      <a:pt x="103632" y="158020"/>
                      <a:pt x="115538" y="152590"/>
                      <a:pt x="124492" y="14163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39"/>
              <p:cNvSpPr/>
              <p:nvPr/>
            </p:nvSpPr>
            <p:spPr>
              <a:xfrm>
                <a:off x="3459955" y="5477160"/>
                <a:ext cx="175736" cy="269271"/>
              </a:xfrm>
              <a:custGeom>
                <a:avLst/>
                <a:gdLst/>
                <a:ahLst/>
                <a:cxnLst/>
                <a:rect l="l" t="t" r="r" b="b"/>
                <a:pathLst>
                  <a:path w="175736" h="269271" extrusionOk="0">
                    <a:moveTo>
                      <a:pt x="134588" y="11430"/>
                    </a:moveTo>
                    <a:cubicBezTo>
                      <a:pt x="146971" y="19050"/>
                      <a:pt x="156877" y="30099"/>
                      <a:pt x="164401" y="44577"/>
                    </a:cubicBezTo>
                    <a:cubicBezTo>
                      <a:pt x="171926" y="59055"/>
                      <a:pt x="175736" y="76010"/>
                      <a:pt x="175736" y="95536"/>
                    </a:cubicBezTo>
                    <a:cubicBezTo>
                      <a:pt x="175736" y="115253"/>
                      <a:pt x="171926" y="132397"/>
                      <a:pt x="164401" y="146876"/>
                    </a:cubicBezTo>
                    <a:cubicBezTo>
                      <a:pt x="156877" y="161354"/>
                      <a:pt x="146971" y="172307"/>
                      <a:pt x="134588" y="179832"/>
                    </a:cubicBezTo>
                    <a:cubicBezTo>
                      <a:pt x="122206" y="187357"/>
                      <a:pt x="109061" y="191167"/>
                      <a:pt x="94869" y="191167"/>
                    </a:cubicBezTo>
                    <a:cubicBezTo>
                      <a:pt x="83058" y="191167"/>
                      <a:pt x="72009" y="188595"/>
                      <a:pt x="61722" y="183452"/>
                    </a:cubicBezTo>
                    <a:cubicBezTo>
                      <a:pt x="51340" y="178308"/>
                      <a:pt x="42863" y="170497"/>
                      <a:pt x="36290" y="160211"/>
                    </a:cubicBezTo>
                    <a:lnTo>
                      <a:pt x="36290" y="269272"/>
                    </a:lnTo>
                    <a:lnTo>
                      <a:pt x="0" y="269272"/>
                    </a:lnTo>
                    <a:lnTo>
                      <a:pt x="0" y="4286"/>
                    </a:lnTo>
                    <a:lnTo>
                      <a:pt x="32099" y="4286"/>
                    </a:lnTo>
                    <a:cubicBezTo>
                      <a:pt x="32575" y="16097"/>
                      <a:pt x="33242" y="26003"/>
                      <a:pt x="34195" y="34290"/>
                    </a:cubicBezTo>
                    <a:cubicBezTo>
                      <a:pt x="40767" y="22955"/>
                      <a:pt x="49435" y="14478"/>
                      <a:pt x="60103" y="8668"/>
                    </a:cubicBezTo>
                    <a:cubicBezTo>
                      <a:pt x="70771" y="2953"/>
                      <a:pt x="82391" y="0"/>
                      <a:pt x="94869" y="0"/>
                    </a:cubicBezTo>
                    <a:cubicBezTo>
                      <a:pt x="109061" y="0"/>
                      <a:pt x="122206" y="3810"/>
                      <a:pt x="134588" y="11430"/>
                    </a:cubicBezTo>
                    <a:close/>
                    <a:moveTo>
                      <a:pt x="124587" y="141637"/>
                    </a:moveTo>
                    <a:cubicBezTo>
                      <a:pt x="133541" y="130683"/>
                      <a:pt x="138017" y="115348"/>
                      <a:pt x="138017" y="95631"/>
                    </a:cubicBezTo>
                    <a:cubicBezTo>
                      <a:pt x="138017" y="76105"/>
                      <a:pt x="133445" y="60770"/>
                      <a:pt x="124396" y="49625"/>
                    </a:cubicBezTo>
                    <a:cubicBezTo>
                      <a:pt x="115348" y="38481"/>
                      <a:pt x="103442" y="32861"/>
                      <a:pt x="88583" y="32861"/>
                    </a:cubicBezTo>
                    <a:cubicBezTo>
                      <a:pt x="74200" y="32861"/>
                      <a:pt x="61913" y="38005"/>
                      <a:pt x="51721" y="48387"/>
                    </a:cubicBezTo>
                    <a:cubicBezTo>
                      <a:pt x="41529" y="58769"/>
                      <a:pt x="36386" y="74486"/>
                      <a:pt x="36386" y="95631"/>
                    </a:cubicBezTo>
                    <a:cubicBezTo>
                      <a:pt x="36386" y="117062"/>
                      <a:pt x="41529" y="132779"/>
                      <a:pt x="51721" y="142875"/>
                    </a:cubicBezTo>
                    <a:cubicBezTo>
                      <a:pt x="61913" y="152971"/>
                      <a:pt x="74200" y="158020"/>
                      <a:pt x="88583" y="158020"/>
                    </a:cubicBezTo>
                    <a:cubicBezTo>
                      <a:pt x="103632" y="158020"/>
                      <a:pt x="115633" y="152590"/>
                      <a:pt x="124587" y="14163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39"/>
              <p:cNvSpPr/>
              <p:nvPr/>
            </p:nvSpPr>
            <p:spPr>
              <a:xfrm>
                <a:off x="3652360" y="5428488"/>
                <a:ext cx="131159" cy="239934"/>
              </a:xfrm>
              <a:custGeom>
                <a:avLst/>
                <a:gdLst/>
                <a:ahLst/>
                <a:cxnLst/>
                <a:rect l="l" t="t" r="r" b="b"/>
                <a:pathLst>
                  <a:path w="131159" h="239934" extrusionOk="0">
                    <a:moveTo>
                      <a:pt x="131159" y="228600"/>
                    </a:moveTo>
                    <a:cubicBezTo>
                      <a:pt x="120777" y="236125"/>
                      <a:pt x="107061" y="239934"/>
                      <a:pt x="89916" y="239934"/>
                    </a:cubicBezTo>
                    <a:cubicBezTo>
                      <a:pt x="72485" y="239934"/>
                      <a:pt x="58388" y="235077"/>
                      <a:pt x="47434" y="225457"/>
                    </a:cubicBezTo>
                    <a:cubicBezTo>
                      <a:pt x="36481" y="215836"/>
                      <a:pt x="31052" y="198691"/>
                      <a:pt x="31052" y="173926"/>
                    </a:cubicBezTo>
                    <a:lnTo>
                      <a:pt x="31052" y="84010"/>
                    </a:lnTo>
                    <a:lnTo>
                      <a:pt x="0" y="84010"/>
                    </a:lnTo>
                    <a:lnTo>
                      <a:pt x="0" y="52959"/>
                    </a:lnTo>
                    <a:lnTo>
                      <a:pt x="31052" y="52959"/>
                    </a:lnTo>
                    <a:lnTo>
                      <a:pt x="31052" y="0"/>
                    </a:lnTo>
                    <a:lnTo>
                      <a:pt x="67056" y="0"/>
                    </a:lnTo>
                    <a:lnTo>
                      <a:pt x="67056" y="52959"/>
                    </a:lnTo>
                    <a:lnTo>
                      <a:pt x="121063" y="52959"/>
                    </a:lnTo>
                    <a:lnTo>
                      <a:pt x="121063" y="84010"/>
                    </a:lnTo>
                    <a:lnTo>
                      <a:pt x="67056" y="84010"/>
                    </a:lnTo>
                    <a:lnTo>
                      <a:pt x="67056" y="169069"/>
                    </a:lnTo>
                    <a:cubicBezTo>
                      <a:pt x="67056" y="194500"/>
                      <a:pt x="76486" y="207169"/>
                      <a:pt x="95250" y="207169"/>
                    </a:cubicBezTo>
                    <a:cubicBezTo>
                      <a:pt x="103727" y="207169"/>
                      <a:pt x="111633" y="204978"/>
                      <a:pt x="118872" y="200501"/>
                    </a:cubicBezTo>
                    <a:lnTo>
                      <a:pt x="131159" y="22860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39"/>
              <p:cNvSpPr/>
              <p:nvPr/>
            </p:nvSpPr>
            <p:spPr>
              <a:xfrm>
                <a:off x="3814857" y="5621464"/>
                <a:ext cx="45815" cy="47244"/>
              </a:xfrm>
              <a:custGeom>
                <a:avLst/>
                <a:gdLst/>
                <a:ahLst/>
                <a:cxnLst/>
                <a:rect l="l" t="t" r="r" b="b"/>
                <a:pathLst>
                  <a:path w="45815" h="47244" extrusionOk="0">
                    <a:moveTo>
                      <a:pt x="6572" y="40196"/>
                    </a:moveTo>
                    <a:cubicBezTo>
                      <a:pt x="2191" y="35528"/>
                      <a:pt x="0" y="30004"/>
                      <a:pt x="0" y="23622"/>
                    </a:cubicBezTo>
                    <a:cubicBezTo>
                      <a:pt x="0" y="17050"/>
                      <a:pt x="2191" y="11430"/>
                      <a:pt x="6572" y="6858"/>
                    </a:cubicBezTo>
                    <a:cubicBezTo>
                      <a:pt x="10954" y="2286"/>
                      <a:pt x="16288" y="0"/>
                      <a:pt x="22574" y="0"/>
                    </a:cubicBezTo>
                    <a:cubicBezTo>
                      <a:pt x="29147" y="0"/>
                      <a:pt x="34671" y="2286"/>
                      <a:pt x="39148" y="6858"/>
                    </a:cubicBezTo>
                    <a:cubicBezTo>
                      <a:pt x="43625" y="11430"/>
                      <a:pt x="45815" y="17050"/>
                      <a:pt x="45815" y="23622"/>
                    </a:cubicBezTo>
                    <a:cubicBezTo>
                      <a:pt x="45815" y="30004"/>
                      <a:pt x="43529" y="35528"/>
                      <a:pt x="38957" y="40196"/>
                    </a:cubicBezTo>
                    <a:cubicBezTo>
                      <a:pt x="34385" y="44863"/>
                      <a:pt x="28861" y="47244"/>
                      <a:pt x="22574" y="47244"/>
                    </a:cubicBezTo>
                    <a:cubicBezTo>
                      <a:pt x="16288" y="47244"/>
                      <a:pt x="10858" y="44863"/>
                      <a:pt x="6572" y="4019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39"/>
              <p:cNvSpPr/>
              <p:nvPr/>
            </p:nvSpPr>
            <p:spPr>
              <a:xfrm>
                <a:off x="3861910" y="5428488"/>
                <a:ext cx="131159" cy="239934"/>
              </a:xfrm>
              <a:custGeom>
                <a:avLst/>
                <a:gdLst/>
                <a:ahLst/>
                <a:cxnLst/>
                <a:rect l="l" t="t" r="r" b="b"/>
                <a:pathLst>
                  <a:path w="131159" h="239934" extrusionOk="0">
                    <a:moveTo>
                      <a:pt x="131159" y="228600"/>
                    </a:moveTo>
                    <a:cubicBezTo>
                      <a:pt x="120777" y="236125"/>
                      <a:pt x="107061" y="239934"/>
                      <a:pt x="89916" y="239934"/>
                    </a:cubicBezTo>
                    <a:cubicBezTo>
                      <a:pt x="72485" y="239934"/>
                      <a:pt x="58388" y="235077"/>
                      <a:pt x="47434" y="225457"/>
                    </a:cubicBezTo>
                    <a:cubicBezTo>
                      <a:pt x="36481" y="215836"/>
                      <a:pt x="31052" y="198691"/>
                      <a:pt x="31052" y="173926"/>
                    </a:cubicBezTo>
                    <a:lnTo>
                      <a:pt x="31052" y="84010"/>
                    </a:lnTo>
                    <a:lnTo>
                      <a:pt x="0" y="84010"/>
                    </a:lnTo>
                    <a:lnTo>
                      <a:pt x="0" y="52959"/>
                    </a:lnTo>
                    <a:lnTo>
                      <a:pt x="31052" y="52959"/>
                    </a:lnTo>
                    <a:lnTo>
                      <a:pt x="31052" y="0"/>
                    </a:lnTo>
                    <a:lnTo>
                      <a:pt x="67056" y="0"/>
                    </a:lnTo>
                    <a:lnTo>
                      <a:pt x="67056" y="52959"/>
                    </a:lnTo>
                    <a:lnTo>
                      <a:pt x="121063" y="52959"/>
                    </a:lnTo>
                    <a:lnTo>
                      <a:pt x="121063" y="84010"/>
                    </a:lnTo>
                    <a:lnTo>
                      <a:pt x="67056" y="84010"/>
                    </a:lnTo>
                    <a:lnTo>
                      <a:pt x="67056" y="169069"/>
                    </a:lnTo>
                    <a:cubicBezTo>
                      <a:pt x="67056" y="194500"/>
                      <a:pt x="76486" y="207169"/>
                      <a:pt x="95250" y="207169"/>
                    </a:cubicBezTo>
                    <a:cubicBezTo>
                      <a:pt x="103727" y="207169"/>
                      <a:pt x="111633" y="204978"/>
                      <a:pt x="118872" y="200501"/>
                    </a:cubicBezTo>
                    <a:lnTo>
                      <a:pt x="131159" y="22860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39"/>
              <p:cNvSpPr/>
              <p:nvPr/>
            </p:nvSpPr>
            <p:spPr>
              <a:xfrm>
                <a:off x="4011738" y="5477160"/>
                <a:ext cx="154876" cy="191166"/>
              </a:xfrm>
              <a:custGeom>
                <a:avLst/>
                <a:gdLst/>
                <a:ahLst/>
                <a:cxnLst/>
                <a:rect l="l" t="t" r="r" b="b"/>
                <a:pathLst>
                  <a:path w="154876" h="191166" extrusionOk="0">
                    <a:moveTo>
                      <a:pt x="134588" y="19336"/>
                    </a:moveTo>
                    <a:cubicBezTo>
                      <a:pt x="148114" y="32290"/>
                      <a:pt x="154877" y="50863"/>
                      <a:pt x="154877" y="75057"/>
                    </a:cubicBezTo>
                    <a:lnTo>
                      <a:pt x="154877" y="187262"/>
                    </a:lnTo>
                    <a:lnTo>
                      <a:pt x="123444" y="187262"/>
                    </a:lnTo>
                    <a:cubicBezTo>
                      <a:pt x="122968" y="176689"/>
                      <a:pt x="122396" y="169164"/>
                      <a:pt x="121634" y="164687"/>
                    </a:cubicBezTo>
                    <a:cubicBezTo>
                      <a:pt x="110300" y="182309"/>
                      <a:pt x="92202" y="191167"/>
                      <a:pt x="67342" y="191167"/>
                    </a:cubicBezTo>
                    <a:cubicBezTo>
                      <a:pt x="55150" y="191167"/>
                      <a:pt x="43910" y="188976"/>
                      <a:pt x="33623" y="184499"/>
                    </a:cubicBezTo>
                    <a:cubicBezTo>
                      <a:pt x="23336" y="180022"/>
                      <a:pt x="15240" y="173546"/>
                      <a:pt x="9144" y="165068"/>
                    </a:cubicBezTo>
                    <a:cubicBezTo>
                      <a:pt x="3048" y="156591"/>
                      <a:pt x="0" y="146399"/>
                      <a:pt x="0" y="134398"/>
                    </a:cubicBezTo>
                    <a:cubicBezTo>
                      <a:pt x="0" y="116300"/>
                      <a:pt x="7430" y="101918"/>
                      <a:pt x="22193" y="91345"/>
                    </a:cubicBezTo>
                    <a:cubicBezTo>
                      <a:pt x="36957" y="80772"/>
                      <a:pt x="55912" y="75438"/>
                      <a:pt x="78962" y="75438"/>
                    </a:cubicBezTo>
                    <a:cubicBezTo>
                      <a:pt x="91916" y="75438"/>
                      <a:pt x="105156" y="77248"/>
                      <a:pt x="118777" y="80772"/>
                    </a:cubicBezTo>
                    <a:lnTo>
                      <a:pt x="118777" y="80105"/>
                    </a:lnTo>
                    <a:cubicBezTo>
                      <a:pt x="118777" y="63437"/>
                      <a:pt x="115443" y="51149"/>
                      <a:pt x="108871" y="43244"/>
                    </a:cubicBezTo>
                    <a:cubicBezTo>
                      <a:pt x="102299" y="35338"/>
                      <a:pt x="92393" y="31432"/>
                      <a:pt x="79248" y="31432"/>
                    </a:cubicBezTo>
                    <a:cubicBezTo>
                      <a:pt x="68675" y="31432"/>
                      <a:pt x="59817" y="33719"/>
                      <a:pt x="52578" y="38290"/>
                    </a:cubicBezTo>
                    <a:cubicBezTo>
                      <a:pt x="45434" y="42863"/>
                      <a:pt x="39338" y="49530"/>
                      <a:pt x="34385" y="58198"/>
                    </a:cubicBezTo>
                    <a:lnTo>
                      <a:pt x="7525" y="42672"/>
                    </a:lnTo>
                    <a:cubicBezTo>
                      <a:pt x="13430" y="29718"/>
                      <a:pt x="22955" y="19431"/>
                      <a:pt x="36100" y="11621"/>
                    </a:cubicBezTo>
                    <a:cubicBezTo>
                      <a:pt x="49244" y="3810"/>
                      <a:pt x="64294" y="0"/>
                      <a:pt x="81248" y="0"/>
                    </a:cubicBezTo>
                    <a:cubicBezTo>
                      <a:pt x="103346" y="0"/>
                      <a:pt x="121063" y="6477"/>
                      <a:pt x="134588" y="19336"/>
                    </a:cubicBezTo>
                    <a:close/>
                    <a:moveTo>
                      <a:pt x="118872" y="108299"/>
                    </a:moveTo>
                    <a:cubicBezTo>
                      <a:pt x="104775" y="104775"/>
                      <a:pt x="92393" y="102965"/>
                      <a:pt x="81820" y="102965"/>
                    </a:cubicBezTo>
                    <a:cubicBezTo>
                      <a:pt x="67723" y="102965"/>
                      <a:pt x="56769" y="105632"/>
                      <a:pt x="49054" y="111062"/>
                    </a:cubicBezTo>
                    <a:cubicBezTo>
                      <a:pt x="41243" y="116491"/>
                      <a:pt x="37433" y="124015"/>
                      <a:pt x="37433" y="133636"/>
                    </a:cubicBezTo>
                    <a:cubicBezTo>
                      <a:pt x="37433" y="142304"/>
                      <a:pt x="40577" y="149257"/>
                      <a:pt x="46958" y="154305"/>
                    </a:cubicBezTo>
                    <a:cubicBezTo>
                      <a:pt x="53340" y="159353"/>
                      <a:pt x="61627" y="161925"/>
                      <a:pt x="72009" y="161925"/>
                    </a:cubicBezTo>
                    <a:cubicBezTo>
                      <a:pt x="84963" y="161925"/>
                      <a:pt x="96012" y="158210"/>
                      <a:pt x="105156" y="150781"/>
                    </a:cubicBezTo>
                    <a:cubicBezTo>
                      <a:pt x="114300" y="143351"/>
                      <a:pt x="118872" y="133064"/>
                      <a:pt x="118872" y="119920"/>
                    </a:cubicBezTo>
                    <a:lnTo>
                      <a:pt x="118872" y="108299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39"/>
              <p:cNvSpPr/>
              <p:nvPr/>
            </p:nvSpPr>
            <p:spPr>
              <a:xfrm>
                <a:off x="4204715" y="5477065"/>
                <a:ext cx="179260" cy="191262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2" extrusionOk="0">
                    <a:moveTo>
                      <a:pt x="12383" y="45911"/>
                    </a:moveTo>
                    <a:cubicBezTo>
                      <a:pt x="20574" y="31337"/>
                      <a:pt x="31623" y="20003"/>
                      <a:pt x="45339" y="12002"/>
                    </a:cubicBezTo>
                    <a:cubicBezTo>
                      <a:pt x="59055" y="4001"/>
                      <a:pt x="74009" y="0"/>
                      <a:pt x="90011" y="0"/>
                    </a:cubicBezTo>
                    <a:cubicBezTo>
                      <a:pt x="105727" y="0"/>
                      <a:pt x="120491" y="4001"/>
                      <a:pt x="134112" y="12002"/>
                    </a:cubicBezTo>
                    <a:cubicBezTo>
                      <a:pt x="147733" y="20003"/>
                      <a:pt x="158687" y="31242"/>
                      <a:pt x="166878" y="45911"/>
                    </a:cubicBezTo>
                    <a:cubicBezTo>
                      <a:pt x="175070" y="60484"/>
                      <a:pt x="179260" y="77057"/>
                      <a:pt x="179260" y="95631"/>
                    </a:cubicBezTo>
                    <a:cubicBezTo>
                      <a:pt x="179260" y="114205"/>
                      <a:pt x="175165" y="130778"/>
                      <a:pt x="166878" y="145352"/>
                    </a:cubicBezTo>
                    <a:cubicBezTo>
                      <a:pt x="158687" y="159925"/>
                      <a:pt x="147733" y="171260"/>
                      <a:pt x="134112" y="179261"/>
                    </a:cubicBezTo>
                    <a:cubicBezTo>
                      <a:pt x="120491" y="187262"/>
                      <a:pt x="105727" y="191262"/>
                      <a:pt x="90011" y="191262"/>
                    </a:cubicBezTo>
                    <a:cubicBezTo>
                      <a:pt x="74009" y="191262"/>
                      <a:pt x="59150" y="187262"/>
                      <a:pt x="45339" y="179261"/>
                    </a:cubicBezTo>
                    <a:cubicBezTo>
                      <a:pt x="31623" y="171260"/>
                      <a:pt x="20574" y="160020"/>
                      <a:pt x="12383" y="145352"/>
                    </a:cubicBezTo>
                    <a:cubicBezTo>
                      <a:pt x="4191" y="130778"/>
                      <a:pt x="0" y="114205"/>
                      <a:pt x="0" y="95631"/>
                    </a:cubicBezTo>
                    <a:cubicBezTo>
                      <a:pt x="0" y="77057"/>
                      <a:pt x="4096" y="60484"/>
                      <a:pt x="12383" y="45911"/>
                    </a:cubicBezTo>
                    <a:close/>
                    <a:moveTo>
                      <a:pt x="52768" y="141542"/>
                    </a:moveTo>
                    <a:cubicBezTo>
                      <a:pt x="62484" y="152876"/>
                      <a:pt x="74867" y="158496"/>
                      <a:pt x="89630" y="158496"/>
                    </a:cubicBezTo>
                    <a:cubicBezTo>
                      <a:pt x="104680" y="158496"/>
                      <a:pt x="117062" y="152876"/>
                      <a:pt x="126683" y="141542"/>
                    </a:cubicBezTo>
                    <a:cubicBezTo>
                      <a:pt x="136303" y="130207"/>
                      <a:pt x="141160" y="114967"/>
                      <a:pt x="141160" y="95631"/>
                    </a:cubicBezTo>
                    <a:cubicBezTo>
                      <a:pt x="141160" y="76391"/>
                      <a:pt x="136303" y="61055"/>
                      <a:pt x="126492" y="49816"/>
                    </a:cubicBezTo>
                    <a:cubicBezTo>
                      <a:pt x="116776" y="38481"/>
                      <a:pt x="104489" y="32861"/>
                      <a:pt x="89630" y="32861"/>
                    </a:cubicBezTo>
                    <a:cubicBezTo>
                      <a:pt x="74771" y="32861"/>
                      <a:pt x="62484" y="38481"/>
                      <a:pt x="52768" y="49816"/>
                    </a:cubicBezTo>
                    <a:cubicBezTo>
                      <a:pt x="43053" y="61151"/>
                      <a:pt x="38100" y="76391"/>
                      <a:pt x="38100" y="95631"/>
                    </a:cubicBezTo>
                    <a:cubicBezTo>
                      <a:pt x="38100" y="114967"/>
                      <a:pt x="42958" y="130207"/>
                      <a:pt x="52768" y="14154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39"/>
              <p:cNvSpPr/>
              <p:nvPr/>
            </p:nvSpPr>
            <p:spPr>
              <a:xfrm>
                <a:off x="4424838" y="5395912"/>
                <a:ext cx="175736" cy="272415"/>
              </a:xfrm>
              <a:custGeom>
                <a:avLst/>
                <a:gdLst/>
                <a:ahLst/>
                <a:cxnLst/>
                <a:rect l="l" t="t" r="r" b="b"/>
                <a:pathLst>
                  <a:path w="175736" h="272415" extrusionOk="0">
                    <a:moveTo>
                      <a:pt x="134588" y="92678"/>
                    </a:moveTo>
                    <a:cubicBezTo>
                      <a:pt x="146971" y="100298"/>
                      <a:pt x="156877" y="111347"/>
                      <a:pt x="164401" y="125825"/>
                    </a:cubicBezTo>
                    <a:cubicBezTo>
                      <a:pt x="171926" y="140303"/>
                      <a:pt x="175736" y="157258"/>
                      <a:pt x="175736" y="176784"/>
                    </a:cubicBezTo>
                    <a:cubicBezTo>
                      <a:pt x="175736" y="196501"/>
                      <a:pt x="171926" y="213646"/>
                      <a:pt x="164401" y="228124"/>
                    </a:cubicBezTo>
                    <a:cubicBezTo>
                      <a:pt x="156877" y="242602"/>
                      <a:pt x="146971" y="253555"/>
                      <a:pt x="134588" y="261080"/>
                    </a:cubicBezTo>
                    <a:cubicBezTo>
                      <a:pt x="122206" y="268605"/>
                      <a:pt x="109061" y="272415"/>
                      <a:pt x="94869" y="272415"/>
                    </a:cubicBezTo>
                    <a:cubicBezTo>
                      <a:pt x="82582" y="272415"/>
                      <a:pt x="71056" y="269557"/>
                      <a:pt x="60293" y="263938"/>
                    </a:cubicBezTo>
                    <a:cubicBezTo>
                      <a:pt x="49435" y="258318"/>
                      <a:pt x="40767" y="249841"/>
                      <a:pt x="34195" y="238506"/>
                    </a:cubicBezTo>
                    <a:cubicBezTo>
                      <a:pt x="33242" y="247650"/>
                      <a:pt x="32575" y="257651"/>
                      <a:pt x="32099" y="268510"/>
                    </a:cubicBezTo>
                    <a:lnTo>
                      <a:pt x="0" y="268510"/>
                    </a:lnTo>
                    <a:lnTo>
                      <a:pt x="0" y="0"/>
                    </a:lnTo>
                    <a:lnTo>
                      <a:pt x="36290" y="0"/>
                    </a:lnTo>
                    <a:lnTo>
                      <a:pt x="36290" y="112204"/>
                    </a:lnTo>
                    <a:cubicBezTo>
                      <a:pt x="42863" y="101822"/>
                      <a:pt x="51244" y="94107"/>
                      <a:pt x="61531" y="88963"/>
                    </a:cubicBezTo>
                    <a:cubicBezTo>
                      <a:pt x="71723" y="83820"/>
                      <a:pt x="82867" y="81248"/>
                      <a:pt x="94869" y="81248"/>
                    </a:cubicBezTo>
                    <a:cubicBezTo>
                      <a:pt x="109061" y="81248"/>
                      <a:pt x="122301" y="85058"/>
                      <a:pt x="134588" y="92678"/>
                    </a:cubicBezTo>
                    <a:close/>
                    <a:moveTo>
                      <a:pt x="124396" y="223266"/>
                    </a:moveTo>
                    <a:cubicBezTo>
                      <a:pt x="133445" y="212122"/>
                      <a:pt x="138017" y="196596"/>
                      <a:pt x="138017" y="176879"/>
                    </a:cubicBezTo>
                    <a:cubicBezTo>
                      <a:pt x="138017" y="157353"/>
                      <a:pt x="133541" y="142113"/>
                      <a:pt x="124587" y="131159"/>
                    </a:cubicBezTo>
                    <a:cubicBezTo>
                      <a:pt x="115633" y="120205"/>
                      <a:pt x="103632" y="114776"/>
                      <a:pt x="88583" y="114776"/>
                    </a:cubicBezTo>
                    <a:cubicBezTo>
                      <a:pt x="74200" y="114776"/>
                      <a:pt x="61913" y="119824"/>
                      <a:pt x="51721" y="129921"/>
                    </a:cubicBezTo>
                    <a:cubicBezTo>
                      <a:pt x="41529" y="140018"/>
                      <a:pt x="36385" y="155638"/>
                      <a:pt x="36385" y="176879"/>
                    </a:cubicBezTo>
                    <a:cubicBezTo>
                      <a:pt x="36385" y="198311"/>
                      <a:pt x="41529" y="214122"/>
                      <a:pt x="51721" y="224504"/>
                    </a:cubicBezTo>
                    <a:cubicBezTo>
                      <a:pt x="61913" y="234887"/>
                      <a:pt x="74200" y="240030"/>
                      <a:pt x="88583" y="240030"/>
                    </a:cubicBezTo>
                    <a:cubicBezTo>
                      <a:pt x="103442" y="240030"/>
                      <a:pt x="115348" y="234410"/>
                      <a:pt x="124396" y="22326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39"/>
              <p:cNvSpPr/>
              <p:nvPr/>
            </p:nvSpPr>
            <p:spPr>
              <a:xfrm>
                <a:off x="4629149" y="5477160"/>
                <a:ext cx="154876" cy="191166"/>
              </a:xfrm>
              <a:custGeom>
                <a:avLst/>
                <a:gdLst/>
                <a:ahLst/>
                <a:cxnLst/>
                <a:rect l="l" t="t" r="r" b="b"/>
                <a:pathLst>
                  <a:path w="154876" h="191166" extrusionOk="0">
                    <a:moveTo>
                      <a:pt x="134588" y="19336"/>
                    </a:moveTo>
                    <a:cubicBezTo>
                      <a:pt x="148114" y="32290"/>
                      <a:pt x="154877" y="50863"/>
                      <a:pt x="154877" y="75057"/>
                    </a:cubicBezTo>
                    <a:lnTo>
                      <a:pt x="154877" y="187262"/>
                    </a:lnTo>
                    <a:lnTo>
                      <a:pt x="123444" y="187262"/>
                    </a:lnTo>
                    <a:cubicBezTo>
                      <a:pt x="122968" y="176689"/>
                      <a:pt x="122396" y="169164"/>
                      <a:pt x="121634" y="164687"/>
                    </a:cubicBezTo>
                    <a:cubicBezTo>
                      <a:pt x="110299" y="182309"/>
                      <a:pt x="92202" y="191167"/>
                      <a:pt x="67342" y="191167"/>
                    </a:cubicBezTo>
                    <a:cubicBezTo>
                      <a:pt x="55150" y="191167"/>
                      <a:pt x="43910" y="188976"/>
                      <a:pt x="33623" y="184499"/>
                    </a:cubicBezTo>
                    <a:cubicBezTo>
                      <a:pt x="23336" y="180022"/>
                      <a:pt x="15240" y="173546"/>
                      <a:pt x="9144" y="165068"/>
                    </a:cubicBezTo>
                    <a:cubicBezTo>
                      <a:pt x="3048" y="156591"/>
                      <a:pt x="0" y="146399"/>
                      <a:pt x="0" y="134398"/>
                    </a:cubicBezTo>
                    <a:cubicBezTo>
                      <a:pt x="0" y="116300"/>
                      <a:pt x="7429" y="101918"/>
                      <a:pt x="22193" y="91345"/>
                    </a:cubicBezTo>
                    <a:cubicBezTo>
                      <a:pt x="36957" y="80772"/>
                      <a:pt x="55912" y="75438"/>
                      <a:pt x="78962" y="75438"/>
                    </a:cubicBezTo>
                    <a:cubicBezTo>
                      <a:pt x="91916" y="75438"/>
                      <a:pt x="105156" y="77248"/>
                      <a:pt x="118777" y="80772"/>
                    </a:cubicBezTo>
                    <a:lnTo>
                      <a:pt x="118777" y="80105"/>
                    </a:lnTo>
                    <a:cubicBezTo>
                      <a:pt x="118777" y="63437"/>
                      <a:pt x="115443" y="51149"/>
                      <a:pt x="108871" y="43244"/>
                    </a:cubicBezTo>
                    <a:cubicBezTo>
                      <a:pt x="102298" y="35338"/>
                      <a:pt x="92393" y="31432"/>
                      <a:pt x="79248" y="31432"/>
                    </a:cubicBezTo>
                    <a:cubicBezTo>
                      <a:pt x="68675" y="31432"/>
                      <a:pt x="59817" y="33719"/>
                      <a:pt x="52578" y="38290"/>
                    </a:cubicBezTo>
                    <a:cubicBezTo>
                      <a:pt x="45434" y="42863"/>
                      <a:pt x="39338" y="49530"/>
                      <a:pt x="34385" y="58198"/>
                    </a:cubicBezTo>
                    <a:lnTo>
                      <a:pt x="7525" y="42672"/>
                    </a:lnTo>
                    <a:cubicBezTo>
                      <a:pt x="13430" y="29718"/>
                      <a:pt x="22955" y="19431"/>
                      <a:pt x="36100" y="11621"/>
                    </a:cubicBezTo>
                    <a:cubicBezTo>
                      <a:pt x="49244" y="3810"/>
                      <a:pt x="64294" y="0"/>
                      <a:pt x="81248" y="0"/>
                    </a:cubicBezTo>
                    <a:cubicBezTo>
                      <a:pt x="103346" y="0"/>
                      <a:pt x="121063" y="6477"/>
                      <a:pt x="134588" y="19336"/>
                    </a:cubicBezTo>
                    <a:close/>
                    <a:moveTo>
                      <a:pt x="118872" y="108299"/>
                    </a:moveTo>
                    <a:cubicBezTo>
                      <a:pt x="104775" y="104775"/>
                      <a:pt x="92393" y="102965"/>
                      <a:pt x="81820" y="102965"/>
                    </a:cubicBezTo>
                    <a:cubicBezTo>
                      <a:pt x="67723" y="102965"/>
                      <a:pt x="56769" y="105632"/>
                      <a:pt x="49054" y="111062"/>
                    </a:cubicBezTo>
                    <a:cubicBezTo>
                      <a:pt x="41243" y="116491"/>
                      <a:pt x="37433" y="124015"/>
                      <a:pt x="37433" y="133636"/>
                    </a:cubicBezTo>
                    <a:cubicBezTo>
                      <a:pt x="37433" y="142304"/>
                      <a:pt x="40577" y="149257"/>
                      <a:pt x="46958" y="154305"/>
                    </a:cubicBezTo>
                    <a:cubicBezTo>
                      <a:pt x="53340" y="159353"/>
                      <a:pt x="61627" y="161925"/>
                      <a:pt x="72009" y="161925"/>
                    </a:cubicBezTo>
                    <a:cubicBezTo>
                      <a:pt x="84963" y="161925"/>
                      <a:pt x="96012" y="158210"/>
                      <a:pt x="105156" y="150781"/>
                    </a:cubicBezTo>
                    <a:cubicBezTo>
                      <a:pt x="114300" y="143351"/>
                      <a:pt x="118872" y="133064"/>
                      <a:pt x="118872" y="119920"/>
                    </a:cubicBezTo>
                    <a:lnTo>
                      <a:pt x="118872" y="108299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39"/>
              <p:cNvSpPr/>
              <p:nvPr/>
            </p:nvSpPr>
            <p:spPr>
              <a:xfrm>
                <a:off x="4822030" y="5477065"/>
                <a:ext cx="179260" cy="191262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2" extrusionOk="0">
                    <a:moveTo>
                      <a:pt x="12382" y="45911"/>
                    </a:moveTo>
                    <a:cubicBezTo>
                      <a:pt x="20574" y="31337"/>
                      <a:pt x="31623" y="20003"/>
                      <a:pt x="45339" y="12002"/>
                    </a:cubicBezTo>
                    <a:cubicBezTo>
                      <a:pt x="59055" y="4001"/>
                      <a:pt x="74009" y="0"/>
                      <a:pt x="90011" y="0"/>
                    </a:cubicBezTo>
                    <a:cubicBezTo>
                      <a:pt x="105728" y="0"/>
                      <a:pt x="120491" y="4001"/>
                      <a:pt x="134112" y="12002"/>
                    </a:cubicBezTo>
                    <a:cubicBezTo>
                      <a:pt x="147733" y="20003"/>
                      <a:pt x="158687" y="31242"/>
                      <a:pt x="166878" y="45911"/>
                    </a:cubicBezTo>
                    <a:cubicBezTo>
                      <a:pt x="175070" y="60484"/>
                      <a:pt x="179261" y="77057"/>
                      <a:pt x="179261" y="95631"/>
                    </a:cubicBezTo>
                    <a:cubicBezTo>
                      <a:pt x="179261" y="114205"/>
                      <a:pt x="175165" y="130778"/>
                      <a:pt x="166878" y="145352"/>
                    </a:cubicBezTo>
                    <a:cubicBezTo>
                      <a:pt x="158687" y="159925"/>
                      <a:pt x="147733" y="171260"/>
                      <a:pt x="134112" y="179261"/>
                    </a:cubicBezTo>
                    <a:cubicBezTo>
                      <a:pt x="120491" y="187262"/>
                      <a:pt x="105728" y="191262"/>
                      <a:pt x="90011" y="191262"/>
                    </a:cubicBezTo>
                    <a:cubicBezTo>
                      <a:pt x="74009" y="191262"/>
                      <a:pt x="59150" y="187262"/>
                      <a:pt x="45339" y="179261"/>
                    </a:cubicBezTo>
                    <a:cubicBezTo>
                      <a:pt x="31623" y="171260"/>
                      <a:pt x="20574" y="160020"/>
                      <a:pt x="12382" y="145352"/>
                    </a:cubicBezTo>
                    <a:cubicBezTo>
                      <a:pt x="4191" y="130778"/>
                      <a:pt x="0" y="114205"/>
                      <a:pt x="0" y="95631"/>
                    </a:cubicBezTo>
                    <a:cubicBezTo>
                      <a:pt x="95" y="77057"/>
                      <a:pt x="4191" y="60484"/>
                      <a:pt x="12382" y="45911"/>
                    </a:cubicBezTo>
                    <a:close/>
                    <a:moveTo>
                      <a:pt x="52769" y="141542"/>
                    </a:moveTo>
                    <a:cubicBezTo>
                      <a:pt x="62484" y="152876"/>
                      <a:pt x="74866" y="158496"/>
                      <a:pt x="89630" y="158496"/>
                    </a:cubicBezTo>
                    <a:cubicBezTo>
                      <a:pt x="104680" y="158496"/>
                      <a:pt x="117062" y="152876"/>
                      <a:pt x="126682" y="141542"/>
                    </a:cubicBezTo>
                    <a:cubicBezTo>
                      <a:pt x="136303" y="130207"/>
                      <a:pt x="141161" y="114967"/>
                      <a:pt x="141161" y="95631"/>
                    </a:cubicBezTo>
                    <a:cubicBezTo>
                      <a:pt x="141161" y="76391"/>
                      <a:pt x="136303" y="61055"/>
                      <a:pt x="126492" y="49816"/>
                    </a:cubicBezTo>
                    <a:cubicBezTo>
                      <a:pt x="116777" y="38481"/>
                      <a:pt x="104489" y="32861"/>
                      <a:pt x="89630" y="32861"/>
                    </a:cubicBezTo>
                    <a:cubicBezTo>
                      <a:pt x="74771" y="32861"/>
                      <a:pt x="62484" y="38481"/>
                      <a:pt x="52769" y="49816"/>
                    </a:cubicBezTo>
                    <a:cubicBezTo>
                      <a:pt x="43053" y="61151"/>
                      <a:pt x="38100" y="76391"/>
                      <a:pt x="38100" y="95631"/>
                    </a:cubicBezTo>
                    <a:cubicBezTo>
                      <a:pt x="38195" y="114967"/>
                      <a:pt x="43053" y="130207"/>
                      <a:pt x="52769" y="14154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39"/>
              <p:cNvSpPr/>
              <p:nvPr/>
            </p:nvSpPr>
            <p:spPr>
              <a:xfrm>
                <a:off x="5024913" y="5621464"/>
                <a:ext cx="45815" cy="47244"/>
              </a:xfrm>
              <a:custGeom>
                <a:avLst/>
                <a:gdLst/>
                <a:ahLst/>
                <a:cxnLst/>
                <a:rect l="l" t="t" r="r" b="b"/>
                <a:pathLst>
                  <a:path w="45815" h="47244" extrusionOk="0">
                    <a:moveTo>
                      <a:pt x="6572" y="40196"/>
                    </a:moveTo>
                    <a:cubicBezTo>
                      <a:pt x="2191" y="35528"/>
                      <a:pt x="0" y="30004"/>
                      <a:pt x="0" y="23622"/>
                    </a:cubicBezTo>
                    <a:cubicBezTo>
                      <a:pt x="0" y="17050"/>
                      <a:pt x="2191" y="11430"/>
                      <a:pt x="6572" y="6858"/>
                    </a:cubicBezTo>
                    <a:cubicBezTo>
                      <a:pt x="10954" y="2286"/>
                      <a:pt x="16288" y="0"/>
                      <a:pt x="22574" y="0"/>
                    </a:cubicBezTo>
                    <a:cubicBezTo>
                      <a:pt x="29146" y="0"/>
                      <a:pt x="34671" y="2286"/>
                      <a:pt x="39148" y="6858"/>
                    </a:cubicBezTo>
                    <a:cubicBezTo>
                      <a:pt x="43625" y="11430"/>
                      <a:pt x="45815" y="17050"/>
                      <a:pt x="45815" y="23622"/>
                    </a:cubicBezTo>
                    <a:cubicBezTo>
                      <a:pt x="45815" y="30004"/>
                      <a:pt x="43529" y="35528"/>
                      <a:pt x="38958" y="40196"/>
                    </a:cubicBezTo>
                    <a:cubicBezTo>
                      <a:pt x="34385" y="44863"/>
                      <a:pt x="28861" y="47244"/>
                      <a:pt x="22574" y="47244"/>
                    </a:cubicBezTo>
                    <a:cubicBezTo>
                      <a:pt x="16288" y="47244"/>
                      <a:pt x="10954" y="44863"/>
                      <a:pt x="6572" y="4019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39"/>
              <p:cNvSpPr/>
              <p:nvPr/>
            </p:nvSpPr>
            <p:spPr>
              <a:xfrm>
                <a:off x="5096350" y="5477160"/>
                <a:ext cx="156591" cy="191166"/>
              </a:xfrm>
              <a:custGeom>
                <a:avLst/>
                <a:gdLst/>
                <a:ahLst/>
                <a:cxnLst/>
                <a:rect l="l" t="t" r="r" b="b"/>
                <a:pathLst>
                  <a:path w="156591" h="191166" extrusionOk="0">
                    <a:moveTo>
                      <a:pt x="128683" y="135446"/>
                    </a:moveTo>
                    <a:lnTo>
                      <a:pt x="156591" y="151638"/>
                    </a:lnTo>
                    <a:cubicBezTo>
                      <a:pt x="150209" y="164782"/>
                      <a:pt x="141256" y="174688"/>
                      <a:pt x="129635" y="181261"/>
                    </a:cubicBezTo>
                    <a:cubicBezTo>
                      <a:pt x="118015" y="187833"/>
                      <a:pt x="104680" y="191167"/>
                      <a:pt x="89630" y="191167"/>
                    </a:cubicBezTo>
                    <a:cubicBezTo>
                      <a:pt x="73152" y="191167"/>
                      <a:pt x="58103" y="187262"/>
                      <a:pt x="44482" y="179546"/>
                    </a:cubicBezTo>
                    <a:cubicBezTo>
                      <a:pt x="30861" y="171831"/>
                      <a:pt x="20003" y="160687"/>
                      <a:pt x="12002" y="146209"/>
                    </a:cubicBezTo>
                    <a:cubicBezTo>
                      <a:pt x="4001" y="131731"/>
                      <a:pt x="0" y="114871"/>
                      <a:pt x="0" y="95536"/>
                    </a:cubicBezTo>
                    <a:cubicBezTo>
                      <a:pt x="0" y="76295"/>
                      <a:pt x="4001" y="59341"/>
                      <a:pt x="12002" y="44958"/>
                    </a:cubicBezTo>
                    <a:cubicBezTo>
                      <a:pt x="20003" y="30480"/>
                      <a:pt x="30861" y="19336"/>
                      <a:pt x="44482" y="11621"/>
                    </a:cubicBezTo>
                    <a:cubicBezTo>
                      <a:pt x="58103" y="3905"/>
                      <a:pt x="73152" y="0"/>
                      <a:pt x="89630" y="0"/>
                    </a:cubicBezTo>
                    <a:cubicBezTo>
                      <a:pt x="104680" y="0"/>
                      <a:pt x="118015" y="3334"/>
                      <a:pt x="129635" y="9906"/>
                    </a:cubicBezTo>
                    <a:cubicBezTo>
                      <a:pt x="141256" y="16478"/>
                      <a:pt x="150304" y="26384"/>
                      <a:pt x="156591" y="39529"/>
                    </a:cubicBezTo>
                    <a:lnTo>
                      <a:pt x="128683" y="55721"/>
                    </a:lnTo>
                    <a:cubicBezTo>
                      <a:pt x="118777" y="40672"/>
                      <a:pt x="105633" y="33147"/>
                      <a:pt x="89154" y="33147"/>
                    </a:cubicBezTo>
                    <a:cubicBezTo>
                      <a:pt x="73819" y="33147"/>
                      <a:pt x="61532" y="38767"/>
                      <a:pt x="52102" y="49911"/>
                    </a:cubicBezTo>
                    <a:cubicBezTo>
                      <a:pt x="42672" y="61055"/>
                      <a:pt x="38005" y="76295"/>
                      <a:pt x="38005" y="95631"/>
                    </a:cubicBezTo>
                    <a:cubicBezTo>
                      <a:pt x="38005" y="115157"/>
                      <a:pt x="42672" y="130493"/>
                      <a:pt x="52102" y="141637"/>
                    </a:cubicBezTo>
                    <a:cubicBezTo>
                      <a:pt x="61532" y="152781"/>
                      <a:pt x="73819" y="158401"/>
                      <a:pt x="89154" y="158401"/>
                    </a:cubicBezTo>
                    <a:cubicBezTo>
                      <a:pt x="105633" y="158401"/>
                      <a:pt x="118777" y="150781"/>
                      <a:pt x="128683" y="13544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39"/>
              <p:cNvSpPr/>
              <p:nvPr/>
            </p:nvSpPr>
            <p:spPr>
              <a:xfrm>
                <a:off x="5269801" y="5477065"/>
                <a:ext cx="179260" cy="191262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2" extrusionOk="0">
                    <a:moveTo>
                      <a:pt x="12382" y="45911"/>
                    </a:moveTo>
                    <a:cubicBezTo>
                      <a:pt x="20574" y="31337"/>
                      <a:pt x="31623" y="20003"/>
                      <a:pt x="45339" y="12002"/>
                    </a:cubicBezTo>
                    <a:cubicBezTo>
                      <a:pt x="59055" y="4001"/>
                      <a:pt x="74009" y="0"/>
                      <a:pt x="90011" y="0"/>
                    </a:cubicBezTo>
                    <a:cubicBezTo>
                      <a:pt x="105727" y="0"/>
                      <a:pt x="120491" y="4001"/>
                      <a:pt x="134112" y="12002"/>
                    </a:cubicBezTo>
                    <a:cubicBezTo>
                      <a:pt x="147733" y="20003"/>
                      <a:pt x="158687" y="31242"/>
                      <a:pt x="166878" y="45911"/>
                    </a:cubicBezTo>
                    <a:cubicBezTo>
                      <a:pt x="175070" y="60484"/>
                      <a:pt x="179260" y="77057"/>
                      <a:pt x="179260" y="95631"/>
                    </a:cubicBezTo>
                    <a:cubicBezTo>
                      <a:pt x="179260" y="114205"/>
                      <a:pt x="175165" y="130778"/>
                      <a:pt x="166878" y="145352"/>
                    </a:cubicBezTo>
                    <a:cubicBezTo>
                      <a:pt x="158687" y="159925"/>
                      <a:pt x="147733" y="171260"/>
                      <a:pt x="134112" y="179261"/>
                    </a:cubicBezTo>
                    <a:cubicBezTo>
                      <a:pt x="120491" y="187262"/>
                      <a:pt x="105727" y="191262"/>
                      <a:pt x="90011" y="191262"/>
                    </a:cubicBezTo>
                    <a:cubicBezTo>
                      <a:pt x="74009" y="191262"/>
                      <a:pt x="59150" y="187262"/>
                      <a:pt x="45339" y="179261"/>
                    </a:cubicBezTo>
                    <a:cubicBezTo>
                      <a:pt x="31623" y="171260"/>
                      <a:pt x="20574" y="160020"/>
                      <a:pt x="12382" y="145352"/>
                    </a:cubicBezTo>
                    <a:cubicBezTo>
                      <a:pt x="4191" y="130778"/>
                      <a:pt x="0" y="114205"/>
                      <a:pt x="0" y="95631"/>
                    </a:cubicBezTo>
                    <a:cubicBezTo>
                      <a:pt x="0" y="77057"/>
                      <a:pt x="4096" y="60484"/>
                      <a:pt x="12382" y="45911"/>
                    </a:cubicBezTo>
                    <a:close/>
                    <a:moveTo>
                      <a:pt x="52768" y="141542"/>
                    </a:moveTo>
                    <a:cubicBezTo>
                      <a:pt x="62484" y="152876"/>
                      <a:pt x="74866" y="158496"/>
                      <a:pt x="89630" y="158496"/>
                    </a:cubicBezTo>
                    <a:cubicBezTo>
                      <a:pt x="104680" y="158496"/>
                      <a:pt x="117062" y="152876"/>
                      <a:pt x="126682" y="141542"/>
                    </a:cubicBezTo>
                    <a:cubicBezTo>
                      <a:pt x="136303" y="130207"/>
                      <a:pt x="141160" y="114967"/>
                      <a:pt x="141160" y="95631"/>
                    </a:cubicBezTo>
                    <a:cubicBezTo>
                      <a:pt x="141160" y="76391"/>
                      <a:pt x="136303" y="61055"/>
                      <a:pt x="126492" y="49816"/>
                    </a:cubicBezTo>
                    <a:cubicBezTo>
                      <a:pt x="116776" y="38481"/>
                      <a:pt x="104489" y="32861"/>
                      <a:pt x="89630" y="32861"/>
                    </a:cubicBezTo>
                    <a:cubicBezTo>
                      <a:pt x="74771" y="32861"/>
                      <a:pt x="62484" y="38481"/>
                      <a:pt x="52768" y="49816"/>
                    </a:cubicBezTo>
                    <a:cubicBezTo>
                      <a:pt x="43053" y="61151"/>
                      <a:pt x="38100" y="76391"/>
                      <a:pt x="38100" y="95631"/>
                    </a:cubicBezTo>
                    <a:cubicBezTo>
                      <a:pt x="38100" y="114967"/>
                      <a:pt x="42958" y="130207"/>
                      <a:pt x="52768" y="14154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39"/>
              <p:cNvSpPr/>
              <p:nvPr/>
            </p:nvSpPr>
            <p:spPr>
              <a:xfrm>
                <a:off x="5489923" y="5477255"/>
                <a:ext cx="254698" cy="187262"/>
              </a:xfrm>
              <a:custGeom>
                <a:avLst/>
                <a:gdLst/>
                <a:ahLst/>
                <a:cxnLst/>
                <a:rect l="l" t="t" r="r" b="b"/>
                <a:pathLst>
                  <a:path w="254698" h="187262" extrusionOk="0">
                    <a:moveTo>
                      <a:pt x="238316" y="19146"/>
                    </a:moveTo>
                    <a:cubicBezTo>
                      <a:pt x="249269" y="32005"/>
                      <a:pt x="254698" y="50388"/>
                      <a:pt x="254698" y="74391"/>
                    </a:cubicBezTo>
                    <a:lnTo>
                      <a:pt x="254698" y="187263"/>
                    </a:lnTo>
                    <a:lnTo>
                      <a:pt x="219456" y="187263"/>
                    </a:lnTo>
                    <a:lnTo>
                      <a:pt x="219456" y="86298"/>
                    </a:lnTo>
                    <a:cubicBezTo>
                      <a:pt x="219456" y="69629"/>
                      <a:pt x="216598" y="56580"/>
                      <a:pt x="210979" y="47340"/>
                    </a:cubicBezTo>
                    <a:cubicBezTo>
                      <a:pt x="205359" y="38006"/>
                      <a:pt x="196882" y="33434"/>
                      <a:pt x="185547" y="33434"/>
                    </a:cubicBezTo>
                    <a:cubicBezTo>
                      <a:pt x="174022" y="33434"/>
                      <a:pt x="164402" y="38101"/>
                      <a:pt x="156781" y="47340"/>
                    </a:cubicBezTo>
                    <a:cubicBezTo>
                      <a:pt x="149162" y="56675"/>
                      <a:pt x="145352" y="69819"/>
                      <a:pt x="145352" y="87059"/>
                    </a:cubicBezTo>
                    <a:lnTo>
                      <a:pt x="145352" y="187263"/>
                    </a:lnTo>
                    <a:lnTo>
                      <a:pt x="109728" y="187263"/>
                    </a:lnTo>
                    <a:lnTo>
                      <a:pt x="109728" y="86298"/>
                    </a:lnTo>
                    <a:cubicBezTo>
                      <a:pt x="109728" y="69343"/>
                      <a:pt x="106966" y="56294"/>
                      <a:pt x="101441" y="47150"/>
                    </a:cubicBezTo>
                    <a:cubicBezTo>
                      <a:pt x="95917" y="38006"/>
                      <a:pt x="87535" y="33434"/>
                      <a:pt x="76200" y="33434"/>
                    </a:cubicBezTo>
                    <a:cubicBezTo>
                      <a:pt x="64675" y="33434"/>
                      <a:pt x="55054" y="38101"/>
                      <a:pt x="47435" y="47531"/>
                    </a:cubicBezTo>
                    <a:cubicBezTo>
                      <a:pt x="39814" y="56960"/>
                      <a:pt x="36004" y="70105"/>
                      <a:pt x="36004" y="87059"/>
                    </a:cubicBezTo>
                    <a:lnTo>
                      <a:pt x="36004" y="187263"/>
                    </a:lnTo>
                    <a:lnTo>
                      <a:pt x="0" y="187263"/>
                    </a:lnTo>
                    <a:lnTo>
                      <a:pt x="0" y="4192"/>
                    </a:lnTo>
                    <a:lnTo>
                      <a:pt x="31718" y="4192"/>
                    </a:lnTo>
                    <a:cubicBezTo>
                      <a:pt x="31909" y="11717"/>
                      <a:pt x="32576" y="20861"/>
                      <a:pt x="33528" y="31719"/>
                    </a:cubicBezTo>
                    <a:cubicBezTo>
                      <a:pt x="39624" y="21147"/>
                      <a:pt x="47244" y="13241"/>
                      <a:pt x="56483" y="7907"/>
                    </a:cubicBezTo>
                    <a:cubicBezTo>
                      <a:pt x="65722" y="2573"/>
                      <a:pt x="75724" y="1"/>
                      <a:pt x="86868" y="1"/>
                    </a:cubicBezTo>
                    <a:cubicBezTo>
                      <a:pt x="99060" y="1"/>
                      <a:pt x="109823" y="3240"/>
                      <a:pt x="119158" y="9716"/>
                    </a:cubicBezTo>
                    <a:cubicBezTo>
                      <a:pt x="128397" y="16193"/>
                      <a:pt x="135350" y="25623"/>
                      <a:pt x="139827" y="38101"/>
                    </a:cubicBezTo>
                    <a:cubicBezTo>
                      <a:pt x="145733" y="25433"/>
                      <a:pt x="153543" y="15908"/>
                      <a:pt x="163259" y="9526"/>
                    </a:cubicBezTo>
                    <a:cubicBezTo>
                      <a:pt x="172974" y="3144"/>
                      <a:pt x="183928" y="1"/>
                      <a:pt x="195929" y="1"/>
                    </a:cubicBezTo>
                    <a:cubicBezTo>
                      <a:pt x="213265" y="-94"/>
                      <a:pt x="227457" y="6288"/>
                      <a:pt x="238316" y="1914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" name="Google Shape;39;p39"/>
            <p:cNvGrpSpPr/>
            <p:nvPr/>
          </p:nvGrpSpPr>
          <p:grpSpPr>
            <a:xfrm>
              <a:off x="-3402033" y="-2679063"/>
              <a:ext cx="3393567" cy="810958"/>
              <a:chOff x="6674547" y="4883181"/>
              <a:chExt cx="3393567" cy="810958"/>
            </a:xfrm>
          </p:grpSpPr>
          <p:sp>
            <p:nvSpPr>
              <p:cNvPr id="40" name="Google Shape;40;p39"/>
              <p:cNvSpPr/>
              <p:nvPr/>
            </p:nvSpPr>
            <p:spPr>
              <a:xfrm>
                <a:off x="7869840" y="4883181"/>
                <a:ext cx="313563" cy="326993"/>
              </a:xfrm>
              <a:custGeom>
                <a:avLst/>
                <a:gdLst/>
                <a:ahLst/>
                <a:cxnLst/>
                <a:rect l="l" t="t" r="r" b="b"/>
                <a:pathLst>
                  <a:path w="313563" h="326993" extrusionOk="0">
                    <a:moveTo>
                      <a:pt x="19336" y="89821"/>
                    </a:moveTo>
                    <a:cubicBezTo>
                      <a:pt x="45434" y="109061"/>
                      <a:pt x="66008" y="125825"/>
                      <a:pt x="81058" y="139922"/>
                    </a:cubicBezTo>
                    <a:lnTo>
                      <a:pt x="61341" y="166402"/>
                    </a:lnTo>
                    <a:cubicBezTo>
                      <a:pt x="53626" y="158877"/>
                      <a:pt x="43625" y="150019"/>
                      <a:pt x="31338" y="139732"/>
                    </a:cubicBezTo>
                    <a:cubicBezTo>
                      <a:pt x="19145" y="129540"/>
                      <a:pt x="8668" y="121348"/>
                      <a:pt x="0" y="115252"/>
                    </a:cubicBezTo>
                    <a:lnTo>
                      <a:pt x="19336" y="89821"/>
                    </a:lnTo>
                    <a:close/>
                    <a:moveTo>
                      <a:pt x="9430" y="312801"/>
                    </a:moveTo>
                    <a:cubicBezTo>
                      <a:pt x="23336" y="271367"/>
                      <a:pt x="35623" y="229743"/>
                      <a:pt x="46482" y="187928"/>
                    </a:cubicBezTo>
                    <a:lnTo>
                      <a:pt x="76867" y="197072"/>
                    </a:lnTo>
                    <a:cubicBezTo>
                      <a:pt x="66770" y="237077"/>
                      <a:pt x="54864" y="278797"/>
                      <a:pt x="41243" y="322326"/>
                    </a:cubicBezTo>
                    <a:lnTo>
                      <a:pt x="9430" y="312801"/>
                    </a:lnTo>
                    <a:close/>
                    <a:moveTo>
                      <a:pt x="67342" y="76771"/>
                    </a:moveTo>
                    <a:cubicBezTo>
                      <a:pt x="59627" y="69723"/>
                      <a:pt x="50292" y="61817"/>
                      <a:pt x="39434" y="52959"/>
                    </a:cubicBezTo>
                    <a:cubicBezTo>
                      <a:pt x="28575" y="44101"/>
                      <a:pt x="19336" y="36862"/>
                      <a:pt x="11525" y="31242"/>
                    </a:cubicBezTo>
                    <a:lnTo>
                      <a:pt x="30956" y="5810"/>
                    </a:lnTo>
                    <a:cubicBezTo>
                      <a:pt x="38958" y="11239"/>
                      <a:pt x="48387" y="18192"/>
                      <a:pt x="59150" y="26670"/>
                    </a:cubicBezTo>
                    <a:cubicBezTo>
                      <a:pt x="69914" y="35147"/>
                      <a:pt x="79439" y="43148"/>
                      <a:pt x="87725" y="50673"/>
                    </a:cubicBezTo>
                    <a:lnTo>
                      <a:pt x="67342" y="76771"/>
                    </a:lnTo>
                    <a:close/>
                    <a:moveTo>
                      <a:pt x="313563" y="35814"/>
                    </a:moveTo>
                    <a:lnTo>
                      <a:pt x="313563" y="60198"/>
                    </a:lnTo>
                    <a:cubicBezTo>
                      <a:pt x="313563" y="91916"/>
                      <a:pt x="312992" y="128206"/>
                      <a:pt x="311944" y="169069"/>
                    </a:cubicBezTo>
                    <a:cubicBezTo>
                      <a:pt x="310896" y="209836"/>
                      <a:pt x="309372" y="247650"/>
                      <a:pt x="307563" y="282511"/>
                    </a:cubicBezTo>
                    <a:cubicBezTo>
                      <a:pt x="306610" y="298228"/>
                      <a:pt x="303086" y="309563"/>
                      <a:pt x="296799" y="316421"/>
                    </a:cubicBezTo>
                    <a:cubicBezTo>
                      <a:pt x="290608" y="323278"/>
                      <a:pt x="280131" y="326803"/>
                      <a:pt x="265557" y="326993"/>
                    </a:cubicBezTo>
                    <a:lnTo>
                      <a:pt x="254222" y="326993"/>
                    </a:lnTo>
                    <a:cubicBezTo>
                      <a:pt x="239173" y="326993"/>
                      <a:pt x="226314" y="326422"/>
                      <a:pt x="215741" y="325183"/>
                    </a:cubicBezTo>
                    <a:lnTo>
                      <a:pt x="209360" y="295942"/>
                    </a:lnTo>
                    <a:cubicBezTo>
                      <a:pt x="225838" y="297847"/>
                      <a:pt x="240697" y="298609"/>
                      <a:pt x="253841" y="298418"/>
                    </a:cubicBezTo>
                    <a:cubicBezTo>
                      <a:pt x="261557" y="298228"/>
                      <a:pt x="266986" y="295846"/>
                      <a:pt x="270034" y="291560"/>
                    </a:cubicBezTo>
                    <a:cubicBezTo>
                      <a:pt x="273082" y="287179"/>
                      <a:pt x="274987" y="279749"/>
                      <a:pt x="275654" y="269176"/>
                    </a:cubicBezTo>
                    <a:cubicBezTo>
                      <a:pt x="277273" y="241173"/>
                      <a:pt x="278606" y="210312"/>
                      <a:pt x="279749" y="176593"/>
                    </a:cubicBezTo>
                    <a:cubicBezTo>
                      <a:pt x="280797" y="142875"/>
                      <a:pt x="281369" y="112871"/>
                      <a:pt x="281369" y="86773"/>
                    </a:cubicBezTo>
                    <a:lnTo>
                      <a:pt x="281369" y="66294"/>
                    </a:lnTo>
                    <a:lnTo>
                      <a:pt x="133541" y="66294"/>
                    </a:lnTo>
                    <a:cubicBezTo>
                      <a:pt x="122968" y="83248"/>
                      <a:pt x="111157" y="99441"/>
                      <a:pt x="98298" y="114967"/>
                    </a:cubicBezTo>
                    <a:lnTo>
                      <a:pt x="72866" y="97726"/>
                    </a:lnTo>
                    <a:cubicBezTo>
                      <a:pt x="86773" y="81058"/>
                      <a:pt x="98965" y="64294"/>
                      <a:pt x="109538" y="47625"/>
                    </a:cubicBezTo>
                    <a:cubicBezTo>
                      <a:pt x="120111" y="30956"/>
                      <a:pt x="128111" y="15049"/>
                      <a:pt x="133541" y="0"/>
                    </a:cubicBezTo>
                    <a:lnTo>
                      <a:pt x="164592" y="6667"/>
                    </a:lnTo>
                    <a:cubicBezTo>
                      <a:pt x="160115" y="17240"/>
                      <a:pt x="155543" y="27051"/>
                      <a:pt x="150781" y="35909"/>
                    </a:cubicBezTo>
                    <a:lnTo>
                      <a:pt x="313563" y="35909"/>
                    </a:lnTo>
                    <a:close/>
                    <a:moveTo>
                      <a:pt x="100870" y="211931"/>
                    </a:moveTo>
                    <a:lnTo>
                      <a:pt x="128397" y="211931"/>
                    </a:lnTo>
                    <a:lnTo>
                      <a:pt x="128397" y="254603"/>
                    </a:lnTo>
                    <a:lnTo>
                      <a:pt x="162211" y="254603"/>
                    </a:lnTo>
                    <a:lnTo>
                      <a:pt x="162211" y="194977"/>
                    </a:lnTo>
                    <a:lnTo>
                      <a:pt x="89916" y="194977"/>
                    </a:lnTo>
                    <a:lnTo>
                      <a:pt x="89916" y="167830"/>
                    </a:lnTo>
                    <a:lnTo>
                      <a:pt x="162211" y="167830"/>
                    </a:lnTo>
                    <a:lnTo>
                      <a:pt x="162211" y="131540"/>
                    </a:lnTo>
                    <a:lnTo>
                      <a:pt x="141065" y="131540"/>
                    </a:lnTo>
                    <a:cubicBezTo>
                      <a:pt x="134303" y="142113"/>
                      <a:pt x="127540" y="151543"/>
                      <a:pt x="120968" y="159734"/>
                    </a:cubicBezTo>
                    <a:lnTo>
                      <a:pt x="96298" y="144589"/>
                    </a:lnTo>
                    <a:cubicBezTo>
                      <a:pt x="106204" y="132874"/>
                      <a:pt x="114395" y="121920"/>
                      <a:pt x="120968" y="111823"/>
                    </a:cubicBezTo>
                    <a:cubicBezTo>
                      <a:pt x="127540" y="101727"/>
                      <a:pt x="133636" y="90583"/>
                      <a:pt x="139351" y="78296"/>
                    </a:cubicBezTo>
                    <a:lnTo>
                      <a:pt x="165831" y="84677"/>
                    </a:lnTo>
                    <a:cubicBezTo>
                      <a:pt x="161544" y="94297"/>
                      <a:pt x="158496" y="100774"/>
                      <a:pt x="156686" y="104108"/>
                    </a:cubicBezTo>
                    <a:lnTo>
                      <a:pt x="250889" y="104108"/>
                    </a:lnTo>
                    <a:lnTo>
                      <a:pt x="250889" y="131635"/>
                    </a:lnTo>
                    <a:lnTo>
                      <a:pt x="193072" y="131635"/>
                    </a:lnTo>
                    <a:lnTo>
                      <a:pt x="193072" y="167926"/>
                    </a:lnTo>
                    <a:lnTo>
                      <a:pt x="263652" y="167926"/>
                    </a:lnTo>
                    <a:lnTo>
                      <a:pt x="263652" y="195072"/>
                    </a:lnTo>
                    <a:lnTo>
                      <a:pt x="193072" y="195072"/>
                    </a:lnTo>
                    <a:lnTo>
                      <a:pt x="193072" y="254698"/>
                    </a:lnTo>
                    <a:lnTo>
                      <a:pt x="224504" y="254698"/>
                    </a:lnTo>
                    <a:lnTo>
                      <a:pt x="224504" y="211646"/>
                    </a:lnTo>
                    <a:lnTo>
                      <a:pt x="251651" y="211646"/>
                    </a:lnTo>
                    <a:lnTo>
                      <a:pt x="251651" y="281178"/>
                    </a:lnTo>
                    <a:lnTo>
                      <a:pt x="100965" y="281178"/>
                    </a:lnTo>
                    <a:lnTo>
                      <a:pt x="100965" y="211931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39"/>
              <p:cNvSpPr/>
              <p:nvPr/>
            </p:nvSpPr>
            <p:spPr>
              <a:xfrm>
                <a:off x="8232742" y="4886610"/>
                <a:ext cx="300608" cy="313943"/>
              </a:xfrm>
              <a:custGeom>
                <a:avLst/>
                <a:gdLst/>
                <a:ahLst/>
                <a:cxnLst/>
                <a:rect l="l" t="t" r="r" b="b"/>
                <a:pathLst>
                  <a:path w="300608" h="313943" extrusionOk="0">
                    <a:moveTo>
                      <a:pt x="238887" y="282226"/>
                    </a:moveTo>
                    <a:lnTo>
                      <a:pt x="300609" y="282226"/>
                    </a:lnTo>
                    <a:lnTo>
                      <a:pt x="300609" y="313944"/>
                    </a:lnTo>
                    <a:lnTo>
                      <a:pt x="0" y="313944"/>
                    </a:lnTo>
                    <a:lnTo>
                      <a:pt x="0" y="282226"/>
                    </a:lnTo>
                    <a:lnTo>
                      <a:pt x="131540" y="282226"/>
                    </a:lnTo>
                    <a:lnTo>
                      <a:pt x="131540" y="219456"/>
                    </a:lnTo>
                    <a:lnTo>
                      <a:pt x="27432" y="219456"/>
                    </a:lnTo>
                    <a:lnTo>
                      <a:pt x="27432" y="187738"/>
                    </a:lnTo>
                    <a:lnTo>
                      <a:pt x="131540" y="187738"/>
                    </a:lnTo>
                    <a:lnTo>
                      <a:pt x="131540" y="144304"/>
                    </a:lnTo>
                    <a:lnTo>
                      <a:pt x="14097" y="144304"/>
                    </a:lnTo>
                    <a:lnTo>
                      <a:pt x="14097" y="112871"/>
                    </a:lnTo>
                    <a:lnTo>
                      <a:pt x="287560" y="112871"/>
                    </a:lnTo>
                    <a:lnTo>
                      <a:pt x="287560" y="144304"/>
                    </a:lnTo>
                    <a:lnTo>
                      <a:pt x="165830" y="144304"/>
                    </a:lnTo>
                    <a:lnTo>
                      <a:pt x="165830" y="187738"/>
                    </a:lnTo>
                    <a:lnTo>
                      <a:pt x="273462" y="187738"/>
                    </a:lnTo>
                    <a:lnTo>
                      <a:pt x="273462" y="219456"/>
                    </a:lnTo>
                    <a:lnTo>
                      <a:pt x="165830" y="219456"/>
                    </a:lnTo>
                    <a:lnTo>
                      <a:pt x="165830" y="282226"/>
                    </a:lnTo>
                    <a:lnTo>
                      <a:pt x="234982" y="282226"/>
                    </a:lnTo>
                    <a:cubicBezTo>
                      <a:pt x="220885" y="262985"/>
                      <a:pt x="210407" y="248984"/>
                      <a:pt x="203549" y="240221"/>
                    </a:cubicBezTo>
                    <a:lnTo>
                      <a:pt x="228981" y="220789"/>
                    </a:lnTo>
                    <a:cubicBezTo>
                      <a:pt x="244316" y="240125"/>
                      <a:pt x="255555" y="254698"/>
                      <a:pt x="262890" y="264509"/>
                    </a:cubicBezTo>
                    <a:lnTo>
                      <a:pt x="238887" y="282226"/>
                    </a:lnTo>
                    <a:close/>
                    <a:moveTo>
                      <a:pt x="38862" y="67723"/>
                    </a:moveTo>
                    <a:lnTo>
                      <a:pt x="38862" y="99155"/>
                    </a:lnTo>
                    <a:lnTo>
                      <a:pt x="5334" y="99155"/>
                    </a:lnTo>
                    <a:lnTo>
                      <a:pt x="5334" y="36671"/>
                    </a:lnTo>
                    <a:lnTo>
                      <a:pt x="133064" y="36671"/>
                    </a:lnTo>
                    <a:lnTo>
                      <a:pt x="121062" y="5620"/>
                    </a:lnTo>
                    <a:lnTo>
                      <a:pt x="157734" y="0"/>
                    </a:lnTo>
                    <a:lnTo>
                      <a:pt x="160877" y="8477"/>
                    </a:lnTo>
                    <a:lnTo>
                      <a:pt x="171831" y="36671"/>
                    </a:lnTo>
                    <a:lnTo>
                      <a:pt x="296418" y="36671"/>
                    </a:lnTo>
                    <a:lnTo>
                      <a:pt x="296418" y="99155"/>
                    </a:lnTo>
                    <a:lnTo>
                      <a:pt x="261461" y="99155"/>
                    </a:lnTo>
                    <a:lnTo>
                      <a:pt x="261461" y="67723"/>
                    </a:lnTo>
                    <a:lnTo>
                      <a:pt x="38862" y="67723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39"/>
              <p:cNvSpPr/>
              <p:nvPr/>
            </p:nvSpPr>
            <p:spPr>
              <a:xfrm>
                <a:off x="8581357" y="5062918"/>
                <a:ext cx="129445" cy="30384"/>
              </a:xfrm>
              <a:custGeom>
                <a:avLst/>
                <a:gdLst/>
                <a:ahLst/>
                <a:cxnLst/>
                <a:rect l="l" t="t" r="r" b="b"/>
                <a:pathLst>
                  <a:path w="129445" h="30384" extrusionOk="0">
                    <a:moveTo>
                      <a:pt x="0" y="30385"/>
                    </a:moveTo>
                    <a:lnTo>
                      <a:pt x="0" y="0"/>
                    </a:lnTo>
                    <a:lnTo>
                      <a:pt x="129445" y="0"/>
                    </a:lnTo>
                    <a:lnTo>
                      <a:pt x="129445" y="30385"/>
                    </a:lnTo>
                    <a:lnTo>
                      <a:pt x="0" y="3038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39"/>
              <p:cNvSpPr/>
              <p:nvPr/>
            </p:nvSpPr>
            <p:spPr>
              <a:xfrm>
                <a:off x="8745187" y="4886991"/>
                <a:ext cx="327278" cy="323850"/>
              </a:xfrm>
              <a:custGeom>
                <a:avLst/>
                <a:gdLst/>
                <a:ahLst/>
                <a:cxnLst/>
                <a:rect l="l" t="t" r="r" b="b"/>
                <a:pathLst>
                  <a:path w="327278" h="323850" extrusionOk="0">
                    <a:moveTo>
                      <a:pt x="138208" y="94488"/>
                    </a:moveTo>
                    <a:cubicBezTo>
                      <a:pt x="134207" y="127635"/>
                      <a:pt x="129921" y="154591"/>
                      <a:pt x="125539" y="175260"/>
                    </a:cubicBezTo>
                    <a:cubicBezTo>
                      <a:pt x="121158" y="195929"/>
                      <a:pt x="115062" y="214313"/>
                      <a:pt x="107537" y="230314"/>
                    </a:cubicBezTo>
                    <a:lnTo>
                      <a:pt x="154495" y="268796"/>
                    </a:lnTo>
                    <a:lnTo>
                      <a:pt x="131921" y="296323"/>
                    </a:lnTo>
                    <a:cubicBezTo>
                      <a:pt x="118967" y="284321"/>
                      <a:pt x="104966" y="272129"/>
                      <a:pt x="89916" y="259651"/>
                    </a:cubicBezTo>
                    <a:cubicBezTo>
                      <a:pt x="82391" y="270034"/>
                      <a:pt x="73247" y="280321"/>
                      <a:pt x="62579" y="290513"/>
                    </a:cubicBezTo>
                    <a:cubicBezTo>
                      <a:pt x="51911" y="300704"/>
                      <a:pt x="38862" y="311848"/>
                      <a:pt x="23622" y="323850"/>
                    </a:cubicBezTo>
                    <a:lnTo>
                      <a:pt x="0" y="298799"/>
                    </a:lnTo>
                    <a:cubicBezTo>
                      <a:pt x="14764" y="287464"/>
                      <a:pt x="27241" y="277082"/>
                      <a:pt x="37433" y="267557"/>
                    </a:cubicBezTo>
                    <a:cubicBezTo>
                      <a:pt x="47625" y="258032"/>
                      <a:pt x="56198" y="248126"/>
                      <a:pt x="63532" y="237744"/>
                    </a:cubicBezTo>
                    <a:cubicBezTo>
                      <a:pt x="44482" y="222504"/>
                      <a:pt x="28575" y="210121"/>
                      <a:pt x="15907" y="200692"/>
                    </a:cubicBezTo>
                    <a:cubicBezTo>
                      <a:pt x="24575" y="169164"/>
                      <a:pt x="32004" y="134398"/>
                      <a:pt x="38100" y="96298"/>
                    </a:cubicBezTo>
                    <a:lnTo>
                      <a:pt x="5239" y="96298"/>
                    </a:lnTo>
                    <a:lnTo>
                      <a:pt x="5239" y="62770"/>
                    </a:lnTo>
                    <a:lnTo>
                      <a:pt x="42958" y="62770"/>
                    </a:lnTo>
                    <a:cubicBezTo>
                      <a:pt x="46196" y="36862"/>
                      <a:pt x="48482" y="16002"/>
                      <a:pt x="49625" y="0"/>
                    </a:cubicBezTo>
                    <a:lnTo>
                      <a:pt x="82486" y="2476"/>
                    </a:lnTo>
                    <a:cubicBezTo>
                      <a:pt x="80391" y="22193"/>
                      <a:pt x="77914" y="42386"/>
                      <a:pt x="75057" y="62770"/>
                    </a:cubicBezTo>
                    <a:lnTo>
                      <a:pt x="138208" y="62770"/>
                    </a:lnTo>
                    <a:lnTo>
                      <a:pt x="138208" y="94488"/>
                    </a:lnTo>
                    <a:close/>
                    <a:moveTo>
                      <a:pt x="80296" y="208788"/>
                    </a:moveTo>
                    <a:cubicBezTo>
                      <a:pt x="86677" y="195167"/>
                      <a:pt x="91916" y="179356"/>
                      <a:pt x="96202" y="161544"/>
                    </a:cubicBezTo>
                    <a:cubicBezTo>
                      <a:pt x="100489" y="143637"/>
                      <a:pt x="104204" y="121920"/>
                      <a:pt x="107537" y="96298"/>
                    </a:cubicBezTo>
                    <a:lnTo>
                      <a:pt x="69818" y="96298"/>
                    </a:lnTo>
                    <a:cubicBezTo>
                      <a:pt x="63913" y="131540"/>
                      <a:pt x="57721" y="161449"/>
                      <a:pt x="51149" y="185928"/>
                    </a:cubicBezTo>
                    <a:cubicBezTo>
                      <a:pt x="62769" y="194596"/>
                      <a:pt x="72580" y="202216"/>
                      <a:pt x="80296" y="208788"/>
                    </a:cubicBezTo>
                    <a:close/>
                    <a:moveTo>
                      <a:pt x="327279" y="147066"/>
                    </a:moveTo>
                    <a:lnTo>
                      <a:pt x="327279" y="180213"/>
                    </a:lnTo>
                    <a:lnTo>
                      <a:pt x="250412" y="180213"/>
                    </a:lnTo>
                    <a:lnTo>
                      <a:pt x="250412" y="276511"/>
                    </a:lnTo>
                    <a:cubicBezTo>
                      <a:pt x="250412" y="292703"/>
                      <a:pt x="247174" y="304133"/>
                      <a:pt x="240697" y="310705"/>
                    </a:cubicBezTo>
                    <a:cubicBezTo>
                      <a:pt x="234219" y="317278"/>
                      <a:pt x="223075" y="320612"/>
                      <a:pt x="207359" y="320612"/>
                    </a:cubicBezTo>
                    <a:cubicBezTo>
                      <a:pt x="192977" y="320612"/>
                      <a:pt x="180689" y="320040"/>
                      <a:pt x="170307" y="318802"/>
                    </a:cubicBezTo>
                    <a:lnTo>
                      <a:pt x="163259" y="285655"/>
                    </a:lnTo>
                    <a:cubicBezTo>
                      <a:pt x="175260" y="287750"/>
                      <a:pt x="187166" y="288798"/>
                      <a:pt x="198882" y="288798"/>
                    </a:cubicBezTo>
                    <a:cubicBezTo>
                      <a:pt x="206121" y="288798"/>
                      <a:pt x="210979" y="287179"/>
                      <a:pt x="213360" y="284036"/>
                    </a:cubicBezTo>
                    <a:cubicBezTo>
                      <a:pt x="215741" y="280892"/>
                      <a:pt x="216884" y="274415"/>
                      <a:pt x="216884" y="264795"/>
                    </a:cubicBezTo>
                    <a:lnTo>
                      <a:pt x="216884" y="180118"/>
                    </a:lnTo>
                    <a:lnTo>
                      <a:pt x="144875" y="180118"/>
                    </a:lnTo>
                    <a:lnTo>
                      <a:pt x="144875" y="146971"/>
                    </a:lnTo>
                    <a:lnTo>
                      <a:pt x="216884" y="146971"/>
                    </a:lnTo>
                    <a:lnTo>
                      <a:pt x="216884" y="108204"/>
                    </a:lnTo>
                    <a:lnTo>
                      <a:pt x="273368" y="54197"/>
                    </a:lnTo>
                    <a:lnTo>
                      <a:pt x="155924" y="54197"/>
                    </a:lnTo>
                    <a:lnTo>
                      <a:pt x="155924" y="22098"/>
                    </a:lnTo>
                    <a:lnTo>
                      <a:pt x="316802" y="22098"/>
                    </a:lnTo>
                    <a:lnTo>
                      <a:pt x="316802" y="53816"/>
                    </a:lnTo>
                    <a:lnTo>
                      <a:pt x="250507" y="120110"/>
                    </a:lnTo>
                    <a:lnTo>
                      <a:pt x="250507" y="146875"/>
                    </a:lnTo>
                    <a:lnTo>
                      <a:pt x="327279" y="14687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39"/>
              <p:cNvSpPr/>
              <p:nvPr/>
            </p:nvSpPr>
            <p:spPr>
              <a:xfrm>
                <a:off x="9101423" y="4905279"/>
                <a:ext cx="296322" cy="310610"/>
              </a:xfrm>
              <a:custGeom>
                <a:avLst/>
                <a:gdLst/>
                <a:ahLst/>
                <a:cxnLst/>
                <a:rect l="l" t="t" r="r" b="b"/>
                <a:pathLst>
                  <a:path w="296322" h="310610" extrusionOk="0">
                    <a:moveTo>
                      <a:pt x="31718" y="0"/>
                    </a:moveTo>
                    <a:lnTo>
                      <a:pt x="296323" y="0"/>
                    </a:lnTo>
                    <a:lnTo>
                      <a:pt x="296323" y="260413"/>
                    </a:lnTo>
                    <a:cubicBezTo>
                      <a:pt x="296323" y="271939"/>
                      <a:pt x="294798" y="280797"/>
                      <a:pt x="291941" y="286893"/>
                    </a:cubicBezTo>
                    <a:cubicBezTo>
                      <a:pt x="288988" y="292989"/>
                      <a:pt x="284226" y="297275"/>
                      <a:pt x="277653" y="299752"/>
                    </a:cubicBezTo>
                    <a:cubicBezTo>
                      <a:pt x="271081" y="302228"/>
                      <a:pt x="261747" y="303467"/>
                      <a:pt x="249745" y="303467"/>
                    </a:cubicBezTo>
                    <a:cubicBezTo>
                      <a:pt x="239839" y="303467"/>
                      <a:pt x="227838" y="302800"/>
                      <a:pt x="213740" y="301371"/>
                    </a:cubicBezTo>
                    <a:lnTo>
                      <a:pt x="208121" y="267843"/>
                    </a:lnTo>
                    <a:cubicBezTo>
                      <a:pt x="223171" y="269938"/>
                      <a:pt x="235648" y="271177"/>
                      <a:pt x="245554" y="271367"/>
                    </a:cubicBezTo>
                    <a:cubicBezTo>
                      <a:pt x="252793" y="271367"/>
                      <a:pt x="257651" y="269938"/>
                      <a:pt x="260032" y="266986"/>
                    </a:cubicBezTo>
                    <a:cubicBezTo>
                      <a:pt x="262414" y="264033"/>
                      <a:pt x="263557" y="258223"/>
                      <a:pt x="263557" y="249555"/>
                    </a:cubicBezTo>
                    <a:lnTo>
                      <a:pt x="263557" y="203740"/>
                    </a:lnTo>
                    <a:lnTo>
                      <a:pt x="180308" y="203740"/>
                    </a:lnTo>
                    <a:lnTo>
                      <a:pt x="180308" y="298990"/>
                    </a:lnTo>
                    <a:lnTo>
                      <a:pt x="147828" y="298990"/>
                    </a:lnTo>
                    <a:lnTo>
                      <a:pt x="147828" y="203740"/>
                    </a:lnTo>
                    <a:lnTo>
                      <a:pt x="63817" y="203740"/>
                    </a:lnTo>
                    <a:cubicBezTo>
                      <a:pt x="62198" y="222980"/>
                      <a:pt x="58769" y="240697"/>
                      <a:pt x="53625" y="256794"/>
                    </a:cubicBezTo>
                    <a:cubicBezTo>
                      <a:pt x="48482" y="272891"/>
                      <a:pt x="40576" y="290798"/>
                      <a:pt x="30003" y="310610"/>
                    </a:cubicBezTo>
                    <a:lnTo>
                      <a:pt x="0" y="294037"/>
                    </a:lnTo>
                    <a:cubicBezTo>
                      <a:pt x="9620" y="275654"/>
                      <a:pt x="16573" y="260509"/>
                      <a:pt x="20764" y="248507"/>
                    </a:cubicBezTo>
                    <a:cubicBezTo>
                      <a:pt x="25050" y="236506"/>
                      <a:pt x="27908" y="223171"/>
                      <a:pt x="29432" y="208502"/>
                    </a:cubicBezTo>
                    <a:cubicBezTo>
                      <a:pt x="30956" y="193834"/>
                      <a:pt x="31718" y="172974"/>
                      <a:pt x="31718" y="145923"/>
                    </a:cubicBezTo>
                    <a:lnTo>
                      <a:pt x="31718" y="0"/>
                    </a:lnTo>
                    <a:close/>
                    <a:moveTo>
                      <a:pt x="147828" y="87154"/>
                    </a:moveTo>
                    <a:lnTo>
                      <a:pt x="147828" y="32480"/>
                    </a:lnTo>
                    <a:lnTo>
                      <a:pt x="65627" y="32480"/>
                    </a:lnTo>
                    <a:lnTo>
                      <a:pt x="65627" y="87154"/>
                    </a:lnTo>
                    <a:lnTo>
                      <a:pt x="147828" y="87154"/>
                    </a:lnTo>
                    <a:close/>
                    <a:moveTo>
                      <a:pt x="65627" y="171450"/>
                    </a:moveTo>
                    <a:lnTo>
                      <a:pt x="147828" y="171450"/>
                    </a:lnTo>
                    <a:lnTo>
                      <a:pt x="147828" y="119634"/>
                    </a:lnTo>
                    <a:lnTo>
                      <a:pt x="65627" y="119634"/>
                    </a:lnTo>
                    <a:lnTo>
                      <a:pt x="65627" y="157734"/>
                    </a:lnTo>
                    <a:lnTo>
                      <a:pt x="65627" y="171450"/>
                    </a:lnTo>
                    <a:close/>
                    <a:moveTo>
                      <a:pt x="180308" y="87154"/>
                    </a:moveTo>
                    <a:lnTo>
                      <a:pt x="263557" y="87154"/>
                    </a:lnTo>
                    <a:lnTo>
                      <a:pt x="263557" y="32480"/>
                    </a:lnTo>
                    <a:lnTo>
                      <a:pt x="180308" y="32480"/>
                    </a:lnTo>
                    <a:lnTo>
                      <a:pt x="180308" y="87154"/>
                    </a:lnTo>
                    <a:close/>
                    <a:moveTo>
                      <a:pt x="180308" y="119634"/>
                    </a:moveTo>
                    <a:lnTo>
                      <a:pt x="180308" y="171450"/>
                    </a:lnTo>
                    <a:lnTo>
                      <a:pt x="263557" y="171450"/>
                    </a:lnTo>
                    <a:lnTo>
                      <a:pt x="263557" y="119634"/>
                    </a:lnTo>
                    <a:lnTo>
                      <a:pt x="180308" y="119634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39"/>
              <p:cNvSpPr/>
              <p:nvPr/>
            </p:nvSpPr>
            <p:spPr>
              <a:xfrm>
                <a:off x="9467563" y="4926330"/>
                <a:ext cx="176784" cy="258222"/>
              </a:xfrm>
              <a:custGeom>
                <a:avLst/>
                <a:gdLst/>
                <a:ahLst/>
                <a:cxnLst/>
                <a:rect l="l" t="t" r="r" b="b"/>
                <a:pathLst>
                  <a:path w="176784" h="258222" extrusionOk="0">
                    <a:moveTo>
                      <a:pt x="82582" y="95"/>
                    </a:moveTo>
                    <a:cubicBezTo>
                      <a:pt x="100965" y="95"/>
                      <a:pt x="117253" y="3524"/>
                      <a:pt x="131636" y="10287"/>
                    </a:cubicBezTo>
                    <a:cubicBezTo>
                      <a:pt x="146018" y="17145"/>
                      <a:pt x="157068" y="26765"/>
                      <a:pt x="164973" y="39243"/>
                    </a:cubicBezTo>
                    <a:cubicBezTo>
                      <a:pt x="172879" y="51721"/>
                      <a:pt x="176785" y="65913"/>
                      <a:pt x="176785" y="81915"/>
                    </a:cubicBezTo>
                    <a:cubicBezTo>
                      <a:pt x="176785" y="97917"/>
                      <a:pt x="172879" y="112109"/>
                      <a:pt x="164973" y="124396"/>
                    </a:cubicBezTo>
                    <a:cubicBezTo>
                      <a:pt x="157068" y="136779"/>
                      <a:pt x="146018" y="146304"/>
                      <a:pt x="131826" y="153162"/>
                    </a:cubicBezTo>
                    <a:cubicBezTo>
                      <a:pt x="117634" y="160020"/>
                      <a:pt x="101156" y="163354"/>
                      <a:pt x="82582" y="163354"/>
                    </a:cubicBezTo>
                    <a:lnTo>
                      <a:pt x="37719" y="163354"/>
                    </a:lnTo>
                    <a:lnTo>
                      <a:pt x="37719" y="258223"/>
                    </a:lnTo>
                    <a:lnTo>
                      <a:pt x="0" y="258223"/>
                    </a:lnTo>
                    <a:lnTo>
                      <a:pt x="0" y="0"/>
                    </a:lnTo>
                    <a:lnTo>
                      <a:pt x="82582" y="0"/>
                    </a:lnTo>
                    <a:close/>
                    <a:moveTo>
                      <a:pt x="78010" y="130683"/>
                    </a:moveTo>
                    <a:cubicBezTo>
                      <a:pt x="96584" y="130683"/>
                      <a:pt x="110966" y="126301"/>
                      <a:pt x="121254" y="117443"/>
                    </a:cubicBezTo>
                    <a:cubicBezTo>
                      <a:pt x="131445" y="108585"/>
                      <a:pt x="136589" y="96774"/>
                      <a:pt x="136589" y="82010"/>
                    </a:cubicBezTo>
                    <a:cubicBezTo>
                      <a:pt x="136589" y="67246"/>
                      <a:pt x="131445" y="55340"/>
                      <a:pt x="121254" y="46387"/>
                    </a:cubicBezTo>
                    <a:cubicBezTo>
                      <a:pt x="111062" y="37433"/>
                      <a:pt x="96584" y="32956"/>
                      <a:pt x="78010" y="32956"/>
                    </a:cubicBezTo>
                    <a:lnTo>
                      <a:pt x="37815" y="32956"/>
                    </a:lnTo>
                    <a:lnTo>
                      <a:pt x="37815" y="130683"/>
                    </a:lnTo>
                    <a:lnTo>
                      <a:pt x="78010" y="130683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39"/>
              <p:cNvSpPr/>
              <p:nvPr/>
            </p:nvSpPr>
            <p:spPr>
              <a:xfrm>
                <a:off x="9682066" y="4926330"/>
                <a:ext cx="176783" cy="258222"/>
              </a:xfrm>
              <a:custGeom>
                <a:avLst/>
                <a:gdLst/>
                <a:ahLst/>
                <a:cxnLst/>
                <a:rect l="l" t="t" r="r" b="b"/>
                <a:pathLst>
                  <a:path w="176783" h="258222" extrusionOk="0">
                    <a:moveTo>
                      <a:pt x="82582" y="95"/>
                    </a:moveTo>
                    <a:cubicBezTo>
                      <a:pt x="100965" y="95"/>
                      <a:pt x="117253" y="3524"/>
                      <a:pt x="131636" y="10287"/>
                    </a:cubicBezTo>
                    <a:cubicBezTo>
                      <a:pt x="146018" y="17145"/>
                      <a:pt x="157067" y="26765"/>
                      <a:pt x="164973" y="39243"/>
                    </a:cubicBezTo>
                    <a:cubicBezTo>
                      <a:pt x="172879" y="51721"/>
                      <a:pt x="176784" y="65913"/>
                      <a:pt x="176784" y="81915"/>
                    </a:cubicBezTo>
                    <a:cubicBezTo>
                      <a:pt x="176784" y="97917"/>
                      <a:pt x="172879" y="112109"/>
                      <a:pt x="164973" y="124396"/>
                    </a:cubicBezTo>
                    <a:cubicBezTo>
                      <a:pt x="157067" y="136779"/>
                      <a:pt x="146018" y="146304"/>
                      <a:pt x="131826" y="153162"/>
                    </a:cubicBezTo>
                    <a:cubicBezTo>
                      <a:pt x="117634" y="160020"/>
                      <a:pt x="101155" y="163354"/>
                      <a:pt x="82582" y="163354"/>
                    </a:cubicBezTo>
                    <a:lnTo>
                      <a:pt x="37719" y="163354"/>
                    </a:lnTo>
                    <a:lnTo>
                      <a:pt x="37719" y="258223"/>
                    </a:lnTo>
                    <a:lnTo>
                      <a:pt x="0" y="258223"/>
                    </a:lnTo>
                    <a:lnTo>
                      <a:pt x="0" y="0"/>
                    </a:lnTo>
                    <a:lnTo>
                      <a:pt x="82582" y="0"/>
                    </a:lnTo>
                    <a:close/>
                    <a:moveTo>
                      <a:pt x="78010" y="130683"/>
                    </a:moveTo>
                    <a:cubicBezTo>
                      <a:pt x="96584" y="130683"/>
                      <a:pt x="110966" y="126301"/>
                      <a:pt x="121253" y="117443"/>
                    </a:cubicBezTo>
                    <a:cubicBezTo>
                      <a:pt x="131445" y="108585"/>
                      <a:pt x="136589" y="96774"/>
                      <a:pt x="136589" y="82010"/>
                    </a:cubicBezTo>
                    <a:cubicBezTo>
                      <a:pt x="136589" y="67246"/>
                      <a:pt x="131445" y="55340"/>
                      <a:pt x="121253" y="46387"/>
                    </a:cubicBezTo>
                    <a:cubicBezTo>
                      <a:pt x="111062" y="37433"/>
                      <a:pt x="96584" y="32956"/>
                      <a:pt x="78010" y="32956"/>
                    </a:cubicBezTo>
                    <a:lnTo>
                      <a:pt x="37815" y="32956"/>
                    </a:lnTo>
                    <a:lnTo>
                      <a:pt x="37815" y="130683"/>
                    </a:lnTo>
                    <a:lnTo>
                      <a:pt x="78010" y="130683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39"/>
              <p:cNvSpPr/>
              <p:nvPr/>
            </p:nvSpPr>
            <p:spPr>
              <a:xfrm>
                <a:off x="9870852" y="4926425"/>
                <a:ext cx="197262" cy="258222"/>
              </a:xfrm>
              <a:custGeom>
                <a:avLst/>
                <a:gdLst/>
                <a:ahLst/>
                <a:cxnLst/>
                <a:rect l="l" t="t" r="r" b="b"/>
                <a:pathLst>
                  <a:path w="197262" h="258222" extrusionOk="0">
                    <a:moveTo>
                      <a:pt x="0" y="0"/>
                    </a:moveTo>
                    <a:lnTo>
                      <a:pt x="197263" y="0"/>
                    </a:lnTo>
                    <a:lnTo>
                      <a:pt x="197263" y="33528"/>
                    </a:lnTo>
                    <a:lnTo>
                      <a:pt x="117539" y="33528"/>
                    </a:lnTo>
                    <a:lnTo>
                      <a:pt x="117539" y="258223"/>
                    </a:lnTo>
                    <a:lnTo>
                      <a:pt x="79439" y="258223"/>
                    </a:lnTo>
                    <a:lnTo>
                      <a:pt x="79439" y="33528"/>
                    </a:lnTo>
                    <a:lnTo>
                      <a:pt x="95" y="33528"/>
                    </a:lnTo>
                    <a:lnTo>
                      <a:pt x="95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39"/>
              <p:cNvSpPr/>
              <p:nvPr/>
            </p:nvSpPr>
            <p:spPr>
              <a:xfrm>
                <a:off x="6674547" y="5420772"/>
                <a:ext cx="175641" cy="273367"/>
              </a:xfrm>
              <a:custGeom>
                <a:avLst/>
                <a:gdLst/>
                <a:ahLst/>
                <a:cxnLst/>
                <a:rect l="l" t="t" r="r" b="b"/>
                <a:pathLst>
                  <a:path w="175641" h="273367" extrusionOk="0">
                    <a:moveTo>
                      <a:pt x="175641" y="4191"/>
                    </a:moveTo>
                    <a:lnTo>
                      <a:pt x="175641" y="173165"/>
                    </a:lnTo>
                    <a:cubicBezTo>
                      <a:pt x="175641" y="209169"/>
                      <a:pt x="166878" y="234887"/>
                      <a:pt x="149352" y="250222"/>
                    </a:cubicBezTo>
                    <a:cubicBezTo>
                      <a:pt x="131826" y="265557"/>
                      <a:pt x="110871" y="273368"/>
                      <a:pt x="86392" y="273368"/>
                    </a:cubicBezTo>
                    <a:cubicBezTo>
                      <a:pt x="67532" y="273368"/>
                      <a:pt x="50959" y="269367"/>
                      <a:pt x="36481" y="261366"/>
                    </a:cubicBezTo>
                    <a:cubicBezTo>
                      <a:pt x="22003" y="253365"/>
                      <a:pt x="12097" y="242221"/>
                      <a:pt x="6668" y="227838"/>
                    </a:cubicBezTo>
                    <a:lnTo>
                      <a:pt x="35243" y="211265"/>
                    </a:lnTo>
                    <a:cubicBezTo>
                      <a:pt x="44387" y="230505"/>
                      <a:pt x="61436" y="240221"/>
                      <a:pt x="86392" y="240221"/>
                    </a:cubicBezTo>
                    <a:cubicBezTo>
                      <a:pt x="103537" y="240221"/>
                      <a:pt x="116777" y="234982"/>
                      <a:pt x="125921" y="224504"/>
                    </a:cubicBezTo>
                    <a:cubicBezTo>
                      <a:pt x="135065" y="214027"/>
                      <a:pt x="139732" y="196310"/>
                      <a:pt x="139732" y="171450"/>
                    </a:cubicBezTo>
                    <a:lnTo>
                      <a:pt x="140779" y="159068"/>
                    </a:lnTo>
                    <a:cubicBezTo>
                      <a:pt x="134207" y="169926"/>
                      <a:pt x="125825" y="177927"/>
                      <a:pt x="115538" y="183261"/>
                    </a:cubicBezTo>
                    <a:cubicBezTo>
                      <a:pt x="105346" y="188595"/>
                      <a:pt x="94202" y="191167"/>
                      <a:pt x="82201" y="191167"/>
                    </a:cubicBezTo>
                    <a:cubicBezTo>
                      <a:pt x="67818" y="191167"/>
                      <a:pt x="54388" y="187357"/>
                      <a:pt x="41815" y="179737"/>
                    </a:cubicBezTo>
                    <a:cubicBezTo>
                      <a:pt x="29242" y="172117"/>
                      <a:pt x="19145" y="161068"/>
                      <a:pt x="11430" y="146590"/>
                    </a:cubicBezTo>
                    <a:cubicBezTo>
                      <a:pt x="3810" y="132112"/>
                      <a:pt x="0" y="115158"/>
                      <a:pt x="0" y="95631"/>
                    </a:cubicBezTo>
                    <a:cubicBezTo>
                      <a:pt x="0" y="75914"/>
                      <a:pt x="3810" y="58769"/>
                      <a:pt x="11430" y="44291"/>
                    </a:cubicBezTo>
                    <a:cubicBezTo>
                      <a:pt x="19050" y="29813"/>
                      <a:pt x="29146" y="18860"/>
                      <a:pt x="41815" y="11335"/>
                    </a:cubicBezTo>
                    <a:cubicBezTo>
                      <a:pt x="54388" y="3810"/>
                      <a:pt x="67818" y="0"/>
                      <a:pt x="82201" y="0"/>
                    </a:cubicBezTo>
                    <a:cubicBezTo>
                      <a:pt x="94202" y="0"/>
                      <a:pt x="105537" y="2858"/>
                      <a:pt x="116110" y="8477"/>
                    </a:cubicBezTo>
                    <a:cubicBezTo>
                      <a:pt x="126683" y="14097"/>
                      <a:pt x="135160" y="22574"/>
                      <a:pt x="141542" y="33909"/>
                    </a:cubicBezTo>
                    <a:cubicBezTo>
                      <a:pt x="142970" y="20288"/>
                      <a:pt x="143732" y="10383"/>
                      <a:pt x="144018" y="4286"/>
                    </a:cubicBezTo>
                    <a:lnTo>
                      <a:pt x="175641" y="4286"/>
                    </a:lnTo>
                    <a:close/>
                    <a:moveTo>
                      <a:pt x="124301" y="143161"/>
                    </a:moveTo>
                    <a:cubicBezTo>
                      <a:pt x="134493" y="132779"/>
                      <a:pt x="139637" y="116967"/>
                      <a:pt x="139637" y="95536"/>
                    </a:cubicBezTo>
                    <a:cubicBezTo>
                      <a:pt x="139637" y="74391"/>
                      <a:pt x="134493" y="58769"/>
                      <a:pt x="124301" y="48578"/>
                    </a:cubicBezTo>
                    <a:cubicBezTo>
                      <a:pt x="114110" y="38481"/>
                      <a:pt x="101727" y="33433"/>
                      <a:pt x="87440" y="33433"/>
                    </a:cubicBezTo>
                    <a:cubicBezTo>
                      <a:pt x="72390" y="33433"/>
                      <a:pt x="60293" y="38862"/>
                      <a:pt x="51245" y="49625"/>
                    </a:cubicBezTo>
                    <a:cubicBezTo>
                      <a:pt x="42196" y="60484"/>
                      <a:pt x="37624" y="75724"/>
                      <a:pt x="37624" y="95441"/>
                    </a:cubicBezTo>
                    <a:cubicBezTo>
                      <a:pt x="37624" y="115443"/>
                      <a:pt x="42101" y="130969"/>
                      <a:pt x="51245" y="142018"/>
                    </a:cubicBezTo>
                    <a:cubicBezTo>
                      <a:pt x="60293" y="153067"/>
                      <a:pt x="72390" y="158591"/>
                      <a:pt x="87440" y="158591"/>
                    </a:cubicBezTo>
                    <a:cubicBezTo>
                      <a:pt x="101822" y="158687"/>
                      <a:pt x="114110" y="153543"/>
                      <a:pt x="124301" y="14316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39"/>
              <p:cNvSpPr/>
              <p:nvPr/>
            </p:nvSpPr>
            <p:spPr>
              <a:xfrm>
                <a:off x="6890859" y="5420677"/>
                <a:ext cx="179262" cy="191261"/>
              </a:xfrm>
              <a:custGeom>
                <a:avLst/>
                <a:gdLst/>
                <a:ahLst/>
                <a:cxnLst/>
                <a:rect l="l" t="t" r="r" b="b"/>
                <a:pathLst>
                  <a:path w="179262" h="191261" extrusionOk="0">
                    <a:moveTo>
                      <a:pt x="12289" y="45911"/>
                    </a:moveTo>
                    <a:cubicBezTo>
                      <a:pt x="20575" y="31337"/>
                      <a:pt x="31529" y="20003"/>
                      <a:pt x="45245" y="12001"/>
                    </a:cubicBezTo>
                    <a:cubicBezTo>
                      <a:pt x="58961" y="4000"/>
                      <a:pt x="73915" y="0"/>
                      <a:pt x="89918" y="0"/>
                    </a:cubicBezTo>
                    <a:cubicBezTo>
                      <a:pt x="105634" y="0"/>
                      <a:pt x="120398" y="4000"/>
                      <a:pt x="134018" y="12001"/>
                    </a:cubicBezTo>
                    <a:cubicBezTo>
                      <a:pt x="147639" y="20003"/>
                      <a:pt x="158592" y="31242"/>
                      <a:pt x="166879" y="45911"/>
                    </a:cubicBezTo>
                    <a:cubicBezTo>
                      <a:pt x="175071" y="60484"/>
                      <a:pt x="179262" y="77057"/>
                      <a:pt x="179262" y="95631"/>
                    </a:cubicBezTo>
                    <a:cubicBezTo>
                      <a:pt x="179262" y="114205"/>
                      <a:pt x="175166" y="130778"/>
                      <a:pt x="166879" y="145351"/>
                    </a:cubicBezTo>
                    <a:cubicBezTo>
                      <a:pt x="158592" y="159925"/>
                      <a:pt x="147734" y="171259"/>
                      <a:pt x="134018" y="179261"/>
                    </a:cubicBezTo>
                    <a:cubicBezTo>
                      <a:pt x="120398" y="187262"/>
                      <a:pt x="105634" y="191262"/>
                      <a:pt x="89918" y="191262"/>
                    </a:cubicBezTo>
                    <a:cubicBezTo>
                      <a:pt x="73915" y="191262"/>
                      <a:pt x="59056" y="187262"/>
                      <a:pt x="45245" y="179261"/>
                    </a:cubicBezTo>
                    <a:cubicBezTo>
                      <a:pt x="31434" y="171259"/>
                      <a:pt x="20480" y="160020"/>
                      <a:pt x="12289" y="145351"/>
                    </a:cubicBezTo>
                    <a:cubicBezTo>
                      <a:pt x="4097" y="130778"/>
                      <a:pt x="2" y="114205"/>
                      <a:pt x="2" y="95631"/>
                    </a:cubicBezTo>
                    <a:cubicBezTo>
                      <a:pt x="-94" y="77057"/>
                      <a:pt x="4097" y="60484"/>
                      <a:pt x="12289" y="45911"/>
                    </a:cubicBezTo>
                    <a:close/>
                    <a:moveTo>
                      <a:pt x="52675" y="141541"/>
                    </a:moveTo>
                    <a:cubicBezTo>
                      <a:pt x="62390" y="152876"/>
                      <a:pt x="74678" y="158496"/>
                      <a:pt x="89537" y="158496"/>
                    </a:cubicBezTo>
                    <a:cubicBezTo>
                      <a:pt x="104586" y="158496"/>
                      <a:pt x="116968" y="152876"/>
                      <a:pt x="126589" y="141541"/>
                    </a:cubicBezTo>
                    <a:cubicBezTo>
                      <a:pt x="136209" y="130207"/>
                      <a:pt x="141067" y="114967"/>
                      <a:pt x="141067" y="95631"/>
                    </a:cubicBezTo>
                    <a:cubicBezTo>
                      <a:pt x="141067" y="76390"/>
                      <a:pt x="136209" y="61055"/>
                      <a:pt x="126398" y="49816"/>
                    </a:cubicBezTo>
                    <a:cubicBezTo>
                      <a:pt x="116683" y="38481"/>
                      <a:pt x="104396" y="32861"/>
                      <a:pt x="89537" y="32861"/>
                    </a:cubicBezTo>
                    <a:cubicBezTo>
                      <a:pt x="74678" y="32861"/>
                      <a:pt x="62390" y="38481"/>
                      <a:pt x="52675" y="49816"/>
                    </a:cubicBezTo>
                    <a:cubicBezTo>
                      <a:pt x="42864" y="61150"/>
                      <a:pt x="38006" y="76390"/>
                      <a:pt x="38006" y="95631"/>
                    </a:cubicBezTo>
                    <a:cubicBezTo>
                      <a:pt x="38006" y="114967"/>
                      <a:pt x="42959" y="130207"/>
                      <a:pt x="52675" y="14154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39"/>
              <p:cNvSpPr/>
              <p:nvPr/>
            </p:nvSpPr>
            <p:spPr>
              <a:xfrm>
                <a:off x="7100315" y="5420677"/>
                <a:ext cx="179260" cy="191261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1" extrusionOk="0">
                    <a:moveTo>
                      <a:pt x="12382" y="45911"/>
                    </a:moveTo>
                    <a:cubicBezTo>
                      <a:pt x="20574" y="31337"/>
                      <a:pt x="31623" y="20003"/>
                      <a:pt x="45339" y="12001"/>
                    </a:cubicBezTo>
                    <a:cubicBezTo>
                      <a:pt x="59150" y="4000"/>
                      <a:pt x="74009" y="0"/>
                      <a:pt x="90011" y="0"/>
                    </a:cubicBezTo>
                    <a:cubicBezTo>
                      <a:pt x="105727" y="0"/>
                      <a:pt x="120491" y="4000"/>
                      <a:pt x="134112" y="12001"/>
                    </a:cubicBezTo>
                    <a:cubicBezTo>
                      <a:pt x="147733" y="20003"/>
                      <a:pt x="158686" y="31242"/>
                      <a:pt x="166878" y="45911"/>
                    </a:cubicBezTo>
                    <a:cubicBezTo>
                      <a:pt x="175165" y="60484"/>
                      <a:pt x="179261" y="77057"/>
                      <a:pt x="179261" y="95631"/>
                    </a:cubicBezTo>
                    <a:cubicBezTo>
                      <a:pt x="179261" y="114205"/>
                      <a:pt x="175165" y="130778"/>
                      <a:pt x="166878" y="145351"/>
                    </a:cubicBezTo>
                    <a:cubicBezTo>
                      <a:pt x="158686" y="159925"/>
                      <a:pt x="147733" y="171259"/>
                      <a:pt x="134112" y="179261"/>
                    </a:cubicBezTo>
                    <a:cubicBezTo>
                      <a:pt x="120491" y="187262"/>
                      <a:pt x="105727" y="191262"/>
                      <a:pt x="90011" y="191262"/>
                    </a:cubicBezTo>
                    <a:cubicBezTo>
                      <a:pt x="74009" y="191262"/>
                      <a:pt x="59150" y="187262"/>
                      <a:pt x="45339" y="179261"/>
                    </a:cubicBezTo>
                    <a:cubicBezTo>
                      <a:pt x="31623" y="171259"/>
                      <a:pt x="20574" y="160020"/>
                      <a:pt x="12382" y="145351"/>
                    </a:cubicBezTo>
                    <a:cubicBezTo>
                      <a:pt x="4096" y="130778"/>
                      <a:pt x="0" y="114205"/>
                      <a:pt x="0" y="95631"/>
                    </a:cubicBezTo>
                    <a:cubicBezTo>
                      <a:pt x="0" y="77057"/>
                      <a:pt x="4191" y="60484"/>
                      <a:pt x="12382" y="45911"/>
                    </a:cubicBezTo>
                    <a:close/>
                    <a:moveTo>
                      <a:pt x="52768" y="141541"/>
                    </a:moveTo>
                    <a:cubicBezTo>
                      <a:pt x="62579" y="152876"/>
                      <a:pt x="74866" y="158496"/>
                      <a:pt x="89630" y="158496"/>
                    </a:cubicBezTo>
                    <a:cubicBezTo>
                      <a:pt x="104680" y="158496"/>
                      <a:pt x="117062" y="152876"/>
                      <a:pt x="126682" y="141541"/>
                    </a:cubicBezTo>
                    <a:cubicBezTo>
                      <a:pt x="136303" y="130207"/>
                      <a:pt x="141161" y="114967"/>
                      <a:pt x="141161" y="95631"/>
                    </a:cubicBezTo>
                    <a:cubicBezTo>
                      <a:pt x="141161" y="76390"/>
                      <a:pt x="136303" y="61055"/>
                      <a:pt x="126492" y="49816"/>
                    </a:cubicBezTo>
                    <a:cubicBezTo>
                      <a:pt x="116681" y="38481"/>
                      <a:pt x="104489" y="32861"/>
                      <a:pt x="89630" y="32861"/>
                    </a:cubicBezTo>
                    <a:cubicBezTo>
                      <a:pt x="74866" y="32861"/>
                      <a:pt x="62484" y="38481"/>
                      <a:pt x="52768" y="49816"/>
                    </a:cubicBezTo>
                    <a:cubicBezTo>
                      <a:pt x="43053" y="61150"/>
                      <a:pt x="38100" y="76390"/>
                      <a:pt x="38100" y="95631"/>
                    </a:cubicBezTo>
                    <a:cubicBezTo>
                      <a:pt x="38100" y="114967"/>
                      <a:pt x="43053" y="130207"/>
                      <a:pt x="52768" y="14154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39"/>
              <p:cNvSpPr/>
              <p:nvPr/>
            </p:nvSpPr>
            <p:spPr>
              <a:xfrm>
                <a:off x="7309960" y="5339524"/>
                <a:ext cx="175641" cy="272415"/>
              </a:xfrm>
              <a:custGeom>
                <a:avLst/>
                <a:gdLst/>
                <a:ahLst/>
                <a:cxnLst/>
                <a:rect l="l" t="t" r="r" b="b"/>
                <a:pathLst>
                  <a:path w="175641" h="272415" extrusionOk="0">
                    <a:moveTo>
                      <a:pt x="139636" y="0"/>
                    </a:moveTo>
                    <a:lnTo>
                      <a:pt x="175641" y="0"/>
                    </a:lnTo>
                    <a:lnTo>
                      <a:pt x="175641" y="268510"/>
                    </a:lnTo>
                    <a:lnTo>
                      <a:pt x="143923" y="268510"/>
                    </a:lnTo>
                    <a:cubicBezTo>
                      <a:pt x="142780" y="252508"/>
                      <a:pt x="141922" y="242507"/>
                      <a:pt x="141446" y="238506"/>
                    </a:cubicBezTo>
                    <a:cubicBezTo>
                      <a:pt x="134874" y="249841"/>
                      <a:pt x="126206" y="258223"/>
                      <a:pt x="115538" y="263938"/>
                    </a:cubicBezTo>
                    <a:cubicBezTo>
                      <a:pt x="104870" y="269558"/>
                      <a:pt x="93536" y="272415"/>
                      <a:pt x="81534" y="272415"/>
                    </a:cubicBezTo>
                    <a:cubicBezTo>
                      <a:pt x="67151" y="272415"/>
                      <a:pt x="53816" y="268605"/>
                      <a:pt x="41338" y="261080"/>
                    </a:cubicBezTo>
                    <a:cubicBezTo>
                      <a:pt x="28860" y="253556"/>
                      <a:pt x="18859" y="242602"/>
                      <a:pt x="11335" y="228124"/>
                    </a:cubicBezTo>
                    <a:cubicBezTo>
                      <a:pt x="3810" y="213646"/>
                      <a:pt x="0" y="196596"/>
                      <a:pt x="0" y="176784"/>
                    </a:cubicBezTo>
                    <a:cubicBezTo>
                      <a:pt x="0" y="157258"/>
                      <a:pt x="3715" y="140303"/>
                      <a:pt x="11335" y="125825"/>
                    </a:cubicBezTo>
                    <a:cubicBezTo>
                      <a:pt x="18859" y="111347"/>
                      <a:pt x="28860" y="100298"/>
                      <a:pt x="41338" y="92678"/>
                    </a:cubicBezTo>
                    <a:cubicBezTo>
                      <a:pt x="53816" y="85058"/>
                      <a:pt x="67151" y="81248"/>
                      <a:pt x="81534" y="81248"/>
                    </a:cubicBezTo>
                    <a:cubicBezTo>
                      <a:pt x="93059" y="81248"/>
                      <a:pt x="103917" y="83820"/>
                      <a:pt x="114205" y="88964"/>
                    </a:cubicBezTo>
                    <a:cubicBezTo>
                      <a:pt x="124396" y="94107"/>
                      <a:pt x="132969" y="101822"/>
                      <a:pt x="139827" y="111919"/>
                    </a:cubicBezTo>
                    <a:lnTo>
                      <a:pt x="139827" y="0"/>
                    </a:lnTo>
                    <a:close/>
                    <a:moveTo>
                      <a:pt x="124301" y="224409"/>
                    </a:moveTo>
                    <a:cubicBezTo>
                      <a:pt x="134493" y="214027"/>
                      <a:pt x="139636" y="198216"/>
                      <a:pt x="139636" y="176784"/>
                    </a:cubicBezTo>
                    <a:cubicBezTo>
                      <a:pt x="139636" y="155639"/>
                      <a:pt x="134493" y="140018"/>
                      <a:pt x="124301" y="129826"/>
                    </a:cubicBezTo>
                    <a:cubicBezTo>
                      <a:pt x="114109" y="119729"/>
                      <a:pt x="101727" y="114681"/>
                      <a:pt x="87439" y="114681"/>
                    </a:cubicBezTo>
                    <a:cubicBezTo>
                      <a:pt x="72390" y="114681"/>
                      <a:pt x="60293" y="120110"/>
                      <a:pt x="51245" y="130874"/>
                    </a:cubicBezTo>
                    <a:cubicBezTo>
                      <a:pt x="42196" y="141732"/>
                      <a:pt x="37624" y="156972"/>
                      <a:pt x="37624" y="176689"/>
                    </a:cubicBezTo>
                    <a:cubicBezTo>
                      <a:pt x="37624" y="196691"/>
                      <a:pt x="42100" y="212217"/>
                      <a:pt x="51245" y="223266"/>
                    </a:cubicBezTo>
                    <a:cubicBezTo>
                      <a:pt x="60293" y="234315"/>
                      <a:pt x="72390" y="239840"/>
                      <a:pt x="87439" y="239840"/>
                    </a:cubicBezTo>
                    <a:cubicBezTo>
                      <a:pt x="101822" y="239935"/>
                      <a:pt x="114109" y="234791"/>
                      <a:pt x="124301" y="22440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39"/>
              <p:cNvSpPr/>
              <p:nvPr/>
            </p:nvSpPr>
            <p:spPr>
              <a:xfrm>
                <a:off x="7537131" y="5420770"/>
                <a:ext cx="175736" cy="269273"/>
              </a:xfrm>
              <a:custGeom>
                <a:avLst/>
                <a:gdLst/>
                <a:ahLst/>
                <a:cxnLst/>
                <a:rect l="l" t="t" r="r" b="b"/>
                <a:pathLst>
                  <a:path w="175736" h="269273" extrusionOk="0">
                    <a:moveTo>
                      <a:pt x="134588" y="11432"/>
                    </a:moveTo>
                    <a:cubicBezTo>
                      <a:pt x="146971" y="19052"/>
                      <a:pt x="156877" y="30101"/>
                      <a:pt x="164402" y="44579"/>
                    </a:cubicBezTo>
                    <a:cubicBezTo>
                      <a:pt x="171926" y="59057"/>
                      <a:pt x="175736" y="76011"/>
                      <a:pt x="175736" y="95538"/>
                    </a:cubicBezTo>
                    <a:cubicBezTo>
                      <a:pt x="175736" y="115254"/>
                      <a:pt x="171926" y="132399"/>
                      <a:pt x="164402" y="146877"/>
                    </a:cubicBezTo>
                    <a:cubicBezTo>
                      <a:pt x="156877" y="161355"/>
                      <a:pt x="146971" y="172309"/>
                      <a:pt x="134588" y="179834"/>
                    </a:cubicBezTo>
                    <a:cubicBezTo>
                      <a:pt x="122301" y="187359"/>
                      <a:pt x="109061" y="191169"/>
                      <a:pt x="94869" y="191169"/>
                    </a:cubicBezTo>
                    <a:cubicBezTo>
                      <a:pt x="83154" y="191169"/>
                      <a:pt x="72104" y="188597"/>
                      <a:pt x="61722" y="183453"/>
                    </a:cubicBezTo>
                    <a:cubicBezTo>
                      <a:pt x="51340" y="178310"/>
                      <a:pt x="42958" y="170499"/>
                      <a:pt x="36290" y="160212"/>
                    </a:cubicBezTo>
                    <a:lnTo>
                      <a:pt x="36290" y="269274"/>
                    </a:lnTo>
                    <a:lnTo>
                      <a:pt x="0" y="269274"/>
                    </a:lnTo>
                    <a:lnTo>
                      <a:pt x="0" y="4288"/>
                    </a:lnTo>
                    <a:lnTo>
                      <a:pt x="32099" y="4288"/>
                    </a:lnTo>
                    <a:cubicBezTo>
                      <a:pt x="32575" y="16099"/>
                      <a:pt x="33242" y="26005"/>
                      <a:pt x="34195" y="34292"/>
                    </a:cubicBezTo>
                    <a:cubicBezTo>
                      <a:pt x="40767" y="22957"/>
                      <a:pt x="49435" y="14480"/>
                      <a:pt x="60103" y="8669"/>
                    </a:cubicBezTo>
                    <a:cubicBezTo>
                      <a:pt x="70771" y="2859"/>
                      <a:pt x="82391" y="2"/>
                      <a:pt x="94869" y="2"/>
                    </a:cubicBezTo>
                    <a:cubicBezTo>
                      <a:pt x="108966" y="-93"/>
                      <a:pt x="122206" y="3812"/>
                      <a:pt x="134588" y="11432"/>
                    </a:cubicBezTo>
                    <a:close/>
                    <a:moveTo>
                      <a:pt x="124492" y="141639"/>
                    </a:moveTo>
                    <a:cubicBezTo>
                      <a:pt x="133445" y="130685"/>
                      <a:pt x="137922" y="115350"/>
                      <a:pt x="137922" y="95633"/>
                    </a:cubicBezTo>
                    <a:cubicBezTo>
                      <a:pt x="137922" y="76107"/>
                      <a:pt x="133350" y="60771"/>
                      <a:pt x="124301" y="49627"/>
                    </a:cubicBezTo>
                    <a:cubicBezTo>
                      <a:pt x="115253" y="38483"/>
                      <a:pt x="103251" y="32863"/>
                      <a:pt x="88488" y="32863"/>
                    </a:cubicBezTo>
                    <a:cubicBezTo>
                      <a:pt x="74105" y="32863"/>
                      <a:pt x="61817" y="38007"/>
                      <a:pt x="51625" y="48389"/>
                    </a:cubicBezTo>
                    <a:cubicBezTo>
                      <a:pt x="41434" y="58771"/>
                      <a:pt x="36290" y="74487"/>
                      <a:pt x="36290" y="95633"/>
                    </a:cubicBezTo>
                    <a:cubicBezTo>
                      <a:pt x="36290" y="117064"/>
                      <a:pt x="41434" y="132780"/>
                      <a:pt x="51625" y="142877"/>
                    </a:cubicBezTo>
                    <a:cubicBezTo>
                      <a:pt x="61817" y="152973"/>
                      <a:pt x="74105" y="158022"/>
                      <a:pt x="88488" y="158022"/>
                    </a:cubicBezTo>
                    <a:cubicBezTo>
                      <a:pt x="103632" y="158022"/>
                      <a:pt x="115538" y="152497"/>
                      <a:pt x="124492" y="14163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39"/>
              <p:cNvSpPr/>
              <p:nvPr/>
            </p:nvSpPr>
            <p:spPr>
              <a:xfrm>
                <a:off x="7753730" y="5420770"/>
                <a:ext cx="175736" cy="269273"/>
              </a:xfrm>
              <a:custGeom>
                <a:avLst/>
                <a:gdLst/>
                <a:ahLst/>
                <a:cxnLst/>
                <a:rect l="l" t="t" r="r" b="b"/>
                <a:pathLst>
                  <a:path w="175736" h="269273" extrusionOk="0">
                    <a:moveTo>
                      <a:pt x="134588" y="11432"/>
                    </a:moveTo>
                    <a:cubicBezTo>
                      <a:pt x="146971" y="19052"/>
                      <a:pt x="156877" y="30101"/>
                      <a:pt x="164402" y="44579"/>
                    </a:cubicBezTo>
                    <a:cubicBezTo>
                      <a:pt x="171927" y="59057"/>
                      <a:pt x="175736" y="76011"/>
                      <a:pt x="175736" y="95538"/>
                    </a:cubicBezTo>
                    <a:cubicBezTo>
                      <a:pt x="175736" y="115254"/>
                      <a:pt x="171927" y="132399"/>
                      <a:pt x="164402" y="146877"/>
                    </a:cubicBezTo>
                    <a:cubicBezTo>
                      <a:pt x="156877" y="161355"/>
                      <a:pt x="146971" y="172309"/>
                      <a:pt x="134588" y="179834"/>
                    </a:cubicBezTo>
                    <a:cubicBezTo>
                      <a:pt x="122301" y="187359"/>
                      <a:pt x="109061" y="191169"/>
                      <a:pt x="94869" y="191169"/>
                    </a:cubicBezTo>
                    <a:cubicBezTo>
                      <a:pt x="83154" y="191169"/>
                      <a:pt x="72104" y="188597"/>
                      <a:pt x="61722" y="183453"/>
                    </a:cubicBezTo>
                    <a:cubicBezTo>
                      <a:pt x="51340" y="178310"/>
                      <a:pt x="42958" y="170499"/>
                      <a:pt x="36290" y="160212"/>
                    </a:cubicBezTo>
                    <a:lnTo>
                      <a:pt x="36290" y="269274"/>
                    </a:lnTo>
                    <a:lnTo>
                      <a:pt x="0" y="269274"/>
                    </a:lnTo>
                    <a:lnTo>
                      <a:pt x="0" y="4288"/>
                    </a:lnTo>
                    <a:lnTo>
                      <a:pt x="32099" y="4288"/>
                    </a:lnTo>
                    <a:cubicBezTo>
                      <a:pt x="32576" y="16099"/>
                      <a:pt x="33243" y="26005"/>
                      <a:pt x="34195" y="34292"/>
                    </a:cubicBezTo>
                    <a:cubicBezTo>
                      <a:pt x="40767" y="22957"/>
                      <a:pt x="49435" y="14480"/>
                      <a:pt x="60103" y="8669"/>
                    </a:cubicBezTo>
                    <a:cubicBezTo>
                      <a:pt x="70771" y="2859"/>
                      <a:pt x="82391" y="2"/>
                      <a:pt x="94869" y="2"/>
                    </a:cubicBezTo>
                    <a:cubicBezTo>
                      <a:pt x="109061" y="-93"/>
                      <a:pt x="122301" y="3812"/>
                      <a:pt x="134588" y="11432"/>
                    </a:cubicBezTo>
                    <a:close/>
                    <a:moveTo>
                      <a:pt x="124587" y="141639"/>
                    </a:moveTo>
                    <a:cubicBezTo>
                      <a:pt x="133541" y="130685"/>
                      <a:pt x="138018" y="115350"/>
                      <a:pt x="138018" y="95633"/>
                    </a:cubicBezTo>
                    <a:cubicBezTo>
                      <a:pt x="138018" y="76107"/>
                      <a:pt x="133445" y="60771"/>
                      <a:pt x="124396" y="49627"/>
                    </a:cubicBezTo>
                    <a:cubicBezTo>
                      <a:pt x="115348" y="38483"/>
                      <a:pt x="103347" y="32863"/>
                      <a:pt x="88583" y="32863"/>
                    </a:cubicBezTo>
                    <a:cubicBezTo>
                      <a:pt x="74200" y="32863"/>
                      <a:pt x="61913" y="38007"/>
                      <a:pt x="51721" y="48389"/>
                    </a:cubicBezTo>
                    <a:cubicBezTo>
                      <a:pt x="41529" y="58771"/>
                      <a:pt x="36386" y="74487"/>
                      <a:pt x="36386" y="95633"/>
                    </a:cubicBezTo>
                    <a:cubicBezTo>
                      <a:pt x="36386" y="117064"/>
                      <a:pt x="41529" y="132780"/>
                      <a:pt x="51721" y="142877"/>
                    </a:cubicBezTo>
                    <a:cubicBezTo>
                      <a:pt x="61913" y="152973"/>
                      <a:pt x="74200" y="158022"/>
                      <a:pt x="88583" y="158022"/>
                    </a:cubicBezTo>
                    <a:cubicBezTo>
                      <a:pt x="103632" y="158022"/>
                      <a:pt x="115634" y="152497"/>
                      <a:pt x="124587" y="14163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39"/>
              <p:cNvSpPr/>
              <p:nvPr/>
            </p:nvSpPr>
            <p:spPr>
              <a:xfrm>
                <a:off x="7946135" y="5372004"/>
                <a:ext cx="131159" cy="239934"/>
              </a:xfrm>
              <a:custGeom>
                <a:avLst/>
                <a:gdLst/>
                <a:ahLst/>
                <a:cxnLst/>
                <a:rect l="l" t="t" r="r" b="b"/>
                <a:pathLst>
                  <a:path w="131159" h="239934" extrusionOk="0">
                    <a:moveTo>
                      <a:pt x="131159" y="228600"/>
                    </a:moveTo>
                    <a:cubicBezTo>
                      <a:pt x="120777" y="236125"/>
                      <a:pt x="107061" y="239935"/>
                      <a:pt x="89916" y="239935"/>
                    </a:cubicBezTo>
                    <a:cubicBezTo>
                      <a:pt x="72485" y="239935"/>
                      <a:pt x="58388" y="235077"/>
                      <a:pt x="47434" y="225457"/>
                    </a:cubicBezTo>
                    <a:cubicBezTo>
                      <a:pt x="36481" y="215837"/>
                      <a:pt x="31052" y="198692"/>
                      <a:pt x="31052" y="173927"/>
                    </a:cubicBezTo>
                    <a:lnTo>
                      <a:pt x="31052" y="84011"/>
                    </a:lnTo>
                    <a:lnTo>
                      <a:pt x="0" y="84011"/>
                    </a:lnTo>
                    <a:lnTo>
                      <a:pt x="0" y="52959"/>
                    </a:lnTo>
                    <a:lnTo>
                      <a:pt x="31052" y="52959"/>
                    </a:lnTo>
                    <a:lnTo>
                      <a:pt x="31052" y="0"/>
                    </a:lnTo>
                    <a:lnTo>
                      <a:pt x="67056" y="0"/>
                    </a:lnTo>
                    <a:lnTo>
                      <a:pt x="67056" y="52959"/>
                    </a:lnTo>
                    <a:lnTo>
                      <a:pt x="121063" y="52959"/>
                    </a:lnTo>
                    <a:lnTo>
                      <a:pt x="121063" y="84011"/>
                    </a:lnTo>
                    <a:lnTo>
                      <a:pt x="67056" y="84011"/>
                    </a:lnTo>
                    <a:lnTo>
                      <a:pt x="67056" y="169069"/>
                    </a:lnTo>
                    <a:cubicBezTo>
                      <a:pt x="67056" y="194501"/>
                      <a:pt x="76486" y="207169"/>
                      <a:pt x="95250" y="207169"/>
                    </a:cubicBezTo>
                    <a:cubicBezTo>
                      <a:pt x="103727" y="207169"/>
                      <a:pt x="111538" y="204978"/>
                      <a:pt x="118872" y="200501"/>
                    </a:cubicBezTo>
                    <a:lnTo>
                      <a:pt x="131159" y="22860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39"/>
              <p:cNvSpPr/>
              <p:nvPr/>
            </p:nvSpPr>
            <p:spPr>
              <a:xfrm>
                <a:off x="8108631" y="5565076"/>
                <a:ext cx="45815" cy="47243"/>
              </a:xfrm>
              <a:custGeom>
                <a:avLst/>
                <a:gdLst/>
                <a:ahLst/>
                <a:cxnLst/>
                <a:rect l="l" t="t" r="r" b="b"/>
                <a:pathLst>
                  <a:path w="45815" h="47243" extrusionOk="0">
                    <a:moveTo>
                      <a:pt x="6572" y="40196"/>
                    </a:moveTo>
                    <a:cubicBezTo>
                      <a:pt x="2191" y="35528"/>
                      <a:pt x="0" y="30004"/>
                      <a:pt x="0" y="23622"/>
                    </a:cubicBezTo>
                    <a:cubicBezTo>
                      <a:pt x="0" y="17050"/>
                      <a:pt x="2191" y="11430"/>
                      <a:pt x="6572" y="6858"/>
                    </a:cubicBezTo>
                    <a:cubicBezTo>
                      <a:pt x="10954" y="2286"/>
                      <a:pt x="16288" y="0"/>
                      <a:pt x="22574" y="0"/>
                    </a:cubicBezTo>
                    <a:cubicBezTo>
                      <a:pt x="29146" y="0"/>
                      <a:pt x="34671" y="2286"/>
                      <a:pt x="39148" y="6858"/>
                    </a:cubicBezTo>
                    <a:cubicBezTo>
                      <a:pt x="43625" y="11430"/>
                      <a:pt x="45815" y="17050"/>
                      <a:pt x="45815" y="23622"/>
                    </a:cubicBezTo>
                    <a:cubicBezTo>
                      <a:pt x="45815" y="30004"/>
                      <a:pt x="43529" y="35528"/>
                      <a:pt x="38958" y="40196"/>
                    </a:cubicBezTo>
                    <a:cubicBezTo>
                      <a:pt x="34385" y="44863"/>
                      <a:pt x="28956" y="47244"/>
                      <a:pt x="22574" y="47244"/>
                    </a:cubicBezTo>
                    <a:cubicBezTo>
                      <a:pt x="16288" y="47244"/>
                      <a:pt x="10859" y="44863"/>
                      <a:pt x="6572" y="4019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39"/>
              <p:cNvSpPr/>
              <p:nvPr/>
            </p:nvSpPr>
            <p:spPr>
              <a:xfrm>
                <a:off x="8155685" y="5372004"/>
                <a:ext cx="131159" cy="239934"/>
              </a:xfrm>
              <a:custGeom>
                <a:avLst/>
                <a:gdLst/>
                <a:ahLst/>
                <a:cxnLst/>
                <a:rect l="l" t="t" r="r" b="b"/>
                <a:pathLst>
                  <a:path w="131159" h="239934" extrusionOk="0">
                    <a:moveTo>
                      <a:pt x="131159" y="228600"/>
                    </a:moveTo>
                    <a:cubicBezTo>
                      <a:pt x="120777" y="236125"/>
                      <a:pt x="107061" y="239935"/>
                      <a:pt x="89916" y="239935"/>
                    </a:cubicBezTo>
                    <a:cubicBezTo>
                      <a:pt x="72485" y="239935"/>
                      <a:pt x="58388" y="235077"/>
                      <a:pt x="47434" y="225457"/>
                    </a:cubicBezTo>
                    <a:cubicBezTo>
                      <a:pt x="36481" y="215837"/>
                      <a:pt x="31052" y="198692"/>
                      <a:pt x="31052" y="173927"/>
                    </a:cubicBezTo>
                    <a:lnTo>
                      <a:pt x="31052" y="84011"/>
                    </a:lnTo>
                    <a:lnTo>
                      <a:pt x="0" y="84011"/>
                    </a:lnTo>
                    <a:lnTo>
                      <a:pt x="0" y="52959"/>
                    </a:lnTo>
                    <a:lnTo>
                      <a:pt x="31052" y="52959"/>
                    </a:lnTo>
                    <a:lnTo>
                      <a:pt x="31052" y="0"/>
                    </a:lnTo>
                    <a:lnTo>
                      <a:pt x="67056" y="0"/>
                    </a:lnTo>
                    <a:lnTo>
                      <a:pt x="67056" y="52959"/>
                    </a:lnTo>
                    <a:lnTo>
                      <a:pt x="121063" y="52959"/>
                    </a:lnTo>
                    <a:lnTo>
                      <a:pt x="121063" y="84011"/>
                    </a:lnTo>
                    <a:lnTo>
                      <a:pt x="67056" y="84011"/>
                    </a:lnTo>
                    <a:lnTo>
                      <a:pt x="67056" y="169069"/>
                    </a:lnTo>
                    <a:cubicBezTo>
                      <a:pt x="67056" y="194501"/>
                      <a:pt x="76486" y="207169"/>
                      <a:pt x="95250" y="207169"/>
                    </a:cubicBezTo>
                    <a:cubicBezTo>
                      <a:pt x="103727" y="207169"/>
                      <a:pt x="111633" y="204978"/>
                      <a:pt x="118872" y="200501"/>
                    </a:cubicBezTo>
                    <a:lnTo>
                      <a:pt x="131159" y="22860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39"/>
              <p:cNvSpPr/>
              <p:nvPr/>
            </p:nvSpPr>
            <p:spPr>
              <a:xfrm>
                <a:off x="8305513" y="5420771"/>
                <a:ext cx="154876" cy="191167"/>
              </a:xfrm>
              <a:custGeom>
                <a:avLst/>
                <a:gdLst/>
                <a:ahLst/>
                <a:cxnLst/>
                <a:rect l="l" t="t" r="r" b="b"/>
                <a:pathLst>
                  <a:path w="154876" h="191167" extrusionOk="0">
                    <a:moveTo>
                      <a:pt x="134588" y="19337"/>
                    </a:moveTo>
                    <a:cubicBezTo>
                      <a:pt x="148114" y="32291"/>
                      <a:pt x="154877" y="50865"/>
                      <a:pt x="154877" y="75058"/>
                    </a:cubicBezTo>
                    <a:lnTo>
                      <a:pt x="154877" y="187263"/>
                    </a:lnTo>
                    <a:lnTo>
                      <a:pt x="123540" y="187263"/>
                    </a:lnTo>
                    <a:cubicBezTo>
                      <a:pt x="123063" y="176690"/>
                      <a:pt x="122492" y="169165"/>
                      <a:pt x="121730" y="164688"/>
                    </a:cubicBezTo>
                    <a:cubicBezTo>
                      <a:pt x="110395" y="182310"/>
                      <a:pt x="92297" y="191168"/>
                      <a:pt x="67342" y="191168"/>
                    </a:cubicBezTo>
                    <a:cubicBezTo>
                      <a:pt x="55150" y="191168"/>
                      <a:pt x="43911" y="188977"/>
                      <a:pt x="33624" y="184501"/>
                    </a:cubicBezTo>
                    <a:cubicBezTo>
                      <a:pt x="23336" y="180024"/>
                      <a:pt x="15240" y="173547"/>
                      <a:pt x="9144" y="165069"/>
                    </a:cubicBezTo>
                    <a:cubicBezTo>
                      <a:pt x="3048" y="156592"/>
                      <a:pt x="0" y="146401"/>
                      <a:pt x="0" y="134399"/>
                    </a:cubicBezTo>
                    <a:cubicBezTo>
                      <a:pt x="0" y="116301"/>
                      <a:pt x="7430" y="101919"/>
                      <a:pt x="22193" y="91346"/>
                    </a:cubicBezTo>
                    <a:cubicBezTo>
                      <a:pt x="36957" y="80773"/>
                      <a:pt x="55912" y="75439"/>
                      <a:pt x="78963" y="75439"/>
                    </a:cubicBezTo>
                    <a:cubicBezTo>
                      <a:pt x="91916" y="75439"/>
                      <a:pt x="105156" y="77249"/>
                      <a:pt x="118872" y="80773"/>
                    </a:cubicBezTo>
                    <a:lnTo>
                      <a:pt x="118872" y="80106"/>
                    </a:lnTo>
                    <a:cubicBezTo>
                      <a:pt x="118872" y="63438"/>
                      <a:pt x="115538" y="51151"/>
                      <a:pt x="108966" y="43245"/>
                    </a:cubicBezTo>
                    <a:cubicBezTo>
                      <a:pt x="102394" y="35339"/>
                      <a:pt x="92488" y="31434"/>
                      <a:pt x="79343" y="31434"/>
                    </a:cubicBezTo>
                    <a:cubicBezTo>
                      <a:pt x="68771" y="31434"/>
                      <a:pt x="59913" y="33720"/>
                      <a:pt x="52674" y="38292"/>
                    </a:cubicBezTo>
                    <a:cubicBezTo>
                      <a:pt x="45530" y="42864"/>
                      <a:pt x="39434" y="49531"/>
                      <a:pt x="34481" y="58199"/>
                    </a:cubicBezTo>
                    <a:lnTo>
                      <a:pt x="7620" y="42673"/>
                    </a:lnTo>
                    <a:cubicBezTo>
                      <a:pt x="13526" y="29719"/>
                      <a:pt x="23051" y="19432"/>
                      <a:pt x="36195" y="11622"/>
                    </a:cubicBezTo>
                    <a:cubicBezTo>
                      <a:pt x="49340" y="3811"/>
                      <a:pt x="64389" y="1"/>
                      <a:pt x="81344" y="1"/>
                    </a:cubicBezTo>
                    <a:cubicBezTo>
                      <a:pt x="103347" y="-94"/>
                      <a:pt x="121063" y="6383"/>
                      <a:pt x="134588" y="19337"/>
                    </a:cubicBezTo>
                    <a:close/>
                    <a:moveTo>
                      <a:pt x="118872" y="108301"/>
                    </a:moveTo>
                    <a:cubicBezTo>
                      <a:pt x="104775" y="104776"/>
                      <a:pt x="92393" y="102967"/>
                      <a:pt x="81820" y="102967"/>
                    </a:cubicBezTo>
                    <a:cubicBezTo>
                      <a:pt x="67723" y="102967"/>
                      <a:pt x="56769" y="105634"/>
                      <a:pt x="48959" y="111063"/>
                    </a:cubicBezTo>
                    <a:cubicBezTo>
                      <a:pt x="41243" y="116492"/>
                      <a:pt x="37338" y="124017"/>
                      <a:pt x="37338" y="133637"/>
                    </a:cubicBezTo>
                    <a:cubicBezTo>
                      <a:pt x="37338" y="142305"/>
                      <a:pt x="40481" y="149258"/>
                      <a:pt x="46863" y="154306"/>
                    </a:cubicBezTo>
                    <a:cubicBezTo>
                      <a:pt x="53245" y="159354"/>
                      <a:pt x="61532" y="161926"/>
                      <a:pt x="71914" y="161926"/>
                    </a:cubicBezTo>
                    <a:cubicBezTo>
                      <a:pt x="84868" y="161926"/>
                      <a:pt x="95917" y="158211"/>
                      <a:pt x="105061" y="150782"/>
                    </a:cubicBezTo>
                    <a:cubicBezTo>
                      <a:pt x="114205" y="143352"/>
                      <a:pt x="118872" y="133065"/>
                      <a:pt x="118872" y="119921"/>
                    </a:cubicBezTo>
                    <a:lnTo>
                      <a:pt x="118872" y="108301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39"/>
              <p:cNvSpPr/>
              <p:nvPr/>
            </p:nvSpPr>
            <p:spPr>
              <a:xfrm>
                <a:off x="8498490" y="5420677"/>
                <a:ext cx="179260" cy="191261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1" extrusionOk="0">
                    <a:moveTo>
                      <a:pt x="12383" y="45911"/>
                    </a:moveTo>
                    <a:cubicBezTo>
                      <a:pt x="20574" y="31337"/>
                      <a:pt x="31623" y="20003"/>
                      <a:pt x="45339" y="12001"/>
                    </a:cubicBezTo>
                    <a:cubicBezTo>
                      <a:pt x="59150" y="4000"/>
                      <a:pt x="74009" y="0"/>
                      <a:pt x="90011" y="0"/>
                    </a:cubicBezTo>
                    <a:cubicBezTo>
                      <a:pt x="105728" y="0"/>
                      <a:pt x="120491" y="4000"/>
                      <a:pt x="134112" y="12001"/>
                    </a:cubicBezTo>
                    <a:cubicBezTo>
                      <a:pt x="147733" y="20003"/>
                      <a:pt x="158687" y="31242"/>
                      <a:pt x="166878" y="45911"/>
                    </a:cubicBezTo>
                    <a:cubicBezTo>
                      <a:pt x="175165" y="60484"/>
                      <a:pt x="179261" y="77057"/>
                      <a:pt x="179261" y="95631"/>
                    </a:cubicBezTo>
                    <a:cubicBezTo>
                      <a:pt x="179261" y="114205"/>
                      <a:pt x="175165" y="130778"/>
                      <a:pt x="166878" y="145351"/>
                    </a:cubicBezTo>
                    <a:cubicBezTo>
                      <a:pt x="158687" y="159925"/>
                      <a:pt x="147733" y="171259"/>
                      <a:pt x="134112" y="179261"/>
                    </a:cubicBezTo>
                    <a:cubicBezTo>
                      <a:pt x="120491" y="187262"/>
                      <a:pt x="105728" y="191262"/>
                      <a:pt x="90011" y="191262"/>
                    </a:cubicBezTo>
                    <a:cubicBezTo>
                      <a:pt x="74009" y="191262"/>
                      <a:pt x="59150" y="187262"/>
                      <a:pt x="45339" y="179261"/>
                    </a:cubicBezTo>
                    <a:cubicBezTo>
                      <a:pt x="31623" y="171259"/>
                      <a:pt x="20574" y="160020"/>
                      <a:pt x="12383" y="145351"/>
                    </a:cubicBezTo>
                    <a:cubicBezTo>
                      <a:pt x="4096" y="130778"/>
                      <a:pt x="0" y="114205"/>
                      <a:pt x="0" y="95631"/>
                    </a:cubicBezTo>
                    <a:cubicBezTo>
                      <a:pt x="0" y="77057"/>
                      <a:pt x="4096" y="60484"/>
                      <a:pt x="12383" y="45911"/>
                    </a:cubicBezTo>
                    <a:close/>
                    <a:moveTo>
                      <a:pt x="52769" y="141541"/>
                    </a:moveTo>
                    <a:cubicBezTo>
                      <a:pt x="62579" y="152876"/>
                      <a:pt x="74867" y="158496"/>
                      <a:pt x="89631" y="158496"/>
                    </a:cubicBezTo>
                    <a:cubicBezTo>
                      <a:pt x="104680" y="158496"/>
                      <a:pt x="117063" y="152876"/>
                      <a:pt x="126683" y="141541"/>
                    </a:cubicBezTo>
                    <a:cubicBezTo>
                      <a:pt x="136303" y="130207"/>
                      <a:pt x="141161" y="114967"/>
                      <a:pt x="141161" y="95631"/>
                    </a:cubicBezTo>
                    <a:cubicBezTo>
                      <a:pt x="141161" y="76390"/>
                      <a:pt x="136303" y="61055"/>
                      <a:pt x="126492" y="49816"/>
                    </a:cubicBezTo>
                    <a:cubicBezTo>
                      <a:pt x="116681" y="38481"/>
                      <a:pt x="104490" y="32861"/>
                      <a:pt x="89631" y="32861"/>
                    </a:cubicBezTo>
                    <a:cubicBezTo>
                      <a:pt x="74867" y="32861"/>
                      <a:pt x="62484" y="38481"/>
                      <a:pt x="52769" y="49816"/>
                    </a:cubicBezTo>
                    <a:cubicBezTo>
                      <a:pt x="43053" y="61150"/>
                      <a:pt x="38100" y="76390"/>
                      <a:pt x="38100" y="95631"/>
                    </a:cubicBezTo>
                    <a:cubicBezTo>
                      <a:pt x="38100" y="114967"/>
                      <a:pt x="42958" y="130207"/>
                      <a:pt x="52769" y="14154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39"/>
              <p:cNvSpPr/>
              <p:nvPr/>
            </p:nvSpPr>
            <p:spPr>
              <a:xfrm>
                <a:off x="8718613" y="5339524"/>
                <a:ext cx="175735" cy="272415"/>
              </a:xfrm>
              <a:custGeom>
                <a:avLst/>
                <a:gdLst/>
                <a:ahLst/>
                <a:cxnLst/>
                <a:rect l="l" t="t" r="r" b="b"/>
                <a:pathLst>
                  <a:path w="175735" h="272415" extrusionOk="0">
                    <a:moveTo>
                      <a:pt x="134588" y="92678"/>
                    </a:moveTo>
                    <a:cubicBezTo>
                      <a:pt x="146971" y="100298"/>
                      <a:pt x="156876" y="111347"/>
                      <a:pt x="164401" y="125825"/>
                    </a:cubicBezTo>
                    <a:cubicBezTo>
                      <a:pt x="171926" y="140303"/>
                      <a:pt x="175736" y="157258"/>
                      <a:pt x="175736" y="176784"/>
                    </a:cubicBezTo>
                    <a:cubicBezTo>
                      <a:pt x="175736" y="196501"/>
                      <a:pt x="172021" y="213646"/>
                      <a:pt x="164401" y="228124"/>
                    </a:cubicBezTo>
                    <a:cubicBezTo>
                      <a:pt x="156876" y="242602"/>
                      <a:pt x="146971" y="253556"/>
                      <a:pt x="134588" y="261080"/>
                    </a:cubicBezTo>
                    <a:cubicBezTo>
                      <a:pt x="122205" y="268605"/>
                      <a:pt x="108966" y="272415"/>
                      <a:pt x="94869" y="272415"/>
                    </a:cubicBezTo>
                    <a:cubicBezTo>
                      <a:pt x="82582" y="272415"/>
                      <a:pt x="71056" y="269558"/>
                      <a:pt x="60293" y="263938"/>
                    </a:cubicBezTo>
                    <a:cubicBezTo>
                      <a:pt x="49435" y="258318"/>
                      <a:pt x="40767" y="249841"/>
                      <a:pt x="34194" y="238506"/>
                    </a:cubicBezTo>
                    <a:cubicBezTo>
                      <a:pt x="33242" y="247650"/>
                      <a:pt x="32575" y="257651"/>
                      <a:pt x="32099" y="268510"/>
                    </a:cubicBezTo>
                    <a:lnTo>
                      <a:pt x="0" y="268510"/>
                    </a:lnTo>
                    <a:lnTo>
                      <a:pt x="0" y="0"/>
                    </a:lnTo>
                    <a:lnTo>
                      <a:pt x="36290" y="0"/>
                    </a:lnTo>
                    <a:lnTo>
                      <a:pt x="36290" y="112204"/>
                    </a:lnTo>
                    <a:cubicBezTo>
                      <a:pt x="42863" y="101822"/>
                      <a:pt x="51244" y="94107"/>
                      <a:pt x="61531" y="88964"/>
                    </a:cubicBezTo>
                    <a:cubicBezTo>
                      <a:pt x="71723" y="83820"/>
                      <a:pt x="82867" y="81248"/>
                      <a:pt x="94869" y="81248"/>
                    </a:cubicBezTo>
                    <a:cubicBezTo>
                      <a:pt x="109061" y="81153"/>
                      <a:pt x="122301" y="85058"/>
                      <a:pt x="134588" y="92678"/>
                    </a:cubicBezTo>
                    <a:close/>
                    <a:moveTo>
                      <a:pt x="124396" y="223171"/>
                    </a:moveTo>
                    <a:cubicBezTo>
                      <a:pt x="133445" y="212027"/>
                      <a:pt x="138017" y="196501"/>
                      <a:pt x="138017" y="176784"/>
                    </a:cubicBezTo>
                    <a:cubicBezTo>
                      <a:pt x="138017" y="157258"/>
                      <a:pt x="133540" y="142018"/>
                      <a:pt x="124587" y="131064"/>
                    </a:cubicBezTo>
                    <a:cubicBezTo>
                      <a:pt x="115633" y="120110"/>
                      <a:pt x="103631" y="114681"/>
                      <a:pt x="88582" y="114681"/>
                    </a:cubicBezTo>
                    <a:cubicBezTo>
                      <a:pt x="74200" y="114681"/>
                      <a:pt x="61913" y="119729"/>
                      <a:pt x="51721" y="129826"/>
                    </a:cubicBezTo>
                    <a:cubicBezTo>
                      <a:pt x="41529" y="139922"/>
                      <a:pt x="36385" y="155543"/>
                      <a:pt x="36385" y="176784"/>
                    </a:cubicBezTo>
                    <a:cubicBezTo>
                      <a:pt x="36385" y="198216"/>
                      <a:pt x="41529" y="214027"/>
                      <a:pt x="51721" y="224409"/>
                    </a:cubicBezTo>
                    <a:cubicBezTo>
                      <a:pt x="61913" y="234791"/>
                      <a:pt x="74295" y="239935"/>
                      <a:pt x="88582" y="239935"/>
                    </a:cubicBezTo>
                    <a:cubicBezTo>
                      <a:pt x="103441" y="239935"/>
                      <a:pt x="115348" y="234410"/>
                      <a:pt x="124396" y="22317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39"/>
              <p:cNvSpPr/>
              <p:nvPr/>
            </p:nvSpPr>
            <p:spPr>
              <a:xfrm>
                <a:off x="8922924" y="5420771"/>
                <a:ext cx="154876" cy="191167"/>
              </a:xfrm>
              <a:custGeom>
                <a:avLst/>
                <a:gdLst/>
                <a:ahLst/>
                <a:cxnLst/>
                <a:rect l="l" t="t" r="r" b="b"/>
                <a:pathLst>
                  <a:path w="154876" h="191167" extrusionOk="0">
                    <a:moveTo>
                      <a:pt x="134588" y="19337"/>
                    </a:moveTo>
                    <a:cubicBezTo>
                      <a:pt x="148114" y="32291"/>
                      <a:pt x="154877" y="50865"/>
                      <a:pt x="154877" y="75058"/>
                    </a:cubicBezTo>
                    <a:lnTo>
                      <a:pt x="154877" y="187263"/>
                    </a:lnTo>
                    <a:lnTo>
                      <a:pt x="123540" y="187263"/>
                    </a:lnTo>
                    <a:cubicBezTo>
                      <a:pt x="123063" y="176690"/>
                      <a:pt x="122492" y="169165"/>
                      <a:pt x="121730" y="164688"/>
                    </a:cubicBezTo>
                    <a:cubicBezTo>
                      <a:pt x="110395" y="182310"/>
                      <a:pt x="92297" y="191168"/>
                      <a:pt x="67342" y="191168"/>
                    </a:cubicBezTo>
                    <a:cubicBezTo>
                      <a:pt x="55150" y="191168"/>
                      <a:pt x="43911" y="188977"/>
                      <a:pt x="33624" y="184501"/>
                    </a:cubicBezTo>
                    <a:cubicBezTo>
                      <a:pt x="23336" y="180024"/>
                      <a:pt x="15240" y="173547"/>
                      <a:pt x="9144" y="165069"/>
                    </a:cubicBezTo>
                    <a:cubicBezTo>
                      <a:pt x="3048" y="156592"/>
                      <a:pt x="0" y="146401"/>
                      <a:pt x="0" y="134399"/>
                    </a:cubicBezTo>
                    <a:cubicBezTo>
                      <a:pt x="0" y="116301"/>
                      <a:pt x="7430" y="101919"/>
                      <a:pt x="22193" y="91346"/>
                    </a:cubicBezTo>
                    <a:cubicBezTo>
                      <a:pt x="36957" y="80773"/>
                      <a:pt x="55912" y="75439"/>
                      <a:pt x="78963" y="75439"/>
                    </a:cubicBezTo>
                    <a:cubicBezTo>
                      <a:pt x="91916" y="75439"/>
                      <a:pt x="105156" y="77249"/>
                      <a:pt x="118872" y="80773"/>
                    </a:cubicBezTo>
                    <a:lnTo>
                      <a:pt x="118872" y="80106"/>
                    </a:lnTo>
                    <a:cubicBezTo>
                      <a:pt x="118872" y="63438"/>
                      <a:pt x="115538" y="51151"/>
                      <a:pt x="108966" y="43245"/>
                    </a:cubicBezTo>
                    <a:cubicBezTo>
                      <a:pt x="102394" y="35339"/>
                      <a:pt x="92488" y="31434"/>
                      <a:pt x="79343" y="31434"/>
                    </a:cubicBezTo>
                    <a:cubicBezTo>
                      <a:pt x="68771" y="31434"/>
                      <a:pt x="59913" y="33720"/>
                      <a:pt x="52674" y="38292"/>
                    </a:cubicBezTo>
                    <a:cubicBezTo>
                      <a:pt x="45530" y="42864"/>
                      <a:pt x="39434" y="49531"/>
                      <a:pt x="34480" y="58199"/>
                    </a:cubicBezTo>
                    <a:lnTo>
                      <a:pt x="7620" y="42673"/>
                    </a:lnTo>
                    <a:cubicBezTo>
                      <a:pt x="13526" y="29719"/>
                      <a:pt x="23051" y="19432"/>
                      <a:pt x="36195" y="11622"/>
                    </a:cubicBezTo>
                    <a:cubicBezTo>
                      <a:pt x="49339" y="3811"/>
                      <a:pt x="64389" y="1"/>
                      <a:pt x="81344" y="1"/>
                    </a:cubicBezTo>
                    <a:cubicBezTo>
                      <a:pt x="103347" y="-94"/>
                      <a:pt x="121063" y="6383"/>
                      <a:pt x="134588" y="19337"/>
                    </a:cubicBezTo>
                    <a:close/>
                    <a:moveTo>
                      <a:pt x="118872" y="108301"/>
                    </a:moveTo>
                    <a:cubicBezTo>
                      <a:pt x="104775" y="104776"/>
                      <a:pt x="92393" y="102967"/>
                      <a:pt x="81820" y="102967"/>
                    </a:cubicBezTo>
                    <a:cubicBezTo>
                      <a:pt x="67723" y="102967"/>
                      <a:pt x="56769" y="105634"/>
                      <a:pt x="48959" y="111063"/>
                    </a:cubicBezTo>
                    <a:cubicBezTo>
                      <a:pt x="41243" y="116492"/>
                      <a:pt x="37338" y="124017"/>
                      <a:pt x="37338" y="133637"/>
                    </a:cubicBezTo>
                    <a:cubicBezTo>
                      <a:pt x="37338" y="142305"/>
                      <a:pt x="40481" y="149258"/>
                      <a:pt x="46863" y="154306"/>
                    </a:cubicBezTo>
                    <a:cubicBezTo>
                      <a:pt x="53245" y="159354"/>
                      <a:pt x="61532" y="161926"/>
                      <a:pt x="71914" y="161926"/>
                    </a:cubicBezTo>
                    <a:cubicBezTo>
                      <a:pt x="84868" y="161926"/>
                      <a:pt x="95917" y="158211"/>
                      <a:pt x="105061" y="150782"/>
                    </a:cubicBezTo>
                    <a:cubicBezTo>
                      <a:pt x="114205" y="143352"/>
                      <a:pt x="118872" y="133065"/>
                      <a:pt x="118872" y="119921"/>
                    </a:cubicBezTo>
                    <a:lnTo>
                      <a:pt x="118872" y="108301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39"/>
              <p:cNvSpPr/>
              <p:nvPr/>
            </p:nvSpPr>
            <p:spPr>
              <a:xfrm>
                <a:off x="9115805" y="5420677"/>
                <a:ext cx="179260" cy="191261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1" extrusionOk="0">
                    <a:moveTo>
                      <a:pt x="12383" y="45911"/>
                    </a:moveTo>
                    <a:cubicBezTo>
                      <a:pt x="20574" y="31337"/>
                      <a:pt x="31623" y="20003"/>
                      <a:pt x="45339" y="12001"/>
                    </a:cubicBezTo>
                    <a:cubicBezTo>
                      <a:pt x="59150" y="4000"/>
                      <a:pt x="74009" y="0"/>
                      <a:pt x="90011" y="0"/>
                    </a:cubicBezTo>
                    <a:cubicBezTo>
                      <a:pt x="105728" y="0"/>
                      <a:pt x="120491" y="4000"/>
                      <a:pt x="134112" y="12001"/>
                    </a:cubicBezTo>
                    <a:cubicBezTo>
                      <a:pt x="147733" y="20003"/>
                      <a:pt x="158687" y="31242"/>
                      <a:pt x="166878" y="45911"/>
                    </a:cubicBezTo>
                    <a:cubicBezTo>
                      <a:pt x="175165" y="60484"/>
                      <a:pt x="179261" y="77057"/>
                      <a:pt x="179261" y="95631"/>
                    </a:cubicBezTo>
                    <a:cubicBezTo>
                      <a:pt x="179261" y="114205"/>
                      <a:pt x="175165" y="130778"/>
                      <a:pt x="166878" y="145351"/>
                    </a:cubicBezTo>
                    <a:cubicBezTo>
                      <a:pt x="158687" y="159925"/>
                      <a:pt x="147733" y="171259"/>
                      <a:pt x="134112" y="179261"/>
                    </a:cubicBezTo>
                    <a:cubicBezTo>
                      <a:pt x="120491" y="187262"/>
                      <a:pt x="105728" y="191262"/>
                      <a:pt x="90011" y="191262"/>
                    </a:cubicBezTo>
                    <a:cubicBezTo>
                      <a:pt x="74009" y="191262"/>
                      <a:pt x="59150" y="187262"/>
                      <a:pt x="45339" y="179261"/>
                    </a:cubicBezTo>
                    <a:cubicBezTo>
                      <a:pt x="31623" y="171259"/>
                      <a:pt x="20574" y="160020"/>
                      <a:pt x="12383" y="145351"/>
                    </a:cubicBezTo>
                    <a:cubicBezTo>
                      <a:pt x="4096" y="130778"/>
                      <a:pt x="0" y="114205"/>
                      <a:pt x="0" y="95631"/>
                    </a:cubicBezTo>
                    <a:cubicBezTo>
                      <a:pt x="95" y="77057"/>
                      <a:pt x="4191" y="60484"/>
                      <a:pt x="12383" y="45911"/>
                    </a:cubicBezTo>
                    <a:close/>
                    <a:moveTo>
                      <a:pt x="52769" y="141541"/>
                    </a:moveTo>
                    <a:cubicBezTo>
                      <a:pt x="62579" y="152876"/>
                      <a:pt x="74867" y="158496"/>
                      <a:pt x="89631" y="158496"/>
                    </a:cubicBezTo>
                    <a:cubicBezTo>
                      <a:pt x="104680" y="158496"/>
                      <a:pt x="117063" y="152876"/>
                      <a:pt x="126683" y="141541"/>
                    </a:cubicBezTo>
                    <a:cubicBezTo>
                      <a:pt x="136303" y="130207"/>
                      <a:pt x="141161" y="114967"/>
                      <a:pt x="141161" y="95631"/>
                    </a:cubicBezTo>
                    <a:cubicBezTo>
                      <a:pt x="141161" y="76390"/>
                      <a:pt x="136303" y="61055"/>
                      <a:pt x="126492" y="49816"/>
                    </a:cubicBezTo>
                    <a:cubicBezTo>
                      <a:pt x="116681" y="38481"/>
                      <a:pt x="104490" y="32861"/>
                      <a:pt x="89631" y="32861"/>
                    </a:cubicBezTo>
                    <a:cubicBezTo>
                      <a:pt x="74867" y="32861"/>
                      <a:pt x="62484" y="38481"/>
                      <a:pt x="52769" y="49816"/>
                    </a:cubicBezTo>
                    <a:cubicBezTo>
                      <a:pt x="43053" y="61150"/>
                      <a:pt x="38100" y="76390"/>
                      <a:pt x="38100" y="95631"/>
                    </a:cubicBezTo>
                    <a:cubicBezTo>
                      <a:pt x="38195" y="114967"/>
                      <a:pt x="43053" y="130207"/>
                      <a:pt x="52769" y="14154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39"/>
              <p:cNvSpPr/>
              <p:nvPr/>
            </p:nvSpPr>
            <p:spPr>
              <a:xfrm>
                <a:off x="9318688" y="5565076"/>
                <a:ext cx="45815" cy="47243"/>
              </a:xfrm>
              <a:custGeom>
                <a:avLst/>
                <a:gdLst/>
                <a:ahLst/>
                <a:cxnLst/>
                <a:rect l="l" t="t" r="r" b="b"/>
                <a:pathLst>
                  <a:path w="45815" h="47243" extrusionOk="0">
                    <a:moveTo>
                      <a:pt x="6572" y="40196"/>
                    </a:moveTo>
                    <a:cubicBezTo>
                      <a:pt x="2191" y="35528"/>
                      <a:pt x="0" y="30004"/>
                      <a:pt x="0" y="23622"/>
                    </a:cubicBezTo>
                    <a:cubicBezTo>
                      <a:pt x="0" y="17050"/>
                      <a:pt x="2191" y="11430"/>
                      <a:pt x="6572" y="6858"/>
                    </a:cubicBezTo>
                    <a:cubicBezTo>
                      <a:pt x="10953" y="2286"/>
                      <a:pt x="16287" y="0"/>
                      <a:pt x="22574" y="0"/>
                    </a:cubicBezTo>
                    <a:cubicBezTo>
                      <a:pt x="29146" y="0"/>
                      <a:pt x="34671" y="2286"/>
                      <a:pt x="39148" y="6858"/>
                    </a:cubicBezTo>
                    <a:cubicBezTo>
                      <a:pt x="43624" y="11430"/>
                      <a:pt x="45815" y="17050"/>
                      <a:pt x="45815" y="23622"/>
                    </a:cubicBezTo>
                    <a:cubicBezTo>
                      <a:pt x="45815" y="30004"/>
                      <a:pt x="43529" y="35528"/>
                      <a:pt x="38957" y="40196"/>
                    </a:cubicBezTo>
                    <a:cubicBezTo>
                      <a:pt x="34385" y="44863"/>
                      <a:pt x="28956" y="47244"/>
                      <a:pt x="22574" y="47244"/>
                    </a:cubicBezTo>
                    <a:cubicBezTo>
                      <a:pt x="16287" y="47244"/>
                      <a:pt x="10953" y="44863"/>
                      <a:pt x="6572" y="4019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39"/>
              <p:cNvSpPr/>
              <p:nvPr/>
            </p:nvSpPr>
            <p:spPr>
              <a:xfrm>
                <a:off x="9390125" y="5420772"/>
                <a:ext cx="156591" cy="191166"/>
              </a:xfrm>
              <a:custGeom>
                <a:avLst/>
                <a:gdLst/>
                <a:ahLst/>
                <a:cxnLst/>
                <a:rect l="l" t="t" r="r" b="b"/>
                <a:pathLst>
                  <a:path w="156591" h="191166" extrusionOk="0">
                    <a:moveTo>
                      <a:pt x="128682" y="135446"/>
                    </a:moveTo>
                    <a:lnTo>
                      <a:pt x="156591" y="151638"/>
                    </a:lnTo>
                    <a:cubicBezTo>
                      <a:pt x="150209" y="164783"/>
                      <a:pt x="141255" y="174689"/>
                      <a:pt x="129635" y="181261"/>
                    </a:cubicBezTo>
                    <a:cubicBezTo>
                      <a:pt x="118014" y="187833"/>
                      <a:pt x="104680" y="191167"/>
                      <a:pt x="89630" y="191167"/>
                    </a:cubicBezTo>
                    <a:cubicBezTo>
                      <a:pt x="73152" y="191167"/>
                      <a:pt x="58102" y="187262"/>
                      <a:pt x="44482" y="179546"/>
                    </a:cubicBezTo>
                    <a:cubicBezTo>
                      <a:pt x="30861" y="171831"/>
                      <a:pt x="20002" y="160687"/>
                      <a:pt x="12001" y="146209"/>
                    </a:cubicBezTo>
                    <a:cubicBezTo>
                      <a:pt x="4000" y="131731"/>
                      <a:pt x="0" y="114872"/>
                      <a:pt x="0" y="95536"/>
                    </a:cubicBezTo>
                    <a:cubicBezTo>
                      <a:pt x="0" y="76295"/>
                      <a:pt x="4000" y="59341"/>
                      <a:pt x="12001" y="44958"/>
                    </a:cubicBezTo>
                    <a:cubicBezTo>
                      <a:pt x="20002" y="30480"/>
                      <a:pt x="30861" y="19336"/>
                      <a:pt x="44482" y="11621"/>
                    </a:cubicBezTo>
                    <a:cubicBezTo>
                      <a:pt x="58102" y="3905"/>
                      <a:pt x="73152" y="0"/>
                      <a:pt x="89630" y="0"/>
                    </a:cubicBezTo>
                    <a:cubicBezTo>
                      <a:pt x="104680" y="0"/>
                      <a:pt x="118014" y="3334"/>
                      <a:pt x="129635" y="9906"/>
                    </a:cubicBezTo>
                    <a:cubicBezTo>
                      <a:pt x="141255" y="16478"/>
                      <a:pt x="150304" y="26384"/>
                      <a:pt x="156591" y="39529"/>
                    </a:cubicBezTo>
                    <a:lnTo>
                      <a:pt x="128682" y="55721"/>
                    </a:lnTo>
                    <a:cubicBezTo>
                      <a:pt x="118776" y="40672"/>
                      <a:pt x="105632" y="33147"/>
                      <a:pt x="89154" y="33147"/>
                    </a:cubicBezTo>
                    <a:cubicBezTo>
                      <a:pt x="73819" y="33147"/>
                      <a:pt x="61531" y="38767"/>
                      <a:pt x="52101" y="49911"/>
                    </a:cubicBezTo>
                    <a:cubicBezTo>
                      <a:pt x="42672" y="61055"/>
                      <a:pt x="38005" y="76295"/>
                      <a:pt x="38005" y="95631"/>
                    </a:cubicBezTo>
                    <a:cubicBezTo>
                      <a:pt x="38005" y="115158"/>
                      <a:pt x="42672" y="130493"/>
                      <a:pt x="52101" y="141637"/>
                    </a:cubicBezTo>
                    <a:cubicBezTo>
                      <a:pt x="61531" y="152781"/>
                      <a:pt x="73914" y="158401"/>
                      <a:pt x="89154" y="158401"/>
                    </a:cubicBezTo>
                    <a:cubicBezTo>
                      <a:pt x="105632" y="158306"/>
                      <a:pt x="118776" y="150686"/>
                      <a:pt x="128682" y="13544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39"/>
              <p:cNvSpPr/>
              <p:nvPr/>
            </p:nvSpPr>
            <p:spPr>
              <a:xfrm>
                <a:off x="9563669" y="5420677"/>
                <a:ext cx="179262" cy="191261"/>
              </a:xfrm>
              <a:custGeom>
                <a:avLst/>
                <a:gdLst/>
                <a:ahLst/>
                <a:cxnLst/>
                <a:rect l="l" t="t" r="r" b="b"/>
                <a:pathLst>
                  <a:path w="179262" h="191261" extrusionOk="0">
                    <a:moveTo>
                      <a:pt x="12289" y="45911"/>
                    </a:moveTo>
                    <a:cubicBezTo>
                      <a:pt x="20575" y="31337"/>
                      <a:pt x="31529" y="20003"/>
                      <a:pt x="45245" y="12001"/>
                    </a:cubicBezTo>
                    <a:cubicBezTo>
                      <a:pt x="58961" y="4000"/>
                      <a:pt x="73916" y="0"/>
                      <a:pt x="89918" y="0"/>
                    </a:cubicBezTo>
                    <a:cubicBezTo>
                      <a:pt x="105634" y="0"/>
                      <a:pt x="120398" y="4000"/>
                      <a:pt x="134018" y="12001"/>
                    </a:cubicBezTo>
                    <a:cubicBezTo>
                      <a:pt x="147639" y="20003"/>
                      <a:pt x="158593" y="31242"/>
                      <a:pt x="166880" y="45911"/>
                    </a:cubicBezTo>
                    <a:cubicBezTo>
                      <a:pt x="175071" y="60484"/>
                      <a:pt x="179262" y="77057"/>
                      <a:pt x="179262" y="95631"/>
                    </a:cubicBezTo>
                    <a:cubicBezTo>
                      <a:pt x="179262" y="114205"/>
                      <a:pt x="175167" y="130778"/>
                      <a:pt x="166880" y="145351"/>
                    </a:cubicBezTo>
                    <a:cubicBezTo>
                      <a:pt x="158593" y="159925"/>
                      <a:pt x="147734" y="171259"/>
                      <a:pt x="134018" y="179261"/>
                    </a:cubicBezTo>
                    <a:cubicBezTo>
                      <a:pt x="120398" y="187262"/>
                      <a:pt x="105634" y="191262"/>
                      <a:pt x="89918" y="191262"/>
                    </a:cubicBezTo>
                    <a:cubicBezTo>
                      <a:pt x="73916" y="191262"/>
                      <a:pt x="59057" y="187262"/>
                      <a:pt x="45245" y="179261"/>
                    </a:cubicBezTo>
                    <a:cubicBezTo>
                      <a:pt x="31434" y="171259"/>
                      <a:pt x="20481" y="160020"/>
                      <a:pt x="12289" y="145351"/>
                    </a:cubicBezTo>
                    <a:cubicBezTo>
                      <a:pt x="4097" y="130778"/>
                      <a:pt x="2" y="114205"/>
                      <a:pt x="2" y="95631"/>
                    </a:cubicBezTo>
                    <a:cubicBezTo>
                      <a:pt x="-94" y="77057"/>
                      <a:pt x="4002" y="60484"/>
                      <a:pt x="12289" y="45911"/>
                    </a:cubicBezTo>
                    <a:close/>
                    <a:moveTo>
                      <a:pt x="52675" y="141541"/>
                    </a:moveTo>
                    <a:cubicBezTo>
                      <a:pt x="62390" y="152876"/>
                      <a:pt x="74678" y="158496"/>
                      <a:pt x="89537" y="158496"/>
                    </a:cubicBezTo>
                    <a:cubicBezTo>
                      <a:pt x="104586" y="158496"/>
                      <a:pt x="116969" y="152876"/>
                      <a:pt x="126589" y="141541"/>
                    </a:cubicBezTo>
                    <a:cubicBezTo>
                      <a:pt x="136209" y="130207"/>
                      <a:pt x="141067" y="114967"/>
                      <a:pt x="141067" y="95631"/>
                    </a:cubicBezTo>
                    <a:cubicBezTo>
                      <a:pt x="141067" y="76390"/>
                      <a:pt x="136209" y="61055"/>
                      <a:pt x="126399" y="49816"/>
                    </a:cubicBezTo>
                    <a:cubicBezTo>
                      <a:pt x="116683" y="38481"/>
                      <a:pt x="104396" y="32861"/>
                      <a:pt x="89537" y="32861"/>
                    </a:cubicBezTo>
                    <a:cubicBezTo>
                      <a:pt x="74678" y="32861"/>
                      <a:pt x="62390" y="38481"/>
                      <a:pt x="52675" y="49816"/>
                    </a:cubicBezTo>
                    <a:cubicBezTo>
                      <a:pt x="42864" y="61150"/>
                      <a:pt x="38006" y="76390"/>
                      <a:pt x="38006" y="95631"/>
                    </a:cubicBezTo>
                    <a:cubicBezTo>
                      <a:pt x="38006" y="114967"/>
                      <a:pt x="42864" y="130207"/>
                      <a:pt x="52675" y="14154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39"/>
              <p:cNvSpPr/>
              <p:nvPr/>
            </p:nvSpPr>
            <p:spPr>
              <a:xfrm>
                <a:off x="9783508" y="5420954"/>
                <a:ext cx="254889" cy="187270"/>
              </a:xfrm>
              <a:custGeom>
                <a:avLst/>
                <a:gdLst/>
                <a:ahLst/>
                <a:cxnLst/>
                <a:rect l="l" t="t" r="r" b="b"/>
                <a:pathLst>
                  <a:path w="254889" h="187270" extrusionOk="0">
                    <a:moveTo>
                      <a:pt x="238506" y="18964"/>
                    </a:moveTo>
                    <a:cubicBezTo>
                      <a:pt x="249460" y="31823"/>
                      <a:pt x="254889" y="50206"/>
                      <a:pt x="254889" y="74209"/>
                    </a:cubicBezTo>
                    <a:lnTo>
                      <a:pt x="254889" y="187080"/>
                    </a:lnTo>
                    <a:lnTo>
                      <a:pt x="219646" y="187080"/>
                    </a:lnTo>
                    <a:lnTo>
                      <a:pt x="219646" y="86210"/>
                    </a:lnTo>
                    <a:cubicBezTo>
                      <a:pt x="219646" y="69541"/>
                      <a:pt x="216789" y="56492"/>
                      <a:pt x="211169" y="47253"/>
                    </a:cubicBezTo>
                    <a:cubicBezTo>
                      <a:pt x="205549" y="37918"/>
                      <a:pt x="197072" y="33347"/>
                      <a:pt x="185738" y="33347"/>
                    </a:cubicBezTo>
                    <a:cubicBezTo>
                      <a:pt x="174212" y="33347"/>
                      <a:pt x="164592" y="38014"/>
                      <a:pt x="156972" y="47253"/>
                    </a:cubicBezTo>
                    <a:cubicBezTo>
                      <a:pt x="149352" y="56588"/>
                      <a:pt x="145446" y="69732"/>
                      <a:pt x="145446" y="86972"/>
                    </a:cubicBezTo>
                    <a:lnTo>
                      <a:pt x="145446" y="187175"/>
                    </a:lnTo>
                    <a:lnTo>
                      <a:pt x="109823" y="187175"/>
                    </a:lnTo>
                    <a:lnTo>
                      <a:pt x="109823" y="86306"/>
                    </a:lnTo>
                    <a:cubicBezTo>
                      <a:pt x="109823" y="69351"/>
                      <a:pt x="107061" y="56302"/>
                      <a:pt x="101536" y="47158"/>
                    </a:cubicBezTo>
                    <a:cubicBezTo>
                      <a:pt x="96012" y="38014"/>
                      <a:pt x="87630" y="33442"/>
                      <a:pt x="76295" y="33442"/>
                    </a:cubicBezTo>
                    <a:cubicBezTo>
                      <a:pt x="64770" y="33442"/>
                      <a:pt x="55245" y="38109"/>
                      <a:pt x="47530" y="47539"/>
                    </a:cubicBezTo>
                    <a:cubicBezTo>
                      <a:pt x="39910" y="56968"/>
                      <a:pt x="36004" y="70113"/>
                      <a:pt x="36004" y="87067"/>
                    </a:cubicBezTo>
                    <a:lnTo>
                      <a:pt x="36004" y="187271"/>
                    </a:lnTo>
                    <a:lnTo>
                      <a:pt x="0" y="187271"/>
                    </a:lnTo>
                    <a:lnTo>
                      <a:pt x="0" y="4200"/>
                    </a:lnTo>
                    <a:lnTo>
                      <a:pt x="32004" y="4200"/>
                    </a:lnTo>
                    <a:cubicBezTo>
                      <a:pt x="32195" y="11725"/>
                      <a:pt x="32861" y="20869"/>
                      <a:pt x="33814" y="31727"/>
                    </a:cubicBezTo>
                    <a:cubicBezTo>
                      <a:pt x="39910" y="21155"/>
                      <a:pt x="47530" y="13249"/>
                      <a:pt x="56769" y="7915"/>
                    </a:cubicBezTo>
                    <a:cubicBezTo>
                      <a:pt x="66008" y="2581"/>
                      <a:pt x="76105" y="9"/>
                      <a:pt x="87153" y="9"/>
                    </a:cubicBezTo>
                    <a:cubicBezTo>
                      <a:pt x="99441" y="9"/>
                      <a:pt x="110109" y="3248"/>
                      <a:pt x="119443" y="9724"/>
                    </a:cubicBezTo>
                    <a:cubicBezTo>
                      <a:pt x="128683" y="16201"/>
                      <a:pt x="135636" y="25631"/>
                      <a:pt x="140112" y="38109"/>
                    </a:cubicBezTo>
                    <a:cubicBezTo>
                      <a:pt x="146018" y="25441"/>
                      <a:pt x="153828" y="15916"/>
                      <a:pt x="163544" y="9534"/>
                    </a:cubicBezTo>
                    <a:cubicBezTo>
                      <a:pt x="173355" y="3152"/>
                      <a:pt x="184213" y="9"/>
                      <a:pt x="196215" y="9"/>
                    </a:cubicBezTo>
                    <a:cubicBezTo>
                      <a:pt x="213455" y="-277"/>
                      <a:pt x="227647" y="6200"/>
                      <a:pt x="238506" y="18964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" name="Google Shape;66;p39"/>
            <p:cNvGrpSpPr/>
            <p:nvPr/>
          </p:nvGrpSpPr>
          <p:grpSpPr>
            <a:xfrm>
              <a:off x="-11879827" y="-8369300"/>
              <a:ext cx="3363848" cy="723042"/>
              <a:chOff x="2119312" y="1104900"/>
              <a:chExt cx="3363848" cy="723042"/>
            </a:xfrm>
          </p:grpSpPr>
          <p:sp>
            <p:nvSpPr>
              <p:cNvPr id="67" name="Google Shape;67;p39"/>
              <p:cNvSpPr/>
              <p:nvPr/>
            </p:nvSpPr>
            <p:spPr>
              <a:xfrm>
                <a:off x="2119312" y="1186053"/>
                <a:ext cx="175736" cy="273367"/>
              </a:xfrm>
              <a:custGeom>
                <a:avLst/>
                <a:gdLst/>
                <a:ahLst/>
                <a:cxnLst/>
                <a:rect l="l" t="t" r="r" b="b"/>
                <a:pathLst>
                  <a:path w="175736" h="273367" extrusionOk="0">
                    <a:moveTo>
                      <a:pt x="175736" y="4191"/>
                    </a:moveTo>
                    <a:lnTo>
                      <a:pt x="175736" y="173165"/>
                    </a:lnTo>
                    <a:cubicBezTo>
                      <a:pt x="175736" y="209169"/>
                      <a:pt x="166973" y="234887"/>
                      <a:pt x="149447" y="250222"/>
                    </a:cubicBezTo>
                    <a:cubicBezTo>
                      <a:pt x="131921" y="265652"/>
                      <a:pt x="110966" y="273368"/>
                      <a:pt x="86487" y="273368"/>
                    </a:cubicBezTo>
                    <a:cubicBezTo>
                      <a:pt x="67628" y="273368"/>
                      <a:pt x="51054" y="269367"/>
                      <a:pt x="36576" y="261366"/>
                    </a:cubicBezTo>
                    <a:cubicBezTo>
                      <a:pt x="22098" y="253365"/>
                      <a:pt x="12192" y="242221"/>
                      <a:pt x="6763" y="227838"/>
                    </a:cubicBezTo>
                    <a:lnTo>
                      <a:pt x="35338" y="211265"/>
                    </a:lnTo>
                    <a:cubicBezTo>
                      <a:pt x="44482" y="230505"/>
                      <a:pt x="61532" y="240221"/>
                      <a:pt x="86487" y="240221"/>
                    </a:cubicBezTo>
                    <a:cubicBezTo>
                      <a:pt x="103632" y="240221"/>
                      <a:pt x="116872" y="234982"/>
                      <a:pt x="126016" y="224504"/>
                    </a:cubicBezTo>
                    <a:cubicBezTo>
                      <a:pt x="135160" y="214027"/>
                      <a:pt x="139827" y="196310"/>
                      <a:pt x="139827" y="171450"/>
                    </a:cubicBezTo>
                    <a:lnTo>
                      <a:pt x="140875" y="159067"/>
                    </a:lnTo>
                    <a:cubicBezTo>
                      <a:pt x="134303" y="169926"/>
                      <a:pt x="125921" y="177927"/>
                      <a:pt x="115634" y="183261"/>
                    </a:cubicBezTo>
                    <a:cubicBezTo>
                      <a:pt x="105442" y="188595"/>
                      <a:pt x="94298" y="191167"/>
                      <a:pt x="82296" y="191167"/>
                    </a:cubicBezTo>
                    <a:cubicBezTo>
                      <a:pt x="67913" y="191167"/>
                      <a:pt x="54483" y="187357"/>
                      <a:pt x="41910" y="179737"/>
                    </a:cubicBezTo>
                    <a:cubicBezTo>
                      <a:pt x="29337" y="172117"/>
                      <a:pt x="19241" y="161068"/>
                      <a:pt x="11621" y="146590"/>
                    </a:cubicBezTo>
                    <a:cubicBezTo>
                      <a:pt x="3810" y="132112"/>
                      <a:pt x="0" y="115157"/>
                      <a:pt x="0" y="95631"/>
                    </a:cubicBezTo>
                    <a:cubicBezTo>
                      <a:pt x="0" y="75914"/>
                      <a:pt x="3810" y="58769"/>
                      <a:pt x="11430" y="44291"/>
                    </a:cubicBezTo>
                    <a:cubicBezTo>
                      <a:pt x="19050" y="29813"/>
                      <a:pt x="29147" y="18859"/>
                      <a:pt x="41720" y="11335"/>
                    </a:cubicBezTo>
                    <a:cubicBezTo>
                      <a:pt x="54293" y="3810"/>
                      <a:pt x="67818" y="0"/>
                      <a:pt x="82106" y="0"/>
                    </a:cubicBezTo>
                    <a:cubicBezTo>
                      <a:pt x="94107" y="0"/>
                      <a:pt x="105442" y="2857"/>
                      <a:pt x="116015" y="8477"/>
                    </a:cubicBezTo>
                    <a:cubicBezTo>
                      <a:pt x="126587" y="14097"/>
                      <a:pt x="135065" y="22574"/>
                      <a:pt x="141446" y="33909"/>
                    </a:cubicBezTo>
                    <a:cubicBezTo>
                      <a:pt x="142875" y="20288"/>
                      <a:pt x="143637" y="10382"/>
                      <a:pt x="143923" y="4286"/>
                    </a:cubicBezTo>
                    <a:lnTo>
                      <a:pt x="175736" y="4286"/>
                    </a:lnTo>
                    <a:close/>
                    <a:moveTo>
                      <a:pt x="124397" y="143256"/>
                    </a:moveTo>
                    <a:cubicBezTo>
                      <a:pt x="134588" y="132874"/>
                      <a:pt x="139732" y="117062"/>
                      <a:pt x="139732" y="95631"/>
                    </a:cubicBezTo>
                    <a:cubicBezTo>
                      <a:pt x="139732" y="74486"/>
                      <a:pt x="134588" y="58864"/>
                      <a:pt x="124397" y="48673"/>
                    </a:cubicBezTo>
                    <a:cubicBezTo>
                      <a:pt x="114205" y="38576"/>
                      <a:pt x="101822" y="33528"/>
                      <a:pt x="87535" y="33528"/>
                    </a:cubicBezTo>
                    <a:cubicBezTo>
                      <a:pt x="72485" y="33528"/>
                      <a:pt x="60389" y="38957"/>
                      <a:pt x="51340" y="49720"/>
                    </a:cubicBezTo>
                    <a:cubicBezTo>
                      <a:pt x="42291" y="60579"/>
                      <a:pt x="37719" y="75819"/>
                      <a:pt x="37719" y="95536"/>
                    </a:cubicBezTo>
                    <a:cubicBezTo>
                      <a:pt x="37719" y="115538"/>
                      <a:pt x="42291" y="131064"/>
                      <a:pt x="51340" y="142113"/>
                    </a:cubicBezTo>
                    <a:cubicBezTo>
                      <a:pt x="60389" y="153162"/>
                      <a:pt x="72485" y="158687"/>
                      <a:pt x="87535" y="158687"/>
                    </a:cubicBezTo>
                    <a:cubicBezTo>
                      <a:pt x="101822" y="158782"/>
                      <a:pt x="114109" y="153543"/>
                      <a:pt x="124397" y="14325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39"/>
              <p:cNvSpPr/>
              <p:nvPr/>
            </p:nvSpPr>
            <p:spPr>
              <a:xfrm>
                <a:off x="2335529" y="1185957"/>
                <a:ext cx="179260" cy="191261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1" extrusionOk="0">
                    <a:moveTo>
                      <a:pt x="12382" y="45910"/>
                    </a:moveTo>
                    <a:cubicBezTo>
                      <a:pt x="20574" y="31337"/>
                      <a:pt x="31623" y="20002"/>
                      <a:pt x="45339" y="12002"/>
                    </a:cubicBezTo>
                    <a:cubicBezTo>
                      <a:pt x="59055" y="4001"/>
                      <a:pt x="74009" y="0"/>
                      <a:pt x="90011" y="0"/>
                    </a:cubicBezTo>
                    <a:cubicBezTo>
                      <a:pt x="105727" y="0"/>
                      <a:pt x="120491" y="4001"/>
                      <a:pt x="134112" y="12002"/>
                    </a:cubicBezTo>
                    <a:cubicBezTo>
                      <a:pt x="147733" y="20002"/>
                      <a:pt x="158687" y="31242"/>
                      <a:pt x="166878" y="45910"/>
                    </a:cubicBezTo>
                    <a:cubicBezTo>
                      <a:pt x="175070" y="60484"/>
                      <a:pt x="179261" y="77057"/>
                      <a:pt x="179261" y="95631"/>
                    </a:cubicBezTo>
                    <a:cubicBezTo>
                      <a:pt x="179261" y="114205"/>
                      <a:pt x="175165" y="130778"/>
                      <a:pt x="166878" y="145352"/>
                    </a:cubicBezTo>
                    <a:cubicBezTo>
                      <a:pt x="158687" y="159925"/>
                      <a:pt x="147733" y="171260"/>
                      <a:pt x="134112" y="179261"/>
                    </a:cubicBezTo>
                    <a:cubicBezTo>
                      <a:pt x="120491" y="187262"/>
                      <a:pt x="105727" y="191262"/>
                      <a:pt x="90011" y="191262"/>
                    </a:cubicBezTo>
                    <a:cubicBezTo>
                      <a:pt x="74009" y="191262"/>
                      <a:pt x="59150" y="187262"/>
                      <a:pt x="45339" y="179261"/>
                    </a:cubicBezTo>
                    <a:cubicBezTo>
                      <a:pt x="31623" y="171260"/>
                      <a:pt x="20574" y="160020"/>
                      <a:pt x="12382" y="145352"/>
                    </a:cubicBezTo>
                    <a:cubicBezTo>
                      <a:pt x="4191" y="130778"/>
                      <a:pt x="0" y="114205"/>
                      <a:pt x="0" y="95631"/>
                    </a:cubicBezTo>
                    <a:cubicBezTo>
                      <a:pt x="95" y="77153"/>
                      <a:pt x="4191" y="60579"/>
                      <a:pt x="12382" y="45910"/>
                    </a:cubicBezTo>
                    <a:close/>
                    <a:moveTo>
                      <a:pt x="52768" y="141542"/>
                    </a:moveTo>
                    <a:cubicBezTo>
                      <a:pt x="62484" y="152876"/>
                      <a:pt x="74866" y="158496"/>
                      <a:pt x="89630" y="158496"/>
                    </a:cubicBezTo>
                    <a:cubicBezTo>
                      <a:pt x="104680" y="158496"/>
                      <a:pt x="117062" y="152876"/>
                      <a:pt x="126682" y="141542"/>
                    </a:cubicBezTo>
                    <a:cubicBezTo>
                      <a:pt x="136303" y="130207"/>
                      <a:pt x="141161" y="114967"/>
                      <a:pt x="141161" y="95631"/>
                    </a:cubicBezTo>
                    <a:cubicBezTo>
                      <a:pt x="141161" y="76391"/>
                      <a:pt x="136303" y="61055"/>
                      <a:pt x="126492" y="49816"/>
                    </a:cubicBezTo>
                    <a:cubicBezTo>
                      <a:pt x="116776" y="38481"/>
                      <a:pt x="104489" y="32861"/>
                      <a:pt x="89630" y="32861"/>
                    </a:cubicBezTo>
                    <a:cubicBezTo>
                      <a:pt x="74771" y="32861"/>
                      <a:pt x="62484" y="38481"/>
                      <a:pt x="52768" y="49816"/>
                    </a:cubicBezTo>
                    <a:cubicBezTo>
                      <a:pt x="43053" y="61151"/>
                      <a:pt x="38100" y="76391"/>
                      <a:pt x="38100" y="95631"/>
                    </a:cubicBezTo>
                    <a:cubicBezTo>
                      <a:pt x="38195" y="114967"/>
                      <a:pt x="43053" y="130302"/>
                      <a:pt x="52768" y="14154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39"/>
              <p:cNvSpPr/>
              <p:nvPr/>
            </p:nvSpPr>
            <p:spPr>
              <a:xfrm>
                <a:off x="2545079" y="1185957"/>
                <a:ext cx="179260" cy="191261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1" extrusionOk="0">
                    <a:moveTo>
                      <a:pt x="12382" y="45910"/>
                    </a:moveTo>
                    <a:cubicBezTo>
                      <a:pt x="20574" y="31337"/>
                      <a:pt x="31623" y="20002"/>
                      <a:pt x="45339" y="12002"/>
                    </a:cubicBezTo>
                    <a:cubicBezTo>
                      <a:pt x="59055" y="4001"/>
                      <a:pt x="74009" y="0"/>
                      <a:pt x="90011" y="0"/>
                    </a:cubicBezTo>
                    <a:cubicBezTo>
                      <a:pt x="105727" y="0"/>
                      <a:pt x="120491" y="4001"/>
                      <a:pt x="134112" y="12002"/>
                    </a:cubicBezTo>
                    <a:cubicBezTo>
                      <a:pt x="147733" y="20002"/>
                      <a:pt x="158687" y="31242"/>
                      <a:pt x="166878" y="45910"/>
                    </a:cubicBezTo>
                    <a:cubicBezTo>
                      <a:pt x="175070" y="60484"/>
                      <a:pt x="179261" y="77057"/>
                      <a:pt x="179261" y="95631"/>
                    </a:cubicBezTo>
                    <a:cubicBezTo>
                      <a:pt x="179261" y="114205"/>
                      <a:pt x="175165" y="130778"/>
                      <a:pt x="166878" y="145352"/>
                    </a:cubicBezTo>
                    <a:cubicBezTo>
                      <a:pt x="158687" y="159925"/>
                      <a:pt x="147733" y="171260"/>
                      <a:pt x="134112" y="179261"/>
                    </a:cubicBezTo>
                    <a:cubicBezTo>
                      <a:pt x="120491" y="187262"/>
                      <a:pt x="105727" y="191262"/>
                      <a:pt x="90011" y="191262"/>
                    </a:cubicBezTo>
                    <a:cubicBezTo>
                      <a:pt x="74009" y="191262"/>
                      <a:pt x="59150" y="187262"/>
                      <a:pt x="45339" y="179261"/>
                    </a:cubicBezTo>
                    <a:cubicBezTo>
                      <a:pt x="31623" y="171260"/>
                      <a:pt x="20574" y="160020"/>
                      <a:pt x="12382" y="145352"/>
                    </a:cubicBezTo>
                    <a:cubicBezTo>
                      <a:pt x="4191" y="130778"/>
                      <a:pt x="0" y="114205"/>
                      <a:pt x="0" y="95631"/>
                    </a:cubicBezTo>
                    <a:cubicBezTo>
                      <a:pt x="95" y="77153"/>
                      <a:pt x="4191" y="60579"/>
                      <a:pt x="12382" y="45910"/>
                    </a:cubicBezTo>
                    <a:close/>
                    <a:moveTo>
                      <a:pt x="52769" y="141542"/>
                    </a:moveTo>
                    <a:cubicBezTo>
                      <a:pt x="62484" y="152876"/>
                      <a:pt x="74867" y="158496"/>
                      <a:pt x="89630" y="158496"/>
                    </a:cubicBezTo>
                    <a:cubicBezTo>
                      <a:pt x="104680" y="158496"/>
                      <a:pt x="117062" y="152876"/>
                      <a:pt x="126682" y="141542"/>
                    </a:cubicBezTo>
                    <a:cubicBezTo>
                      <a:pt x="136303" y="130207"/>
                      <a:pt x="141161" y="114967"/>
                      <a:pt x="141161" y="95631"/>
                    </a:cubicBezTo>
                    <a:cubicBezTo>
                      <a:pt x="141161" y="76391"/>
                      <a:pt x="136303" y="61055"/>
                      <a:pt x="126492" y="49816"/>
                    </a:cubicBezTo>
                    <a:cubicBezTo>
                      <a:pt x="116776" y="38481"/>
                      <a:pt x="104489" y="32861"/>
                      <a:pt x="89630" y="32861"/>
                    </a:cubicBezTo>
                    <a:cubicBezTo>
                      <a:pt x="74771" y="32861"/>
                      <a:pt x="62484" y="38481"/>
                      <a:pt x="52769" y="49816"/>
                    </a:cubicBezTo>
                    <a:cubicBezTo>
                      <a:pt x="43053" y="61151"/>
                      <a:pt x="38100" y="76391"/>
                      <a:pt x="38100" y="95631"/>
                    </a:cubicBezTo>
                    <a:cubicBezTo>
                      <a:pt x="38195" y="114967"/>
                      <a:pt x="43053" y="130302"/>
                      <a:pt x="52769" y="14154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39"/>
              <p:cNvSpPr/>
              <p:nvPr/>
            </p:nvSpPr>
            <p:spPr>
              <a:xfrm>
                <a:off x="2754820" y="1104900"/>
                <a:ext cx="175641" cy="272415"/>
              </a:xfrm>
              <a:custGeom>
                <a:avLst/>
                <a:gdLst/>
                <a:ahLst/>
                <a:cxnLst/>
                <a:rect l="l" t="t" r="r" b="b"/>
                <a:pathLst>
                  <a:path w="175641" h="272415" extrusionOk="0">
                    <a:moveTo>
                      <a:pt x="139636" y="0"/>
                    </a:moveTo>
                    <a:lnTo>
                      <a:pt x="175641" y="0"/>
                    </a:lnTo>
                    <a:lnTo>
                      <a:pt x="175641" y="268510"/>
                    </a:lnTo>
                    <a:lnTo>
                      <a:pt x="143923" y="268510"/>
                    </a:lnTo>
                    <a:cubicBezTo>
                      <a:pt x="142780" y="252508"/>
                      <a:pt x="141923" y="242506"/>
                      <a:pt x="141446" y="238506"/>
                    </a:cubicBezTo>
                    <a:cubicBezTo>
                      <a:pt x="134874" y="249841"/>
                      <a:pt x="126206" y="258223"/>
                      <a:pt x="115538" y="263938"/>
                    </a:cubicBezTo>
                    <a:cubicBezTo>
                      <a:pt x="104870" y="269558"/>
                      <a:pt x="93536" y="272415"/>
                      <a:pt x="81534" y="272415"/>
                    </a:cubicBezTo>
                    <a:cubicBezTo>
                      <a:pt x="67151" y="272415"/>
                      <a:pt x="53816" y="268605"/>
                      <a:pt x="41338" y="261080"/>
                    </a:cubicBezTo>
                    <a:cubicBezTo>
                      <a:pt x="28861" y="253556"/>
                      <a:pt x="18859" y="242602"/>
                      <a:pt x="11335" y="228124"/>
                    </a:cubicBezTo>
                    <a:cubicBezTo>
                      <a:pt x="3810" y="213646"/>
                      <a:pt x="0" y="196596"/>
                      <a:pt x="0" y="176784"/>
                    </a:cubicBezTo>
                    <a:cubicBezTo>
                      <a:pt x="0" y="157258"/>
                      <a:pt x="3715" y="140303"/>
                      <a:pt x="11335" y="125825"/>
                    </a:cubicBezTo>
                    <a:cubicBezTo>
                      <a:pt x="18859" y="111347"/>
                      <a:pt x="28861" y="100298"/>
                      <a:pt x="41338" y="92678"/>
                    </a:cubicBezTo>
                    <a:cubicBezTo>
                      <a:pt x="53816" y="85058"/>
                      <a:pt x="67246" y="81248"/>
                      <a:pt x="81534" y="81248"/>
                    </a:cubicBezTo>
                    <a:cubicBezTo>
                      <a:pt x="93059" y="81248"/>
                      <a:pt x="103918" y="83820"/>
                      <a:pt x="114205" y="88964"/>
                    </a:cubicBezTo>
                    <a:cubicBezTo>
                      <a:pt x="124396" y="94107"/>
                      <a:pt x="132969" y="101822"/>
                      <a:pt x="139827" y="111919"/>
                    </a:cubicBezTo>
                    <a:lnTo>
                      <a:pt x="139827" y="0"/>
                    </a:lnTo>
                    <a:close/>
                    <a:moveTo>
                      <a:pt x="124206" y="224409"/>
                    </a:moveTo>
                    <a:cubicBezTo>
                      <a:pt x="134398" y="214027"/>
                      <a:pt x="139541" y="198215"/>
                      <a:pt x="139541" y="176784"/>
                    </a:cubicBezTo>
                    <a:cubicBezTo>
                      <a:pt x="139541" y="155639"/>
                      <a:pt x="134398" y="140018"/>
                      <a:pt x="124206" y="129826"/>
                    </a:cubicBezTo>
                    <a:cubicBezTo>
                      <a:pt x="114014" y="119729"/>
                      <a:pt x="101632" y="114681"/>
                      <a:pt x="87344" y="114681"/>
                    </a:cubicBezTo>
                    <a:cubicBezTo>
                      <a:pt x="72295" y="114681"/>
                      <a:pt x="60198" y="120110"/>
                      <a:pt x="51149" y="130874"/>
                    </a:cubicBezTo>
                    <a:cubicBezTo>
                      <a:pt x="42100" y="141732"/>
                      <a:pt x="37529" y="156972"/>
                      <a:pt x="37529" y="176689"/>
                    </a:cubicBezTo>
                    <a:cubicBezTo>
                      <a:pt x="37529" y="196691"/>
                      <a:pt x="42100" y="212217"/>
                      <a:pt x="51149" y="223266"/>
                    </a:cubicBezTo>
                    <a:cubicBezTo>
                      <a:pt x="60198" y="234315"/>
                      <a:pt x="72295" y="239840"/>
                      <a:pt x="87344" y="239840"/>
                    </a:cubicBezTo>
                    <a:cubicBezTo>
                      <a:pt x="101727" y="239935"/>
                      <a:pt x="114014" y="234696"/>
                      <a:pt x="124206" y="22440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39"/>
              <p:cNvSpPr/>
              <p:nvPr/>
            </p:nvSpPr>
            <p:spPr>
              <a:xfrm>
                <a:off x="2981895" y="1185957"/>
                <a:ext cx="175736" cy="269367"/>
              </a:xfrm>
              <a:custGeom>
                <a:avLst/>
                <a:gdLst/>
                <a:ahLst/>
                <a:cxnLst/>
                <a:rect l="l" t="t" r="r" b="b"/>
                <a:pathLst>
                  <a:path w="175736" h="269367" extrusionOk="0">
                    <a:moveTo>
                      <a:pt x="134588" y="11525"/>
                    </a:moveTo>
                    <a:cubicBezTo>
                      <a:pt x="146971" y="19145"/>
                      <a:pt x="156877" y="30194"/>
                      <a:pt x="164402" y="44672"/>
                    </a:cubicBezTo>
                    <a:cubicBezTo>
                      <a:pt x="171926" y="59150"/>
                      <a:pt x="175736" y="76105"/>
                      <a:pt x="175736" y="95631"/>
                    </a:cubicBezTo>
                    <a:cubicBezTo>
                      <a:pt x="175736" y="115348"/>
                      <a:pt x="171926" y="132493"/>
                      <a:pt x="164402" y="146971"/>
                    </a:cubicBezTo>
                    <a:cubicBezTo>
                      <a:pt x="156877" y="161449"/>
                      <a:pt x="146971" y="172403"/>
                      <a:pt x="134588" y="179927"/>
                    </a:cubicBezTo>
                    <a:cubicBezTo>
                      <a:pt x="122206" y="187452"/>
                      <a:pt x="109061" y="191262"/>
                      <a:pt x="94869" y="191262"/>
                    </a:cubicBezTo>
                    <a:cubicBezTo>
                      <a:pt x="83058" y="191262"/>
                      <a:pt x="72009" y="188690"/>
                      <a:pt x="61722" y="183547"/>
                    </a:cubicBezTo>
                    <a:cubicBezTo>
                      <a:pt x="51340" y="178403"/>
                      <a:pt x="42863" y="170593"/>
                      <a:pt x="36290" y="160306"/>
                    </a:cubicBezTo>
                    <a:lnTo>
                      <a:pt x="36290" y="269367"/>
                    </a:lnTo>
                    <a:lnTo>
                      <a:pt x="0" y="269367"/>
                    </a:lnTo>
                    <a:lnTo>
                      <a:pt x="0" y="4286"/>
                    </a:lnTo>
                    <a:lnTo>
                      <a:pt x="32099" y="4286"/>
                    </a:lnTo>
                    <a:cubicBezTo>
                      <a:pt x="32576" y="16097"/>
                      <a:pt x="33242" y="26003"/>
                      <a:pt x="34195" y="34290"/>
                    </a:cubicBezTo>
                    <a:cubicBezTo>
                      <a:pt x="40767" y="22955"/>
                      <a:pt x="49435" y="14478"/>
                      <a:pt x="60103" y="8668"/>
                    </a:cubicBezTo>
                    <a:cubicBezTo>
                      <a:pt x="70771" y="2953"/>
                      <a:pt x="82391" y="0"/>
                      <a:pt x="94869" y="0"/>
                    </a:cubicBezTo>
                    <a:cubicBezTo>
                      <a:pt x="109061" y="95"/>
                      <a:pt x="122206" y="3905"/>
                      <a:pt x="134588" y="11525"/>
                    </a:cubicBezTo>
                    <a:close/>
                    <a:moveTo>
                      <a:pt x="124492" y="141732"/>
                    </a:moveTo>
                    <a:cubicBezTo>
                      <a:pt x="133445" y="130778"/>
                      <a:pt x="137922" y="115443"/>
                      <a:pt x="137922" y="95726"/>
                    </a:cubicBezTo>
                    <a:cubicBezTo>
                      <a:pt x="137922" y="76200"/>
                      <a:pt x="133350" y="60865"/>
                      <a:pt x="124301" y="49720"/>
                    </a:cubicBezTo>
                    <a:cubicBezTo>
                      <a:pt x="115253" y="38576"/>
                      <a:pt x="103346" y="32957"/>
                      <a:pt x="88487" y="32957"/>
                    </a:cubicBezTo>
                    <a:cubicBezTo>
                      <a:pt x="74104" y="32957"/>
                      <a:pt x="61817" y="38100"/>
                      <a:pt x="51626" y="48482"/>
                    </a:cubicBezTo>
                    <a:cubicBezTo>
                      <a:pt x="41434" y="58864"/>
                      <a:pt x="36290" y="74581"/>
                      <a:pt x="36290" y="95726"/>
                    </a:cubicBezTo>
                    <a:cubicBezTo>
                      <a:pt x="36290" y="117157"/>
                      <a:pt x="41434" y="132874"/>
                      <a:pt x="51626" y="142970"/>
                    </a:cubicBezTo>
                    <a:cubicBezTo>
                      <a:pt x="61817" y="153067"/>
                      <a:pt x="74104" y="158115"/>
                      <a:pt x="88487" y="158115"/>
                    </a:cubicBezTo>
                    <a:cubicBezTo>
                      <a:pt x="103632" y="158115"/>
                      <a:pt x="115633" y="152686"/>
                      <a:pt x="124492" y="14173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39"/>
              <p:cNvSpPr/>
              <p:nvPr/>
            </p:nvSpPr>
            <p:spPr>
              <a:xfrm>
                <a:off x="3198494" y="1185957"/>
                <a:ext cx="175736" cy="269367"/>
              </a:xfrm>
              <a:custGeom>
                <a:avLst/>
                <a:gdLst/>
                <a:ahLst/>
                <a:cxnLst/>
                <a:rect l="l" t="t" r="r" b="b"/>
                <a:pathLst>
                  <a:path w="175736" h="269367" extrusionOk="0">
                    <a:moveTo>
                      <a:pt x="134588" y="11525"/>
                    </a:moveTo>
                    <a:cubicBezTo>
                      <a:pt x="146971" y="19145"/>
                      <a:pt x="156877" y="30194"/>
                      <a:pt x="164401" y="44672"/>
                    </a:cubicBezTo>
                    <a:cubicBezTo>
                      <a:pt x="171926" y="59150"/>
                      <a:pt x="175736" y="76105"/>
                      <a:pt x="175736" y="95631"/>
                    </a:cubicBezTo>
                    <a:cubicBezTo>
                      <a:pt x="175736" y="115348"/>
                      <a:pt x="171926" y="132493"/>
                      <a:pt x="164401" y="146971"/>
                    </a:cubicBezTo>
                    <a:cubicBezTo>
                      <a:pt x="156877" y="161449"/>
                      <a:pt x="146971" y="172403"/>
                      <a:pt x="134588" y="179927"/>
                    </a:cubicBezTo>
                    <a:cubicBezTo>
                      <a:pt x="122206" y="187452"/>
                      <a:pt x="109061" y="191262"/>
                      <a:pt x="94869" y="191262"/>
                    </a:cubicBezTo>
                    <a:cubicBezTo>
                      <a:pt x="83058" y="191262"/>
                      <a:pt x="72009" y="188690"/>
                      <a:pt x="61722" y="183547"/>
                    </a:cubicBezTo>
                    <a:cubicBezTo>
                      <a:pt x="51340" y="178403"/>
                      <a:pt x="42863" y="170593"/>
                      <a:pt x="36290" y="160306"/>
                    </a:cubicBezTo>
                    <a:lnTo>
                      <a:pt x="36290" y="269367"/>
                    </a:lnTo>
                    <a:lnTo>
                      <a:pt x="0" y="269367"/>
                    </a:lnTo>
                    <a:lnTo>
                      <a:pt x="0" y="4286"/>
                    </a:lnTo>
                    <a:lnTo>
                      <a:pt x="32099" y="4286"/>
                    </a:lnTo>
                    <a:cubicBezTo>
                      <a:pt x="32575" y="16097"/>
                      <a:pt x="33242" y="26003"/>
                      <a:pt x="34195" y="34290"/>
                    </a:cubicBezTo>
                    <a:cubicBezTo>
                      <a:pt x="40767" y="22955"/>
                      <a:pt x="49435" y="14478"/>
                      <a:pt x="60103" y="8668"/>
                    </a:cubicBezTo>
                    <a:cubicBezTo>
                      <a:pt x="70771" y="2953"/>
                      <a:pt x="82391" y="0"/>
                      <a:pt x="94869" y="0"/>
                    </a:cubicBezTo>
                    <a:cubicBezTo>
                      <a:pt x="109061" y="95"/>
                      <a:pt x="122301" y="3905"/>
                      <a:pt x="134588" y="11525"/>
                    </a:cubicBezTo>
                    <a:close/>
                    <a:moveTo>
                      <a:pt x="124587" y="141732"/>
                    </a:moveTo>
                    <a:cubicBezTo>
                      <a:pt x="133540" y="130778"/>
                      <a:pt x="138017" y="115443"/>
                      <a:pt x="138017" y="95726"/>
                    </a:cubicBezTo>
                    <a:cubicBezTo>
                      <a:pt x="138017" y="76200"/>
                      <a:pt x="133445" y="60865"/>
                      <a:pt x="124396" y="49720"/>
                    </a:cubicBezTo>
                    <a:cubicBezTo>
                      <a:pt x="115348" y="38576"/>
                      <a:pt x="103442" y="32957"/>
                      <a:pt x="88582" y="32957"/>
                    </a:cubicBezTo>
                    <a:cubicBezTo>
                      <a:pt x="74200" y="32957"/>
                      <a:pt x="61913" y="38100"/>
                      <a:pt x="51721" y="48482"/>
                    </a:cubicBezTo>
                    <a:cubicBezTo>
                      <a:pt x="41529" y="58864"/>
                      <a:pt x="36385" y="74581"/>
                      <a:pt x="36385" y="95726"/>
                    </a:cubicBezTo>
                    <a:cubicBezTo>
                      <a:pt x="36385" y="117157"/>
                      <a:pt x="41529" y="132874"/>
                      <a:pt x="51721" y="142970"/>
                    </a:cubicBezTo>
                    <a:cubicBezTo>
                      <a:pt x="61913" y="153067"/>
                      <a:pt x="74200" y="158115"/>
                      <a:pt x="88582" y="158115"/>
                    </a:cubicBezTo>
                    <a:cubicBezTo>
                      <a:pt x="103632" y="158115"/>
                      <a:pt x="115633" y="152686"/>
                      <a:pt x="124587" y="14173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39"/>
              <p:cNvSpPr/>
              <p:nvPr/>
            </p:nvSpPr>
            <p:spPr>
              <a:xfrm>
                <a:off x="3390899" y="1137380"/>
                <a:ext cx="131159" cy="239934"/>
              </a:xfrm>
              <a:custGeom>
                <a:avLst/>
                <a:gdLst/>
                <a:ahLst/>
                <a:cxnLst/>
                <a:rect l="l" t="t" r="r" b="b"/>
                <a:pathLst>
                  <a:path w="131159" h="239934" extrusionOk="0">
                    <a:moveTo>
                      <a:pt x="131159" y="228600"/>
                    </a:moveTo>
                    <a:cubicBezTo>
                      <a:pt x="120777" y="236125"/>
                      <a:pt x="107061" y="239935"/>
                      <a:pt x="89916" y="239935"/>
                    </a:cubicBezTo>
                    <a:cubicBezTo>
                      <a:pt x="72485" y="239935"/>
                      <a:pt x="58388" y="235077"/>
                      <a:pt x="47434" y="225457"/>
                    </a:cubicBezTo>
                    <a:cubicBezTo>
                      <a:pt x="36481" y="215837"/>
                      <a:pt x="31051" y="198692"/>
                      <a:pt x="31051" y="173927"/>
                    </a:cubicBezTo>
                    <a:lnTo>
                      <a:pt x="31051" y="84010"/>
                    </a:lnTo>
                    <a:lnTo>
                      <a:pt x="0" y="84010"/>
                    </a:lnTo>
                    <a:lnTo>
                      <a:pt x="0" y="52864"/>
                    </a:lnTo>
                    <a:lnTo>
                      <a:pt x="31051" y="52864"/>
                    </a:lnTo>
                    <a:lnTo>
                      <a:pt x="31051" y="0"/>
                    </a:lnTo>
                    <a:lnTo>
                      <a:pt x="67056" y="0"/>
                    </a:lnTo>
                    <a:lnTo>
                      <a:pt x="67056" y="52959"/>
                    </a:lnTo>
                    <a:lnTo>
                      <a:pt x="121063" y="52959"/>
                    </a:lnTo>
                    <a:lnTo>
                      <a:pt x="121063" y="84010"/>
                    </a:lnTo>
                    <a:lnTo>
                      <a:pt x="67056" y="84010"/>
                    </a:lnTo>
                    <a:lnTo>
                      <a:pt x="67056" y="169069"/>
                    </a:lnTo>
                    <a:cubicBezTo>
                      <a:pt x="67056" y="194501"/>
                      <a:pt x="76486" y="207169"/>
                      <a:pt x="95250" y="207169"/>
                    </a:cubicBezTo>
                    <a:cubicBezTo>
                      <a:pt x="103727" y="207169"/>
                      <a:pt x="111633" y="204978"/>
                      <a:pt x="118872" y="200501"/>
                    </a:cubicBezTo>
                    <a:lnTo>
                      <a:pt x="131159" y="22860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39"/>
              <p:cNvSpPr/>
              <p:nvPr/>
            </p:nvSpPr>
            <p:spPr>
              <a:xfrm>
                <a:off x="3553395" y="1330356"/>
                <a:ext cx="45815" cy="47243"/>
              </a:xfrm>
              <a:custGeom>
                <a:avLst/>
                <a:gdLst/>
                <a:ahLst/>
                <a:cxnLst/>
                <a:rect l="l" t="t" r="r" b="b"/>
                <a:pathLst>
                  <a:path w="45815" h="47243" extrusionOk="0">
                    <a:moveTo>
                      <a:pt x="6572" y="40195"/>
                    </a:moveTo>
                    <a:cubicBezTo>
                      <a:pt x="2191" y="35528"/>
                      <a:pt x="0" y="30004"/>
                      <a:pt x="0" y="23622"/>
                    </a:cubicBezTo>
                    <a:cubicBezTo>
                      <a:pt x="0" y="17050"/>
                      <a:pt x="2191" y="11430"/>
                      <a:pt x="6572" y="6858"/>
                    </a:cubicBezTo>
                    <a:cubicBezTo>
                      <a:pt x="10954" y="2286"/>
                      <a:pt x="16288" y="0"/>
                      <a:pt x="22574" y="0"/>
                    </a:cubicBezTo>
                    <a:cubicBezTo>
                      <a:pt x="29146" y="0"/>
                      <a:pt x="34671" y="2286"/>
                      <a:pt x="39148" y="6858"/>
                    </a:cubicBezTo>
                    <a:cubicBezTo>
                      <a:pt x="43625" y="11430"/>
                      <a:pt x="45815" y="17050"/>
                      <a:pt x="45815" y="23622"/>
                    </a:cubicBezTo>
                    <a:cubicBezTo>
                      <a:pt x="45815" y="30004"/>
                      <a:pt x="43529" y="35528"/>
                      <a:pt x="38957" y="40195"/>
                    </a:cubicBezTo>
                    <a:cubicBezTo>
                      <a:pt x="34385" y="44863"/>
                      <a:pt x="28861" y="47244"/>
                      <a:pt x="22574" y="47244"/>
                    </a:cubicBezTo>
                    <a:cubicBezTo>
                      <a:pt x="16288" y="47244"/>
                      <a:pt x="10954" y="44863"/>
                      <a:pt x="6572" y="4019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39"/>
              <p:cNvSpPr/>
              <p:nvPr/>
            </p:nvSpPr>
            <p:spPr>
              <a:xfrm>
                <a:off x="3600449" y="1137380"/>
                <a:ext cx="131159" cy="239934"/>
              </a:xfrm>
              <a:custGeom>
                <a:avLst/>
                <a:gdLst/>
                <a:ahLst/>
                <a:cxnLst/>
                <a:rect l="l" t="t" r="r" b="b"/>
                <a:pathLst>
                  <a:path w="131159" h="239934" extrusionOk="0">
                    <a:moveTo>
                      <a:pt x="131159" y="228600"/>
                    </a:moveTo>
                    <a:cubicBezTo>
                      <a:pt x="120777" y="236125"/>
                      <a:pt x="107061" y="239935"/>
                      <a:pt x="89916" y="239935"/>
                    </a:cubicBezTo>
                    <a:cubicBezTo>
                      <a:pt x="72485" y="239935"/>
                      <a:pt x="58388" y="235077"/>
                      <a:pt x="47434" y="225457"/>
                    </a:cubicBezTo>
                    <a:cubicBezTo>
                      <a:pt x="36481" y="215837"/>
                      <a:pt x="31051" y="198692"/>
                      <a:pt x="31051" y="173927"/>
                    </a:cubicBezTo>
                    <a:lnTo>
                      <a:pt x="31051" y="84010"/>
                    </a:lnTo>
                    <a:lnTo>
                      <a:pt x="0" y="84010"/>
                    </a:lnTo>
                    <a:lnTo>
                      <a:pt x="0" y="52864"/>
                    </a:lnTo>
                    <a:lnTo>
                      <a:pt x="31051" y="52864"/>
                    </a:lnTo>
                    <a:lnTo>
                      <a:pt x="31051" y="0"/>
                    </a:lnTo>
                    <a:lnTo>
                      <a:pt x="67056" y="0"/>
                    </a:lnTo>
                    <a:lnTo>
                      <a:pt x="67056" y="52959"/>
                    </a:lnTo>
                    <a:lnTo>
                      <a:pt x="121063" y="52959"/>
                    </a:lnTo>
                    <a:lnTo>
                      <a:pt x="121063" y="84010"/>
                    </a:lnTo>
                    <a:lnTo>
                      <a:pt x="67056" y="84010"/>
                    </a:lnTo>
                    <a:lnTo>
                      <a:pt x="67056" y="169069"/>
                    </a:lnTo>
                    <a:cubicBezTo>
                      <a:pt x="67056" y="194501"/>
                      <a:pt x="76486" y="207169"/>
                      <a:pt x="95250" y="207169"/>
                    </a:cubicBezTo>
                    <a:cubicBezTo>
                      <a:pt x="103727" y="207169"/>
                      <a:pt x="111633" y="204978"/>
                      <a:pt x="118872" y="200501"/>
                    </a:cubicBezTo>
                    <a:lnTo>
                      <a:pt x="131159" y="22860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39"/>
              <p:cNvSpPr/>
              <p:nvPr/>
            </p:nvSpPr>
            <p:spPr>
              <a:xfrm>
                <a:off x="3750277" y="1186053"/>
                <a:ext cx="154876" cy="191261"/>
              </a:xfrm>
              <a:custGeom>
                <a:avLst/>
                <a:gdLst/>
                <a:ahLst/>
                <a:cxnLst/>
                <a:rect l="l" t="t" r="r" b="b"/>
                <a:pathLst>
                  <a:path w="154876" h="191261" extrusionOk="0">
                    <a:moveTo>
                      <a:pt x="134588" y="19431"/>
                    </a:moveTo>
                    <a:cubicBezTo>
                      <a:pt x="148114" y="32385"/>
                      <a:pt x="154877" y="50959"/>
                      <a:pt x="154877" y="75152"/>
                    </a:cubicBezTo>
                    <a:lnTo>
                      <a:pt x="154877" y="187357"/>
                    </a:lnTo>
                    <a:lnTo>
                      <a:pt x="123444" y="187357"/>
                    </a:lnTo>
                    <a:cubicBezTo>
                      <a:pt x="122968" y="176784"/>
                      <a:pt x="122396" y="169259"/>
                      <a:pt x="121634" y="164783"/>
                    </a:cubicBezTo>
                    <a:cubicBezTo>
                      <a:pt x="110300" y="182404"/>
                      <a:pt x="92202" y="191262"/>
                      <a:pt x="67342" y="191262"/>
                    </a:cubicBezTo>
                    <a:cubicBezTo>
                      <a:pt x="55150" y="191262"/>
                      <a:pt x="43910" y="189071"/>
                      <a:pt x="33623" y="184594"/>
                    </a:cubicBezTo>
                    <a:cubicBezTo>
                      <a:pt x="23336" y="180118"/>
                      <a:pt x="15240" y="173641"/>
                      <a:pt x="9144" y="165164"/>
                    </a:cubicBezTo>
                    <a:cubicBezTo>
                      <a:pt x="3048" y="156686"/>
                      <a:pt x="0" y="146494"/>
                      <a:pt x="0" y="134493"/>
                    </a:cubicBezTo>
                    <a:cubicBezTo>
                      <a:pt x="0" y="116395"/>
                      <a:pt x="7429" y="102013"/>
                      <a:pt x="22193" y="91440"/>
                    </a:cubicBezTo>
                    <a:cubicBezTo>
                      <a:pt x="36957" y="80867"/>
                      <a:pt x="55912" y="75533"/>
                      <a:pt x="78962" y="75533"/>
                    </a:cubicBezTo>
                    <a:cubicBezTo>
                      <a:pt x="91916" y="75533"/>
                      <a:pt x="105156" y="77343"/>
                      <a:pt x="118777" y="80867"/>
                    </a:cubicBezTo>
                    <a:lnTo>
                      <a:pt x="118777" y="80201"/>
                    </a:lnTo>
                    <a:cubicBezTo>
                      <a:pt x="118777" y="63532"/>
                      <a:pt x="115443" y="51244"/>
                      <a:pt x="108871" y="43339"/>
                    </a:cubicBezTo>
                    <a:cubicBezTo>
                      <a:pt x="102299" y="35433"/>
                      <a:pt x="92392" y="31528"/>
                      <a:pt x="79248" y="31528"/>
                    </a:cubicBezTo>
                    <a:cubicBezTo>
                      <a:pt x="68675" y="31528"/>
                      <a:pt x="59817" y="33814"/>
                      <a:pt x="52578" y="38386"/>
                    </a:cubicBezTo>
                    <a:cubicBezTo>
                      <a:pt x="45434" y="42958"/>
                      <a:pt x="39338" y="49625"/>
                      <a:pt x="34385" y="58293"/>
                    </a:cubicBezTo>
                    <a:lnTo>
                      <a:pt x="7811" y="42672"/>
                    </a:lnTo>
                    <a:cubicBezTo>
                      <a:pt x="13716" y="29718"/>
                      <a:pt x="23241" y="19431"/>
                      <a:pt x="36386" y="11620"/>
                    </a:cubicBezTo>
                    <a:cubicBezTo>
                      <a:pt x="49530" y="3810"/>
                      <a:pt x="64579" y="0"/>
                      <a:pt x="81534" y="0"/>
                    </a:cubicBezTo>
                    <a:cubicBezTo>
                      <a:pt x="103346" y="0"/>
                      <a:pt x="121063" y="6477"/>
                      <a:pt x="134588" y="19431"/>
                    </a:cubicBezTo>
                    <a:close/>
                    <a:moveTo>
                      <a:pt x="118872" y="108299"/>
                    </a:moveTo>
                    <a:cubicBezTo>
                      <a:pt x="104775" y="104775"/>
                      <a:pt x="92392" y="102965"/>
                      <a:pt x="81820" y="102965"/>
                    </a:cubicBezTo>
                    <a:cubicBezTo>
                      <a:pt x="67723" y="102965"/>
                      <a:pt x="56769" y="105632"/>
                      <a:pt x="49054" y="111062"/>
                    </a:cubicBezTo>
                    <a:cubicBezTo>
                      <a:pt x="41243" y="116491"/>
                      <a:pt x="37433" y="124016"/>
                      <a:pt x="37433" y="133636"/>
                    </a:cubicBezTo>
                    <a:cubicBezTo>
                      <a:pt x="37433" y="142303"/>
                      <a:pt x="40577" y="149257"/>
                      <a:pt x="46958" y="154305"/>
                    </a:cubicBezTo>
                    <a:cubicBezTo>
                      <a:pt x="53340" y="159353"/>
                      <a:pt x="61627" y="161925"/>
                      <a:pt x="72009" y="161925"/>
                    </a:cubicBezTo>
                    <a:cubicBezTo>
                      <a:pt x="84963" y="161925"/>
                      <a:pt x="96012" y="158210"/>
                      <a:pt x="105156" y="150781"/>
                    </a:cubicBezTo>
                    <a:cubicBezTo>
                      <a:pt x="114300" y="143351"/>
                      <a:pt x="118872" y="133064"/>
                      <a:pt x="118872" y="119920"/>
                    </a:cubicBezTo>
                    <a:lnTo>
                      <a:pt x="118872" y="108299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39"/>
              <p:cNvSpPr/>
              <p:nvPr/>
            </p:nvSpPr>
            <p:spPr>
              <a:xfrm>
                <a:off x="3943254" y="1185957"/>
                <a:ext cx="179260" cy="191261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1" extrusionOk="0">
                    <a:moveTo>
                      <a:pt x="12382" y="45910"/>
                    </a:moveTo>
                    <a:cubicBezTo>
                      <a:pt x="20574" y="31337"/>
                      <a:pt x="31623" y="20002"/>
                      <a:pt x="45339" y="12002"/>
                    </a:cubicBezTo>
                    <a:cubicBezTo>
                      <a:pt x="59055" y="4001"/>
                      <a:pt x="74009" y="0"/>
                      <a:pt x="90011" y="0"/>
                    </a:cubicBezTo>
                    <a:cubicBezTo>
                      <a:pt x="105727" y="0"/>
                      <a:pt x="120491" y="4001"/>
                      <a:pt x="134112" y="12002"/>
                    </a:cubicBezTo>
                    <a:cubicBezTo>
                      <a:pt x="147733" y="20002"/>
                      <a:pt x="158686" y="31242"/>
                      <a:pt x="166878" y="45910"/>
                    </a:cubicBezTo>
                    <a:cubicBezTo>
                      <a:pt x="175069" y="60484"/>
                      <a:pt x="179260" y="77057"/>
                      <a:pt x="179260" y="95631"/>
                    </a:cubicBezTo>
                    <a:cubicBezTo>
                      <a:pt x="179260" y="114205"/>
                      <a:pt x="175165" y="130778"/>
                      <a:pt x="166878" y="145352"/>
                    </a:cubicBezTo>
                    <a:cubicBezTo>
                      <a:pt x="158686" y="159925"/>
                      <a:pt x="147733" y="171260"/>
                      <a:pt x="134112" y="179261"/>
                    </a:cubicBezTo>
                    <a:cubicBezTo>
                      <a:pt x="120491" y="187262"/>
                      <a:pt x="105727" y="191262"/>
                      <a:pt x="90011" y="191262"/>
                    </a:cubicBezTo>
                    <a:cubicBezTo>
                      <a:pt x="74009" y="191262"/>
                      <a:pt x="59150" y="187262"/>
                      <a:pt x="45339" y="179261"/>
                    </a:cubicBezTo>
                    <a:cubicBezTo>
                      <a:pt x="31623" y="171260"/>
                      <a:pt x="20574" y="160020"/>
                      <a:pt x="12382" y="145352"/>
                    </a:cubicBezTo>
                    <a:cubicBezTo>
                      <a:pt x="4191" y="130778"/>
                      <a:pt x="0" y="114205"/>
                      <a:pt x="0" y="95631"/>
                    </a:cubicBezTo>
                    <a:cubicBezTo>
                      <a:pt x="0" y="77153"/>
                      <a:pt x="4096" y="60579"/>
                      <a:pt x="12382" y="45910"/>
                    </a:cubicBezTo>
                    <a:close/>
                    <a:moveTo>
                      <a:pt x="52768" y="141542"/>
                    </a:moveTo>
                    <a:cubicBezTo>
                      <a:pt x="62484" y="152876"/>
                      <a:pt x="74867" y="158496"/>
                      <a:pt x="89630" y="158496"/>
                    </a:cubicBezTo>
                    <a:cubicBezTo>
                      <a:pt x="104680" y="158496"/>
                      <a:pt x="117062" y="152876"/>
                      <a:pt x="126682" y="141542"/>
                    </a:cubicBezTo>
                    <a:cubicBezTo>
                      <a:pt x="136303" y="130207"/>
                      <a:pt x="141160" y="114967"/>
                      <a:pt x="141160" y="95631"/>
                    </a:cubicBezTo>
                    <a:cubicBezTo>
                      <a:pt x="141160" y="76391"/>
                      <a:pt x="136303" y="61055"/>
                      <a:pt x="126492" y="49816"/>
                    </a:cubicBezTo>
                    <a:cubicBezTo>
                      <a:pt x="116776" y="38481"/>
                      <a:pt x="104489" y="32861"/>
                      <a:pt x="89630" y="32861"/>
                    </a:cubicBezTo>
                    <a:cubicBezTo>
                      <a:pt x="74771" y="32861"/>
                      <a:pt x="62484" y="38481"/>
                      <a:pt x="52768" y="49816"/>
                    </a:cubicBezTo>
                    <a:cubicBezTo>
                      <a:pt x="43053" y="61151"/>
                      <a:pt x="38100" y="76391"/>
                      <a:pt x="38100" y="95631"/>
                    </a:cubicBezTo>
                    <a:cubicBezTo>
                      <a:pt x="38100" y="114967"/>
                      <a:pt x="42958" y="130302"/>
                      <a:pt x="52768" y="14154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39"/>
              <p:cNvSpPr/>
              <p:nvPr/>
            </p:nvSpPr>
            <p:spPr>
              <a:xfrm>
                <a:off x="4163377" y="1104900"/>
                <a:ext cx="175736" cy="272319"/>
              </a:xfrm>
              <a:custGeom>
                <a:avLst/>
                <a:gdLst/>
                <a:ahLst/>
                <a:cxnLst/>
                <a:rect l="l" t="t" r="r" b="b"/>
                <a:pathLst>
                  <a:path w="175736" h="272319" extrusionOk="0">
                    <a:moveTo>
                      <a:pt x="134588" y="92583"/>
                    </a:moveTo>
                    <a:cubicBezTo>
                      <a:pt x="146971" y="100203"/>
                      <a:pt x="156877" y="111252"/>
                      <a:pt x="164401" y="125730"/>
                    </a:cubicBezTo>
                    <a:cubicBezTo>
                      <a:pt x="171926" y="140208"/>
                      <a:pt x="175736" y="157163"/>
                      <a:pt x="175736" y="176689"/>
                    </a:cubicBezTo>
                    <a:cubicBezTo>
                      <a:pt x="175736" y="196406"/>
                      <a:pt x="171926" y="213551"/>
                      <a:pt x="164401" y="228029"/>
                    </a:cubicBezTo>
                    <a:cubicBezTo>
                      <a:pt x="156877" y="242506"/>
                      <a:pt x="146971" y="253460"/>
                      <a:pt x="134588" y="260985"/>
                    </a:cubicBezTo>
                    <a:cubicBezTo>
                      <a:pt x="122206" y="268510"/>
                      <a:pt x="109061" y="272320"/>
                      <a:pt x="94869" y="272320"/>
                    </a:cubicBezTo>
                    <a:cubicBezTo>
                      <a:pt x="82582" y="272320"/>
                      <a:pt x="71056" y="269462"/>
                      <a:pt x="60293" y="263843"/>
                    </a:cubicBezTo>
                    <a:cubicBezTo>
                      <a:pt x="49435" y="258223"/>
                      <a:pt x="40767" y="249746"/>
                      <a:pt x="34195" y="238411"/>
                    </a:cubicBezTo>
                    <a:cubicBezTo>
                      <a:pt x="33242" y="247555"/>
                      <a:pt x="32575" y="257556"/>
                      <a:pt x="32099" y="268415"/>
                    </a:cubicBezTo>
                    <a:lnTo>
                      <a:pt x="0" y="268415"/>
                    </a:lnTo>
                    <a:lnTo>
                      <a:pt x="0" y="0"/>
                    </a:lnTo>
                    <a:lnTo>
                      <a:pt x="36290" y="0"/>
                    </a:lnTo>
                    <a:lnTo>
                      <a:pt x="36290" y="112205"/>
                    </a:lnTo>
                    <a:cubicBezTo>
                      <a:pt x="42863" y="101822"/>
                      <a:pt x="51244" y="94107"/>
                      <a:pt x="61531" y="88964"/>
                    </a:cubicBezTo>
                    <a:cubicBezTo>
                      <a:pt x="71723" y="83820"/>
                      <a:pt x="82867" y="81248"/>
                      <a:pt x="94869" y="81248"/>
                    </a:cubicBezTo>
                    <a:cubicBezTo>
                      <a:pt x="109061" y="81153"/>
                      <a:pt x="122301" y="84963"/>
                      <a:pt x="134588" y="92583"/>
                    </a:cubicBezTo>
                    <a:close/>
                    <a:moveTo>
                      <a:pt x="124396" y="223171"/>
                    </a:moveTo>
                    <a:cubicBezTo>
                      <a:pt x="133445" y="212027"/>
                      <a:pt x="138017" y="196501"/>
                      <a:pt x="138017" y="176784"/>
                    </a:cubicBezTo>
                    <a:cubicBezTo>
                      <a:pt x="138017" y="157258"/>
                      <a:pt x="133540" y="142018"/>
                      <a:pt x="124587" y="131064"/>
                    </a:cubicBezTo>
                    <a:cubicBezTo>
                      <a:pt x="115633" y="120110"/>
                      <a:pt x="103632" y="114681"/>
                      <a:pt x="88582" y="114681"/>
                    </a:cubicBezTo>
                    <a:cubicBezTo>
                      <a:pt x="74200" y="114681"/>
                      <a:pt x="61913" y="119729"/>
                      <a:pt x="51721" y="129826"/>
                    </a:cubicBezTo>
                    <a:cubicBezTo>
                      <a:pt x="41529" y="139922"/>
                      <a:pt x="36385" y="155543"/>
                      <a:pt x="36385" y="176784"/>
                    </a:cubicBezTo>
                    <a:cubicBezTo>
                      <a:pt x="36385" y="198215"/>
                      <a:pt x="41529" y="214027"/>
                      <a:pt x="51721" y="224409"/>
                    </a:cubicBezTo>
                    <a:cubicBezTo>
                      <a:pt x="61913" y="234791"/>
                      <a:pt x="74200" y="239935"/>
                      <a:pt x="88582" y="239935"/>
                    </a:cubicBezTo>
                    <a:cubicBezTo>
                      <a:pt x="103442" y="239935"/>
                      <a:pt x="115348" y="234315"/>
                      <a:pt x="124396" y="22317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39"/>
              <p:cNvSpPr/>
              <p:nvPr/>
            </p:nvSpPr>
            <p:spPr>
              <a:xfrm>
                <a:off x="4367688" y="1186053"/>
                <a:ext cx="154876" cy="191261"/>
              </a:xfrm>
              <a:custGeom>
                <a:avLst/>
                <a:gdLst/>
                <a:ahLst/>
                <a:cxnLst/>
                <a:rect l="l" t="t" r="r" b="b"/>
                <a:pathLst>
                  <a:path w="154876" h="191261" extrusionOk="0">
                    <a:moveTo>
                      <a:pt x="134588" y="19431"/>
                    </a:moveTo>
                    <a:cubicBezTo>
                      <a:pt x="148114" y="32385"/>
                      <a:pt x="154876" y="50959"/>
                      <a:pt x="154876" y="75152"/>
                    </a:cubicBezTo>
                    <a:lnTo>
                      <a:pt x="154876" y="187357"/>
                    </a:lnTo>
                    <a:lnTo>
                      <a:pt x="123444" y="187357"/>
                    </a:lnTo>
                    <a:cubicBezTo>
                      <a:pt x="122968" y="176784"/>
                      <a:pt x="122396" y="169259"/>
                      <a:pt x="121634" y="164783"/>
                    </a:cubicBezTo>
                    <a:cubicBezTo>
                      <a:pt x="110300" y="182404"/>
                      <a:pt x="92202" y="191262"/>
                      <a:pt x="67342" y="191262"/>
                    </a:cubicBezTo>
                    <a:cubicBezTo>
                      <a:pt x="55150" y="191262"/>
                      <a:pt x="43910" y="189071"/>
                      <a:pt x="33623" y="184594"/>
                    </a:cubicBezTo>
                    <a:cubicBezTo>
                      <a:pt x="23336" y="180118"/>
                      <a:pt x="15240" y="173641"/>
                      <a:pt x="9144" y="165164"/>
                    </a:cubicBezTo>
                    <a:cubicBezTo>
                      <a:pt x="3048" y="156686"/>
                      <a:pt x="0" y="146494"/>
                      <a:pt x="0" y="134493"/>
                    </a:cubicBezTo>
                    <a:cubicBezTo>
                      <a:pt x="0" y="116395"/>
                      <a:pt x="7429" y="102013"/>
                      <a:pt x="22193" y="91440"/>
                    </a:cubicBezTo>
                    <a:cubicBezTo>
                      <a:pt x="36957" y="80867"/>
                      <a:pt x="55912" y="75533"/>
                      <a:pt x="78962" y="75533"/>
                    </a:cubicBezTo>
                    <a:cubicBezTo>
                      <a:pt x="91916" y="75533"/>
                      <a:pt x="105156" y="77343"/>
                      <a:pt x="118777" y="80867"/>
                    </a:cubicBezTo>
                    <a:lnTo>
                      <a:pt x="118777" y="80201"/>
                    </a:lnTo>
                    <a:cubicBezTo>
                      <a:pt x="118777" y="63532"/>
                      <a:pt x="115443" y="51244"/>
                      <a:pt x="108871" y="43339"/>
                    </a:cubicBezTo>
                    <a:cubicBezTo>
                      <a:pt x="102298" y="35433"/>
                      <a:pt x="92392" y="31528"/>
                      <a:pt x="79248" y="31528"/>
                    </a:cubicBezTo>
                    <a:cubicBezTo>
                      <a:pt x="68675" y="31528"/>
                      <a:pt x="59817" y="33814"/>
                      <a:pt x="52578" y="38386"/>
                    </a:cubicBezTo>
                    <a:cubicBezTo>
                      <a:pt x="45434" y="42958"/>
                      <a:pt x="39338" y="49625"/>
                      <a:pt x="34385" y="58293"/>
                    </a:cubicBezTo>
                    <a:lnTo>
                      <a:pt x="7715" y="42672"/>
                    </a:lnTo>
                    <a:cubicBezTo>
                      <a:pt x="13621" y="29718"/>
                      <a:pt x="23146" y="19431"/>
                      <a:pt x="36290" y="11620"/>
                    </a:cubicBezTo>
                    <a:cubicBezTo>
                      <a:pt x="49435" y="3810"/>
                      <a:pt x="64484" y="0"/>
                      <a:pt x="81439" y="0"/>
                    </a:cubicBezTo>
                    <a:cubicBezTo>
                      <a:pt x="103346" y="0"/>
                      <a:pt x="121063" y="6477"/>
                      <a:pt x="134588" y="19431"/>
                    </a:cubicBezTo>
                    <a:close/>
                    <a:moveTo>
                      <a:pt x="118872" y="108299"/>
                    </a:moveTo>
                    <a:cubicBezTo>
                      <a:pt x="104775" y="104775"/>
                      <a:pt x="92392" y="102965"/>
                      <a:pt x="81820" y="102965"/>
                    </a:cubicBezTo>
                    <a:cubicBezTo>
                      <a:pt x="67723" y="102965"/>
                      <a:pt x="56769" y="105632"/>
                      <a:pt x="49054" y="111062"/>
                    </a:cubicBezTo>
                    <a:cubicBezTo>
                      <a:pt x="41243" y="116491"/>
                      <a:pt x="37433" y="124016"/>
                      <a:pt x="37433" y="133636"/>
                    </a:cubicBezTo>
                    <a:cubicBezTo>
                      <a:pt x="37433" y="142303"/>
                      <a:pt x="40576" y="149257"/>
                      <a:pt x="46958" y="154305"/>
                    </a:cubicBezTo>
                    <a:cubicBezTo>
                      <a:pt x="53340" y="159353"/>
                      <a:pt x="61627" y="161925"/>
                      <a:pt x="72009" y="161925"/>
                    </a:cubicBezTo>
                    <a:cubicBezTo>
                      <a:pt x="84963" y="161925"/>
                      <a:pt x="96012" y="158210"/>
                      <a:pt x="105156" y="150781"/>
                    </a:cubicBezTo>
                    <a:cubicBezTo>
                      <a:pt x="114300" y="143351"/>
                      <a:pt x="118872" y="133064"/>
                      <a:pt x="118872" y="119920"/>
                    </a:cubicBezTo>
                    <a:lnTo>
                      <a:pt x="118872" y="108299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39"/>
              <p:cNvSpPr/>
              <p:nvPr/>
            </p:nvSpPr>
            <p:spPr>
              <a:xfrm>
                <a:off x="4560664" y="1185957"/>
                <a:ext cx="179260" cy="191261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1" extrusionOk="0">
                    <a:moveTo>
                      <a:pt x="12382" y="45910"/>
                    </a:moveTo>
                    <a:cubicBezTo>
                      <a:pt x="20574" y="31337"/>
                      <a:pt x="31623" y="20002"/>
                      <a:pt x="45339" y="12002"/>
                    </a:cubicBezTo>
                    <a:cubicBezTo>
                      <a:pt x="59055" y="4001"/>
                      <a:pt x="74009" y="0"/>
                      <a:pt x="90011" y="0"/>
                    </a:cubicBezTo>
                    <a:cubicBezTo>
                      <a:pt x="105728" y="0"/>
                      <a:pt x="120491" y="4001"/>
                      <a:pt x="134112" y="12002"/>
                    </a:cubicBezTo>
                    <a:cubicBezTo>
                      <a:pt x="147733" y="20002"/>
                      <a:pt x="158687" y="31242"/>
                      <a:pt x="166878" y="45910"/>
                    </a:cubicBezTo>
                    <a:cubicBezTo>
                      <a:pt x="175070" y="60484"/>
                      <a:pt x="179261" y="77057"/>
                      <a:pt x="179261" y="95631"/>
                    </a:cubicBezTo>
                    <a:cubicBezTo>
                      <a:pt x="179261" y="114205"/>
                      <a:pt x="175165" y="130778"/>
                      <a:pt x="166878" y="145352"/>
                    </a:cubicBezTo>
                    <a:cubicBezTo>
                      <a:pt x="158687" y="159925"/>
                      <a:pt x="147733" y="171260"/>
                      <a:pt x="134112" y="179261"/>
                    </a:cubicBezTo>
                    <a:cubicBezTo>
                      <a:pt x="120491" y="187262"/>
                      <a:pt x="105728" y="191262"/>
                      <a:pt x="90011" y="191262"/>
                    </a:cubicBezTo>
                    <a:cubicBezTo>
                      <a:pt x="74009" y="191262"/>
                      <a:pt x="59150" y="187262"/>
                      <a:pt x="45339" y="179261"/>
                    </a:cubicBezTo>
                    <a:cubicBezTo>
                      <a:pt x="31623" y="171260"/>
                      <a:pt x="20574" y="160020"/>
                      <a:pt x="12382" y="145352"/>
                    </a:cubicBezTo>
                    <a:cubicBezTo>
                      <a:pt x="4191" y="130778"/>
                      <a:pt x="0" y="114205"/>
                      <a:pt x="0" y="95631"/>
                    </a:cubicBezTo>
                    <a:cubicBezTo>
                      <a:pt x="0" y="77153"/>
                      <a:pt x="4096" y="60579"/>
                      <a:pt x="12382" y="45910"/>
                    </a:cubicBezTo>
                    <a:close/>
                    <a:moveTo>
                      <a:pt x="52769" y="141542"/>
                    </a:moveTo>
                    <a:cubicBezTo>
                      <a:pt x="62484" y="152876"/>
                      <a:pt x="74867" y="158496"/>
                      <a:pt x="89630" y="158496"/>
                    </a:cubicBezTo>
                    <a:cubicBezTo>
                      <a:pt x="104680" y="158496"/>
                      <a:pt x="117062" y="152876"/>
                      <a:pt x="126682" y="141542"/>
                    </a:cubicBezTo>
                    <a:cubicBezTo>
                      <a:pt x="136303" y="130207"/>
                      <a:pt x="141161" y="114967"/>
                      <a:pt x="141161" y="95631"/>
                    </a:cubicBezTo>
                    <a:cubicBezTo>
                      <a:pt x="141161" y="76391"/>
                      <a:pt x="136303" y="61055"/>
                      <a:pt x="126492" y="49816"/>
                    </a:cubicBezTo>
                    <a:cubicBezTo>
                      <a:pt x="116777" y="38481"/>
                      <a:pt x="104489" y="32861"/>
                      <a:pt x="89630" y="32861"/>
                    </a:cubicBezTo>
                    <a:cubicBezTo>
                      <a:pt x="74771" y="32861"/>
                      <a:pt x="62484" y="38481"/>
                      <a:pt x="52769" y="49816"/>
                    </a:cubicBezTo>
                    <a:cubicBezTo>
                      <a:pt x="43053" y="61151"/>
                      <a:pt x="38100" y="76391"/>
                      <a:pt x="38100" y="95631"/>
                    </a:cubicBezTo>
                    <a:cubicBezTo>
                      <a:pt x="38100" y="114967"/>
                      <a:pt x="42958" y="130302"/>
                      <a:pt x="52769" y="14154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39"/>
              <p:cNvSpPr/>
              <p:nvPr/>
            </p:nvSpPr>
            <p:spPr>
              <a:xfrm>
                <a:off x="4763452" y="1330356"/>
                <a:ext cx="45815" cy="47243"/>
              </a:xfrm>
              <a:custGeom>
                <a:avLst/>
                <a:gdLst/>
                <a:ahLst/>
                <a:cxnLst/>
                <a:rect l="l" t="t" r="r" b="b"/>
                <a:pathLst>
                  <a:path w="45815" h="47243" extrusionOk="0">
                    <a:moveTo>
                      <a:pt x="6572" y="40195"/>
                    </a:moveTo>
                    <a:cubicBezTo>
                      <a:pt x="2191" y="35528"/>
                      <a:pt x="0" y="30004"/>
                      <a:pt x="0" y="23622"/>
                    </a:cubicBezTo>
                    <a:cubicBezTo>
                      <a:pt x="0" y="17050"/>
                      <a:pt x="2191" y="11430"/>
                      <a:pt x="6572" y="6858"/>
                    </a:cubicBezTo>
                    <a:cubicBezTo>
                      <a:pt x="10954" y="2286"/>
                      <a:pt x="16288" y="0"/>
                      <a:pt x="22574" y="0"/>
                    </a:cubicBezTo>
                    <a:cubicBezTo>
                      <a:pt x="29146" y="0"/>
                      <a:pt x="34671" y="2286"/>
                      <a:pt x="39148" y="6858"/>
                    </a:cubicBezTo>
                    <a:cubicBezTo>
                      <a:pt x="43624" y="11430"/>
                      <a:pt x="45815" y="17050"/>
                      <a:pt x="45815" y="23622"/>
                    </a:cubicBezTo>
                    <a:cubicBezTo>
                      <a:pt x="45815" y="30004"/>
                      <a:pt x="43529" y="35528"/>
                      <a:pt x="38957" y="40195"/>
                    </a:cubicBezTo>
                    <a:cubicBezTo>
                      <a:pt x="34385" y="44863"/>
                      <a:pt x="28861" y="47244"/>
                      <a:pt x="22574" y="47244"/>
                    </a:cubicBezTo>
                    <a:cubicBezTo>
                      <a:pt x="16288" y="47244"/>
                      <a:pt x="10954" y="44863"/>
                      <a:pt x="6572" y="4019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39"/>
              <p:cNvSpPr/>
              <p:nvPr/>
            </p:nvSpPr>
            <p:spPr>
              <a:xfrm>
                <a:off x="4834889" y="1186053"/>
                <a:ext cx="156591" cy="191166"/>
              </a:xfrm>
              <a:custGeom>
                <a:avLst/>
                <a:gdLst/>
                <a:ahLst/>
                <a:cxnLst/>
                <a:rect l="l" t="t" r="r" b="b"/>
                <a:pathLst>
                  <a:path w="156591" h="191166" extrusionOk="0">
                    <a:moveTo>
                      <a:pt x="128683" y="135446"/>
                    </a:moveTo>
                    <a:lnTo>
                      <a:pt x="156591" y="151638"/>
                    </a:lnTo>
                    <a:cubicBezTo>
                      <a:pt x="150209" y="164783"/>
                      <a:pt x="141256" y="174689"/>
                      <a:pt x="129635" y="181261"/>
                    </a:cubicBezTo>
                    <a:cubicBezTo>
                      <a:pt x="118015" y="187833"/>
                      <a:pt x="104680" y="191167"/>
                      <a:pt x="89630" y="191167"/>
                    </a:cubicBezTo>
                    <a:cubicBezTo>
                      <a:pt x="73152" y="191167"/>
                      <a:pt x="58103" y="187262"/>
                      <a:pt x="44482" y="179546"/>
                    </a:cubicBezTo>
                    <a:cubicBezTo>
                      <a:pt x="30861" y="171831"/>
                      <a:pt x="20003" y="160687"/>
                      <a:pt x="12001" y="146209"/>
                    </a:cubicBezTo>
                    <a:cubicBezTo>
                      <a:pt x="4000" y="131731"/>
                      <a:pt x="0" y="114871"/>
                      <a:pt x="0" y="95536"/>
                    </a:cubicBezTo>
                    <a:cubicBezTo>
                      <a:pt x="0" y="76295"/>
                      <a:pt x="4000" y="59341"/>
                      <a:pt x="12001" y="44958"/>
                    </a:cubicBezTo>
                    <a:cubicBezTo>
                      <a:pt x="20003" y="30480"/>
                      <a:pt x="30861" y="19336"/>
                      <a:pt x="44482" y="11620"/>
                    </a:cubicBezTo>
                    <a:cubicBezTo>
                      <a:pt x="58103" y="3905"/>
                      <a:pt x="73152" y="0"/>
                      <a:pt x="89630" y="0"/>
                    </a:cubicBezTo>
                    <a:cubicBezTo>
                      <a:pt x="104680" y="0"/>
                      <a:pt x="118015" y="3334"/>
                      <a:pt x="129635" y="9906"/>
                    </a:cubicBezTo>
                    <a:cubicBezTo>
                      <a:pt x="141256" y="16478"/>
                      <a:pt x="150304" y="26384"/>
                      <a:pt x="156591" y="39529"/>
                    </a:cubicBezTo>
                    <a:lnTo>
                      <a:pt x="128683" y="55721"/>
                    </a:lnTo>
                    <a:cubicBezTo>
                      <a:pt x="118777" y="40672"/>
                      <a:pt x="105632" y="33147"/>
                      <a:pt x="89154" y="33147"/>
                    </a:cubicBezTo>
                    <a:cubicBezTo>
                      <a:pt x="73819" y="33147"/>
                      <a:pt x="61531" y="38767"/>
                      <a:pt x="52102" y="49911"/>
                    </a:cubicBezTo>
                    <a:cubicBezTo>
                      <a:pt x="42672" y="61055"/>
                      <a:pt x="38005" y="76295"/>
                      <a:pt x="38005" y="95631"/>
                    </a:cubicBezTo>
                    <a:cubicBezTo>
                      <a:pt x="38005" y="115157"/>
                      <a:pt x="42672" y="130492"/>
                      <a:pt x="52102" y="141637"/>
                    </a:cubicBezTo>
                    <a:cubicBezTo>
                      <a:pt x="61531" y="152781"/>
                      <a:pt x="73819" y="158401"/>
                      <a:pt x="89154" y="158401"/>
                    </a:cubicBezTo>
                    <a:cubicBezTo>
                      <a:pt x="105632" y="158401"/>
                      <a:pt x="118777" y="150781"/>
                      <a:pt x="128683" y="13544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39"/>
              <p:cNvSpPr/>
              <p:nvPr/>
            </p:nvSpPr>
            <p:spPr>
              <a:xfrm>
                <a:off x="5008339" y="1185957"/>
                <a:ext cx="179260" cy="191261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1" extrusionOk="0">
                    <a:moveTo>
                      <a:pt x="12382" y="45910"/>
                    </a:moveTo>
                    <a:cubicBezTo>
                      <a:pt x="20574" y="31337"/>
                      <a:pt x="31623" y="20002"/>
                      <a:pt x="45339" y="12002"/>
                    </a:cubicBezTo>
                    <a:cubicBezTo>
                      <a:pt x="59055" y="4001"/>
                      <a:pt x="74009" y="0"/>
                      <a:pt x="90011" y="0"/>
                    </a:cubicBezTo>
                    <a:cubicBezTo>
                      <a:pt x="105728" y="0"/>
                      <a:pt x="120491" y="4001"/>
                      <a:pt x="134112" y="12002"/>
                    </a:cubicBezTo>
                    <a:cubicBezTo>
                      <a:pt x="147733" y="20002"/>
                      <a:pt x="158687" y="31242"/>
                      <a:pt x="166878" y="45910"/>
                    </a:cubicBezTo>
                    <a:cubicBezTo>
                      <a:pt x="175070" y="60484"/>
                      <a:pt x="179261" y="77057"/>
                      <a:pt x="179261" y="95631"/>
                    </a:cubicBezTo>
                    <a:cubicBezTo>
                      <a:pt x="179261" y="114205"/>
                      <a:pt x="175165" y="130778"/>
                      <a:pt x="166878" y="145352"/>
                    </a:cubicBezTo>
                    <a:cubicBezTo>
                      <a:pt x="158687" y="159925"/>
                      <a:pt x="147733" y="171260"/>
                      <a:pt x="134112" y="179261"/>
                    </a:cubicBezTo>
                    <a:cubicBezTo>
                      <a:pt x="120491" y="187262"/>
                      <a:pt x="105728" y="191262"/>
                      <a:pt x="90011" y="191262"/>
                    </a:cubicBezTo>
                    <a:cubicBezTo>
                      <a:pt x="74009" y="191262"/>
                      <a:pt x="59150" y="187262"/>
                      <a:pt x="45339" y="179261"/>
                    </a:cubicBezTo>
                    <a:cubicBezTo>
                      <a:pt x="31623" y="171260"/>
                      <a:pt x="20574" y="160020"/>
                      <a:pt x="12382" y="145352"/>
                    </a:cubicBezTo>
                    <a:cubicBezTo>
                      <a:pt x="4191" y="130778"/>
                      <a:pt x="0" y="114205"/>
                      <a:pt x="0" y="95631"/>
                    </a:cubicBezTo>
                    <a:cubicBezTo>
                      <a:pt x="0" y="77153"/>
                      <a:pt x="4096" y="60579"/>
                      <a:pt x="12382" y="45910"/>
                    </a:cubicBezTo>
                    <a:close/>
                    <a:moveTo>
                      <a:pt x="52769" y="141542"/>
                    </a:moveTo>
                    <a:cubicBezTo>
                      <a:pt x="62484" y="152876"/>
                      <a:pt x="74867" y="158496"/>
                      <a:pt x="89630" y="158496"/>
                    </a:cubicBezTo>
                    <a:cubicBezTo>
                      <a:pt x="104680" y="158496"/>
                      <a:pt x="117062" y="152876"/>
                      <a:pt x="126682" y="141542"/>
                    </a:cubicBezTo>
                    <a:cubicBezTo>
                      <a:pt x="136303" y="130207"/>
                      <a:pt x="141161" y="114967"/>
                      <a:pt x="141161" y="95631"/>
                    </a:cubicBezTo>
                    <a:cubicBezTo>
                      <a:pt x="141161" y="76391"/>
                      <a:pt x="136303" y="61055"/>
                      <a:pt x="126492" y="49816"/>
                    </a:cubicBezTo>
                    <a:cubicBezTo>
                      <a:pt x="116777" y="38481"/>
                      <a:pt x="104489" y="32861"/>
                      <a:pt x="89630" y="32861"/>
                    </a:cubicBezTo>
                    <a:cubicBezTo>
                      <a:pt x="74771" y="32861"/>
                      <a:pt x="62484" y="38481"/>
                      <a:pt x="52769" y="49816"/>
                    </a:cubicBezTo>
                    <a:cubicBezTo>
                      <a:pt x="43053" y="61151"/>
                      <a:pt x="38100" y="76391"/>
                      <a:pt x="38100" y="95631"/>
                    </a:cubicBezTo>
                    <a:cubicBezTo>
                      <a:pt x="38100" y="114967"/>
                      <a:pt x="43053" y="130302"/>
                      <a:pt x="52769" y="14154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39"/>
              <p:cNvSpPr/>
              <p:nvPr/>
            </p:nvSpPr>
            <p:spPr>
              <a:xfrm>
                <a:off x="5228462" y="1186053"/>
                <a:ext cx="254698" cy="187356"/>
              </a:xfrm>
              <a:custGeom>
                <a:avLst/>
                <a:gdLst/>
                <a:ahLst/>
                <a:cxnLst/>
                <a:rect l="l" t="t" r="r" b="b"/>
                <a:pathLst>
                  <a:path w="254698" h="187356" extrusionOk="0">
                    <a:moveTo>
                      <a:pt x="238315" y="19240"/>
                    </a:moveTo>
                    <a:cubicBezTo>
                      <a:pt x="249269" y="32099"/>
                      <a:pt x="254698" y="50482"/>
                      <a:pt x="254698" y="74486"/>
                    </a:cubicBezTo>
                    <a:lnTo>
                      <a:pt x="254698" y="187357"/>
                    </a:lnTo>
                    <a:lnTo>
                      <a:pt x="219456" y="187357"/>
                    </a:lnTo>
                    <a:lnTo>
                      <a:pt x="219456" y="86392"/>
                    </a:lnTo>
                    <a:cubicBezTo>
                      <a:pt x="219456" y="69723"/>
                      <a:pt x="216598" y="56674"/>
                      <a:pt x="210979" y="47434"/>
                    </a:cubicBezTo>
                    <a:cubicBezTo>
                      <a:pt x="205359" y="38100"/>
                      <a:pt x="196882" y="33528"/>
                      <a:pt x="185547" y="33528"/>
                    </a:cubicBezTo>
                    <a:cubicBezTo>
                      <a:pt x="174022" y="33528"/>
                      <a:pt x="164401" y="38195"/>
                      <a:pt x="156781" y="47434"/>
                    </a:cubicBezTo>
                    <a:cubicBezTo>
                      <a:pt x="149161" y="56769"/>
                      <a:pt x="145351" y="69913"/>
                      <a:pt x="145351" y="87154"/>
                    </a:cubicBezTo>
                    <a:lnTo>
                      <a:pt x="145351" y="187357"/>
                    </a:lnTo>
                    <a:lnTo>
                      <a:pt x="109728" y="187357"/>
                    </a:lnTo>
                    <a:lnTo>
                      <a:pt x="109728" y="86392"/>
                    </a:lnTo>
                    <a:cubicBezTo>
                      <a:pt x="109728" y="69437"/>
                      <a:pt x="106966" y="56388"/>
                      <a:pt x="101441" y="47244"/>
                    </a:cubicBezTo>
                    <a:cubicBezTo>
                      <a:pt x="95917" y="38100"/>
                      <a:pt x="87534" y="33528"/>
                      <a:pt x="76200" y="33528"/>
                    </a:cubicBezTo>
                    <a:cubicBezTo>
                      <a:pt x="64675" y="33528"/>
                      <a:pt x="55054" y="38195"/>
                      <a:pt x="47434" y="47625"/>
                    </a:cubicBezTo>
                    <a:cubicBezTo>
                      <a:pt x="39814" y="57055"/>
                      <a:pt x="36004" y="70199"/>
                      <a:pt x="36004" y="87154"/>
                    </a:cubicBezTo>
                    <a:lnTo>
                      <a:pt x="36004" y="187357"/>
                    </a:lnTo>
                    <a:lnTo>
                      <a:pt x="0" y="187357"/>
                    </a:lnTo>
                    <a:lnTo>
                      <a:pt x="0" y="4191"/>
                    </a:lnTo>
                    <a:lnTo>
                      <a:pt x="31718" y="4191"/>
                    </a:lnTo>
                    <a:cubicBezTo>
                      <a:pt x="31909" y="11716"/>
                      <a:pt x="32575" y="20860"/>
                      <a:pt x="33528" y="31718"/>
                    </a:cubicBezTo>
                    <a:cubicBezTo>
                      <a:pt x="39624" y="21145"/>
                      <a:pt x="47244" y="13240"/>
                      <a:pt x="56483" y="7906"/>
                    </a:cubicBezTo>
                    <a:cubicBezTo>
                      <a:pt x="65722" y="2572"/>
                      <a:pt x="75724" y="0"/>
                      <a:pt x="86868" y="0"/>
                    </a:cubicBezTo>
                    <a:cubicBezTo>
                      <a:pt x="99060" y="0"/>
                      <a:pt x="109823" y="3238"/>
                      <a:pt x="119158" y="9715"/>
                    </a:cubicBezTo>
                    <a:cubicBezTo>
                      <a:pt x="128397" y="16192"/>
                      <a:pt x="135350" y="25622"/>
                      <a:pt x="139827" y="38100"/>
                    </a:cubicBezTo>
                    <a:cubicBezTo>
                      <a:pt x="145732" y="25432"/>
                      <a:pt x="153543" y="15907"/>
                      <a:pt x="163258" y="9525"/>
                    </a:cubicBezTo>
                    <a:cubicBezTo>
                      <a:pt x="172974" y="3143"/>
                      <a:pt x="183928" y="0"/>
                      <a:pt x="195929" y="0"/>
                    </a:cubicBezTo>
                    <a:cubicBezTo>
                      <a:pt x="213265" y="0"/>
                      <a:pt x="227457" y="6382"/>
                      <a:pt x="238315" y="1924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39"/>
              <p:cNvSpPr/>
              <p:nvPr/>
            </p:nvSpPr>
            <p:spPr>
              <a:xfrm>
                <a:off x="2119597" y="1495139"/>
                <a:ext cx="313658" cy="327088"/>
              </a:xfrm>
              <a:custGeom>
                <a:avLst/>
                <a:gdLst/>
                <a:ahLst/>
                <a:cxnLst/>
                <a:rect l="l" t="t" r="r" b="b"/>
                <a:pathLst>
                  <a:path w="313658" h="327088" extrusionOk="0">
                    <a:moveTo>
                      <a:pt x="19431" y="89916"/>
                    </a:moveTo>
                    <a:cubicBezTo>
                      <a:pt x="45530" y="109156"/>
                      <a:pt x="66104" y="125920"/>
                      <a:pt x="81153" y="140017"/>
                    </a:cubicBezTo>
                    <a:lnTo>
                      <a:pt x="61436" y="166497"/>
                    </a:lnTo>
                    <a:cubicBezTo>
                      <a:pt x="53721" y="158972"/>
                      <a:pt x="43720" y="150114"/>
                      <a:pt x="31433" y="139827"/>
                    </a:cubicBezTo>
                    <a:cubicBezTo>
                      <a:pt x="19145" y="129540"/>
                      <a:pt x="8763" y="121444"/>
                      <a:pt x="0" y="115348"/>
                    </a:cubicBezTo>
                    <a:lnTo>
                      <a:pt x="19431" y="89916"/>
                    </a:lnTo>
                    <a:close/>
                    <a:moveTo>
                      <a:pt x="9620" y="312896"/>
                    </a:moveTo>
                    <a:cubicBezTo>
                      <a:pt x="23527" y="271463"/>
                      <a:pt x="35814" y="229838"/>
                      <a:pt x="46673" y="188023"/>
                    </a:cubicBezTo>
                    <a:lnTo>
                      <a:pt x="77057" y="197167"/>
                    </a:lnTo>
                    <a:cubicBezTo>
                      <a:pt x="66961" y="237173"/>
                      <a:pt x="55055" y="278892"/>
                      <a:pt x="41434" y="322421"/>
                    </a:cubicBezTo>
                    <a:lnTo>
                      <a:pt x="9620" y="312896"/>
                    </a:lnTo>
                    <a:close/>
                    <a:moveTo>
                      <a:pt x="67437" y="76867"/>
                    </a:moveTo>
                    <a:cubicBezTo>
                      <a:pt x="59722" y="69818"/>
                      <a:pt x="50387" y="61913"/>
                      <a:pt x="39529" y="53054"/>
                    </a:cubicBezTo>
                    <a:cubicBezTo>
                      <a:pt x="28670" y="44196"/>
                      <a:pt x="19431" y="36957"/>
                      <a:pt x="11621" y="31337"/>
                    </a:cubicBezTo>
                    <a:lnTo>
                      <a:pt x="31147" y="6001"/>
                    </a:lnTo>
                    <a:cubicBezTo>
                      <a:pt x="39148" y="11430"/>
                      <a:pt x="48578" y="18383"/>
                      <a:pt x="59341" y="26860"/>
                    </a:cubicBezTo>
                    <a:cubicBezTo>
                      <a:pt x="70199" y="35338"/>
                      <a:pt x="79724" y="43339"/>
                      <a:pt x="87916" y="50864"/>
                    </a:cubicBezTo>
                    <a:lnTo>
                      <a:pt x="67437" y="76867"/>
                    </a:lnTo>
                    <a:close/>
                    <a:moveTo>
                      <a:pt x="313658" y="35909"/>
                    </a:moveTo>
                    <a:lnTo>
                      <a:pt x="313658" y="60293"/>
                    </a:lnTo>
                    <a:cubicBezTo>
                      <a:pt x="313658" y="92012"/>
                      <a:pt x="313087" y="128302"/>
                      <a:pt x="312039" y="169164"/>
                    </a:cubicBezTo>
                    <a:cubicBezTo>
                      <a:pt x="310991" y="209931"/>
                      <a:pt x="309467" y="247745"/>
                      <a:pt x="307658" y="282607"/>
                    </a:cubicBezTo>
                    <a:cubicBezTo>
                      <a:pt x="306705" y="298323"/>
                      <a:pt x="303086" y="309658"/>
                      <a:pt x="296894" y="316516"/>
                    </a:cubicBezTo>
                    <a:cubicBezTo>
                      <a:pt x="290608" y="323374"/>
                      <a:pt x="280226" y="326898"/>
                      <a:pt x="265652" y="327088"/>
                    </a:cubicBezTo>
                    <a:lnTo>
                      <a:pt x="254318" y="327088"/>
                    </a:lnTo>
                    <a:cubicBezTo>
                      <a:pt x="239268" y="327088"/>
                      <a:pt x="226409" y="326517"/>
                      <a:pt x="215837" y="325279"/>
                    </a:cubicBezTo>
                    <a:lnTo>
                      <a:pt x="209455" y="296037"/>
                    </a:lnTo>
                    <a:cubicBezTo>
                      <a:pt x="225933" y="297942"/>
                      <a:pt x="240697" y="298704"/>
                      <a:pt x="253937" y="298513"/>
                    </a:cubicBezTo>
                    <a:cubicBezTo>
                      <a:pt x="261747" y="298323"/>
                      <a:pt x="267081" y="295942"/>
                      <a:pt x="270129" y="291655"/>
                    </a:cubicBezTo>
                    <a:cubicBezTo>
                      <a:pt x="273177" y="287274"/>
                      <a:pt x="275082" y="279844"/>
                      <a:pt x="275749" y="269272"/>
                    </a:cubicBezTo>
                    <a:cubicBezTo>
                      <a:pt x="277368" y="241268"/>
                      <a:pt x="278702" y="210407"/>
                      <a:pt x="279845" y="176689"/>
                    </a:cubicBezTo>
                    <a:cubicBezTo>
                      <a:pt x="280892" y="142970"/>
                      <a:pt x="281464" y="112967"/>
                      <a:pt x="281464" y="86868"/>
                    </a:cubicBezTo>
                    <a:lnTo>
                      <a:pt x="281464" y="66389"/>
                    </a:lnTo>
                    <a:lnTo>
                      <a:pt x="133826" y="66389"/>
                    </a:lnTo>
                    <a:cubicBezTo>
                      <a:pt x="123254" y="83344"/>
                      <a:pt x="111442" y="99536"/>
                      <a:pt x="98584" y="115062"/>
                    </a:cubicBezTo>
                    <a:lnTo>
                      <a:pt x="73057" y="97726"/>
                    </a:lnTo>
                    <a:cubicBezTo>
                      <a:pt x="86963" y="81058"/>
                      <a:pt x="99155" y="64294"/>
                      <a:pt x="109728" y="47625"/>
                    </a:cubicBezTo>
                    <a:cubicBezTo>
                      <a:pt x="120301" y="30956"/>
                      <a:pt x="128302" y="15049"/>
                      <a:pt x="133731" y="0"/>
                    </a:cubicBezTo>
                    <a:lnTo>
                      <a:pt x="164783" y="6667"/>
                    </a:lnTo>
                    <a:cubicBezTo>
                      <a:pt x="160306" y="17240"/>
                      <a:pt x="155734" y="27051"/>
                      <a:pt x="151067" y="35909"/>
                    </a:cubicBezTo>
                    <a:lnTo>
                      <a:pt x="313658" y="35909"/>
                    </a:lnTo>
                    <a:close/>
                    <a:moveTo>
                      <a:pt x="100965" y="212026"/>
                    </a:moveTo>
                    <a:lnTo>
                      <a:pt x="128492" y="212026"/>
                    </a:lnTo>
                    <a:lnTo>
                      <a:pt x="128492" y="254698"/>
                    </a:lnTo>
                    <a:lnTo>
                      <a:pt x="162401" y="254698"/>
                    </a:lnTo>
                    <a:lnTo>
                      <a:pt x="162401" y="195072"/>
                    </a:lnTo>
                    <a:lnTo>
                      <a:pt x="90011" y="195072"/>
                    </a:lnTo>
                    <a:lnTo>
                      <a:pt x="90011" y="167926"/>
                    </a:lnTo>
                    <a:lnTo>
                      <a:pt x="162306" y="167926"/>
                    </a:lnTo>
                    <a:lnTo>
                      <a:pt x="162306" y="131636"/>
                    </a:lnTo>
                    <a:lnTo>
                      <a:pt x="141161" y="131636"/>
                    </a:lnTo>
                    <a:cubicBezTo>
                      <a:pt x="134303" y="142208"/>
                      <a:pt x="127635" y="151638"/>
                      <a:pt x="121063" y="159829"/>
                    </a:cubicBezTo>
                    <a:lnTo>
                      <a:pt x="96393" y="144685"/>
                    </a:lnTo>
                    <a:cubicBezTo>
                      <a:pt x="106299" y="132969"/>
                      <a:pt x="114491" y="122015"/>
                      <a:pt x="121063" y="111919"/>
                    </a:cubicBezTo>
                    <a:cubicBezTo>
                      <a:pt x="127635" y="101822"/>
                      <a:pt x="133731" y="90678"/>
                      <a:pt x="139446" y="78391"/>
                    </a:cubicBezTo>
                    <a:lnTo>
                      <a:pt x="165926" y="84772"/>
                    </a:lnTo>
                    <a:cubicBezTo>
                      <a:pt x="161735" y="94393"/>
                      <a:pt x="158591" y="100870"/>
                      <a:pt x="156782" y="104203"/>
                    </a:cubicBezTo>
                    <a:lnTo>
                      <a:pt x="250984" y="104203"/>
                    </a:lnTo>
                    <a:lnTo>
                      <a:pt x="250984" y="131731"/>
                    </a:lnTo>
                    <a:lnTo>
                      <a:pt x="193072" y="131731"/>
                    </a:lnTo>
                    <a:lnTo>
                      <a:pt x="193072" y="168021"/>
                    </a:lnTo>
                    <a:lnTo>
                      <a:pt x="263652" y="168021"/>
                    </a:lnTo>
                    <a:lnTo>
                      <a:pt x="263652" y="195167"/>
                    </a:lnTo>
                    <a:lnTo>
                      <a:pt x="193072" y="195167"/>
                    </a:lnTo>
                    <a:lnTo>
                      <a:pt x="193072" y="254794"/>
                    </a:lnTo>
                    <a:lnTo>
                      <a:pt x="224504" y="254794"/>
                    </a:lnTo>
                    <a:lnTo>
                      <a:pt x="224504" y="211741"/>
                    </a:lnTo>
                    <a:lnTo>
                      <a:pt x="251651" y="211741"/>
                    </a:lnTo>
                    <a:lnTo>
                      <a:pt x="251651" y="281273"/>
                    </a:lnTo>
                    <a:lnTo>
                      <a:pt x="100965" y="281273"/>
                    </a:lnTo>
                    <a:lnTo>
                      <a:pt x="100965" y="212026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39"/>
              <p:cNvSpPr/>
              <p:nvPr/>
            </p:nvSpPr>
            <p:spPr>
              <a:xfrm>
                <a:off x="2482690" y="1498663"/>
                <a:ext cx="300608" cy="313944"/>
              </a:xfrm>
              <a:custGeom>
                <a:avLst/>
                <a:gdLst/>
                <a:ahLst/>
                <a:cxnLst/>
                <a:rect l="l" t="t" r="r" b="b"/>
                <a:pathLst>
                  <a:path w="300608" h="313944" extrusionOk="0">
                    <a:moveTo>
                      <a:pt x="238887" y="282226"/>
                    </a:moveTo>
                    <a:lnTo>
                      <a:pt x="300609" y="282226"/>
                    </a:lnTo>
                    <a:lnTo>
                      <a:pt x="300609" y="313944"/>
                    </a:lnTo>
                    <a:lnTo>
                      <a:pt x="0" y="313944"/>
                    </a:lnTo>
                    <a:lnTo>
                      <a:pt x="0" y="282226"/>
                    </a:lnTo>
                    <a:lnTo>
                      <a:pt x="131636" y="282226"/>
                    </a:lnTo>
                    <a:lnTo>
                      <a:pt x="131636" y="219456"/>
                    </a:lnTo>
                    <a:lnTo>
                      <a:pt x="27527" y="219456"/>
                    </a:lnTo>
                    <a:lnTo>
                      <a:pt x="27527" y="187738"/>
                    </a:lnTo>
                    <a:lnTo>
                      <a:pt x="131636" y="187738"/>
                    </a:lnTo>
                    <a:lnTo>
                      <a:pt x="131636" y="144304"/>
                    </a:lnTo>
                    <a:lnTo>
                      <a:pt x="14097" y="144304"/>
                    </a:lnTo>
                    <a:lnTo>
                      <a:pt x="14097" y="112871"/>
                    </a:lnTo>
                    <a:lnTo>
                      <a:pt x="287560" y="112871"/>
                    </a:lnTo>
                    <a:lnTo>
                      <a:pt x="287560" y="144304"/>
                    </a:lnTo>
                    <a:lnTo>
                      <a:pt x="165830" y="144304"/>
                    </a:lnTo>
                    <a:lnTo>
                      <a:pt x="165830" y="187738"/>
                    </a:lnTo>
                    <a:lnTo>
                      <a:pt x="273463" y="187738"/>
                    </a:lnTo>
                    <a:lnTo>
                      <a:pt x="273463" y="219456"/>
                    </a:lnTo>
                    <a:lnTo>
                      <a:pt x="165830" y="219456"/>
                    </a:lnTo>
                    <a:lnTo>
                      <a:pt x="165830" y="282226"/>
                    </a:lnTo>
                    <a:lnTo>
                      <a:pt x="234982" y="282226"/>
                    </a:lnTo>
                    <a:cubicBezTo>
                      <a:pt x="220885" y="262985"/>
                      <a:pt x="210407" y="248984"/>
                      <a:pt x="203549" y="240220"/>
                    </a:cubicBezTo>
                    <a:lnTo>
                      <a:pt x="228981" y="220789"/>
                    </a:lnTo>
                    <a:cubicBezTo>
                      <a:pt x="244316" y="240125"/>
                      <a:pt x="255556" y="254699"/>
                      <a:pt x="262890" y="264509"/>
                    </a:cubicBezTo>
                    <a:lnTo>
                      <a:pt x="238887" y="282226"/>
                    </a:lnTo>
                    <a:close/>
                    <a:moveTo>
                      <a:pt x="38767" y="67723"/>
                    </a:moveTo>
                    <a:lnTo>
                      <a:pt x="38767" y="99155"/>
                    </a:lnTo>
                    <a:lnTo>
                      <a:pt x="5239" y="99155"/>
                    </a:lnTo>
                    <a:lnTo>
                      <a:pt x="5239" y="36671"/>
                    </a:lnTo>
                    <a:lnTo>
                      <a:pt x="132969" y="36671"/>
                    </a:lnTo>
                    <a:lnTo>
                      <a:pt x="120967" y="5620"/>
                    </a:lnTo>
                    <a:lnTo>
                      <a:pt x="157639" y="0"/>
                    </a:lnTo>
                    <a:lnTo>
                      <a:pt x="160782" y="8477"/>
                    </a:lnTo>
                    <a:lnTo>
                      <a:pt x="171736" y="36671"/>
                    </a:lnTo>
                    <a:lnTo>
                      <a:pt x="296323" y="36671"/>
                    </a:lnTo>
                    <a:lnTo>
                      <a:pt x="296323" y="99155"/>
                    </a:lnTo>
                    <a:lnTo>
                      <a:pt x="261461" y="99155"/>
                    </a:lnTo>
                    <a:lnTo>
                      <a:pt x="261461" y="67723"/>
                    </a:lnTo>
                    <a:lnTo>
                      <a:pt x="38767" y="67723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39"/>
              <p:cNvSpPr/>
              <p:nvPr/>
            </p:nvSpPr>
            <p:spPr>
              <a:xfrm>
                <a:off x="2831305" y="1674971"/>
                <a:ext cx="129444" cy="30384"/>
              </a:xfrm>
              <a:custGeom>
                <a:avLst/>
                <a:gdLst/>
                <a:ahLst/>
                <a:cxnLst/>
                <a:rect l="l" t="t" r="r" b="b"/>
                <a:pathLst>
                  <a:path w="129444" h="30384" extrusionOk="0">
                    <a:moveTo>
                      <a:pt x="0" y="30385"/>
                    </a:moveTo>
                    <a:lnTo>
                      <a:pt x="0" y="0"/>
                    </a:lnTo>
                    <a:lnTo>
                      <a:pt x="129445" y="0"/>
                    </a:lnTo>
                    <a:lnTo>
                      <a:pt x="129445" y="30385"/>
                    </a:lnTo>
                    <a:lnTo>
                      <a:pt x="0" y="3038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39"/>
              <p:cNvSpPr/>
              <p:nvPr/>
            </p:nvSpPr>
            <p:spPr>
              <a:xfrm>
                <a:off x="2995040" y="1499044"/>
                <a:ext cx="327279" cy="323849"/>
              </a:xfrm>
              <a:custGeom>
                <a:avLst/>
                <a:gdLst/>
                <a:ahLst/>
                <a:cxnLst/>
                <a:rect l="l" t="t" r="r" b="b"/>
                <a:pathLst>
                  <a:path w="327279" h="323849" extrusionOk="0">
                    <a:moveTo>
                      <a:pt x="138208" y="94488"/>
                    </a:moveTo>
                    <a:cubicBezTo>
                      <a:pt x="134207" y="127635"/>
                      <a:pt x="130016" y="154591"/>
                      <a:pt x="125540" y="175260"/>
                    </a:cubicBezTo>
                    <a:cubicBezTo>
                      <a:pt x="121063" y="195929"/>
                      <a:pt x="115062" y="214313"/>
                      <a:pt x="107537" y="230314"/>
                    </a:cubicBezTo>
                    <a:lnTo>
                      <a:pt x="154496" y="268795"/>
                    </a:lnTo>
                    <a:lnTo>
                      <a:pt x="131921" y="296323"/>
                    </a:lnTo>
                    <a:cubicBezTo>
                      <a:pt x="118967" y="284321"/>
                      <a:pt x="104965" y="272129"/>
                      <a:pt x="89916" y="259651"/>
                    </a:cubicBezTo>
                    <a:cubicBezTo>
                      <a:pt x="82391" y="270034"/>
                      <a:pt x="73247" y="280321"/>
                      <a:pt x="62579" y="290512"/>
                    </a:cubicBezTo>
                    <a:cubicBezTo>
                      <a:pt x="51911" y="300704"/>
                      <a:pt x="38862" y="311849"/>
                      <a:pt x="23622" y="323850"/>
                    </a:cubicBezTo>
                    <a:lnTo>
                      <a:pt x="0" y="298799"/>
                    </a:lnTo>
                    <a:cubicBezTo>
                      <a:pt x="14859" y="287464"/>
                      <a:pt x="27242" y="277082"/>
                      <a:pt x="37433" y="267557"/>
                    </a:cubicBezTo>
                    <a:cubicBezTo>
                      <a:pt x="47530" y="258032"/>
                      <a:pt x="56197" y="248126"/>
                      <a:pt x="63532" y="237744"/>
                    </a:cubicBezTo>
                    <a:cubicBezTo>
                      <a:pt x="44482" y="222504"/>
                      <a:pt x="28575" y="210121"/>
                      <a:pt x="15907" y="200692"/>
                    </a:cubicBezTo>
                    <a:cubicBezTo>
                      <a:pt x="24574" y="169164"/>
                      <a:pt x="32004" y="134398"/>
                      <a:pt x="38100" y="96298"/>
                    </a:cubicBezTo>
                    <a:lnTo>
                      <a:pt x="5239" y="96298"/>
                    </a:lnTo>
                    <a:lnTo>
                      <a:pt x="5239" y="62770"/>
                    </a:lnTo>
                    <a:lnTo>
                      <a:pt x="42958" y="62770"/>
                    </a:lnTo>
                    <a:cubicBezTo>
                      <a:pt x="46196" y="36862"/>
                      <a:pt x="48482" y="16002"/>
                      <a:pt x="49625" y="0"/>
                    </a:cubicBezTo>
                    <a:lnTo>
                      <a:pt x="82486" y="2476"/>
                    </a:lnTo>
                    <a:cubicBezTo>
                      <a:pt x="80391" y="22193"/>
                      <a:pt x="77915" y="42386"/>
                      <a:pt x="75057" y="62770"/>
                    </a:cubicBezTo>
                    <a:lnTo>
                      <a:pt x="138208" y="62770"/>
                    </a:lnTo>
                    <a:lnTo>
                      <a:pt x="138208" y="94488"/>
                    </a:lnTo>
                    <a:close/>
                    <a:moveTo>
                      <a:pt x="80391" y="208788"/>
                    </a:moveTo>
                    <a:cubicBezTo>
                      <a:pt x="86773" y="195167"/>
                      <a:pt x="92011" y="179356"/>
                      <a:pt x="96298" y="161544"/>
                    </a:cubicBezTo>
                    <a:cubicBezTo>
                      <a:pt x="100489" y="143637"/>
                      <a:pt x="104299" y="121920"/>
                      <a:pt x="107632" y="96298"/>
                    </a:cubicBezTo>
                    <a:lnTo>
                      <a:pt x="69913" y="96298"/>
                    </a:lnTo>
                    <a:cubicBezTo>
                      <a:pt x="64008" y="131540"/>
                      <a:pt x="57817" y="161449"/>
                      <a:pt x="51244" y="185928"/>
                    </a:cubicBezTo>
                    <a:cubicBezTo>
                      <a:pt x="62865" y="194596"/>
                      <a:pt x="72580" y="202216"/>
                      <a:pt x="80391" y="208788"/>
                    </a:cubicBezTo>
                    <a:close/>
                    <a:moveTo>
                      <a:pt x="327279" y="147066"/>
                    </a:moveTo>
                    <a:lnTo>
                      <a:pt x="327279" y="180213"/>
                    </a:lnTo>
                    <a:lnTo>
                      <a:pt x="250412" y="180213"/>
                    </a:lnTo>
                    <a:lnTo>
                      <a:pt x="250412" y="276511"/>
                    </a:lnTo>
                    <a:cubicBezTo>
                      <a:pt x="250412" y="292703"/>
                      <a:pt x="247174" y="304133"/>
                      <a:pt x="240697" y="310706"/>
                    </a:cubicBezTo>
                    <a:cubicBezTo>
                      <a:pt x="234220" y="317278"/>
                      <a:pt x="223075" y="320612"/>
                      <a:pt x="207359" y="320612"/>
                    </a:cubicBezTo>
                    <a:cubicBezTo>
                      <a:pt x="192976" y="320612"/>
                      <a:pt x="180689" y="320040"/>
                      <a:pt x="170307" y="318802"/>
                    </a:cubicBezTo>
                    <a:lnTo>
                      <a:pt x="163259" y="285655"/>
                    </a:lnTo>
                    <a:cubicBezTo>
                      <a:pt x="175260" y="287750"/>
                      <a:pt x="187166" y="288798"/>
                      <a:pt x="198882" y="288798"/>
                    </a:cubicBezTo>
                    <a:cubicBezTo>
                      <a:pt x="206121" y="288798"/>
                      <a:pt x="210979" y="287179"/>
                      <a:pt x="213360" y="284035"/>
                    </a:cubicBezTo>
                    <a:cubicBezTo>
                      <a:pt x="215741" y="280892"/>
                      <a:pt x="216884" y="274415"/>
                      <a:pt x="216884" y="264795"/>
                    </a:cubicBezTo>
                    <a:lnTo>
                      <a:pt x="216884" y="180213"/>
                    </a:lnTo>
                    <a:lnTo>
                      <a:pt x="144875" y="180213"/>
                    </a:lnTo>
                    <a:lnTo>
                      <a:pt x="144875" y="147066"/>
                    </a:lnTo>
                    <a:lnTo>
                      <a:pt x="216884" y="147066"/>
                    </a:lnTo>
                    <a:lnTo>
                      <a:pt x="216884" y="108299"/>
                    </a:lnTo>
                    <a:lnTo>
                      <a:pt x="273367" y="54293"/>
                    </a:lnTo>
                    <a:lnTo>
                      <a:pt x="155829" y="54293"/>
                    </a:lnTo>
                    <a:lnTo>
                      <a:pt x="155829" y="22193"/>
                    </a:lnTo>
                    <a:lnTo>
                      <a:pt x="316706" y="22193"/>
                    </a:lnTo>
                    <a:lnTo>
                      <a:pt x="316706" y="53912"/>
                    </a:lnTo>
                    <a:lnTo>
                      <a:pt x="250412" y="120205"/>
                    </a:lnTo>
                    <a:lnTo>
                      <a:pt x="250412" y="146971"/>
                    </a:lnTo>
                    <a:lnTo>
                      <a:pt x="327279" y="146971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39"/>
              <p:cNvSpPr/>
              <p:nvPr/>
            </p:nvSpPr>
            <p:spPr>
              <a:xfrm>
                <a:off x="3351275" y="1517332"/>
                <a:ext cx="296322" cy="310610"/>
              </a:xfrm>
              <a:custGeom>
                <a:avLst/>
                <a:gdLst/>
                <a:ahLst/>
                <a:cxnLst/>
                <a:rect l="l" t="t" r="r" b="b"/>
                <a:pathLst>
                  <a:path w="296322" h="310610" extrusionOk="0">
                    <a:moveTo>
                      <a:pt x="31718" y="0"/>
                    </a:moveTo>
                    <a:lnTo>
                      <a:pt x="296323" y="0"/>
                    </a:lnTo>
                    <a:lnTo>
                      <a:pt x="296323" y="260414"/>
                    </a:lnTo>
                    <a:cubicBezTo>
                      <a:pt x="296323" y="271939"/>
                      <a:pt x="294799" y="280797"/>
                      <a:pt x="291941" y="286893"/>
                    </a:cubicBezTo>
                    <a:cubicBezTo>
                      <a:pt x="288988" y="292989"/>
                      <a:pt x="284226" y="297275"/>
                      <a:pt x="277654" y="299752"/>
                    </a:cubicBezTo>
                    <a:cubicBezTo>
                      <a:pt x="271082" y="302228"/>
                      <a:pt x="261747" y="303467"/>
                      <a:pt x="249746" y="303467"/>
                    </a:cubicBezTo>
                    <a:cubicBezTo>
                      <a:pt x="239840" y="303467"/>
                      <a:pt x="227838" y="302800"/>
                      <a:pt x="213741" y="301371"/>
                    </a:cubicBezTo>
                    <a:lnTo>
                      <a:pt x="208121" y="267843"/>
                    </a:lnTo>
                    <a:cubicBezTo>
                      <a:pt x="223171" y="269939"/>
                      <a:pt x="235649" y="271177"/>
                      <a:pt x="245554" y="271367"/>
                    </a:cubicBezTo>
                    <a:cubicBezTo>
                      <a:pt x="252794" y="271367"/>
                      <a:pt x="257651" y="269939"/>
                      <a:pt x="260033" y="266986"/>
                    </a:cubicBezTo>
                    <a:cubicBezTo>
                      <a:pt x="262414" y="264033"/>
                      <a:pt x="263557" y="258223"/>
                      <a:pt x="263557" y="249555"/>
                    </a:cubicBezTo>
                    <a:lnTo>
                      <a:pt x="263557" y="203740"/>
                    </a:lnTo>
                    <a:lnTo>
                      <a:pt x="180308" y="203740"/>
                    </a:lnTo>
                    <a:lnTo>
                      <a:pt x="180308" y="298990"/>
                    </a:lnTo>
                    <a:lnTo>
                      <a:pt x="147828" y="298990"/>
                    </a:lnTo>
                    <a:lnTo>
                      <a:pt x="147828" y="203740"/>
                    </a:lnTo>
                    <a:lnTo>
                      <a:pt x="63817" y="203740"/>
                    </a:lnTo>
                    <a:cubicBezTo>
                      <a:pt x="62198" y="222980"/>
                      <a:pt x="58769" y="240697"/>
                      <a:pt x="53626" y="256794"/>
                    </a:cubicBezTo>
                    <a:cubicBezTo>
                      <a:pt x="48482" y="272891"/>
                      <a:pt x="40577" y="290798"/>
                      <a:pt x="30004" y="310610"/>
                    </a:cubicBezTo>
                    <a:lnTo>
                      <a:pt x="0" y="294037"/>
                    </a:lnTo>
                    <a:cubicBezTo>
                      <a:pt x="9620" y="275654"/>
                      <a:pt x="16574" y="260509"/>
                      <a:pt x="20765" y="248507"/>
                    </a:cubicBezTo>
                    <a:cubicBezTo>
                      <a:pt x="25051" y="236506"/>
                      <a:pt x="27908" y="223171"/>
                      <a:pt x="29432" y="208502"/>
                    </a:cubicBezTo>
                    <a:cubicBezTo>
                      <a:pt x="30956" y="193834"/>
                      <a:pt x="31718" y="172974"/>
                      <a:pt x="31718" y="145923"/>
                    </a:cubicBezTo>
                    <a:lnTo>
                      <a:pt x="31718" y="0"/>
                    </a:lnTo>
                    <a:close/>
                    <a:moveTo>
                      <a:pt x="147828" y="87154"/>
                    </a:moveTo>
                    <a:lnTo>
                      <a:pt x="147828" y="32480"/>
                    </a:lnTo>
                    <a:lnTo>
                      <a:pt x="65627" y="32480"/>
                    </a:lnTo>
                    <a:lnTo>
                      <a:pt x="65627" y="87154"/>
                    </a:lnTo>
                    <a:lnTo>
                      <a:pt x="147828" y="87154"/>
                    </a:lnTo>
                    <a:close/>
                    <a:moveTo>
                      <a:pt x="65627" y="171450"/>
                    </a:moveTo>
                    <a:lnTo>
                      <a:pt x="147828" y="171450"/>
                    </a:lnTo>
                    <a:lnTo>
                      <a:pt x="147828" y="119634"/>
                    </a:lnTo>
                    <a:lnTo>
                      <a:pt x="65627" y="119634"/>
                    </a:lnTo>
                    <a:lnTo>
                      <a:pt x="65627" y="157734"/>
                    </a:lnTo>
                    <a:lnTo>
                      <a:pt x="65627" y="171450"/>
                    </a:lnTo>
                    <a:close/>
                    <a:moveTo>
                      <a:pt x="180308" y="87154"/>
                    </a:moveTo>
                    <a:lnTo>
                      <a:pt x="263557" y="87154"/>
                    </a:lnTo>
                    <a:lnTo>
                      <a:pt x="263557" y="32480"/>
                    </a:lnTo>
                    <a:lnTo>
                      <a:pt x="180308" y="32480"/>
                    </a:lnTo>
                    <a:lnTo>
                      <a:pt x="180308" y="87154"/>
                    </a:lnTo>
                    <a:close/>
                    <a:moveTo>
                      <a:pt x="180308" y="119634"/>
                    </a:moveTo>
                    <a:lnTo>
                      <a:pt x="180308" y="171450"/>
                    </a:lnTo>
                    <a:lnTo>
                      <a:pt x="263557" y="171450"/>
                    </a:lnTo>
                    <a:lnTo>
                      <a:pt x="263557" y="119634"/>
                    </a:lnTo>
                    <a:lnTo>
                      <a:pt x="180308" y="119634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39"/>
              <p:cNvSpPr/>
              <p:nvPr/>
            </p:nvSpPr>
            <p:spPr>
              <a:xfrm>
                <a:off x="3717607" y="1538478"/>
                <a:ext cx="176688" cy="258127"/>
              </a:xfrm>
              <a:custGeom>
                <a:avLst/>
                <a:gdLst/>
                <a:ahLst/>
                <a:cxnLst/>
                <a:rect l="l" t="t" r="r" b="b"/>
                <a:pathLst>
                  <a:path w="176688" h="258127" extrusionOk="0">
                    <a:moveTo>
                      <a:pt x="82487" y="0"/>
                    </a:moveTo>
                    <a:cubicBezTo>
                      <a:pt x="100870" y="0"/>
                      <a:pt x="117158" y="3429"/>
                      <a:pt x="131540" y="10192"/>
                    </a:cubicBezTo>
                    <a:cubicBezTo>
                      <a:pt x="145923" y="17050"/>
                      <a:pt x="156972" y="26670"/>
                      <a:pt x="164878" y="39148"/>
                    </a:cubicBezTo>
                    <a:cubicBezTo>
                      <a:pt x="172784" y="51625"/>
                      <a:pt x="176689" y="65818"/>
                      <a:pt x="176689" y="81820"/>
                    </a:cubicBezTo>
                    <a:cubicBezTo>
                      <a:pt x="176689" y="97822"/>
                      <a:pt x="172784" y="112014"/>
                      <a:pt x="164878" y="124301"/>
                    </a:cubicBezTo>
                    <a:cubicBezTo>
                      <a:pt x="156972" y="136684"/>
                      <a:pt x="145923" y="146209"/>
                      <a:pt x="131731" y="153067"/>
                    </a:cubicBezTo>
                    <a:cubicBezTo>
                      <a:pt x="117538" y="159925"/>
                      <a:pt x="101060" y="163259"/>
                      <a:pt x="82487" y="163259"/>
                    </a:cubicBezTo>
                    <a:lnTo>
                      <a:pt x="37719" y="163259"/>
                    </a:lnTo>
                    <a:lnTo>
                      <a:pt x="37719" y="258128"/>
                    </a:lnTo>
                    <a:lnTo>
                      <a:pt x="0" y="258128"/>
                    </a:lnTo>
                    <a:lnTo>
                      <a:pt x="0" y="0"/>
                    </a:lnTo>
                    <a:lnTo>
                      <a:pt x="82487" y="0"/>
                    </a:lnTo>
                    <a:close/>
                    <a:moveTo>
                      <a:pt x="77819" y="130588"/>
                    </a:moveTo>
                    <a:cubicBezTo>
                      <a:pt x="96393" y="130588"/>
                      <a:pt x="110776" y="126206"/>
                      <a:pt x="121063" y="117348"/>
                    </a:cubicBezTo>
                    <a:cubicBezTo>
                      <a:pt x="131254" y="108490"/>
                      <a:pt x="136398" y="96679"/>
                      <a:pt x="136398" y="81915"/>
                    </a:cubicBezTo>
                    <a:cubicBezTo>
                      <a:pt x="136398" y="67151"/>
                      <a:pt x="131254" y="55245"/>
                      <a:pt x="121063" y="46292"/>
                    </a:cubicBezTo>
                    <a:cubicBezTo>
                      <a:pt x="110871" y="37338"/>
                      <a:pt x="96393" y="32861"/>
                      <a:pt x="77819" y="32861"/>
                    </a:cubicBezTo>
                    <a:lnTo>
                      <a:pt x="37624" y="32861"/>
                    </a:lnTo>
                    <a:lnTo>
                      <a:pt x="37624" y="130588"/>
                    </a:lnTo>
                    <a:lnTo>
                      <a:pt x="77819" y="130588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39"/>
              <p:cNvSpPr/>
              <p:nvPr/>
            </p:nvSpPr>
            <p:spPr>
              <a:xfrm>
                <a:off x="3932014" y="1538478"/>
                <a:ext cx="176688" cy="258127"/>
              </a:xfrm>
              <a:custGeom>
                <a:avLst/>
                <a:gdLst/>
                <a:ahLst/>
                <a:cxnLst/>
                <a:rect l="l" t="t" r="r" b="b"/>
                <a:pathLst>
                  <a:path w="176688" h="258127" extrusionOk="0">
                    <a:moveTo>
                      <a:pt x="82487" y="0"/>
                    </a:moveTo>
                    <a:cubicBezTo>
                      <a:pt x="100870" y="0"/>
                      <a:pt x="117158" y="3429"/>
                      <a:pt x="131540" y="10192"/>
                    </a:cubicBezTo>
                    <a:cubicBezTo>
                      <a:pt x="145923" y="17050"/>
                      <a:pt x="156972" y="26670"/>
                      <a:pt x="164878" y="39148"/>
                    </a:cubicBezTo>
                    <a:cubicBezTo>
                      <a:pt x="172784" y="51625"/>
                      <a:pt x="176689" y="65818"/>
                      <a:pt x="176689" y="81820"/>
                    </a:cubicBezTo>
                    <a:cubicBezTo>
                      <a:pt x="176689" y="97822"/>
                      <a:pt x="172784" y="112014"/>
                      <a:pt x="164878" y="124301"/>
                    </a:cubicBezTo>
                    <a:cubicBezTo>
                      <a:pt x="156972" y="136684"/>
                      <a:pt x="145923" y="146209"/>
                      <a:pt x="131731" y="153067"/>
                    </a:cubicBezTo>
                    <a:cubicBezTo>
                      <a:pt x="117538" y="159925"/>
                      <a:pt x="101060" y="163259"/>
                      <a:pt x="82487" y="163259"/>
                    </a:cubicBezTo>
                    <a:lnTo>
                      <a:pt x="37719" y="163259"/>
                    </a:lnTo>
                    <a:lnTo>
                      <a:pt x="37719" y="258128"/>
                    </a:lnTo>
                    <a:lnTo>
                      <a:pt x="0" y="258128"/>
                    </a:lnTo>
                    <a:lnTo>
                      <a:pt x="0" y="0"/>
                    </a:lnTo>
                    <a:lnTo>
                      <a:pt x="82487" y="0"/>
                    </a:lnTo>
                    <a:close/>
                    <a:moveTo>
                      <a:pt x="77915" y="130588"/>
                    </a:moveTo>
                    <a:cubicBezTo>
                      <a:pt x="96488" y="130588"/>
                      <a:pt x="110871" y="126206"/>
                      <a:pt x="121158" y="117348"/>
                    </a:cubicBezTo>
                    <a:cubicBezTo>
                      <a:pt x="131350" y="108490"/>
                      <a:pt x="136493" y="96679"/>
                      <a:pt x="136493" y="81915"/>
                    </a:cubicBezTo>
                    <a:cubicBezTo>
                      <a:pt x="136493" y="67151"/>
                      <a:pt x="131350" y="55245"/>
                      <a:pt x="121158" y="46292"/>
                    </a:cubicBezTo>
                    <a:cubicBezTo>
                      <a:pt x="110966" y="37338"/>
                      <a:pt x="96488" y="32861"/>
                      <a:pt x="77915" y="32861"/>
                    </a:cubicBezTo>
                    <a:lnTo>
                      <a:pt x="37719" y="32861"/>
                    </a:lnTo>
                    <a:lnTo>
                      <a:pt x="37719" y="130588"/>
                    </a:lnTo>
                    <a:lnTo>
                      <a:pt x="77915" y="130588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39"/>
              <p:cNvSpPr/>
              <p:nvPr/>
            </p:nvSpPr>
            <p:spPr>
              <a:xfrm>
                <a:off x="4120704" y="1538478"/>
                <a:ext cx="197262" cy="258222"/>
              </a:xfrm>
              <a:custGeom>
                <a:avLst/>
                <a:gdLst/>
                <a:ahLst/>
                <a:cxnLst/>
                <a:rect l="l" t="t" r="r" b="b"/>
                <a:pathLst>
                  <a:path w="197262" h="258222" extrusionOk="0">
                    <a:moveTo>
                      <a:pt x="0" y="0"/>
                    </a:moveTo>
                    <a:lnTo>
                      <a:pt x="197263" y="0"/>
                    </a:lnTo>
                    <a:lnTo>
                      <a:pt x="197263" y="33528"/>
                    </a:lnTo>
                    <a:lnTo>
                      <a:pt x="117539" y="33528"/>
                    </a:lnTo>
                    <a:lnTo>
                      <a:pt x="117539" y="258223"/>
                    </a:lnTo>
                    <a:lnTo>
                      <a:pt x="79439" y="258223"/>
                    </a:lnTo>
                    <a:lnTo>
                      <a:pt x="79439" y="33528"/>
                    </a:lnTo>
                    <a:lnTo>
                      <a:pt x="95" y="33528"/>
                    </a:lnTo>
                    <a:lnTo>
                      <a:pt x="95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3" name="Google Shape;93;p39"/>
            <p:cNvGrpSpPr/>
            <p:nvPr/>
          </p:nvGrpSpPr>
          <p:grpSpPr>
            <a:xfrm>
              <a:off x="-3401937" y="-8369300"/>
              <a:ext cx="3393471" cy="723042"/>
              <a:chOff x="6498811" y="1141857"/>
              <a:chExt cx="3393471" cy="723042"/>
            </a:xfrm>
          </p:grpSpPr>
          <p:sp>
            <p:nvSpPr>
              <p:cNvPr id="94" name="Google Shape;94;p39"/>
              <p:cNvSpPr/>
              <p:nvPr/>
            </p:nvSpPr>
            <p:spPr>
              <a:xfrm>
                <a:off x="6498811" y="1223009"/>
                <a:ext cx="175545" cy="273367"/>
              </a:xfrm>
              <a:custGeom>
                <a:avLst/>
                <a:gdLst/>
                <a:ahLst/>
                <a:cxnLst/>
                <a:rect l="l" t="t" r="r" b="b"/>
                <a:pathLst>
                  <a:path w="175545" h="273367" extrusionOk="0">
                    <a:moveTo>
                      <a:pt x="175546" y="4191"/>
                    </a:moveTo>
                    <a:lnTo>
                      <a:pt x="175546" y="173165"/>
                    </a:lnTo>
                    <a:cubicBezTo>
                      <a:pt x="175546" y="209169"/>
                      <a:pt x="166783" y="234887"/>
                      <a:pt x="149257" y="250222"/>
                    </a:cubicBezTo>
                    <a:cubicBezTo>
                      <a:pt x="131731" y="265652"/>
                      <a:pt x="110776" y="273368"/>
                      <a:pt x="86296" y="273368"/>
                    </a:cubicBezTo>
                    <a:cubicBezTo>
                      <a:pt x="67437" y="273368"/>
                      <a:pt x="50863" y="269367"/>
                      <a:pt x="36385" y="261366"/>
                    </a:cubicBezTo>
                    <a:cubicBezTo>
                      <a:pt x="21907" y="253365"/>
                      <a:pt x="12001" y="242221"/>
                      <a:pt x="6572" y="227838"/>
                    </a:cubicBezTo>
                    <a:lnTo>
                      <a:pt x="35147" y="211265"/>
                    </a:lnTo>
                    <a:cubicBezTo>
                      <a:pt x="44291" y="230505"/>
                      <a:pt x="61341" y="240221"/>
                      <a:pt x="86296" y="240221"/>
                    </a:cubicBezTo>
                    <a:cubicBezTo>
                      <a:pt x="103441" y="240221"/>
                      <a:pt x="116681" y="234982"/>
                      <a:pt x="125825" y="224504"/>
                    </a:cubicBezTo>
                    <a:cubicBezTo>
                      <a:pt x="134969" y="214027"/>
                      <a:pt x="139637" y="196310"/>
                      <a:pt x="139637" y="171450"/>
                    </a:cubicBezTo>
                    <a:lnTo>
                      <a:pt x="140684" y="159068"/>
                    </a:lnTo>
                    <a:cubicBezTo>
                      <a:pt x="134112" y="169926"/>
                      <a:pt x="125730" y="177927"/>
                      <a:pt x="115443" y="183261"/>
                    </a:cubicBezTo>
                    <a:cubicBezTo>
                      <a:pt x="105251" y="188595"/>
                      <a:pt x="94107" y="191167"/>
                      <a:pt x="82105" y="191167"/>
                    </a:cubicBezTo>
                    <a:cubicBezTo>
                      <a:pt x="67723" y="191167"/>
                      <a:pt x="54292" y="187357"/>
                      <a:pt x="41720" y="179737"/>
                    </a:cubicBezTo>
                    <a:cubicBezTo>
                      <a:pt x="29146" y="172117"/>
                      <a:pt x="19050" y="161068"/>
                      <a:pt x="11430" y="146590"/>
                    </a:cubicBezTo>
                    <a:cubicBezTo>
                      <a:pt x="3810" y="132112"/>
                      <a:pt x="0" y="115157"/>
                      <a:pt x="0" y="95631"/>
                    </a:cubicBezTo>
                    <a:cubicBezTo>
                      <a:pt x="0" y="75914"/>
                      <a:pt x="3810" y="58769"/>
                      <a:pt x="11430" y="44291"/>
                    </a:cubicBezTo>
                    <a:cubicBezTo>
                      <a:pt x="19050" y="29813"/>
                      <a:pt x="29146" y="18860"/>
                      <a:pt x="41720" y="11335"/>
                    </a:cubicBezTo>
                    <a:cubicBezTo>
                      <a:pt x="54292" y="3810"/>
                      <a:pt x="67818" y="0"/>
                      <a:pt x="82105" y="0"/>
                    </a:cubicBezTo>
                    <a:cubicBezTo>
                      <a:pt x="94107" y="0"/>
                      <a:pt x="105442" y="2858"/>
                      <a:pt x="116014" y="8477"/>
                    </a:cubicBezTo>
                    <a:cubicBezTo>
                      <a:pt x="126587" y="14097"/>
                      <a:pt x="135064" y="22574"/>
                      <a:pt x="141446" y="33909"/>
                    </a:cubicBezTo>
                    <a:cubicBezTo>
                      <a:pt x="142875" y="20288"/>
                      <a:pt x="143637" y="10382"/>
                      <a:pt x="143923" y="4286"/>
                    </a:cubicBezTo>
                    <a:lnTo>
                      <a:pt x="175546" y="4286"/>
                    </a:lnTo>
                    <a:close/>
                    <a:moveTo>
                      <a:pt x="124206" y="143161"/>
                    </a:moveTo>
                    <a:cubicBezTo>
                      <a:pt x="134398" y="132779"/>
                      <a:pt x="139541" y="116967"/>
                      <a:pt x="139541" y="95536"/>
                    </a:cubicBezTo>
                    <a:cubicBezTo>
                      <a:pt x="139541" y="74390"/>
                      <a:pt x="134398" y="58769"/>
                      <a:pt x="124206" y="48578"/>
                    </a:cubicBezTo>
                    <a:cubicBezTo>
                      <a:pt x="114014" y="38481"/>
                      <a:pt x="101632" y="33433"/>
                      <a:pt x="87344" y="33433"/>
                    </a:cubicBezTo>
                    <a:cubicBezTo>
                      <a:pt x="72295" y="33433"/>
                      <a:pt x="60198" y="38862"/>
                      <a:pt x="51149" y="49625"/>
                    </a:cubicBezTo>
                    <a:cubicBezTo>
                      <a:pt x="42100" y="60484"/>
                      <a:pt x="37529" y="75724"/>
                      <a:pt x="37529" y="95441"/>
                    </a:cubicBezTo>
                    <a:cubicBezTo>
                      <a:pt x="37529" y="115443"/>
                      <a:pt x="42100" y="130969"/>
                      <a:pt x="51149" y="142018"/>
                    </a:cubicBezTo>
                    <a:cubicBezTo>
                      <a:pt x="60198" y="153067"/>
                      <a:pt x="72295" y="158591"/>
                      <a:pt x="87344" y="158591"/>
                    </a:cubicBezTo>
                    <a:cubicBezTo>
                      <a:pt x="101727" y="158687"/>
                      <a:pt x="114014" y="153543"/>
                      <a:pt x="124206" y="14316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39"/>
              <p:cNvSpPr/>
              <p:nvPr/>
            </p:nvSpPr>
            <p:spPr>
              <a:xfrm>
                <a:off x="6714934" y="1222914"/>
                <a:ext cx="179260" cy="191262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2" extrusionOk="0">
                    <a:moveTo>
                      <a:pt x="12382" y="45910"/>
                    </a:moveTo>
                    <a:cubicBezTo>
                      <a:pt x="20574" y="31337"/>
                      <a:pt x="31623" y="20002"/>
                      <a:pt x="45339" y="12001"/>
                    </a:cubicBezTo>
                    <a:cubicBezTo>
                      <a:pt x="59055" y="4001"/>
                      <a:pt x="74009" y="0"/>
                      <a:pt x="90011" y="0"/>
                    </a:cubicBezTo>
                    <a:cubicBezTo>
                      <a:pt x="105727" y="0"/>
                      <a:pt x="120491" y="4001"/>
                      <a:pt x="134112" y="12001"/>
                    </a:cubicBezTo>
                    <a:cubicBezTo>
                      <a:pt x="147733" y="20002"/>
                      <a:pt x="158687" y="31242"/>
                      <a:pt x="166878" y="45910"/>
                    </a:cubicBezTo>
                    <a:cubicBezTo>
                      <a:pt x="175069" y="60484"/>
                      <a:pt x="179260" y="77057"/>
                      <a:pt x="179260" y="95631"/>
                    </a:cubicBezTo>
                    <a:cubicBezTo>
                      <a:pt x="179260" y="114205"/>
                      <a:pt x="175165" y="130778"/>
                      <a:pt x="166878" y="145352"/>
                    </a:cubicBezTo>
                    <a:cubicBezTo>
                      <a:pt x="158687" y="159925"/>
                      <a:pt x="147733" y="171260"/>
                      <a:pt x="134112" y="179260"/>
                    </a:cubicBezTo>
                    <a:cubicBezTo>
                      <a:pt x="120491" y="187261"/>
                      <a:pt x="105727" y="191262"/>
                      <a:pt x="90011" y="191262"/>
                    </a:cubicBezTo>
                    <a:cubicBezTo>
                      <a:pt x="74009" y="191262"/>
                      <a:pt x="59150" y="187261"/>
                      <a:pt x="45339" y="179260"/>
                    </a:cubicBezTo>
                    <a:cubicBezTo>
                      <a:pt x="31623" y="171260"/>
                      <a:pt x="20574" y="160020"/>
                      <a:pt x="12382" y="145352"/>
                    </a:cubicBezTo>
                    <a:cubicBezTo>
                      <a:pt x="4191" y="130778"/>
                      <a:pt x="0" y="114205"/>
                      <a:pt x="0" y="95631"/>
                    </a:cubicBezTo>
                    <a:cubicBezTo>
                      <a:pt x="0" y="77057"/>
                      <a:pt x="4096" y="60484"/>
                      <a:pt x="12382" y="45910"/>
                    </a:cubicBezTo>
                    <a:close/>
                    <a:moveTo>
                      <a:pt x="52768" y="141542"/>
                    </a:moveTo>
                    <a:cubicBezTo>
                      <a:pt x="62484" y="152876"/>
                      <a:pt x="74866" y="158496"/>
                      <a:pt x="89630" y="158496"/>
                    </a:cubicBezTo>
                    <a:cubicBezTo>
                      <a:pt x="104680" y="158496"/>
                      <a:pt x="117062" y="152876"/>
                      <a:pt x="126682" y="141542"/>
                    </a:cubicBezTo>
                    <a:cubicBezTo>
                      <a:pt x="136303" y="130207"/>
                      <a:pt x="141160" y="114967"/>
                      <a:pt x="141160" y="95631"/>
                    </a:cubicBezTo>
                    <a:cubicBezTo>
                      <a:pt x="141160" y="76390"/>
                      <a:pt x="136303" y="61055"/>
                      <a:pt x="126492" y="49816"/>
                    </a:cubicBezTo>
                    <a:cubicBezTo>
                      <a:pt x="116776" y="38481"/>
                      <a:pt x="104489" y="32861"/>
                      <a:pt x="89630" y="32861"/>
                    </a:cubicBezTo>
                    <a:cubicBezTo>
                      <a:pt x="74771" y="32861"/>
                      <a:pt x="62484" y="38481"/>
                      <a:pt x="52768" y="49816"/>
                    </a:cubicBezTo>
                    <a:cubicBezTo>
                      <a:pt x="43053" y="61150"/>
                      <a:pt x="38100" y="76390"/>
                      <a:pt x="38100" y="95631"/>
                    </a:cubicBezTo>
                    <a:cubicBezTo>
                      <a:pt x="38100" y="114967"/>
                      <a:pt x="42958" y="130207"/>
                      <a:pt x="52768" y="14154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39"/>
              <p:cNvSpPr/>
              <p:nvPr/>
            </p:nvSpPr>
            <p:spPr>
              <a:xfrm>
                <a:off x="6924484" y="1222914"/>
                <a:ext cx="179260" cy="191262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2" extrusionOk="0">
                    <a:moveTo>
                      <a:pt x="12382" y="45910"/>
                    </a:moveTo>
                    <a:cubicBezTo>
                      <a:pt x="20574" y="31337"/>
                      <a:pt x="31623" y="20002"/>
                      <a:pt x="45339" y="12001"/>
                    </a:cubicBezTo>
                    <a:cubicBezTo>
                      <a:pt x="59055" y="4001"/>
                      <a:pt x="74009" y="0"/>
                      <a:pt x="90011" y="0"/>
                    </a:cubicBezTo>
                    <a:cubicBezTo>
                      <a:pt x="105728" y="0"/>
                      <a:pt x="120491" y="4001"/>
                      <a:pt x="134112" y="12001"/>
                    </a:cubicBezTo>
                    <a:cubicBezTo>
                      <a:pt x="147733" y="20002"/>
                      <a:pt x="158687" y="31242"/>
                      <a:pt x="166878" y="45910"/>
                    </a:cubicBezTo>
                    <a:cubicBezTo>
                      <a:pt x="175069" y="60484"/>
                      <a:pt x="179260" y="77057"/>
                      <a:pt x="179260" y="95631"/>
                    </a:cubicBezTo>
                    <a:cubicBezTo>
                      <a:pt x="179260" y="114205"/>
                      <a:pt x="175165" y="130778"/>
                      <a:pt x="166878" y="145352"/>
                    </a:cubicBezTo>
                    <a:cubicBezTo>
                      <a:pt x="158687" y="159925"/>
                      <a:pt x="147733" y="171260"/>
                      <a:pt x="134112" y="179260"/>
                    </a:cubicBezTo>
                    <a:cubicBezTo>
                      <a:pt x="120491" y="187261"/>
                      <a:pt x="105728" y="191262"/>
                      <a:pt x="90011" y="191262"/>
                    </a:cubicBezTo>
                    <a:cubicBezTo>
                      <a:pt x="74009" y="191262"/>
                      <a:pt x="59150" y="187261"/>
                      <a:pt x="45339" y="179260"/>
                    </a:cubicBezTo>
                    <a:cubicBezTo>
                      <a:pt x="31623" y="171260"/>
                      <a:pt x="20574" y="160020"/>
                      <a:pt x="12382" y="145352"/>
                    </a:cubicBezTo>
                    <a:cubicBezTo>
                      <a:pt x="4191" y="130778"/>
                      <a:pt x="0" y="114205"/>
                      <a:pt x="0" y="95631"/>
                    </a:cubicBezTo>
                    <a:cubicBezTo>
                      <a:pt x="0" y="77057"/>
                      <a:pt x="4096" y="60484"/>
                      <a:pt x="12382" y="45910"/>
                    </a:cubicBezTo>
                    <a:close/>
                    <a:moveTo>
                      <a:pt x="52768" y="141542"/>
                    </a:moveTo>
                    <a:cubicBezTo>
                      <a:pt x="62484" y="152876"/>
                      <a:pt x="74867" y="158496"/>
                      <a:pt x="89630" y="158496"/>
                    </a:cubicBezTo>
                    <a:cubicBezTo>
                      <a:pt x="104679" y="158496"/>
                      <a:pt x="117062" y="152876"/>
                      <a:pt x="126683" y="141542"/>
                    </a:cubicBezTo>
                    <a:cubicBezTo>
                      <a:pt x="136302" y="130207"/>
                      <a:pt x="141160" y="114967"/>
                      <a:pt x="141160" y="95631"/>
                    </a:cubicBezTo>
                    <a:cubicBezTo>
                      <a:pt x="141160" y="76390"/>
                      <a:pt x="136302" y="61055"/>
                      <a:pt x="126492" y="49816"/>
                    </a:cubicBezTo>
                    <a:cubicBezTo>
                      <a:pt x="116776" y="38481"/>
                      <a:pt x="104489" y="32861"/>
                      <a:pt x="89630" y="32861"/>
                    </a:cubicBezTo>
                    <a:cubicBezTo>
                      <a:pt x="74771" y="32861"/>
                      <a:pt x="62484" y="38481"/>
                      <a:pt x="52768" y="49816"/>
                    </a:cubicBezTo>
                    <a:cubicBezTo>
                      <a:pt x="43053" y="61150"/>
                      <a:pt x="38100" y="76390"/>
                      <a:pt x="38100" y="95631"/>
                    </a:cubicBezTo>
                    <a:cubicBezTo>
                      <a:pt x="38100" y="114967"/>
                      <a:pt x="43053" y="130207"/>
                      <a:pt x="52768" y="14154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39"/>
              <p:cNvSpPr/>
              <p:nvPr/>
            </p:nvSpPr>
            <p:spPr>
              <a:xfrm>
                <a:off x="7134129" y="1141857"/>
                <a:ext cx="175641" cy="272414"/>
              </a:xfrm>
              <a:custGeom>
                <a:avLst/>
                <a:gdLst/>
                <a:ahLst/>
                <a:cxnLst/>
                <a:rect l="l" t="t" r="r" b="b"/>
                <a:pathLst>
                  <a:path w="175641" h="272414" extrusionOk="0">
                    <a:moveTo>
                      <a:pt x="139637" y="0"/>
                    </a:moveTo>
                    <a:lnTo>
                      <a:pt x="175641" y="0"/>
                    </a:lnTo>
                    <a:lnTo>
                      <a:pt x="175641" y="268510"/>
                    </a:lnTo>
                    <a:lnTo>
                      <a:pt x="143923" y="268510"/>
                    </a:lnTo>
                    <a:cubicBezTo>
                      <a:pt x="142780" y="252508"/>
                      <a:pt x="141923" y="242507"/>
                      <a:pt x="141447" y="238506"/>
                    </a:cubicBezTo>
                    <a:cubicBezTo>
                      <a:pt x="134874" y="249841"/>
                      <a:pt x="126206" y="258223"/>
                      <a:pt x="115538" y="263938"/>
                    </a:cubicBezTo>
                    <a:cubicBezTo>
                      <a:pt x="104870" y="269558"/>
                      <a:pt x="93536" y="272415"/>
                      <a:pt x="81534" y="272415"/>
                    </a:cubicBezTo>
                    <a:cubicBezTo>
                      <a:pt x="67151" y="272415"/>
                      <a:pt x="53816" y="268605"/>
                      <a:pt x="41339" y="261080"/>
                    </a:cubicBezTo>
                    <a:cubicBezTo>
                      <a:pt x="28861" y="253556"/>
                      <a:pt x="18859" y="242602"/>
                      <a:pt x="11335" y="228124"/>
                    </a:cubicBezTo>
                    <a:cubicBezTo>
                      <a:pt x="3810" y="213646"/>
                      <a:pt x="0" y="196596"/>
                      <a:pt x="0" y="176784"/>
                    </a:cubicBezTo>
                    <a:cubicBezTo>
                      <a:pt x="0" y="157258"/>
                      <a:pt x="3715" y="140303"/>
                      <a:pt x="11335" y="125825"/>
                    </a:cubicBezTo>
                    <a:cubicBezTo>
                      <a:pt x="18859" y="111347"/>
                      <a:pt x="28861" y="100298"/>
                      <a:pt x="41339" y="92678"/>
                    </a:cubicBezTo>
                    <a:cubicBezTo>
                      <a:pt x="53816" y="85058"/>
                      <a:pt x="67246" y="81248"/>
                      <a:pt x="81534" y="81248"/>
                    </a:cubicBezTo>
                    <a:cubicBezTo>
                      <a:pt x="93059" y="81248"/>
                      <a:pt x="103918" y="83820"/>
                      <a:pt x="114205" y="88964"/>
                    </a:cubicBezTo>
                    <a:cubicBezTo>
                      <a:pt x="124396" y="94107"/>
                      <a:pt x="132969" y="101822"/>
                      <a:pt x="139827" y="111919"/>
                    </a:cubicBezTo>
                    <a:lnTo>
                      <a:pt x="139827" y="0"/>
                    </a:lnTo>
                    <a:close/>
                    <a:moveTo>
                      <a:pt x="124301" y="224314"/>
                    </a:moveTo>
                    <a:cubicBezTo>
                      <a:pt x="134493" y="213932"/>
                      <a:pt x="139637" y="198120"/>
                      <a:pt x="139637" y="176689"/>
                    </a:cubicBezTo>
                    <a:cubicBezTo>
                      <a:pt x="139637" y="155543"/>
                      <a:pt x="134493" y="139922"/>
                      <a:pt x="124301" y="129731"/>
                    </a:cubicBezTo>
                    <a:cubicBezTo>
                      <a:pt x="114109" y="119634"/>
                      <a:pt x="101727" y="114586"/>
                      <a:pt x="87439" y="114586"/>
                    </a:cubicBezTo>
                    <a:cubicBezTo>
                      <a:pt x="72390" y="114586"/>
                      <a:pt x="60293" y="120015"/>
                      <a:pt x="51245" y="130778"/>
                    </a:cubicBezTo>
                    <a:cubicBezTo>
                      <a:pt x="42196" y="141637"/>
                      <a:pt x="37624" y="156877"/>
                      <a:pt x="37624" y="176594"/>
                    </a:cubicBezTo>
                    <a:cubicBezTo>
                      <a:pt x="37624" y="196596"/>
                      <a:pt x="42196" y="212122"/>
                      <a:pt x="51245" y="223171"/>
                    </a:cubicBezTo>
                    <a:cubicBezTo>
                      <a:pt x="60293" y="234220"/>
                      <a:pt x="72390" y="239744"/>
                      <a:pt x="87439" y="239744"/>
                    </a:cubicBezTo>
                    <a:cubicBezTo>
                      <a:pt x="101727" y="239840"/>
                      <a:pt x="114109" y="234696"/>
                      <a:pt x="124301" y="224314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39"/>
              <p:cNvSpPr/>
              <p:nvPr/>
            </p:nvSpPr>
            <p:spPr>
              <a:xfrm>
                <a:off x="7361300" y="1222914"/>
                <a:ext cx="175735" cy="269366"/>
              </a:xfrm>
              <a:custGeom>
                <a:avLst/>
                <a:gdLst/>
                <a:ahLst/>
                <a:cxnLst/>
                <a:rect l="l" t="t" r="r" b="b"/>
                <a:pathLst>
                  <a:path w="175735" h="269366" extrusionOk="0">
                    <a:moveTo>
                      <a:pt x="134588" y="11525"/>
                    </a:moveTo>
                    <a:cubicBezTo>
                      <a:pt x="146971" y="19145"/>
                      <a:pt x="156876" y="30194"/>
                      <a:pt x="164401" y="44672"/>
                    </a:cubicBezTo>
                    <a:cubicBezTo>
                      <a:pt x="171926" y="59150"/>
                      <a:pt x="175736" y="76105"/>
                      <a:pt x="175736" y="95631"/>
                    </a:cubicBezTo>
                    <a:cubicBezTo>
                      <a:pt x="175736" y="115348"/>
                      <a:pt x="171926" y="132493"/>
                      <a:pt x="164401" y="146971"/>
                    </a:cubicBezTo>
                    <a:cubicBezTo>
                      <a:pt x="156876" y="161449"/>
                      <a:pt x="146971" y="172403"/>
                      <a:pt x="134588" y="179927"/>
                    </a:cubicBezTo>
                    <a:cubicBezTo>
                      <a:pt x="122205" y="187452"/>
                      <a:pt x="109061" y="191262"/>
                      <a:pt x="94869" y="191262"/>
                    </a:cubicBezTo>
                    <a:cubicBezTo>
                      <a:pt x="83058" y="191262"/>
                      <a:pt x="72009" y="188690"/>
                      <a:pt x="61722" y="183547"/>
                    </a:cubicBezTo>
                    <a:cubicBezTo>
                      <a:pt x="51339" y="178403"/>
                      <a:pt x="42863" y="170593"/>
                      <a:pt x="36290" y="160306"/>
                    </a:cubicBezTo>
                    <a:lnTo>
                      <a:pt x="36290" y="269367"/>
                    </a:lnTo>
                    <a:lnTo>
                      <a:pt x="0" y="269367"/>
                    </a:lnTo>
                    <a:lnTo>
                      <a:pt x="0" y="4286"/>
                    </a:lnTo>
                    <a:lnTo>
                      <a:pt x="32099" y="4286"/>
                    </a:lnTo>
                    <a:cubicBezTo>
                      <a:pt x="32575" y="16097"/>
                      <a:pt x="33242" y="26003"/>
                      <a:pt x="34194" y="34290"/>
                    </a:cubicBezTo>
                    <a:cubicBezTo>
                      <a:pt x="40767" y="22955"/>
                      <a:pt x="49435" y="14478"/>
                      <a:pt x="60103" y="8668"/>
                    </a:cubicBezTo>
                    <a:cubicBezTo>
                      <a:pt x="70771" y="2953"/>
                      <a:pt x="82391" y="0"/>
                      <a:pt x="94869" y="0"/>
                    </a:cubicBezTo>
                    <a:cubicBezTo>
                      <a:pt x="108966" y="95"/>
                      <a:pt x="122205" y="3905"/>
                      <a:pt x="134588" y="11525"/>
                    </a:cubicBezTo>
                    <a:close/>
                    <a:moveTo>
                      <a:pt x="124491" y="141732"/>
                    </a:moveTo>
                    <a:cubicBezTo>
                      <a:pt x="133445" y="130778"/>
                      <a:pt x="137922" y="115443"/>
                      <a:pt x="137922" y="95726"/>
                    </a:cubicBezTo>
                    <a:cubicBezTo>
                      <a:pt x="137922" y="76200"/>
                      <a:pt x="133350" y="60865"/>
                      <a:pt x="124301" y="49721"/>
                    </a:cubicBezTo>
                    <a:cubicBezTo>
                      <a:pt x="115252" y="38576"/>
                      <a:pt x="103346" y="32957"/>
                      <a:pt x="88487" y="32957"/>
                    </a:cubicBezTo>
                    <a:cubicBezTo>
                      <a:pt x="74104" y="32957"/>
                      <a:pt x="61817" y="38100"/>
                      <a:pt x="51625" y="48482"/>
                    </a:cubicBezTo>
                    <a:cubicBezTo>
                      <a:pt x="41434" y="58864"/>
                      <a:pt x="36290" y="74581"/>
                      <a:pt x="36290" y="95726"/>
                    </a:cubicBezTo>
                    <a:cubicBezTo>
                      <a:pt x="36290" y="117158"/>
                      <a:pt x="41434" y="132874"/>
                      <a:pt x="51625" y="142970"/>
                    </a:cubicBezTo>
                    <a:cubicBezTo>
                      <a:pt x="61817" y="153067"/>
                      <a:pt x="74104" y="158115"/>
                      <a:pt x="88487" y="158115"/>
                    </a:cubicBezTo>
                    <a:cubicBezTo>
                      <a:pt x="103537" y="158115"/>
                      <a:pt x="115538" y="152686"/>
                      <a:pt x="124491" y="14173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39"/>
              <p:cNvSpPr/>
              <p:nvPr/>
            </p:nvSpPr>
            <p:spPr>
              <a:xfrm>
                <a:off x="7577899" y="1222914"/>
                <a:ext cx="175736" cy="269366"/>
              </a:xfrm>
              <a:custGeom>
                <a:avLst/>
                <a:gdLst/>
                <a:ahLst/>
                <a:cxnLst/>
                <a:rect l="l" t="t" r="r" b="b"/>
                <a:pathLst>
                  <a:path w="175736" h="269366" extrusionOk="0">
                    <a:moveTo>
                      <a:pt x="134588" y="11525"/>
                    </a:moveTo>
                    <a:cubicBezTo>
                      <a:pt x="146971" y="19145"/>
                      <a:pt x="156876" y="30194"/>
                      <a:pt x="164402" y="44672"/>
                    </a:cubicBezTo>
                    <a:cubicBezTo>
                      <a:pt x="171926" y="59150"/>
                      <a:pt x="175736" y="76105"/>
                      <a:pt x="175736" y="95631"/>
                    </a:cubicBezTo>
                    <a:cubicBezTo>
                      <a:pt x="175736" y="115348"/>
                      <a:pt x="171926" y="132493"/>
                      <a:pt x="164402" y="146971"/>
                    </a:cubicBezTo>
                    <a:cubicBezTo>
                      <a:pt x="156876" y="161449"/>
                      <a:pt x="146971" y="172403"/>
                      <a:pt x="134588" y="179927"/>
                    </a:cubicBezTo>
                    <a:cubicBezTo>
                      <a:pt x="122205" y="187452"/>
                      <a:pt x="109061" y="191262"/>
                      <a:pt x="94869" y="191262"/>
                    </a:cubicBezTo>
                    <a:cubicBezTo>
                      <a:pt x="83058" y="191262"/>
                      <a:pt x="72009" y="188690"/>
                      <a:pt x="61722" y="183547"/>
                    </a:cubicBezTo>
                    <a:cubicBezTo>
                      <a:pt x="51339" y="178403"/>
                      <a:pt x="42863" y="170593"/>
                      <a:pt x="36290" y="160306"/>
                    </a:cubicBezTo>
                    <a:lnTo>
                      <a:pt x="36290" y="269367"/>
                    </a:lnTo>
                    <a:lnTo>
                      <a:pt x="0" y="269367"/>
                    </a:lnTo>
                    <a:lnTo>
                      <a:pt x="0" y="4286"/>
                    </a:lnTo>
                    <a:lnTo>
                      <a:pt x="32099" y="4286"/>
                    </a:lnTo>
                    <a:cubicBezTo>
                      <a:pt x="32575" y="16097"/>
                      <a:pt x="33242" y="26003"/>
                      <a:pt x="34194" y="34290"/>
                    </a:cubicBezTo>
                    <a:cubicBezTo>
                      <a:pt x="40767" y="22955"/>
                      <a:pt x="49435" y="14478"/>
                      <a:pt x="60103" y="8668"/>
                    </a:cubicBezTo>
                    <a:cubicBezTo>
                      <a:pt x="70771" y="2953"/>
                      <a:pt x="82391" y="0"/>
                      <a:pt x="94869" y="0"/>
                    </a:cubicBezTo>
                    <a:cubicBezTo>
                      <a:pt x="108966" y="95"/>
                      <a:pt x="122205" y="3905"/>
                      <a:pt x="134588" y="11525"/>
                    </a:cubicBezTo>
                    <a:close/>
                    <a:moveTo>
                      <a:pt x="124492" y="141732"/>
                    </a:moveTo>
                    <a:cubicBezTo>
                      <a:pt x="133445" y="130778"/>
                      <a:pt x="137922" y="115443"/>
                      <a:pt x="137922" y="95726"/>
                    </a:cubicBezTo>
                    <a:cubicBezTo>
                      <a:pt x="137922" y="76200"/>
                      <a:pt x="133350" y="60865"/>
                      <a:pt x="124301" y="49721"/>
                    </a:cubicBezTo>
                    <a:cubicBezTo>
                      <a:pt x="115252" y="38576"/>
                      <a:pt x="103346" y="32957"/>
                      <a:pt x="88487" y="32957"/>
                    </a:cubicBezTo>
                    <a:cubicBezTo>
                      <a:pt x="74104" y="32957"/>
                      <a:pt x="61817" y="38100"/>
                      <a:pt x="51625" y="48482"/>
                    </a:cubicBezTo>
                    <a:cubicBezTo>
                      <a:pt x="41434" y="58864"/>
                      <a:pt x="36290" y="74581"/>
                      <a:pt x="36290" y="95726"/>
                    </a:cubicBezTo>
                    <a:cubicBezTo>
                      <a:pt x="36290" y="117158"/>
                      <a:pt x="41434" y="132874"/>
                      <a:pt x="51625" y="142970"/>
                    </a:cubicBezTo>
                    <a:cubicBezTo>
                      <a:pt x="61817" y="153067"/>
                      <a:pt x="74104" y="158115"/>
                      <a:pt x="88487" y="158115"/>
                    </a:cubicBezTo>
                    <a:cubicBezTo>
                      <a:pt x="103632" y="158115"/>
                      <a:pt x="115538" y="152686"/>
                      <a:pt x="124492" y="14173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39"/>
              <p:cNvSpPr/>
              <p:nvPr/>
            </p:nvSpPr>
            <p:spPr>
              <a:xfrm>
                <a:off x="7770208" y="1174337"/>
                <a:ext cx="131158" cy="239934"/>
              </a:xfrm>
              <a:custGeom>
                <a:avLst/>
                <a:gdLst/>
                <a:ahLst/>
                <a:cxnLst/>
                <a:rect l="l" t="t" r="r" b="b"/>
                <a:pathLst>
                  <a:path w="131158" h="239934" extrusionOk="0">
                    <a:moveTo>
                      <a:pt x="131159" y="228600"/>
                    </a:moveTo>
                    <a:cubicBezTo>
                      <a:pt x="120777" y="236125"/>
                      <a:pt x="107061" y="239935"/>
                      <a:pt x="89916" y="239935"/>
                    </a:cubicBezTo>
                    <a:cubicBezTo>
                      <a:pt x="72485" y="239935"/>
                      <a:pt x="58388" y="235077"/>
                      <a:pt x="47434" y="225457"/>
                    </a:cubicBezTo>
                    <a:cubicBezTo>
                      <a:pt x="36480" y="215837"/>
                      <a:pt x="31052" y="198692"/>
                      <a:pt x="31052" y="173927"/>
                    </a:cubicBezTo>
                    <a:lnTo>
                      <a:pt x="31052" y="83915"/>
                    </a:lnTo>
                    <a:lnTo>
                      <a:pt x="0" y="83915"/>
                    </a:lnTo>
                    <a:lnTo>
                      <a:pt x="0" y="52864"/>
                    </a:lnTo>
                    <a:lnTo>
                      <a:pt x="31052" y="52864"/>
                    </a:lnTo>
                    <a:lnTo>
                      <a:pt x="31052" y="0"/>
                    </a:lnTo>
                    <a:lnTo>
                      <a:pt x="67056" y="0"/>
                    </a:lnTo>
                    <a:lnTo>
                      <a:pt x="67056" y="52959"/>
                    </a:lnTo>
                    <a:lnTo>
                      <a:pt x="121062" y="52959"/>
                    </a:lnTo>
                    <a:lnTo>
                      <a:pt x="121062" y="84011"/>
                    </a:lnTo>
                    <a:lnTo>
                      <a:pt x="67056" y="84011"/>
                    </a:lnTo>
                    <a:lnTo>
                      <a:pt x="67056" y="169069"/>
                    </a:lnTo>
                    <a:cubicBezTo>
                      <a:pt x="67056" y="194500"/>
                      <a:pt x="76485" y="207169"/>
                      <a:pt x="95250" y="207169"/>
                    </a:cubicBezTo>
                    <a:cubicBezTo>
                      <a:pt x="103727" y="207169"/>
                      <a:pt x="111633" y="204978"/>
                      <a:pt x="118872" y="200501"/>
                    </a:cubicBezTo>
                    <a:lnTo>
                      <a:pt x="131159" y="22860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39"/>
              <p:cNvSpPr/>
              <p:nvPr/>
            </p:nvSpPr>
            <p:spPr>
              <a:xfrm>
                <a:off x="7932800" y="1367313"/>
                <a:ext cx="45815" cy="47243"/>
              </a:xfrm>
              <a:custGeom>
                <a:avLst/>
                <a:gdLst/>
                <a:ahLst/>
                <a:cxnLst/>
                <a:rect l="l" t="t" r="r" b="b"/>
                <a:pathLst>
                  <a:path w="45815" h="47243" extrusionOk="0">
                    <a:moveTo>
                      <a:pt x="6572" y="40196"/>
                    </a:moveTo>
                    <a:cubicBezTo>
                      <a:pt x="2191" y="35528"/>
                      <a:pt x="0" y="30004"/>
                      <a:pt x="0" y="23622"/>
                    </a:cubicBezTo>
                    <a:cubicBezTo>
                      <a:pt x="0" y="17050"/>
                      <a:pt x="2191" y="11430"/>
                      <a:pt x="6572" y="6858"/>
                    </a:cubicBezTo>
                    <a:cubicBezTo>
                      <a:pt x="10953" y="2286"/>
                      <a:pt x="16287" y="0"/>
                      <a:pt x="22574" y="0"/>
                    </a:cubicBezTo>
                    <a:cubicBezTo>
                      <a:pt x="29146" y="0"/>
                      <a:pt x="34671" y="2286"/>
                      <a:pt x="39148" y="6858"/>
                    </a:cubicBezTo>
                    <a:cubicBezTo>
                      <a:pt x="43624" y="11430"/>
                      <a:pt x="45815" y="17050"/>
                      <a:pt x="45815" y="23622"/>
                    </a:cubicBezTo>
                    <a:cubicBezTo>
                      <a:pt x="45815" y="30004"/>
                      <a:pt x="43529" y="35528"/>
                      <a:pt x="38957" y="40196"/>
                    </a:cubicBezTo>
                    <a:cubicBezTo>
                      <a:pt x="34385" y="44863"/>
                      <a:pt x="28860" y="47244"/>
                      <a:pt x="22574" y="47244"/>
                    </a:cubicBezTo>
                    <a:cubicBezTo>
                      <a:pt x="16192" y="47244"/>
                      <a:pt x="10858" y="44863"/>
                      <a:pt x="6572" y="4019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39"/>
              <p:cNvSpPr/>
              <p:nvPr/>
            </p:nvSpPr>
            <p:spPr>
              <a:xfrm>
                <a:off x="7979854" y="1174337"/>
                <a:ext cx="131158" cy="239934"/>
              </a:xfrm>
              <a:custGeom>
                <a:avLst/>
                <a:gdLst/>
                <a:ahLst/>
                <a:cxnLst/>
                <a:rect l="l" t="t" r="r" b="b"/>
                <a:pathLst>
                  <a:path w="131158" h="239934" extrusionOk="0">
                    <a:moveTo>
                      <a:pt x="131159" y="228600"/>
                    </a:moveTo>
                    <a:cubicBezTo>
                      <a:pt x="120777" y="236125"/>
                      <a:pt x="107061" y="239935"/>
                      <a:pt x="89915" y="239935"/>
                    </a:cubicBezTo>
                    <a:cubicBezTo>
                      <a:pt x="72485" y="239935"/>
                      <a:pt x="58388" y="235077"/>
                      <a:pt x="47434" y="225457"/>
                    </a:cubicBezTo>
                    <a:cubicBezTo>
                      <a:pt x="36480" y="215837"/>
                      <a:pt x="31051" y="198692"/>
                      <a:pt x="31051" y="173927"/>
                    </a:cubicBezTo>
                    <a:lnTo>
                      <a:pt x="31051" y="83915"/>
                    </a:lnTo>
                    <a:lnTo>
                      <a:pt x="0" y="83915"/>
                    </a:lnTo>
                    <a:lnTo>
                      <a:pt x="0" y="52864"/>
                    </a:lnTo>
                    <a:lnTo>
                      <a:pt x="31051" y="52864"/>
                    </a:lnTo>
                    <a:lnTo>
                      <a:pt x="31051" y="0"/>
                    </a:lnTo>
                    <a:lnTo>
                      <a:pt x="67056" y="0"/>
                    </a:lnTo>
                    <a:lnTo>
                      <a:pt x="67056" y="52959"/>
                    </a:lnTo>
                    <a:lnTo>
                      <a:pt x="121062" y="52959"/>
                    </a:lnTo>
                    <a:lnTo>
                      <a:pt x="121062" y="84011"/>
                    </a:lnTo>
                    <a:lnTo>
                      <a:pt x="67056" y="84011"/>
                    </a:lnTo>
                    <a:lnTo>
                      <a:pt x="67056" y="169069"/>
                    </a:lnTo>
                    <a:cubicBezTo>
                      <a:pt x="67056" y="194500"/>
                      <a:pt x="76485" y="207169"/>
                      <a:pt x="95250" y="207169"/>
                    </a:cubicBezTo>
                    <a:cubicBezTo>
                      <a:pt x="103727" y="207169"/>
                      <a:pt x="111633" y="204978"/>
                      <a:pt x="118872" y="200501"/>
                    </a:cubicBezTo>
                    <a:lnTo>
                      <a:pt x="131159" y="22860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39"/>
              <p:cNvSpPr/>
              <p:nvPr/>
            </p:nvSpPr>
            <p:spPr>
              <a:xfrm>
                <a:off x="8129682" y="1222914"/>
                <a:ext cx="154876" cy="191262"/>
              </a:xfrm>
              <a:custGeom>
                <a:avLst/>
                <a:gdLst/>
                <a:ahLst/>
                <a:cxnLst/>
                <a:rect l="l" t="t" r="r" b="b"/>
                <a:pathLst>
                  <a:path w="154876" h="191262" extrusionOk="0">
                    <a:moveTo>
                      <a:pt x="134588" y="19431"/>
                    </a:moveTo>
                    <a:cubicBezTo>
                      <a:pt x="148114" y="32385"/>
                      <a:pt x="154877" y="50959"/>
                      <a:pt x="154877" y="75152"/>
                    </a:cubicBezTo>
                    <a:lnTo>
                      <a:pt x="154877" y="187357"/>
                    </a:lnTo>
                    <a:lnTo>
                      <a:pt x="123444" y="187357"/>
                    </a:lnTo>
                    <a:cubicBezTo>
                      <a:pt x="122967" y="176784"/>
                      <a:pt x="122396" y="169259"/>
                      <a:pt x="121634" y="164783"/>
                    </a:cubicBezTo>
                    <a:cubicBezTo>
                      <a:pt x="110300" y="182404"/>
                      <a:pt x="92202" y="191262"/>
                      <a:pt x="67342" y="191262"/>
                    </a:cubicBezTo>
                    <a:cubicBezTo>
                      <a:pt x="55150" y="191262"/>
                      <a:pt x="43910" y="189071"/>
                      <a:pt x="33623" y="184595"/>
                    </a:cubicBezTo>
                    <a:cubicBezTo>
                      <a:pt x="23336" y="180118"/>
                      <a:pt x="15240" y="173641"/>
                      <a:pt x="9144" y="165164"/>
                    </a:cubicBezTo>
                    <a:cubicBezTo>
                      <a:pt x="3048" y="156686"/>
                      <a:pt x="0" y="146495"/>
                      <a:pt x="0" y="134493"/>
                    </a:cubicBezTo>
                    <a:cubicBezTo>
                      <a:pt x="0" y="116396"/>
                      <a:pt x="7429" y="102013"/>
                      <a:pt x="22193" y="91440"/>
                    </a:cubicBezTo>
                    <a:cubicBezTo>
                      <a:pt x="36957" y="80867"/>
                      <a:pt x="55912" y="75533"/>
                      <a:pt x="78962" y="75533"/>
                    </a:cubicBezTo>
                    <a:cubicBezTo>
                      <a:pt x="91916" y="75533"/>
                      <a:pt x="105156" y="77343"/>
                      <a:pt x="118776" y="80867"/>
                    </a:cubicBezTo>
                    <a:lnTo>
                      <a:pt x="118776" y="80105"/>
                    </a:lnTo>
                    <a:cubicBezTo>
                      <a:pt x="118776" y="63436"/>
                      <a:pt x="115443" y="51149"/>
                      <a:pt x="108871" y="43244"/>
                    </a:cubicBezTo>
                    <a:cubicBezTo>
                      <a:pt x="102298" y="35338"/>
                      <a:pt x="92393" y="31432"/>
                      <a:pt x="79248" y="31432"/>
                    </a:cubicBezTo>
                    <a:cubicBezTo>
                      <a:pt x="68675" y="31432"/>
                      <a:pt x="59817" y="33719"/>
                      <a:pt x="52578" y="38290"/>
                    </a:cubicBezTo>
                    <a:cubicBezTo>
                      <a:pt x="45434" y="42862"/>
                      <a:pt x="39338" y="49530"/>
                      <a:pt x="34385" y="58198"/>
                    </a:cubicBezTo>
                    <a:lnTo>
                      <a:pt x="7525" y="42672"/>
                    </a:lnTo>
                    <a:cubicBezTo>
                      <a:pt x="13430" y="29718"/>
                      <a:pt x="22955" y="19431"/>
                      <a:pt x="36100" y="11620"/>
                    </a:cubicBezTo>
                    <a:cubicBezTo>
                      <a:pt x="49244" y="3810"/>
                      <a:pt x="64294" y="0"/>
                      <a:pt x="81248" y="0"/>
                    </a:cubicBezTo>
                    <a:cubicBezTo>
                      <a:pt x="103346" y="95"/>
                      <a:pt x="121062" y="6572"/>
                      <a:pt x="134588" y="19431"/>
                    </a:cubicBezTo>
                    <a:close/>
                    <a:moveTo>
                      <a:pt x="118872" y="108395"/>
                    </a:moveTo>
                    <a:cubicBezTo>
                      <a:pt x="104775" y="104870"/>
                      <a:pt x="92393" y="103060"/>
                      <a:pt x="81819" y="103060"/>
                    </a:cubicBezTo>
                    <a:cubicBezTo>
                      <a:pt x="67723" y="103060"/>
                      <a:pt x="56769" y="105727"/>
                      <a:pt x="49053" y="111157"/>
                    </a:cubicBezTo>
                    <a:cubicBezTo>
                      <a:pt x="41243" y="116586"/>
                      <a:pt x="37433" y="124111"/>
                      <a:pt x="37433" y="133731"/>
                    </a:cubicBezTo>
                    <a:cubicBezTo>
                      <a:pt x="37433" y="142399"/>
                      <a:pt x="40577" y="149352"/>
                      <a:pt x="46958" y="154400"/>
                    </a:cubicBezTo>
                    <a:cubicBezTo>
                      <a:pt x="53340" y="159448"/>
                      <a:pt x="61626" y="162020"/>
                      <a:pt x="72009" y="162020"/>
                    </a:cubicBezTo>
                    <a:cubicBezTo>
                      <a:pt x="84963" y="162020"/>
                      <a:pt x="96012" y="158306"/>
                      <a:pt x="105156" y="150876"/>
                    </a:cubicBezTo>
                    <a:cubicBezTo>
                      <a:pt x="114300" y="143447"/>
                      <a:pt x="118872" y="133160"/>
                      <a:pt x="118872" y="120015"/>
                    </a:cubicBezTo>
                    <a:lnTo>
                      <a:pt x="118872" y="10839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39"/>
              <p:cNvSpPr/>
              <p:nvPr/>
            </p:nvSpPr>
            <p:spPr>
              <a:xfrm>
                <a:off x="8322563" y="1222914"/>
                <a:ext cx="179260" cy="191262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2" extrusionOk="0">
                    <a:moveTo>
                      <a:pt x="12382" y="45910"/>
                    </a:moveTo>
                    <a:cubicBezTo>
                      <a:pt x="20574" y="31337"/>
                      <a:pt x="31623" y="20002"/>
                      <a:pt x="45339" y="12001"/>
                    </a:cubicBezTo>
                    <a:cubicBezTo>
                      <a:pt x="59055" y="4001"/>
                      <a:pt x="74009" y="0"/>
                      <a:pt x="90011" y="0"/>
                    </a:cubicBezTo>
                    <a:cubicBezTo>
                      <a:pt x="105727" y="0"/>
                      <a:pt x="120491" y="4001"/>
                      <a:pt x="134112" y="12001"/>
                    </a:cubicBezTo>
                    <a:cubicBezTo>
                      <a:pt x="147733" y="20002"/>
                      <a:pt x="158686" y="31242"/>
                      <a:pt x="166878" y="45910"/>
                    </a:cubicBezTo>
                    <a:cubicBezTo>
                      <a:pt x="175070" y="60484"/>
                      <a:pt x="179261" y="77057"/>
                      <a:pt x="179261" y="95631"/>
                    </a:cubicBezTo>
                    <a:cubicBezTo>
                      <a:pt x="179261" y="114205"/>
                      <a:pt x="175165" y="130778"/>
                      <a:pt x="166878" y="145352"/>
                    </a:cubicBezTo>
                    <a:cubicBezTo>
                      <a:pt x="158686" y="159925"/>
                      <a:pt x="147733" y="171260"/>
                      <a:pt x="134112" y="179260"/>
                    </a:cubicBezTo>
                    <a:cubicBezTo>
                      <a:pt x="120491" y="187261"/>
                      <a:pt x="105727" y="191262"/>
                      <a:pt x="90011" y="191262"/>
                    </a:cubicBezTo>
                    <a:cubicBezTo>
                      <a:pt x="74009" y="191262"/>
                      <a:pt x="59150" y="187261"/>
                      <a:pt x="45339" y="179260"/>
                    </a:cubicBezTo>
                    <a:cubicBezTo>
                      <a:pt x="31623" y="171260"/>
                      <a:pt x="20574" y="160020"/>
                      <a:pt x="12382" y="145352"/>
                    </a:cubicBezTo>
                    <a:cubicBezTo>
                      <a:pt x="4191" y="130778"/>
                      <a:pt x="0" y="114205"/>
                      <a:pt x="0" y="95631"/>
                    </a:cubicBezTo>
                    <a:cubicBezTo>
                      <a:pt x="95" y="77057"/>
                      <a:pt x="4191" y="60484"/>
                      <a:pt x="12382" y="45910"/>
                    </a:cubicBezTo>
                    <a:close/>
                    <a:moveTo>
                      <a:pt x="52768" y="141542"/>
                    </a:moveTo>
                    <a:cubicBezTo>
                      <a:pt x="62484" y="152876"/>
                      <a:pt x="74866" y="158496"/>
                      <a:pt x="89630" y="158496"/>
                    </a:cubicBezTo>
                    <a:cubicBezTo>
                      <a:pt x="104680" y="158496"/>
                      <a:pt x="117062" y="152876"/>
                      <a:pt x="126682" y="141542"/>
                    </a:cubicBezTo>
                    <a:cubicBezTo>
                      <a:pt x="136303" y="130207"/>
                      <a:pt x="141161" y="114967"/>
                      <a:pt x="141161" y="95631"/>
                    </a:cubicBezTo>
                    <a:cubicBezTo>
                      <a:pt x="141161" y="76390"/>
                      <a:pt x="136303" y="61055"/>
                      <a:pt x="126492" y="49816"/>
                    </a:cubicBezTo>
                    <a:cubicBezTo>
                      <a:pt x="116777" y="38481"/>
                      <a:pt x="104489" y="32861"/>
                      <a:pt x="89630" y="32861"/>
                    </a:cubicBezTo>
                    <a:cubicBezTo>
                      <a:pt x="74771" y="32861"/>
                      <a:pt x="62484" y="38481"/>
                      <a:pt x="52768" y="49816"/>
                    </a:cubicBezTo>
                    <a:cubicBezTo>
                      <a:pt x="43053" y="61150"/>
                      <a:pt x="38100" y="76390"/>
                      <a:pt x="38100" y="95631"/>
                    </a:cubicBezTo>
                    <a:cubicBezTo>
                      <a:pt x="38195" y="114967"/>
                      <a:pt x="43053" y="130207"/>
                      <a:pt x="52768" y="14154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39"/>
              <p:cNvSpPr/>
              <p:nvPr/>
            </p:nvSpPr>
            <p:spPr>
              <a:xfrm>
                <a:off x="8542781" y="1141857"/>
                <a:ext cx="175736" cy="272319"/>
              </a:xfrm>
              <a:custGeom>
                <a:avLst/>
                <a:gdLst/>
                <a:ahLst/>
                <a:cxnLst/>
                <a:rect l="l" t="t" r="r" b="b"/>
                <a:pathLst>
                  <a:path w="175736" h="272319" extrusionOk="0">
                    <a:moveTo>
                      <a:pt x="134588" y="92583"/>
                    </a:moveTo>
                    <a:cubicBezTo>
                      <a:pt x="146971" y="100203"/>
                      <a:pt x="156876" y="111252"/>
                      <a:pt x="164402" y="125730"/>
                    </a:cubicBezTo>
                    <a:cubicBezTo>
                      <a:pt x="171926" y="140208"/>
                      <a:pt x="175736" y="157162"/>
                      <a:pt x="175736" y="176689"/>
                    </a:cubicBezTo>
                    <a:cubicBezTo>
                      <a:pt x="175736" y="196406"/>
                      <a:pt x="171926" y="213550"/>
                      <a:pt x="164402" y="228029"/>
                    </a:cubicBezTo>
                    <a:cubicBezTo>
                      <a:pt x="156876" y="242507"/>
                      <a:pt x="146971" y="253460"/>
                      <a:pt x="134588" y="260985"/>
                    </a:cubicBezTo>
                    <a:cubicBezTo>
                      <a:pt x="122206" y="268510"/>
                      <a:pt x="109061" y="272320"/>
                      <a:pt x="94869" y="272320"/>
                    </a:cubicBezTo>
                    <a:cubicBezTo>
                      <a:pt x="82582" y="272320"/>
                      <a:pt x="71057" y="269462"/>
                      <a:pt x="60293" y="263843"/>
                    </a:cubicBezTo>
                    <a:cubicBezTo>
                      <a:pt x="49435" y="258223"/>
                      <a:pt x="40767" y="249746"/>
                      <a:pt x="34194" y="238411"/>
                    </a:cubicBezTo>
                    <a:cubicBezTo>
                      <a:pt x="33242" y="247555"/>
                      <a:pt x="32575" y="257556"/>
                      <a:pt x="32099" y="268415"/>
                    </a:cubicBezTo>
                    <a:lnTo>
                      <a:pt x="0" y="268415"/>
                    </a:lnTo>
                    <a:lnTo>
                      <a:pt x="0" y="0"/>
                    </a:lnTo>
                    <a:lnTo>
                      <a:pt x="36290" y="0"/>
                    </a:lnTo>
                    <a:lnTo>
                      <a:pt x="36290" y="112205"/>
                    </a:lnTo>
                    <a:cubicBezTo>
                      <a:pt x="42863" y="101822"/>
                      <a:pt x="51245" y="94107"/>
                      <a:pt x="61532" y="88964"/>
                    </a:cubicBezTo>
                    <a:cubicBezTo>
                      <a:pt x="71723" y="83820"/>
                      <a:pt x="82868" y="81248"/>
                      <a:pt x="94869" y="81248"/>
                    </a:cubicBezTo>
                    <a:cubicBezTo>
                      <a:pt x="109061" y="81153"/>
                      <a:pt x="122206" y="84963"/>
                      <a:pt x="134588" y="92583"/>
                    </a:cubicBezTo>
                    <a:close/>
                    <a:moveTo>
                      <a:pt x="124396" y="223075"/>
                    </a:moveTo>
                    <a:cubicBezTo>
                      <a:pt x="133445" y="211931"/>
                      <a:pt x="138017" y="196406"/>
                      <a:pt x="138017" y="176689"/>
                    </a:cubicBezTo>
                    <a:cubicBezTo>
                      <a:pt x="138017" y="157162"/>
                      <a:pt x="133541" y="141923"/>
                      <a:pt x="124587" y="130969"/>
                    </a:cubicBezTo>
                    <a:cubicBezTo>
                      <a:pt x="115634" y="120015"/>
                      <a:pt x="103632" y="114586"/>
                      <a:pt x="88582" y="114586"/>
                    </a:cubicBezTo>
                    <a:cubicBezTo>
                      <a:pt x="74200" y="114586"/>
                      <a:pt x="61913" y="119634"/>
                      <a:pt x="51721" y="129731"/>
                    </a:cubicBezTo>
                    <a:cubicBezTo>
                      <a:pt x="41529" y="139827"/>
                      <a:pt x="36386" y="155448"/>
                      <a:pt x="36386" y="176689"/>
                    </a:cubicBezTo>
                    <a:cubicBezTo>
                      <a:pt x="36386" y="198120"/>
                      <a:pt x="41529" y="213932"/>
                      <a:pt x="51721" y="224314"/>
                    </a:cubicBezTo>
                    <a:cubicBezTo>
                      <a:pt x="61913" y="234696"/>
                      <a:pt x="74200" y="239840"/>
                      <a:pt x="88582" y="239840"/>
                    </a:cubicBezTo>
                    <a:cubicBezTo>
                      <a:pt x="103346" y="239840"/>
                      <a:pt x="115348" y="234315"/>
                      <a:pt x="124396" y="22307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39"/>
              <p:cNvSpPr/>
              <p:nvPr/>
            </p:nvSpPr>
            <p:spPr>
              <a:xfrm>
                <a:off x="8747092" y="1222914"/>
                <a:ext cx="154876" cy="191262"/>
              </a:xfrm>
              <a:custGeom>
                <a:avLst/>
                <a:gdLst/>
                <a:ahLst/>
                <a:cxnLst/>
                <a:rect l="l" t="t" r="r" b="b"/>
                <a:pathLst>
                  <a:path w="154876" h="191262" extrusionOk="0">
                    <a:moveTo>
                      <a:pt x="134588" y="19431"/>
                    </a:moveTo>
                    <a:cubicBezTo>
                      <a:pt x="148114" y="32385"/>
                      <a:pt x="154877" y="50959"/>
                      <a:pt x="154877" y="75152"/>
                    </a:cubicBezTo>
                    <a:lnTo>
                      <a:pt x="154877" y="187357"/>
                    </a:lnTo>
                    <a:lnTo>
                      <a:pt x="123444" y="187357"/>
                    </a:lnTo>
                    <a:cubicBezTo>
                      <a:pt x="122967" y="176784"/>
                      <a:pt x="122396" y="169259"/>
                      <a:pt x="121634" y="164783"/>
                    </a:cubicBezTo>
                    <a:cubicBezTo>
                      <a:pt x="110299" y="182404"/>
                      <a:pt x="92202" y="191262"/>
                      <a:pt x="67342" y="191262"/>
                    </a:cubicBezTo>
                    <a:cubicBezTo>
                      <a:pt x="55150" y="191262"/>
                      <a:pt x="43910" y="189071"/>
                      <a:pt x="33623" y="184595"/>
                    </a:cubicBezTo>
                    <a:cubicBezTo>
                      <a:pt x="23336" y="180118"/>
                      <a:pt x="15240" y="173641"/>
                      <a:pt x="9144" y="165164"/>
                    </a:cubicBezTo>
                    <a:cubicBezTo>
                      <a:pt x="3048" y="156686"/>
                      <a:pt x="0" y="146495"/>
                      <a:pt x="0" y="134493"/>
                    </a:cubicBezTo>
                    <a:cubicBezTo>
                      <a:pt x="0" y="116396"/>
                      <a:pt x="7429" y="102013"/>
                      <a:pt x="22193" y="91440"/>
                    </a:cubicBezTo>
                    <a:cubicBezTo>
                      <a:pt x="36957" y="80867"/>
                      <a:pt x="55912" y="75533"/>
                      <a:pt x="78962" y="75533"/>
                    </a:cubicBezTo>
                    <a:cubicBezTo>
                      <a:pt x="91916" y="75533"/>
                      <a:pt x="105156" y="77343"/>
                      <a:pt x="118776" y="80867"/>
                    </a:cubicBezTo>
                    <a:lnTo>
                      <a:pt x="118776" y="80105"/>
                    </a:lnTo>
                    <a:cubicBezTo>
                      <a:pt x="118776" y="63436"/>
                      <a:pt x="115443" y="51149"/>
                      <a:pt x="108871" y="43244"/>
                    </a:cubicBezTo>
                    <a:cubicBezTo>
                      <a:pt x="102298" y="35338"/>
                      <a:pt x="92393" y="31432"/>
                      <a:pt x="79248" y="31432"/>
                    </a:cubicBezTo>
                    <a:cubicBezTo>
                      <a:pt x="68675" y="31432"/>
                      <a:pt x="59817" y="33719"/>
                      <a:pt x="52578" y="38290"/>
                    </a:cubicBezTo>
                    <a:cubicBezTo>
                      <a:pt x="45434" y="42862"/>
                      <a:pt x="39338" y="49530"/>
                      <a:pt x="34385" y="58198"/>
                    </a:cubicBezTo>
                    <a:lnTo>
                      <a:pt x="7525" y="42672"/>
                    </a:lnTo>
                    <a:cubicBezTo>
                      <a:pt x="13430" y="29718"/>
                      <a:pt x="22955" y="19431"/>
                      <a:pt x="36100" y="11620"/>
                    </a:cubicBezTo>
                    <a:cubicBezTo>
                      <a:pt x="49244" y="3810"/>
                      <a:pt x="64294" y="0"/>
                      <a:pt x="81248" y="0"/>
                    </a:cubicBezTo>
                    <a:cubicBezTo>
                      <a:pt x="103346" y="95"/>
                      <a:pt x="121062" y="6572"/>
                      <a:pt x="134588" y="19431"/>
                    </a:cubicBezTo>
                    <a:close/>
                    <a:moveTo>
                      <a:pt x="118872" y="108395"/>
                    </a:moveTo>
                    <a:cubicBezTo>
                      <a:pt x="104775" y="104870"/>
                      <a:pt x="92393" y="103060"/>
                      <a:pt x="81819" y="103060"/>
                    </a:cubicBezTo>
                    <a:cubicBezTo>
                      <a:pt x="67723" y="103060"/>
                      <a:pt x="56769" y="105727"/>
                      <a:pt x="49053" y="111157"/>
                    </a:cubicBezTo>
                    <a:cubicBezTo>
                      <a:pt x="41243" y="116586"/>
                      <a:pt x="37433" y="124111"/>
                      <a:pt x="37433" y="133731"/>
                    </a:cubicBezTo>
                    <a:cubicBezTo>
                      <a:pt x="37433" y="142399"/>
                      <a:pt x="40577" y="149352"/>
                      <a:pt x="46958" y="154400"/>
                    </a:cubicBezTo>
                    <a:cubicBezTo>
                      <a:pt x="53340" y="159448"/>
                      <a:pt x="61626" y="162020"/>
                      <a:pt x="72009" y="162020"/>
                    </a:cubicBezTo>
                    <a:cubicBezTo>
                      <a:pt x="84963" y="162020"/>
                      <a:pt x="96012" y="158306"/>
                      <a:pt x="105156" y="150876"/>
                    </a:cubicBezTo>
                    <a:cubicBezTo>
                      <a:pt x="114300" y="143447"/>
                      <a:pt x="118872" y="133160"/>
                      <a:pt x="118872" y="120015"/>
                    </a:cubicBezTo>
                    <a:lnTo>
                      <a:pt x="118872" y="10839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39"/>
              <p:cNvSpPr/>
              <p:nvPr/>
            </p:nvSpPr>
            <p:spPr>
              <a:xfrm>
                <a:off x="8939974" y="1222914"/>
                <a:ext cx="179260" cy="191262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2" extrusionOk="0">
                    <a:moveTo>
                      <a:pt x="12382" y="45910"/>
                    </a:moveTo>
                    <a:cubicBezTo>
                      <a:pt x="20574" y="31337"/>
                      <a:pt x="31623" y="20002"/>
                      <a:pt x="45339" y="12001"/>
                    </a:cubicBezTo>
                    <a:cubicBezTo>
                      <a:pt x="59055" y="4001"/>
                      <a:pt x="74009" y="0"/>
                      <a:pt x="90011" y="0"/>
                    </a:cubicBezTo>
                    <a:cubicBezTo>
                      <a:pt x="105727" y="0"/>
                      <a:pt x="120491" y="4001"/>
                      <a:pt x="134112" y="12001"/>
                    </a:cubicBezTo>
                    <a:cubicBezTo>
                      <a:pt x="147733" y="20002"/>
                      <a:pt x="158686" y="31242"/>
                      <a:pt x="166878" y="45910"/>
                    </a:cubicBezTo>
                    <a:cubicBezTo>
                      <a:pt x="175070" y="60484"/>
                      <a:pt x="179261" y="77057"/>
                      <a:pt x="179261" y="95631"/>
                    </a:cubicBezTo>
                    <a:cubicBezTo>
                      <a:pt x="179261" y="114205"/>
                      <a:pt x="175164" y="130778"/>
                      <a:pt x="166878" y="145352"/>
                    </a:cubicBezTo>
                    <a:cubicBezTo>
                      <a:pt x="158686" y="159925"/>
                      <a:pt x="147733" y="171260"/>
                      <a:pt x="134112" y="179260"/>
                    </a:cubicBezTo>
                    <a:cubicBezTo>
                      <a:pt x="120491" y="187261"/>
                      <a:pt x="105727" y="191262"/>
                      <a:pt x="90011" y="191262"/>
                    </a:cubicBezTo>
                    <a:cubicBezTo>
                      <a:pt x="74009" y="191262"/>
                      <a:pt x="59150" y="187261"/>
                      <a:pt x="45339" y="179260"/>
                    </a:cubicBezTo>
                    <a:cubicBezTo>
                      <a:pt x="31623" y="171260"/>
                      <a:pt x="20574" y="160020"/>
                      <a:pt x="12382" y="145352"/>
                    </a:cubicBezTo>
                    <a:cubicBezTo>
                      <a:pt x="4191" y="130778"/>
                      <a:pt x="0" y="114205"/>
                      <a:pt x="0" y="95631"/>
                    </a:cubicBezTo>
                    <a:cubicBezTo>
                      <a:pt x="95" y="77057"/>
                      <a:pt x="4191" y="60484"/>
                      <a:pt x="12382" y="45910"/>
                    </a:cubicBezTo>
                    <a:close/>
                    <a:moveTo>
                      <a:pt x="52768" y="141542"/>
                    </a:moveTo>
                    <a:cubicBezTo>
                      <a:pt x="62484" y="152876"/>
                      <a:pt x="74866" y="158496"/>
                      <a:pt x="89630" y="158496"/>
                    </a:cubicBezTo>
                    <a:cubicBezTo>
                      <a:pt x="104680" y="158496"/>
                      <a:pt x="117062" y="152876"/>
                      <a:pt x="126682" y="141542"/>
                    </a:cubicBezTo>
                    <a:cubicBezTo>
                      <a:pt x="136303" y="130207"/>
                      <a:pt x="141161" y="114967"/>
                      <a:pt x="141161" y="95631"/>
                    </a:cubicBezTo>
                    <a:cubicBezTo>
                      <a:pt x="141161" y="76390"/>
                      <a:pt x="136303" y="61055"/>
                      <a:pt x="126492" y="49816"/>
                    </a:cubicBezTo>
                    <a:cubicBezTo>
                      <a:pt x="116777" y="38481"/>
                      <a:pt x="104489" y="32861"/>
                      <a:pt x="89630" y="32861"/>
                    </a:cubicBezTo>
                    <a:cubicBezTo>
                      <a:pt x="74771" y="32861"/>
                      <a:pt x="62484" y="38481"/>
                      <a:pt x="52768" y="49816"/>
                    </a:cubicBezTo>
                    <a:cubicBezTo>
                      <a:pt x="43053" y="61150"/>
                      <a:pt x="38100" y="76390"/>
                      <a:pt x="38100" y="95631"/>
                    </a:cubicBezTo>
                    <a:cubicBezTo>
                      <a:pt x="38195" y="114967"/>
                      <a:pt x="43053" y="130207"/>
                      <a:pt x="52768" y="14154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39"/>
              <p:cNvSpPr/>
              <p:nvPr/>
            </p:nvSpPr>
            <p:spPr>
              <a:xfrm>
                <a:off x="9142856" y="1367313"/>
                <a:ext cx="45815" cy="47243"/>
              </a:xfrm>
              <a:custGeom>
                <a:avLst/>
                <a:gdLst/>
                <a:ahLst/>
                <a:cxnLst/>
                <a:rect l="l" t="t" r="r" b="b"/>
                <a:pathLst>
                  <a:path w="45815" h="47243" extrusionOk="0">
                    <a:moveTo>
                      <a:pt x="6572" y="40196"/>
                    </a:moveTo>
                    <a:cubicBezTo>
                      <a:pt x="2191" y="35528"/>
                      <a:pt x="0" y="30004"/>
                      <a:pt x="0" y="23622"/>
                    </a:cubicBezTo>
                    <a:cubicBezTo>
                      <a:pt x="0" y="17050"/>
                      <a:pt x="2191" y="11430"/>
                      <a:pt x="6572" y="6858"/>
                    </a:cubicBezTo>
                    <a:cubicBezTo>
                      <a:pt x="10954" y="2286"/>
                      <a:pt x="16288" y="0"/>
                      <a:pt x="22574" y="0"/>
                    </a:cubicBezTo>
                    <a:cubicBezTo>
                      <a:pt x="29146" y="0"/>
                      <a:pt x="34671" y="2286"/>
                      <a:pt x="39148" y="6858"/>
                    </a:cubicBezTo>
                    <a:cubicBezTo>
                      <a:pt x="43625" y="11430"/>
                      <a:pt x="45815" y="17050"/>
                      <a:pt x="45815" y="23622"/>
                    </a:cubicBezTo>
                    <a:cubicBezTo>
                      <a:pt x="45815" y="30004"/>
                      <a:pt x="43529" y="35528"/>
                      <a:pt x="38957" y="40196"/>
                    </a:cubicBezTo>
                    <a:cubicBezTo>
                      <a:pt x="34385" y="44863"/>
                      <a:pt x="28860" y="47244"/>
                      <a:pt x="22574" y="47244"/>
                    </a:cubicBezTo>
                    <a:cubicBezTo>
                      <a:pt x="16288" y="47244"/>
                      <a:pt x="10954" y="44863"/>
                      <a:pt x="6572" y="4019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39"/>
              <p:cNvSpPr/>
              <p:nvPr/>
            </p:nvSpPr>
            <p:spPr>
              <a:xfrm>
                <a:off x="9214294" y="1223009"/>
                <a:ext cx="156591" cy="191166"/>
              </a:xfrm>
              <a:custGeom>
                <a:avLst/>
                <a:gdLst/>
                <a:ahLst/>
                <a:cxnLst/>
                <a:rect l="l" t="t" r="r" b="b"/>
                <a:pathLst>
                  <a:path w="156591" h="191166" extrusionOk="0">
                    <a:moveTo>
                      <a:pt x="128683" y="135446"/>
                    </a:moveTo>
                    <a:lnTo>
                      <a:pt x="156591" y="151638"/>
                    </a:lnTo>
                    <a:cubicBezTo>
                      <a:pt x="150209" y="164783"/>
                      <a:pt x="141256" y="174689"/>
                      <a:pt x="129635" y="181261"/>
                    </a:cubicBezTo>
                    <a:cubicBezTo>
                      <a:pt x="118015" y="187833"/>
                      <a:pt x="104680" y="191167"/>
                      <a:pt x="89630" y="191167"/>
                    </a:cubicBezTo>
                    <a:cubicBezTo>
                      <a:pt x="73152" y="191167"/>
                      <a:pt x="58102" y="187262"/>
                      <a:pt x="44482" y="179546"/>
                    </a:cubicBezTo>
                    <a:cubicBezTo>
                      <a:pt x="30861" y="171831"/>
                      <a:pt x="20002" y="160687"/>
                      <a:pt x="12002" y="146209"/>
                    </a:cubicBezTo>
                    <a:cubicBezTo>
                      <a:pt x="4000" y="131731"/>
                      <a:pt x="0" y="114871"/>
                      <a:pt x="0" y="95536"/>
                    </a:cubicBezTo>
                    <a:cubicBezTo>
                      <a:pt x="0" y="76295"/>
                      <a:pt x="4000" y="59341"/>
                      <a:pt x="12002" y="44958"/>
                    </a:cubicBezTo>
                    <a:cubicBezTo>
                      <a:pt x="20002" y="30480"/>
                      <a:pt x="30861" y="19336"/>
                      <a:pt x="44482" y="11621"/>
                    </a:cubicBezTo>
                    <a:cubicBezTo>
                      <a:pt x="58102" y="3905"/>
                      <a:pt x="73152" y="0"/>
                      <a:pt x="89630" y="0"/>
                    </a:cubicBezTo>
                    <a:cubicBezTo>
                      <a:pt x="104680" y="0"/>
                      <a:pt x="118015" y="3334"/>
                      <a:pt x="129635" y="9906"/>
                    </a:cubicBezTo>
                    <a:cubicBezTo>
                      <a:pt x="141256" y="16478"/>
                      <a:pt x="150304" y="26384"/>
                      <a:pt x="156591" y="39529"/>
                    </a:cubicBezTo>
                    <a:lnTo>
                      <a:pt x="128683" y="55721"/>
                    </a:lnTo>
                    <a:cubicBezTo>
                      <a:pt x="118776" y="40672"/>
                      <a:pt x="105632" y="33147"/>
                      <a:pt x="89154" y="33147"/>
                    </a:cubicBezTo>
                    <a:cubicBezTo>
                      <a:pt x="73819" y="33147"/>
                      <a:pt x="61532" y="38767"/>
                      <a:pt x="52101" y="49911"/>
                    </a:cubicBezTo>
                    <a:cubicBezTo>
                      <a:pt x="42672" y="61055"/>
                      <a:pt x="38005" y="76295"/>
                      <a:pt x="38005" y="95631"/>
                    </a:cubicBezTo>
                    <a:cubicBezTo>
                      <a:pt x="38005" y="115157"/>
                      <a:pt x="42672" y="130493"/>
                      <a:pt x="52101" y="141637"/>
                    </a:cubicBezTo>
                    <a:cubicBezTo>
                      <a:pt x="61532" y="152781"/>
                      <a:pt x="73819" y="158401"/>
                      <a:pt x="89154" y="158401"/>
                    </a:cubicBezTo>
                    <a:cubicBezTo>
                      <a:pt x="105537" y="158401"/>
                      <a:pt x="118776" y="150781"/>
                      <a:pt x="128683" y="13544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39"/>
              <p:cNvSpPr/>
              <p:nvPr/>
            </p:nvSpPr>
            <p:spPr>
              <a:xfrm>
                <a:off x="9387649" y="1222914"/>
                <a:ext cx="179260" cy="191262"/>
              </a:xfrm>
              <a:custGeom>
                <a:avLst/>
                <a:gdLst/>
                <a:ahLst/>
                <a:cxnLst/>
                <a:rect l="l" t="t" r="r" b="b"/>
                <a:pathLst>
                  <a:path w="179260" h="191262" extrusionOk="0">
                    <a:moveTo>
                      <a:pt x="12382" y="45910"/>
                    </a:moveTo>
                    <a:cubicBezTo>
                      <a:pt x="20574" y="31337"/>
                      <a:pt x="31623" y="20002"/>
                      <a:pt x="45339" y="12001"/>
                    </a:cubicBezTo>
                    <a:cubicBezTo>
                      <a:pt x="59055" y="4001"/>
                      <a:pt x="74009" y="0"/>
                      <a:pt x="90011" y="0"/>
                    </a:cubicBezTo>
                    <a:cubicBezTo>
                      <a:pt x="105727" y="0"/>
                      <a:pt x="120491" y="4001"/>
                      <a:pt x="134112" y="12001"/>
                    </a:cubicBezTo>
                    <a:cubicBezTo>
                      <a:pt x="147733" y="20002"/>
                      <a:pt x="158686" y="31242"/>
                      <a:pt x="166878" y="45910"/>
                    </a:cubicBezTo>
                    <a:cubicBezTo>
                      <a:pt x="175070" y="60484"/>
                      <a:pt x="179261" y="77057"/>
                      <a:pt x="179261" y="95631"/>
                    </a:cubicBezTo>
                    <a:cubicBezTo>
                      <a:pt x="179261" y="114205"/>
                      <a:pt x="175164" y="130778"/>
                      <a:pt x="166878" y="145352"/>
                    </a:cubicBezTo>
                    <a:cubicBezTo>
                      <a:pt x="158686" y="159925"/>
                      <a:pt x="147733" y="171260"/>
                      <a:pt x="134112" y="179260"/>
                    </a:cubicBezTo>
                    <a:cubicBezTo>
                      <a:pt x="120491" y="187261"/>
                      <a:pt x="105727" y="191262"/>
                      <a:pt x="90011" y="191262"/>
                    </a:cubicBezTo>
                    <a:cubicBezTo>
                      <a:pt x="74009" y="191262"/>
                      <a:pt x="59150" y="187261"/>
                      <a:pt x="45339" y="179260"/>
                    </a:cubicBezTo>
                    <a:cubicBezTo>
                      <a:pt x="31623" y="171260"/>
                      <a:pt x="20574" y="160020"/>
                      <a:pt x="12382" y="145352"/>
                    </a:cubicBezTo>
                    <a:cubicBezTo>
                      <a:pt x="4191" y="130778"/>
                      <a:pt x="0" y="114205"/>
                      <a:pt x="0" y="95631"/>
                    </a:cubicBezTo>
                    <a:cubicBezTo>
                      <a:pt x="95" y="77057"/>
                      <a:pt x="4191" y="60484"/>
                      <a:pt x="12382" y="45910"/>
                    </a:cubicBezTo>
                    <a:close/>
                    <a:moveTo>
                      <a:pt x="52864" y="141542"/>
                    </a:moveTo>
                    <a:cubicBezTo>
                      <a:pt x="62579" y="152876"/>
                      <a:pt x="74962" y="158496"/>
                      <a:pt x="89725" y="158496"/>
                    </a:cubicBezTo>
                    <a:cubicBezTo>
                      <a:pt x="104775" y="158496"/>
                      <a:pt x="117157" y="152876"/>
                      <a:pt x="126778" y="141542"/>
                    </a:cubicBezTo>
                    <a:cubicBezTo>
                      <a:pt x="136398" y="130207"/>
                      <a:pt x="141255" y="114967"/>
                      <a:pt x="141255" y="95631"/>
                    </a:cubicBezTo>
                    <a:cubicBezTo>
                      <a:pt x="141255" y="76390"/>
                      <a:pt x="136398" y="61055"/>
                      <a:pt x="126587" y="49816"/>
                    </a:cubicBezTo>
                    <a:cubicBezTo>
                      <a:pt x="116871" y="38481"/>
                      <a:pt x="104584" y="32861"/>
                      <a:pt x="89725" y="32861"/>
                    </a:cubicBezTo>
                    <a:cubicBezTo>
                      <a:pt x="74866" y="32861"/>
                      <a:pt x="62579" y="38481"/>
                      <a:pt x="52864" y="49816"/>
                    </a:cubicBezTo>
                    <a:cubicBezTo>
                      <a:pt x="43148" y="61150"/>
                      <a:pt x="38195" y="76390"/>
                      <a:pt x="38195" y="95631"/>
                    </a:cubicBezTo>
                    <a:cubicBezTo>
                      <a:pt x="38195" y="114967"/>
                      <a:pt x="43053" y="130207"/>
                      <a:pt x="52864" y="14154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39"/>
              <p:cNvSpPr/>
              <p:nvPr/>
            </p:nvSpPr>
            <p:spPr>
              <a:xfrm>
                <a:off x="9607867" y="1223009"/>
                <a:ext cx="254698" cy="187356"/>
              </a:xfrm>
              <a:custGeom>
                <a:avLst/>
                <a:gdLst/>
                <a:ahLst/>
                <a:cxnLst/>
                <a:rect l="l" t="t" r="r" b="b"/>
                <a:pathLst>
                  <a:path w="254698" h="187356" extrusionOk="0">
                    <a:moveTo>
                      <a:pt x="238315" y="19241"/>
                    </a:moveTo>
                    <a:cubicBezTo>
                      <a:pt x="249269" y="32099"/>
                      <a:pt x="254698" y="50483"/>
                      <a:pt x="254698" y="74486"/>
                    </a:cubicBezTo>
                    <a:lnTo>
                      <a:pt x="254698" y="187357"/>
                    </a:lnTo>
                    <a:lnTo>
                      <a:pt x="219456" y="187357"/>
                    </a:lnTo>
                    <a:lnTo>
                      <a:pt x="219456" y="86392"/>
                    </a:lnTo>
                    <a:cubicBezTo>
                      <a:pt x="219456" y="69723"/>
                      <a:pt x="216598" y="56674"/>
                      <a:pt x="210978" y="47434"/>
                    </a:cubicBezTo>
                    <a:cubicBezTo>
                      <a:pt x="205359" y="38100"/>
                      <a:pt x="196882" y="33528"/>
                      <a:pt x="185547" y="33528"/>
                    </a:cubicBezTo>
                    <a:cubicBezTo>
                      <a:pt x="174021" y="33528"/>
                      <a:pt x="164402" y="38195"/>
                      <a:pt x="156781" y="47434"/>
                    </a:cubicBezTo>
                    <a:cubicBezTo>
                      <a:pt x="149161" y="56769"/>
                      <a:pt x="145352" y="69914"/>
                      <a:pt x="145352" y="87154"/>
                    </a:cubicBezTo>
                    <a:lnTo>
                      <a:pt x="145352" y="187357"/>
                    </a:lnTo>
                    <a:lnTo>
                      <a:pt x="109728" y="187357"/>
                    </a:lnTo>
                    <a:lnTo>
                      <a:pt x="109728" y="86392"/>
                    </a:lnTo>
                    <a:cubicBezTo>
                      <a:pt x="109728" y="69437"/>
                      <a:pt x="106966" y="56388"/>
                      <a:pt x="101441" y="47244"/>
                    </a:cubicBezTo>
                    <a:cubicBezTo>
                      <a:pt x="95917" y="38100"/>
                      <a:pt x="87535" y="33528"/>
                      <a:pt x="76200" y="33528"/>
                    </a:cubicBezTo>
                    <a:cubicBezTo>
                      <a:pt x="64675" y="33528"/>
                      <a:pt x="55054" y="38195"/>
                      <a:pt x="47434" y="47625"/>
                    </a:cubicBezTo>
                    <a:cubicBezTo>
                      <a:pt x="39814" y="57055"/>
                      <a:pt x="36004" y="70199"/>
                      <a:pt x="36004" y="87154"/>
                    </a:cubicBezTo>
                    <a:lnTo>
                      <a:pt x="36004" y="187357"/>
                    </a:lnTo>
                    <a:lnTo>
                      <a:pt x="0" y="187357"/>
                    </a:lnTo>
                    <a:lnTo>
                      <a:pt x="0" y="4191"/>
                    </a:lnTo>
                    <a:lnTo>
                      <a:pt x="31718" y="4191"/>
                    </a:lnTo>
                    <a:cubicBezTo>
                      <a:pt x="31909" y="11716"/>
                      <a:pt x="32575" y="20860"/>
                      <a:pt x="33528" y="31718"/>
                    </a:cubicBezTo>
                    <a:cubicBezTo>
                      <a:pt x="39624" y="21146"/>
                      <a:pt x="47244" y="13240"/>
                      <a:pt x="56483" y="7906"/>
                    </a:cubicBezTo>
                    <a:cubicBezTo>
                      <a:pt x="65722" y="2572"/>
                      <a:pt x="75724" y="0"/>
                      <a:pt x="86868" y="0"/>
                    </a:cubicBezTo>
                    <a:cubicBezTo>
                      <a:pt x="99060" y="0"/>
                      <a:pt x="109823" y="3239"/>
                      <a:pt x="119158" y="9716"/>
                    </a:cubicBezTo>
                    <a:cubicBezTo>
                      <a:pt x="128397" y="16193"/>
                      <a:pt x="135350" y="25622"/>
                      <a:pt x="139827" y="38100"/>
                    </a:cubicBezTo>
                    <a:cubicBezTo>
                      <a:pt x="145732" y="25432"/>
                      <a:pt x="153543" y="15907"/>
                      <a:pt x="163259" y="9525"/>
                    </a:cubicBezTo>
                    <a:cubicBezTo>
                      <a:pt x="172974" y="3143"/>
                      <a:pt x="183928" y="0"/>
                      <a:pt x="195929" y="0"/>
                    </a:cubicBezTo>
                    <a:cubicBezTo>
                      <a:pt x="213170" y="0"/>
                      <a:pt x="227362" y="6382"/>
                      <a:pt x="238315" y="1924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39"/>
              <p:cNvSpPr/>
              <p:nvPr/>
            </p:nvSpPr>
            <p:spPr>
              <a:xfrm>
                <a:off x="7693913" y="1532191"/>
                <a:ext cx="313658" cy="326993"/>
              </a:xfrm>
              <a:custGeom>
                <a:avLst/>
                <a:gdLst/>
                <a:ahLst/>
                <a:cxnLst/>
                <a:rect l="l" t="t" r="r" b="b"/>
                <a:pathLst>
                  <a:path w="313658" h="326993" extrusionOk="0">
                    <a:moveTo>
                      <a:pt x="19431" y="89821"/>
                    </a:moveTo>
                    <a:cubicBezTo>
                      <a:pt x="45529" y="109061"/>
                      <a:pt x="66104" y="125825"/>
                      <a:pt x="81153" y="139922"/>
                    </a:cubicBezTo>
                    <a:lnTo>
                      <a:pt x="61436" y="166402"/>
                    </a:lnTo>
                    <a:cubicBezTo>
                      <a:pt x="53721" y="158877"/>
                      <a:pt x="43719" y="150019"/>
                      <a:pt x="31432" y="139732"/>
                    </a:cubicBezTo>
                    <a:cubicBezTo>
                      <a:pt x="19145" y="129445"/>
                      <a:pt x="8763" y="121348"/>
                      <a:pt x="0" y="115252"/>
                    </a:cubicBezTo>
                    <a:lnTo>
                      <a:pt x="19431" y="89821"/>
                    </a:lnTo>
                    <a:close/>
                    <a:moveTo>
                      <a:pt x="9525" y="312801"/>
                    </a:moveTo>
                    <a:cubicBezTo>
                      <a:pt x="23431" y="271367"/>
                      <a:pt x="35719" y="229743"/>
                      <a:pt x="46577" y="187928"/>
                    </a:cubicBezTo>
                    <a:lnTo>
                      <a:pt x="76962" y="197072"/>
                    </a:lnTo>
                    <a:cubicBezTo>
                      <a:pt x="66866" y="237077"/>
                      <a:pt x="54959" y="278797"/>
                      <a:pt x="41338" y="322326"/>
                    </a:cubicBezTo>
                    <a:lnTo>
                      <a:pt x="9525" y="312801"/>
                    </a:lnTo>
                    <a:close/>
                    <a:moveTo>
                      <a:pt x="67437" y="76771"/>
                    </a:moveTo>
                    <a:cubicBezTo>
                      <a:pt x="59722" y="69723"/>
                      <a:pt x="50387" y="61817"/>
                      <a:pt x="39528" y="52959"/>
                    </a:cubicBezTo>
                    <a:cubicBezTo>
                      <a:pt x="28670" y="44101"/>
                      <a:pt x="19431" y="36862"/>
                      <a:pt x="11620" y="31242"/>
                    </a:cubicBezTo>
                    <a:lnTo>
                      <a:pt x="31052" y="5810"/>
                    </a:lnTo>
                    <a:cubicBezTo>
                      <a:pt x="39052" y="11240"/>
                      <a:pt x="48482" y="18193"/>
                      <a:pt x="59245" y="26670"/>
                    </a:cubicBezTo>
                    <a:cubicBezTo>
                      <a:pt x="70104" y="35147"/>
                      <a:pt x="79629" y="43148"/>
                      <a:pt x="87820" y="50673"/>
                    </a:cubicBezTo>
                    <a:lnTo>
                      <a:pt x="67437" y="76771"/>
                    </a:lnTo>
                    <a:close/>
                    <a:moveTo>
                      <a:pt x="313658" y="35814"/>
                    </a:moveTo>
                    <a:lnTo>
                      <a:pt x="313658" y="60198"/>
                    </a:lnTo>
                    <a:cubicBezTo>
                      <a:pt x="313658" y="91916"/>
                      <a:pt x="313087" y="128206"/>
                      <a:pt x="312039" y="169069"/>
                    </a:cubicBezTo>
                    <a:cubicBezTo>
                      <a:pt x="310991" y="209836"/>
                      <a:pt x="309467" y="247650"/>
                      <a:pt x="307657" y="282511"/>
                    </a:cubicBezTo>
                    <a:cubicBezTo>
                      <a:pt x="306705" y="298228"/>
                      <a:pt x="303086" y="309563"/>
                      <a:pt x="296894" y="316421"/>
                    </a:cubicBezTo>
                    <a:cubicBezTo>
                      <a:pt x="290608" y="323279"/>
                      <a:pt x="280225" y="326803"/>
                      <a:pt x="265652" y="326993"/>
                    </a:cubicBezTo>
                    <a:lnTo>
                      <a:pt x="254318" y="326993"/>
                    </a:lnTo>
                    <a:cubicBezTo>
                      <a:pt x="239268" y="326993"/>
                      <a:pt x="226409" y="326422"/>
                      <a:pt x="215836" y="325184"/>
                    </a:cubicBezTo>
                    <a:lnTo>
                      <a:pt x="209455" y="295942"/>
                    </a:lnTo>
                    <a:cubicBezTo>
                      <a:pt x="225933" y="297847"/>
                      <a:pt x="240697" y="298609"/>
                      <a:pt x="253936" y="298418"/>
                    </a:cubicBezTo>
                    <a:cubicBezTo>
                      <a:pt x="261747" y="298228"/>
                      <a:pt x="267081" y="295846"/>
                      <a:pt x="270129" y="291560"/>
                    </a:cubicBezTo>
                    <a:cubicBezTo>
                      <a:pt x="273177" y="287179"/>
                      <a:pt x="275082" y="279749"/>
                      <a:pt x="275749" y="269177"/>
                    </a:cubicBezTo>
                    <a:cubicBezTo>
                      <a:pt x="277368" y="241173"/>
                      <a:pt x="278702" y="210312"/>
                      <a:pt x="279845" y="176594"/>
                    </a:cubicBezTo>
                    <a:cubicBezTo>
                      <a:pt x="280892" y="142875"/>
                      <a:pt x="281464" y="112871"/>
                      <a:pt x="281464" y="86773"/>
                    </a:cubicBezTo>
                    <a:lnTo>
                      <a:pt x="281464" y="66294"/>
                    </a:lnTo>
                    <a:lnTo>
                      <a:pt x="133731" y="66294"/>
                    </a:lnTo>
                    <a:cubicBezTo>
                      <a:pt x="123158" y="83248"/>
                      <a:pt x="111347" y="99441"/>
                      <a:pt x="98488" y="114967"/>
                    </a:cubicBezTo>
                    <a:lnTo>
                      <a:pt x="73057" y="97726"/>
                    </a:lnTo>
                    <a:cubicBezTo>
                      <a:pt x="86963" y="81058"/>
                      <a:pt x="99155" y="64294"/>
                      <a:pt x="109728" y="47625"/>
                    </a:cubicBezTo>
                    <a:cubicBezTo>
                      <a:pt x="120301" y="30956"/>
                      <a:pt x="128301" y="15049"/>
                      <a:pt x="133731" y="0"/>
                    </a:cubicBezTo>
                    <a:lnTo>
                      <a:pt x="164782" y="6668"/>
                    </a:lnTo>
                    <a:cubicBezTo>
                      <a:pt x="160306" y="17240"/>
                      <a:pt x="155734" y="27051"/>
                      <a:pt x="151066" y="35909"/>
                    </a:cubicBezTo>
                    <a:lnTo>
                      <a:pt x="313658" y="35909"/>
                    </a:lnTo>
                    <a:close/>
                    <a:moveTo>
                      <a:pt x="100965" y="211836"/>
                    </a:moveTo>
                    <a:lnTo>
                      <a:pt x="128492" y="211836"/>
                    </a:lnTo>
                    <a:lnTo>
                      <a:pt x="128492" y="254508"/>
                    </a:lnTo>
                    <a:lnTo>
                      <a:pt x="162401" y="254508"/>
                    </a:lnTo>
                    <a:lnTo>
                      <a:pt x="162401" y="194881"/>
                    </a:lnTo>
                    <a:lnTo>
                      <a:pt x="90106" y="194881"/>
                    </a:lnTo>
                    <a:lnTo>
                      <a:pt x="90106" y="167735"/>
                    </a:lnTo>
                    <a:lnTo>
                      <a:pt x="162401" y="167735"/>
                    </a:lnTo>
                    <a:lnTo>
                      <a:pt x="162401" y="131445"/>
                    </a:lnTo>
                    <a:lnTo>
                      <a:pt x="141256" y="131445"/>
                    </a:lnTo>
                    <a:cubicBezTo>
                      <a:pt x="134398" y="142018"/>
                      <a:pt x="127730" y="151447"/>
                      <a:pt x="121158" y="159639"/>
                    </a:cubicBezTo>
                    <a:lnTo>
                      <a:pt x="96488" y="144494"/>
                    </a:lnTo>
                    <a:cubicBezTo>
                      <a:pt x="106394" y="132778"/>
                      <a:pt x="114585" y="121825"/>
                      <a:pt x="121158" y="111728"/>
                    </a:cubicBezTo>
                    <a:cubicBezTo>
                      <a:pt x="127730" y="101632"/>
                      <a:pt x="133826" y="90488"/>
                      <a:pt x="139541" y="78200"/>
                    </a:cubicBezTo>
                    <a:lnTo>
                      <a:pt x="166021" y="84582"/>
                    </a:lnTo>
                    <a:cubicBezTo>
                      <a:pt x="161830" y="94202"/>
                      <a:pt x="158686" y="100679"/>
                      <a:pt x="156876" y="104013"/>
                    </a:cubicBezTo>
                    <a:lnTo>
                      <a:pt x="251079" y="104013"/>
                    </a:lnTo>
                    <a:lnTo>
                      <a:pt x="251079" y="131540"/>
                    </a:lnTo>
                    <a:lnTo>
                      <a:pt x="193262" y="131540"/>
                    </a:lnTo>
                    <a:lnTo>
                      <a:pt x="193262" y="167830"/>
                    </a:lnTo>
                    <a:lnTo>
                      <a:pt x="263843" y="167830"/>
                    </a:lnTo>
                    <a:lnTo>
                      <a:pt x="263843" y="194977"/>
                    </a:lnTo>
                    <a:lnTo>
                      <a:pt x="193262" y="194977"/>
                    </a:lnTo>
                    <a:lnTo>
                      <a:pt x="193262" y="254603"/>
                    </a:lnTo>
                    <a:lnTo>
                      <a:pt x="224694" y="254603"/>
                    </a:lnTo>
                    <a:lnTo>
                      <a:pt x="224694" y="211550"/>
                    </a:lnTo>
                    <a:lnTo>
                      <a:pt x="251841" y="211550"/>
                    </a:lnTo>
                    <a:lnTo>
                      <a:pt x="251841" y="281083"/>
                    </a:lnTo>
                    <a:lnTo>
                      <a:pt x="101155" y="281083"/>
                    </a:lnTo>
                    <a:lnTo>
                      <a:pt x="101155" y="211836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39"/>
              <p:cNvSpPr/>
              <p:nvPr/>
            </p:nvSpPr>
            <p:spPr>
              <a:xfrm>
                <a:off x="8056911" y="1535620"/>
                <a:ext cx="300608" cy="313848"/>
              </a:xfrm>
              <a:custGeom>
                <a:avLst/>
                <a:gdLst/>
                <a:ahLst/>
                <a:cxnLst/>
                <a:rect l="l" t="t" r="r" b="b"/>
                <a:pathLst>
                  <a:path w="300608" h="313848" extrusionOk="0">
                    <a:moveTo>
                      <a:pt x="238887" y="282130"/>
                    </a:moveTo>
                    <a:lnTo>
                      <a:pt x="300609" y="282130"/>
                    </a:lnTo>
                    <a:lnTo>
                      <a:pt x="300609" y="313849"/>
                    </a:lnTo>
                    <a:lnTo>
                      <a:pt x="0" y="313849"/>
                    </a:lnTo>
                    <a:lnTo>
                      <a:pt x="0" y="282130"/>
                    </a:lnTo>
                    <a:lnTo>
                      <a:pt x="131636" y="282130"/>
                    </a:lnTo>
                    <a:lnTo>
                      <a:pt x="131636" y="219361"/>
                    </a:lnTo>
                    <a:lnTo>
                      <a:pt x="27527" y="219361"/>
                    </a:lnTo>
                    <a:lnTo>
                      <a:pt x="27527" y="187642"/>
                    </a:lnTo>
                    <a:lnTo>
                      <a:pt x="131636" y="187642"/>
                    </a:lnTo>
                    <a:lnTo>
                      <a:pt x="131636" y="144209"/>
                    </a:lnTo>
                    <a:lnTo>
                      <a:pt x="14192" y="144209"/>
                    </a:lnTo>
                    <a:lnTo>
                      <a:pt x="14192" y="112776"/>
                    </a:lnTo>
                    <a:lnTo>
                      <a:pt x="287655" y="112776"/>
                    </a:lnTo>
                    <a:lnTo>
                      <a:pt x="287655" y="144209"/>
                    </a:lnTo>
                    <a:lnTo>
                      <a:pt x="165925" y="144209"/>
                    </a:lnTo>
                    <a:lnTo>
                      <a:pt x="165925" y="187642"/>
                    </a:lnTo>
                    <a:lnTo>
                      <a:pt x="273558" y="187642"/>
                    </a:lnTo>
                    <a:lnTo>
                      <a:pt x="273558" y="219361"/>
                    </a:lnTo>
                    <a:lnTo>
                      <a:pt x="165925" y="219361"/>
                    </a:lnTo>
                    <a:lnTo>
                      <a:pt x="165925" y="282130"/>
                    </a:lnTo>
                    <a:lnTo>
                      <a:pt x="235077" y="282130"/>
                    </a:lnTo>
                    <a:cubicBezTo>
                      <a:pt x="220980" y="262890"/>
                      <a:pt x="210502" y="248888"/>
                      <a:pt x="203645" y="240125"/>
                    </a:cubicBezTo>
                    <a:lnTo>
                      <a:pt x="229076" y="220694"/>
                    </a:lnTo>
                    <a:cubicBezTo>
                      <a:pt x="244412" y="240030"/>
                      <a:pt x="255651" y="254603"/>
                      <a:pt x="262985" y="264414"/>
                    </a:cubicBezTo>
                    <a:lnTo>
                      <a:pt x="238887" y="282130"/>
                    </a:lnTo>
                    <a:close/>
                    <a:moveTo>
                      <a:pt x="38862" y="67723"/>
                    </a:moveTo>
                    <a:lnTo>
                      <a:pt x="38862" y="99155"/>
                    </a:lnTo>
                    <a:lnTo>
                      <a:pt x="5334" y="99155"/>
                    </a:lnTo>
                    <a:lnTo>
                      <a:pt x="5334" y="36671"/>
                    </a:lnTo>
                    <a:lnTo>
                      <a:pt x="133065" y="36671"/>
                    </a:lnTo>
                    <a:lnTo>
                      <a:pt x="121063" y="5620"/>
                    </a:lnTo>
                    <a:lnTo>
                      <a:pt x="157734" y="0"/>
                    </a:lnTo>
                    <a:lnTo>
                      <a:pt x="160877" y="8477"/>
                    </a:lnTo>
                    <a:lnTo>
                      <a:pt x="171831" y="36671"/>
                    </a:lnTo>
                    <a:lnTo>
                      <a:pt x="296418" y="36671"/>
                    </a:lnTo>
                    <a:lnTo>
                      <a:pt x="296418" y="99155"/>
                    </a:lnTo>
                    <a:lnTo>
                      <a:pt x="261461" y="99155"/>
                    </a:lnTo>
                    <a:lnTo>
                      <a:pt x="261461" y="67723"/>
                    </a:lnTo>
                    <a:lnTo>
                      <a:pt x="38862" y="67723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39"/>
              <p:cNvSpPr/>
              <p:nvPr/>
            </p:nvSpPr>
            <p:spPr>
              <a:xfrm>
                <a:off x="8405525" y="1711928"/>
                <a:ext cx="129445" cy="30384"/>
              </a:xfrm>
              <a:custGeom>
                <a:avLst/>
                <a:gdLst/>
                <a:ahLst/>
                <a:cxnLst/>
                <a:rect l="l" t="t" r="r" b="b"/>
                <a:pathLst>
                  <a:path w="129445" h="30384" extrusionOk="0">
                    <a:moveTo>
                      <a:pt x="0" y="30385"/>
                    </a:moveTo>
                    <a:lnTo>
                      <a:pt x="0" y="0"/>
                    </a:lnTo>
                    <a:lnTo>
                      <a:pt x="129445" y="0"/>
                    </a:lnTo>
                    <a:lnTo>
                      <a:pt x="129445" y="30385"/>
                    </a:lnTo>
                    <a:lnTo>
                      <a:pt x="0" y="3038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39"/>
              <p:cNvSpPr/>
              <p:nvPr/>
            </p:nvSpPr>
            <p:spPr>
              <a:xfrm>
                <a:off x="8569356" y="1536001"/>
                <a:ext cx="327279" cy="323850"/>
              </a:xfrm>
              <a:custGeom>
                <a:avLst/>
                <a:gdLst/>
                <a:ahLst/>
                <a:cxnLst/>
                <a:rect l="l" t="t" r="r" b="b"/>
                <a:pathLst>
                  <a:path w="327279" h="323850" extrusionOk="0">
                    <a:moveTo>
                      <a:pt x="138208" y="94488"/>
                    </a:moveTo>
                    <a:cubicBezTo>
                      <a:pt x="134208" y="127635"/>
                      <a:pt x="130016" y="154591"/>
                      <a:pt x="125539" y="175260"/>
                    </a:cubicBezTo>
                    <a:cubicBezTo>
                      <a:pt x="121063" y="195929"/>
                      <a:pt x="115062" y="214313"/>
                      <a:pt x="107538" y="230315"/>
                    </a:cubicBezTo>
                    <a:lnTo>
                      <a:pt x="154496" y="268796"/>
                    </a:lnTo>
                    <a:lnTo>
                      <a:pt x="131922" y="296323"/>
                    </a:lnTo>
                    <a:cubicBezTo>
                      <a:pt x="118967" y="284321"/>
                      <a:pt x="104966" y="272129"/>
                      <a:pt x="89916" y="259651"/>
                    </a:cubicBezTo>
                    <a:cubicBezTo>
                      <a:pt x="82391" y="270034"/>
                      <a:pt x="73247" y="280321"/>
                      <a:pt x="62579" y="290513"/>
                    </a:cubicBezTo>
                    <a:cubicBezTo>
                      <a:pt x="51911" y="300704"/>
                      <a:pt x="38862" y="311849"/>
                      <a:pt x="23622" y="323850"/>
                    </a:cubicBezTo>
                    <a:lnTo>
                      <a:pt x="0" y="298799"/>
                    </a:lnTo>
                    <a:cubicBezTo>
                      <a:pt x="14859" y="287465"/>
                      <a:pt x="27242" y="277082"/>
                      <a:pt x="37433" y="267557"/>
                    </a:cubicBezTo>
                    <a:cubicBezTo>
                      <a:pt x="47530" y="258032"/>
                      <a:pt x="56198" y="248126"/>
                      <a:pt x="63532" y="237744"/>
                    </a:cubicBezTo>
                    <a:cubicBezTo>
                      <a:pt x="44482" y="222504"/>
                      <a:pt x="28575" y="210122"/>
                      <a:pt x="15907" y="200692"/>
                    </a:cubicBezTo>
                    <a:cubicBezTo>
                      <a:pt x="24575" y="169164"/>
                      <a:pt x="32004" y="134398"/>
                      <a:pt x="38100" y="96298"/>
                    </a:cubicBezTo>
                    <a:lnTo>
                      <a:pt x="5239" y="96298"/>
                    </a:lnTo>
                    <a:lnTo>
                      <a:pt x="5239" y="62770"/>
                    </a:lnTo>
                    <a:lnTo>
                      <a:pt x="42958" y="62770"/>
                    </a:lnTo>
                    <a:cubicBezTo>
                      <a:pt x="46197" y="36862"/>
                      <a:pt x="48483" y="16002"/>
                      <a:pt x="49625" y="0"/>
                    </a:cubicBezTo>
                    <a:lnTo>
                      <a:pt x="82487" y="2477"/>
                    </a:lnTo>
                    <a:cubicBezTo>
                      <a:pt x="80391" y="22193"/>
                      <a:pt x="77914" y="42386"/>
                      <a:pt x="75057" y="62770"/>
                    </a:cubicBezTo>
                    <a:lnTo>
                      <a:pt x="138208" y="62770"/>
                    </a:lnTo>
                    <a:lnTo>
                      <a:pt x="138208" y="94488"/>
                    </a:lnTo>
                    <a:close/>
                    <a:moveTo>
                      <a:pt x="80296" y="208788"/>
                    </a:moveTo>
                    <a:cubicBezTo>
                      <a:pt x="86678" y="195167"/>
                      <a:pt x="91916" y="179356"/>
                      <a:pt x="96203" y="161544"/>
                    </a:cubicBezTo>
                    <a:cubicBezTo>
                      <a:pt x="100394" y="143637"/>
                      <a:pt x="104204" y="121920"/>
                      <a:pt x="107538" y="96298"/>
                    </a:cubicBezTo>
                    <a:lnTo>
                      <a:pt x="69818" y="96298"/>
                    </a:lnTo>
                    <a:cubicBezTo>
                      <a:pt x="63913" y="131540"/>
                      <a:pt x="57721" y="161449"/>
                      <a:pt x="51149" y="185928"/>
                    </a:cubicBezTo>
                    <a:cubicBezTo>
                      <a:pt x="62770" y="194501"/>
                      <a:pt x="72580" y="202216"/>
                      <a:pt x="80296" y="208788"/>
                    </a:cubicBezTo>
                    <a:close/>
                    <a:moveTo>
                      <a:pt x="327279" y="147066"/>
                    </a:moveTo>
                    <a:lnTo>
                      <a:pt x="327279" y="180213"/>
                    </a:lnTo>
                    <a:lnTo>
                      <a:pt x="250413" y="180213"/>
                    </a:lnTo>
                    <a:lnTo>
                      <a:pt x="250413" y="276511"/>
                    </a:lnTo>
                    <a:cubicBezTo>
                      <a:pt x="250413" y="292703"/>
                      <a:pt x="247174" y="304133"/>
                      <a:pt x="240697" y="310706"/>
                    </a:cubicBezTo>
                    <a:cubicBezTo>
                      <a:pt x="234220" y="317278"/>
                      <a:pt x="223076" y="320612"/>
                      <a:pt x="207359" y="320612"/>
                    </a:cubicBezTo>
                    <a:cubicBezTo>
                      <a:pt x="192977" y="320612"/>
                      <a:pt x="180690" y="320040"/>
                      <a:pt x="170307" y="318802"/>
                    </a:cubicBezTo>
                    <a:lnTo>
                      <a:pt x="163259" y="285655"/>
                    </a:lnTo>
                    <a:cubicBezTo>
                      <a:pt x="175260" y="287750"/>
                      <a:pt x="187166" y="288798"/>
                      <a:pt x="198882" y="288798"/>
                    </a:cubicBezTo>
                    <a:cubicBezTo>
                      <a:pt x="206121" y="288798"/>
                      <a:pt x="210979" y="287179"/>
                      <a:pt x="213360" y="284036"/>
                    </a:cubicBezTo>
                    <a:cubicBezTo>
                      <a:pt x="215741" y="280892"/>
                      <a:pt x="216884" y="274415"/>
                      <a:pt x="216884" y="264795"/>
                    </a:cubicBezTo>
                    <a:lnTo>
                      <a:pt x="216884" y="180118"/>
                    </a:lnTo>
                    <a:lnTo>
                      <a:pt x="144875" y="180118"/>
                    </a:lnTo>
                    <a:lnTo>
                      <a:pt x="144875" y="147066"/>
                    </a:lnTo>
                    <a:lnTo>
                      <a:pt x="216884" y="147066"/>
                    </a:lnTo>
                    <a:lnTo>
                      <a:pt x="216884" y="108299"/>
                    </a:lnTo>
                    <a:lnTo>
                      <a:pt x="273368" y="54293"/>
                    </a:lnTo>
                    <a:lnTo>
                      <a:pt x="155924" y="54293"/>
                    </a:lnTo>
                    <a:lnTo>
                      <a:pt x="155924" y="22193"/>
                    </a:lnTo>
                    <a:lnTo>
                      <a:pt x="316802" y="22193"/>
                    </a:lnTo>
                    <a:lnTo>
                      <a:pt x="316802" y="53912"/>
                    </a:lnTo>
                    <a:lnTo>
                      <a:pt x="250507" y="120206"/>
                    </a:lnTo>
                    <a:lnTo>
                      <a:pt x="250507" y="146971"/>
                    </a:lnTo>
                    <a:lnTo>
                      <a:pt x="327279" y="146971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39"/>
              <p:cNvSpPr/>
              <p:nvPr/>
            </p:nvSpPr>
            <p:spPr>
              <a:xfrm>
                <a:off x="8925591" y="1554289"/>
                <a:ext cx="296322" cy="310610"/>
              </a:xfrm>
              <a:custGeom>
                <a:avLst/>
                <a:gdLst/>
                <a:ahLst/>
                <a:cxnLst/>
                <a:rect l="l" t="t" r="r" b="b"/>
                <a:pathLst>
                  <a:path w="296322" h="310610" extrusionOk="0">
                    <a:moveTo>
                      <a:pt x="31718" y="0"/>
                    </a:moveTo>
                    <a:lnTo>
                      <a:pt x="296323" y="0"/>
                    </a:lnTo>
                    <a:lnTo>
                      <a:pt x="296323" y="260413"/>
                    </a:lnTo>
                    <a:cubicBezTo>
                      <a:pt x="296323" y="271939"/>
                      <a:pt x="294799" y="280797"/>
                      <a:pt x="291941" y="286893"/>
                    </a:cubicBezTo>
                    <a:cubicBezTo>
                      <a:pt x="288988" y="292989"/>
                      <a:pt x="284226" y="297275"/>
                      <a:pt x="277653" y="299752"/>
                    </a:cubicBezTo>
                    <a:cubicBezTo>
                      <a:pt x="271082" y="302228"/>
                      <a:pt x="261747" y="303467"/>
                      <a:pt x="249745" y="303467"/>
                    </a:cubicBezTo>
                    <a:cubicBezTo>
                      <a:pt x="239839" y="303467"/>
                      <a:pt x="227838" y="302800"/>
                      <a:pt x="213741" y="301371"/>
                    </a:cubicBezTo>
                    <a:lnTo>
                      <a:pt x="208121" y="267843"/>
                    </a:lnTo>
                    <a:cubicBezTo>
                      <a:pt x="223171" y="269938"/>
                      <a:pt x="235648" y="271177"/>
                      <a:pt x="245554" y="271367"/>
                    </a:cubicBezTo>
                    <a:cubicBezTo>
                      <a:pt x="252793" y="271367"/>
                      <a:pt x="257651" y="269938"/>
                      <a:pt x="260032" y="266986"/>
                    </a:cubicBezTo>
                    <a:cubicBezTo>
                      <a:pt x="262414" y="264033"/>
                      <a:pt x="263557" y="258223"/>
                      <a:pt x="263557" y="249555"/>
                    </a:cubicBezTo>
                    <a:lnTo>
                      <a:pt x="263557" y="203740"/>
                    </a:lnTo>
                    <a:lnTo>
                      <a:pt x="180308" y="203740"/>
                    </a:lnTo>
                    <a:lnTo>
                      <a:pt x="180308" y="298990"/>
                    </a:lnTo>
                    <a:lnTo>
                      <a:pt x="147828" y="298990"/>
                    </a:lnTo>
                    <a:lnTo>
                      <a:pt x="147828" y="203740"/>
                    </a:lnTo>
                    <a:lnTo>
                      <a:pt x="63818" y="203740"/>
                    </a:lnTo>
                    <a:cubicBezTo>
                      <a:pt x="62198" y="222980"/>
                      <a:pt x="58769" y="240697"/>
                      <a:pt x="53626" y="256794"/>
                    </a:cubicBezTo>
                    <a:cubicBezTo>
                      <a:pt x="48482" y="272891"/>
                      <a:pt x="40577" y="290798"/>
                      <a:pt x="30003" y="310610"/>
                    </a:cubicBezTo>
                    <a:lnTo>
                      <a:pt x="0" y="294037"/>
                    </a:lnTo>
                    <a:cubicBezTo>
                      <a:pt x="9620" y="275654"/>
                      <a:pt x="16573" y="260509"/>
                      <a:pt x="20764" y="248507"/>
                    </a:cubicBezTo>
                    <a:cubicBezTo>
                      <a:pt x="25051" y="236506"/>
                      <a:pt x="27908" y="223171"/>
                      <a:pt x="29432" y="208502"/>
                    </a:cubicBezTo>
                    <a:cubicBezTo>
                      <a:pt x="30956" y="193834"/>
                      <a:pt x="31718" y="172974"/>
                      <a:pt x="31718" y="145923"/>
                    </a:cubicBezTo>
                    <a:lnTo>
                      <a:pt x="31718" y="0"/>
                    </a:lnTo>
                    <a:close/>
                    <a:moveTo>
                      <a:pt x="147828" y="87154"/>
                    </a:moveTo>
                    <a:lnTo>
                      <a:pt x="147828" y="32480"/>
                    </a:lnTo>
                    <a:lnTo>
                      <a:pt x="65627" y="32480"/>
                    </a:lnTo>
                    <a:lnTo>
                      <a:pt x="65627" y="87154"/>
                    </a:lnTo>
                    <a:lnTo>
                      <a:pt x="147828" y="87154"/>
                    </a:lnTo>
                    <a:close/>
                    <a:moveTo>
                      <a:pt x="65627" y="171450"/>
                    </a:moveTo>
                    <a:lnTo>
                      <a:pt x="147828" y="171450"/>
                    </a:lnTo>
                    <a:lnTo>
                      <a:pt x="147828" y="119634"/>
                    </a:lnTo>
                    <a:lnTo>
                      <a:pt x="65627" y="119634"/>
                    </a:lnTo>
                    <a:lnTo>
                      <a:pt x="65627" y="157734"/>
                    </a:lnTo>
                    <a:lnTo>
                      <a:pt x="65627" y="171450"/>
                    </a:lnTo>
                    <a:close/>
                    <a:moveTo>
                      <a:pt x="180213" y="87154"/>
                    </a:moveTo>
                    <a:lnTo>
                      <a:pt x="263461" y="87154"/>
                    </a:lnTo>
                    <a:lnTo>
                      <a:pt x="263461" y="32480"/>
                    </a:lnTo>
                    <a:lnTo>
                      <a:pt x="180213" y="32480"/>
                    </a:lnTo>
                    <a:lnTo>
                      <a:pt x="180213" y="87154"/>
                    </a:lnTo>
                    <a:close/>
                    <a:moveTo>
                      <a:pt x="180213" y="119539"/>
                    </a:moveTo>
                    <a:lnTo>
                      <a:pt x="180213" y="171355"/>
                    </a:lnTo>
                    <a:lnTo>
                      <a:pt x="263461" y="171355"/>
                    </a:lnTo>
                    <a:lnTo>
                      <a:pt x="263461" y="119539"/>
                    </a:lnTo>
                    <a:lnTo>
                      <a:pt x="180213" y="119539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39"/>
              <p:cNvSpPr/>
              <p:nvPr/>
            </p:nvSpPr>
            <p:spPr>
              <a:xfrm>
                <a:off x="9291827" y="1575435"/>
                <a:ext cx="176688" cy="258127"/>
              </a:xfrm>
              <a:custGeom>
                <a:avLst/>
                <a:gdLst/>
                <a:ahLst/>
                <a:cxnLst/>
                <a:rect l="l" t="t" r="r" b="b"/>
                <a:pathLst>
                  <a:path w="176688" h="258127" extrusionOk="0">
                    <a:moveTo>
                      <a:pt x="82486" y="0"/>
                    </a:moveTo>
                    <a:cubicBezTo>
                      <a:pt x="100869" y="0"/>
                      <a:pt x="117157" y="3429"/>
                      <a:pt x="131540" y="10192"/>
                    </a:cubicBezTo>
                    <a:cubicBezTo>
                      <a:pt x="145923" y="17050"/>
                      <a:pt x="156972" y="26670"/>
                      <a:pt x="164878" y="39148"/>
                    </a:cubicBezTo>
                    <a:cubicBezTo>
                      <a:pt x="172783" y="51625"/>
                      <a:pt x="176689" y="65818"/>
                      <a:pt x="176689" y="81820"/>
                    </a:cubicBezTo>
                    <a:cubicBezTo>
                      <a:pt x="176689" y="97822"/>
                      <a:pt x="172783" y="112014"/>
                      <a:pt x="164878" y="124301"/>
                    </a:cubicBezTo>
                    <a:cubicBezTo>
                      <a:pt x="156972" y="136684"/>
                      <a:pt x="145923" y="146209"/>
                      <a:pt x="131730" y="153067"/>
                    </a:cubicBezTo>
                    <a:cubicBezTo>
                      <a:pt x="117538" y="159925"/>
                      <a:pt x="101060" y="163259"/>
                      <a:pt x="82486" y="163259"/>
                    </a:cubicBezTo>
                    <a:lnTo>
                      <a:pt x="37719" y="163259"/>
                    </a:lnTo>
                    <a:lnTo>
                      <a:pt x="37719" y="258127"/>
                    </a:lnTo>
                    <a:lnTo>
                      <a:pt x="0" y="258127"/>
                    </a:lnTo>
                    <a:lnTo>
                      <a:pt x="0" y="0"/>
                    </a:lnTo>
                    <a:lnTo>
                      <a:pt x="82486" y="0"/>
                    </a:lnTo>
                    <a:close/>
                    <a:moveTo>
                      <a:pt x="77914" y="130492"/>
                    </a:moveTo>
                    <a:cubicBezTo>
                      <a:pt x="96488" y="130492"/>
                      <a:pt x="110871" y="126111"/>
                      <a:pt x="121158" y="117253"/>
                    </a:cubicBezTo>
                    <a:cubicBezTo>
                      <a:pt x="131350" y="108394"/>
                      <a:pt x="136493" y="96583"/>
                      <a:pt x="136493" y="81820"/>
                    </a:cubicBezTo>
                    <a:cubicBezTo>
                      <a:pt x="136493" y="67056"/>
                      <a:pt x="131350" y="55150"/>
                      <a:pt x="121158" y="46196"/>
                    </a:cubicBezTo>
                    <a:cubicBezTo>
                      <a:pt x="110966" y="37243"/>
                      <a:pt x="96488" y="32766"/>
                      <a:pt x="77914" y="32766"/>
                    </a:cubicBezTo>
                    <a:lnTo>
                      <a:pt x="37719" y="32766"/>
                    </a:lnTo>
                    <a:lnTo>
                      <a:pt x="37719" y="130492"/>
                    </a:lnTo>
                    <a:lnTo>
                      <a:pt x="77914" y="130492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39"/>
              <p:cNvSpPr/>
              <p:nvPr/>
            </p:nvSpPr>
            <p:spPr>
              <a:xfrm>
                <a:off x="9506330" y="1575435"/>
                <a:ext cx="176689" cy="258127"/>
              </a:xfrm>
              <a:custGeom>
                <a:avLst/>
                <a:gdLst/>
                <a:ahLst/>
                <a:cxnLst/>
                <a:rect l="l" t="t" r="r" b="b"/>
                <a:pathLst>
                  <a:path w="176689" h="258127" extrusionOk="0">
                    <a:moveTo>
                      <a:pt x="82487" y="0"/>
                    </a:moveTo>
                    <a:cubicBezTo>
                      <a:pt x="100870" y="0"/>
                      <a:pt x="117158" y="3429"/>
                      <a:pt x="131540" y="10192"/>
                    </a:cubicBezTo>
                    <a:cubicBezTo>
                      <a:pt x="145923" y="17050"/>
                      <a:pt x="156972" y="26670"/>
                      <a:pt x="164878" y="39148"/>
                    </a:cubicBezTo>
                    <a:cubicBezTo>
                      <a:pt x="172784" y="51625"/>
                      <a:pt x="176689" y="65818"/>
                      <a:pt x="176689" y="81820"/>
                    </a:cubicBezTo>
                    <a:cubicBezTo>
                      <a:pt x="176689" y="97822"/>
                      <a:pt x="172784" y="112014"/>
                      <a:pt x="164878" y="124301"/>
                    </a:cubicBezTo>
                    <a:cubicBezTo>
                      <a:pt x="156972" y="136684"/>
                      <a:pt x="145923" y="146209"/>
                      <a:pt x="131731" y="153067"/>
                    </a:cubicBezTo>
                    <a:cubicBezTo>
                      <a:pt x="117539" y="159925"/>
                      <a:pt x="101061" y="163259"/>
                      <a:pt x="82487" y="163259"/>
                    </a:cubicBezTo>
                    <a:lnTo>
                      <a:pt x="37719" y="163259"/>
                    </a:lnTo>
                    <a:lnTo>
                      <a:pt x="37719" y="258127"/>
                    </a:lnTo>
                    <a:lnTo>
                      <a:pt x="0" y="258127"/>
                    </a:lnTo>
                    <a:lnTo>
                      <a:pt x="0" y="0"/>
                    </a:lnTo>
                    <a:lnTo>
                      <a:pt x="82487" y="0"/>
                    </a:lnTo>
                    <a:close/>
                    <a:moveTo>
                      <a:pt x="77914" y="130492"/>
                    </a:moveTo>
                    <a:cubicBezTo>
                      <a:pt x="96488" y="130492"/>
                      <a:pt x="110871" y="126111"/>
                      <a:pt x="121158" y="117253"/>
                    </a:cubicBezTo>
                    <a:cubicBezTo>
                      <a:pt x="131350" y="108394"/>
                      <a:pt x="136493" y="96583"/>
                      <a:pt x="136493" y="81820"/>
                    </a:cubicBezTo>
                    <a:cubicBezTo>
                      <a:pt x="136493" y="67056"/>
                      <a:pt x="131350" y="55150"/>
                      <a:pt x="121158" y="46196"/>
                    </a:cubicBezTo>
                    <a:cubicBezTo>
                      <a:pt x="110966" y="37243"/>
                      <a:pt x="96488" y="32766"/>
                      <a:pt x="77914" y="32766"/>
                    </a:cubicBezTo>
                    <a:lnTo>
                      <a:pt x="37719" y="32766"/>
                    </a:lnTo>
                    <a:lnTo>
                      <a:pt x="37719" y="130492"/>
                    </a:lnTo>
                    <a:lnTo>
                      <a:pt x="77914" y="130492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39"/>
              <p:cNvSpPr/>
              <p:nvPr/>
            </p:nvSpPr>
            <p:spPr>
              <a:xfrm>
                <a:off x="9695020" y="1575435"/>
                <a:ext cx="197262" cy="258222"/>
              </a:xfrm>
              <a:custGeom>
                <a:avLst/>
                <a:gdLst/>
                <a:ahLst/>
                <a:cxnLst/>
                <a:rect l="l" t="t" r="r" b="b"/>
                <a:pathLst>
                  <a:path w="197262" h="258222" extrusionOk="0">
                    <a:moveTo>
                      <a:pt x="0" y="0"/>
                    </a:moveTo>
                    <a:lnTo>
                      <a:pt x="197263" y="0"/>
                    </a:lnTo>
                    <a:lnTo>
                      <a:pt x="197263" y="33528"/>
                    </a:lnTo>
                    <a:lnTo>
                      <a:pt x="117539" y="33528"/>
                    </a:lnTo>
                    <a:lnTo>
                      <a:pt x="117539" y="258223"/>
                    </a:lnTo>
                    <a:lnTo>
                      <a:pt x="79439" y="258223"/>
                    </a:lnTo>
                    <a:lnTo>
                      <a:pt x="79439" y="33528"/>
                    </a:lnTo>
                    <a:lnTo>
                      <a:pt x="95" y="33528"/>
                    </a:lnTo>
                    <a:lnTo>
                      <a:pt x="95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20" name="Google Shape;120;p39"/>
          <p:cNvPicPr preferRelativeResize="0"/>
          <p:nvPr/>
        </p:nvPicPr>
        <p:blipFill rotWithShape="1">
          <a:blip r:embed="rId10">
            <a:alphaModFix/>
          </a:blip>
          <a:srcRect l="13378" t="61581" r="9968"/>
          <a:stretch/>
        </p:blipFill>
        <p:spPr>
          <a:xfrm rot="10800000">
            <a:off x="0" y="5732884"/>
            <a:ext cx="12191999" cy="1125116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39"/>
          <p:cNvSpPr txBox="1">
            <a:spLocks noGrp="1"/>
          </p:cNvSpPr>
          <p:nvPr>
            <p:ph type="sldNum" idx="12"/>
          </p:nvPr>
        </p:nvSpPr>
        <p:spPr>
          <a:xfrm>
            <a:off x="11460310" y="6356350"/>
            <a:ext cx="5503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551">
          <p15:clr>
            <a:srgbClr val="F26B43"/>
          </p15:clr>
        </p15:guide>
        <p15:guide id="2" pos="7106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19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20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4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4.jp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2.xml"/><Relationship Id="rId11" Type="http://schemas.openxmlformats.org/officeDocument/2006/relationships/chart" Target="../charts/chart7.xml"/><Relationship Id="rId5" Type="http://schemas.openxmlformats.org/officeDocument/2006/relationships/chart" Target="../charts/chart1.xml"/><Relationship Id="rId10" Type="http://schemas.openxmlformats.org/officeDocument/2006/relationships/chart" Target="../charts/chart6.xml"/><Relationship Id="rId4" Type="http://schemas.openxmlformats.org/officeDocument/2006/relationships/image" Target="../media/image3.png"/><Relationship Id="rId9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.xml"/><Relationship Id="rId3" Type="http://schemas.openxmlformats.org/officeDocument/2006/relationships/image" Target="../media/image4.jpg"/><Relationship Id="rId7" Type="http://schemas.openxmlformats.org/officeDocument/2006/relationships/chart" Target="../charts/chart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9.xml"/><Relationship Id="rId11" Type="http://schemas.openxmlformats.org/officeDocument/2006/relationships/chart" Target="../charts/chart14.xml"/><Relationship Id="rId5" Type="http://schemas.openxmlformats.org/officeDocument/2006/relationships/chart" Target="../charts/chart8.xml"/><Relationship Id="rId10" Type="http://schemas.openxmlformats.org/officeDocument/2006/relationships/chart" Target="../charts/chart13.xml"/><Relationship Id="rId4" Type="http://schemas.openxmlformats.org/officeDocument/2006/relationships/image" Target="../media/image3.png"/><Relationship Id="rId9" Type="http://schemas.openxmlformats.org/officeDocument/2006/relationships/chart" Target="../charts/char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8.xml"/><Relationship Id="rId3" Type="http://schemas.openxmlformats.org/officeDocument/2006/relationships/image" Target="../media/image4.jpg"/><Relationship Id="rId7" Type="http://schemas.openxmlformats.org/officeDocument/2006/relationships/chart" Target="../charts/chart1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"/>
          <p:cNvSpPr/>
          <p:nvPr/>
        </p:nvSpPr>
        <p:spPr>
          <a:xfrm>
            <a:off x="1928037" y="-1"/>
            <a:ext cx="10263963" cy="6858001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5"/>
              </a:gs>
              <a:gs pos="20000">
                <a:schemeClr val="accent5"/>
              </a:gs>
              <a:gs pos="80000">
                <a:schemeClr val="accent6"/>
              </a:gs>
              <a:gs pos="100000">
                <a:schemeClr val="accent6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" name="Google Shape;151;p1"/>
          <p:cNvGrpSpPr/>
          <p:nvPr/>
        </p:nvGrpSpPr>
        <p:grpSpPr>
          <a:xfrm>
            <a:off x="10264100" y="5531710"/>
            <a:ext cx="1684420" cy="1338129"/>
            <a:chOff x="9800123" y="5215288"/>
            <a:chExt cx="2067825" cy="1642712"/>
          </a:xfrm>
        </p:grpSpPr>
        <p:sp>
          <p:nvSpPr>
            <p:cNvPr id="152" name="Google Shape;152;p1"/>
            <p:cNvSpPr/>
            <p:nvPr/>
          </p:nvSpPr>
          <p:spPr>
            <a:xfrm>
              <a:off x="10154653" y="5255394"/>
              <a:ext cx="462012" cy="462012"/>
            </a:xfrm>
            <a:prstGeom prst="ellipse">
              <a:avLst/>
            </a:prstGeom>
            <a:solidFill>
              <a:schemeClr val="lt1">
                <a:alpha val="2431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"/>
            <p:cNvSpPr/>
            <p:nvPr/>
          </p:nvSpPr>
          <p:spPr>
            <a:xfrm>
              <a:off x="10778689" y="5215288"/>
              <a:ext cx="1089259" cy="1089259"/>
            </a:xfrm>
            <a:prstGeom prst="ellipse">
              <a:avLst/>
            </a:prstGeom>
            <a:solidFill>
              <a:schemeClr val="lt1">
                <a:alpha val="2431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"/>
            <p:cNvSpPr/>
            <p:nvPr/>
          </p:nvSpPr>
          <p:spPr>
            <a:xfrm>
              <a:off x="9800123" y="5846245"/>
              <a:ext cx="727810" cy="727810"/>
            </a:xfrm>
            <a:prstGeom prst="ellipse">
              <a:avLst/>
            </a:prstGeom>
            <a:solidFill>
              <a:schemeClr val="lt1">
                <a:alpha val="2431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"/>
            <p:cNvSpPr/>
            <p:nvPr/>
          </p:nvSpPr>
          <p:spPr>
            <a:xfrm>
              <a:off x="9800123" y="6320719"/>
              <a:ext cx="264567" cy="264567"/>
            </a:xfrm>
            <a:prstGeom prst="ellipse">
              <a:avLst/>
            </a:prstGeom>
            <a:solidFill>
              <a:schemeClr val="lt1">
                <a:alpha val="2431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"/>
            <p:cNvSpPr/>
            <p:nvPr/>
          </p:nvSpPr>
          <p:spPr>
            <a:xfrm>
              <a:off x="10598392" y="6652600"/>
              <a:ext cx="456850" cy="205400"/>
            </a:xfrm>
            <a:custGeom>
              <a:avLst/>
              <a:gdLst/>
              <a:ahLst/>
              <a:cxnLst/>
              <a:rect l="l" t="t" r="r" b="b"/>
              <a:pathLst>
                <a:path w="456850" h="205400" extrusionOk="0">
                  <a:moveTo>
                    <a:pt x="228425" y="0"/>
                  </a:moveTo>
                  <a:cubicBezTo>
                    <a:pt x="340058" y="0"/>
                    <a:pt x="433197" y="79185"/>
                    <a:pt x="454738" y="184450"/>
                  </a:cubicBezTo>
                  <a:lnTo>
                    <a:pt x="456850" y="205400"/>
                  </a:lnTo>
                  <a:lnTo>
                    <a:pt x="0" y="205400"/>
                  </a:lnTo>
                  <a:lnTo>
                    <a:pt x="2112" y="184450"/>
                  </a:lnTo>
                  <a:cubicBezTo>
                    <a:pt x="23653" y="79185"/>
                    <a:pt x="116792" y="0"/>
                    <a:pt x="228425" y="0"/>
                  </a:cubicBezTo>
                  <a:close/>
                </a:path>
              </a:pathLst>
            </a:custGeom>
            <a:solidFill>
              <a:schemeClr val="lt1">
                <a:alpha val="2431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7" name="Google Shape;157;p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0363" r="20365"/>
          <a:stretch/>
        </p:blipFill>
        <p:spPr>
          <a:xfrm>
            <a:off x="1" y="2"/>
            <a:ext cx="6095999" cy="685799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158" name="Google Shape;15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56963" y="119590"/>
            <a:ext cx="1088657" cy="103659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"/>
          <p:cNvSpPr txBox="1"/>
          <p:nvPr/>
        </p:nvSpPr>
        <p:spPr>
          <a:xfrm>
            <a:off x="5125350" y="1905454"/>
            <a:ext cx="8037300" cy="11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智伸科技股份有限公司       </a:t>
            </a:r>
            <a:endParaRPr sz="3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"/>
          <p:cNvSpPr txBox="1">
            <a:spLocks noGrp="1"/>
          </p:cNvSpPr>
          <p:nvPr>
            <p:ph type="body" idx="1"/>
          </p:nvPr>
        </p:nvSpPr>
        <p:spPr>
          <a:xfrm>
            <a:off x="6217884" y="3957019"/>
            <a:ext cx="6067200" cy="8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主講者：</a:t>
            </a:r>
            <a:r>
              <a:rPr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趙坤信 總經理特助</a:t>
            </a:r>
            <a:r>
              <a:rPr lang="en-US" sz="24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(Steven Chao)</a:t>
            </a:r>
            <a:endParaRPr/>
          </a:p>
        </p:txBody>
      </p:sp>
      <p:sp>
        <p:nvSpPr>
          <p:cNvPr id="161" name="Google Shape;161;p1"/>
          <p:cNvSpPr txBox="1"/>
          <p:nvPr/>
        </p:nvSpPr>
        <p:spPr>
          <a:xfrm>
            <a:off x="6895217" y="4394942"/>
            <a:ext cx="5184774" cy="83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2025年11月</a:t>
            </a:r>
            <a:r>
              <a:rPr lang="en-US" sz="2400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日</a:t>
            </a:r>
            <a:endParaRPr sz="2400" b="0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2" name="Google Shape;162;p1"/>
          <p:cNvSpPr txBox="1"/>
          <p:nvPr/>
        </p:nvSpPr>
        <p:spPr>
          <a:xfrm>
            <a:off x="9155856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4" name="Google Shape;574;p1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7786" b="778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575" name="Google Shape;575;p12"/>
          <p:cNvSpPr/>
          <p:nvPr/>
        </p:nvSpPr>
        <p:spPr>
          <a:xfrm>
            <a:off x="609600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7442200" h="6858000" extrusionOk="0">
                <a:moveTo>
                  <a:pt x="1346200" y="0"/>
                </a:moveTo>
                <a:lnTo>
                  <a:pt x="7442200" y="0"/>
                </a:lnTo>
                <a:lnTo>
                  <a:pt x="7442200" y="6858000"/>
                </a:lnTo>
                <a:lnTo>
                  <a:pt x="1346200" y="6858000"/>
                </a:lnTo>
                <a:lnTo>
                  <a:pt x="0" y="5727700"/>
                </a:lnTo>
                <a:lnTo>
                  <a:pt x="1346200" y="0"/>
                </a:lnTo>
                <a:close/>
              </a:path>
            </a:pathLst>
          </a:custGeom>
          <a:gradFill>
            <a:gsLst>
              <a:gs pos="0">
                <a:srgbClr val="223D68">
                  <a:alpha val="74509"/>
                </a:srgbClr>
              </a:gs>
              <a:gs pos="20000">
                <a:srgbClr val="223D68">
                  <a:alpha val="74509"/>
                </a:srgbClr>
              </a:gs>
              <a:gs pos="80000">
                <a:srgbClr val="182B49">
                  <a:alpha val="74509"/>
                </a:srgbClr>
              </a:gs>
              <a:gs pos="100000">
                <a:srgbClr val="182B49">
                  <a:alpha val="74509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12"/>
          <p:cNvSpPr txBox="1"/>
          <p:nvPr/>
        </p:nvSpPr>
        <p:spPr>
          <a:xfrm>
            <a:off x="8621576" y="-216596"/>
            <a:ext cx="3363465" cy="5001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00"/>
              <a:buFont typeface="Arial"/>
              <a:buNone/>
            </a:pPr>
            <a:r>
              <a:rPr lang="en-US" sz="31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319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12"/>
          <p:cNvSpPr txBox="1"/>
          <p:nvPr/>
        </p:nvSpPr>
        <p:spPr>
          <a:xfrm>
            <a:off x="5403274" y="4568177"/>
            <a:ext cx="605822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營收達成與財務狀況</a:t>
            </a:r>
            <a:endParaRPr sz="4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8" name="Google Shape;578;p12"/>
          <p:cNvGrpSpPr/>
          <p:nvPr/>
        </p:nvGrpSpPr>
        <p:grpSpPr>
          <a:xfrm>
            <a:off x="10396578" y="4279990"/>
            <a:ext cx="887122" cy="256181"/>
            <a:chOff x="5228818" y="2333848"/>
            <a:chExt cx="887122" cy="256181"/>
          </a:xfrm>
        </p:grpSpPr>
        <p:sp>
          <p:nvSpPr>
            <p:cNvPr id="579" name="Google Shape;579;p12"/>
            <p:cNvSpPr/>
            <p:nvPr/>
          </p:nvSpPr>
          <p:spPr>
            <a:xfrm rot="5400000">
              <a:off x="5211150" y="2351515"/>
              <a:ext cx="256181" cy="220846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12"/>
            <p:cNvSpPr/>
            <p:nvPr/>
          </p:nvSpPr>
          <p:spPr>
            <a:xfrm rot="5400000">
              <a:off x="5544288" y="2351515"/>
              <a:ext cx="256181" cy="220846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12"/>
            <p:cNvSpPr/>
            <p:nvPr/>
          </p:nvSpPr>
          <p:spPr>
            <a:xfrm rot="5400000">
              <a:off x="5877426" y="2351515"/>
              <a:ext cx="256181" cy="220846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82" name="Google Shape;582;p12"/>
          <p:cNvPicPr preferRelativeResize="0"/>
          <p:nvPr/>
        </p:nvPicPr>
        <p:blipFill rotWithShape="1">
          <a:blip r:embed="rId4">
            <a:alphaModFix/>
          </a:blip>
          <a:srcRect l="50643" t="17603" r="11029"/>
          <a:stretch/>
        </p:blipFill>
        <p:spPr>
          <a:xfrm rot="10800000">
            <a:off x="6139636" y="4784771"/>
            <a:ext cx="6096000" cy="2073229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12"/>
          <p:cNvSpPr txBox="1"/>
          <p:nvPr/>
        </p:nvSpPr>
        <p:spPr>
          <a:xfrm>
            <a:off x="6286501" y="5322604"/>
            <a:ext cx="5132666" cy="443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Sales Achievement &amp; Financials</a:t>
            </a:r>
            <a:endParaRPr sz="2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9" name="Google Shape;589;p16" descr="0 (17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74" b="1472"/>
          <a:stretch/>
        </p:blipFill>
        <p:spPr>
          <a:xfrm>
            <a:off x="0" y="-10303"/>
            <a:ext cx="12192000" cy="686830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590" name="Google Shape;590;p16"/>
          <p:cNvSpPr/>
          <p:nvPr/>
        </p:nvSpPr>
        <p:spPr>
          <a:xfrm>
            <a:off x="19383" y="6207"/>
            <a:ext cx="12192000" cy="6870319"/>
          </a:xfrm>
          <a:custGeom>
            <a:avLst/>
            <a:gdLst/>
            <a:ahLst/>
            <a:cxnLst/>
            <a:rect l="l" t="t" r="r" b="b"/>
            <a:pathLst>
              <a:path w="12190984" h="6870319" extrusionOk="0">
                <a:moveTo>
                  <a:pt x="0" y="0"/>
                </a:moveTo>
                <a:lnTo>
                  <a:pt x="12190984" y="0"/>
                </a:lnTo>
                <a:lnTo>
                  <a:pt x="12190984" y="6870319"/>
                </a:lnTo>
                <a:lnTo>
                  <a:pt x="0" y="6870319"/>
                </a:lnTo>
                <a:close/>
              </a:path>
            </a:pathLst>
          </a:custGeom>
          <a:gradFill>
            <a:gsLst>
              <a:gs pos="0">
                <a:srgbClr val="223D68">
                  <a:alpha val="80000"/>
                </a:srgbClr>
              </a:gs>
              <a:gs pos="20000">
                <a:srgbClr val="223D68">
                  <a:alpha val="80000"/>
                </a:srgbClr>
              </a:gs>
              <a:gs pos="80000">
                <a:srgbClr val="182B49">
                  <a:alpha val="80000"/>
                </a:srgbClr>
              </a:gs>
              <a:gs pos="100000">
                <a:srgbClr val="182B49">
                  <a:alpha val="80000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1" name="Google Shape;591;p16"/>
          <p:cNvGrpSpPr/>
          <p:nvPr/>
        </p:nvGrpSpPr>
        <p:grpSpPr>
          <a:xfrm>
            <a:off x="9332957" y="5946068"/>
            <a:ext cx="2667850" cy="634761"/>
            <a:chOff x="8828750" y="6153150"/>
            <a:chExt cx="2667850" cy="634761"/>
          </a:xfrm>
        </p:grpSpPr>
        <p:sp>
          <p:nvSpPr>
            <p:cNvPr id="592" name="Google Shape;592;p16"/>
            <p:cNvSpPr txBox="1"/>
            <p:nvPr/>
          </p:nvSpPr>
          <p:spPr>
            <a:xfrm>
              <a:off x="9507480" y="6295468"/>
              <a:ext cx="1989120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智伸科技股份有限公司</a:t>
              </a:r>
              <a:endParaRPr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US" sz="12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GLOBAL PMX CO., LTD.</a:t>
              </a:r>
              <a:endPara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93" name="Google Shape;593;p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28750" y="6153150"/>
              <a:ext cx="610818" cy="5816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4" name="Google Shape;594;p16"/>
          <p:cNvSpPr txBox="1"/>
          <p:nvPr/>
        </p:nvSpPr>
        <p:spPr>
          <a:xfrm>
            <a:off x="9155856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16"/>
          <p:cNvSpPr/>
          <p:nvPr/>
        </p:nvSpPr>
        <p:spPr>
          <a:xfrm>
            <a:off x="335205" y="770369"/>
            <a:ext cx="6339749" cy="433139"/>
          </a:xfrm>
          <a:prstGeom prst="parallelogram">
            <a:avLst>
              <a:gd name="adj" fmla="val 87134"/>
            </a:avLst>
          </a:prstGeom>
          <a:gradFill>
            <a:gsLst>
              <a:gs pos="0">
                <a:srgbClr val="0000FF"/>
              </a:gs>
              <a:gs pos="95000">
                <a:srgbClr val="00133A">
                  <a:alpha val="0"/>
                </a:srgbClr>
              </a:gs>
              <a:gs pos="100000">
                <a:srgbClr val="00133A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83200" tIns="41600" rIns="83200" bIns="416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38"/>
              <a:buFont typeface="Arial"/>
              <a:buNone/>
            </a:pPr>
            <a:endParaRPr sz="163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96" name="Google Shape;596;p16"/>
          <p:cNvGraphicFramePr/>
          <p:nvPr>
            <p:extLst>
              <p:ext uri="{D42A27DB-BD31-4B8C-83A1-F6EECF244321}">
                <p14:modId xmlns:p14="http://schemas.microsoft.com/office/powerpoint/2010/main" val="2257363920"/>
              </p:ext>
            </p:extLst>
          </p:nvPr>
        </p:nvGraphicFramePr>
        <p:xfrm>
          <a:off x="927444" y="1185993"/>
          <a:ext cx="10651508" cy="5303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97" name="Google Shape;597;p16"/>
          <p:cNvSpPr txBox="1"/>
          <p:nvPr/>
        </p:nvSpPr>
        <p:spPr>
          <a:xfrm>
            <a:off x="613048" y="6223115"/>
            <a:ext cx="22425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單位：新台幣千元: ％ (約略)</a:t>
            </a:r>
            <a:endParaRPr sz="1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8" name="Google Shape;598;p16"/>
          <p:cNvCxnSpPr/>
          <p:nvPr/>
        </p:nvCxnSpPr>
        <p:spPr>
          <a:xfrm rot="10800000" flipH="1">
            <a:off x="8780763" y="4375168"/>
            <a:ext cx="698178" cy="415961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599" name="Google Shape;599;p16"/>
          <p:cNvSpPr/>
          <p:nvPr/>
        </p:nvSpPr>
        <p:spPr>
          <a:xfrm>
            <a:off x="7015458" y="3913544"/>
            <a:ext cx="124104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 fontAlgn="ctr"/>
            <a:r>
              <a:rPr lang="en-US" altLang="zh-TW" sz="2400" dirty="0">
                <a:solidFill>
                  <a:srgbClr val="FF0000"/>
                </a:solidFill>
              </a:rPr>
              <a:t>-</a:t>
            </a:r>
            <a:r>
              <a: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22</a:t>
            </a:r>
            <a:r>
              <a:rPr lang="en-US" altLang="zh-TW" sz="2400" dirty="0">
                <a:solidFill>
                  <a:srgbClr val="FF0000"/>
                </a:solidFill>
              </a:rPr>
              <a:t>%</a:t>
            </a:r>
            <a:endParaRPr lang="en-US" altLang="zh-TW" sz="2400" dirty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601" name="Google Shape;601;p16"/>
          <p:cNvSpPr txBox="1"/>
          <p:nvPr/>
        </p:nvSpPr>
        <p:spPr>
          <a:xfrm>
            <a:off x="833658" y="394111"/>
            <a:ext cx="7422845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icrosoft JhengHei"/>
              <a:buNone/>
            </a:pPr>
            <a:r>
              <a:rPr lang="en-US" sz="4000" b="1" i="1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營運概況</a:t>
            </a:r>
            <a:r>
              <a:rPr lang="en-US" sz="4000" b="1" i="1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 第</a:t>
            </a:r>
            <a:r>
              <a:rPr lang="zh-TW" altLang="en-US" sz="4000" b="1" i="1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</a:t>
            </a:r>
            <a:r>
              <a:rPr lang="en-US" sz="4000" b="1" i="1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季增減幅</a:t>
            </a:r>
            <a:endParaRPr sz="4000" b="1" i="1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5759450" y="2889250"/>
          <a:ext cx="673100" cy="1079500"/>
        </p:xfrm>
        <a:graphic>
          <a:graphicData uri="http://schemas.openxmlformats.org/drawingml/2006/table">
            <a:tbl>
              <a:tblPr>
                <a:tableStyleId>{45871E54-7651-4768-BBBA-2163BF83098F}</a:tableStyleId>
              </a:tblPr>
              <a:tblGrid>
                <a:gridCol w="673100">
                  <a:extLst>
                    <a:ext uri="{9D8B030D-6E8A-4147-A177-3AD203B41FA5}">
                      <a16:colId xmlns:a16="http://schemas.microsoft.com/office/drawing/2014/main" val="1424974041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r" fontAlgn="ctr"/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62270649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891596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61840535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93266677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05751661"/>
                  </a:ext>
                </a:extLst>
              </a:tr>
            </a:tbl>
          </a:graphicData>
        </a:graphic>
      </p:graphicFrame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543099B3-8186-9E90-44FA-E7C128DAF521}"/>
              </a:ext>
            </a:extLst>
          </p:cNvPr>
          <p:cNvCxnSpPr/>
          <p:nvPr/>
        </p:nvCxnSpPr>
        <p:spPr>
          <a:xfrm>
            <a:off x="5855596" y="4264451"/>
            <a:ext cx="480807" cy="401738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7D7CF3DD-162A-D028-0C84-9582B39D5201}"/>
              </a:ext>
            </a:extLst>
          </p:cNvPr>
          <p:cNvCxnSpPr/>
          <p:nvPr/>
        </p:nvCxnSpPr>
        <p:spPr>
          <a:xfrm>
            <a:off x="7467412" y="4493366"/>
            <a:ext cx="405290" cy="154109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" name="Google Shape;608;p15" descr="0 (17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74" b="1472"/>
          <a:stretch/>
        </p:blipFill>
        <p:spPr>
          <a:xfrm>
            <a:off x="0" y="-10303"/>
            <a:ext cx="12192000" cy="686830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609" name="Google Shape;609;p15"/>
          <p:cNvSpPr/>
          <p:nvPr/>
        </p:nvSpPr>
        <p:spPr>
          <a:xfrm>
            <a:off x="19383" y="6207"/>
            <a:ext cx="12192000" cy="6870319"/>
          </a:xfrm>
          <a:custGeom>
            <a:avLst/>
            <a:gdLst/>
            <a:ahLst/>
            <a:cxnLst/>
            <a:rect l="l" t="t" r="r" b="b"/>
            <a:pathLst>
              <a:path w="12190984" h="6870319" extrusionOk="0">
                <a:moveTo>
                  <a:pt x="0" y="0"/>
                </a:moveTo>
                <a:lnTo>
                  <a:pt x="12190984" y="0"/>
                </a:lnTo>
                <a:lnTo>
                  <a:pt x="12190984" y="6870319"/>
                </a:lnTo>
                <a:lnTo>
                  <a:pt x="0" y="6870319"/>
                </a:lnTo>
                <a:close/>
              </a:path>
            </a:pathLst>
          </a:custGeom>
          <a:gradFill>
            <a:gsLst>
              <a:gs pos="0">
                <a:srgbClr val="223D68">
                  <a:alpha val="80000"/>
                </a:srgbClr>
              </a:gs>
              <a:gs pos="20000">
                <a:srgbClr val="223D68">
                  <a:alpha val="80000"/>
                </a:srgbClr>
              </a:gs>
              <a:gs pos="80000">
                <a:srgbClr val="182B49">
                  <a:alpha val="80000"/>
                </a:srgbClr>
              </a:gs>
              <a:gs pos="100000">
                <a:srgbClr val="182B49">
                  <a:alpha val="80000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0" name="Google Shape;610;p15"/>
          <p:cNvGrpSpPr/>
          <p:nvPr/>
        </p:nvGrpSpPr>
        <p:grpSpPr>
          <a:xfrm>
            <a:off x="9332957" y="5946068"/>
            <a:ext cx="2667850" cy="634761"/>
            <a:chOff x="8828750" y="6153150"/>
            <a:chExt cx="2667850" cy="634761"/>
          </a:xfrm>
        </p:grpSpPr>
        <p:sp>
          <p:nvSpPr>
            <p:cNvPr id="611" name="Google Shape;611;p15"/>
            <p:cNvSpPr txBox="1"/>
            <p:nvPr/>
          </p:nvSpPr>
          <p:spPr>
            <a:xfrm>
              <a:off x="9507480" y="6295468"/>
              <a:ext cx="1989120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智伸科技股份有限公司</a:t>
              </a:r>
              <a:endParaRPr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US" sz="12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GLOBAL PMX CO., LTD.</a:t>
              </a:r>
              <a:endPara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12" name="Google Shape;612;p1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28750" y="6153150"/>
              <a:ext cx="610818" cy="5816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3" name="Google Shape;613;p15"/>
          <p:cNvSpPr txBox="1"/>
          <p:nvPr/>
        </p:nvSpPr>
        <p:spPr>
          <a:xfrm>
            <a:off x="9155856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15"/>
          <p:cNvSpPr/>
          <p:nvPr/>
        </p:nvSpPr>
        <p:spPr>
          <a:xfrm>
            <a:off x="335205" y="770369"/>
            <a:ext cx="6339749" cy="433139"/>
          </a:xfrm>
          <a:prstGeom prst="parallelogram">
            <a:avLst>
              <a:gd name="adj" fmla="val 87134"/>
            </a:avLst>
          </a:prstGeom>
          <a:gradFill>
            <a:gsLst>
              <a:gs pos="0">
                <a:srgbClr val="0000FF"/>
              </a:gs>
              <a:gs pos="95000">
                <a:srgbClr val="00133A">
                  <a:alpha val="0"/>
                </a:srgbClr>
              </a:gs>
              <a:gs pos="100000">
                <a:srgbClr val="00133A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83200" tIns="41600" rIns="83200" bIns="416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38"/>
              <a:buFont typeface="Arial"/>
              <a:buNone/>
            </a:pPr>
            <a:endParaRPr sz="163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15" name="Google Shape;615;p15"/>
          <p:cNvGraphicFramePr/>
          <p:nvPr>
            <p:extLst>
              <p:ext uri="{D42A27DB-BD31-4B8C-83A1-F6EECF244321}">
                <p14:modId xmlns:p14="http://schemas.microsoft.com/office/powerpoint/2010/main" val="114555450"/>
              </p:ext>
            </p:extLst>
          </p:nvPr>
        </p:nvGraphicFramePr>
        <p:xfrm>
          <a:off x="927444" y="1185993"/>
          <a:ext cx="10651508" cy="5303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16" name="Google Shape;616;p15"/>
          <p:cNvSpPr txBox="1"/>
          <p:nvPr/>
        </p:nvSpPr>
        <p:spPr>
          <a:xfrm>
            <a:off x="613048" y="6223115"/>
            <a:ext cx="22425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單位：新台幣千元: ％ (約略)</a:t>
            </a:r>
            <a:endParaRPr sz="1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17" name="Google Shape;617;p15"/>
          <p:cNvCxnSpPr/>
          <p:nvPr/>
        </p:nvCxnSpPr>
        <p:spPr>
          <a:xfrm rot="10800000" flipH="1">
            <a:off x="10147301" y="4801274"/>
            <a:ext cx="698178" cy="415961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18" name="Google Shape;618;p15"/>
          <p:cNvSpPr/>
          <p:nvPr/>
        </p:nvSpPr>
        <p:spPr>
          <a:xfrm>
            <a:off x="8091912" y="3753624"/>
            <a:ext cx="124104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Microsoft JhengHei"/>
              <a:buNone/>
            </a:pPr>
            <a:r>
              <a:rPr lang="en-US" sz="2400" b="1" i="0" u="none" strike="noStrike" cap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+38%</a:t>
            </a:r>
            <a:endParaRPr sz="2400" b="1" i="0" u="none" strike="noStrike" cap="none"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619" name="Google Shape;619;p15"/>
          <p:cNvCxnSpPr>
            <a:cxnSpLocks/>
          </p:cNvCxnSpPr>
          <p:nvPr/>
        </p:nvCxnSpPr>
        <p:spPr>
          <a:xfrm flipV="1">
            <a:off x="6525366" y="4528315"/>
            <a:ext cx="593245" cy="152939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20" name="Google Shape;620;p15"/>
          <p:cNvSpPr txBox="1"/>
          <p:nvPr/>
        </p:nvSpPr>
        <p:spPr>
          <a:xfrm>
            <a:off x="833658" y="394111"/>
            <a:ext cx="6659342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icrosoft JhengHei"/>
              <a:buNone/>
            </a:pPr>
            <a:r>
              <a:rPr lang="en-US" sz="4000" b="1" i="1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營運概況</a:t>
            </a:r>
            <a:r>
              <a:rPr lang="en-US" sz="4000" b="1" i="1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 </a:t>
            </a:r>
            <a:r>
              <a:rPr lang="zh-TW" altLang="en-US" sz="4000" b="1" i="1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前三季</a:t>
            </a:r>
            <a:r>
              <a:rPr lang="en-US" sz="4000" b="1" i="1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增減幅</a:t>
            </a:r>
            <a:endParaRPr sz="4000" b="1" i="1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621" name="Google Shape;621;p15"/>
          <p:cNvCxnSpPr/>
          <p:nvPr/>
        </p:nvCxnSpPr>
        <p:spPr>
          <a:xfrm flipV="1">
            <a:off x="8256503" y="4606725"/>
            <a:ext cx="816377" cy="37953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7" name="Google Shape;627;p13" descr="0 (17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74" b="1473"/>
          <a:stretch/>
        </p:blipFill>
        <p:spPr>
          <a:xfrm>
            <a:off x="0" y="-10303"/>
            <a:ext cx="12192000" cy="686830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628" name="Google Shape;628;p13"/>
          <p:cNvSpPr/>
          <p:nvPr/>
        </p:nvSpPr>
        <p:spPr>
          <a:xfrm>
            <a:off x="0" y="-12319"/>
            <a:ext cx="12192000" cy="6870319"/>
          </a:xfrm>
          <a:custGeom>
            <a:avLst/>
            <a:gdLst/>
            <a:ahLst/>
            <a:cxnLst/>
            <a:rect l="l" t="t" r="r" b="b"/>
            <a:pathLst>
              <a:path w="12190984" h="6870319" extrusionOk="0">
                <a:moveTo>
                  <a:pt x="0" y="0"/>
                </a:moveTo>
                <a:lnTo>
                  <a:pt x="12190984" y="0"/>
                </a:lnTo>
                <a:lnTo>
                  <a:pt x="12190984" y="6870319"/>
                </a:lnTo>
                <a:lnTo>
                  <a:pt x="0" y="6870319"/>
                </a:lnTo>
                <a:close/>
              </a:path>
            </a:pathLst>
          </a:custGeom>
          <a:gradFill>
            <a:gsLst>
              <a:gs pos="0">
                <a:srgbClr val="223D68">
                  <a:alpha val="80000"/>
                </a:srgbClr>
              </a:gs>
              <a:gs pos="20000">
                <a:srgbClr val="223D68">
                  <a:alpha val="80000"/>
                </a:srgbClr>
              </a:gs>
              <a:gs pos="80000">
                <a:srgbClr val="182B49">
                  <a:alpha val="80000"/>
                </a:srgbClr>
              </a:gs>
              <a:gs pos="100000">
                <a:srgbClr val="182B49">
                  <a:alpha val="80000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9" name="Google Shape;629;p13"/>
          <p:cNvGrpSpPr/>
          <p:nvPr/>
        </p:nvGrpSpPr>
        <p:grpSpPr>
          <a:xfrm>
            <a:off x="9332957" y="5946068"/>
            <a:ext cx="2667850" cy="634761"/>
            <a:chOff x="8828750" y="6153150"/>
            <a:chExt cx="2667850" cy="634761"/>
          </a:xfrm>
        </p:grpSpPr>
        <p:sp>
          <p:nvSpPr>
            <p:cNvPr id="630" name="Google Shape;630;p13"/>
            <p:cNvSpPr txBox="1"/>
            <p:nvPr/>
          </p:nvSpPr>
          <p:spPr>
            <a:xfrm>
              <a:off x="9507480" y="6295468"/>
              <a:ext cx="1989120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智伸科技股份有限公司</a:t>
              </a:r>
              <a:endParaRPr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GLOBAL PMX CO., LTD.</a:t>
              </a:r>
              <a:endPara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31" name="Google Shape;631;p1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28750" y="6153150"/>
              <a:ext cx="610818" cy="5816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2" name="Google Shape;632;p13"/>
          <p:cNvSpPr txBox="1"/>
          <p:nvPr/>
        </p:nvSpPr>
        <p:spPr>
          <a:xfrm>
            <a:off x="9155856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3" name="Google Shape;633;p13"/>
          <p:cNvGrpSpPr/>
          <p:nvPr/>
        </p:nvGrpSpPr>
        <p:grpSpPr>
          <a:xfrm>
            <a:off x="335205" y="394111"/>
            <a:ext cx="4711224" cy="809397"/>
            <a:chOff x="0" y="225321"/>
            <a:chExt cx="4711224" cy="809397"/>
          </a:xfrm>
        </p:grpSpPr>
        <p:sp>
          <p:nvSpPr>
            <p:cNvPr id="634" name="Google Shape;634;p13"/>
            <p:cNvSpPr/>
            <p:nvPr/>
          </p:nvSpPr>
          <p:spPr>
            <a:xfrm>
              <a:off x="0" y="601579"/>
              <a:ext cx="4668254" cy="433139"/>
            </a:xfrm>
            <a:prstGeom prst="parallelogram">
              <a:avLst>
                <a:gd name="adj" fmla="val 87134"/>
              </a:avLst>
            </a:prstGeom>
            <a:gradFill>
              <a:gsLst>
                <a:gs pos="0">
                  <a:srgbClr val="0000FF"/>
                </a:gs>
                <a:gs pos="95000">
                  <a:srgbClr val="00133A">
                    <a:alpha val="0"/>
                  </a:srgbClr>
                </a:gs>
                <a:gs pos="100000">
                  <a:srgbClr val="00133A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83200" tIns="41600" rIns="83200" bIns="416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38"/>
                <a:buFont typeface="Arial"/>
                <a:buNone/>
              </a:pPr>
              <a:endParaRPr sz="1637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13"/>
            <p:cNvSpPr txBox="1"/>
            <p:nvPr/>
          </p:nvSpPr>
          <p:spPr>
            <a:xfrm>
              <a:off x="498453" y="225321"/>
              <a:ext cx="4212771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sz="4000" b="1" i="1" u="none" strike="noStrike" cap="none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營運概況- 同期比</a:t>
              </a:r>
              <a:endParaRPr sz="4000" b="1" i="1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aphicFrame>
        <p:nvGraphicFramePr>
          <p:cNvPr id="636" name="Google Shape;636;p13"/>
          <p:cNvGraphicFramePr/>
          <p:nvPr>
            <p:extLst>
              <p:ext uri="{D42A27DB-BD31-4B8C-83A1-F6EECF244321}">
                <p14:modId xmlns:p14="http://schemas.microsoft.com/office/powerpoint/2010/main" val="4025640784"/>
              </p:ext>
            </p:extLst>
          </p:nvPr>
        </p:nvGraphicFramePr>
        <p:xfrm>
          <a:off x="253925" y="1418456"/>
          <a:ext cx="11647343" cy="4588625"/>
        </p:xfrm>
        <a:graphic>
          <a:graphicData uri="http://schemas.openxmlformats.org/drawingml/2006/table">
            <a:tbl>
              <a:tblPr>
                <a:noFill/>
                <a:tableStyleId>{9A4AB8FE-339C-4FE8-ACFE-D2CDF8FC5224}</a:tableStyleId>
              </a:tblPr>
              <a:tblGrid>
                <a:gridCol w="1677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16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6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42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68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192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60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1752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730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8015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　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2025/Q3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2024/Q3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YOY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Y2025/Q1-3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Y2024/Q1-3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YOY</a:t>
                      </a:r>
                      <a:endParaRPr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 dirty="0" err="1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銷貨收入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1,939,781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2,215,678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6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-12.45%</a:t>
                      </a: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5,775,281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5,707,405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1.19%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銷貨成本</a:t>
                      </a:r>
                      <a:endParaRPr sz="160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(1,518,991)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78%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(1,680,179)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76</a:t>
                      </a:r>
                      <a:r>
                        <a:rPr lang="en-US" altLang="zh-TW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%</a:t>
                      </a:r>
                      <a:endParaRPr lang="en-US" sz="16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(4,441,200)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77%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(4,549,414)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80%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銷貨毛利</a:t>
                      </a:r>
                      <a:endParaRPr sz="160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420,790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22%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535,499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24%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-21.42%</a:t>
                      </a: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1,334,081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1,157,991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15.21%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營業費用</a:t>
                      </a:r>
                      <a:endParaRPr sz="160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(200,538)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11%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(198,647)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9%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(529,460)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(607,571)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營業利益</a:t>
                      </a:r>
                      <a:endParaRPr sz="160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220,252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11%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336,852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15%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-34.61%</a:t>
                      </a: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804,621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550,420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46.18%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業外收</a:t>
                      </a:r>
                      <a:r>
                        <a:rPr lang="en-US" sz="1600" b="1" i="0" u="none" strike="noStrike" cap="none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(支)</a:t>
                      </a:r>
                      <a:r>
                        <a:rPr lang="en-US" sz="1600" b="1" i="0" u="none" strike="noStrike" cap="none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淨額</a:t>
                      </a:r>
                      <a:endParaRPr sz="160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125,372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7%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(70,801)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3%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(205,481)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167,301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稅前淨利(淨損)</a:t>
                      </a:r>
                      <a:endParaRPr sz="160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345,624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18%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266,051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12%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29.91%</a:t>
                      </a: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599,140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717,721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-16.52%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所得稅</a:t>
                      </a:r>
                      <a:r>
                        <a:rPr lang="en-US" sz="1600" b="1" i="0" u="none" strike="noStrike" cap="none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</a:t>
                      </a:r>
                      <a:r>
                        <a:rPr lang="en-US" sz="1600" b="1" i="0" u="none" strike="noStrike" cap="none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費用</a:t>
                      </a:r>
                      <a:r>
                        <a:rPr lang="en-US" sz="1600" b="1" i="0" u="none" strike="noStrike" cap="none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sz="1600" b="1" i="0" u="none" strike="noStrike" cap="none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(74,672)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(63,799)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3%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(179,768)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(172,930)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稅後淨利</a:t>
                      </a:r>
                      <a:endParaRPr sz="160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270,952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6A86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14%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202,252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6A86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9%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33.97%</a:t>
                      </a: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419,372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6A86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544,791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6A86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-23.02%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EPS(元)</a:t>
                      </a:r>
                      <a:endParaRPr sz="160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2.35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6A86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　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1.76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6A86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　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33.52%</a:t>
                      </a: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3.64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6A86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4.73</a:t>
                      </a: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6A86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-23.04%</a:t>
                      </a: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" name="Google Shape;649;p14" descr="0 (17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74" b="1473"/>
          <a:stretch/>
        </p:blipFill>
        <p:spPr>
          <a:xfrm>
            <a:off x="0" y="-10303"/>
            <a:ext cx="12192000" cy="686830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650" name="Google Shape;650;p14"/>
          <p:cNvSpPr/>
          <p:nvPr/>
        </p:nvSpPr>
        <p:spPr>
          <a:xfrm>
            <a:off x="19383" y="6207"/>
            <a:ext cx="12192000" cy="6870319"/>
          </a:xfrm>
          <a:custGeom>
            <a:avLst/>
            <a:gdLst/>
            <a:ahLst/>
            <a:cxnLst/>
            <a:rect l="l" t="t" r="r" b="b"/>
            <a:pathLst>
              <a:path w="12190984" h="6870319" extrusionOk="0">
                <a:moveTo>
                  <a:pt x="0" y="0"/>
                </a:moveTo>
                <a:lnTo>
                  <a:pt x="12190984" y="0"/>
                </a:lnTo>
                <a:lnTo>
                  <a:pt x="12190984" y="6870319"/>
                </a:lnTo>
                <a:lnTo>
                  <a:pt x="0" y="6870319"/>
                </a:lnTo>
                <a:close/>
              </a:path>
            </a:pathLst>
          </a:custGeom>
          <a:gradFill>
            <a:gsLst>
              <a:gs pos="0">
                <a:srgbClr val="223D68">
                  <a:alpha val="80000"/>
                </a:srgbClr>
              </a:gs>
              <a:gs pos="20000">
                <a:srgbClr val="223D68">
                  <a:alpha val="80000"/>
                </a:srgbClr>
              </a:gs>
              <a:gs pos="80000">
                <a:srgbClr val="182B49">
                  <a:alpha val="80000"/>
                </a:srgbClr>
              </a:gs>
              <a:gs pos="100000">
                <a:srgbClr val="182B49">
                  <a:alpha val="80000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1" name="Google Shape;651;p14"/>
          <p:cNvGrpSpPr/>
          <p:nvPr/>
        </p:nvGrpSpPr>
        <p:grpSpPr>
          <a:xfrm>
            <a:off x="9332957" y="5946068"/>
            <a:ext cx="2667850" cy="634761"/>
            <a:chOff x="8828750" y="6153150"/>
            <a:chExt cx="2667850" cy="634761"/>
          </a:xfrm>
        </p:grpSpPr>
        <p:sp>
          <p:nvSpPr>
            <p:cNvPr id="652" name="Google Shape;652;p14"/>
            <p:cNvSpPr txBox="1"/>
            <p:nvPr/>
          </p:nvSpPr>
          <p:spPr>
            <a:xfrm>
              <a:off x="9507480" y="6295468"/>
              <a:ext cx="1989120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智伸科技股份有限公司</a:t>
              </a:r>
              <a:endParaRPr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GLOBAL PMX CO., LTD.</a:t>
              </a:r>
              <a:endPara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53" name="Google Shape;653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28750" y="6153150"/>
              <a:ext cx="610818" cy="5816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4" name="Google Shape;654;p14"/>
          <p:cNvSpPr txBox="1"/>
          <p:nvPr/>
        </p:nvSpPr>
        <p:spPr>
          <a:xfrm>
            <a:off x="9155856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14"/>
          <p:cNvSpPr/>
          <p:nvPr/>
        </p:nvSpPr>
        <p:spPr>
          <a:xfrm>
            <a:off x="335205" y="770369"/>
            <a:ext cx="4668254" cy="433139"/>
          </a:xfrm>
          <a:prstGeom prst="parallelogram">
            <a:avLst>
              <a:gd name="adj" fmla="val 87134"/>
            </a:avLst>
          </a:prstGeom>
          <a:gradFill>
            <a:gsLst>
              <a:gs pos="0">
                <a:srgbClr val="0000FF"/>
              </a:gs>
              <a:gs pos="95000">
                <a:srgbClr val="00133A">
                  <a:alpha val="0"/>
                </a:srgbClr>
              </a:gs>
              <a:gs pos="100000">
                <a:srgbClr val="00133A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83200" tIns="41600" rIns="83200" bIns="416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38"/>
              <a:buFont typeface="Arial"/>
              <a:buNone/>
            </a:pPr>
            <a:endParaRPr sz="163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56" name="Google Shape;656;p14"/>
          <p:cNvGraphicFramePr/>
          <p:nvPr>
            <p:extLst>
              <p:ext uri="{D42A27DB-BD31-4B8C-83A1-F6EECF244321}">
                <p14:modId xmlns:p14="http://schemas.microsoft.com/office/powerpoint/2010/main" val="3388280532"/>
              </p:ext>
            </p:extLst>
          </p:nvPr>
        </p:nvGraphicFramePr>
        <p:xfrm>
          <a:off x="433567" y="1457336"/>
          <a:ext cx="11567094" cy="4588625"/>
        </p:xfrm>
        <a:graphic>
          <a:graphicData uri="http://schemas.openxmlformats.org/drawingml/2006/table">
            <a:tbl>
              <a:tblPr>
                <a:noFill/>
                <a:tableStyleId>{9A4AB8FE-339C-4FE8-ACFE-D2CDF8FC5224}</a:tableStyleId>
              </a:tblPr>
              <a:tblGrid>
                <a:gridCol w="1471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9605">
                  <a:extLst>
                    <a:ext uri="{9D8B030D-6E8A-4147-A177-3AD203B41FA5}">
                      <a16:colId xmlns:a16="http://schemas.microsoft.com/office/drawing/2014/main" val="1850409899"/>
                    </a:ext>
                  </a:extLst>
                </a:gridCol>
                <a:gridCol w="1009605">
                  <a:extLst>
                    <a:ext uri="{9D8B030D-6E8A-4147-A177-3AD203B41FA5}">
                      <a16:colId xmlns:a16="http://schemas.microsoft.com/office/drawing/2014/main" val="1405048659"/>
                    </a:ext>
                  </a:extLst>
                </a:gridCol>
                <a:gridCol w="1009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6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6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6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96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96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96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0960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　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5750" marR="5750" marT="57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2025/Q3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2025/Q2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2025/Q1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2024/Q3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2024/Q2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銷貨收入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1,939,781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1,826,385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2,009,115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2,215,678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1,855,388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銷貨成本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1,518,991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1,387,151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76.00%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1,535,058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76.40%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1,680,179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75.83%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1,510,491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81.41%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銷貨毛利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420,790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439,234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24.00%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474,057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23.60%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535,499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24.17%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344,897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18.59%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營業費用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200,538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139,162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7.00%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189,760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9.44%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198,647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8.97%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184,603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9.95%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營業利益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220,252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300,072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17.00%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284,297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14.15%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336,852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15.20%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160,294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8.64%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業外收(支)淨額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125,372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-396,271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-22.00%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65,418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3.26%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-70,801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-3.20%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64,386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3.47%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稅前淨利(淨損)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345,624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-96,199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-5.00%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349,715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17.41%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266,051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12.01%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224,680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12.11%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所得稅(費用)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74,672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-5,767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110,863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5.52%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63,799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2.88%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54,585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2.94%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稅後淨利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270,952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DEA9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DEA9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-90,432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EA9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-5.00%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238,852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EA9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11.89%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202,252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EA9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9.13%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170,095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EA9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9.17%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EPS(元)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2.35</a:t>
                      </a: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DEA9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　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DEA9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-0.78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EA9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　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2.07 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EA9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1.76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EA9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1.48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EA9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57" name="Google Shape;657;p14"/>
          <p:cNvSpPr txBox="1"/>
          <p:nvPr/>
        </p:nvSpPr>
        <p:spPr>
          <a:xfrm>
            <a:off x="833658" y="394111"/>
            <a:ext cx="4212771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1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營運概況- 季度別</a:t>
            </a:r>
            <a:endParaRPr sz="4000" b="1" i="1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4" name="Google Shape;664;p38"/>
          <p:cNvPicPr preferRelativeResize="0"/>
          <p:nvPr/>
        </p:nvPicPr>
        <p:blipFill rotWithShape="1">
          <a:blip r:embed="rId3">
            <a:alphaModFix/>
          </a:blip>
          <a:srcRect t="4749" b="11609"/>
          <a:stretch/>
        </p:blipFill>
        <p:spPr>
          <a:xfrm>
            <a:off x="0" y="-43543"/>
            <a:ext cx="12242390" cy="6901543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38"/>
          <p:cNvSpPr/>
          <p:nvPr/>
        </p:nvSpPr>
        <p:spPr>
          <a:xfrm>
            <a:off x="5072331" y="-43543"/>
            <a:ext cx="7170059" cy="6901543"/>
          </a:xfrm>
          <a:custGeom>
            <a:avLst/>
            <a:gdLst/>
            <a:ahLst/>
            <a:cxnLst/>
            <a:rect l="l" t="t" r="r" b="b"/>
            <a:pathLst>
              <a:path w="7170059" h="6901543" extrusionOk="0">
                <a:moveTo>
                  <a:pt x="1725386" y="0"/>
                </a:moveTo>
                <a:lnTo>
                  <a:pt x="7170059" y="0"/>
                </a:lnTo>
                <a:lnTo>
                  <a:pt x="7170059" y="6901543"/>
                </a:lnTo>
                <a:lnTo>
                  <a:pt x="0" y="6901543"/>
                </a:lnTo>
                <a:close/>
              </a:path>
            </a:pathLst>
          </a:custGeom>
          <a:solidFill>
            <a:srgbClr val="0C0C0C">
              <a:alpha val="5450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38"/>
          <p:cNvSpPr txBox="1"/>
          <p:nvPr/>
        </p:nvSpPr>
        <p:spPr>
          <a:xfrm>
            <a:off x="5975843" y="3806930"/>
            <a:ext cx="5531630" cy="959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Thank You</a:t>
            </a:r>
            <a:endParaRPr sz="4800" b="1" i="0" u="none" strike="noStrike" cap="none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667" name="Google Shape;667;p38"/>
          <p:cNvSpPr txBox="1"/>
          <p:nvPr/>
        </p:nvSpPr>
        <p:spPr>
          <a:xfrm>
            <a:off x="7035250" y="4976404"/>
            <a:ext cx="389712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公司網址： http://www.global.com.tw/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38"/>
          <p:cNvSpPr/>
          <p:nvPr/>
        </p:nvSpPr>
        <p:spPr>
          <a:xfrm>
            <a:off x="4905246" y="-43544"/>
            <a:ext cx="7170059" cy="6901543"/>
          </a:xfrm>
          <a:custGeom>
            <a:avLst/>
            <a:gdLst/>
            <a:ahLst/>
            <a:cxnLst/>
            <a:rect l="l" t="t" r="r" b="b"/>
            <a:pathLst>
              <a:path w="7170059" h="6901543" extrusionOk="0">
                <a:moveTo>
                  <a:pt x="1725386" y="0"/>
                </a:moveTo>
                <a:lnTo>
                  <a:pt x="1839397" y="0"/>
                </a:lnTo>
                <a:lnTo>
                  <a:pt x="114011" y="6901542"/>
                </a:lnTo>
                <a:lnTo>
                  <a:pt x="7170059" y="6901542"/>
                </a:lnTo>
                <a:lnTo>
                  <a:pt x="7170059" y="6901543"/>
                </a:lnTo>
                <a:lnTo>
                  <a:pt x="0" y="6901543"/>
                </a:lnTo>
                <a:close/>
              </a:path>
            </a:pathLst>
          </a:custGeom>
          <a:solidFill>
            <a:srgbClr val="0C0C0C">
              <a:alpha val="5450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9" name="Google Shape;669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35281" y="2060878"/>
            <a:ext cx="1612755" cy="1535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" descr="0 (17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74" b="1473"/>
          <a:stretch/>
        </p:blipFill>
        <p:spPr>
          <a:xfrm>
            <a:off x="0" y="-10303"/>
            <a:ext cx="12192000" cy="686830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69" name="Google Shape;169;p2"/>
          <p:cNvSpPr/>
          <p:nvPr/>
        </p:nvSpPr>
        <p:spPr>
          <a:xfrm>
            <a:off x="0" y="0"/>
            <a:ext cx="12192000" cy="6870319"/>
          </a:xfrm>
          <a:custGeom>
            <a:avLst/>
            <a:gdLst/>
            <a:ahLst/>
            <a:cxnLst/>
            <a:rect l="l" t="t" r="r" b="b"/>
            <a:pathLst>
              <a:path w="12190984" h="6870319" extrusionOk="0">
                <a:moveTo>
                  <a:pt x="0" y="0"/>
                </a:moveTo>
                <a:lnTo>
                  <a:pt x="12190984" y="0"/>
                </a:lnTo>
                <a:lnTo>
                  <a:pt x="12190984" y="6870319"/>
                </a:lnTo>
                <a:lnTo>
                  <a:pt x="0" y="6870319"/>
                </a:lnTo>
                <a:close/>
              </a:path>
            </a:pathLst>
          </a:custGeom>
          <a:gradFill>
            <a:gsLst>
              <a:gs pos="0">
                <a:srgbClr val="223D68">
                  <a:alpha val="80000"/>
                </a:srgbClr>
              </a:gs>
              <a:gs pos="20000">
                <a:srgbClr val="223D68">
                  <a:alpha val="80000"/>
                </a:srgbClr>
              </a:gs>
              <a:gs pos="80000">
                <a:srgbClr val="182B49">
                  <a:alpha val="80000"/>
                </a:srgbClr>
              </a:gs>
              <a:gs pos="100000">
                <a:srgbClr val="182B49">
                  <a:alpha val="80000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" name="Google Shape;170;p2"/>
          <p:cNvGrpSpPr/>
          <p:nvPr/>
        </p:nvGrpSpPr>
        <p:grpSpPr>
          <a:xfrm>
            <a:off x="867274" y="966585"/>
            <a:ext cx="10679104" cy="4037064"/>
            <a:chOff x="4470996" y="1348988"/>
            <a:chExt cx="2328900" cy="4037064"/>
          </a:xfrm>
        </p:grpSpPr>
        <p:sp>
          <p:nvSpPr>
            <p:cNvPr id="171" name="Google Shape;171;p2"/>
            <p:cNvSpPr/>
            <p:nvPr/>
          </p:nvSpPr>
          <p:spPr>
            <a:xfrm>
              <a:off x="4470996" y="1348988"/>
              <a:ext cx="2328900" cy="3637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1" i="0" u="none" strike="noStrike" cap="none">
                <a:solidFill>
                  <a:srgbClr val="595959"/>
                </a:solidFill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4470996" y="1768523"/>
              <a:ext cx="2328900" cy="36175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本簡報係本公司於簡報當時之主、客觀因素，對過去、現在及未來之營運彙總與評估；其中含有前瞻性之論述，將受風險、不確定性及推論所影響，部份將超出我們的控制之外，實際結論可能與這些前瞻性論述大為不同。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20000"/>
                </a:lnSpc>
                <a:spcBef>
                  <a:spcPts val="85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所提供之資訊(包含對未來的看法)，並未明示或暗示地表達或保證其具有正確性、完整性及可靠性；亦不代表本公司、產業狀況及後續重大發展之完整論述。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20000"/>
                </a:lnSpc>
                <a:spcBef>
                  <a:spcPts val="85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本公司並不保證資料之正確性，且不負有更新及修正本簡報資料內容之責任。</a:t>
              </a:r>
              <a:endParaRPr sz="16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173" name="Google Shape;173;p2"/>
          <p:cNvGrpSpPr/>
          <p:nvPr/>
        </p:nvGrpSpPr>
        <p:grpSpPr>
          <a:xfrm>
            <a:off x="9332957" y="5946068"/>
            <a:ext cx="2667850" cy="634761"/>
            <a:chOff x="8828750" y="6153150"/>
            <a:chExt cx="2667850" cy="634761"/>
          </a:xfrm>
        </p:grpSpPr>
        <p:sp>
          <p:nvSpPr>
            <p:cNvPr id="174" name="Google Shape;174;p2"/>
            <p:cNvSpPr txBox="1"/>
            <p:nvPr/>
          </p:nvSpPr>
          <p:spPr>
            <a:xfrm>
              <a:off x="9507480" y="6295468"/>
              <a:ext cx="1989120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智伸科技股份有限公司</a:t>
              </a:r>
              <a:endParaRPr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GLOBAL PMX CO., LTD.</a:t>
              </a:r>
              <a:endPara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5" name="Google Shape;175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28750" y="6153150"/>
              <a:ext cx="610818" cy="5816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6" name="Google Shape;176;p2"/>
          <p:cNvSpPr/>
          <p:nvPr/>
        </p:nvSpPr>
        <p:spPr>
          <a:xfrm>
            <a:off x="867274" y="966585"/>
            <a:ext cx="10679104" cy="363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595959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grpSp>
        <p:nvGrpSpPr>
          <p:cNvPr id="177" name="Google Shape;177;p2"/>
          <p:cNvGrpSpPr/>
          <p:nvPr/>
        </p:nvGrpSpPr>
        <p:grpSpPr>
          <a:xfrm>
            <a:off x="335205" y="394111"/>
            <a:ext cx="4711224" cy="809397"/>
            <a:chOff x="0" y="225321"/>
            <a:chExt cx="4711224" cy="809397"/>
          </a:xfrm>
        </p:grpSpPr>
        <p:sp>
          <p:nvSpPr>
            <p:cNvPr id="178" name="Google Shape;178;p2"/>
            <p:cNvSpPr/>
            <p:nvPr/>
          </p:nvSpPr>
          <p:spPr>
            <a:xfrm>
              <a:off x="0" y="601579"/>
              <a:ext cx="4668254" cy="433139"/>
            </a:xfrm>
            <a:prstGeom prst="parallelogram">
              <a:avLst>
                <a:gd name="adj" fmla="val 87134"/>
              </a:avLst>
            </a:prstGeom>
            <a:gradFill>
              <a:gsLst>
                <a:gs pos="0">
                  <a:srgbClr val="0000FF"/>
                </a:gs>
                <a:gs pos="95000">
                  <a:srgbClr val="00133A">
                    <a:alpha val="0"/>
                  </a:srgbClr>
                </a:gs>
                <a:gs pos="100000">
                  <a:srgbClr val="00133A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83200" tIns="41600" rIns="83200" bIns="416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38"/>
                <a:buFont typeface="Arial"/>
                <a:buNone/>
              </a:pPr>
              <a:endParaRPr sz="1637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2"/>
            <p:cNvSpPr txBox="1"/>
            <p:nvPr/>
          </p:nvSpPr>
          <p:spPr>
            <a:xfrm>
              <a:off x="498453" y="225321"/>
              <a:ext cx="4212771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Microsoft JhengHei"/>
                <a:buNone/>
              </a:pPr>
              <a:r>
                <a:rPr lang="en-US" sz="4000" b="1" i="1" u="none" strike="noStrike" cap="none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免責聲明</a:t>
              </a:r>
              <a:endParaRPr sz="4000" b="1" i="1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180" name="Google Shape;180;p2"/>
          <p:cNvSpPr txBox="1"/>
          <p:nvPr/>
        </p:nvSpPr>
        <p:spPr>
          <a:xfrm>
            <a:off x="9155856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7786" b="778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86" name="Google Shape;186;p3"/>
          <p:cNvSpPr/>
          <p:nvPr/>
        </p:nvSpPr>
        <p:spPr>
          <a:xfrm>
            <a:off x="609600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7442200" h="6858000" extrusionOk="0">
                <a:moveTo>
                  <a:pt x="1346200" y="0"/>
                </a:moveTo>
                <a:lnTo>
                  <a:pt x="7442200" y="0"/>
                </a:lnTo>
                <a:lnTo>
                  <a:pt x="7442200" y="6858000"/>
                </a:lnTo>
                <a:lnTo>
                  <a:pt x="1346200" y="6858000"/>
                </a:lnTo>
                <a:lnTo>
                  <a:pt x="0" y="5727700"/>
                </a:lnTo>
                <a:lnTo>
                  <a:pt x="1346200" y="0"/>
                </a:lnTo>
                <a:close/>
              </a:path>
            </a:pathLst>
          </a:custGeom>
          <a:gradFill>
            <a:gsLst>
              <a:gs pos="0">
                <a:srgbClr val="223D68">
                  <a:alpha val="74509"/>
                </a:srgbClr>
              </a:gs>
              <a:gs pos="20000">
                <a:srgbClr val="223D68">
                  <a:alpha val="74509"/>
                </a:srgbClr>
              </a:gs>
              <a:gs pos="80000">
                <a:srgbClr val="182B49">
                  <a:alpha val="74509"/>
                </a:srgbClr>
              </a:gs>
              <a:gs pos="100000">
                <a:srgbClr val="182B49">
                  <a:alpha val="74509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3"/>
          <p:cNvSpPr txBox="1"/>
          <p:nvPr/>
        </p:nvSpPr>
        <p:spPr>
          <a:xfrm>
            <a:off x="8621576" y="-216596"/>
            <a:ext cx="3363465" cy="5001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00"/>
              <a:buFont typeface="Arial"/>
              <a:buNone/>
            </a:pPr>
            <a:r>
              <a:rPr lang="en-US" sz="31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319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3"/>
          <p:cNvSpPr txBox="1"/>
          <p:nvPr/>
        </p:nvSpPr>
        <p:spPr>
          <a:xfrm>
            <a:off x="5403274" y="4568177"/>
            <a:ext cx="605822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公司發展與概況</a:t>
            </a:r>
            <a:endParaRPr sz="4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" name="Google Shape;189;p3"/>
          <p:cNvGrpSpPr/>
          <p:nvPr/>
        </p:nvGrpSpPr>
        <p:grpSpPr>
          <a:xfrm>
            <a:off x="10396578" y="4279990"/>
            <a:ext cx="887122" cy="256181"/>
            <a:chOff x="5228818" y="2333848"/>
            <a:chExt cx="887122" cy="256181"/>
          </a:xfrm>
        </p:grpSpPr>
        <p:sp>
          <p:nvSpPr>
            <p:cNvPr id="190" name="Google Shape;190;p3"/>
            <p:cNvSpPr/>
            <p:nvPr/>
          </p:nvSpPr>
          <p:spPr>
            <a:xfrm rot="5400000">
              <a:off x="5211150" y="2351515"/>
              <a:ext cx="256181" cy="220846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 rot="5400000">
              <a:off x="5544288" y="2351515"/>
              <a:ext cx="256181" cy="220846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 rot="5400000">
              <a:off x="5877426" y="2351515"/>
              <a:ext cx="256181" cy="220846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3" name="Google Shape;193;p3"/>
          <p:cNvPicPr preferRelativeResize="0"/>
          <p:nvPr/>
        </p:nvPicPr>
        <p:blipFill rotWithShape="1">
          <a:blip r:embed="rId4">
            <a:alphaModFix/>
          </a:blip>
          <a:srcRect l="50643" t="17603" r="11029"/>
          <a:stretch/>
        </p:blipFill>
        <p:spPr>
          <a:xfrm rot="10800000">
            <a:off x="6139636" y="4784771"/>
            <a:ext cx="6096000" cy="2073229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"/>
          <p:cNvSpPr txBox="1"/>
          <p:nvPr/>
        </p:nvSpPr>
        <p:spPr>
          <a:xfrm>
            <a:off x="6286501" y="5322604"/>
            <a:ext cx="5132666" cy="443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Company Profile</a:t>
            </a:r>
            <a:endParaRPr sz="2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4" descr="0 (17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74" b="1472"/>
          <a:stretch/>
        </p:blipFill>
        <p:spPr>
          <a:xfrm>
            <a:off x="0" y="-10303"/>
            <a:ext cx="12192000" cy="686830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01" name="Google Shape;201;p4"/>
          <p:cNvSpPr/>
          <p:nvPr/>
        </p:nvSpPr>
        <p:spPr>
          <a:xfrm>
            <a:off x="19383" y="6207"/>
            <a:ext cx="12192000" cy="6870319"/>
          </a:xfrm>
          <a:custGeom>
            <a:avLst/>
            <a:gdLst/>
            <a:ahLst/>
            <a:cxnLst/>
            <a:rect l="l" t="t" r="r" b="b"/>
            <a:pathLst>
              <a:path w="12190984" h="6870319" extrusionOk="0">
                <a:moveTo>
                  <a:pt x="0" y="0"/>
                </a:moveTo>
                <a:lnTo>
                  <a:pt x="12190984" y="0"/>
                </a:lnTo>
                <a:lnTo>
                  <a:pt x="12190984" y="6870319"/>
                </a:lnTo>
                <a:lnTo>
                  <a:pt x="0" y="6870319"/>
                </a:lnTo>
                <a:close/>
              </a:path>
            </a:pathLst>
          </a:custGeom>
          <a:gradFill>
            <a:gsLst>
              <a:gs pos="0">
                <a:srgbClr val="223D68">
                  <a:alpha val="80000"/>
                </a:srgbClr>
              </a:gs>
              <a:gs pos="20000">
                <a:srgbClr val="223D68">
                  <a:alpha val="80000"/>
                </a:srgbClr>
              </a:gs>
              <a:gs pos="80000">
                <a:srgbClr val="182B49">
                  <a:alpha val="80000"/>
                </a:srgbClr>
              </a:gs>
              <a:gs pos="100000">
                <a:srgbClr val="182B49">
                  <a:alpha val="80000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4"/>
          <p:cNvSpPr/>
          <p:nvPr/>
        </p:nvSpPr>
        <p:spPr>
          <a:xfrm>
            <a:off x="867274" y="966585"/>
            <a:ext cx="10679104" cy="363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595959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grpSp>
        <p:nvGrpSpPr>
          <p:cNvPr id="203" name="Google Shape;203;p4"/>
          <p:cNvGrpSpPr/>
          <p:nvPr/>
        </p:nvGrpSpPr>
        <p:grpSpPr>
          <a:xfrm>
            <a:off x="335205" y="394111"/>
            <a:ext cx="4711224" cy="809397"/>
            <a:chOff x="0" y="225321"/>
            <a:chExt cx="4711224" cy="809397"/>
          </a:xfrm>
        </p:grpSpPr>
        <p:sp>
          <p:nvSpPr>
            <p:cNvPr id="204" name="Google Shape;204;p4"/>
            <p:cNvSpPr/>
            <p:nvPr/>
          </p:nvSpPr>
          <p:spPr>
            <a:xfrm>
              <a:off x="0" y="601579"/>
              <a:ext cx="4668254" cy="433139"/>
            </a:xfrm>
            <a:prstGeom prst="parallelogram">
              <a:avLst>
                <a:gd name="adj" fmla="val 87134"/>
              </a:avLst>
            </a:prstGeom>
            <a:gradFill>
              <a:gsLst>
                <a:gs pos="0">
                  <a:srgbClr val="0000FF"/>
                </a:gs>
                <a:gs pos="95000">
                  <a:srgbClr val="00133A">
                    <a:alpha val="0"/>
                  </a:srgbClr>
                </a:gs>
                <a:gs pos="100000">
                  <a:srgbClr val="00133A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83200" tIns="41600" rIns="83200" bIns="416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38"/>
                <a:buFont typeface="Arial"/>
                <a:buNone/>
              </a:pPr>
              <a:endParaRPr sz="1637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4"/>
            <p:cNvSpPr txBox="1"/>
            <p:nvPr/>
          </p:nvSpPr>
          <p:spPr>
            <a:xfrm>
              <a:off x="498453" y="225321"/>
              <a:ext cx="4212771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Microsoft JhengHei"/>
                <a:buNone/>
              </a:pPr>
              <a:r>
                <a:rPr lang="en-US" sz="4000" b="1" i="1" u="none" strike="noStrike" cap="none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基本資料</a:t>
              </a:r>
              <a:endParaRPr sz="4000" b="1" i="1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206" name="Google Shape;206;p4"/>
          <p:cNvSpPr txBox="1"/>
          <p:nvPr/>
        </p:nvSpPr>
        <p:spPr>
          <a:xfrm>
            <a:off x="2953771" y="406189"/>
            <a:ext cx="74006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en-US" sz="3200" b="1" i="0" u="none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- 世界級的精密機械代工領導廠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4"/>
          <p:cNvSpPr/>
          <p:nvPr/>
        </p:nvSpPr>
        <p:spPr>
          <a:xfrm>
            <a:off x="5059846" y="2136907"/>
            <a:ext cx="1901942" cy="190178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" name="Google Shape;208;p4"/>
          <p:cNvGrpSpPr/>
          <p:nvPr/>
        </p:nvGrpSpPr>
        <p:grpSpPr>
          <a:xfrm>
            <a:off x="4553369" y="1603991"/>
            <a:ext cx="2904849" cy="2723000"/>
            <a:chOff x="3477368" y="1809631"/>
            <a:chExt cx="2178637" cy="2042250"/>
          </a:xfrm>
        </p:grpSpPr>
        <p:sp>
          <p:nvSpPr>
            <p:cNvPr id="209" name="Google Shape;209;p4"/>
            <p:cNvSpPr/>
            <p:nvPr/>
          </p:nvSpPr>
          <p:spPr>
            <a:xfrm>
              <a:off x="4550745" y="1809631"/>
              <a:ext cx="42510" cy="216092"/>
            </a:xfrm>
            <a:custGeom>
              <a:avLst/>
              <a:gdLst/>
              <a:ahLst/>
              <a:cxnLst/>
              <a:rect l="l" t="t" r="r" b="b"/>
              <a:pathLst>
                <a:path w="20" h="100" extrusionOk="0">
                  <a:moveTo>
                    <a:pt x="20" y="90"/>
                  </a:moveTo>
                  <a:cubicBezTo>
                    <a:pt x="20" y="95"/>
                    <a:pt x="16" y="100"/>
                    <a:pt x="10" y="100"/>
                  </a:cubicBezTo>
                  <a:cubicBezTo>
                    <a:pt x="10" y="100"/>
                    <a:pt x="10" y="100"/>
                    <a:pt x="10" y="100"/>
                  </a:cubicBezTo>
                  <a:cubicBezTo>
                    <a:pt x="4" y="100"/>
                    <a:pt x="0" y="95"/>
                    <a:pt x="0" y="9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lnTo>
                    <a:pt x="20" y="90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4362993" y="1822029"/>
              <a:ext cx="77935" cy="216092"/>
            </a:xfrm>
            <a:custGeom>
              <a:avLst/>
              <a:gdLst/>
              <a:ahLst/>
              <a:cxnLst/>
              <a:rect l="l" t="t" r="r" b="b"/>
              <a:pathLst>
                <a:path w="36" h="100" extrusionOk="0">
                  <a:moveTo>
                    <a:pt x="35" y="88"/>
                  </a:moveTo>
                  <a:cubicBezTo>
                    <a:pt x="36" y="93"/>
                    <a:pt x="32" y="99"/>
                    <a:pt x="27" y="100"/>
                  </a:cubicBezTo>
                  <a:cubicBezTo>
                    <a:pt x="27" y="100"/>
                    <a:pt x="27" y="100"/>
                    <a:pt x="27" y="100"/>
                  </a:cubicBezTo>
                  <a:cubicBezTo>
                    <a:pt x="21" y="100"/>
                    <a:pt x="16" y="97"/>
                    <a:pt x="15" y="91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7"/>
                    <a:pt x="4" y="2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5" y="0"/>
                    <a:pt x="20" y="4"/>
                    <a:pt x="21" y="9"/>
                  </a:cubicBezTo>
                  <a:lnTo>
                    <a:pt x="35" y="88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4180555" y="1868082"/>
              <a:ext cx="108047" cy="210779"/>
            </a:xfrm>
            <a:custGeom>
              <a:avLst/>
              <a:gdLst/>
              <a:ahLst/>
              <a:cxnLst/>
              <a:rect l="l" t="t" r="r" b="b"/>
              <a:pathLst>
                <a:path w="50" h="98" extrusionOk="0">
                  <a:moveTo>
                    <a:pt x="48" y="83"/>
                  </a:moveTo>
                  <a:cubicBezTo>
                    <a:pt x="50" y="89"/>
                    <a:pt x="48" y="94"/>
                    <a:pt x="42" y="96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37" y="98"/>
                    <a:pt x="31" y="96"/>
                    <a:pt x="29" y="9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0" y="10"/>
                    <a:pt x="3" y="4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13" y="0"/>
                    <a:pt x="19" y="3"/>
                    <a:pt x="21" y="8"/>
                  </a:cubicBezTo>
                  <a:lnTo>
                    <a:pt x="48" y="83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3727115" y="2183364"/>
              <a:ext cx="182439" cy="159412"/>
            </a:xfrm>
            <a:custGeom>
              <a:avLst/>
              <a:gdLst/>
              <a:ahLst/>
              <a:cxnLst/>
              <a:rect l="l" t="t" r="r" b="b"/>
              <a:pathLst>
                <a:path w="84" h="74" extrusionOk="0">
                  <a:moveTo>
                    <a:pt x="79" y="55"/>
                  </a:moveTo>
                  <a:cubicBezTo>
                    <a:pt x="83" y="59"/>
                    <a:pt x="84" y="65"/>
                    <a:pt x="80" y="69"/>
                  </a:cubicBezTo>
                  <a:cubicBezTo>
                    <a:pt x="80" y="69"/>
                    <a:pt x="80" y="69"/>
                    <a:pt x="80" y="69"/>
                  </a:cubicBezTo>
                  <a:cubicBezTo>
                    <a:pt x="76" y="74"/>
                    <a:pt x="70" y="74"/>
                    <a:pt x="66" y="71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0" y="16"/>
                    <a:pt x="0" y="9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7" y="1"/>
                    <a:pt x="13" y="0"/>
                    <a:pt x="18" y="4"/>
                  </a:cubicBezTo>
                  <a:lnTo>
                    <a:pt x="79" y="55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3619068" y="2333921"/>
              <a:ext cx="198380" cy="136387"/>
            </a:xfrm>
            <a:custGeom>
              <a:avLst/>
              <a:gdLst/>
              <a:ahLst/>
              <a:cxnLst/>
              <a:rect l="l" t="t" r="r" b="b"/>
              <a:pathLst>
                <a:path w="92" h="63" extrusionOk="0">
                  <a:moveTo>
                    <a:pt x="85" y="43"/>
                  </a:moveTo>
                  <a:cubicBezTo>
                    <a:pt x="90" y="46"/>
                    <a:pt x="92" y="52"/>
                    <a:pt x="89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6" y="62"/>
                    <a:pt x="80" y="63"/>
                    <a:pt x="75" y="6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1" y="18"/>
                    <a:pt x="0" y="12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5" y="2"/>
                    <a:pt x="11" y="0"/>
                    <a:pt x="16" y="3"/>
                  </a:cubicBezTo>
                  <a:lnTo>
                    <a:pt x="85" y="43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3539362" y="2502189"/>
              <a:ext cx="212550" cy="111589"/>
            </a:xfrm>
            <a:custGeom>
              <a:avLst/>
              <a:gdLst/>
              <a:ahLst/>
              <a:cxnLst/>
              <a:rect l="l" t="t" r="r" b="b"/>
              <a:pathLst>
                <a:path w="98" h="51" extrusionOk="0">
                  <a:moveTo>
                    <a:pt x="90" y="30"/>
                  </a:moveTo>
                  <a:cubicBezTo>
                    <a:pt x="95" y="32"/>
                    <a:pt x="98" y="37"/>
                    <a:pt x="96" y="43"/>
                  </a:cubicBezTo>
                  <a:cubicBezTo>
                    <a:pt x="96" y="43"/>
                    <a:pt x="96" y="43"/>
                    <a:pt x="96" y="43"/>
                  </a:cubicBezTo>
                  <a:cubicBezTo>
                    <a:pt x="94" y="48"/>
                    <a:pt x="88" y="51"/>
                    <a:pt x="83" y="49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3" y="20"/>
                    <a:pt x="0" y="14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4" y="3"/>
                    <a:pt x="10" y="0"/>
                    <a:pt x="15" y="2"/>
                  </a:cubicBezTo>
                  <a:lnTo>
                    <a:pt x="90" y="30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3491538" y="2684628"/>
              <a:ext cx="216092" cy="77935"/>
            </a:xfrm>
            <a:custGeom>
              <a:avLst/>
              <a:gdLst/>
              <a:ahLst/>
              <a:cxnLst/>
              <a:rect l="l" t="t" r="r" b="b"/>
              <a:pathLst>
                <a:path w="100" h="36" extrusionOk="0">
                  <a:moveTo>
                    <a:pt x="91" y="15"/>
                  </a:moveTo>
                  <a:cubicBezTo>
                    <a:pt x="96" y="16"/>
                    <a:pt x="100" y="21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32"/>
                    <a:pt x="93" y="36"/>
                    <a:pt x="87" y="35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3" y="20"/>
                    <a:pt x="0" y="15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4"/>
                    <a:pt x="7" y="0"/>
                    <a:pt x="12" y="1"/>
                  </a:cubicBezTo>
                  <a:lnTo>
                    <a:pt x="91" y="15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3477368" y="2872380"/>
              <a:ext cx="216092" cy="42510"/>
            </a:xfrm>
            <a:custGeom>
              <a:avLst/>
              <a:gdLst/>
              <a:ahLst/>
              <a:cxnLst/>
              <a:rect l="l" t="t" r="r" b="b"/>
              <a:pathLst>
                <a:path w="100" h="20" extrusionOk="0">
                  <a:moveTo>
                    <a:pt x="89" y="0"/>
                  </a:moveTo>
                  <a:cubicBezTo>
                    <a:pt x="95" y="0"/>
                    <a:pt x="100" y="4"/>
                    <a:pt x="99" y="10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100" y="16"/>
                    <a:pt x="95" y="20"/>
                    <a:pt x="89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4" y="20"/>
                    <a:pt x="0" y="16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3489767" y="3024708"/>
              <a:ext cx="216092" cy="77935"/>
            </a:xfrm>
            <a:custGeom>
              <a:avLst/>
              <a:gdLst/>
              <a:ahLst/>
              <a:cxnLst/>
              <a:rect l="l" t="t" r="r" b="b"/>
              <a:pathLst>
                <a:path w="100" h="36" extrusionOk="0">
                  <a:moveTo>
                    <a:pt x="87" y="1"/>
                  </a:moveTo>
                  <a:cubicBezTo>
                    <a:pt x="93" y="0"/>
                    <a:pt x="98" y="4"/>
                    <a:pt x="99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100" y="15"/>
                    <a:pt x="96" y="20"/>
                    <a:pt x="91" y="21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7" y="36"/>
                    <a:pt x="2" y="32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1"/>
                    <a:pt x="3" y="16"/>
                    <a:pt x="9" y="15"/>
                  </a:cubicBezTo>
                  <a:lnTo>
                    <a:pt x="87" y="1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3535820" y="3177035"/>
              <a:ext cx="210779" cy="108047"/>
            </a:xfrm>
            <a:custGeom>
              <a:avLst/>
              <a:gdLst/>
              <a:ahLst/>
              <a:cxnLst/>
              <a:rect l="l" t="t" r="r" b="b"/>
              <a:pathLst>
                <a:path w="98" h="50" extrusionOk="0">
                  <a:moveTo>
                    <a:pt x="83" y="2"/>
                  </a:moveTo>
                  <a:cubicBezTo>
                    <a:pt x="88" y="0"/>
                    <a:pt x="94" y="2"/>
                    <a:pt x="96" y="8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98" y="13"/>
                    <a:pt x="95" y="19"/>
                    <a:pt x="90" y="21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0" y="50"/>
                    <a:pt x="4" y="47"/>
                    <a:pt x="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0" y="37"/>
                    <a:pt x="3" y="31"/>
                    <a:pt x="8" y="29"/>
                  </a:cubicBezTo>
                  <a:lnTo>
                    <a:pt x="83" y="2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3851102" y="3556083"/>
              <a:ext cx="159412" cy="180667"/>
            </a:xfrm>
            <a:custGeom>
              <a:avLst/>
              <a:gdLst/>
              <a:ahLst/>
              <a:cxnLst/>
              <a:rect l="l" t="t" r="r" b="b"/>
              <a:pathLst>
                <a:path w="74" h="84" extrusionOk="0">
                  <a:moveTo>
                    <a:pt x="55" y="5"/>
                  </a:moveTo>
                  <a:cubicBezTo>
                    <a:pt x="58" y="1"/>
                    <a:pt x="65" y="0"/>
                    <a:pt x="69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73" y="8"/>
                    <a:pt x="74" y="14"/>
                    <a:pt x="70" y="18"/>
                  </a:cubicBezTo>
                  <a:cubicBezTo>
                    <a:pt x="19" y="79"/>
                    <a:pt x="19" y="79"/>
                    <a:pt x="19" y="79"/>
                  </a:cubicBezTo>
                  <a:cubicBezTo>
                    <a:pt x="16" y="84"/>
                    <a:pt x="9" y="84"/>
                    <a:pt x="5" y="81"/>
                  </a:cubicBezTo>
                  <a:cubicBezTo>
                    <a:pt x="5" y="81"/>
                    <a:pt x="5" y="81"/>
                    <a:pt x="5" y="81"/>
                  </a:cubicBezTo>
                  <a:cubicBezTo>
                    <a:pt x="1" y="77"/>
                    <a:pt x="0" y="71"/>
                    <a:pt x="4" y="66"/>
                  </a:cubicBezTo>
                  <a:lnTo>
                    <a:pt x="55" y="5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4001658" y="3646416"/>
              <a:ext cx="136387" cy="198380"/>
            </a:xfrm>
            <a:custGeom>
              <a:avLst/>
              <a:gdLst/>
              <a:ahLst/>
              <a:cxnLst/>
              <a:rect l="l" t="t" r="r" b="b"/>
              <a:pathLst>
                <a:path w="63" h="92" extrusionOk="0">
                  <a:moveTo>
                    <a:pt x="43" y="7"/>
                  </a:moveTo>
                  <a:cubicBezTo>
                    <a:pt x="46" y="2"/>
                    <a:pt x="52" y="0"/>
                    <a:pt x="57" y="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61" y="6"/>
                    <a:pt x="63" y="12"/>
                    <a:pt x="60" y="17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18" y="91"/>
                    <a:pt x="11" y="92"/>
                    <a:pt x="7" y="90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2" y="87"/>
                    <a:pt x="0" y="81"/>
                    <a:pt x="3" y="76"/>
                  </a:cubicBezTo>
                  <a:lnTo>
                    <a:pt x="43" y="7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4984702" y="3653501"/>
              <a:ext cx="136387" cy="198380"/>
            </a:xfrm>
            <a:custGeom>
              <a:avLst/>
              <a:gdLst/>
              <a:ahLst/>
              <a:cxnLst/>
              <a:rect l="l" t="t" r="r" b="b"/>
              <a:pathLst>
                <a:path w="63" h="92" extrusionOk="0">
                  <a:moveTo>
                    <a:pt x="3" y="16"/>
                  </a:moveTo>
                  <a:cubicBezTo>
                    <a:pt x="0" y="12"/>
                    <a:pt x="2" y="5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11" y="0"/>
                    <a:pt x="18" y="1"/>
                    <a:pt x="20" y="6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3" y="80"/>
                    <a:pt x="61" y="86"/>
                    <a:pt x="56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2" y="92"/>
                    <a:pt x="45" y="90"/>
                    <a:pt x="43" y="85"/>
                  </a:cubicBezTo>
                  <a:lnTo>
                    <a:pt x="3" y="16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5114003" y="3564938"/>
              <a:ext cx="159412" cy="180667"/>
            </a:xfrm>
            <a:custGeom>
              <a:avLst/>
              <a:gdLst/>
              <a:ahLst/>
              <a:cxnLst/>
              <a:rect l="l" t="t" r="r" b="b"/>
              <a:pathLst>
                <a:path w="74" h="84" extrusionOk="0">
                  <a:moveTo>
                    <a:pt x="3" y="18"/>
                  </a:moveTo>
                  <a:cubicBezTo>
                    <a:pt x="0" y="14"/>
                    <a:pt x="0" y="7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9" y="0"/>
                    <a:pt x="15" y="0"/>
                    <a:pt x="19" y="5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74" y="70"/>
                    <a:pt x="73" y="76"/>
                    <a:pt x="69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5" y="84"/>
                    <a:pt x="58" y="83"/>
                    <a:pt x="54" y="79"/>
                  </a:cubicBezTo>
                  <a:lnTo>
                    <a:pt x="3" y="18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5381462" y="3187663"/>
              <a:ext cx="212550" cy="108047"/>
            </a:xfrm>
            <a:custGeom>
              <a:avLst/>
              <a:gdLst/>
              <a:ahLst/>
              <a:cxnLst/>
              <a:rect l="l" t="t" r="r" b="b"/>
              <a:pathLst>
                <a:path w="98" h="50" extrusionOk="0">
                  <a:moveTo>
                    <a:pt x="8" y="21"/>
                  </a:moveTo>
                  <a:cubicBezTo>
                    <a:pt x="3" y="19"/>
                    <a:pt x="0" y="13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4" y="2"/>
                    <a:pt x="10" y="0"/>
                    <a:pt x="15" y="2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5" y="31"/>
                    <a:pt x="98" y="37"/>
                    <a:pt x="96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4" y="47"/>
                    <a:pt x="88" y="50"/>
                    <a:pt x="83" y="48"/>
                  </a:cubicBezTo>
                  <a:lnTo>
                    <a:pt x="8" y="21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5425743" y="3035335"/>
              <a:ext cx="216092" cy="77935"/>
            </a:xfrm>
            <a:custGeom>
              <a:avLst/>
              <a:gdLst/>
              <a:ahLst/>
              <a:cxnLst/>
              <a:rect l="l" t="t" r="r" b="b"/>
              <a:pathLst>
                <a:path w="100" h="36" extrusionOk="0">
                  <a:moveTo>
                    <a:pt x="9" y="21"/>
                  </a:moveTo>
                  <a:cubicBezTo>
                    <a:pt x="3" y="20"/>
                    <a:pt x="0" y="15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4"/>
                    <a:pt x="7" y="0"/>
                    <a:pt x="12" y="1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6" y="16"/>
                    <a:pt x="100" y="21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32"/>
                    <a:pt x="93" y="36"/>
                    <a:pt x="87" y="35"/>
                  </a:cubicBezTo>
                  <a:lnTo>
                    <a:pt x="9" y="21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5439913" y="2883008"/>
              <a:ext cx="216092" cy="42510"/>
            </a:xfrm>
            <a:custGeom>
              <a:avLst/>
              <a:gdLst/>
              <a:ahLst/>
              <a:cxnLst/>
              <a:rect l="l" t="t" r="r" b="b"/>
              <a:pathLst>
                <a:path w="100" h="20" extrusionOk="0">
                  <a:moveTo>
                    <a:pt x="10" y="20"/>
                  </a:moveTo>
                  <a:cubicBezTo>
                    <a:pt x="5" y="20"/>
                    <a:pt x="0" y="16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5" y="0"/>
                    <a:pt x="10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6" y="0"/>
                    <a:pt x="100" y="5"/>
                    <a:pt x="100" y="10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100" y="16"/>
                    <a:pt x="96" y="20"/>
                    <a:pt x="90" y="20"/>
                  </a:cubicBezTo>
                  <a:lnTo>
                    <a:pt x="10" y="20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5427515" y="2695255"/>
              <a:ext cx="216092" cy="77935"/>
            </a:xfrm>
            <a:custGeom>
              <a:avLst/>
              <a:gdLst/>
              <a:ahLst/>
              <a:cxnLst/>
              <a:rect l="l" t="t" r="r" b="b"/>
              <a:pathLst>
                <a:path w="100" h="36" extrusionOk="0">
                  <a:moveTo>
                    <a:pt x="12" y="35"/>
                  </a:moveTo>
                  <a:cubicBezTo>
                    <a:pt x="7" y="36"/>
                    <a:pt x="1" y="33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1"/>
                    <a:pt x="3" y="16"/>
                    <a:pt x="9" y="15"/>
                  </a:cubicBezTo>
                  <a:cubicBezTo>
                    <a:pt x="87" y="1"/>
                    <a:pt x="87" y="1"/>
                    <a:pt x="87" y="1"/>
                  </a:cubicBezTo>
                  <a:cubicBezTo>
                    <a:pt x="93" y="0"/>
                    <a:pt x="98" y="4"/>
                    <a:pt x="99" y="10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100" y="15"/>
                    <a:pt x="96" y="20"/>
                    <a:pt x="91" y="21"/>
                  </a:cubicBezTo>
                  <a:lnTo>
                    <a:pt x="12" y="35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4"/>
            <p:cNvSpPr/>
            <p:nvPr/>
          </p:nvSpPr>
          <p:spPr>
            <a:xfrm>
              <a:off x="5386775" y="2512816"/>
              <a:ext cx="210779" cy="111589"/>
            </a:xfrm>
            <a:custGeom>
              <a:avLst/>
              <a:gdLst/>
              <a:ahLst/>
              <a:cxnLst/>
              <a:rect l="l" t="t" r="r" b="b"/>
              <a:pathLst>
                <a:path w="98" h="51" extrusionOk="0">
                  <a:moveTo>
                    <a:pt x="15" y="49"/>
                  </a:moveTo>
                  <a:cubicBezTo>
                    <a:pt x="9" y="51"/>
                    <a:pt x="4" y="48"/>
                    <a:pt x="2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0" y="37"/>
                    <a:pt x="3" y="32"/>
                    <a:pt x="8" y="30"/>
                  </a:cubicBezTo>
                  <a:cubicBezTo>
                    <a:pt x="83" y="2"/>
                    <a:pt x="83" y="2"/>
                    <a:pt x="83" y="2"/>
                  </a:cubicBezTo>
                  <a:cubicBezTo>
                    <a:pt x="88" y="0"/>
                    <a:pt x="94" y="3"/>
                    <a:pt x="96" y="8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98" y="14"/>
                    <a:pt x="95" y="20"/>
                    <a:pt x="90" y="22"/>
                  </a:cubicBezTo>
                  <a:lnTo>
                    <a:pt x="15" y="49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5319468" y="2344548"/>
              <a:ext cx="200152" cy="136387"/>
            </a:xfrm>
            <a:custGeom>
              <a:avLst/>
              <a:gdLst/>
              <a:ahLst/>
              <a:cxnLst/>
              <a:rect l="l" t="t" r="r" b="b"/>
              <a:pathLst>
                <a:path w="93" h="63" extrusionOk="0">
                  <a:moveTo>
                    <a:pt x="17" y="60"/>
                  </a:moveTo>
                  <a:cubicBezTo>
                    <a:pt x="12" y="63"/>
                    <a:pt x="6" y="61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0" y="52"/>
                    <a:pt x="2" y="45"/>
                    <a:pt x="7" y="43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81" y="0"/>
                    <a:pt x="87" y="2"/>
                    <a:pt x="90" y="7"/>
                  </a:cubicBezTo>
                  <a:cubicBezTo>
                    <a:pt x="90" y="7"/>
                    <a:pt x="90" y="7"/>
                    <a:pt x="90" y="7"/>
                  </a:cubicBezTo>
                  <a:cubicBezTo>
                    <a:pt x="93" y="11"/>
                    <a:pt x="91" y="18"/>
                    <a:pt x="86" y="20"/>
                  </a:cubicBezTo>
                  <a:lnTo>
                    <a:pt x="17" y="60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5232677" y="2192221"/>
              <a:ext cx="178897" cy="159412"/>
            </a:xfrm>
            <a:custGeom>
              <a:avLst/>
              <a:gdLst/>
              <a:ahLst/>
              <a:cxnLst/>
              <a:rect l="l" t="t" r="r" b="b"/>
              <a:pathLst>
                <a:path w="83" h="74" extrusionOk="0">
                  <a:moveTo>
                    <a:pt x="17" y="71"/>
                  </a:moveTo>
                  <a:cubicBezTo>
                    <a:pt x="13" y="74"/>
                    <a:pt x="7" y="74"/>
                    <a:pt x="3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0" y="65"/>
                    <a:pt x="0" y="59"/>
                    <a:pt x="4" y="55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70" y="0"/>
                    <a:pt x="76" y="1"/>
                    <a:pt x="80" y="5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83" y="9"/>
                    <a:pt x="83" y="16"/>
                    <a:pt x="79" y="20"/>
                  </a:cubicBezTo>
                  <a:lnTo>
                    <a:pt x="17" y="71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4853630" y="1871624"/>
              <a:ext cx="106275" cy="212550"/>
            </a:xfrm>
            <a:custGeom>
              <a:avLst/>
              <a:gdLst/>
              <a:ahLst/>
              <a:cxnLst/>
              <a:rect l="l" t="t" r="r" b="b"/>
              <a:pathLst>
                <a:path w="50" h="98" extrusionOk="0">
                  <a:moveTo>
                    <a:pt x="21" y="90"/>
                  </a:moveTo>
                  <a:cubicBezTo>
                    <a:pt x="19" y="95"/>
                    <a:pt x="14" y="98"/>
                    <a:pt x="8" y="96"/>
                  </a:cubicBezTo>
                  <a:cubicBezTo>
                    <a:pt x="8" y="96"/>
                    <a:pt x="8" y="96"/>
                    <a:pt x="8" y="96"/>
                  </a:cubicBezTo>
                  <a:cubicBezTo>
                    <a:pt x="3" y="94"/>
                    <a:pt x="0" y="88"/>
                    <a:pt x="2" y="83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3"/>
                    <a:pt x="37" y="0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8" y="4"/>
                    <a:pt x="50" y="10"/>
                    <a:pt x="49" y="15"/>
                  </a:cubicBezTo>
                  <a:lnTo>
                    <a:pt x="21" y="90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4703073" y="1825572"/>
              <a:ext cx="77935" cy="216092"/>
            </a:xfrm>
            <a:custGeom>
              <a:avLst/>
              <a:gdLst/>
              <a:ahLst/>
              <a:cxnLst/>
              <a:rect l="l" t="t" r="r" b="b"/>
              <a:pathLst>
                <a:path w="36" h="100" extrusionOk="0">
                  <a:moveTo>
                    <a:pt x="21" y="91"/>
                  </a:moveTo>
                  <a:cubicBezTo>
                    <a:pt x="20" y="97"/>
                    <a:pt x="15" y="100"/>
                    <a:pt x="9" y="99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4" y="98"/>
                    <a:pt x="0" y="93"/>
                    <a:pt x="1" y="8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6" y="4"/>
                    <a:pt x="21" y="0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32" y="2"/>
                    <a:pt x="36" y="7"/>
                    <a:pt x="35" y="13"/>
                  </a:cubicBezTo>
                  <a:lnTo>
                    <a:pt x="21" y="91"/>
                  </a:lnTo>
                  <a:close/>
                </a:path>
              </a:pathLst>
            </a:custGeom>
            <a:solidFill>
              <a:srgbClr val="007FA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2" name="Google Shape;232;p4"/>
          <p:cNvSpPr/>
          <p:nvPr/>
        </p:nvSpPr>
        <p:spPr>
          <a:xfrm>
            <a:off x="5020208" y="1726029"/>
            <a:ext cx="480955" cy="480955"/>
          </a:xfrm>
          <a:prstGeom prst="ellipse">
            <a:avLst/>
          </a:prstGeom>
          <a:solidFill>
            <a:srgbClr val="007FA2"/>
          </a:solidFill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4"/>
          <p:cNvSpPr/>
          <p:nvPr/>
        </p:nvSpPr>
        <p:spPr>
          <a:xfrm>
            <a:off x="4668320" y="3575375"/>
            <a:ext cx="480955" cy="478268"/>
          </a:xfrm>
          <a:prstGeom prst="ellipse">
            <a:avLst/>
          </a:prstGeom>
          <a:solidFill>
            <a:srgbClr val="007FA2"/>
          </a:solidFill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4"/>
          <p:cNvSpPr/>
          <p:nvPr/>
        </p:nvSpPr>
        <p:spPr>
          <a:xfrm>
            <a:off x="6876478" y="3575375"/>
            <a:ext cx="480955" cy="478268"/>
          </a:xfrm>
          <a:prstGeom prst="ellipse">
            <a:avLst/>
          </a:prstGeom>
          <a:solidFill>
            <a:srgbClr val="007FA2"/>
          </a:solidFill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"/>
          <p:cNvSpPr/>
          <p:nvPr/>
        </p:nvSpPr>
        <p:spPr>
          <a:xfrm>
            <a:off x="6524590" y="1726029"/>
            <a:ext cx="480955" cy="480955"/>
          </a:xfrm>
          <a:prstGeom prst="ellipse">
            <a:avLst/>
          </a:prstGeom>
          <a:solidFill>
            <a:srgbClr val="007FA2"/>
          </a:solidFill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6" name="Google Shape;236;p4"/>
          <p:cNvCxnSpPr/>
          <p:nvPr/>
        </p:nvCxnSpPr>
        <p:spPr>
          <a:xfrm rot="10800000">
            <a:off x="2373550" y="1967685"/>
            <a:ext cx="264666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37" name="Google Shape;237;p4"/>
          <p:cNvCxnSpPr/>
          <p:nvPr/>
        </p:nvCxnSpPr>
        <p:spPr>
          <a:xfrm rot="10800000">
            <a:off x="7005544" y="1967685"/>
            <a:ext cx="2646659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8" name="Google Shape;238;p4"/>
          <p:cNvSpPr/>
          <p:nvPr/>
        </p:nvSpPr>
        <p:spPr>
          <a:xfrm>
            <a:off x="2307719" y="4053039"/>
            <a:ext cx="2602260" cy="460524"/>
          </a:xfrm>
          <a:custGeom>
            <a:avLst/>
            <a:gdLst/>
            <a:ahLst/>
            <a:cxnLst/>
            <a:rect l="l" t="t" r="r" b="b"/>
            <a:pathLst>
              <a:path w="881" h="160" extrusionOk="0">
                <a:moveTo>
                  <a:pt x="881" y="0"/>
                </a:moveTo>
                <a:cubicBezTo>
                  <a:pt x="881" y="110"/>
                  <a:pt x="881" y="110"/>
                  <a:pt x="881" y="110"/>
                </a:cubicBezTo>
                <a:cubicBezTo>
                  <a:pt x="881" y="138"/>
                  <a:pt x="858" y="160"/>
                  <a:pt x="830" y="160"/>
                </a:cubicBezTo>
                <a:cubicBezTo>
                  <a:pt x="0" y="160"/>
                  <a:pt x="0" y="160"/>
                  <a:pt x="0" y="160"/>
                </a:cubicBezTo>
              </a:path>
            </a:pathLst>
          </a:custGeom>
          <a:noFill/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4"/>
          <p:cNvSpPr/>
          <p:nvPr/>
        </p:nvSpPr>
        <p:spPr>
          <a:xfrm>
            <a:off x="7115775" y="4053038"/>
            <a:ext cx="2536429" cy="460525"/>
          </a:xfrm>
          <a:custGeom>
            <a:avLst/>
            <a:gdLst/>
            <a:ahLst/>
            <a:cxnLst/>
            <a:rect l="l" t="t" r="r" b="b"/>
            <a:pathLst>
              <a:path w="881" h="160" extrusionOk="0">
                <a:moveTo>
                  <a:pt x="0" y="0"/>
                </a:moveTo>
                <a:cubicBezTo>
                  <a:pt x="0" y="110"/>
                  <a:pt x="0" y="110"/>
                  <a:pt x="0" y="110"/>
                </a:cubicBezTo>
                <a:cubicBezTo>
                  <a:pt x="0" y="138"/>
                  <a:pt x="23" y="160"/>
                  <a:pt x="51" y="160"/>
                </a:cubicBezTo>
                <a:cubicBezTo>
                  <a:pt x="881" y="160"/>
                  <a:pt x="881" y="160"/>
                  <a:pt x="881" y="160"/>
                </a:cubicBezTo>
              </a:path>
            </a:pathLst>
          </a:custGeom>
          <a:noFill/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4"/>
          <p:cNvSpPr/>
          <p:nvPr/>
        </p:nvSpPr>
        <p:spPr>
          <a:xfrm>
            <a:off x="7849010" y="2070306"/>
            <a:ext cx="162310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icrosoft JhengHei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新台幣11.52億元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4"/>
          <p:cNvSpPr/>
          <p:nvPr/>
        </p:nvSpPr>
        <p:spPr>
          <a:xfrm>
            <a:off x="7889753" y="1550562"/>
            <a:ext cx="186331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icrosoft Yahei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集團資本額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4"/>
          <p:cNvSpPr/>
          <p:nvPr/>
        </p:nvSpPr>
        <p:spPr>
          <a:xfrm>
            <a:off x="7439325" y="4633295"/>
            <a:ext cx="226473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icrosoft JhengHei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汽車、醫療、雲端硬碟、半導體、消費性電子產品、運動、精密金屬零件生產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4"/>
          <p:cNvSpPr/>
          <p:nvPr/>
        </p:nvSpPr>
        <p:spPr>
          <a:xfrm>
            <a:off x="8023377" y="4085558"/>
            <a:ext cx="186331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icrosoft Yahei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營業項目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4"/>
          <p:cNvSpPr/>
          <p:nvPr/>
        </p:nvSpPr>
        <p:spPr>
          <a:xfrm>
            <a:off x="2373369" y="2053660"/>
            <a:ext cx="162310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icrosoft JhengHei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民國76年2月18日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4"/>
          <p:cNvSpPr/>
          <p:nvPr/>
        </p:nvSpPr>
        <p:spPr>
          <a:xfrm>
            <a:off x="2351619" y="1600716"/>
            <a:ext cx="186331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icrosoft Yahei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成立日期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"/>
          <p:cNvSpPr/>
          <p:nvPr/>
        </p:nvSpPr>
        <p:spPr>
          <a:xfrm>
            <a:off x="2351282" y="4579666"/>
            <a:ext cx="344686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icrosoft JhengHei"/>
              <a:buNone/>
            </a:pPr>
            <a:r>
              <a:rPr lang="en-US" sz="1600" b="1" i="0" u="none" strike="noStrike" cap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營運總部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sz="16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icrosoft JhengHei"/>
              <a:buNone/>
            </a:pPr>
            <a:r>
              <a:rPr lang="en-US" sz="1600" b="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新北市汐止區新台五路一段102號16樓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icrosoft JhengHei"/>
              <a:buNone/>
            </a:pPr>
            <a:r>
              <a:rPr lang="en-US" sz="1600" b="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Total  2,467人 </a:t>
            </a:r>
            <a:endParaRPr sz="1600" b="0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7" name="Google Shape;247;p4"/>
          <p:cNvSpPr/>
          <p:nvPr/>
        </p:nvSpPr>
        <p:spPr>
          <a:xfrm>
            <a:off x="2318755" y="4078544"/>
            <a:ext cx="27562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icrosoft Yahei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集團總員工人數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"/>
          <p:cNvSpPr/>
          <p:nvPr/>
        </p:nvSpPr>
        <p:spPr>
          <a:xfrm>
            <a:off x="1532588" y="1613858"/>
            <a:ext cx="874475" cy="697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733"/>
              <a:buFont typeface="Microsoft Yahei"/>
              <a:buNone/>
            </a:pPr>
            <a:r>
              <a:rPr lang="en-US" sz="3733" b="0" i="0" u="none" strike="noStrike" cap="none">
                <a:solidFill>
                  <a:srgbClr val="00B0F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01</a:t>
            </a:r>
            <a:endParaRPr sz="3733" b="0" i="0" u="none" strike="noStrike" cap="none">
              <a:solidFill>
                <a:srgbClr val="00B0F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49" name="Google Shape;249;p4"/>
          <p:cNvSpPr/>
          <p:nvPr/>
        </p:nvSpPr>
        <p:spPr>
          <a:xfrm>
            <a:off x="1435982" y="4149212"/>
            <a:ext cx="874475" cy="697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733"/>
              <a:buFont typeface="Microsoft Yahei"/>
              <a:buNone/>
            </a:pPr>
            <a:r>
              <a:rPr lang="en-US" sz="3733" b="0" i="0" u="none" strike="noStrike" cap="none">
                <a:solidFill>
                  <a:srgbClr val="00B0F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03</a:t>
            </a:r>
            <a:endParaRPr sz="3733" b="0" i="0" u="none" strike="noStrike" cap="none">
              <a:solidFill>
                <a:srgbClr val="00B0F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50" name="Google Shape;250;p4"/>
          <p:cNvSpPr/>
          <p:nvPr/>
        </p:nvSpPr>
        <p:spPr>
          <a:xfrm>
            <a:off x="9564188" y="1611967"/>
            <a:ext cx="874475" cy="697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733"/>
              <a:buFont typeface="Microsoft Yahei"/>
              <a:buNone/>
            </a:pPr>
            <a:r>
              <a:rPr lang="en-US" sz="3733" b="0" i="0" u="none" strike="noStrike" cap="none">
                <a:solidFill>
                  <a:srgbClr val="00B0F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02</a:t>
            </a:r>
            <a:endParaRPr sz="3733" b="0" i="0" u="none" strike="noStrike" cap="none">
              <a:solidFill>
                <a:srgbClr val="00B0F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51" name="Google Shape;251;p4"/>
          <p:cNvSpPr/>
          <p:nvPr/>
        </p:nvSpPr>
        <p:spPr>
          <a:xfrm>
            <a:off x="9545003" y="4164793"/>
            <a:ext cx="874475" cy="697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733"/>
              <a:buFont typeface="Microsoft Yahei"/>
              <a:buNone/>
            </a:pPr>
            <a:r>
              <a:rPr lang="en-US" sz="3733" b="0" i="0" u="none" strike="noStrike" cap="none">
                <a:solidFill>
                  <a:srgbClr val="00B0F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04</a:t>
            </a:r>
            <a:endParaRPr sz="3733" b="0" i="0" u="none" strike="noStrike" cap="none">
              <a:solidFill>
                <a:srgbClr val="00B0F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52" name="Google Shape;252;p4"/>
          <p:cNvSpPr/>
          <p:nvPr/>
        </p:nvSpPr>
        <p:spPr>
          <a:xfrm>
            <a:off x="7008505" y="3704854"/>
            <a:ext cx="214541" cy="219309"/>
          </a:xfrm>
          <a:custGeom>
            <a:avLst/>
            <a:gdLst/>
            <a:ahLst/>
            <a:cxnLst/>
            <a:rect l="l" t="t" r="r" b="b"/>
            <a:pathLst>
              <a:path w="90" h="91" extrusionOk="0">
                <a:moveTo>
                  <a:pt x="30" y="16"/>
                </a:moveTo>
                <a:cubicBezTo>
                  <a:pt x="29" y="17"/>
                  <a:pt x="27" y="18"/>
                  <a:pt x="26" y="19"/>
                </a:cubicBezTo>
                <a:cubicBezTo>
                  <a:pt x="25" y="20"/>
                  <a:pt x="23" y="21"/>
                  <a:pt x="22" y="22"/>
                </a:cubicBezTo>
                <a:cubicBezTo>
                  <a:pt x="21" y="23"/>
                  <a:pt x="20" y="25"/>
                  <a:pt x="19" y="26"/>
                </a:cubicBezTo>
                <a:cubicBezTo>
                  <a:pt x="18" y="28"/>
                  <a:pt x="17" y="29"/>
                  <a:pt x="16" y="31"/>
                </a:cubicBezTo>
                <a:cubicBezTo>
                  <a:pt x="16" y="32"/>
                  <a:pt x="16" y="33"/>
                  <a:pt x="18" y="34"/>
                </a:cubicBezTo>
                <a:cubicBezTo>
                  <a:pt x="19" y="34"/>
                  <a:pt x="20" y="34"/>
                  <a:pt x="20" y="32"/>
                </a:cubicBezTo>
                <a:cubicBezTo>
                  <a:pt x="21" y="31"/>
                  <a:pt x="22" y="30"/>
                  <a:pt x="22" y="29"/>
                </a:cubicBezTo>
                <a:cubicBezTo>
                  <a:pt x="23" y="28"/>
                  <a:pt x="24" y="26"/>
                  <a:pt x="25" y="25"/>
                </a:cubicBezTo>
                <a:cubicBezTo>
                  <a:pt x="26" y="24"/>
                  <a:pt x="27" y="23"/>
                  <a:pt x="29" y="23"/>
                </a:cubicBezTo>
                <a:cubicBezTo>
                  <a:pt x="30" y="22"/>
                  <a:pt x="31" y="21"/>
                  <a:pt x="32" y="21"/>
                </a:cubicBezTo>
                <a:cubicBezTo>
                  <a:pt x="33" y="20"/>
                  <a:pt x="34" y="19"/>
                  <a:pt x="33" y="18"/>
                </a:cubicBezTo>
                <a:cubicBezTo>
                  <a:pt x="33" y="17"/>
                  <a:pt x="32" y="16"/>
                  <a:pt x="30" y="16"/>
                </a:cubicBezTo>
                <a:close/>
                <a:moveTo>
                  <a:pt x="89" y="84"/>
                </a:moveTo>
                <a:cubicBezTo>
                  <a:pt x="89" y="84"/>
                  <a:pt x="89" y="84"/>
                  <a:pt x="89" y="84"/>
                </a:cubicBezTo>
                <a:cubicBezTo>
                  <a:pt x="73" y="67"/>
                  <a:pt x="73" y="67"/>
                  <a:pt x="73" y="67"/>
                </a:cubicBezTo>
                <a:cubicBezTo>
                  <a:pt x="75" y="64"/>
                  <a:pt x="77" y="61"/>
                  <a:pt x="79" y="57"/>
                </a:cubicBezTo>
                <a:cubicBezTo>
                  <a:pt x="81" y="52"/>
                  <a:pt x="82" y="47"/>
                  <a:pt x="82" y="41"/>
                </a:cubicBezTo>
                <a:cubicBezTo>
                  <a:pt x="82" y="36"/>
                  <a:pt x="81" y="30"/>
                  <a:pt x="79" y="26"/>
                </a:cubicBezTo>
                <a:cubicBezTo>
                  <a:pt x="79" y="25"/>
                  <a:pt x="79" y="25"/>
                  <a:pt x="79" y="25"/>
                </a:cubicBezTo>
                <a:cubicBezTo>
                  <a:pt x="77" y="20"/>
                  <a:pt x="74" y="16"/>
                  <a:pt x="70" y="12"/>
                </a:cubicBezTo>
                <a:cubicBezTo>
                  <a:pt x="70" y="12"/>
                  <a:pt x="70" y="12"/>
                  <a:pt x="70" y="12"/>
                </a:cubicBezTo>
                <a:cubicBezTo>
                  <a:pt x="66" y="8"/>
                  <a:pt x="62" y="5"/>
                  <a:pt x="57" y="3"/>
                </a:cubicBezTo>
                <a:cubicBezTo>
                  <a:pt x="52" y="1"/>
                  <a:pt x="46" y="0"/>
                  <a:pt x="41" y="0"/>
                </a:cubicBezTo>
                <a:cubicBezTo>
                  <a:pt x="29" y="0"/>
                  <a:pt x="19" y="4"/>
                  <a:pt x="12" y="12"/>
                </a:cubicBezTo>
                <a:cubicBezTo>
                  <a:pt x="8" y="16"/>
                  <a:pt x="5" y="20"/>
                  <a:pt x="3" y="25"/>
                </a:cubicBezTo>
                <a:cubicBezTo>
                  <a:pt x="1" y="30"/>
                  <a:pt x="0" y="36"/>
                  <a:pt x="0" y="41"/>
                </a:cubicBezTo>
                <a:cubicBezTo>
                  <a:pt x="0" y="47"/>
                  <a:pt x="1" y="52"/>
                  <a:pt x="3" y="57"/>
                </a:cubicBezTo>
                <a:cubicBezTo>
                  <a:pt x="3" y="57"/>
                  <a:pt x="3" y="57"/>
                  <a:pt x="3" y="57"/>
                </a:cubicBezTo>
                <a:cubicBezTo>
                  <a:pt x="5" y="62"/>
                  <a:pt x="8" y="66"/>
                  <a:pt x="12" y="70"/>
                </a:cubicBezTo>
                <a:cubicBezTo>
                  <a:pt x="12" y="70"/>
                  <a:pt x="12" y="70"/>
                  <a:pt x="12" y="70"/>
                </a:cubicBezTo>
                <a:cubicBezTo>
                  <a:pt x="16" y="74"/>
                  <a:pt x="20" y="77"/>
                  <a:pt x="25" y="79"/>
                </a:cubicBezTo>
                <a:cubicBezTo>
                  <a:pt x="25" y="79"/>
                  <a:pt x="25" y="79"/>
                  <a:pt x="25" y="79"/>
                </a:cubicBezTo>
                <a:cubicBezTo>
                  <a:pt x="25" y="79"/>
                  <a:pt x="25" y="79"/>
                  <a:pt x="25" y="79"/>
                </a:cubicBezTo>
                <a:cubicBezTo>
                  <a:pt x="30" y="81"/>
                  <a:pt x="35" y="82"/>
                  <a:pt x="41" y="82"/>
                </a:cubicBezTo>
                <a:cubicBezTo>
                  <a:pt x="46" y="82"/>
                  <a:pt x="52" y="81"/>
                  <a:pt x="57" y="79"/>
                </a:cubicBezTo>
                <a:cubicBezTo>
                  <a:pt x="61" y="78"/>
                  <a:pt x="64" y="75"/>
                  <a:pt x="67" y="73"/>
                </a:cubicBezTo>
                <a:cubicBezTo>
                  <a:pt x="84" y="89"/>
                  <a:pt x="84" y="89"/>
                  <a:pt x="84" y="89"/>
                </a:cubicBezTo>
                <a:cubicBezTo>
                  <a:pt x="85" y="91"/>
                  <a:pt x="88" y="91"/>
                  <a:pt x="89" y="89"/>
                </a:cubicBezTo>
                <a:cubicBezTo>
                  <a:pt x="90" y="88"/>
                  <a:pt x="90" y="85"/>
                  <a:pt x="89" y="84"/>
                </a:cubicBezTo>
                <a:close/>
                <a:moveTo>
                  <a:pt x="65" y="65"/>
                </a:moveTo>
                <a:cubicBezTo>
                  <a:pt x="65" y="65"/>
                  <a:pt x="65" y="65"/>
                  <a:pt x="65" y="65"/>
                </a:cubicBezTo>
                <a:cubicBezTo>
                  <a:pt x="65" y="65"/>
                  <a:pt x="65" y="65"/>
                  <a:pt x="65" y="65"/>
                </a:cubicBezTo>
                <a:cubicBezTo>
                  <a:pt x="62" y="68"/>
                  <a:pt x="58" y="71"/>
                  <a:pt x="54" y="72"/>
                </a:cubicBezTo>
                <a:cubicBezTo>
                  <a:pt x="50" y="74"/>
                  <a:pt x="45" y="75"/>
                  <a:pt x="41" y="75"/>
                </a:cubicBezTo>
                <a:cubicBezTo>
                  <a:pt x="36" y="75"/>
                  <a:pt x="32" y="74"/>
                  <a:pt x="28" y="72"/>
                </a:cubicBezTo>
                <a:cubicBezTo>
                  <a:pt x="28" y="72"/>
                  <a:pt x="28" y="72"/>
                  <a:pt x="28" y="72"/>
                </a:cubicBezTo>
                <a:cubicBezTo>
                  <a:pt x="24" y="71"/>
                  <a:pt x="20" y="68"/>
                  <a:pt x="17" y="65"/>
                </a:cubicBezTo>
                <a:cubicBezTo>
                  <a:pt x="17" y="65"/>
                  <a:pt x="17" y="65"/>
                  <a:pt x="17" y="65"/>
                </a:cubicBezTo>
                <a:cubicBezTo>
                  <a:pt x="17" y="65"/>
                  <a:pt x="17" y="65"/>
                  <a:pt x="17" y="65"/>
                </a:cubicBezTo>
                <a:cubicBezTo>
                  <a:pt x="14" y="62"/>
                  <a:pt x="11" y="58"/>
                  <a:pt x="10" y="54"/>
                </a:cubicBezTo>
                <a:cubicBezTo>
                  <a:pt x="10" y="54"/>
                  <a:pt x="10" y="54"/>
                  <a:pt x="10" y="54"/>
                </a:cubicBezTo>
                <a:cubicBezTo>
                  <a:pt x="8" y="50"/>
                  <a:pt x="7" y="46"/>
                  <a:pt x="7" y="41"/>
                </a:cubicBezTo>
                <a:cubicBezTo>
                  <a:pt x="7" y="37"/>
                  <a:pt x="8" y="32"/>
                  <a:pt x="10" y="28"/>
                </a:cubicBezTo>
                <a:cubicBezTo>
                  <a:pt x="11" y="24"/>
                  <a:pt x="14" y="20"/>
                  <a:pt x="17" y="17"/>
                </a:cubicBezTo>
                <a:cubicBezTo>
                  <a:pt x="23" y="11"/>
                  <a:pt x="32" y="7"/>
                  <a:pt x="41" y="7"/>
                </a:cubicBezTo>
                <a:cubicBezTo>
                  <a:pt x="45" y="7"/>
                  <a:pt x="50" y="8"/>
                  <a:pt x="54" y="10"/>
                </a:cubicBezTo>
                <a:cubicBezTo>
                  <a:pt x="58" y="12"/>
                  <a:pt x="62" y="14"/>
                  <a:pt x="65" y="17"/>
                </a:cubicBezTo>
                <a:cubicBezTo>
                  <a:pt x="65" y="17"/>
                  <a:pt x="65" y="17"/>
                  <a:pt x="65" y="17"/>
                </a:cubicBezTo>
                <a:cubicBezTo>
                  <a:pt x="68" y="21"/>
                  <a:pt x="70" y="24"/>
                  <a:pt x="72" y="28"/>
                </a:cubicBezTo>
                <a:cubicBezTo>
                  <a:pt x="72" y="28"/>
                  <a:pt x="72" y="28"/>
                  <a:pt x="72" y="28"/>
                </a:cubicBezTo>
                <a:cubicBezTo>
                  <a:pt x="74" y="32"/>
                  <a:pt x="75" y="37"/>
                  <a:pt x="75" y="41"/>
                </a:cubicBezTo>
                <a:cubicBezTo>
                  <a:pt x="75" y="46"/>
                  <a:pt x="74" y="50"/>
                  <a:pt x="72" y="54"/>
                </a:cubicBezTo>
                <a:cubicBezTo>
                  <a:pt x="70" y="58"/>
                  <a:pt x="68" y="62"/>
                  <a:pt x="65" y="65"/>
                </a:cubicBezTo>
                <a:close/>
                <a:moveTo>
                  <a:pt x="65" y="39"/>
                </a:moveTo>
                <a:cubicBezTo>
                  <a:pt x="65" y="39"/>
                  <a:pt x="65" y="39"/>
                  <a:pt x="65" y="39"/>
                </a:cubicBezTo>
                <a:cubicBezTo>
                  <a:pt x="64" y="39"/>
                  <a:pt x="63" y="40"/>
                  <a:pt x="63" y="41"/>
                </a:cubicBezTo>
                <a:cubicBezTo>
                  <a:pt x="63" y="44"/>
                  <a:pt x="62" y="47"/>
                  <a:pt x="61" y="50"/>
                </a:cubicBezTo>
                <a:cubicBezTo>
                  <a:pt x="61" y="50"/>
                  <a:pt x="61" y="50"/>
                  <a:pt x="61" y="50"/>
                </a:cubicBezTo>
                <a:cubicBezTo>
                  <a:pt x="60" y="52"/>
                  <a:pt x="59" y="55"/>
                  <a:pt x="57" y="57"/>
                </a:cubicBezTo>
                <a:cubicBezTo>
                  <a:pt x="54" y="59"/>
                  <a:pt x="52" y="60"/>
                  <a:pt x="49" y="62"/>
                </a:cubicBezTo>
                <a:cubicBezTo>
                  <a:pt x="47" y="63"/>
                  <a:pt x="44" y="63"/>
                  <a:pt x="41" y="63"/>
                </a:cubicBezTo>
                <a:cubicBezTo>
                  <a:pt x="40" y="63"/>
                  <a:pt x="39" y="64"/>
                  <a:pt x="39" y="66"/>
                </a:cubicBezTo>
                <a:cubicBezTo>
                  <a:pt x="39" y="67"/>
                  <a:pt x="40" y="68"/>
                  <a:pt x="41" y="68"/>
                </a:cubicBezTo>
                <a:cubicBezTo>
                  <a:pt x="44" y="68"/>
                  <a:pt x="48" y="67"/>
                  <a:pt x="51" y="66"/>
                </a:cubicBezTo>
                <a:cubicBezTo>
                  <a:pt x="54" y="64"/>
                  <a:pt x="57" y="63"/>
                  <a:pt x="60" y="60"/>
                </a:cubicBezTo>
                <a:cubicBezTo>
                  <a:pt x="62" y="58"/>
                  <a:pt x="64" y="55"/>
                  <a:pt x="66" y="51"/>
                </a:cubicBezTo>
                <a:cubicBezTo>
                  <a:pt x="66" y="51"/>
                  <a:pt x="66" y="51"/>
                  <a:pt x="66" y="51"/>
                </a:cubicBezTo>
                <a:cubicBezTo>
                  <a:pt x="67" y="48"/>
                  <a:pt x="68" y="45"/>
                  <a:pt x="68" y="41"/>
                </a:cubicBezTo>
                <a:cubicBezTo>
                  <a:pt x="68" y="40"/>
                  <a:pt x="67" y="39"/>
                  <a:pt x="65" y="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4"/>
          <p:cNvSpPr/>
          <p:nvPr/>
        </p:nvSpPr>
        <p:spPr>
          <a:xfrm>
            <a:off x="4812254" y="3698892"/>
            <a:ext cx="193088" cy="231229"/>
          </a:xfrm>
          <a:custGeom>
            <a:avLst/>
            <a:gdLst/>
            <a:ahLst/>
            <a:cxnLst/>
            <a:rect l="l" t="t" r="r" b="b"/>
            <a:pathLst>
              <a:path w="81" h="96" extrusionOk="0">
                <a:moveTo>
                  <a:pt x="69" y="1"/>
                </a:moveTo>
                <a:cubicBezTo>
                  <a:pt x="70" y="0"/>
                  <a:pt x="71" y="0"/>
                  <a:pt x="72" y="1"/>
                </a:cubicBezTo>
                <a:cubicBezTo>
                  <a:pt x="73" y="2"/>
                  <a:pt x="73" y="3"/>
                  <a:pt x="72" y="4"/>
                </a:cubicBezTo>
                <a:cubicBezTo>
                  <a:pt x="70" y="7"/>
                  <a:pt x="70" y="7"/>
                  <a:pt x="70" y="7"/>
                </a:cubicBezTo>
                <a:cubicBezTo>
                  <a:pt x="73" y="10"/>
                  <a:pt x="76" y="15"/>
                  <a:pt x="78" y="19"/>
                </a:cubicBezTo>
                <a:cubicBezTo>
                  <a:pt x="80" y="25"/>
                  <a:pt x="81" y="30"/>
                  <a:pt x="81" y="36"/>
                </a:cubicBezTo>
                <a:cubicBezTo>
                  <a:pt x="81" y="42"/>
                  <a:pt x="80" y="48"/>
                  <a:pt x="78" y="53"/>
                </a:cubicBezTo>
                <a:cubicBezTo>
                  <a:pt x="76" y="59"/>
                  <a:pt x="72" y="64"/>
                  <a:pt x="68" y="68"/>
                </a:cubicBezTo>
                <a:cubicBezTo>
                  <a:pt x="64" y="72"/>
                  <a:pt x="59" y="75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49" y="79"/>
                  <a:pt x="45" y="80"/>
                  <a:pt x="40" y="81"/>
                </a:cubicBezTo>
                <a:cubicBezTo>
                  <a:pt x="40" y="81"/>
                  <a:pt x="40" y="81"/>
                  <a:pt x="40" y="81"/>
                </a:cubicBezTo>
                <a:cubicBezTo>
                  <a:pt x="40" y="88"/>
                  <a:pt x="40" y="88"/>
                  <a:pt x="40" y="88"/>
                </a:cubicBezTo>
                <a:cubicBezTo>
                  <a:pt x="55" y="88"/>
                  <a:pt x="55" y="88"/>
                  <a:pt x="55" y="88"/>
                </a:cubicBezTo>
                <a:cubicBezTo>
                  <a:pt x="57" y="88"/>
                  <a:pt x="59" y="90"/>
                  <a:pt x="59" y="92"/>
                </a:cubicBezTo>
                <a:cubicBezTo>
                  <a:pt x="59" y="94"/>
                  <a:pt x="57" y="96"/>
                  <a:pt x="55" y="96"/>
                </a:cubicBezTo>
                <a:cubicBezTo>
                  <a:pt x="37" y="96"/>
                  <a:pt x="37" y="96"/>
                  <a:pt x="37" y="96"/>
                </a:cubicBezTo>
                <a:cubicBezTo>
                  <a:pt x="37" y="96"/>
                  <a:pt x="37" y="96"/>
                  <a:pt x="37" y="96"/>
                </a:cubicBezTo>
                <a:cubicBezTo>
                  <a:pt x="37" y="96"/>
                  <a:pt x="37" y="96"/>
                  <a:pt x="37" y="96"/>
                </a:cubicBezTo>
                <a:cubicBezTo>
                  <a:pt x="18" y="96"/>
                  <a:pt x="18" y="96"/>
                  <a:pt x="18" y="96"/>
                </a:cubicBezTo>
                <a:cubicBezTo>
                  <a:pt x="16" y="96"/>
                  <a:pt x="15" y="94"/>
                  <a:pt x="15" y="92"/>
                </a:cubicBezTo>
                <a:cubicBezTo>
                  <a:pt x="15" y="90"/>
                  <a:pt x="16" y="88"/>
                  <a:pt x="18" y="88"/>
                </a:cubicBezTo>
                <a:cubicBezTo>
                  <a:pt x="33" y="88"/>
                  <a:pt x="33" y="88"/>
                  <a:pt x="33" y="88"/>
                </a:cubicBezTo>
                <a:cubicBezTo>
                  <a:pt x="33" y="81"/>
                  <a:pt x="33" y="81"/>
                  <a:pt x="33" y="81"/>
                </a:cubicBezTo>
                <a:cubicBezTo>
                  <a:pt x="33" y="81"/>
                  <a:pt x="33" y="81"/>
                  <a:pt x="33" y="81"/>
                </a:cubicBezTo>
                <a:cubicBezTo>
                  <a:pt x="28" y="80"/>
                  <a:pt x="24" y="79"/>
                  <a:pt x="20" y="78"/>
                </a:cubicBezTo>
                <a:cubicBezTo>
                  <a:pt x="20" y="78"/>
                  <a:pt x="20" y="78"/>
                  <a:pt x="20" y="78"/>
                </a:cubicBezTo>
                <a:cubicBezTo>
                  <a:pt x="15" y="76"/>
                  <a:pt x="11" y="73"/>
                  <a:pt x="7" y="69"/>
                </a:cubicBezTo>
                <a:cubicBezTo>
                  <a:pt x="5" y="72"/>
                  <a:pt x="5" y="72"/>
                  <a:pt x="5" y="72"/>
                </a:cubicBezTo>
                <a:cubicBezTo>
                  <a:pt x="4" y="73"/>
                  <a:pt x="2" y="73"/>
                  <a:pt x="1" y="72"/>
                </a:cubicBezTo>
                <a:cubicBezTo>
                  <a:pt x="0" y="71"/>
                  <a:pt x="0" y="69"/>
                  <a:pt x="1" y="69"/>
                </a:cubicBezTo>
                <a:cubicBezTo>
                  <a:pt x="10" y="60"/>
                  <a:pt x="10" y="60"/>
                  <a:pt x="10" y="60"/>
                </a:cubicBezTo>
                <a:cubicBezTo>
                  <a:pt x="4" y="54"/>
                  <a:pt x="1" y="46"/>
                  <a:pt x="1" y="36"/>
                </a:cubicBezTo>
                <a:cubicBezTo>
                  <a:pt x="1" y="26"/>
                  <a:pt x="5" y="17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8" y="4"/>
                  <a:pt x="27" y="0"/>
                  <a:pt x="37" y="0"/>
                </a:cubicBezTo>
                <a:cubicBezTo>
                  <a:pt x="46" y="0"/>
                  <a:pt x="54" y="4"/>
                  <a:pt x="61" y="9"/>
                </a:cubicBezTo>
                <a:cubicBezTo>
                  <a:pt x="65" y="5"/>
                  <a:pt x="65" y="5"/>
                  <a:pt x="65" y="5"/>
                </a:cubicBezTo>
                <a:cubicBezTo>
                  <a:pt x="65" y="5"/>
                  <a:pt x="65" y="5"/>
                  <a:pt x="65" y="5"/>
                </a:cubicBezTo>
                <a:cubicBezTo>
                  <a:pt x="65" y="5"/>
                  <a:pt x="65" y="5"/>
                  <a:pt x="65" y="5"/>
                </a:cubicBezTo>
                <a:cubicBezTo>
                  <a:pt x="65" y="5"/>
                  <a:pt x="65" y="5"/>
                  <a:pt x="65" y="5"/>
                </a:cubicBezTo>
                <a:cubicBezTo>
                  <a:pt x="69" y="1"/>
                  <a:pt x="69" y="1"/>
                  <a:pt x="69" y="1"/>
                </a:cubicBezTo>
                <a:close/>
                <a:moveTo>
                  <a:pt x="67" y="10"/>
                </a:moveTo>
                <a:cubicBezTo>
                  <a:pt x="67" y="10"/>
                  <a:pt x="67" y="10"/>
                  <a:pt x="67" y="10"/>
                </a:cubicBezTo>
                <a:cubicBezTo>
                  <a:pt x="64" y="12"/>
                  <a:pt x="64" y="12"/>
                  <a:pt x="64" y="12"/>
                </a:cubicBezTo>
                <a:cubicBezTo>
                  <a:pt x="69" y="19"/>
                  <a:pt x="73" y="27"/>
                  <a:pt x="73" y="36"/>
                </a:cubicBezTo>
                <a:cubicBezTo>
                  <a:pt x="73" y="46"/>
                  <a:pt x="69" y="55"/>
                  <a:pt x="62" y="62"/>
                </a:cubicBezTo>
                <a:cubicBezTo>
                  <a:pt x="62" y="62"/>
                  <a:pt x="62" y="62"/>
                  <a:pt x="62" y="62"/>
                </a:cubicBezTo>
                <a:cubicBezTo>
                  <a:pt x="56" y="69"/>
                  <a:pt x="47" y="73"/>
                  <a:pt x="37" y="73"/>
                </a:cubicBezTo>
                <a:cubicBezTo>
                  <a:pt x="28" y="73"/>
                  <a:pt x="19" y="69"/>
                  <a:pt x="13" y="64"/>
                </a:cubicBezTo>
                <a:cubicBezTo>
                  <a:pt x="10" y="66"/>
                  <a:pt x="10" y="66"/>
                  <a:pt x="10" y="66"/>
                </a:cubicBezTo>
                <a:cubicBezTo>
                  <a:pt x="13" y="69"/>
                  <a:pt x="17" y="72"/>
                  <a:pt x="21" y="73"/>
                </a:cubicBezTo>
                <a:cubicBezTo>
                  <a:pt x="26" y="75"/>
                  <a:pt x="31" y="76"/>
                  <a:pt x="37" y="76"/>
                </a:cubicBezTo>
                <a:cubicBezTo>
                  <a:pt x="42" y="76"/>
                  <a:pt x="47" y="75"/>
                  <a:pt x="52" y="73"/>
                </a:cubicBezTo>
                <a:cubicBezTo>
                  <a:pt x="52" y="73"/>
                  <a:pt x="52" y="73"/>
                  <a:pt x="52" y="73"/>
                </a:cubicBezTo>
                <a:cubicBezTo>
                  <a:pt x="57" y="71"/>
                  <a:pt x="61" y="68"/>
                  <a:pt x="65" y="65"/>
                </a:cubicBezTo>
                <a:cubicBezTo>
                  <a:pt x="65" y="65"/>
                  <a:pt x="65" y="65"/>
                  <a:pt x="65" y="65"/>
                </a:cubicBezTo>
                <a:cubicBezTo>
                  <a:pt x="65" y="65"/>
                  <a:pt x="65" y="65"/>
                  <a:pt x="65" y="65"/>
                </a:cubicBezTo>
                <a:cubicBezTo>
                  <a:pt x="69" y="61"/>
                  <a:pt x="72" y="57"/>
                  <a:pt x="74" y="52"/>
                </a:cubicBezTo>
                <a:cubicBezTo>
                  <a:pt x="76" y="47"/>
                  <a:pt x="77" y="42"/>
                  <a:pt x="77" y="36"/>
                </a:cubicBezTo>
                <a:cubicBezTo>
                  <a:pt x="77" y="31"/>
                  <a:pt x="76" y="26"/>
                  <a:pt x="74" y="21"/>
                </a:cubicBezTo>
                <a:cubicBezTo>
                  <a:pt x="72" y="17"/>
                  <a:pt x="69" y="13"/>
                  <a:pt x="67" y="10"/>
                </a:cubicBezTo>
                <a:close/>
                <a:moveTo>
                  <a:pt x="57" y="16"/>
                </a:moveTo>
                <a:cubicBezTo>
                  <a:pt x="57" y="16"/>
                  <a:pt x="57" y="16"/>
                  <a:pt x="57" y="16"/>
                </a:cubicBezTo>
                <a:cubicBezTo>
                  <a:pt x="52" y="11"/>
                  <a:pt x="45" y="8"/>
                  <a:pt x="37" y="8"/>
                </a:cubicBezTo>
                <a:cubicBezTo>
                  <a:pt x="29" y="8"/>
                  <a:pt x="22" y="11"/>
                  <a:pt x="16" y="16"/>
                </a:cubicBezTo>
                <a:cubicBezTo>
                  <a:pt x="11" y="21"/>
                  <a:pt x="8" y="28"/>
                  <a:pt x="8" y="36"/>
                </a:cubicBezTo>
                <a:cubicBezTo>
                  <a:pt x="8" y="44"/>
                  <a:pt x="11" y="51"/>
                  <a:pt x="16" y="57"/>
                </a:cubicBezTo>
                <a:cubicBezTo>
                  <a:pt x="22" y="62"/>
                  <a:pt x="29" y="65"/>
                  <a:pt x="37" y="65"/>
                </a:cubicBezTo>
                <a:cubicBezTo>
                  <a:pt x="44" y="65"/>
                  <a:pt x="52" y="62"/>
                  <a:pt x="57" y="57"/>
                </a:cubicBezTo>
                <a:cubicBezTo>
                  <a:pt x="57" y="57"/>
                  <a:pt x="57" y="57"/>
                  <a:pt x="57" y="57"/>
                </a:cubicBezTo>
                <a:cubicBezTo>
                  <a:pt x="62" y="51"/>
                  <a:pt x="65" y="44"/>
                  <a:pt x="65" y="36"/>
                </a:cubicBezTo>
                <a:cubicBezTo>
                  <a:pt x="65" y="28"/>
                  <a:pt x="62" y="21"/>
                  <a:pt x="57" y="16"/>
                </a:cubicBezTo>
                <a:cubicBezTo>
                  <a:pt x="57" y="16"/>
                  <a:pt x="57" y="16"/>
                  <a:pt x="57" y="16"/>
                </a:cubicBezTo>
                <a:cubicBezTo>
                  <a:pt x="57" y="16"/>
                  <a:pt x="57" y="16"/>
                  <a:pt x="57" y="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4"/>
          <p:cNvSpPr/>
          <p:nvPr/>
        </p:nvSpPr>
        <p:spPr>
          <a:xfrm>
            <a:off x="5148169" y="1874762"/>
            <a:ext cx="234805" cy="221693"/>
          </a:xfrm>
          <a:custGeom>
            <a:avLst/>
            <a:gdLst/>
            <a:ahLst/>
            <a:cxnLst/>
            <a:rect l="l" t="t" r="r" b="b"/>
            <a:pathLst>
              <a:path w="98" h="92" extrusionOk="0">
                <a:moveTo>
                  <a:pt x="44" y="28"/>
                </a:moveTo>
                <a:cubicBezTo>
                  <a:pt x="48" y="24"/>
                  <a:pt x="48" y="24"/>
                  <a:pt x="48" y="24"/>
                </a:cubicBezTo>
                <a:cubicBezTo>
                  <a:pt x="48" y="51"/>
                  <a:pt x="48" y="51"/>
                  <a:pt x="48" y="51"/>
                </a:cubicBezTo>
                <a:cubicBezTo>
                  <a:pt x="48" y="52"/>
                  <a:pt x="49" y="53"/>
                  <a:pt x="50" y="53"/>
                </a:cubicBezTo>
                <a:cubicBezTo>
                  <a:pt x="51" y="53"/>
                  <a:pt x="52" y="52"/>
                  <a:pt x="52" y="51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6"/>
                  <a:pt x="51" y="15"/>
                  <a:pt x="50" y="15"/>
                </a:cubicBezTo>
                <a:cubicBezTo>
                  <a:pt x="49" y="15"/>
                  <a:pt x="48" y="15"/>
                  <a:pt x="48" y="16"/>
                </a:cubicBezTo>
                <a:cubicBezTo>
                  <a:pt x="41" y="25"/>
                  <a:pt x="41" y="25"/>
                  <a:pt x="41" y="25"/>
                </a:cubicBezTo>
                <a:cubicBezTo>
                  <a:pt x="40" y="26"/>
                  <a:pt x="40" y="28"/>
                  <a:pt x="41" y="28"/>
                </a:cubicBezTo>
                <a:cubicBezTo>
                  <a:pt x="42" y="29"/>
                  <a:pt x="44" y="29"/>
                  <a:pt x="44" y="28"/>
                </a:cubicBezTo>
                <a:close/>
                <a:moveTo>
                  <a:pt x="94" y="12"/>
                </a:moveTo>
                <a:cubicBezTo>
                  <a:pt x="94" y="12"/>
                  <a:pt x="94" y="12"/>
                  <a:pt x="94" y="12"/>
                </a:cubicBezTo>
                <a:cubicBezTo>
                  <a:pt x="84" y="12"/>
                  <a:pt x="84" y="12"/>
                  <a:pt x="84" y="12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2"/>
                  <a:pt x="82" y="0"/>
                  <a:pt x="80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5" y="0"/>
                  <a:pt x="14" y="2"/>
                  <a:pt x="14" y="4"/>
                </a:cubicBezTo>
                <a:cubicBezTo>
                  <a:pt x="14" y="12"/>
                  <a:pt x="14" y="12"/>
                  <a:pt x="14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1" y="12"/>
                  <a:pt x="0" y="14"/>
                  <a:pt x="0" y="16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43"/>
                  <a:pt x="2" y="48"/>
                  <a:pt x="6" y="52"/>
                </a:cubicBezTo>
                <a:cubicBezTo>
                  <a:pt x="6" y="52"/>
                  <a:pt x="6" y="52"/>
                  <a:pt x="6" y="52"/>
                </a:cubicBezTo>
                <a:cubicBezTo>
                  <a:pt x="9" y="56"/>
                  <a:pt x="14" y="58"/>
                  <a:pt x="19" y="59"/>
                </a:cubicBezTo>
                <a:cubicBezTo>
                  <a:pt x="25" y="68"/>
                  <a:pt x="35" y="74"/>
                  <a:pt x="45" y="75"/>
                </a:cubicBezTo>
                <a:cubicBezTo>
                  <a:pt x="45" y="84"/>
                  <a:pt x="45" y="84"/>
                  <a:pt x="45" y="84"/>
                </a:cubicBezTo>
                <a:cubicBezTo>
                  <a:pt x="29" y="84"/>
                  <a:pt x="29" y="84"/>
                  <a:pt x="29" y="84"/>
                </a:cubicBezTo>
                <a:cubicBezTo>
                  <a:pt x="27" y="84"/>
                  <a:pt x="25" y="86"/>
                  <a:pt x="25" y="88"/>
                </a:cubicBezTo>
                <a:cubicBezTo>
                  <a:pt x="25" y="90"/>
                  <a:pt x="27" y="92"/>
                  <a:pt x="29" y="92"/>
                </a:cubicBezTo>
                <a:cubicBezTo>
                  <a:pt x="69" y="92"/>
                  <a:pt x="69" y="92"/>
                  <a:pt x="69" y="92"/>
                </a:cubicBezTo>
                <a:cubicBezTo>
                  <a:pt x="71" y="92"/>
                  <a:pt x="73" y="90"/>
                  <a:pt x="73" y="88"/>
                </a:cubicBezTo>
                <a:cubicBezTo>
                  <a:pt x="73" y="86"/>
                  <a:pt x="71" y="84"/>
                  <a:pt x="69" y="84"/>
                </a:cubicBezTo>
                <a:cubicBezTo>
                  <a:pt x="53" y="84"/>
                  <a:pt x="53" y="84"/>
                  <a:pt x="53" y="84"/>
                </a:cubicBezTo>
                <a:cubicBezTo>
                  <a:pt x="53" y="75"/>
                  <a:pt x="53" y="75"/>
                  <a:pt x="53" y="75"/>
                </a:cubicBezTo>
                <a:cubicBezTo>
                  <a:pt x="63" y="74"/>
                  <a:pt x="73" y="68"/>
                  <a:pt x="78" y="59"/>
                </a:cubicBezTo>
                <a:cubicBezTo>
                  <a:pt x="84" y="58"/>
                  <a:pt x="88" y="56"/>
                  <a:pt x="92" y="53"/>
                </a:cubicBezTo>
                <a:cubicBezTo>
                  <a:pt x="92" y="52"/>
                  <a:pt x="92" y="52"/>
                  <a:pt x="92" y="52"/>
                </a:cubicBezTo>
                <a:cubicBezTo>
                  <a:pt x="96" y="48"/>
                  <a:pt x="98" y="43"/>
                  <a:pt x="98" y="37"/>
                </a:cubicBezTo>
                <a:cubicBezTo>
                  <a:pt x="98" y="16"/>
                  <a:pt x="98" y="16"/>
                  <a:pt x="98" y="16"/>
                </a:cubicBezTo>
                <a:cubicBezTo>
                  <a:pt x="98" y="14"/>
                  <a:pt x="96" y="12"/>
                  <a:pt x="94" y="12"/>
                </a:cubicBezTo>
                <a:close/>
                <a:moveTo>
                  <a:pt x="11" y="47"/>
                </a:moveTo>
                <a:cubicBezTo>
                  <a:pt x="11" y="47"/>
                  <a:pt x="11" y="47"/>
                  <a:pt x="11" y="47"/>
                </a:cubicBezTo>
                <a:cubicBezTo>
                  <a:pt x="9" y="44"/>
                  <a:pt x="7" y="41"/>
                  <a:pt x="7" y="37"/>
                </a:cubicBezTo>
                <a:cubicBezTo>
                  <a:pt x="7" y="20"/>
                  <a:pt x="7" y="20"/>
                  <a:pt x="7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40"/>
                  <a:pt x="14" y="40"/>
                  <a:pt x="14" y="40"/>
                </a:cubicBezTo>
                <a:cubicBezTo>
                  <a:pt x="14" y="44"/>
                  <a:pt x="14" y="47"/>
                  <a:pt x="15" y="50"/>
                </a:cubicBezTo>
                <a:cubicBezTo>
                  <a:pt x="14" y="49"/>
                  <a:pt x="12" y="48"/>
                  <a:pt x="11" y="47"/>
                </a:cubicBezTo>
                <a:close/>
                <a:moveTo>
                  <a:pt x="76" y="40"/>
                </a:moveTo>
                <a:cubicBezTo>
                  <a:pt x="76" y="40"/>
                  <a:pt x="76" y="40"/>
                  <a:pt x="76" y="40"/>
                </a:cubicBezTo>
                <a:cubicBezTo>
                  <a:pt x="76" y="45"/>
                  <a:pt x="75" y="49"/>
                  <a:pt x="73" y="53"/>
                </a:cubicBezTo>
                <a:cubicBezTo>
                  <a:pt x="73" y="53"/>
                  <a:pt x="73" y="53"/>
                  <a:pt x="73" y="53"/>
                </a:cubicBezTo>
                <a:cubicBezTo>
                  <a:pt x="69" y="62"/>
                  <a:pt x="59" y="67"/>
                  <a:pt x="49" y="67"/>
                </a:cubicBezTo>
                <a:cubicBezTo>
                  <a:pt x="39" y="67"/>
                  <a:pt x="29" y="62"/>
                  <a:pt x="24" y="53"/>
                </a:cubicBezTo>
                <a:cubicBezTo>
                  <a:pt x="24" y="53"/>
                  <a:pt x="24" y="53"/>
                  <a:pt x="24" y="53"/>
                </a:cubicBezTo>
                <a:cubicBezTo>
                  <a:pt x="22" y="49"/>
                  <a:pt x="21" y="45"/>
                  <a:pt x="21" y="40"/>
                </a:cubicBezTo>
                <a:cubicBezTo>
                  <a:pt x="21" y="40"/>
                  <a:pt x="21" y="40"/>
                  <a:pt x="21" y="40"/>
                </a:cubicBezTo>
                <a:cubicBezTo>
                  <a:pt x="21" y="8"/>
                  <a:pt x="21" y="8"/>
                  <a:pt x="21" y="8"/>
                </a:cubicBezTo>
                <a:cubicBezTo>
                  <a:pt x="76" y="8"/>
                  <a:pt x="76" y="8"/>
                  <a:pt x="76" y="8"/>
                </a:cubicBezTo>
                <a:cubicBezTo>
                  <a:pt x="76" y="40"/>
                  <a:pt x="76" y="40"/>
                  <a:pt x="76" y="40"/>
                </a:cubicBezTo>
                <a:close/>
                <a:moveTo>
                  <a:pt x="91" y="37"/>
                </a:moveTo>
                <a:cubicBezTo>
                  <a:pt x="91" y="37"/>
                  <a:pt x="91" y="37"/>
                  <a:pt x="91" y="37"/>
                </a:cubicBezTo>
                <a:cubicBezTo>
                  <a:pt x="91" y="41"/>
                  <a:pt x="89" y="44"/>
                  <a:pt x="86" y="47"/>
                </a:cubicBezTo>
                <a:cubicBezTo>
                  <a:pt x="86" y="47"/>
                  <a:pt x="86" y="47"/>
                  <a:pt x="86" y="47"/>
                </a:cubicBezTo>
                <a:cubicBezTo>
                  <a:pt x="85" y="48"/>
                  <a:pt x="84" y="49"/>
                  <a:pt x="83" y="50"/>
                </a:cubicBezTo>
                <a:cubicBezTo>
                  <a:pt x="84" y="47"/>
                  <a:pt x="84" y="44"/>
                  <a:pt x="84" y="40"/>
                </a:cubicBezTo>
                <a:cubicBezTo>
                  <a:pt x="84" y="40"/>
                  <a:pt x="84" y="40"/>
                  <a:pt x="84" y="40"/>
                </a:cubicBezTo>
                <a:cubicBezTo>
                  <a:pt x="84" y="20"/>
                  <a:pt x="84" y="20"/>
                  <a:pt x="84" y="20"/>
                </a:cubicBezTo>
                <a:cubicBezTo>
                  <a:pt x="91" y="20"/>
                  <a:pt x="91" y="20"/>
                  <a:pt x="91" y="20"/>
                </a:cubicBezTo>
                <a:cubicBezTo>
                  <a:pt x="91" y="37"/>
                  <a:pt x="91" y="37"/>
                  <a:pt x="91" y="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4"/>
          <p:cNvSpPr/>
          <p:nvPr/>
        </p:nvSpPr>
        <p:spPr>
          <a:xfrm>
            <a:off x="6657893" y="1854951"/>
            <a:ext cx="214349" cy="215355"/>
          </a:xfrm>
          <a:custGeom>
            <a:avLst/>
            <a:gdLst/>
            <a:ahLst/>
            <a:cxnLst/>
            <a:rect l="l" t="t" r="r" b="b"/>
            <a:pathLst>
              <a:path w="106" h="106" extrusionOk="0">
                <a:moveTo>
                  <a:pt x="104" y="75"/>
                </a:moveTo>
                <a:cubicBezTo>
                  <a:pt x="83" y="53"/>
                  <a:pt x="83" y="53"/>
                  <a:pt x="83" y="53"/>
                </a:cubicBezTo>
                <a:cubicBezTo>
                  <a:pt x="102" y="34"/>
                  <a:pt x="102" y="34"/>
                  <a:pt x="102" y="34"/>
                </a:cubicBezTo>
                <a:cubicBezTo>
                  <a:pt x="105" y="31"/>
                  <a:pt x="106" y="27"/>
                  <a:pt x="104" y="22"/>
                </a:cubicBezTo>
                <a:cubicBezTo>
                  <a:pt x="102" y="17"/>
                  <a:pt x="92" y="9"/>
                  <a:pt x="87" y="4"/>
                </a:cubicBezTo>
                <a:cubicBezTo>
                  <a:pt x="83" y="0"/>
                  <a:pt x="76" y="0"/>
                  <a:pt x="72" y="4"/>
                </a:cubicBezTo>
                <a:cubicBezTo>
                  <a:pt x="52" y="23"/>
                  <a:pt x="52" y="23"/>
                  <a:pt x="52" y="23"/>
                </a:cubicBezTo>
                <a:cubicBezTo>
                  <a:pt x="31" y="2"/>
                  <a:pt x="31" y="2"/>
                  <a:pt x="31" y="2"/>
                </a:cubicBezTo>
                <a:cubicBezTo>
                  <a:pt x="30" y="1"/>
                  <a:pt x="27" y="1"/>
                  <a:pt x="26" y="2"/>
                </a:cubicBezTo>
                <a:cubicBezTo>
                  <a:pt x="2" y="26"/>
                  <a:pt x="2" y="26"/>
                  <a:pt x="2" y="26"/>
                </a:cubicBezTo>
                <a:cubicBezTo>
                  <a:pt x="0" y="28"/>
                  <a:pt x="0" y="30"/>
                  <a:pt x="2" y="31"/>
                </a:cubicBezTo>
                <a:cubicBezTo>
                  <a:pt x="23" y="53"/>
                  <a:pt x="23" y="53"/>
                  <a:pt x="23" y="53"/>
                </a:cubicBezTo>
                <a:cubicBezTo>
                  <a:pt x="2" y="74"/>
                  <a:pt x="2" y="74"/>
                  <a:pt x="2" y="74"/>
                </a:cubicBezTo>
                <a:cubicBezTo>
                  <a:pt x="1" y="75"/>
                  <a:pt x="1" y="76"/>
                  <a:pt x="1" y="77"/>
                </a:cubicBezTo>
                <a:cubicBezTo>
                  <a:pt x="1" y="85"/>
                  <a:pt x="1" y="93"/>
                  <a:pt x="1" y="101"/>
                </a:cubicBezTo>
                <a:cubicBezTo>
                  <a:pt x="1" y="103"/>
                  <a:pt x="2" y="105"/>
                  <a:pt x="5" y="105"/>
                </a:cubicBezTo>
                <a:cubicBezTo>
                  <a:pt x="29" y="105"/>
                  <a:pt x="29" y="105"/>
                  <a:pt x="29" y="105"/>
                </a:cubicBezTo>
                <a:cubicBezTo>
                  <a:pt x="30" y="105"/>
                  <a:pt x="31" y="105"/>
                  <a:pt x="32" y="104"/>
                </a:cubicBezTo>
                <a:cubicBezTo>
                  <a:pt x="53" y="83"/>
                  <a:pt x="53" y="83"/>
                  <a:pt x="53" y="83"/>
                </a:cubicBezTo>
                <a:cubicBezTo>
                  <a:pt x="74" y="104"/>
                  <a:pt x="74" y="104"/>
                  <a:pt x="74" y="104"/>
                </a:cubicBezTo>
                <a:cubicBezTo>
                  <a:pt x="75" y="104"/>
                  <a:pt x="75" y="104"/>
                  <a:pt x="75" y="104"/>
                </a:cubicBezTo>
                <a:cubicBezTo>
                  <a:pt x="76" y="106"/>
                  <a:pt x="78" y="106"/>
                  <a:pt x="80" y="104"/>
                </a:cubicBezTo>
                <a:cubicBezTo>
                  <a:pt x="104" y="80"/>
                  <a:pt x="104" y="80"/>
                  <a:pt x="104" y="80"/>
                </a:cubicBezTo>
                <a:cubicBezTo>
                  <a:pt x="105" y="79"/>
                  <a:pt x="105" y="76"/>
                  <a:pt x="104" y="75"/>
                </a:cubicBezTo>
                <a:close/>
                <a:moveTo>
                  <a:pt x="77" y="9"/>
                </a:moveTo>
                <a:cubicBezTo>
                  <a:pt x="77" y="9"/>
                  <a:pt x="77" y="9"/>
                  <a:pt x="77" y="9"/>
                </a:cubicBezTo>
                <a:cubicBezTo>
                  <a:pt x="78" y="8"/>
                  <a:pt x="80" y="8"/>
                  <a:pt x="82" y="9"/>
                </a:cubicBezTo>
                <a:cubicBezTo>
                  <a:pt x="87" y="14"/>
                  <a:pt x="92" y="19"/>
                  <a:pt x="96" y="24"/>
                </a:cubicBezTo>
                <a:cubicBezTo>
                  <a:pt x="98" y="26"/>
                  <a:pt x="98" y="28"/>
                  <a:pt x="96" y="29"/>
                </a:cubicBezTo>
                <a:cubicBezTo>
                  <a:pt x="90" y="36"/>
                  <a:pt x="90" y="36"/>
                  <a:pt x="90" y="36"/>
                </a:cubicBezTo>
                <a:cubicBezTo>
                  <a:pt x="85" y="31"/>
                  <a:pt x="85" y="31"/>
                  <a:pt x="85" y="31"/>
                </a:cubicBezTo>
                <a:cubicBezTo>
                  <a:pt x="85" y="31"/>
                  <a:pt x="85" y="31"/>
                  <a:pt x="85" y="31"/>
                </a:cubicBezTo>
                <a:cubicBezTo>
                  <a:pt x="85" y="31"/>
                  <a:pt x="85" y="31"/>
                  <a:pt x="85" y="31"/>
                </a:cubicBezTo>
                <a:cubicBezTo>
                  <a:pt x="85" y="31"/>
                  <a:pt x="85" y="31"/>
                  <a:pt x="85" y="31"/>
                </a:cubicBezTo>
                <a:cubicBezTo>
                  <a:pt x="85" y="31"/>
                  <a:pt x="85" y="31"/>
                  <a:pt x="85" y="31"/>
                </a:cubicBezTo>
                <a:cubicBezTo>
                  <a:pt x="75" y="21"/>
                  <a:pt x="75" y="21"/>
                  <a:pt x="75" y="21"/>
                </a:cubicBezTo>
                <a:cubicBezTo>
                  <a:pt x="75" y="21"/>
                  <a:pt x="75" y="21"/>
                  <a:pt x="75" y="21"/>
                </a:cubicBezTo>
                <a:cubicBezTo>
                  <a:pt x="75" y="21"/>
                  <a:pt x="75" y="21"/>
                  <a:pt x="75" y="21"/>
                </a:cubicBezTo>
                <a:cubicBezTo>
                  <a:pt x="75" y="21"/>
                  <a:pt x="75" y="21"/>
                  <a:pt x="75" y="21"/>
                </a:cubicBezTo>
                <a:cubicBezTo>
                  <a:pt x="75" y="21"/>
                  <a:pt x="75" y="21"/>
                  <a:pt x="75" y="21"/>
                </a:cubicBezTo>
                <a:cubicBezTo>
                  <a:pt x="75" y="21"/>
                  <a:pt x="75" y="21"/>
                  <a:pt x="75" y="21"/>
                </a:cubicBezTo>
                <a:cubicBezTo>
                  <a:pt x="75" y="20"/>
                  <a:pt x="75" y="20"/>
                  <a:pt x="75" y="20"/>
                </a:cubicBezTo>
                <a:cubicBezTo>
                  <a:pt x="70" y="16"/>
                  <a:pt x="70" y="16"/>
                  <a:pt x="70" y="16"/>
                </a:cubicBezTo>
                <a:cubicBezTo>
                  <a:pt x="77" y="9"/>
                  <a:pt x="77" y="9"/>
                  <a:pt x="77" y="9"/>
                </a:cubicBezTo>
                <a:close/>
                <a:moveTo>
                  <a:pt x="80" y="33"/>
                </a:moveTo>
                <a:cubicBezTo>
                  <a:pt x="80" y="33"/>
                  <a:pt x="80" y="33"/>
                  <a:pt x="80" y="33"/>
                </a:cubicBezTo>
                <a:cubicBezTo>
                  <a:pt x="61" y="52"/>
                  <a:pt x="42" y="72"/>
                  <a:pt x="22" y="91"/>
                </a:cubicBezTo>
                <a:cubicBezTo>
                  <a:pt x="15" y="84"/>
                  <a:pt x="15" y="84"/>
                  <a:pt x="15" y="84"/>
                </a:cubicBezTo>
                <a:cubicBezTo>
                  <a:pt x="73" y="25"/>
                  <a:pt x="73" y="25"/>
                  <a:pt x="73" y="25"/>
                </a:cubicBezTo>
                <a:cubicBezTo>
                  <a:pt x="76" y="28"/>
                  <a:pt x="78" y="30"/>
                  <a:pt x="80" y="33"/>
                </a:cubicBezTo>
                <a:close/>
                <a:moveTo>
                  <a:pt x="10" y="29"/>
                </a:moveTo>
                <a:cubicBezTo>
                  <a:pt x="10" y="29"/>
                  <a:pt x="10" y="29"/>
                  <a:pt x="10" y="29"/>
                </a:cubicBezTo>
                <a:cubicBezTo>
                  <a:pt x="29" y="10"/>
                  <a:pt x="29" y="10"/>
                  <a:pt x="29" y="10"/>
                </a:cubicBezTo>
                <a:cubicBezTo>
                  <a:pt x="32" y="14"/>
                  <a:pt x="32" y="14"/>
                  <a:pt x="32" y="14"/>
                </a:cubicBezTo>
                <a:cubicBezTo>
                  <a:pt x="25" y="20"/>
                  <a:pt x="25" y="20"/>
                  <a:pt x="25" y="20"/>
                </a:cubicBezTo>
                <a:cubicBezTo>
                  <a:pt x="25" y="21"/>
                  <a:pt x="25" y="23"/>
                  <a:pt x="25" y="24"/>
                </a:cubicBezTo>
                <a:cubicBezTo>
                  <a:pt x="26" y="24"/>
                  <a:pt x="28" y="24"/>
                  <a:pt x="29" y="24"/>
                </a:cubicBezTo>
                <a:cubicBezTo>
                  <a:pt x="35" y="17"/>
                  <a:pt x="35" y="17"/>
                  <a:pt x="35" y="17"/>
                </a:cubicBezTo>
                <a:cubicBezTo>
                  <a:pt x="41" y="22"/>
                  <a:pt x="41" y="22"/>
                  <a:pt x="41" y="22"/>
                </a:cubicBezTo>
                <a:cubicBezTo>
                  <a:pt x="37" y="26"/>
                  <a:pt x="37" y="26"/>
                  <a:pt x="37" y="26"/>
                </a:cubicBezTo>
                <a:cubicBezTo>
                  <a:pt x="36" y="27"/>
                  <a:pt x="36" y="28"/>
                  <a:pt x="37" y="29"/>
                </a:cubicBezTo>
                <a:cubicBezTo>
                  <a:pt x="38" y="30"/>
                  <a:pt x="40" y="30"/>
                  <a:pt x="41" y="29"/>
                </a:cubicBezTo>
                <a:cubicBezTo>
                  <a:pt x="44" y="26"/>
                  <a:pt x="44" y="26"/>
                  <a:pt x="44" y="26"/>
                </a:cubicBezTo>
                <a:cubicBezTo>
                  <a:pt x="47" y="29"/>
                  <a:pt x="47" y="29"/>
                  <a:pt x="47" y="29"/>
                </a:cubicBezTo>
                <a:cubicBezTo>
                  <a:pt x="29" y="47"/>
                  <a:pt x="29" y="47"/>
                  <a:pt x="29" y="47"/>
                </a:cubicBezTo>
                <a:cubicBezTo>
                  <a:pt x="10" y="29"/>
                  <a:pt x="10" y="29"/>
                  <a:pt x="10" y="29"/>
                </a:cubicBezTo>
                <a:close/>
                <a:moveTo>
                  <a:pt x="67" y="19"/>
                </a:moveTo>
                <a:cubicBezTo>
                  <a:pt x="67" y="19"/>
                  <a:pt x="67" y="19"/>
                  <a:pt x="67" y="19"/>
                </a:cubicBezTo>
                <a:cubicBezTo>
                  <a:pt x="70" y="22"/>
                  <a:pt x="70" y="22"/>
                  <a:pt x="70" y="22"/>
                </a:cubicBezTo>
                <a:cubicBezTo>
                  <a:pt x="12" y="80"/>
                  <a:pt x="12" y="80"/>
                  <a:pt x="12" y="80"/>
                </a:cubicBezTo>
                <a:cubicBezTo>
                  <a:pt x="9" y="78"/>
                  <a:pt x="9" y="78"/>
                  <a:pt x="9" y="78"/>
                </a:cubicBezTo>
                <a:cubicBezTo>
                  <a:pt x="67" y="19"/>
                  <a:pt x="67" y="19"/>
                  <a:pt x="67" y="19"/>
                </a:cubicBezTo>
                <a:close/>
                <a:moveTo>
                  <a:pt x="8" y="98"/>
                </a:moveTo>
                <a:cubicBezTo>
                  <a:pt x="8" y="98"/>
                  <a:pt x="8" y="98"/>
                  <a:pt x="8" y="98"/>
                </a:cubicBezTo>
                <a:cubicBezTo>
                  <a:pt x="8" y="84"/>
                  <a:pt x="8" y="84"/>
                  <a:pt x="8" y="84"/>
                </a:cubicBezTo>
                <a:cubicBezTo>
                  <a:pt x="22" y="98"/>
                  <a:pt x="22" y="98"/>
                  <a:pt x="22" y="98"/>
                </a:cubicBezTo>
                <a:cubicBezTo>
                  <a:pt x="8" y="98"/>
                  <a:pt x="8" y="98"/>
                  <a:pt x="8" y="98"/>
                </a:cubicBezTo>
                <a:close/>
                <a:moveTo>
                  <a:pt x="28" y="97"/>
                </a:moveTo>
                <a:cubicBezTo>
                  <a:pt x="28" y="97"/>
                  <a:pt x="28" y="97"/>
                  <a:pt x="28" y="97"/>
                </a:cubicBezTo>
                <a:cubicBezTo>
                  <a:pt x="25" y="94"/>
                  <a:pt x="25" y="94"/>
                  <a:pt x="25" y="94"/>
                </a:cubicBezTo>
                <a:cubicBezTo>
                  <a:pt x="45" y="75"/>
                  <a:pt x="64" y="55"/>
                  <a:pt x="84" y="36"/>
                </a:cubicBezTo>
                <a:cubicBezTo>
                  <a:pt x="86" y="39"/>
                  <a:pt x="86" y="39"/>
                  <a:pt x="86" y="39"/>
                </a:cubicBezTo>
                <a:cubicBezTo>
                  <a:pt x="28" y="97"/>
                  <a:pt x="28" y="97"/>
                  <a:pt x="28" y="97"/>
                </a:cubicBezTo>
                <a:close/>
                <a:moveTo>
                  <a:pt x="77" y="96"/>
                </a:moveTo>
                <a:cubicBezTo>
                  <a:pt x="77" y="96"/>
                  <a:pt x="77" y="96"/>
                  <a:pt x="77" y="96"/>
                </a:cubicBezTo>
                <a:cubicBezTo>
                  <a:pt x="59" y="77"/>
                  <a:pt x="59" y="77"/>
                  <a:pt x="59" y="77"/>
                </a:cubicBezTo>
                <a:cubicBezTo>
                  <a:pt x="77" y="59"/>
                  <a:pt x="77" y="59"/>
                  <a:pt x="77" y="59"/>
                </a:cubicBezTo>
                <a:cubicBezTo>
                  <a:pt x="81" y="62"/>
                  <a:pt x="81" y="62"/>
                  <a:pt x="81" y="62"/>
                </a:cubicBezTo>
                <a:cubicBezTo>
                  <a:pt x="77" y="66"/>
                  <a:pt x="77" y="66"/>
                  <a:pt x="77" y="66"/>
                </a:cubicBezTo>
                <a:cubicBezTo>
                  <a:pt x="77" y="67"/>
                  <a:pt x="77" y="68"/>
                  <a:pt x="77" y="69"/>
                </a:cubicBezTo>
                <a:cubicBezTo>
                  <a:pt x="78" y="70"/>
                  <a:pt x="80" y="70"/>
                  <a:pt x="81" y="69"/>
                </a:cubicBezTo>
                <a:cubicBezTo>
                  <a:pt x="84" y="66"/>
                  <a:pt x="84" y="66"/>
                  <a:pt x="84" y="66"/>
                </a:cubicBezTo>
                <a:cubicBezTo>
                  <a:pt x="89" y="71"/>
                  <a:pt x="89" y="71"/>
                  <a:pt x="89" y="71"/>
                </a:cubicBezTo>
                <a:cubicBezTo>
                  <a:pt x="83" y="78"/>
                  <a:pt x="83" y="78"/>
                  <a:pt x="83" y="78"/>
                </a:cubicBezTo>
                <a:cubicBezTo>
                  <a:pt x="82" y="78"/>
                  <a:pt x="82" y="80"/>
                  <a:pt x="83" y="81"/>
                </a:cubicBezTo>
                <a:cubicBezTo>
                  <a:pt x="84" y="82"/>
                  <a:pt x="85" y="82"/>
                  <a:pt x="86" y="81"/>
                </a:cubicBezTo>
                <a:cubicBezTo>
                  <a:pt x="93" y="74"/>
                  <a:pt x="93" y="74"/>
                  <a:pt x="93" y="74"/>
                </a:cubicBezTo>
                <a:cubicBezTo>
                  <a:pt x="96" y="77"/>
                  <a:pt x="96" y="77"/>
                  <a:pt x="96" y="77"/>
                </a:cubicBezTo>
                <a:cubicBezTo>
                  <a:pt x="77" y="96"/>
                  <a:pt x="77" y="96"/>
                  <a:pt x="77" y="9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" name="Google Shape;25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4028" y="2435997"/>
            <a:ext cx="1228754" cy="1169986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4"/>
          <p:cNvSpPr/>
          <p:nvPr/>
        </p:nvSpPr>
        <p:spPr>
          <a:xfrm rot="874496">
            <a:off x="6382522" y="4187623"/>
            <a:ext cx="181849" cy="264507"/>
          </a:xfrm>
          <a:custGeom>
            <a:avLst/>
            <a:gdLst/>
            <a:ahLst/>
            <a:cxnLst/>
            <a:rect l="l" t="t" r="r" b="b"/>
            <a:pathLst>
              <a:path w="63" h="92" extrusionOk="0">
                <a:moveTo>
                  <a:pt x="3" y="16"/>
                </a:moveTo>
                <a:cubicBezTo>
                  <a:pt x="0" y="12"/>
                  <a:pt x="2" y="5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11" y="0"/>
                  <a:pt x="18" y="1"/>
                  <a:pt x="20" y="6"/>
                </a:cubicBezTo>
                <a:cubicBezTo>
                  <a:pt x="60" y="75"/>
                  <a:pt x="60" y="75"/>
                  <a:pt x="60" y="75"/>
                </a:cubicBezTo>
                <a:cubicBezTo>
                  <a:pt x="63" y="80"/>
                  <a:pt x="61" y="86"/>
                  <a:pt x="56" y="89"/>
                </a:cubicBezTo>
                <a:cubicBezTo>
                  <a:pt x="56" y="89"/>
                  <a:pt x="56" y="89"/>
                  <a:pt x="56" y="89"/>
                </a:cubicBezTo>
                <a:cubicBezTo>
                  <a:pt x="52" y="92"/>
                  <a:pt x="45" y="90"/>
                  <a:pt x="43" y="85"/>
                </a:cubicBezTo>
                <a:lnTo>
                  <a:pt x="3" y="16"/>
                </a:lnTo>
                <a:close/>
              </a:path>
            </a:pathLst>
          </a:custGeom>
          <a:solidFill>
            <a:srgbClr val="007FA2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4"/>
          <p:cNvSpPr/>
          <p:nvPr/>
        </p:nvSpPr>
        <p:spPr>
          <a:xfrm rot="1629534">
            <a:off x="6161901" y="4228594"/>
            <a:ext cx="181849" cy="264507"/>
          </a:xfrm>
          <a:custGeom>
            <a:avLst/>
            <a:gdLst/>
            <a:ahLst/>
            <a:cxnLst/>
            <a:rect l="l" t="t" r="r" b="b"/>
            <a:pathLst>
              <a:path w="63" h="92" extrusionOk="0">
                <a:moveTo>
                  <a:pt x="3" y="16"/>
                </a:moveTo>
                <a:cubicBezTo>
                  <a:pt x="0" y="12"/>
                  <a:pt x="2" y="5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11" y="0"/>
                  <a:pt x="18" y="1"/>
                  <a:pt x="20" y="6"/>
                </a:cubicBezTo>
                <a:cubicBezTo>
                  <a:pt x="60" y="75"/>
                  <a:pt x="60" y="75"/>
                  <a:pt x="60" y="75"/>
                </a:cubicBezTo>
                <a:cubicBezTo>
                  <a:pt x="63" y="80"/>
                  <a:pt x="61" y="86"/>
                  <a:pt x="56" y="89"/>
                </a:cubicBezTo>
                <a:cubicBezTo>
                  <a:pt x="56" y="89"/>
                  <a:pt x="56" y="89"/>
                  <a:pt x="56" y="89"/>
                </a:cubicBezTo>
                <a:cubicBezTo>
                  <a:pt x="52" y="92"/>
                  <a:pt x="45" y="90"/>
                  <a:pt x="43" y="85"/>
                </a:cubicBezTo>
                <a:lnTo>
                  <a:pt x="3" y="16"/>
                </a:lnTo>
                <a:close/>
              </a:path>
            </a:pathLst>
          </a:custGeom>
          <a:solidFill>
            <a:srgbClr val="007FA2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4"/>
          <p:cNvSpPr/>
          <p:nvPr/>
        </p:nvSpPr>
        <p:spPr>
          <a:xfrm rot="-564843">
            <a:off x="5468798" y="4151124"/>
            <a:ext cx="181849" cy="264507"/>
          </a:xfrm>
          <a:custGeom>
            <a:avLst/>
            <a:gdLst/>
            <a:ahLst/>
            <a:cxnLst/>
            <a:rect l="l" t="t" r="r" b="b"/>
            <a:pathLst>
              <a:path w="63" h="92" extrusionOk="0">
                <a:moveTo>
                  <a:pt x="43" y="7"/>
                </a:moveTo>
                <a:cubicBezTo>
                  <a:pt x="46" y="2"/>
                  <a:pt x="52" y="0"/>
                  <a:pt x="57" y="3"/>
                </a:cubicBezTo>
                <a:cubicBezTo>
                  <a:pt x="57" y="3"/>
                  <a:pt x="57" y="3"/>
                  <a:pt x="57" y="3"/>
                </a:cubicBezTo>
                <a:cubicBezTo>
                  <a:pt x="61" y="6"/>
                  <a:pt x="63" y="12"/>
                  <a:pt x="60" y="17"/>
                </a:cubicBezTo>
                <a:cubicBezTo>
                  <a:pt x="20" y="86"/>
                  <a:pt x="20" y="86"/>
                  <a:pt x="20" y="86"/>
                </a:cubicBezTo>
                <a:cubicBezTo>
                  <a:pt x="18" y="91"/>
                  <a:pt x="11" y="92"/>
                  <a:pt x="7" y="90"/>
                </a:cubicBezTo>
                <a:cubicBezTo>
                  <a:pt x="7" y="90"/>
                  <a:pt x="7" y="90"/>
                  <a:pt x="7" y="90"/>
                </a:cubicBezTo>
                <a:cubicBezTo>
                  <a:pt x="2" y="87"/>
                  <a:pt x="0" y="81"/>
                  <a:pt x="3" y="76"/>
                </a:cubicBezTo>
                <a:lnTo>
                  <a:pt x="43" y="7"/>
                </a:lnTo>
                <a:close/>
              </a:path>
            </a:pathLst>
          </a:custGeom>
          <a:solidFill>
            <a:srgbClr val="007FA2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4"/>
          <p:cNvSpPr/>
          <p:nvPr/>
        </p:nvSpPr>
        <p:spPr>
          <a:xfrm rot="-1216056">
            <a:off x="5686423" y="4214196"/>
            <a:ext cx="181849" cy="264507"/>
          </a:xfrm>
          <a:custGeom>
            <a:avLst/>
            <a:gdLst/>
            <a:ahLst/>
            <a:cxnLst/>
            <a:rect l="l" t="t" r="r" b="b"/>
            <a:pathLst>
              <a:path w="63" h="92" extrusionOk="0">
                <a:moveTo>
                  <a:pt x="43" y="7"/>
                </a:moveTo>
                <a:cubicBezTo>
                  <a:pt x="46" y="2"/>
                  <a:pt x="52" y="0"/>
                  <a:pt x="57" y="3"/>
                </a:cubicBezTo>
                <a:cubicBezTo>
                  <a:pt x="57" y="3"/>
                  <a:pt x="57" y="3"/>
                  <a:pt x="57" y="3"/>
                </a:cubicBezTo>
                <a:cubicBezTo>
                  <a:pt x="61" y="6"/>
                  <a:pt x="63" y="12"/>
                  <a:pt x="60" y="17"/>
                </a:cubicBezTo>
                <a:cubicBezTo>
                  <a:pt x="20" y="86"/>
                  <a:pt x="20" y="86"/>
                  <a:pt x="20" y="86"/>
                </a:cubicBezTo>
                <a:cubicBezTo>
                  <a:pt x="18" y="91"/>
                  <a:pt x="11" y="92"/>
                  <a:pt x="7" y="90"/>
                </a:cubicBezTo>
                <a:cubicBezTo>
                  <a:pt x="7" y="90"/>
                  <a:pt x="7" y="90"/>
                  <a:pt x="7" y="90"/>
                </a:cubicBezTo>
                <a:cubicBezTo>
                  <a:pt x="2" y="87"/>
                  <a:pt x="0" y="81"/>
                  <a:pt x="3" y="76"/>
                </a:cubicBezTo>
                <a:lnTo>
                  <a:pt x="43" y="7"/>
                </a:lnTo>
                <a:close/>
              </a:path>
            </a:pathLst>
          </a:custGeom>
          <a:solidFill>
            <a:srgbClr val="007FA2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4"/>
          <p:cNvSpPr/>
          <p:nvPr/>
        </p:nvSpPr>
        <p:spPr>
          <a:xfrm rot="-1600394">
            <a:off x="5919892" y="4243016"/>
            <a:ext cx="181849" cy="264507"/>
          </a:xfrm>
          <a:custGeom>
            <a:avLst/>
            <a:gdLst/>
            <a:ahLst/>
            <a:cxnLst/>
            <a:rect l="l" t="t" r="r" b="b"/>
            <a:pathLst>
              <a:path w="63" h="92" extrusionOk="0">
                <a:moveTo>
                  <a:pt x="43" y="7"/>
                </a:moveTo>
                <a:cubicBezTo>
                  <a:pt x="46" y="2"/>
                  <a:pt x="52" y="0"/>
                  <a:pt x="57" y="3"/>
                </a:cubicBezTo>
                <a:cubicBezTo>
                  <a:pt x="57" y="3"/>
                  <a:pt x="57" y="3"/>
                  <a:pt x="57" y="3"/>
                </a:cubicBezTo>
                <a:cubicBezTo>
                  <a:pt x="61" y="6"/>
                  <a:pt x="63" y="12"/>
                  <a:pt x="60" y="17"/>
                </a:cubicBezTo>
                <a:cubicBezTo>
                  <a:pt x="20" y="86"/>
                  <a:pt x="20" y="86"/>
                  <a:pt x="20" y="86"/>
                </a:cubicBezTo>
                <a:cubicBezTo>
                  <a:pt x="18" y="91"/>
                  <a:pt x="11" y="92"/>
                  <a:pt x="7" y="90"/>
                </a:cubicBezTo>
                <a:cubicBezTo>
                  <a:pt x="7" y="90"/>
                  <a:pt x="7" y="90"/>
                  <a:pt x="7" y="90"/>
                </a:cubicBezTo>
                <a:cubicBezTo>
                  <a:pt x="2" y="87"/>
                  <a:pt x="0" y="81"/>
                  <a:pt x="3" y="76"/>
                </a:cubicBezTo>
                <a:lnTo>
                  <a:pt x="43" y="7"/>
                </a:lnTo>
                <a:close/>
              </a:path>
            </a:pathLst>
          </a:custGeom>
          <a:solidFill>
            <a:srgbClr val="007FA2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2" name="Google Shape;262;p4"/>
          <p:cNvGrpSpPr/>
          <p:nvPr/>
        </p:nvGrpSpPr>
        <p:grpSpPr>
          <a:xfrm>
            <a:off x="9332957" y="5946068"/>
            <a:ext cx="2667850" cy="634761"/>
            <a:chOff x="8828750" y="6153150"/>
            <a:chExt cx="2667850" cy="634761"/>
          </a:xfrm>
        </p:grpSpPr>
        <p:sp>
          <p:nvSpPr>
            <p:cNvPr id="263" name="Google Shape;263;p4"/>
            <p:cNvSpPr txBox="1"/>
            <p:nvPr/>
          </p:nvSpPr>
          <p:spPr>
            <a:xfrm>
              <a:off x="9507480" y="6295468"/>
              <a:ext cx="1989120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智伸科技股份有限公司</a:t>
              </a:r>
              <a:endParaRPr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US" sz="12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GLOBAL PMX CO., LTD.</a:t>
              </a:r>
              <a:endPara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4" name="Google Shape;264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28750" y="6153150"/>
              <a:ext cx="610818" cy="5816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5" name="Google Shape;265;p4"/>
          <p:cNvSpPr txBox="1"/>
          <p:nvPr/>
        </p:nvSpPr>
        <p:spPr>
          <a:xfrm>
            <a:off x="9155856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75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250"/>
                            </p:stCondLst>
                            <p:childTnLst>
                              <p:par>
                                <p:cTn id="8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5" descr="0 (17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74" b="1472"/>
          <a:stretch/>
        </p:blipFill>
        <p:spPr>
          <a:xfrm>
            <a:off x="0" y="-10303"/>
            <a:ext cx="12192000" cy="686830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72" name="Google Shape;272;p5"/>
          <p:cNvSpPr/>
          <p:nvPr/>
        </p:nvSpPr>
        <p:spPr>
          <a:xfrm>
            <a:off x="0" y="36664"/>
            <a:ext cx="12192000" cy="6870319"/>
          </a:xfrm>
          <a:custGeom>
            <a:avLst/>
            <a:gdLst/>
            <a:ahLst/>
            <a:cxnLst/>
            <a:rect l="l" t="t" r="r" b="b"/>
            <a:pathLst>
              <a:path w="12190984" h="6870319" extrusionOk="0">
                <a:moveTo>
                  <a:pt x="0" y="0"/>
                </a:moveTo>
                <a:lnTo>
                  <a:pt x="12190984" y="0"/>
                </a:lnTo>
                <a:lnTo>
                  <a:pt x="12190984" y="6870319"/>
                </a:lnTo>
                <a:lnTo>
                  <a:pt x="0" y="6870319"/>
                </a:lnTo>
                <a:close/>
              </a:path>
            </a:pathLst>
          </a:custGeom>
          <a:gradFill>
            <a:gsLst>
              <a:gs pos="0">
                <a:srgbClr val="223D68">
                  <a:alpha val="80000"/>
                </a:srgbClr>
              </a:gs>
              <a:gs pos="20000">
                <a:srgbClr val="223D68">
                  <a:alpha val="80000"/>
                </a:srgbClr>
              </a:gs>
              <a:gs pos="80000">
                <a:srgbClr val="182B49">
                  <a:alpha val="80000"/>
                </a:srgbClr>
              </a:gs>
              <a:gs pos="100000">
                <a:srgbClr val="182B49">
                  <a:alpha val="80000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3" name="Google Shape;273;p5"/>
          <p:cNvGrpSpPr/>
          <p:nvPr/>
        </p:nvGrpSpPr>
        <p:grpSpPr>
          <a:xfrm>
            <a:off x="9332957" y="5946068"/>
            <a:ext cx="2667850" cy="634761"/>
            <a:chOff x="8828750" y="6153150"/>
            <a:chExt cx="2667850" cy="634761"/>
          </a:xfrm>
        </p:grpSpPr>
        <p:sp>
          <p:nvSpPr>
            <p:cNvPr id="274" name="Google Shape;274;p5"/>
            <p:cNvSpPr txBox="1"/>
            <p:nvPr/>
          </p:nvSpPr>
          <p:spPr>
            <a:xfrm>
              <a:off x="9507480" y="6295468"/>
              <a:ext cx="1989120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智伸科技股份有限公司</a:t>
              </a:r>
              <a:endParaRPr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US" sz="12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GLOBAL PMX CO., LTD.</a:t>
              </a:r>
              <a:endPara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5" name="Google Shape;275;p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28750" y="6153150"/>
              <a:ext cx="610818" cy="58160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6" name="Google Shape;276;p5"/>
          <p:cNvGrpSpPr/>
          <p:nvPr/>
        </p:nvGrpSpPr>
        <p:grpSpPr>
          <a:xfrm>
            <a:off x="335205" y="394111"/>
            <a:ext cx="4711224" cy="809397"/>
            <a:chOff x="0" y="225321"/>
            <a:chExt cx="4711224" cy="809397"/>
          </a:xfrm>
        </p:grpSpPr>
        <p:sp>
          <p:nvSpPr>
            <p:cNvPr id="277" name="Google Shape;277;p5"/>
            <p:cNvSpPr/>
            <p:nvPr/>
          </p:nvSpPr>
          <p:spPr>
            <a:xfrm>
              <a:off x="0" y="601579"/>
              <a:ext cx="4668254" cy="433139"/>
            </a:xfrm>
            <a:prstGeom prst="parallelogram">
              <a:avLst>
                <a:gd name="adj" fmla="val 87134"/>
              </a:avLst>
            </a:prstGeom>
            <a:gradFill>
              <a:gsLst>
                <a:gs pos="0">
                  <a:srgbClr val="0000FF"/>
                </a:gs>
                <a:gs pos="95000">
                  <a:srgbClr val="00133A">
                    <a:alpha val="0"/>
                  </a:srgbClr>
                </a:gs>
                <a:gs pos="100000">
                  <a:srgbClr val="00133A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83200" tIns="41600" rIns="83200" bIns="416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38"/>
                <a:buFont typeface="Arial"/>
                <a:buNone/>
              </a:pPr>
              <a:endParaRPr sz="163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5"/>
            <p:cNvSpPr txBox="1"/>
            <p:nvPr/>
          </p:nvSpPr>
          <p:spPr>
            <a:xfrm>
              <a:off x="498453" y="225321"/>
              <a:ext cx="4212771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Microsoft JhengHei"/>
                <a:buNone/>
              </a:pPr>
              <a:r>
                <a:rPr lang="en-US" sz="4000" b="1" i="1" u="none" strike="noStrike" cap="none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基本資料</a:t>
              </a:r>
              <a:endParaRPr sz="4000" b="1" i="1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279" name="Google Shape;279;p5"/>
          <p:cNvSpPr txBox="1"/>
          <p:nvPr/>
        </p:nvSpPr>
        <p:spPr>
          <a:xfrm>
            <a:off x="2939330" y="467119"/>
            <a:ext cx="605805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Microsoft JhengHei"/>
              <a:buNone/>
            </a:pPr>
            <a:r>
              <a:rPr lang="en-US" sz="2800" b="1" i="0" u="none" strike="noStrike" cap="none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 四個生產基地、全球供貨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0" name="Google Shape;280;p5"/>
          <p:cNvGrpSpPr/>
          <p:nvPr/>
        </p:nvGrpSpPr>
        <p:grpSpPr>
          <a:xfrm>
            <a:off x="550304" y="1813139"/>
            <a:ext cx="6089158" cy="2913737"/>
            <a:chOff x="1927343" y="2339448"/>
            <a:chExt cx="5563899" cy="2768568"/>
          </a:xfrm>
        </p:grpSpPr>
        <p:grpSp>
          <p:nvGrpSpPr>
            <p:cNvPr id="281" name="Google Shape;281;p5"/>
            <p:cNvGrpSpPr/>
            <p:nvPr/>
          </p:nvGrpSpPr>
          <p:grpSpPr>
            <a:xfrm>
              <a:off x="1927343" y="2369896"/>
              <a:ext cx="5563899" cy="2738120"/>
              <a:chOff x="776287" y="706437"/>
              <a:chExt cx="7658101" cy="3768726"/>
            </a:xfrm>
          </p:grpSpPr>
          <p:sp>
            <p:nvSpPr>
              <p:cNvPr id="282" name="Google Shape;282;p5"/>
              <p:cNvSpPr/>
              <p:nvPr/>
            </p:nvSpPr>
            <p:spPr>
              <a:xfrm>
                <a:off x="5540375" y="830262"/>
                <a:ext cx="55563" cy="30163"/>
              </a:xfrm>
              <a:custGeom>
                <a:avLst/>
                <a:gdLst/>
                <a:ahLst/>
                <a:cxnLst/>
                <a:rect l="l" t="t" r="r" b="b"/>
                <a:pathLst>
                  <a:path w="15" h="8" extrusionOk="0">
                    <a:moveTo>
                      <a:pt x="8" y="0"/>
                    </a:moveTo>
                    <a:cubicBezTo>
                      <a:pt x="9" y="0"/>
                      <a:pt x="9" y="0"/>
                      <a:pt x="9" y="1"/>
                    </a:cubicBezTo>
                    <a:cubicBezTo>
                      <a:pt x="10" y="4"/>
                      <a:pt x="15" y="4"/>
                      <a:pt x="12" y="7"/>
                    </a:cubicBezTo>
                    <a:cubicBezTo>
                      <a:pt x="8" y="8"/>
                      <a:pt x="10" y="2"/>
                      <a:pt x="5" y="4"/>
                    </a:cubicBezTo>
                    <a:cubicBezTo>
                      <a:pt x="0" y="2"/>
                      <a:pt x="11" y="4"/>
                      <a:pt x="8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5"/>
              <p:cNvSpPr/>
              <p:nvPr/>
            </p:nvSpPr>
            <p:spPr>
              <a:xfrm>
                <a:off x="6342062" y="830262"/>
                <a:ext cx="109538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29" h="15" extrusionOk="0">
                    <a:moveTo>
                      <a:pt x="28" y="11"/>
                    </a:moveTo>
                    <a:cubicBezTo>
                      <a:pt x="24" y="11"/>
                      <a:pt x="17" y="9"/>
                      <a:pt x="17" y="14"/>
                    </a:cubicBezTo>
                    <a:cubicBezTo>
                      <a:pt x="14" y="12"/>
                      <a:pt x="9" y="15"/>
                      <a:pt x="3" y="14"/>
                    </a:cubicBezTo>
                    <a:cubicBezTo>
                      <a:pt x="3" y="11"/>
                      <a:pt x="2" y="11"/>
                      <a:pt x="0" y="11"/>
                    </a:cubicBezTo>
                    <a:cubicBezTo>
                      <a:pt x="3" y="3"/>
                      <a:pt x="11" y="0"/>
                      <a:pt x="22" y="0"/>
                    </a:cubicBezTo>
                    <a:cubicBezTo>
                      <a:pt x="21" y="4"/>
                      <a:pt x="26" y="1"/>
                      <a:pt x="27" y="3"/>
                    </a:cubicBezTo>
                    <a:cubicBezTo>
                      <a:pt x="27" y="4"/>
                      <a:pt x="24" y="4"/>
                      <a:pt x="24" y="4"/>
                    </a:cubicBezTo>
                    <a:cubicBezTo>
                      <a:pt x="23" y="6"/>
                      <a:pt x="29" y="5"/>
                      <a:pt x="28" y="11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5"/>
              <p:cNvSpPr/>
              <p:nvPr/>
            </p:nvSpPr>
            <p:spPr>
              <a:xfrm>
                <a:off x="5711825" y="833437"/>
                <a:ext cx="57150" cy="33338"/>
              </a:xfrm>
              <a:custGeom>
                <a:avLst/>
                <a:gdLst/>
                <a:ahLst/>
                <a:cxnLst/>
                <a:rect l="l" t="t" r="r" b="b"/>
                <a:pathLst>
                  <a:path w="15" h="9" extrusionOk="0">
                    <a:moveTo>
                      <a:pt x="15" y="2"/>
                    </a:moveTo>
                    <a:cubicBezTo>
                      <a:pt x="14" y="3"/>
                      <a:pt x="13" y="5"/>
                      <a:pt x="14" y="7"/>
                    </a:cubicBezTo>
                    <a:cubicBezTo>
                      <a:pt x="11" y="7"/>
                      <a:pt x="10" y="8"/>
                      <a:pt x="8" y="9"/>
                    </a:cubicBezTo>
                    <a:cubicBezTo>
                      <a:pt x="6" y="7"/>
                      <a:pt x="0" y="9"/>
                      <a:pt x="1" y="4"/>
                    </a:cubicBezTo>
                    <a:cubicBezTo>
                      <a:pt x="5" y="5"/>
                      <a:pt x="6" y="1"/>
                      <a:pt x="9" y="4"/>
                    </a:cubicBezTo>
                    <a:cubicBezTo>
                      <a:pt x="12" y="4"/>
                      <a:pt x="11" y="0"/>
                      <a:pt x="15" y="2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5"/>
              <p:cNvSpPr/>
              <p:nvPr/>
            </p:nvSpPr>
            <p:spPr>
              <a:xfrm>
                <a:off x="5375275" y="849312"/>
                <a:ext cx="71438" cy="36513"/>
              </a:xfrm>
              <a:custGeom>
                <a:avLst/>
                <a:gdLst/>
                <a:ahLst/>
                <a:cxnLst/>
                <a:rect l="l" t="t" r="r" b="b"/>
                <a:pathLst>
                  <a:path w="19" h="10" extrusionOk="0">
                    <a:moveTo>
                      <a:pt x="18" y="0"/>
                    </a:moveTo>
                    <a:cubicBezTo>
                      <a:pt x="19" y="4"/>
                      <a:pt x="15" y="2"/>
                      <a:pt x="15" y="5"/>
                    </a:cubicBezTo>
                    <a:cubicBezTo>
                      <a:pt x="15" y="5"/>
                      <a:pt x="13" y="8"/>
                      <a:pt x="11" y="9"/>
                    </a:cubicBezTo>
                    <a:cubicBezTo>
                      <a:pt x="8" y="10"/>
                      <a:pt x="9" y="6"/>
                      <a:pt x="8" y="6"/>
                    </a:cubicBezTo>
                    <a:cubicBezTo>
                      <a:pt x="8" y="6"/>
                      <a:pt x="6" y="8"/>
                      <a:pt x="4" y="7"/>
                    </a:cubicBezTo>
                    <a:cubicBezTo>
                      <a:pt x="3" y="7"/>
                      <a:pt x="3" y="4"/>
                      <a:pt x="1" y="5"/>
                    </a:cubicBezTo>
                    <a:cubicBezTo>
                      <a:pt x="0" y="1"/>
                      <a:pt x="7" y="5"/>
                      <a:pt x="8" y="3"/>
                    </a:cubicBezTo>
                    <a:cubicBezTo>
                      <a:pt x="8" y="3"/>
                      <a:pt x="8" y="2"/>
                      <a:pt x="8" y="2"/>
                    </a:cubicBezTo>
                    <a:cubicBezTo>
                      <a:pt x="12" y="1"/>
                      <a:pt x="13" y="1"/>
                      <a:pt x="18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5"/>
              <p:cNvSpPr/>
              <p:nvPr/>
            </p:nvSpPr>
            <p:spPr>
              <a:xfrm>
                <a:off x="5648325" y="849312"/>
                <a:ext cx="57150" cy="17463"/>
              </a:xfrm>
              <a:custGeom>
                <a:avLst/>
                <a:gdLst/>
                <a:ahLst/>
                <a:cxnLst/>
                <a:rect l="l" t="t" r="r" b="b"/>
                <a:pathLst>
                  <a:path w="15" h="5" extrusionOk="0">
                    <a:moveTo>
                      <a:pt x="14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0" y="0"/>
                      <a:pt x="7" y="4"/>
                      <a:pt x="7" y="0"/>
                    </a:cubicBezTo>
                    <a:cubicBezTo>
                      <a:pt x="8" y="3"/>
                      <a:pt x="15" y="0"/>
                      <a:pt x="14" y="5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5"/>
              <p:cNvSpPr/>
              <p:nvPr/>
            </p:nvSpPr>
            <p:spPr>
              <a:xfrm>
                <a:off x="5568950" y="871537"/>
                <a:ext cx="682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8" h="7" extrusionOk="0">
                    <a:moveTo>
                      <a:pt x="12" y="0"/>
                    </a:moveTo>
                    <a:cubicBezTo>
                      <a:pt x="18" y="2"/>
                      <a:pt x="12" y="2"/>
                      <a:pt x="12" y="6"/>
                    </a:cubicBezTo>
                    <a:cubicBezTo>
                      <a:pt x="8" y="5"/>
                      <a:pt x="2" y="7"/>
                      <a:pt x="0" y="4"/>
                    </a:cubicBezTo>
                    <a:cubicBezTo>
                      <a:pt x="2" y="1"/>
                      <a:pt x="10" y="3"/>
                      <a:pt x="12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5"/>
              <p:cNvSpPr/>
              <p:nvPr/>
            </p:nvSpPr>
            <p:spPr>
              <a:xfrm>
                <a:off x="2220912" y="893762"/>
                <a:ext cx="30163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8" h="5" extrusionOk="0">
                    <a:moveTo>
                      <a:pt x="0" y="0"/>
                    </a:moveTo>
                    <a:cubicBezTo>
                      <a:pt x="5" y="0"/>
                      <a:pt x="8" y="0"/>
                      <a:pt x="8" y="5"/>
                    </a:cubicBezTo>
                    <a:cubicBezTo>
                      <a:pt x="5" y="3"/>
                      <a:pt x="0" y="4"/>
                      <a:pt x="0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5"/>
              <p:cNvSpPr/>
              <p:nvPr/>
            </p:nvSpPr>
            <p:spPr>
              <a:xfrm>
                <a:off x="6380162" y="890587"/>
                <a:ext cx="123825" cy="58738"/>
              </a:xfrm>
              <a:custGeom>
                <a:avLst/>
                <a:gdLst/>
                <a:ahLst/>
                <a:cxnLst/>
                <a:rect l="l" t="t" r="r" b="b"/>
                <a:pathLst>
                  <a:path w="33" h="16" extrusionOk="0">
                    <a:moveTo>
                      <a:pt x="29" y="3"/>
                    </a:moveTo>
                    <a:cubicBezTo>
                      <a:pt x="28" y="8"/>
                      <a:pt x="24" y="11"/>
                      <a:pt x="32" y="10"/>
                    </a:cubicBezTo>
                    <a:cubicBezTo>
                      <a:pt x="33" y="16"/>
                      <a:pt x="23" y="15"/>
                      <a:pt x="18" y="15"/>
                    </a:cubicBezTo>
                    <a:cubicBezTo>
                      <a:pt x="16" y="14"/>
                      <a:pt x="16" y="14"/>
                      <a:pt x="15" y="13"/>
                    </a:cubicBezTo>
                    <a:cubicBezTo>
                      <a:pt x="12" y="11"/>
                      <a:pt x="13" y="15"/>
                      <a:pt x="10" y="13"/>
                    </a:cubicBezTo>
                    <a:cubicBezTo>
                      <a:pt x="9" y="13"/>
                      <a:pt x="10" y="11"/>
                      <a:pt x="10" y="10"/>
                    </a:cubicBezTo>
                    <a:cubicBezTo>
                      <a:pt x="9" y="10"/>
                      <a:pt x="7" y="13"/>
                      <a:pt x="5" y="12"/>
                    </a:cubicBezTo>
                    <a:cubicBezTo>
                      <a:pt x="5" y="12"/>
                      <a:pt x="7" y="10"/>
                      <a:pt x="7" y="9"/>
                    </a:cubicBezTo>
                    <a:cubicBezTo>
                      <a:pt x="6" y="8"/>
                      <a:pt x="0" y="11"/>
                      <a:pt x="1" y="8"/>
                    </a:cubicBezTo>
                    <a:cubicBezTo>
                      <a:pt x="0" y="5"/>
                      <a:pt x="3" y="6"/>
                      <a:pt x="4" y="5"/>
                    </a:cubicBezTo>
                    <a:cubicBezTo>
                      <a:pt x="6" y="3"/>
                      <a:pt x="5" y="3"/>
                      <a:pt x="8" y="2"/>
                    </a:cubicBezTo>
                    <a:cubicBezTo>
                      <a:pt x="9" y="2"/>
                      <a:pt x="15" y="0"/>
                      <a:pt x="21" y="1"/>
                    </a:cubicBezTo>
                    <a:cubicBezTo>
                      <a:pt x="21" y="1"/>
                      <a:pt x="21" y="3"/>
                      <a:pt x="21" y="3"/>
                    </a:cubicBezTo>
                    <a:cubicBezTo>
                      <a:pt x="23" y="5"/>
                      <a:pt x="28" y="2"/>
                      <a:pt x="29" y="3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5"/>
              <p:cNvSpPr/>
              <p:nvPr/>
            </p:nvSpPr>
            <p:spPr>
              <a:xfrm>
                <a:off x="6330950" y="890587"/>
                <a:ext cx="49213" cy="33338"/>
              </a:xfrm>
              <a:custGeom>
                <a:avLst/>
                <a:gdLst/>
                <a:ahLst/>
                <a:cxnLst/>
                <a:rect l="l" t="t" r="r" b="b"/>
                <a:pathLst>
                  <a:path w="13" h="9" extrusionOk="0">
                    <a:moveTo>
                      <a:pt x="13" y="5"/>
                    </a:moveTo>
                    <a:cubicBezTo>
                      <a:pt x="12" y="7"/>
                      <a:pt x="10" y="5"/>
                      <a:pt x="9" y="5"/>
                    </a:cubicBezTo>
                    <a:cubicBezTo>
                      <a:pt x="7" y="5"/>
                      <a:pt x="7" y="7"/>
                      <a:pt x="7" y="8"/>
                    </a:cubicBezTo>
                    <a:cubicBezTo>
                      <a:pt x="3" y="9"/>
                      <a:pt x="4" y="4"/>
                      <a:pt x="0" y="5"/>
                    </a:cubicBezTo>
                    <a:cubicBezTo>
                      <a:pt x="3" y="0"/>
                      <a:pt x="9" y="3"/>
                      <a:pt x="13" y="5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5"/>
              <p:cNvSpPr/>
              <p:nvPr/>
            </p:nvSpPr>
            <p:spPr>
              <a:xfrm>
                <a:off x="2111375" y="927100"/>
                <a:ext cx="123825" cy="68263"/>
              </a:xfrm>
              <a:custGeom>
                <a:avLst/>
                <a:gdLst/>
                <a:ahLst/>
                <a:cxnLst/>
                <a:rect l="l" t="t" r="r" b="b"/>
                <a:pathLst>
                  <a:path w="33" h="18" extrusionOk="0">
                    <a:moveTo>
                      <a:pt x="24" y="5"/>
                    </a:moveTo>
                    <a:cubicBezTo>
                      <a:pt x="26" y="6"/>
                      <a:pt x="27" y="8"/>
                      <a:pt x="28" y="10"/>
                    </a:cubicBezTo>
                    <a:cubicBezTo>
                      <a:pt x="30" y="12"/>
                      <a:pt x="33" y="14"/>
                      <a:pt x="32" y="17"/>
                    </a:cubicBezTo>
                    <a:cubicBezTo>
                      <a:pt x="32" y="17"/>
                      <a:pt x="29" y="18"/>
                      <a:pt x="28" y="17"/>
                    </a:cubicBezTo>
                    <a:cubicBezTo>
                      <a:pt x="28" y="17"/>
                      <a:pt x="29" y="15"/>
                      <a:pt x="28" y="15"/>
                    </a:cubicBezTo>
                    <a:cubicBezTo>
                      <a:pt x="28" y="14"/>
                      <a:pt x="24" y="17"/>
                      <a:pt x="25" y="13"/>
                    </a:cubicBezTo>
                    <a:cubicBezTo>
                      <a:pt x="17" y="13"/>
                      <a:pt x="12" y="13"/>
                      <a:pt x="7" y="12"/>
                    </a:cubicBezTo>
                    <a:cubicBezTo>
                      <a:pt x="6" y="9"/>
                      <a:pt x="9" y="9"/>
                      <a:pt x="11" y="9"/>
                    </a:cubicBezTo>
                    <a:cubicBezTo>
                      <a:pt x="11" y="7"/>
                      <a:pt x="8" y="8"/>
                      <a:pt x="8" y="6"/>
                    </a:cubicBezTo>
                    <a:cubicBezTo>
                      <a:pt x="3" y="4"/>
                      <a:pt x="1" y="8"/>
                      <a:pt x="0" y="2"/>
                    </a:cubicBezTo>
                    <a:cubicBezTo>
                      <a:pt x="3" y="0"/>
                      <a:pt x="8" y="1"/>
                      <a:pt x="11" y="2"/>
                    </a:cubicBezTo>
                    <a:cubicBezTo>
                      <a:pt x="13" y="2"/>
                      <a:pt x="14" y="2"/>
                      <a:pt x="14" y="5"/>
                    </a:cubicBezTo>
                    <a:cubicBezTo>
                      <a:pt x="16" y="6"/>
                      <a:pt x="20" y="0"/>
                      <a:pt x="20" y="5"/>
                    </a:cubicBezTo>
                    <a:cubicBezTo>
                      <a:pt x="20" y="6"/>
                      <a:pt x="24" y="7"/>
                      <a:pt x="24" y="5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5"/>
              <p:cNvSpPr/>
              <p:nvPr/>
            </p:nvSpPr>
            <p:spPr>
              <a:xfrm>
                <a:off x="6507162" y="927100"/>
                <a:ext cx="123825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33" h="17" extrusionOk="0">
                    <a:moveTo>
                      <a:pt x="13" y="0"/>
                    </a:moveTo>
                    <a:cubicBezTo>
                      <a:pt x="14" y="3"/>
                      <a:pt x="20" y="0"/>
                      <a:pt x="19" y="5"/>
                    </a:cubicBezTo>
                    <a:cubicBezTo>
                      <a:pt x="20" y="6"/>
                      <a:pt x="20" y="2"/>
                      <a:pt x="20" y="2"/>
                    </a:cubicBezTo>
                    <a:cubicBezTo>
                      <a:pt x="22" y="2"/>
                      <a:pt x="22" y="4"/>
                      <a:pt x="23" y="5"/>
                    </a:cubicBezTo>
                    <a:cubicBezTo>
                      <a:pt x="24" y="5"/>
                      <a:pt x="26" y="4"/>
                      <a:pt x="26" y="5"/>
                    </a:cubicBezTo>
                    <a:cubicBezTo>
                      <a:pt x="26" y="5"/>
                      <a:pt x="26" y="6"/>
                      <a:pt x="26" y="6"/>
                    </a:cubicBezTo>
                    <a:cubicBezTo>
                      <a:pt x="28" y="7"/>
                      <a:pt x="32" y="5"/>
                      <a:pt x="32" y="7"/>
                    </a:cubicBezTo>
                    <a:cubicBezTo>
                      <a:pt x="33" y="13"/>
                      <a:pt x="25" y="9"/>
                      <a:pt x="22" y="10"/>
                    </a:cubicBezTo>
                    <a:cubicBezTo>
                      <a:pt x="20" y="10"/>
                      <a:pt x="21" y="13"/>
                      <a:pt x="20" y="13"/>
                    </a:cubicBezTo>
                    <a:cubicBezTo>
                      <a:pt x="17" y="15"/>
                      <a:pt x="9" y="14"/>
                      <a:pt x="8" y="13"/>
                    </a:cubicBezTo>
                    <a:cubicBezTo>
                      <a:pt x="6" y="13"/>
                      <a:pt x="7" y="15"/>
                      <a:pt x="6" y="16"/>
                    </a:cubicBezTo>
                    <a:cubicBezTo>
                      <a:pt x="4" y="13"/>
                      <a:pt x="4" y="17"/>
                      <a:pt x="1" y="15"/>
                    </a:cubicBezTo>
                    <a:cubicBezTo>
                      <a:pt x="1" y="14"/>
                      <a:pt x="0" y="11"/>
                      <a:pt x="1" y="10"/>
                    </a:cubicBezTo>
                    <a:cubicBezTo>
                      <a:pt x="1" y="10"/>
                      <a:pt x="3" y="11"/>
                      <a:pt x="4" y="10"/>
                    </a:cubicBezTo>
                    <a:cubicBezTo>
                      <a:pt x="5" y="9"/>
                      <a:pt x="4" y="7"/>
                      <a:pt x="5" y="6"/>
                    </a:cubicBezTo>
                    <a:cubicBezTo>
                      <a:pt x="5" y="6"/>
                      <a:pt x="7" y="7"/>
                      <a:pt x="8" y="6"/>
                    </a:cubicBezTo>
                    <a:cubicBezTo>
                      <a:pt x="9" y="4"/>
                      <a:pt x="12" y="3"/>
                      <a:pt x="13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5"/>
              <p:cNvSpPr/>
              <p:nvPr/>
            </p:nvSpPr>
            <p:spPr>
              <a:xfrm>
                <a:off x="1893887" y="973137"/>
                <a:ext cx="23813" cy="36513"/>
              </a:xfrm>
              <a:custGeom>
                <a:avLst/>
                <a:gdLst/>
                <a:ahLst/>
                <a:cxnLst/>
                <a:rect l="l" t="t" r="r" b="b"/>
                <a:pathLst>
                  <a:path w="6" h="10" extrusionOk="0">
                    <a:moveTo>
                      <a:pt x="6" y="5"/>
                    </a:moveTo>
                    <a:cubicBezTo>
                      <a:pt x="3" y="10"/>
                      <a:pt x="0" y="0"/>
                      <a:pt x="6" y="5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5"/>
              <p:cNvSpPr/>
              <p:nvPr/>
            </p:nvSpPr>
            <p:spPr>
              <a:xfrm>
                <a:off x="1943100" y="979487"/>
                <a:ext cx="68263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8" h="11" extrusionOk="0">
                    <a:moveTo>
                      <a:pt x="17" y="3"/>
                    </a:moveTo>
                    <a:cubicBezTo>
                      <a:pt x="18" y="11"/>
                      <a:pt x="8" y="7"/>
                      <a:pt x="4" y="10"/>
                    </a:cubicBezTo>
                    <a:cubicBezTo>
                      <a:pt x="2" y="10"/>
                      <a:pt x="3" y="6"/>
                      <a:pt x="0" y="6"/>
                    </a:cubicBezTo>
                    <a:cubicBezTo>
                      <a:pt x="1" y="2"/>
                      <a:pt x="8" y="7"/>
                      <a:pt x="9" y="3"/>
                    </a:cubicBezTo>
                    <a:cubicBezTo>
                      <a:pt x="9" y="0"/>
                      <a:pt x="12" y="5"/>
                      <a:pt x="17" y="3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5"/>
              <p:cNvSpPr/>
              <p:nvPr/>
            </p:nvSpPr>
            <p:spPr>
              <a:xfrm>
                <a:off x="2317750" y="987425"/>
                <a:ext cx="60325" cy="30163"/>
              </a:xfrm>
              <a:custGeom>
                <a:avLst/>
                <a:gdLst/>
                <a:ahLst/>
                <a:cxnLst/>
                <a:rect l="l" t="t" r="r" b="b"/>
                <a:pathLst>
                  <a:path w="16" h="8" extrusionOk="0">
                    <a:moveTo>
                      <a:pt x="14" y="3"/>
                    </a:moveTo>
                    <a:cubicBezTo>
                      <a:pt x="16" y="4"/>
                      <a:pt x="15" y="5"/>
                      <a:pt x="14" y="5"/>
                    </a:cubicBezTo>
                    <a:cubicBezTo>
                      <a:pt x="13" y="7"/>
                      <a:pt x="12" y="6"/>
                      <a:pt x="10" y="7"/>
                    </a:cubicBezTo>
                    <a:cubicBezTo>
                      <a:pt x="9" y="7"/>
                      <a:pt x="8" y="8"/>
                      <a:pt x="8" y="8"/>
                    </a:cubicBezTo>
                    <a:cubicBezTo>
                      <a:pt x="7" y="8"/>
                      <a:pt x="6" y="7"/>
                      <a:pt x="4" y="7"/>
                    </a:cubicBezTo>
                    <a:cubicBezTo>
                      <a:pt x="4" y="7"/>
                      <a:pt x="3" y="8"/>
                      <a:pt x="3" y="8"/>
                    </a:cubicBezTo>
                    <a:cubicBezTo>
                      <a:pt x="1" y="8"/>
                      <a:pt x="1" y="8"/>
                      <a:pt x="1" y="7"/>
                    </a:cubicBezTo>
                    <a:cubicBezTo>
                      <a:pt x="0" y="0"/>
                      <a:pt x="13" y="7"/>
                      <a:pt x="14" y="3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5"/>
              <p:cNvSpPr/>
              <p:nvPr/>
            </p:nvSpPr>
            <p:spPr>
              <a:xfrm>
                <a:off x="2097087" y="1001712"/>
                <a:ext cx="33338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9" h="5" extrusionOk="0">
                    <a:moveTo>
                      <a:pt x="0" y="3"/>
                    </a:moveTo>
                    <a:cubicBezTo>
                      <a:pt x="0" y="1"/>
                      <a:pt x="9" y="0"/>
                      <a:pt x="7" y="4"/>
                    </a:cubicBezTo>
                    <a:cubicBezTo>
                      <a:pt x="4" y="3"/>
                      <a:pt x="4" y="5"/>
                      <a:pt x="0" y="3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5"/>
              <p:cNvSpPr/>
              <p:nvPr/>
            </p:nvSpPr>
            <p:spPr>
              <a:xfrm>
                <a:off x="2427287" y="1006475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5" h="5" extrusionOk="0">
                    <a:moveTo>
                      <a:pt x="0" y="0"/>
                    </a:moveTo>
                    <a:cubicBezTo>
                      <a:pt x="3" y="0"/>
                      <a:pt x="5" y="2"/>
                      <a:pt x="4" y="5"/>
                    </a:cubicBezTo>
                    <a:cubicBezTo>
                      <a:pt x="0" y="5"/>
                      <a:pt x="0" y="5"/>
                      <a:pt x="0" y="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5"/>
              <p:cNvSpPr/>
              <p:nvPr/>
            </p:nvSpPr>
            <p:spPr>
              <a:xfrm>
                <a:off x="2284412" y="1036637"/>
                <a:ext cx="374650" cy="112713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0" extrusionOk="0">
                    <a:moveTo>
                      <a:pt x="100" y="16"/>
                    </a:moveTo>
                    <a:cubicBezTo>
                      <a:pt x="100" y="23"/>
                      <a:pt x="100" y="23"/>
                      <a:pt x="100" y="23"/>
                    </a:cubicBezTo>
                    <a:cubicBezTo>
                      <a:pt x="98" y="23"/>
                      <a:pt x="96" y="24"/>
                      <a:pt x="96" y="26"/>
                    </a:cubicBezTo>
                    <a:cubicBezTo>
                      <a:pt x="89" y="27"/>
                      <a:pt x="84" y="26"/>
                      <a:pt x="79" y="26"/>
                    </a:cubicBezTo>
                    <a:cubicBezTo>
                      <a:pt x="77" y="26"/>
                      <a:pt x="75" y="29"/>
                      <a:pt x="73" y="29"/>
                    </a:cubicBezTo>
                    <a:cubicBezTo>
                      <a:pt x="71" y="29"/>
                      <a:pt x="71" y="28"/>
                      <a:pt x="69" y="28"/>
                    </a:cubicBezTo>
                    <a:cubicBezTo>
                      <a:pt x="70" y="28"/>
                      <a:pt x="68" y="29"/>
                      <a:pt x="68" y="29"/>
                    </a:cubicBezTo>
                    <a:cubicBezTo>
                      <a:pt x="67" y="29"/>
                      <a:pt x="62" y="29"/>
                      <a:pt x="62" y="29"/>
                    </a:cubicBezTo>
                    <a:cubicBezTo>
                      <a:pt x="62" y="29"/>
                      <a:pt x="62" y="28"/>
                      <a:pt x="62" y="28"/>
                    </a:cubicBezTo>
                    <a:cubicBezTo>
                      <a:pt x="61" y="27"/>
                      <a:pt x="59" y="29"/>
                      <a:pt x="59" y="29"/>
                    </a:cubicBezTo>
                    <a:cubicBezTo>
                      <a:pt x="56" y="28"/>
                      <a:pt x="56" y="26"/>
                      <a:pt x="54" y="26"/>
                    </a:cubicBezTo>
                    <a:cubicBezTo>
                      <a:pt x="48" y="26"/>
                      <a:pt x="41" y="30"/>
                      <a:pt x="33" y="26"/>
                    </a:cubicBezTo>
                    <a:cubicBezTo>
                      <a:pt x="33" y="25"/>
                      <a:pt x="34" y="25"/>
                      <a:pt x="34" y="23"/>
                    </a:cubicBezTo>
                    <a:cubicBezTo>
                      <a:pt x="34" y="21"/>
                      <a:pt x="32" y="23"/>
                      <a:pt x="31" y="22"/>
                    </a:cubicBezTo>
                    <a:cubicBezTo>
                      <a:pt x="30" y="20"/>
                      <a:pt x="31" y="17"/>
                      <a:pt x="28" y="16"/>
                    </a:cubicBezTo>
                    <a:cubicBezTo>
                      <a:pt x="29" y="15"/>
                      <a:pt x="31" y="15"/>
                      <a:pt x="31" y="14"/>
                    </a:cubicBezTo>
                    <a:cubicBezTo>
                      <a:pt x="31" y="11"/>
                      <a:pt x="27" y="12"/>
                      <a:pt x="28" y="8"/>
                    </a:cubicBezTo>
                    <a:cubicBezTo>
                      <a:pt x="26" y="10"/>
                      <a:pt x="20" y="9"/>
                      <a:pt x="16" y="9"/>
                    </a:cubicBezTo>
                    <a:cubicBezTo>
                      <a:pt x="13" y="11"/>
                      <a:pt x="14" y="7"/>
                      <a:pt x="13" y="7"/>
                    </a:cubicBezTo>
                    <a:cubicBezTo>
                      <a:pt x="12" y="6"/>
                      <a:pt x="10" y="7"/>
                      <a:pt x="10" y="5"/>
                    </a:cubicBezTo>
                    <a:cubicBezTo>
                      <a:pt x="9" y="6"/>
                      <a:pt x="7" y="7"/>
                      <a:pt x="5" y="7"/>
                    </a:cubicBezTo>
                    <a:cubicBezTo>
                      <a:pt x="9" y="2"/>
                      <a:pt x="0" y="6"/>
                      <a:pt x="2" y="1"/>
                    </a:cubicBezTo>
                    <a:cubicBezTo>
                      <a:pt x="8" y="2"/>
                      <a:pt x="12" y="0"/>
                      <a:pt x="17" y="0"/>
                    </a:cubicBezTo>
                    <a:cubicBezTo>
                      <a:pt x="17" y="1"/>
                      <a:pt x="19" y="0"/>
                      <a:pt x="20" y="1"/>
                    </a:cubicBezTo>
                    <a:cubicBezTo>
                      <a:pt x="20" y="1"/>
                      <a:pt x="20" y="3"/>
                      <a:pt x="20" y="4"/>
                    </a:cubicBezTo>
                    <a:cubicBezTo>
                      <a:pt x="21" y="5"/>
                      <a:pt x="25" y="3"/>
                      <a:pt x="24" y="7"/>
                    </a:cubicBezTo>
                    <a:cubicBezTo>
                      <a:pt x="28" y="3"/>
                      <a:pt x="32" y="7"/>
                      <a:pt x="37" y="7"/>
                    </a:cubicBezTo>
                    <a:cubicBezTo>
                      <a:pt x="36" y="11"/>
                      <a:pt x="39" y="11"/>
                      <a:pt x="37" y="14"/>
                    </a:cubicBezTo>
                    <a:cubicBezTo>
                      <a:pt x="39" y="14"/>
                      <a:pt x="43" y="13"/>
                      <a:pt x="47" y="15"/>
                    </a:cubicBezTo>
                    <a:cubicBezTo>
                      <a:pt x="48" y="15"/>
                      <a:pt x="40" y="18"/>
                      <a:pt x="47" y="18"/>
                    </a:cubicBezTo>
                    <a:cubicBezTo>
                      <a:pt x="48" y="18"/>
                      <a:pt x="48" y="16"/>
                      <a:pt x="49" y="16"/>
                    </a:cubicBezTo>
                    <a:cubicBezTo>
                      <a:pt x="54" y="16"/>
                      <a:pt x="60" y="16"/>
                      <a:pt x="66" y="16"/>
                    </a:cubicBezTo>
                    <a:cubicBezTo>
                      <a:pt x="67" y="16"/>
                      <a:pt x="69" y="18"/>
                      <a:pt x="69" y="18"/>
                    </a:cubicBezTo>
                    <a:cubicBezTo>
                      <a:pt x="72" y="17"/>
                      <a:pt x="66" y="15"/>
                      <a:pt x="73" y="15"/>
                    </a:cubicBezTo>
                    <a:cubicBezTo>
                      <a:pt x="75" y="15"/>
                      <a:pt x="76" y="15"/>
                      <a:pt x="77" y="15"/>
                    </a:cubicBezTo>
                    <a:cubicBezTo>
                      <a:pt x="83" y="14"/>
                      <a:pt x="92" y="14"/>
                      <a:pt x="100" y="16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5"/>
              <p:cNvSpPr/>
              <p:nvPr/>
            </p:nvSpPr>
            <p:spPr>
              <a:xfrm>
                <a:off x="5475287" y="1031875"/>
                <a:ext cx="376238" cy="26987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72" extrusionOk="0">
                    <a:moveTo>
                      <a:pt x="82" y="2"/>
                    </a:moveTo>
                    <a:cubicBezTo>
                      <a:pt x="87" y="5"/>
                      <a:pt x="93" y="0"/>
                      <a:pt x="99" y="1"/>
                    </a:cubicBezTo>
                    <a:cubicBezTo>
                      <a:pt x="100" y="4"/>
                      <a:pt x="97" y="4"/>
                      <a:pt x="98" y="8"/>
                    </a:cubicBezTo>
                    <a:cubicBezTo>
                      <a:pt x="93" y="5"/>
                      <a:pt x="86" y="10"/>
                      <a:pt x="79" y="10"/>
                    </a:cubicBezTo>
                    <a:cubicBezTo>
                      <a:pt x="78" y="10"/>
                      <a:pt x="78" y="13"/>
                      <a:pt x="77" y="13"/>
                    </a:cubicBezTo>
                    <a:cubicBezTo>
                      <a:pt x="76" y="14"/>
                      <a:pt x="74" y="13"/>
                      <a:pt x="74" y="13"/>
                    </a:cubicBezTo>
                    <a:cubicBezTo>
                      <a:pt x="74" y="13"/>
                      <a:pt x="71" y="16"/>
                      <a:pt x="71" y="16"/>
                    </a:cubicBezTo>
                    <a:cubicBezTo>
                      <a:pt x="70" y="16"/>
                      <a:pt x="70" y="14"/>
                      <a:pt x="68" y="15"/>
                    </a:cubicBezTo>
                    <a:cubicBezTo>
                      <a:pt x="67" y="15"/>
                      <a:pt x="65" y="15"/>
                      <a:pt x="63" y="16"/>
                    </a:cubicBezTo>
                    <a:cubicBezTo>
                      <a:pt x="62" y="16"/>
                      <a:pt x="59" y="17"/>
                      <a:pt x="57" y="17"/>
                    </a:cubicBezTo>
                    <a:cubicBezTo>
                      <a:pt x="55" y="18"/>
                      <a:pt x="57" y="19"/>
                      <a:pt x="56" y="20"/>
                    </a:cubicBezTo>
                    <a:cubicBezTo>
                      <a:pt x="55" y="21"/>
                      <a:pt x="49" y="20"/>
                      <a:pt x="49" y="24"/>
                    </a:cubicBezTo>
                    <a:cubicBezTo>
                      <a:pt x="48" y="26"/>
                      <a:pt x="45" y="27"/>
                      <a:pt x="44" y="27"/>
                    </a:cubicBezTo>
                    <a:cubicBezTo>
                      <a:pt x="44" y="28"/>
                      <a:pt x="42" y="29"/>
                      <a:pt x="42" y="30"/>
                    </a:cubicBezTo>
                    <a:cubicBezTo>
                      <a:pt x="41" y="31"/>
                      <a:pt x="40" y="31"/>
                      <a:pt x="40" y="33"/>
                    </a:cubicBezTo>
                    <a:cubicBezTo>
                      <a:pt x="35" y="34"/>
                      <a:pt x="36" y="32"/>
                      <a:pt x="33" y="36"/>
                    </a:cubicBezTo>
                    <a:cubicBezTo>
                      <a:pt x="33" y="36"/>
                      <a:pt x="32" y="35"/>
                      <a:pt x="32" y="37"/>
                    </a:cubicBezTo>
                    <a:cubicBezTo>
                      <a:pt x="32" y="39"/>
                      <a:pt x="28" y="38"/>
                      <a:pt x="26" y="40"/>
                    </a:cubicBezTo>
                    <a:cubicBezTo>
                      <a:pt x="26" y="42"/>
                      <a:pt x="28" y="47"/>
                      <a:pt x="23" y="45"/>
                    </a:cubicBezTo>
                    <a:cubicBezTo>
                      <a:pt x="24" y="48"/>
                      <a:pt x="22" y="54"/>
                      <a:pt x="25" y="54"/>
                    </a:cubicBezTo>
                    <a:cubicBezTo>
                      <a:pt x="24" y="55"/>
                      <a:pt x="22" y="56"/>
                      <a:pt x="20" y="57"/>
                    </a:cubicBezTo>
                    <a:cubicBezTo>
                      <a:pt x="19" y="60"/>
                      <a:pt x="24" y="59"/>
                      <a:pt x="23" y="62"/>
                    </a:cubicBezTo>
                    <a:cubicBezTo>
                      <a:pt x="23" y="62"/>
                      <a:pt x="21" y="63"/>
                      <a:pt x="22" y="64"/>
                    </a:cubicBezTo>
                    <a:cubicBezTo>
                      <a:pt x="22" y="63"/>
                      <a:pt x="24" y="65"/>
                      <a:pt x="23" y="65"/>
                    </a:cubicBezTo>
                    <a:cubicBezTo>
                      <a:pt x="24" y="65"/>
                      <a:pt x="25" y="64"/>
                      <a:pt x="25" y="64"/>
                    </a:cubicBezTo>
                    <a:cubicBezTo>
                      <a:pt x="26" y="64"/>
                      <a:pt x="26" y="67"/>
                      <a:pt x="29" y="66"/>
                    </a:cubicBezTo>
                    <a:cubicBezTo>
                      <a:pt x="29" y="69"/>
                      <a:pt x="27" y="69"/>
                      <a:pt x="27" y="72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71"/>
                      <a:pt x="17" y="70"/>
                      <a:pt x="16" y="69"/>
                    </a:cubicBezTo>
                    <a:cubicBezTo>
                      <a:pt x="15" y="68"/>
                      <a:pt x="14" y="69"/>
                      <a:pt x="12" y="68"/>
                    </a:cubicBezTo>
                    <a:cubicBezTo>
                      <a:pt x="11" y="67"/>
                      <a:pt x="10" y="65"/>
                      <a:pt x="9" y="65"/>
                    </a:cubicBezTo>
                    <a:cubicBezTo>
                      <a:pt x="9" y="65"/>
                      <a:pt x="7" y="65"/>
                      <a:pt x="6" y="65"/>
                    </a:cubicBezTo>
                    <a:cubicBezTo>
                      <a:pt x="5" y="64"/>
                      <a:pt x="5" y="65"/>
                      <a:pt x="2" y="65"/>
                    </a:cubicBezTo>
                    <a:cubicBezTo>
                      <a:pt x="2" y="62"/>
                      <a:pt x="0" y="60"/>
                      <a:pt x="1" y="55"/>
                    </a:cubicBezTo>
                    <a:cubicBezTo>
                      <a:pt x="5" y="60"/>
                      <a:pt x="1" y="50"/>
                      <a:pt x="8" y="52"/>
                    </a:cubicBezTo>
                    <a:cubicBezTo>
                      <a:pt x="9" y="51"/>
                      <a:pt x="6" y="51"/>
                      <a:pt x="6" y="51"/>
                    </a:cubicBezTo>
                    <a:cubicBezTo>
                      <a:pt x="7" y="50"/>
                      <a:pt x="11" y="49"/>
                      <a:pt x="8" y="48"/>
                    </a:cubicBezTo>
                    <a:cubicBezTo>
                      <a:pt x="9" y="46"/>
                      <a:pt x="12" y="46"/>
                      <a:pt x="15" y="45"/>
                    </a:cubicBezTo>
                    <a:cubicBezTo>
                      <a:pt x="14" y="43"/>
                      <a:pt x="19" y="41"/>
                      <a:pt x="15" y="40"/>
                    </a:cubicBezTo>
                    <a:cubicBezTo>
                      <a:pt x="15" y="38"/>
                      <a:pt x="17" y="39"/>
                      <a:pt x="19" y="38"/>
                    </a:cubicBezTo>
                    <a:cubicBezTo>
                      <a:pt x="19" y="36"/>
                      <a:pt x="20" y="35"/>
                      <a:pt x="22" y="34"/>
                    </a:cubicBezTo>
                    <a:cubicBezTo>
                      <a:pt x="19" y="32"/>
                      <a:pt x="23" y="32"/>
                      <a:pt x="22" y="27"/>
                    </a:cubicBezTo>
                    <a:cubicBezTo>
                      <a:pt x="27" y="27"/>
                      <a:pt x="29" y="24"/>
                      <a:pt x="33" y="23"/>
                    </a:cubicBezTo>
                    <a:cubicBezTo>
                      <a:pt x="35" y="24"/>
                      <a:pt x="34" y="21"/>
                      <a:pt x="35" y="20"/>
                    </a:cubicBezTo>
                    <a:cubicBezTo>
                      <a:pt x="35" y="20"/>
                      <a:pt x="36" y="21"/>
                      <a:pt x="36" y="22"/>
                    </a:cubicBezTo>
                    <a:cubicBezTo>
                      <a:pt x="37" y="21"/>
                      <a:pt x="38" y="20"/>
                      <a:pt x="39" y="19"/>
                    </a:cubicBezTo>
                    <a:cubicBezTo>
                      <a:pt x="39" y="18"/>
                      <a:pt x="40" y="18"/>
                      <a:pt x="40" y="16"/>
                    </a:cubicBezTo>
                    <a:cubicBezTo>
                      <a:pt x="43" y="16"/>
                      <a:pt x="45" y="16"/>
                      <a:pt x="47" y="15"/>
                    </a:cubicBezTo>
                    <a:cubicBezTo>
                      <a:pt x="49" y="13"/>
                      <a:pt x="51" y="14"/>
                      <a:pt x="56" y="13"/>
                    </a:cubicBezTo>
                    <a:cubicBezTo>
                      <a:pt x="57" y="13"/>
                      <a:pt x="56" y="12"/>
                      <a:pt x="57" y="12"/>
                    </a:cubicBezTo>
                    <a:cubicBezTo>
                      <a:pt x="59" y="11"/>
                      <a:pt x="60" y="13"/>
                      <a:pt x="60" y="13"/>
                    </a:cubicBezTo>
                    <a:cubicBezTo>
                      <a:pt x="62" y="13"/>
                      <a:pt x="59" y="10"/>
                      <a:pt x="61" y="10"/>
                    </a:cubicBezTo>
                    <a:cubicBezTo>
                      <a:pt x="62" y="10"/>
                      <a:pt x="62" y="10"/>
                      <a:pt x="63" y="10"/>
                    </a:cubicBezTo>
                    <a:cubicBezTo>
                      <a:pt x="64" y="10"/>
                      <a:pt x="68" y="10"/>
                      <a:pt x="72" y="9"/>
                    </a:cubicBezTo>
                    <a:cubicBezTo>
                      <a:pt x="75" y="8"/>
                      <a:pt x="74" y="9"/>
                      <a:pt x="75" y="8"/>
                    </a:cubicBezTo>
                    <a:cubicBezTo>
                      <a:pt x="75" y="8"/>
                      <a:pt x="77" y="6"/>
                      <a:pt x="77" y="6"/>
                    </a:cubicBezTo>
                    <a:cubicBezTo>
                      <a:pt x="81" y="4"/>
                      <a:pt x="82" y="9"/>
                      <a:pt x="82" y="2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5"/>
              <p:cNvSpPr/>
              <p:nvPr/>
            </p:nvSpPr>
            <p:spPr>
              <a:xfrm>
                <a:off x="2187575" y="1047750"/>
                <a:ext cx="41275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1" h="5" extrusionOk="0">
                    <a:moveTo>
                      <a:pt x="8" y="1"/>
                    </a:moveTo>
                    <a:cubicBezTo>
                      <a:pt x="11" y="1"/>
                      <a:pt x="11" y="1"/>
                      <a:pt x="11" y="1"/>
                    </a:cubicBezTo>
                    <a:cubicBezTo>
                      <a:pt x="11" y="5"/>
                      <a:pt x="0" y="0"/>
                      <a:pt x="8" y="1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5"/>
              <p:cNvSpPr/>
              <p:nvPr/>
            </p:nvSpPr>
            <p:spPr>
              <a:xfrm>
                <a:off x="7310437" y="1069975"/>
                <a:ext cx="115888" cy="90488"/>
              </a:xfrm>
              <a:custGeom>
                <a:avLst/>
                <a:gdLst/>
                <a:ahLst/>
                <a:cxnLst/>
                <a:rect l="l" t="t" r="r" b="b"/>
                <a:pathLst>
                  <a:path w="31" h="24" extrusionOk="0">
                    <a:moveTo>
                      <a:pt x="8" y="0"/>
                    </a:moveTo>
                    <a:cubicBezTo>
                      <a:pt x="10" y="0"/>
                      <a:pt x="10" y="1"/>
                      <a:pt x="10" y="2"/>
                    </a:cubicBezTo>
                    <a:cubicBezTo>
                      <a:pt x="11" y="5"/>
                      <a:pt x="16" y="4"/>
                      <a:pt x="18" y="6"/>
                    </a:cubicBezTo>
                    <a:cubicBezTo>
                      <a:pt x="21" y="7"/>
                      <a:pt x="22" y="3"/>
                      <a:pt x="22" y="3"/>
                    </a:cubicBezTo>
                    <a:cubicBezTo>
                      <a:pt x="24" y="3"/>
                      <a:pt x="26" y="6"/>
                      <a:pt x="31" y="5"/>
                    </a:cubicBezTo>
                    <a:cubicBezTo>
                      <a:pt x="30" y="6"/>
                      <a:pt x="23" y="9"/>
                      <a:pt x="28" y="12"/>
                    </a:cubicBezTo>
                    <a:cubicBezTo>
                      <a:pt x="27" y="15"/>
                      <a:pt x="22" y="14"/>
                      <a:pt x="17" y="14"/>
                    </a:cubicBezTo>
                    <a:cubicBezTo>
                      <a:pt x="15" y="15"/>
                      <a:pt x="16" y="16"/>
                      <a:pt x="17" y="16"/>
                    </a:cubicBezTo>
                    <a:cubicBezTo>
                      <a:pt x="18" y="18"/>
                      <a:pt x="9" y="17"/>
                      <a:pt x="14" y="19"/>
                    </a:cubicBezTo>
                    <a:cubicBezTo>
                      <a:pt x="14" y="24"/>
                      <a:pt x="9" y="16"/>
                      <a:pt x="10" y="20"/>
                    </a:cubicBezTo>
                    <a:cubicBezTo>
                      <a:pt x="8" y="19"/>
                      <a:pt x="9" y="16"/>
                      <a:pt x="4" y="17"/>
                    </a:cubicBezTo>
                    <a:cubicBezTo>
                      <a:pt x="3" y="13"/>
                      <a:pt x="4" y="7"/>
                      <a:pt x="0" y="6"/>
                    </a:cubicBezTo>
                    <a:cubicBezTo>
                      <a:pt x="1" y="3"/>
                      <a:pt x="9" y="6"/>
                      <a:pt x="8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" name="Google Shape;302;p5"/>
              <p:cNvSpPr/>
              <p:nvPr/>
            </p:nvSpPr>
            <p:spPr>
              <a:xfrm>
                <a:off x="1808162" y="1081087"/>
                <a:ext cx="30163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8" h="6" extrusionOk="0">
                    <a:moveTo>
                      <a:pt x="4" y="0"/>
                    </a:moveTo>
                    <a:cubicBezTo>
                      <a:pt x="8" y="1"/>
                      <a:pt x="5" y="2"/>
                      <a:pt x="5" y="6"/>
                    </a:cubicBezTo>
                    <a:cubicBezTo>
                      <a:pt x="4" y="5"/>
                      <a:pt x="2" y="4"/>
                      <a:pt x="0" y="4"/>
                    </a:cubicBezTo>
                    <a:cubicBezTo>
                      <a:pt x="0" y="2"/>
                      <a:pt x="4" y="3"/>
                      <a:pt x="4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5"/>
              <p:cNvSpPr/>
              <p:nvPr/>
            </p:nvSpPr>
            <p:spPr>
              <a:xfrm>
                <a:off x="7437437" y="1081087"/>
                <a:ext cx="52388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14" h="13" extrusionOk="0">
                    <a:moveTo>
                      <a:pt x="0" y="4"/>
                    </a:moveTo>
                    <a:cubicBezTo>
                      <a:pt x="4" y="0"/>
                      <a:pt x="12" y="4"/>
                      <a:pt x="14" y="7"/>
                    </a:cubicBezTo>
                    <a:cubicBezTo>
                      <a:pt x="13" y="10"/>
                      <a:pt x="7" y="8"/>
                      <a:pt x="8" y="13"/>
                    </a:cubicBezTo>
                    <a:cubicBezTo>
                      <a:pt x="6" y="13"/>
                      <a:pt x="6" y="10"/>
                      <a:pt x="5" y="10"/>
                    </a:cubicBezTo>
                    <a:cubicBezTo>
                      <a:pt x="5" y="10"/>
                      <a:pt x="3" y="10"/>
                      <a:pt x="3" y="10"/>
                    </a:cubicBezTo>
                    <a:cubicBezTo>
                      <a:pt x="1" y="8"/>
                      <a:pt x="3" y="5"/>
                      <a:pt x="0" y="4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5"/>
              <p:cNvSpPr/>
              <p:nvPr/>
            </p:nvSpPr>
            <p:spPr>
              <a:xfrm>
                <a:off x="7504112" y="1096962"/>
                <a:ext cx="79375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2" extrusionOk="0">
                    <a:moveTo>
                      <a:pt x="1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8" y="0"/>
                      <a:pt x="8" y="4"/>
                      <a:pt x="11" y="5"/>
                    </a:cubicBezTo>
                    <a:cubicBezTo>
                      <a:pt x="14" y="5"/>
                      <a:pt x="16" y="6"/>
                      <a:pt x="18" y="7"/>
                    </a:cubicBezTo>
                    <a:cubicBezTo>
                      <a:pt x="20" y="8"/>
                      <a:pt x="21" y="7"/>
                      <a:pt x="21" y="10"/>
                    </a:cubicBezTo>
                    <a:cubicBezTo>
                      <a:pt x="13" y="12"/>
                      <a:pt x="10" y="8"/>
                      <a:pt x="4" y="7"/>
                    </a:cubicBezTo>
                    <a:cubicBezTo>
                      <a:pt x="6" y="3"/>
                      <a:pt x="0" y="6"/>
                      <a:pt x="1" y="2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5"/>
              <p:cNvSpPr/>
              <p:nvPr/>
            </p:nvSpPr>
            <p:spPr>
              <a:xfrm>
                <a:off x="2165350" y="1166812"/>
                <a:ext cx="130175" cy="109538"/>
              </a:xfrm>
              <a:custGeom>
                <a:avLst/>
                <a:gdLst/>
                <a:ahLst/>
                <a:cxnLst/>
                <a:rect l="l" t="t" r="r" b="b"/>
                <a:pathLst>
                  <a:path w="35" h="29" extrusionOk="0">
                    <a:moveTo>
                      <a:pt x="11" y="5"/>
                    </a:moveTo>
                    <a:cubicBezTo>
                      <a:pt x="13" y="5"/>
                      <a:pt x="12" y="4"/>
                      <a:pt x="11" y="4"/>
                    </a:cubicBezTo>
                    <a:cubicBezTo>
                      <a:pt x="15" y="1"/>
                      <a:pt x="25" y="4"/>
                      <a:pt x="27" y="0"/>
                    </a:cubicBezTo>
                    <a:cubicBezTo>
                      <a:pt x="29" y="1"/>
                      <a:pt x="29" y="3"/>
                      <a:pt x="30" y="5"/>
                    </a:cubicBezTo>
                    <a:cubicBezTo>
                      <a:pt x="30" y="8"/>
                      <a:pt x="27" y="7"/>
                      <a:pt x="27" y="9"/>
                    </a:cubicBezTo>
                    <a:cubicBezTo>
                      <a:pt x="28" y="14"/>
                      <a:pt x="30" y="11"/>
                      <a:pt x="34" y="11"/>
                    </a:cubicBezTo>
                    <a:cubicBezTo>
                      <a:pt x="35" y="16"/>
                      <a:pt x="34" y="16"/>
                      <a:pt x="35" y="22"/>
                    </a:cubicBezTo>
                    <a:cubicBezTo>
                      <a:pt x="34" y="23"/>
                      <a:pt x="32" y="21"/>
                      <a:pt x="31" y="22"/>
                    </a:cubicBezTo>
                    <a:cubicBezTo>
                      <a:pt x="31" y="22"/>
                      <a:pt x="31" y="25"/>
                      <a:pt x="31" y="25"/>
                    </a:cubicBezTo>
                    <a:cubicBezTo>
                      <a:pt x="30" y="25"/>
                      <a:pt x="28" y="25"/>
                      <a:pt x="27" y="25"/>
                    </a:cubicBezTo>
                    <a:cubicBezTo>
                      <a:pt x="25" y="25"/>
                      <a:pt x="25" y="27"/>
                      <a:pt x="23" y="28"/>
                    </a:cubicBezTo>
                    <a:cubicBezTo>
                      <a:pt x="19" y="29"/>
                      <a:pt x="19" y="25"/>
                      <a:pt x="18" y="23"/>
                    </a:cubicBezTo>
                    <a:cubicBezTo>
                      <a:pt x="17" y="22"/>
                      <a:pt x="13" y="22"/>
                      <a:pt x="14" y="19"/>
                    </a:cubicBezTo>
                    <a:cubicBezTo>
                      <a:pt x="12" y="20"/>
                      <a:pt x="11" y="18"/>
                      <a:pt x="11" y="16"/>
                    </a:cubicBezTo>
                    <a:cubicBezTo>
                      <a:pt x="9" y="17"/>
                      <a:pt x="7" y="16"/>
                      <a:pt x="4" y="15"/>
                    </a:cubicBezTo>
                    <a:cubicBezTo>
                      <a:pt x="2" y="14"/>
                      <a:pt x="0" y="16"/>
                      <a:pt x="0" y="12"/>
                    </a:cubicBezTo>
                    <a:cubicBezTo>
                      <a:pt x="6" y="11"/>
                      <a:pt x="8" y="15"/>
                      <a:pt x="14" y="14"/>
                    </a:cubicBezTo>
                    <a:cubicBezTo>
                      <a:pt x="16" y="13"/>
                      <a:pt x="15" y="10"/>
                      <a:pt x="15" y="8"/>
                    </a:cubicBezTo>
                    <a:cubicBezTo>
                      <a:pt x="16" y="4"/>
                      <a:pt x="8" y="9"/>
                      <a:pt x="10" y="4"/>
                    </a:cubicBezTo>
                    <a:cubicBezTo>
                      <a:pt x="11" y="4"/>
                      <a:pt x="11" y="4"/>
                      <a:pt x="11" y="5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5"/>
              <p:cNvSpPr/>
              <p:nvPr/>
            </p:nvSpPr>
            <p:spPr>
              <a:xfrm>
                <a:off x="2636837" y="1174750"/>
                <a:ext cx="8255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2" h="10" extrusionOk="0">
                    <a:moveTo>
                      <a:pt x="0" y="2"/>
                    </a:moveTo>
                    <a:cubicBezTo>
                      <a:pt x="1" y="0"/>
                      <a:pt x="4" y="0"/>
                      <a:pt x="6" y="0"/>
                    </a:cubicBezTo>
                    <a:cubicBezTo>
                      <a:pt x="11" y="1"/>
                      <a:pt x="17" y="4"/>
                      <a:pt x="21" y="5"/>
                    </a:cubicBezTo>
                    <a:cubicBezTo>
                      <a:pt x="22" y="7"/>
                      <a:pt x="20" y="8"/>
                      <a:pt x="20" y="10"/>
                    </a:cubicBezTo>
                    <a:cubicBezTo>
                      <a:pt x="12" y="10"/>
                      <a:pt x="9" y="9"/>
                      <a:pt x="5" y="5"/>
                    </a:cubicBezTo>
                    <a:cubicBezTo>
                      <a:pt x="3" y="4"/>
                      <a:pt x="3" y="1"/>
                      <a:pt x="0" y="2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5"/>
              <p:cNvSpPr/>
              <p:nvPr/>
            </p:nvSpPr>
            <p:spPr>
              <a:xfrm>
                <a:off x="7385050" y="1174750"/>
                <a:ext cx="52388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14" h="6" extrusionOk="0">
                    <a:moveTo>
                      <a:pt x="14" y="5"/>
                    </a:moveTo>
                    <a:cubicBezTo>
                      <a:pt x="12" y="6"/>
                      <a:pt x="3" y="5"/>
                      <a:pt x="0" y="3"/>
                    </a:cubicBezTo>
                    <a:cubicBezTo>
                      <a:pt x="0" y="1"/>
                      <a:pt x="4" y="3"/>
                      <a:pt x="4" y="0"/>
                    </a:cubicBezTo>
                    <a:cubicBezTo>
                      <a:pt x="7" y="2"/>
                      <a:pt x="14" y="0"/>
                      <a:pt x="14" y="5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5"/>
              <p:cNvSpPr/>
              <p:nvPr/>
            </p:nvSpPr>
            <p:spPr>
              <a:xfrm>
                <a:off x="3217862" y="1290637"/>
                <a:ext cx="41275" cy="30163"/>
              </a:xfrm>
              <a:custGeom>
                <a:avLst/>
                <a:gdLst/>
                <a:ahLst/>
                <a:cxnLst/>
                <a:rect l="l" t="t" r="r" b="b"/>
                <a:pathLst>
                  <a:path w="11" h="8" extrusionOk="0">
                    <a:moveTo>
                      <a:pt x="11" y="6"/>
                    </a:moveTo>
                    <a:cubicBezTo>
                      <a:pt x="4" y="8"/>
                      <a:pt x="5" y="2"/>
                      <a:pt x="0" y="3"/>
                    </a:cubicBezTo>
                    <a:cubicBezTo>
                      <a:pt x="2" y="0"/>
                      <a:pt x="11" y="2"/>
                      <a:pt x="11" y="6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5"/>
              <p:cNvSpPr/>
              <p:nvPr/>
            </p:nvSpPr>
            <p:spPr>
              <a:xfrm>
                <a:off x="3187700" y="1320800"/>
                <a:ext cx="6032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9" extrusionOk="0">
                    <a:moveTo>
                      <a:pt x="16" y="5"/>
                    </a:moveTo>
                    <a:cubicBezTo>
                      <a:pt x="14" y="9"/>
                      <a:pt x="4" y="9"/>
                      <a:pt x="2" y="5"/>
                    </a:cubicBezTo>
                    <a:cubicBezTo>
                      <a:pt x="0" y="0"/>
                      <a:pt x="7" y="4"/>
                      <a:pt x="6" y="1"/>
                    </a:cubicBezTo>
                    <a:cubicBezTo>
                      <a:pt x="9" y="3"/>
                      <a:pt x="12" y="4"/>
                      <a:pt x="16" y="5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310;p5"/>
              <p:cNvSpPr/>
              <p:nvPr/>
            </p:nvSpPr>
            <p:spPr>
              <a:xfrm>
                <a:off x="5400675" y="1343025"/>
                <a:ext cx="38100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0" h="9" extrusionOk="0">
                    <a:moveTo>
                      <a:pt x="4" y="0"/>
                    </a:moveTo>
                    <a:cubicBezTo>
                      <a:pt x="8" y="0"/>
                      <a:pt x="9" y="2"/>
                      <a:pt x="10" y="6"/>
                    </a:cubicBezTo>
                    <a:cubicBezTo>
                      <a:pt x="6" y="6"/>
                      <a:pt x="3" y="6"/>
                      <a:pt x="3" y="9"/>
                    </a:cubicBezTo>
                    <a:cubicBezTo>
                      <a:pt x="0" y="9"/>
                      <a:pt x="2" y="4"/>
                      <a:pt x="1" y="2"/>
                    </a:cubicBezTo>
                    <a:cubicBezTo>
                      <a:pt x="3" y="2"/>
                      <a:pt x="4" y="1"/>
                      <a:pt x="4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5"/>
              <p:cNvSpPr/>
              <p:nvPr/>
            </p:nvSpPr>
            <p:spPr>
              <a:xfrm>
                <a:off x="2044700" y="1366837"/>
                <a:ext cx="3810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0" h="7" extrusionOk="0">
                    <a:moveTo>
                      <a:pt x="10" y="6"/>
                    </a:moveTo>
                    <a:cubicBezTo>
                      <a:pt x="5" y="5"/>
                      <a:pt x="3" y="6"/>
                      <a:pt x="0" y="7"/>
                    </a:cubicBezTo>
                    <a:cubicBezTo>
                      <a:pt x="0" y="4"/>
                      <a:pt x="10" y="0"/>
                      <a:pt x="10" y="6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5"/>
              <p:cNvSpPr/>
              <p:nvPr/>
            </p:nvSpPr>
            <p:spPr>
              <a:xfrm>
                <a:off x="2705100" y="1384300"/>
                <a:ext cx="66675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8" h="11" extrusionOk="0">
                    <a:moveTo>
                      <a:pt x="15" y="2"/>
                    </a:moveTo>
                    <a:cubicBezTo>
                      <a:pt x="16" y="4"/>
                      <a:pt x="18" y="9"/>
                      <a:pt x="16" y="10"/>
                    </a:cubicBezTo>
                    <a:cubicBezTo>
                      <a:pt x="11" y="10"/>
                      <a:pt x="4" y="11"/>
                      <a:pt x="2" y="8"/>
                    </a:cubicBezTo>
                    <a:cubicBezTo>
                      <a:pt x="0" y="3"/>
                      <a:pt x="6" y="6"/>
                      <a:pt x="5" y="2"/>
                    </a:cubicBezTo>
                    <a:cubicBezTo>
                      <a:pt x="9" y="0"/>
                      <a:pt x="14" y="4"/>
                      <a:pt x="15" y="2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5"/>
              <p:cNvSpPr/>
              <p:nvPr/>
            </p:nvSpPr>
            <p:spPr>
              <a:xfrm>
                <a:off x="2682875" y="1497012"/>
                <a:ext cx="77788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0" extrusionOk="0">
                    <a:moveTo>
                      <a:pt x="19" y="4"/>
                    </a:moveTo>
                    <a:cubicBezTo>
                      <a:pt x="21" y="8"/>
                      <a:pt x="16" y="7"/>
                      <a:pt x="14" y="7"/>
                    </a:cubicBezTo>
                    <a:cubicBezTo>
                      <a:pt x="13" y="7"/>
                      <a:pt x="9" y="10"/>
                      <a:pt x="8" y="8"/>
                    </a:cubicBezTo>
                    <a:cubicBezTo>
                      <a:pt x="7" y="7"/>
                      <a:pt x="4" y="8"/>
                      <a:pt x="2" y="7"/>
                    </a:cubicBezTo>
                    <a:cubicBezTo>
                      <a:pt x="0" y="3"/>
                      <a:pt x="9" y="4"/>
                      <a:pt x="4" y="3"/>
                    </a:cubicBezTo>
                    <a:cubicBezTo>
                      <a:pt x="4" y="1"/>
                      <a:pt x="8" y="2"/>
                      <a:pt x="8" y="0"/>
                    </a:cubicBezTo>
                    <a:cubicBezTo>
                      <a:pt x="12" y="1"/>
                      <a:pt x="17" y="2"/>
                      <a:pt x="19" y="4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5"/>
              <p:cNvSpPr/>
              <p:nvPr/>
            </p:nvSpPr>
            <p:spPr>
              <a:xfrm>
                <a:off x="2682875" y="1554162"/>
                <a:ext cx="36513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0" h="5" extrusionOk="0">
                    <a:moveTo>
                      <a:pt x="8" y="5"/>
                    </a:moveTo>
                    <a:cubicBezTo>
                      <a:pt x="5" y="2"/>
                      <a:pt x="6" y="5"/>
                      <a:pt x="2" y="5"/>
                    </a:cubicBezTo>
                    <a:cubicBezTo>
                      <a:pt x="0" y="0"/>
                      <a:pt x="10" y="0"/>
                      <a:pt x="8" y="5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5"/>
              <p:cNvSpPr/>
              <p:nvPr/>
            </p:nvSpPr>
            <p:spPr>
              <a:xfrm>
                <a:off x="2565400" y="1579562"/>
                <a:ext cx="41275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11" h="6" extrusionOk="0">
                    <a:moveTo>
                      <a:pt x="9" y="0"/>
                    </a:moveTo>
                    <a:cubicBezTo>
                      <a:pt x="9" y="2"/>
                      <a:pt x="10" y="3"/>
                      <a:pt x="11" y="3"/>
                    </a:cubicBezTo>
                    <a:cubicBezTo>
                      <a:pt x="11" y="6"/>
                      <a:pt x="6" y="3"/>
                      <a:pt x="5" y="5"/>
                    </a:cubicBezTo>
                    <a:cubicBezTo>
                      <a:pt x="4" y="6"/>
                      <a:pt x="5" y="5"/>
                      <a:pt x="0" y="5"/>
                    </a:cubicBezTo>
                    <a:cubicBezTo>
                      <a:pt x="2" y="2"/>
                      <a:pt x="4" y="0"/>
                      <a:pt x="9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5"/>
              <p:cNvSpPr/>
              <p:nvPr/>
            </p:nvSpPr>
            <p:spPr>
              <a:xfrm>
                <a:off x="2644775" y="1601787"/>
                <a:ext cx="1428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4" h="7" extrusionOk="0">
                    <a:moveTo>
                      <a:pt x="1" y="0"/>
                    </a:moveTo>
                    <a:cubicBezTo>
                      <a:pt x="4" y="0"/>
                      <a:pt x="4" y="2"/>
                      <a:pt x="4" y="6"/>
                    </a:cubicBezTo>
                    <a:cubicBezTo>
                      <a:pt x="0" y="7"/>
                      <a:pt x="1" y="2"/>
                      <a:pt x="1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5"/>
              <p:cNvSpPr/>
              <p:nvPr/>
            </p:nvSpPr>
            <p:spPr>
              <a:xfrm>
                <a:off x="4148137" y="1824037"/>
                <a:ext cx="93663" cy="107950"/>
              </a:xfrm>
              <a:custGeom>
                <a:avLst/>
                <a:gdLst/>
                <a:ahLst/>
                <a:cxnLst/>
                <a:rect l="l" t="t" r="r" b="b"/>
                <a:pathLst>
                  <a:path w="25" h="29" extrusionOk="0">
                    <a:moveTo>
                      <a:pt x="10" y="0"/>
                    </a:moveTo>
                    <a:cubicBezTo>
                      <a:pt x="11" y="0"/>
                      <a:pt x="11" y="1"/>
                      <a:pt x="11" y="1"/>
                    </a:cubicBezTo>
                    <a:cubicBezTo>
                      <a:pt x="11" y="4"/>
                      <a:pt x="17" y="0"/>
                      <a:pt x="21" y="1"/>
                    </a:cubicBezTo>
                    <a:cubicBezTo>
                      <a:pt x="22" y="3"/>
                      <a:pt x="23" y="4"/>
                      <a:pt x="25" y="4"/>
                    </a:cubicBezTo>
                    <a:cubicBezTo>
                      <a:pt x="25" y="6"/>
                      <a:pt x="25" y="7"/>
                      <a:pt x="24" y="7"/>
                    </a:cubicBezTo>
                    <a:cubicBezTo>
                      <a:pt x="24" y="8"/>
                      <a:pt x="22" y="8"/>
                      <a:pt x="21" y="8"/>
                    </a:cubicBezTo>
                    <a:cubicBezTo>
                      <a:pt x="21" y="12"/>
                      <a:pt x="24" y="12"/>
                      <a:pt x="24" y="15"/>
                    </a:cubicBezTo>
                    <a:cubicBezTo>
                      <a:pt x="24" y="17"/>
                      <a:pt x="22" y="19"/>
                      <a:pt x="22" y="22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3" y="22"/>
                      <a:pt x="15" y="25"/>
                      <a:pt x="14" y="27"/>
                    </a:cubicBezTo>
                    <a:cubicBezTo>
                      <a:pt x="14" y="27"/>
                      <a:pt x="10" y="27"/>
                      <a:pt x="11" y="2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4" y="27"/>
                      <a:pt x="0" y="20"/>
                      <a:pt x="6" y="21"/>
                    </a:cubicBezTo>
                    <a:cubicBezTo>
                      <a:pt x="6" y="17"/>
                      <a:pt x="3" y="18"/>
                      <a:pt x="6" y="15"/>
                    </a:cubicBezTo>
                    <a:cubicBezTo>
                      <a:pt x="7" y="11"/>
                      <a:pt x="2" y="13"/>
                      <a:pt x="3" y="8"/>
                    </a:cubicBezTo>
                    <a:cubicBezTo>
                      <a:pt x="6" y="8"/>
                      <a:pt x="6" y="9"/>
                      <a:pt x="8" y="10"/>
                    </a:cubicBezTo>
                    <a:cubicBezTo>
                      <a:pt x="11" y="9"/>
                      <a:pt x="9" y="3"/>
                      <a:pt x="10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5"/>
              <p:cNvSpPr/>
              <p:nvPr/>
            </p:nvSpPr>
            <p:spPr>
              <a:xfrm>
                <a:off x="833437" y="1827212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8" h="7" extrusionOk="0">
                    <a:moveTo>
                      <a:pt x="7" y="0"/>
                    </a:moveTo>
                    <a:cubicBezTo>
                      <a:pt x="8" y="2"/>
                      <a:pt x="6" y="2"/>
                      <a:pt x="6" y="3"/>
                    </a:cubicBezTo>
                    <a:cubicBezTo>
                      <a:pt x="4" y="6"/>
                      <a:pt x="3" y="7"/>
                      <a:pt x="0" y="5"/>
                    </a:cubicBezTo>
                    <a:cubicBezTo>
                      <a:pt x="1" y="2"/>
                      <a:pt x="4" y="1"/>
                      <a:pt x="7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5"/>
              <p:cNvSpPr/>
              <p:nvPr/>
            </p:nvSpPr>
            <p:spPr>
              <a:xfrm>
                <a:off x="1519237" y="1849437"/>
                <a:ext cx="33338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9" h="14" extrusionOk="0">
                    <a:moveTo>
                      <a:pt x="2" y="0"/>
                    </a:moveTo>
                    <a:cubicBezTo>
                      <a:pt x="5" y="3"/>
                      <a:pt x="5" y="8"/>
                      <a:pt x="9" y="10"/>
                    </a:cubicBezTo>
                    <a:cubicBezTo>
                      <a:pt x="8" y="14"/>
                      <a:pt x="4" y="9"/>
                      <a:pt x="4" y="7"/>
                    </a:cubicBezTo>
                    <a:cubicBezTo>
                      <a:pt x="0" y="7"/>
                      <a:pt x="0" y="2"/>
                      <a:pt x="2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5"/>
              <p:cNvSpPr/>
              <p:nvPr/>
            </p:nvSpPr>
            <p:spPr>
              <a:xfrm>
                <a:off x="7407275" y="1827212"/>
                <a:ext cx="55563" cy="244475"/>
              </a:xfrm>
              <a:custGeom>
                <a:avLst/>
                <a:gdLst/>
                <a:ahLst/>
                <a:cxnLst/>
                <a:rect l="l" t="t" r="r" b="b"/>
                <a:pathLst>
                  <a:path w="15" h="65" extrusionOk="0">
                    <a:moveTo>
                      <a:pt x="5" y="7"/>
                    </a:moveTo>
                    <a:cubicBezTo>
                      <a:pt x="11" y="0"/>
                      <a:pt x="5" y="15"/>
                      <a:pt x="8" y="17"/>
                    </a:cubicBezTo>
                    <a:cubicBezTo>
                      <a:pt x="10" y="19"/>
                      <a:pt x="6" y="20"/>
                      <a:pt x="9" y="23"/>
                    </a:cubicBezTo>
                    <a:cubicBezTo>
                      <a:pt x="11" y="25"/>
                      <a:pt x="9" y="25"/>
                      <a:pt x="9" y="27"/>
                    </a:cubicBezTo>
                    <a:cubicBezTo>
                      <a:pt x="9" y="28"/>
                      <a:pt x="12" y="33"/>
                      <a:pt x="11" y="38"/>
                    </a:cubicBezTo>
                    <a:cubicBezTo>
                      <a:pt x="10" y="42"/>
                      <a:pt x="13" y="43"/>
                      <a:pt x="15" y="44"/>
                    </a:cubicBezTo>
                    <a:cubicBezTo>
                      <a:pt x="14" y="47"/>
                      <a:pt x="11" y="47"/>
                      <a:pt x="9" y="45"/>
                    </a:cubicBezTo>
                    <a:cubicBezTo>
                      <a:pt x="8" y="49"/>
                      <a:pt x="9" y="55"/>
                      <a:pt x="9" y="55"/>
                    </a:cubicBezTo>
                    <a:cubicBezTo>
                      <a:pt x="9" y="55"/>
                      <a:pt x="6" y="55"/>
                      <a:pt x="6" y="55"/>
                    </a:cubicBezTo>
                    <a:cubicBezTo>
                      <a:pt x="6" y="58"/>
                      <a:pt x="10" y="59"/>
                      <a:pt x="9" y="65"/>
                    </a:cubicBezTo>
                    <a:cubicBezTo>
                      <a:pt x="5" y="63"/>
                      <a:pt x="5" y="65"/>
                      <a:pt x="2" y="63"/>
                    </a:cubicBezTo>
                    <a:cubicBezTo>
                      <a:pt x="5" y="60"/>
                      <a:pt x="1" y="59"/>
                      <a:pt x="4" y="55"/>
                    </a:cubicBezTo>
                    <a:cubicBezTo>
                      <a:pt x="4" y="53"/>
                      <a:pt x="2" y="51"/>
                      <a:pt x="1" y="51"/>
                    </a:cubicBezTo>
                    <a:cubicBezTo>
                      <a:pt x="2" y="47"/>
                      <a:pt x="5" y="41"/>
                      <a:pt x="4" y="34"/>
                    </a:cubicBezTo>
                    <a:cubicBezTo>
                      <a:pt x="3" y="31"/>
                      <a:pt x="1" y="29"/>
                      <a:pt x="1" y="27"/>
                    </a:cubicBezTo>
                    <a:cubicBezTo>
                      <a:pt x="0" y="23"/>
                      <a:pt x="4" y="20"/>
                      <a:pt x="1" y="17"/>
                    </a:cubicBezTo>
                    <a:cubicBezTo>
                      <a:pt x="1" y="15"/>
                      <a:pt x="3" y="14"/>
                      <a:pt x="5" y="13"/>
                    </a:cubicBezTo>
                    <a:cubicBezTo>
                      <a:pt x="5" y="11"/>
                      <a:pt x="5" y="9"/>
                      <a:pt x="6" y="9"/>
                    </a:cubicBezTo>
                    <a:cubicBezTo>
                      <a:pt x="7" y="8"/>
                      <a:pt x="6" y="7"/>
                      <a:pt x="5" y="7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5"/>
              <p:cNvSpPr/>
              <p:nvPr/>
            </p:nvSpPr>
            <p:spPr>
              <a:xfrm>
                <a:off x="792162" y="1854200"/>
                <a:ext cx="1428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4" h="7" extrusionOk="0">
                    <a:moveTo>
                      <a:pt x="1" y="0"/>
                    </a:moveTo>
                    <a:cubicBezTo>
                      <a:pt x="4" y="0"/>
                      <a:pt x="3" y="7"/>
                      <a:pt x="0" y="5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1"/>
                      <a:pt x="1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5"/>
              <p:cNvSpPr/>
              <p:nvPr/>
            </p:nvSpPr>
            <p:spPr>
              <a:xfrm>
                <a:off x="3090862" y="1939925"/>
                <a:ext cx="157163" cy="131763"/>
              </a:xfrm>
              <a:custGeom>
                <a:avLst/>
                <a:gdLst/>
                <a:ahLst/>
                <a:cxnLst/>
                <a:rect l="l" t="t" r="r" b="b"/>
                <a:pathLst>
                  <a:path w="42" h="35" extrusionOk="0">
                    <a:moveTo>
                      <a:pt x="18" y="0"/>
                    </a:moveTo>
                    <a:cubicBezTo>
                      <a:pt x="20" y="0"/>
                      <a:pt x="20" y="2"/>
                      <a:pt x="22" y="3"/>
                    </a:cubicBezTo>
                    <a:cubicBezTo>
                      <a:pt x="22" y="5"/>
                      <a:pt x="18" y="5"/>
                      <a:pt x="21" y="8"/>
                    </a:cubicBezTo>
                    <a:cubicBezTo>
                      <a:pt x="20" y="12"/>
                      <a:pt x="25" y="10"/>
                      <a:pt x="27" y="11"/>
                    </a:cubicBezTo>
                    <a:cubicBezTo>
                      <a:pt x="28" y="12"/>
                      <a:pt x="30" y="16"/>
                      <a:pt x="35" y="14"/>
                    </a:cubicBezTo>
                    <a:cubicBezTo>
                      <a:pt x="35" y="17"/>
                      <a:pt x="38" y="18"/>
                      <a:pt x="34" y="19"/>
                    </a:cubicBezTo>
                    <a:cubicBezTo>
                      <a:pt x="33" y="22"/>
                      <a:pt x="37" y="20"/>
                      <a:pt x="38" y="21"/>
                    </a:cubicBezTo>
                    <a:cubicBezTo>
                      <a:pt x="39" y="22"/>
                      <a:pt x="37" y="27"/>
                      <a:pt x="41" y="25"/>
                    </a:cubicBezTo>
                    <a:cubicBezTo>
                      <a:pt x="42" y="29"/>
                      <a:pt x="37" y="28"/>
                      <a:pt x="38" y="32"/>
                    </a:cubicBezTo>
                    <a:cubicBezTo>
                      <a:pt x="36" y="32"/>
                      <a:pt x="37" y="30"/>
                      <a:pt x="36" y="29"/>
                    </a:cubicBezTo>
                    <a:cubicBezTo>
                      <a:pt x="31" y="29"/>
                      <a:pt x="32" y="31"/>
                      <a:pt x="28" y="29"/>
                    </a:cubicBezTo>
                    <a:cubicBezTo>
                      <a:pt x="26" y="31"/>
                      <a:pt x="22" y="31"/>
                      <a:pt x="22" y="35"/>
                    </a:cubicBezTo>
                    <a:cubicBezTo>
                      <a:pt x="20" y="35"/>
                      <a:pt x="21" y="32"/>
                      <a:pt x="20" y="31"/>
                    </a:cubicBezTo>
                    <a:cubicBezTo>
                      <a:pt x="19" y="30"/>
                      <a:pt x="16" y="30"/>
                      <a:pt x="15" y="29"/>
                    </a:cubicBezTo>
                    <a:cubicBezTo>
                      <a:pt x="14" y="28"/>
                      <a:pt x="13" y="26"/>
                      <a:pt x="10" y="25"/>
                    </a:cubicBezTo>
                    <a:cubicBezTo>
                      <a:pt x="5" y="24"/>
                      <a:pt x="5" y="28"/>
                      <a:pt x="0" y="26"/>
                    </a:cubicBezTo>
                    <a:cubicBezTo>
                      <a:pt x="1" y="25"/>
                      <a:pt x="1" y="23"/>
                      <a:pt x="1" y="21"/>
                    </a:cubicBezTo>
                    <a:cubicBezTo>
                      <a:pt x="6" y="23"/>
                      <a:pt x="2" y="16"/>
                      <a:pt x="7" y="18"/>
                    </a:cubicBezTo>
                    <a:cubicBezTo>
                      <a:pt x="5" y="15"/>
                      <a:pt x="9" y="14"/>
                      <a:pt x="10" y="12"/>
                    </a:cubicBezTo>
                    <a:cubicBezTo>
                      <a:pt x="11" y="11"/>
                      <a:pt x="9" y="8"/>
                      <a:pt x="11" y="5"/>
                    </a:cubicBezTo>
                    <a:cubicBezTo>
                      <a:pt x="12" y="5"/>
                      <a:pt x="14" y="6"/>
                      <a:pt x="14" y="5"/>
                    </a:cubicBezTo>
                    <a:cubicBezTo>
                      <a:pt x="14" y="5"/>
                      <a:pt x="14" y="3"/>
                      <a:pt x="14" y="3"/>
                    </a:cubicBezTo>
                    <a:cubicBezTo>
                      <a:pt x="15" y="1"/>
                      <a:pt x="18" y="2"/>
                      <a:pt x="18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5"/>
              <p:cNvSpPr/>
              <p:nvPr/>
            </p:nvSpPr>
            <p:spPr>
              <a:xfrm>
                <a:off x="3008312" y="1981200"/>
                <a:ext cx="33338" cy="33338"/>
              </a:xfrm>
              <a:custGeom>
                <a:avLst/>
                <a:gdLst/>
                <a:ahLst/>
                <a:cxnLst/>
                <a:rect l="l" t="t" r="r" b="b"/>
                <a:pathLst>
                  <a:path w="9" h="9" extrusionOk="0">
                    <a:moveTo>
                      <a:pt x="0" y="0"/>
                    </a:moveTo>
                    <a:cubicBezTo>
                      <a:pt x="5" y="0"/>
                      <a:pt x="5" y="4"/>
                      <a:pt x="9" y="4"/>
                    </a:cubicBezTo>
                    <a:cubicBezTo>
                      <a:pt x="8" y="9"/>
                      <a:pt x="0" y="5"/>
                      <a:pt x="0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5"/>
              <p:cNvSpPr/>
              <p:nvPr/>
            </p:nvSpPr>
            <p:spPr>
              <a:xfrm>
                <a:off x="7388225" y="2112962"/>
                <a:ext cx="112713" cy="77788"/>
              </a:xfrm>
              <a:custGeom>
                <a:avLst/>
                <a:gdLst/>
                <a:ahLst/>
                <a:cxnLst/>
                <a:rect l="l" t="t" r="r" b="b"/>
                <a:pathLst>
                  <a:path w="30" h="21" extrusionOk="0">
                    <a:moveTo>
                      <a:pt x="9" y="0"/>
                    </a:moveTo>
                    <a:cubicBezTo>
                      <a:pt x="10" y="0"/>
                      <a:pt x="10" y="1"/>
                      <a:pt x="10" y="2"/>
                    </a:cubicBezTo>
                    <a:cubicBezTo>
                      <a:pt x="10" y="5"/>
                      <a:pt x="15" y="4"/>
                      <a:pt x="16" y="7"/>
                    </a:cubicBezTo>
                    <a:cubicBezTo>
                      <a:pt x="20" y="5"/>
                      <a:pt x="24" y="8"/>
                      <a:pt x="30" y="6"/>
                    </a:cubicBezTo>
                    <a:cubicBezTo>
                      <a:pt x="29" y="10"/>
                      <a:pt x="24" y="10"/>
                      <a:pt x="24" y="14"/>
                    </a:cubicBezTo>
                    <a:cubicBezTo>
                      <a:pt x="22" y="15"/>
                      <a:pt x="22" y="13"/>
                      <a:pt x="20" y="13"/>
                    </a:cubicBezTo>
                    <a:cubicBezTo>
                      <a:pt x="17" y="12"/>
                      <a:pt x="15" y="19"/>
                      <a:pt x="14" y="16"/>
                    </a:cubicBezTo>
                    <a:cubicBezTo>
                      <a:pt x="12" y="16"/>
                      <a:pt x="13" y="18"/>
                      <a:pt x="13" y="20"/>
                    </a:cubicBezTo>
                    <a:cubicBezTo>
                      <a:pt x="9" y="21"/>
                      <a:pt x="9" y="12"/>
                      <a:pt x="6" y="17"/>
                    </a:cubicBezTo>
                    <a:cubicBezTo>
                      <a:pt x="0" y="13"/>
                      <a:pt x="4" y="3"/>
                      <a:pt x="9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5"/>
              <p:cNvSpPr/>
              <p:nvPr/>
            </p:nvSpPr>
            <p:spPr>
              <a:xfrm>
                <a:off x="7192962" y="2206625"/>
                <a:ext cx="214313" cy="184150"/>
              </a:xfrm>
              <a:custGeom>
                <a:avLst/>
                <a:gdLst/>
                <a:ahLst/>
                <a:cxnLst/>
                <a:rect l="l" t="t" r="r" b="b"/>
                <a:pathLst>
                  <a:path w="57" h="49" extrusionOk="0">
                    <a:moveTo>
                      <a:pt x="51" y="0"/>
                    </a:moveTo>
                    <a:cubicBezTo>
                      <a:pt x="53" y="0"/>
                      <a:pt x="53" y="2"/>
                      <a:pt x="55" y="2"/>
                    </a:cubicBezTo>
                    <a:cubicBezTo>
                      <a:pt x="55" y="12"/>
                      <a:pt x="57" y="17"/>
                      <a:pt x="55" y="23"/>
                    </a:cubicBezTo>
                    <a:cubicBezTo>
                      <a:pt x="54" y="23"/>
                      <a:pt x="54" y="21"/>
                      <a:pt x="53" y="20"/>
                    </a:cubicBezTo>
                    <a:cubicBezTo>
                      <a:pt x="50" y="21"/>
                      <a:pt x="54" y="26"/>
                      <a:pt x="53" y="28"/>
                    </a:cubicBezTo>
                    <a:cubicBezTo>
                      <a:pt x="52" y="28"/>
                      <a:pt x="52" y="27"/>
                      <a:pt x="51" y="27"/>
                    </a:cubicBezTo>
                    <a:cubicBezTo>
                      <a:pt x="51" y="41"/>
                      <a:pt x="51" y="41"/>
                      <a:pt x="51" y="41"/>
                    </a:cubicBezTo>
                    <a:cubicBezTo>
                      <a:pt x="50" y="41"/>
                      <a:pt x="49" y="40"/>
                      <a:pt x="48" y="40"/>
                    </a:cubicBezTo>
                    <a:cubicBezTo>
                      <a:pt x="45" y="38"/>
                      <a:pt x="45" y="42"/>
                      <a:pt x="44" y="42"/>
                    </a:cubicBezTo>
                    <a:cubicBezTo>
                      <a:pt x="43" y="43"/>
                      <a:pt x="42" y="41"/>
                      <a:pt x="41" y="41"/>
                    </a:cubicBezTo>
                    <a:cubicBezTo>
                      <a:pt x="40" y="41"/>
                      <a:pt x="37" y="42"/>
                      <a:pt x="35" y="42"/>
                    </a:cubicBezTo>
                    <a:cubicBezTo>
                      <a:pt x="35" y="43"/>
                      <a:pt x="32" y="45"/>
                      <a:pt x="28" y="44"/>
                    </a:cubicBezTo>
                    <a:cubicBezTo>
                      <a:pt x="26" y="44"/>
                      <a:pt x="27" y="49"/>
                      <a:pt x="25" y="49"/>
                    </a:cubicBezTo>
                    <a:cubicBezTo>
                      <a:pt x="22" y="48"/>
                      <a:pt x="20" y="47"/>
                      <a:pt x="20" y="42"/>
                    </a:cubicBezTo>
                    <a:cubicBezTo>
                      <a:pt x="17" y="41"/>
                      <a:pt x="18" y="45"/>
                      <a:pt x="17" y="45"/>
                    </a:cubicBezTo>
                    <a:cubicBezTo>
                      <a:pt x="15" y="46"/>
                      <a:pt x="15" y="44"/>
                      <a:pt x="14" y="44"/>
                    </a:cubicBezTo>
                    <a:cubicBezTo>
                      <a:pt x="9" y="45"/>
                      <a:pt x="4" y="49"/>
                      <a:pt x="0" y="47"/>
                    </a:cubicBezTo>
                    <a:cubicBezTo>
                      <a:pt x="1" y="45"/>
                      <a:pt x="2" y="43"/>
                      <a:pt x="2" y="41"/>
                    </a:cubicBezTo>
                    <a:cubicBezTo>
                      <a:pt x="3" y="40"/>
                      <a:pt x="4" y="42"/>
                      <a:pt x="4" y="42"/>
                    </a:cubicBezTo>
                    <a:cubicBezTo>
                      <a:pt x="6" y="42"/>
                      <a:pt x="5" y="40"/>
                      <a:pt x="6" y="40"/>
                    </a:cubicBezTo>
                    <a:cubicBezTo>
                      <a:pt x="11" y="39"/>
                      <a:pt x="20" y="40"/>
                      <a:pt x="25" y="38"/>
                    </a:cubicBezTo>
                    <a:cubicBezTo>
                      <a:pt x="23" y="32"/>
                      <a:pt x="30" y="34"/>
                      <a:pt x="28" y="28"/>
                    </a:cubicBezTo>
                    <a:cubicBezTo>
                      <a:pt x="31" y="30"/>
                      <a:pt x="31" y="30"/>
                      <a:pt x="31" y="26"/>
                    </a:cubicBezTo>
                    <a:cubicBezTo>
                      <a:pt x="34" y="29"/>
                      <a:pt x="37" y="24"/>
                      <a:pt x="39" y="27"/>
                    </a:cubicBezTo>
                    <a:cubicBezTo>
                      <a:pt x="40" y="26"/>
                      <a:pt x="39" y="22"/>
                      <a:pt x="39" y="21"/>
                    </a:cubicBezTo>
                    <a:cubicBezTo>
                      <a:pt x="41" y="20"/>
                      <a:pt x="41" y="24"/>
                      <a:pt x="41" y="24"/>
                    </a:cubicBezTo>
                    <a:cubicBezTo>
                      <a:pt x="42" y="25"/>
                      <a:pt x="45" y="23"/>
                      <a:pt x="42" y="17"/>
                    </a:cubicBezTo>
                    <a:cubicBezTo>
                      <a:pt x="47" y="16"/>
                      <a:pt x="45" y="10"/>
                      <a:pt x="46" y="6"/>
                    </a:cubicBezTo>
                    <a:cubicBezTo>
                      <a:pt x="47" y="4"/>
                      <a:pt x="52" y="4"/>
                      <a:pt x="51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5"/>
              <p:cNvSpPr/>
              <p:nvPr/>
            </p:nvSpPr>
            <p:spPr>
              <a:xfrm>
                <a:off x="4549775" y="2217737"/>
                <a:ext cx="38100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0" h="11" extrusionOk="0">
                    <a:moveTo>
                      <a:pt x="4" y="0"/>
                    </a:moveTo>
                    <a:cubicBezTo>
                      <a:pt x="10" y="0"/>
                      <a:pt x="8" y="11"/>
                      <a:pt x="1" y="10"/>
                    </a:cubicBezTo>
                    <a:cubicBezTo>
                      <a:pt x="4" y="9"/>
                      <a:pt x="0" y="1"/>
                      <a:pt x="4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5"/>
              <p:cNvSpPr/>
              <p:nvPr/>
            </p:nvSpPr>
            <p:spPr>
              <a:xfrm>
                <a:off x="4640262" y="2278062"/>
                <a:ext cx="55563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1" extrusionOk="0">
                    <a:moveTo>
                      <a:pt x="12" y="2"/>
                    </a:moveTo>
                    <a:cubicBezTo>
                      <a:pt x="14" y="4"/>
                      <a:pt x="15" y="6"/>
                      <a:pt x="15" y="9"/>
                    </a:cubicBezTo>
                    <a:cubicBezTo>
                      <a:pt x="14" y="9"/>
                      <a:pt x="9" y="11"/>
                      <a:pt x="8" y="9"/>
                    </a:cubicBezTo>
                    <a:cubicBezTo>
                      <a:pt x="8" y="9"/>
                      <a:pt x="8" y="8"/>
                      <a:pt x="8" y="8"/>
                    </a:cubicBezTo>
                    <a:cubicBezTo>
                      <a:pt x="6" y="8"/>
                      <a:pt x="2" y="9"/>
                      <a:pt x="2" y="7"/>
                    </a:cubicBezTo>
                    <a:cubicBezTo>
                      <a:pt x="0" y="0"/>
                      <a:pt x="12" y="7"/>
                      <a:pt x="12" y="2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5"/>
              <p:cNvSpPr/>
              <p:nvPr/>
            </p:nvSpPr>
            <p:spPr>
              <a:xfrm>
                <a:off x="5067300" y="2352675"/>
                <a:ext cx="41275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1" h="5" extrusionOk="0">
                    <a:moveTo>
                      <a:pt x="0" y="5"/>
                    </a:moveTo>
                    <a:cubicBezTo>
                      <a:pt x="0" y="1"/>
                      <a:pt x="2" y="0"/>
                      <a:pt x="6" y="1"/>
                    </a:cubicBezTo>
                    <a:cubicBezTo>
                      <a:pt x="11" y="0"/>
                      <a:pt x="8" y="3"/>
                      <a:pt x="5" y="2"/>
                    </a:cubicBezTo>
                    <a:cubicBezTo>
                      <a:pt x="3" y="3"/>
                      <a:pt x="3" y="5"/>
                      <a:pt x="0" y="5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5"/>
              <p:cNvSpPr/>
              <p:nvPr/>
            </p:nvSpPr>
            <p:spPr>
              <a:xfrm>
                <a:off x="7212012" y="2386012"/>
                <a:ext cx="41275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11" h="6" extrusionOk="0">
                    <a:moveTo>
                      <a:pt x="9" y="0"/>
                    </a:moveTo>
                    <a:cubicBezTo>
                      <a:pt x="11" y="5"/>
                      <a:pt x="5" y="1"/>
                      <a:pt x="6" y="6"/>
                    </a:cubicBezTo>
                    <a:cubicBezTo>
                      <a:pt x="3" y="6"/>
                      <a:pt x="0" y="5"/>
                      <a:pt x="1" y="1"/>
                    </a:cubicBezTo>
                    <a:cubicBezTo>
                      <a:pt x="4" y="5"/>
                      <a:pt x="5" y="0"/>
                      <a:pt x="9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5"/>
              <p:cNvSpPr/>
              <p:nvPr/>
            </p:nvSpPr>
            <p:spPr>
              <a:xfrm>
                <a:off x="7145337" y="2386012"/>
                <a:ext cx="55563" cy="6032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6" extrusionOk="0">
                    <a:moveTo>
                      <a:pt x="13" y="3"/>
                    </a:moveTo>
                    <a:cubicBezTo>
                      <a:pt x="15" y="7"/>
                      <a:pt x="9" y="11"/>
                      <a:pt x="13" y="13"/>
                    </a:cubicBezTo>
                    <a:cubicBezTo>
                      <a:pt x="13" y="16"/>
                      <a:pt x="7" y="13"/>
                      <a:pt x="5" y="14"/>
                    </a:cubicBezTo>
                    <a:cubicBezTo>
                      <a:pt x="5" y="9"/>
                      <a:pt x="6" y="6"/>
                      <a:pt x="1" y="8"/>
                    </a:cubicBezTo>
                    <a:cubicBezTo>
                      <a:pt x="0" y="2"/>
                      <a:pt x="8" y="0"/>
                      <a:pt x="13" y="3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6945312" y="2597150"/>
                <a:ext cx="34925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9" h="14" extrusionOk="0">
                    <a:moveTo>
                      <a:pt x="9" y="6"/>
                    </a:moveTo>
                    <a:cubicBezTo>
                      <a:pt x="9" y="10"/>
                      <a:pt x="4" y="9"/>
                      <a:pt x="6" y="14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" y="12"/>
                      <a:pt x="5" y="6"/>
                      <a:pt x="2" y="4"/>
                    </a:cubicBezTo>
                    <a:cubicBezTo>
                      <a:pt x="3" y="1"/>
                      <a:pt x="9" y="0"/>
                      <a:pt x="9" y="6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5"/>
              <p:cNvSpPr/>
              <p:nvPr/>
            </p:nvSpPr>
            <p:spPr>
              <a:xfrm>
                <a:off x="1995487" y="2622550"/>
                <a:ext cx="22225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6" h="4" extrusionOk="0">
                    <a:moveTo>
                      <a:pt x="0" y="2"/>
                    </a:moveTo>
                    <a:cubicBezTo>
                      <a:pt x="1" y="0"/>
                      <a:pt x="4" y="0"/>
                      <a:pt x="6" y="0"/>
                    </a:cubicBezTo>
                    <a:cubicBezTo>
                      <a:pt x="6" y="2"/>
                      <a:pt x="4" y="3"/>
                      <a:pt x="4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1" y="2"/>
                      <a:pt x="0" y="2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5"/>
              <p:cNvSpPr/>
              <p:nvPr/>
            </p:nvSpPr>
            <p:spPr>
              <a:xfrm>
                <a:off x="2554287" y="2638425"/>
                <a:ext cx="214313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57" h="23" extrusionOk="0">
                    <a:moveTo>
                      <a:pt x="56" y="16"/>
                    </a:moveTo>
                    <a:cubicBezTo>
                      <a:pt x="57" y="23"/>
                      <a:pt x="44" y="15"/>
                      <a:pt x="43" y="20"/>
                    </a:cubicBezTo>
                    <a:cubicBezTo>
                      <a:pt x="40" y="20"/>
                      <a:pt x="43" y="14"/>
                      <a:pt x="41" y="13"/>
                    </a:cubicBezTo>
                    <a:cubicBezTo>
                      <a:pt x="36" y="12"/>
                      <a:pt x="30" y="11"/>
                      <a:pt x="25" y="10"/>
                    </a:cubicBezTo>
                    <a:cubicBezTo>
                      <a:pt x="24" y="9"/>
                      <a:pt x="24" y="8"/>
                      <a:pt x="24" y="6"/>
                    </a:cubicBezTo>
                    <a:cubicBezTo>
                      <a:pt x="18" y="6"/>
                      <a:pt x="14" y="5"/>
                      <a:pt x="10" y="6"/>
                    </a:cubicBezTo>
                    <a:cubicBezTo>
                      <a:pt x="6" y="7"/>
                      <a:pt x="4" y="10"/>
                      <a:pt x="0" y="9"/>
                    </a:cubicBezTo>
                    <a:cubicBezTo>
                      <a:pt x="0" y="5"/>
                      <a:pt x="6" y="6"/>
                      <a:pt x="5" y="2"/>
                    </a:cubicBezTo>
                    <a:cubicBezTo>
                      <a:pt x="9" y="1"/>
                      <a:pt x="17" y="4"/>
                      <a:pt x="18" y="0"/>
                    </a:cubicBezTo>
                    <a:cubicBezTo>
                      <a:pt x="24" y="1"/>
                      <a:pt x="16" y="2"/>
                      <a:pt x="22" y="3"/>
                    </a:cubicBezTo>
                    <a:cubicBezTo>
                      <a:pt x="22" y="3"/>
                      <a:pt x="26" y="4"/>
                      <a:pt x="27" y="5"/>
                    </a:cubicBezTo>
                    <a:cubicBezTo>
                      <a:pt x="28" y="6"/>
                      <a:pt x="32" y="6"/>
                      <a:pt x="38" y="6"/>
                    </a:cubicBezTo>
                    <a:cubicBezTo>
                      <a:pt x="36" y="11"/>
                      <a:pt x="45" y="7"/>
                      <a:pt x="42" y="13"/>
                    </a:cubicBezTo>
                    <a:cubicBezTo>
                      <a:pt x="44" y="11"/>
                      <a:pt x="45" y="12"/>
                      <a:pt x="46" y="14"/>
                    </a:cubicBezTo>
                    <a:cubicBezTo>
                      <a:pt x="49" y="15"/>
                      <a:pt x="55" y="13"/>
                      <a:pt x="56" y="16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5"/>
              <p:cNvSpPr/>
              <p:nvPr/>
            </p:nvSpPr>
            <p:spPr>
              <a:xfrm>
                <a:off x="2805112" y="2713038"/>
                <a:ext cx="90488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24" h="13" extrusionOk="0">
                    <a:moveTo>
                      <a:pt x="2" y="0"/>
                    </a:moveTo>
                    <a:cubicBezTo>
                      <a:pt x="4" y="2"/>
                      <a:pt x="9" y="0"/>
                      <a:pt x="13" y="1"/>
                    </a:cubicBezTo>
                    <a:cubicBezTo>
                      <a:pt x="13" y="2"/>
                      <a:pt x="17" y="7"/>
                      <a:pt x="18" y="3"/>
                    </a:cubicBezTo>
                    <a:cubicBezTo>
                      <a:pt x="21" y="3"/>
                      <a:pt x="20" y="7"/>
                      <a:pt x="24" y="6"/>
                    </a:cubicBezTo>
                    <a:cubicBezTo>
                      <a:pt x="24" y="13"/>
                      <a:pt x="9" y="10"/>
                      <a:pt x="4" y="8"/>
                    </a:cubicBezTo>
                    <a:cubicBezTo>
                      <a:pt x="4" y="7"/>
                      <a:pt x="7" y="7"/>
                      <a:pt x="7" y="7"/>
                    </a:cubicBezTo>
                    <a:cubicBezTo>
                      <a:pt x="7" y="5"/>
                      <a:pt x="0" y="5"/>
                      <a:pt x="2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6699250" y="2716213"/>
                <a:ext cx="44450" cy="33338"/>
              </a:xfrm>
              <a:custGeom>
                <a:avLst/>
                <a:gdLst/>
                <a:ahLst/>
                <a:cxnLst/>
                <a:rect l="l" t="t" r="r" b="b"/>
                <a:pathLst>
                  <a:path w="12" h="9" extrusionOk="0">
                    <a:moveTo>
                      <a:pt x="10" y="0"/>
                    </a:moveTo>
                    <a:cubicBezTo>
                      <a:pt x="12" y="6"/>
                      <a:pt x="7" y="4"/>
                      <a:pt x="7" y="9"/>
                    </a:cubicBezTo>
                    <a:cubicBezTo>
                      <a:pt x="4" y="8"/>
                      <a:pt x="0" y="8"/>
                      <a:pt x="0" y="3"/>
                    </a:cubicBezTo>
                    <a:cubicBezTo>
                      <a:pt x="3" y="4"/>
                      <a:pt x="3" y="2"/>
                      <a:pt x="3" y="0"/>
                    </a:cubicBez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5"/>
              <p:cNvSpPr/>
              <p:nvPr/>
            </p:nvSpPr>
            <p:spPr>
              <a:xfrm>
                <a:off x="2776537" y="2727325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9" h="7" extrusionOk="0">
                    <a:moveTo>
                      <a:pt x="7" y="7"/>
                    </a:moveTo>
                    <a:cubicBezTo>
                      <a:pt x="5" y="6"/>
                      <a:pt x="3" y="5"/>
                      <a:pt x="0" y="6"/>
                    </a:cubicBezTo>
                    <a:cubicBezTo>
                      <a:pt x="1" y="3"/>
                      <a:pt x="9" y="0"/>
                      <a:pt x="7" y="7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5"/>
              <p:cNvSpPr/>
              <p:nvPr/>
            </p:nvSpPr>
            <p:spPr>
              <a:xfrm>
                <a:off x="2686050" y="2735263"/>
                <a:ext cx="412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1" h="7" extrusionOk="0">
                    <a:moveTo>
                      <a:pt x="1" y="2"/>
                    </a:moveTo>
                    <a:cubicBezTo>
                      <a:pt x="4" y="3"/>
                      <a:pt x="11" y="0"/>
                      <a:pt x="10" y="5"/>
                    </a:cubicBezTo>
                    <a:cubicBezTo>
                      <a:pt x="7" y="4"/>
                      <a:pt x="0" y="7"/>
                      <a:pt x="1" y="2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6934200" y="2749550"/>
                <a:ext cx="60325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16" h="27" extrusionOk="0">
                    <a:moveTo>
                      <a:pt x="7" y="0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15" y="2"/>
                      <a:pt x="15" y="6"/>
                      <a:pt x="16" y="10"/>
                    </a:cubicBezTo>
                    <a:cubicBezTo>
                      <a:pt x="13" y="10"/>
                      <a:pt x="15" y="14"/>
                      <a:pt x="12" y="14"/>
                    </a:cubicBezTo>
                    <a:cubicBezTo>
                      <a:pt x="12" y="16"/>
                      <a:pt x="12" y="18"/>
                      <a:pt x="10" y="18"/>
                    </a:cubicBezTo>
                    <a:cubicBezTo>
                      <a:pt x="9" y="20"/>
                      <a:pt x="12" y="25"/>
                      <a:pt x="9" y="25"/>
                    </a:cubicBezTo>
                    <a:cubicBezTo>
                      <a:pt x="4" y="27"/>
                      <a:pt x="8" y="21"/>
                      <a:pt x="5" y="21"/>
                    </a:cubicBezTo>
                    <a:cubicBezTo>
                      <a:pt x="3" y="21"/>
                      <a:pt x="2" y="17"/>
                      <a:pt x="0" y="15"/>
                    </a:cubicBezTo>
                    <a:cubicBezTo>
                      <a:pt x="0" y="11"/>
                      <a:pt x="5" y="13"/>
                      <a:pt x="3" y="7"/>
                    </a:cubicBezTo>
                    <a:cubicBezTo>
                      <a:pt x="7" y="10"/>
                      <a:pt x="7" y="3"/>
                      <a:pt x="7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5"/>
              <p:cNvSpPr/>
              <p:nvPr/>
            </p:nvSpPr>
            <p:spPr>
              <a:xfrm>
                <a:off x="6994525" y="2836863"/>
                <a:ext cx="79375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21" h="22" extrusionOk="0">
                    <a:moveTo>
                      <a:pt x="11" y="2"/>
                    </a:moveTo>
                    <a:cubicBezTo>
                      <a:pt x="7" y="7"/>
                      <a:pt x="14" y="5"/>
                      <a:pt x="15" y="6"/>
                    </a:cubicBezTo>
                    <a:cubicBezTo>
                      <a:pt x="16" y="8"/>
                      <a:pt x="14" y="7"/>
                      <a:pt x="14" y="8"/>
                    </a:cubicBezTo>
                    <a:cubicBezTo>
                      <a:pt x="14" y="8"/>
                      <a:pt x="15" y="10"/>
                      <a:pt x="15" y="11"/>
                    </a:cubicBezTo>
                    <a:cubicBezTo>
                      <a:pt x="17" y="13"/>
                      <a:pt x="21" y="13"/>
                      <a:pt x="21" y="18"/>
                    </a:cubicBezTo>
                    <a:cubicBezTo>
                      <a:pt x="18" y="17"/>
                      <a:pt x="18" y="20"/>
                      <a:pt x="18" y="22"/>
                    </a:cubicBezTo>
                    <a:cubicBezTo>
                      <a:pt x="17" y="21"/>
                      <a:pt x="14" y="20"/>
                      <a:pt x="14" y="22"/>
                    </a:cubicBezTo>
                    <a:cubicBezTo>
                      <a:pt x="10" y="21"/>
                      <a:pt x="11" y="15"/>
                      <a:pt x="7" y="15"/>
                    </a:cubicBezTo>
                    <a:cubicBezTo>
                      <a:pt x="7" y="13"/>
                      <a:pt x="10" y="14"/>
                      <a:pt x="10" y="12"/>
                    </a:cubicBezTo>
                    <a:cubicBezTo>
                      <a:pt x="6" y="9"/>
                      <a:pt x="4" y="5"/>
                      <a:pt x="0" y="4"/>
                    </a:cubicBezTo>
                    <a:cubicBezTo>
                      <a:pt x="3" y="0"/>
                      <a:pt x="6" y="1"/>
                      <a:pt x="11" y="2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5"/>
              <p:cNvSpPr/>
              <p:nvPr/>
            </p:nvSpPr>
            <p:spPr>
              <a:xfrm>
                <a:off x="6961187" y="2870200"/>
                <a:ext cx="19050" cy="11113"/>
              </a:xfrm>
              <a:prstGeom prst="rect">
                <a:avLst/>
              </a:pr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5"/>
              <p:cNvSpPr/>
              <p:nvPr/>
            </p:nvSpPr>
            <p:spPr>
              <a:xfrm>
                <a:off x="6986587" y="2884488"/>
                <a:ext cx="46038" cy="65088"/>
              </a:xfrm>
              <a:custGeom>
                <a:avLst/>
                <a:gdLst/>
                <a:ahLst/>
                <a:cxnLst/>
                <a:rect l="l" t="t" r="r" b="b"/>
                <a:pathLst>
                  <a:path w="12" h="17" extrusionOk="0">
                    <a:moveTo>
                      <a:pt x="12" y="14"/>
                    </a:moveTo>
                    <a:cubicBezTo>
                      <a:pt x="12" y="17"/>
                      <a:pt x="7" y="15"/>
                      <a:pt x="5" y="16"/>
                    </a:cubicBezTo>
                    <a:cubicBezTo>
                      <a:pt x="5" y="12"/>
                      <a:pt x="6" y="7"/>
                      <a:pt x="0" y="9"/>
                    </a:cubicBezTo>
                    <a:cubicBezTo>
                      <a:pt x="6" y="0"/>
                      <a:pt x="5" y="16"/>
                      <a:pt x="12" y="14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5"/>
              <p:cNvSpPr/>
              <p:nvPr/>
            </p:nvSpPr>
            <p:spPr>
              <a:xfrm>
                <a:off x="6080125" y="2938463"/>
                <a:ext cx="44450" cy="77788"/>
              </a:xfrm>
              <a:custGeom>
                <a:avLst/>
                <a:gdLst/>
                <a:ahLst/>
                <a:cxnLst/>
                <a:rect l="l" t="t" r="r" b="b"/>
                <a:pathLst>
                  <a:path w="12" h="21" extrusionOk="0">
                    <a:moveTo>
                      <a:pt x="3" y="2"/>
                    </a:moveTo>
                    <a:cubicBezTo>
                      <a:pt x="5" y="0"/>
                      <a:pt x="6" y="5"/>
                      <a:pt x="7" y="6"/>
                    </a:cubicBezTo>
                    <a:cubicBezTo>
                      <a:pt x="7" y="7"/>
                      <a:pt x="8" y="6"/>
                      <a:pt x="8" y="7"/>
                    </a:cubicBezTo>
                    <a:cubicBezTo>
                      <a:pt x="8" y="9"/>
                      <a:pt x="11" y="9"/>
                      <a:pt x="11" y="10"/>
                    </a:cubicBezTo>
                    <a:cubicBezTo>
                      <a:pt x="12" y="12"/>
                      <a:pt x="10" y="11"/>
                      <a:pt x="10" y="12"/>
                    </a:cubicBezTo>
                    <a:cubicBezTo>
                      <a:pt x="9" y="13"/>
                      <a:pt x="12" y="15"/>
                      <a:pt x="11" y="19"/>
                    </a:cubicBezTo>
                    <a:cubicBezTo>
                      <a:pt x="9" y="18"/>
                      <a:pt x="8" y="20"/>
                      <a:pt x="8" y="21"/>
                    </a:cubicBezTo>
                    <a:cubicBezTo>
                      <a:pt x="0" y="19"/>
                      <a:pt x="1" y="11"/>
                      <a:pt x="3" y="2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5"/>
              <p:cNvSpPr/>
              <p:nvPr/>
            </p:nvSpPr>
            <p:spPr>
              <a:xfrm>
                <a:off x="7027862" y="2941638"/>
                <a:ext cx="571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5" h="23" extrusionOk="0">
                    <a:moveTo>
                      <a:pt x="12" y="1"/>
                    </a:moveTo>
                    <a:cubicBezTo>
                      <a:pt x="12" y="6"/>
                      <a:pt x="11" y="11"/>
                      <a:pt x="15" y="12"/>
                    </a:cubicBezTo>
                    <a:cubicBezTo>
                      <a:pt x="14" y="14"/>
                      <a:pt x="12" y="13"/>
                      <a:pt x="11" y="13"/>
                    </a:cubicBezTo>
                    <a:cubicBezTo>
                      <a:pt x="13" y="16"/>
                      <a:pt x="9" y="18"/>
                      <a:pt x="11" y="23"/>
                    </a:cubicBezTo>
                    <a:cubicBezTo>
                      <a:pt x="7" y="23"/>
                      <a:pt x="7" y="19"/>
                      <a:pt x="3" y="19"/>
                    </a:cubicBezTo>
                    <a:cubicBezTo>
                      <a:pt x="3" y="16"/>
                      <a:pt x="5" y="15"/>
                      <a:pt x="5" y="13"/>
                    </a:cubicBezTo>
                    <a:cubicBezTo>
                      <a:pt x="5" y="12"/>
                      <a:pt x="2" y="11"/>
                      <a:pt x="5" y="11"/>
                    </a:cubicBezTo>
                    <a:cubicBezTo>
                      <a:pt x="5" y="9"/>
                      <a:pt x="3" y="10"/>
                      <a:pt x="3" y="11"/>
                    </a:cubicBezTo>
                    <a:cubicBezTo>
                      <a:pt x="0" y="10"/>
                      <a:pt x="3" y="5"/>
                      <a:pt x="6" y="6"/>
                    </a:cubicBezTo>
                    <a:cubicBezTo>
                      <a:pt x="6" y="4"/>
                      <a:pt x="8" y="3"/>
                      <a:pt x="9" y="2"/>
                    </a:cubicBezTo>
                    <a:cubicBezTo>
                      <a:pt x="10" y="2"/>
                      <a:pt x="10" y="0"/>
                      <a:pt x="12" y="1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6986587" y="2960688"/>
                <a:ext cx="41275" cy="36513"/>
              </a:xfrm>
              <a:custGeom>
                <a:avLst/>
                <a:gdLst/>
                <a:ahLst/>
                <a:cxnLst/>
                <a:rect l="l" t="t" r="r" b="b"/>
                <a:pathLst>
                  <a:path w="11" h="10" extrusionOk="0">
                    <a:moveTo>
                      <a:pt x="6" y="0"/>
                    </a:moveTo>
                    <a:cubicBezTo>
                      <a:pt x="9" y="0"/>
                      <a:pt x="11" y="1"/>
                      <a:pt x="10" y="4"/>
                    </a:cubicBezTo>
                    <a:cubicBezTo>
                      <a:pt x="8" y="4"/>
                      <a:pt x="7" y="5"/>
                      <a:pt x="9" y="6"/>
                    </a:cubicBezTo>
                    <a:cubicBezTo>
                      <a:pt x="8" y="7"/>
                      <a:pt x="4" y="9"/>
                      <a:pt x="0" y="10"/>
                    </a:cubicBezTo>
                    <a:cubicBezTo>
                      <a:pt x="0" y="4"/>
                      <a:pt x="6" y="5"/>
                      <a:pt x="6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5"/>
              <p:cNvSpPr/>
              <p:nvPr/>
            </p:nvSpPr>
            <p:spPr>
              <a:xfrm>
                <a:off x="7104062" y="3095625"/>
                <a:ext cx="25400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7" h="14" extrusionOk="0">
                    <a:moveTo>
                      <a:pt x="2" y="0"/>
                    </a:moveTo>
                    <a:cubicBezTo>
                      <a:pt x="5" y="0"/>
                      <a:pt x="3" y="6"/>
                      <a:pt x="7" y="5"/>
                    </a:cubicBezTo>
                    <a:cubicBezTo>
                      <a:pt x="6" y="8"/>
                      <a:pt x="7" y="14"/>
                      <a:pt x="0" y="13"/>
                    </a:cubicBezTo>
                    <a:cubicBezTo>
                      <a:pt x="0" y="12"/>
                      <a:pt x="2" y="12"/>
                      <a:pt x="3" y="12"/>
                    </a:cubicBezTo>
                    <a:cubicBezTo>
                      <a:pt x="1" y="6"/>
                      <a:pt x="1" y="7"/>
                      <a:pt x="2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5"/>
              <p:cNvSpPr/>
              <p:nvPr/>
            </p:nvSpPr>
            <p:spPr>
              <a:xfrm>
                <a:off x="6942137" y="3109913"/>
                <a:ext cx="10477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28" h="9" extrusionOk="0">
                    <a:moveTo>
                      <a:pt x="28" y="3"/>
                    </a:moveTo>
                    <a:cubicBezTo>
                      <a:pt x="28" y="7"/>
                      <a:pt x="23" y="7"/>
                      <a:pt x="19" y="8"/>
                    </a:cubicBezTo>
                    <a:cubicBezTo>
                      <a:pt x="13" y="8"/>
                      <a:pt x="5" y="7"/>
                      <a:pt x="0" y="9"/>
                    </a:cubicBezTo>
                    <a:cubicBezTo>
                      <a:pt x="1" y="0"/>
                      <a:pt x="20" y="9"/>
                      <a:pt x="24" y="2"/>
                    </a:cubicBezTo>
                    <a:cubicBezTo>
                      <a:pt x="25" y="3"/>
                      <a:pt x="26" y="4"/>
                      <a:pt x="28" y="3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5"/>
              <p:cNvSpPr/>
              <p:nvPr/>
            </p:nvSpPr>
            <p:spPr>
              <a:xfrm>
                <a:off x="7175500" y="3151188"/>
                <a:ext cx="66675" cy="4603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2" extrusionOk="0">
                    <a:moveTo>
                      <a:pt x="18" y="8"/>
                    </a:moveTo>
                    <a:cubicBezTo>
                      <a:pt x="17" y="9"/>
                      <a:pt x="15" y="9"/>
                      <a:pt x="15" y="11"/>
                    </a:cubicBezTo>
                    <a:cubicBezTo>
                      <a:pt x="12" y="9"/>
                      <a:pt x="9" y="12"/>
                      <a:pt x="7" y="11"/>
                    </a:cubicBezTo>
                    <a:cubicBezTo>
                      <a:pt x="6" y="11"/>
                      <a:pt x="7" y="9"/>
                      <a:pt x="5" y="9"/>
                    </a:cubicBezTo>
                    <a:cubicBezTo>
                      <a:pt x="4" y="9"/>
                      <a:pt x="2" y="6"/>
                      <a:pt x="0" y="5"/>
                    </a:cubicBezTo>
                    <a:cubicBezTo>
                      <a:pt x="0" y="3"/>
                      <a:pt x="4" y="4"/>
                      <a:pt x="7" y="2"/>
                    </a:cubicBezTo>
                    <a:cubicBezTo>
                      <a:pt x="7" y="2"/>
                      <a:pt x="10" y="0"/>
                      <a:pt x="11" y="1"/>
                    </a:cubicBezTo>
                    <a:cubicBezTo>
                      <a:pt x="11" y="1"/>
                      <a:pt x="11" y="2"/>
                      <a:pt x="11" y="2"/>
                    </a:cubicBezTo>
                    <a:cubicBezTo>
                      <a:pt x="12" y="2"/>
                      <a:pt x="13" y="1"/>
                      <a:pt x="12" y="1"/>
                    </a:cubicBezTo>
                    <a:cubicBezTo>
                      <a:pt x="15" y="2"/>
                      <a:pt x="17" y="4"/>
                      <a:pt x="18" y="8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5"/>
              <p:cNvSpPr/>
              <p:nvPr/>
            </p:nvSpPr>
            <p:spPr>
              <a:xfrm>
                <a:off x="7208837" y="3173413"/>
                <a:ext cx="385763" cy="206375"/>
              </a:xfrm>
              <a:custGeom>
                <a:avLst/>
                <a:gdLst/>
                <a:ahLst/>
                <a:cxnLst/>
                <a:rect l="l" t="t" r="r" b="b"/>
                <a:pathLst>
                  <a:path w="103" h="55" extrusionOk="0">
                    <a:moveTo>
                      <a:pt x="34" y="27"/>
                    </a:moveTo>
                    <a:cubicBezTo>
                      <a:pt x="31" y="27"/>
                      <a:pt x="32" y="23"/>
                      <a:pt x="28" y="24"/>
                    </a:cubicBezTo>
                    <a:cubicBezTo>
                      <a:pt x="28" y="22"/>
                      <a:pt x="26" y="21"/>
                      <a:pt x="26" y="19"/>
                    </a:cubicBezTo>
                    <a:cubicBezTo>
                      <a:pt x="20" y="18"/>
                      <a:pt x="14" y="18"/>
                      <a:pt x="10" y="15"/>
                    </a:cubicBezTo>
                    <a:cubicBezTo>
                      <a:pt x="6" y="16"/>
                      <a:pt x="7" y="15"/>
                      <a:pt x="2" y="15"/>
                    </a:cubicBezTo>
                    <a:cubicBezTo>
                      <a:pt x="2" y="12"/>
                      <a:pt x="2" y="9"/>
                      <a:pt x="0" y="9"/>
                    </a:cubicBezTo>
                    <a:cubicBezTo>
                      <a:pt x="1" y="6"/>
                      <a:pt x="3" y="9"/>
                      <a:pt x="5" y="9"/>
                    </a:cubicBezTo>
                    <a:cubicBezTo>
                      <a:pt x="7" y="9"/>
                      <a:pt x="7" y="7"/>
                      <a:pt x="9" y="7"/>
                    </a:cubicBezTo>
                    <a:cubicBezTo>
                      <a:pt x="12" y="8"/>
                      <a:pt x="13" y="10"/>
                      <a:pt x="16" y="10"/>
                    </a:cubicBezTo>
                    <a:cubicBezTo>
                      <a:pt x="19" y="12"/>
                      <a:pt x="20" y="7"/>
                      <a:pt x="21" y="6"/>
                    </a:cubicBezTo>
                    <a:cubicBezTo>
                      <a:pt x="25" y="4"/>
                      <a:pt x="30" y="5"/>
                      <a:pt x="33" y="2"/>
                    </a:cubicBezTo>
                    <a:cubicBezTo>
                      <a:pt x="36" y="0"/>
                      <a:pt x="35" y="4"/>
                      <a:pt x="35" y="5"/>
                    </a:cubicBezTo>
                    <a:cubicBezTo>
                      <a:pt x="38" y="6"/>
                      <a:pt x="47" y="4"/>
                      <a:pt x="47" y="9"/>
                    </a:cubicBezTo>
                    <a:cubicBezTo>
                      <a:pt x="48" y="10"/>
                      <a:pt x="49" y="7"/>
                      <a:pt x="49" y="7"/>
                    </a:cubicBezTo>
                    <a:cubicBezTo>
                      <a:pt x="51" y="8"/>
                      <a:pt x="51" y="10"/>
                      <a:pt x="52" y="10"/>
                    </a:cubicBezTo>
                    <a:cubicBezTo>
                      <a:pt x="54" y="11"/>
                      <a:pt x="57" y="10"/>
                      <a:pt x="59" y="10"/>
                    </a:cubicBezTo>
                    <a:cubicBezTo>
                      <a:pt x="60" y="11"/>
                      <a:pt x="60" y="15"/>
                      <a:pt x="65" y="13"/>
                    </a:cubicBezTo>
                    <a:cubicBezTo>
                      <a:pt x="67" y="15"/>
                      <a:pt x="65" y="15"/>
                      <a:pt x="65" y="17"/>
                    </a:cubicBezTo>
                    <a:cubicBezTo>
                      <a:pt x="67" y="18"/>
                      <a:pt x="67" y="17"/>
                      <a:pt x="68" y="16"/>
                    </a:cubicBezTo>
                    <a:cubicBezTo>
                      <a:pt x="69" y="16"/>
                      <a:pt x="69" y="18"/>
                      <a:pt x="69" y="20"/>
                    </a:cubicBezTo>
                    <a:cubicBezTo>
                      <a:pt x="70" y="22"/>
                      <a:pt x="74" y="23"/>
                      <a:pt x="76" y="24"/>
                    </a:cubicBezTo>
                    <a:cubicBezTo>
                      <a:pt x="78" y="25"/>
                      <a:pt x="83" y="29"/>
                      <a:pt x="87" y="29"/>
                    </a:cubicBezTo>
                    <a:cubicBezTo>
                      <a:pt x="88" y="31"/>
                      <a:pt x="86" y="31"/>
                      <a:pt x="86" y="33"/>
                    </a:cubicBezTo>
                    <a:cubicBezTo>
                      <a:pt x="87" y="34"/>
                      <a:pt x="89" y="34"/>
                      <a:pt x="90" y="36"/>
                    </a:cubicBezTo>
                    <a:cubicBezTo>
                      <a:pt x="91" y="36"/>
                      <a:pt x="90" y="38"/>
                      <a:pt x="90" y="38"/>
                    </a:cubicBezTo>
                    <a:cubicBezTo>
                      <a:pt x="92" y="40"/>
                      <a:pt x="94" y="41"/>
                      <a:pt x="96" y="44"/>
                    </a:cubicBezTo>
                    <a:cubicBezTo>
                      <a:pt x="98" y="47"/>
                      <a:pt x="99" y="50"/>
                      <a:pt x="103" y="51"/>
                    </a:cubicBezTo>
                    <a:cubicBezTo>
                      <a:pt x="100" y="55"/>
                      <a:pt x="95" y="51"/>
                      <a:pt x="93" y="51"/>
                    </a:cubicBezTo>
                    <a:cubicBezTo>
                      <a:pt x="90" y="50"/>
                      <a:pt x="88" y="49"/>
                      <a:pt x="85" y="45"/>
                    </a:cubicBezTo>
                    <a:cubicBezTo>
                      <a:pt x="84" y="45"/>
                      <a:pt x="83" y="43"/>
                      <a:pt x="82" y="43"/>
                    </a:cubicBezTo>
                    <a:cubicBezTo>
                      <a:pt x="81" y="42"/>
                      <a:pt x="80" y="43"/>
                      <a:pt x="80" y="41"/>
                    </a:cubicBezTo>
                    <a:cubicBezTo>
                      <a:pt x="80" y="41"/>
                      <a:pt x="76" y="37"/>
                      <a:pt x="76" y="37"/>
                    </a:cubicBezTo>
                    <a:cubicBezTo>
                      <a:pt x="73" y="36"/>
                      <a:pt x="69" y="38"/>
                      <a:pt x="65" y="36"/>
                    </a:cubicBezTo>
                    <a:cubicBezTo>
                      <a:pt x="62" y="39"/>
                      <a:pt x="61" y="44"/>
                      <a:pt x="59" y="48"/>
                    </a:cubicBezTo>
                    <a:cubicBezTo>
                      <a:pt x="58" y="46"/>
                      <a:pt x="53" y="47"/>
                      <a:pt x="51" y="45"/>
                    </a:cubicBezTo>
                    <a:cubicBezTo>
                      <a:pt x="49" y="44"/>
                      <a:pt x="52" y="42"/>
                      <a:pt x="47" y="44"/>
                    </a:cubicBezTo>
                    <a:cubicBezTo>
                      <a:pt x="50" y="37"/>
                      <a:pt x="40" y="43"/>
                      <a:pt x="41" y="37"/>
                    </a:cubicBezTo>
                    <a:cubicBezTo>
                      <a:pt x="38" y="37"/>
                      <a:pt x="35" y="38"/>
                      <a:pt x="35" y="43"/>
                    </a:cubicBezTo>
                    <a:cubicBezTo>
                      <a:pt x="34" y="42"/>
                      <a:pt x="34" y="39"/>
                      <a:pt x="31" y="40"/>
                    </a:cubicBezTo>
                    <a:cubicBezTo>
                      <a:pt x="32" y="37"/>
                      <a:pt x="34" y="37"/>
                      <a:pt x="35" y="36"/>
                    </a:cubicBezTo>
                    <a:cubicBezTo>
                      <a:pt x="37" y="34"/>
                      <a:pt x="39" y="34"/>
                      <a:pt x="38" y="30"/>
                    </a:cubicBezTo>
                    <a:cubicBezTo>
                      <a:pt x="37" y="29"/>
                      <a:pt x="37" y="33"/>
                      <a:pt x="37" y="33"/>
                    </a:cubicBezTo>
                    <a:cubicBezTo>
                      <a:pt x="34" y="32"/>
                      <a:pt x="35" y="24"/>
                      <a:pt x="34" y="27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5"/>
              <p:cNvSpPr/>
              <p:nvPr/>
            </p:nvSpPr>
            <p:spPr>
              <a:xfrm>
                <a:off x="7123112" y="3200400"/>
                <a:ext cx="36513" cy="33338"/>
              </a:xfrm>
              <a:custGeom>
                <a:avLst/>
                <a:gdLst/>
                <a:ahLst/>
                <a:cxnLst/>
                <a:rect l="l" t="t" r="r" b="b"/>
                <a:pathLst>
                  <a:path w="10" h="9" extrusionOk="0">
                    <a:moveTo>
                      <a:pt x="9" y="3"/>
                    </a:moveTo>
                    <a:cubicBezTo>
                      <a:pt x="10" y="9"/>
                      <a:pt x="2" y="5"/>
                      <a:pt x="0" y="5"/>
                    </a:cubicBezTo>
                    <a:cubicBezTo>
                      <a:pt x="1" y="3"/>
                      <a:pt x="8" y="0"/>
                      <a:pt x="9" y="3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5"/>
              <p:cNvSpPr/>
              <p:nvPr/>
            </p:nvSpPr>
            <p:spPr>
              <a:xfrm>
                <a:off x="7069137" y="3208338"/>
                <a:ext cx="26988" cy="14288"/>
              </a:xfrm>
              <a:custGeom>
                <a:avLst/>
                <a:gdLst/>
                <a:ahLst/>
                <a:cxnLst/>
                <a:rect l="l" t="t" r="r" b="b"/>
                <a:pathLst>
                  <a:path w="7" h="4" extrusionOk="0">
                    <a:moveTo>
                      <a:pt x="1" y="3"/>
                    </a:moveTo>
                    <a:cubicBezTo>
                      <a:pt x="0" y="0"/>
                      <a:pt x="7" y="1"/>
                      <a:pt x="5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2" y="3"/>
                      <a:pt x="1" y="3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5"/>
              <p:cNvSpPr/>
              <p:nvPr/>
            </p:nvSpPr>
            <p:spPr>
              <a:xfrm>
                <a:off x="7561262" y="3238500"/>
                <a:ext cx="79375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5" extrusionOk="0">
                    <a:moveTo>
                      <a:pt x="16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20" y="2"/>
                      <a:pt x="21" y="3"/>
                      <a:pt x="20" y="5"/>
                    </a:cubicBezTo>
                    <a:cubicBezTo>
                      <a:pt x="20" y="6"/>
                      <a:pt x="17" y="5"/>
                      <a:pt x="17" y="6"/>
                    </a:cubicBezTo>
                    <a:cubicBezTo>
                      <a:pt x="17" y="7"/>
                      <a:pt x="19" y="9"/>
                      <a:pt x="17" y="10"/>
                    </a:cubicBezTo>
                    <a:cubicBezTo>
                      <a:pt x="15" y="9"/>
                      <a:pt x="14" y="9"/>
                      <a:pt x="14" y="12"/>
                    </a:cubicBezTo>
                    <a:cubicBezTo>
                      <a:pt x="10" y="10"/>
                      <a:pt x="0" y="15"/>
                      <a:pt x="2" y="7"/>
                    </a:cubicBezTo>
                    <a:cubicBezTo>
                      <a:pt x="9" y="10"/>
                      <a:pt x="14" y="6"/>
                      <a:pt x="16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5"/>
              <p:cNvSpPr/>
              <p:nvPr/>
            </p:nvSpPr>
            <p:spPr>
              <a:xfrm>
                <a:off x="6878637" y="3321050"/>
                <a:ext cx="41275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11" h="6" extrusionOk="0">
                    <a:moveTo>
                      <a:pt x="11" y="1"/>
                    </a:moveTo>
                    <a:cubicBezTo>
                      <a:pt x="9" y="3"/>
                      <a:pt x="6" y="6"/>
                      <a:pt x="0" y="5"/>
                    </a:cubicBezTo>
                    <a:cubicBezTo>
                      <a:pt x="0" y="0"/>
                      <a:pt x="6" y="1"/>
                      <a:pt x="11" y="1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5"/>
              <p:cNvSpPr/>
              <p:nvPr/>
            </p:nvSpPr>
            <p:spPr>
              <a:xfrm>
                <a:off x="6942137" y="3321050"/>
                <a:ext cx="41275" cy="14288"/>
              </a:xfrm>
              <a:custGeom>
                <a:avLst/>
                <a:gdLst/>
                <a:ahLst/>
                <a:cxnLst/>
                <a:rect l="l" t="t" r="r" b="b"/>
                <a:pathLst>
                  <a:path w="11" h="4" extrusionOk="0">
                    <a:moveTo>
                      <a:pt x="11" y="1"/>
                    </a:moveTo>
                    <a:cubicBezTo>
                      <a:pt x="10" y="4"/>
                      <a:pt x="5" y="4"/>
                      <a:pt x="0" y="4"/>
                    </a:cubicBezTo>
                    <a:cubicBezTo>
                      <a:pt x="1" y="0"/>
                      <a:pt x="6" y="1"/>
                      <a:pt x="11" y="1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5"/>
              <p:cNvSpPr/>
              <p:nvPr/>
            </p:nvSpPr>
            <p:spPr>
              <a:xfrm>
                <a:off x="7021512" y="3321050"/>
                <a:ext cx="71438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9" h="13" extrusionOk="0">
                    <a:moveTo>
                      <a:pt x="18" y="1"/>
                    </a:moveTo>
                    <a:cubicBezTo>
                      <a:pt x="19" y="4"/>
                      <a:pt x="18" y="5"/>
                      <a:pt x="17" y="6"/>
                    </a:cubicBezTo>
                    <a:cubicBezTo>
                      <a:pt x="16" y="7"/>
                      <a:pt x="14" y="6"/>
                      <a:pt x="14" y="6"/>
                    </a:cubicBezTo>
                    <a:cubicBezTo>
                      <a:pt x="12" y="9"/>
                      <a:pt x="8" y="13"/>
                      <a:pt x="1" y="12"/>
                    </a:cubicBezTo>
                    <a:cubicBezTo>
                      <a:pt x="0" y="9"/>
                      <a:pt x="4" y="9"/>
                      <a:pt x="6" y="8"/>
                    </a:cubicBezTo>
                    <a:cubicBezTo>
                      <a:pt x="7" y="7"/>
                      <a:pt x="7" y="6"/>
                      <a:pt x="8" y="5"/>
                    </a:cubicBezTo>
                    <a:cubicBezTo>
                      <a:pt x="9" y="4"/>
                      <a:pt x="11" y="4"/>
                      <a:pt x="11" y="2"/>
                    </a:cubicBezTo>
                    <a:cubicBezTo>
                      <a:pt x="15" y="3"/>
                      <a:pt x="15" y="0"/>
                      <a:pt x="18" y="1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5"/>
              <p:cNvSpPr/>
              <p:nvPr/>
            </p:nvSpPr>
            <p:spPr>
              <a:xfrm>
                <a:off x="8089900" y="3924300"/>
                <a:ext cx="38100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10" h="14" extrusionOk="0">
                    <a:moveTo>
                      <a:pt x="1" y="0"/>
                    </a:moveTo>
                    <a:cubicBezTo>
                      <a:pt x="2" y="0"/>
                      <a:pt x="2" y="1"/>
                      <a:pt x="2" y="2"/>
                    </a:cubicBezTo>
                    <a:cubicBezTo>
                      <a:pt x="1" y="4"/>
                      <a:pt x="9" y="5"/>
                      <a:pt x="7" y="7"/>
                    </a:cubicBezTo>
                    <a:cubicBezTo>
                      <a:pt x="4" y="9"/>
                      <a:pt x="10" y="7"/>
                      <a:pt x="8" y="14"/>
                    </a:cubicBezTo>
                    <a:cubicBezTo>
                      <a:pt x="6" y="14"/>
                      <a:pt x="4" y="11"/>
                      <a:pt x="4" y="14"/>
                    </a:cubicBezTo>
                    <a:cubicBezTo>
                      <a:pt x="2" y="12"/>
                      <a:pt x="1" y="6"/>
                      <a:pt x="0" y="2"/>
                    </a:cubicBezTo>
                    <a:cubicBezTo>
                      <a:pt x="1" y="2"/>
                      <a:pt x="1" y="1"/>
                      <a:pt x="1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5"/>
              <p:cNvSpPr/>
              <p:nvPr/>
            </p:nvSpPr>
            <p:spPr>
              <a:xfrm>
                <a:off x="8097837" y="3968750"/>
                <a:ext cx="85725" cy="117475"/>
              </a:xfrm>
              <a:custGeom>
                <a:avLst/>
                <a:gdLst/>
                <a:ahLst/>
                <a:cxnLst/>
                <a:rect l="l" t="t" r="r" b="b"/>
                <a:pathLst>
                  <a:path w="23" h="31" extrusionOk="0">
                    <a:moveTo>
                      <a:pt x="7" y="0"/>
                    </a:moveTo>
                    <a:cubicBezTo>
                      <a:pt x="9" y="0"/>
                      <a:pt x="9" y="1"/>
                      <a:pt x="9" y="2"/>
                    </a:cubicBezTo>
                    <a:cubicBezTo>
                      <a:pt x="9" y="4"/>
                      <a:pt x="12" y="2"/>
                      <a:pt x="12" y="2"/>
                    </a:cubicBezTo>
                    <a:cubicBezTo>
                      <a:pt x="16" y="4"/>
                      <a:pt x="15" y="9"/>
                      <a:pt x="23" y="7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19" y="14"/>
                      <a:pt x="19" y="14"/>
                      <a:pt x="19" y="14"/>
                    </a:cubicBezTo>
                    <a:cubicBezTo>
                      <a:pt x="19" y="16"/>
                      <a:pt x="18" y="17"/>
                      <a:pt x="17" y="17"/>
                    </a:cubicBezTo>
                    <a:cubicBezTo>
                      <a:pt x="20" y="21"/>
                      <a:pt x="16" y="22"/>
                      <a:pt x="16" y="26"/>
                    </a:cubicBezTo>
                    <a:cubicBezTo>
                      <a:pt x="16" y="27"/>
                      <a:pt x="11" y="28"/>
                      <a:pt x="14" y="28"/>
                    </a:cubicBezTo>
                    <a:cubicBezTo>
                      <a:pt x="15" y="31"/>
                      <a:pt x="10" y="29"/>
                      <a:pt x="7" y="30"/>
                    </a:cubicBezTo>
                    <a:cubicBezTo>
                      <a:pt x="8" y="28"/>
                      <a:pt x="6" y="27"/>
                      <a:pt x="6" y="26"/>
                    </a:cubicBezTo>
                    <a:cubicBezTo>
                      <a:pt x="6" y="23"/>
                      <a:pt x="7" y="23"/>
                      <a:pt x="9" y="23"/>
                    </a:cubicBezTo>
                    <a:cubicBezTo>
                      <a:pt x="7" y="21"/>
                      <a:pt x="6" y="17"/>
                      <a:pt x="0" y="19"/>
                    </a:cubicBezTo>
                    <a:cubicBezTo>
                      <a:pt x="0" y="15"/>
                      <a:pt x="4" y="15"/>
                      <a:pt x="6" y="13"/>
                    </a:cubicBezTo>
                    <a:cubicBezTo>
                      <a:pt x="7" y="6"/>
                      <a:pt x="6" y="6"/>
                      <a:pt x="7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357;p5"/>
              <p:cNvSpPr/>
              <p:nvPr/>
            </p:nvSpPr>
            <p:spPr>
              <a:xfrm>
                <a:off x="7481887" y="4067175"/>
                <a:ext cx="76200" cy="77788"/>
              </a:xfrm>
              <a:custGeom>
                <a:avLst/>
                <a:gdLst/>
                <a:ahLst/>
                <a:cxnLst/>
                <a:rect l="l" t="t" r="r" b="b"/>
                <a:pathLst>
                  <a:path w="20" h="21" extrusionOk="0">
                    <a:moveTo>
                      <a:pt x="19" y="1"/>
                    </a:moveTo>
                    <a:cubicBezTo>
                      <a:pt x="18" y="3"/>
                      <a:pt x="20" y="6"/>
                      <a:pt x="19" y="9"/>
                    </a:cubicBezTo>
                    <a:cubicBezTo>
                      <a:pt x="18" y="10"/>
                      <a:pt x="17" y="8"/>
                      <a:pt x="17" y="7"/>
                    </a:cubicBezTo>
                    <a:cubicBezTo>
                      <a:pt x="17" y="7"/>
                      <a:pt x="16" y="7"/>
                      <a:pt x="16" y="8"/>
                    </a:cubicBezTo>
                    <a:cubicBezTo>
                      <a:pt x="15" y="10"/>
                      <a:pt x="17" y="13"/>
                      <a:pt x="16" y="15"/>
                    </a:cubicBezTo>
                    <a:cubicBezTo>
                      <a:pt x="16" y="15"/>
                      <a:pt x="13" y="15"/>
                      <a:pt x="13" y="15"/>
                    </a:cubicBezTo>
                    <a:cubicBezTo>
                      <a:pt x="13" y="15"/>
                      <a:pt x="13" y="17"/>
                      <a:pt x="13" y="18"/>
                    </a:cubicBezTo>
                    <a:cubicBezTo>
                      <a:pt x="12" y="19"/>
                      <a:pt x="9" y="18"/>
                      <a:pt x="9" y="21"/>
                    </a:cubicBezTo>
                    <a:cubicBezTo>
                      <a:pt x="7" y="20"/>
                      <a:pt x="7" y="18"/>
                      <a:pt x="6" y="16"/>
                    </a:cubicBezTo>
                    <a:cubicBezTo>
                      <a:pt x="5" y="16"/>
                      <a:pt x="3" y="14"/>
                      <a:pt x="3" y="14"/>
                    </a:cubicBezTo>
                    <a:cubicBezTo>
                      <a:pt x="2" y="11"/>
                      <a:pt x="3" y="7"/>
                      <a:pt x="0" y="5"/>
                    </a:cubicBezTo>
                    <a:cubicBezTo>
                      <a:pt x="2" y="3"/>
                      <a:pt x="7" y="3"/>
                      <a:pt x="12" y="2"/>
                    </a:cubicBezTo>
                    <a:cubicBezTo>
                      <a:pt x="14" y="2"/>
                      <a:pt x="16" y="0"/>
                      <a:pt x="19" y="1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5"/>
              <p:cNvSpPr/>
              <p:nvPr/>
            </p:nvSpPr>
            <p:spPr>
              <a:xfrm>
                <a:off x="2813050" y="706437"/>
                <a:ext cx="1290638" cy="963613"/>
              </a:xfrm>
              <a:custGeom>
                <a:avLst/>
                <a:gdLst/>
                <a:ahLst/>
                <a:cxnLst/>
                <a:rect l="l" t="t" r="r" b="b"/>
                <a:pathLst>
                  <a:path w="344" h="257" extrusionOk="0">
                    <a:moveTo>
                      <a:pt x="232" y="26"/>
                    </a:moveTo>
                    <a:cubicBezTo>
                      <a:pt x="233" y="27"/>
                      <a:pt x="235" y="27"/>
                      <a:pt x="235" y="29"/>
                    </a:cubicBezTo>
                    <a:cubicBezTo>
                      <a:pt x="237" y="30"/>
                      <a:pt x="239" y="27"/>
                      <a:pt x="239" y="27"/>
                    </a:cubicBezTo>
                    <a:cubicBezTo>
                      <a:pt x="242" y="27"/>
                      <a:pt x="242" y="29"/>
                      <a:pt x="244" y="29"/>
                    </a:cubicBezTo>
                    <a:cubicBezTo>
                      <a:pt x="245" y="28"/>
                      <a:pt x="245" y="27"/>
                      <a:pt x="246" y="27"/>
                    </a:cubicBezTo>
                    <a:cubicBezTo>
                      <a:pt x="248" y="27"/>
                      <a:pt x="249" y="27"/>
                      <a:pt x="251" y="27"/>
                    </a:cubicBezTo>
                    <a:cubicBezTo>
                      <a:pt x="256" y="26"/>
                      <a:pt x="262" y="24"/>
                      <a:pt x="266" y="26"/>
                    </a:cubicBezTo>
                    <a:cubicBezTo>
                      <a:pt x="265" y="29"/>
                      <a:pt x="259" y="27"/>
                      <a:pt x="258" y="30"/>
                    </a:cubicBezTo>
                    <a:cubicBezTo>
                      <a:pt x="258" y="33"/>
                      <a:pt x="261" y="30"/>
                      <a:pt x="261" y="30"/>
                    </a:cubicBezTo>
                    <a:cubicBezTo>
                      <a:pt x="263" y="30"/>
                      <a:pt x="263" y="32"/>
                      <a:pt x="268" y="30"/>
                    </a:cubicBezTo>
                    <a:cubicBezTo>
                      <a:pt x="268" y="30"/>
                      <a:pt x="269" y="29"/>
                      <a:pt x="270" y="29"/>
                    </a:cubicBezTo>
                    <a:cubicBezTo>
                      <a:pt x="271" y="28"/>
                      <a:pt x="277" y="26"/>
                      <a:pt x="277" y="26"/>
                    </a:cubicBezTo>
                    <a:cubicBezTo>
                      <a:pt x="280" y="29"/>
                      <a:pt x="276" y="25"/>
                      <a:pt x="279" y="24"/>
                    </a:cubicBezTo>
                    <a:cubicBezTo>
                      <a:pt x="279" y="24"/>
                      <a:pt x="283" y="25"/>
                      <a:pt x="283" y="24"/>
                    </a:cubicBezTo>
                    <a:cubicBezTo>
                      <a:pt x="284" y="24"/>
                      <a:pt x="286" y="22"/>
                      <a:pt x="290" y="23"/>
                    </a:cubicBezTo>
                    <a:cubicBezTo>
                      <a:pt x="290" y="25"/>
                      <a:pt x="290" y="27"/>
                      <a:pt x="289" y="27"/>
                    </a:cubicBezTo>
                    <a:cubicBezTo>
                      <a:pt x="288" y="28"/>
                      <a:pt x="287" y="29"/>
                      <a:pt x="286" y="30"/>
                    </a:cubicBezTo>
                    <a:cubicBezTo>
                      <a:pt x="284" y="32"/>
                      <a:pt x="284" y="35"/>
                      <a:pt x="280" y="34"/>
                    </a:cubicBezTo>
                    <a:cubicBezTo>
                      <a:pt x="281" y="38"/>
                      <a:pt x="283" y="33"/>
                      <a:pt x="286" y="34"/>
                    </a:cubicBezTo>
                    <a:cubicBezTo>
                      <a:pt x="287" y="35"/>
                      <a:pt x="286" y="32"/>
                      <a:pt x="287" y="31"/>
                    </a:cubicBezTo>
                    <a:cubicBezTo>
                      <a:pt x="289" y="30"/>
                      <a:pt x="294" y="32"/>
                      <a:pt x="294" y="29"/>
                    </a:cubicBezTo>
                    <a:cubicBezTo>
                      <a:pt x="298" y="33"/>
                      <a:pt x="306" y="26"/>
                      <a:pt x="308" y="30"/>
                    </a:cubicBezTo>
                    <a:cubicBezTo>
                      <a:pt x="310" y="29"/>
                      <a:pt x="311" y="27"/>
                      <a:pt x="312" y="26"/>
                    </a:cubicBezTo>
                    <a:cubicBezTo>
                      <a:pt x="317" y="27"/>
                      <a:pt x="320" y="24"/>
                      <a:pt x="324" y="24"/>
                    </a:cubicBezTo>
                    <a:cubicBezTo>
                      <a:pt x="323" y="24"/>
                      <a:pt x="325" y="26"/>
                      <a:pt x="325" y="26"/>
                    </a:cubicBezTo>
                    <a:cubicBezTo>
                      <a:pt x="326" y="26"/>
                      <a:pt x="331" y="25"/>
                      <a:pt x="332" y="26"/>
                    </a:cubicBezTo>
                    <a:cubicBezTo>
                      <a:pt x="334" y="28"/>
                      <a:pt x="333" y="25"/>
                      <a:pt x="335" y="26"/>
                    </a:cubicBezTo>
                    <a:cubicBezTo>
                      <a:pt x="338" y="26"/>
                      <a:pt x="340" y="29"/>
                      <a:pt x="343" y="29"/>
                    </a:cubicBezTo>
                    <a:cubicBezTo>
                      <a:pt x="344" y="32"/>
                      <a:pt x="342" y="31"/>
                      <a:pt x="340" y="31"/>
                    </a:cubicBezTo>
                    <a:cubicBezTo>
                      <a:pt x="340" y="32"/>
                      <a:pt x="338" y="34"/>
                      <a:pt x="338" y="34"/>
                    </a:cubicBezTo>
                    <a:cubicBezTo>
                      <a:pt x="334" y="36"/>
                      <a:pt x="328" y="35"/>
                      <a:pt x="328" y="40"/>
                    </a:cubicBezTo>
                    <a:cubicBezTo>
                      <a:pt x="324" y="40"/>
                      <a:pt x="320" y="39"/>
                      <a:pt x="318" y="41"/>
                    </a:cubicBezTo>
                    <a:cubicBezTo>
                      <a:pt x="320" y="43"/>
                      <a:pt x="323" y="44"/>
                      <a:pt x="317" y="44"/>
                    </a:cubicBezTo>
                    <a:cubicBezTo>
                      <a:pt x="317" y="46"/>
                      <a:pt x="319" y="45"/>
                      <a:pt x="321" y="45"/>
                    </a:cubicBezTo>
                    <a:cubicBezTo>
                      <a:pt x="319" y="49"/>
                      <a:pt x="312" y="49"/>
                      <a:pt x="311" y="54"/>
                    </a:cubicBezTo>
                    <a:cubicBezTo>
                      <a:pt x="308" y="54"/>
                      <a:pt x="312" y="51"/>
                      <a:pt x="311" y="51"/>
                    </a:cubicBezTo>
                    <a:cubicBezTo>
                      <a:pt x="310" y="51"/>
                      <a:pt x="307" y="53"/>
                      <a:pt x="304" y="54"/>
                    </a:cubicBezTo>
                    <a:cubicBezTo>
                      <a:pt x="304" y="55"/>
                      <a:pt x="306" y="55"/>
                      <a:pt x="307" y="55"/>
                    </a:cubicBezTo>
                    <a:cubicBezTo>
                      <a:pt x="303" y="58"/>
                      <a:pt x="305" y="57"/>
                      <a:pt x="304" y="62"/>
                    </a:cubicBezTo>
                    <a:cubicBezTo>
                      <a:pt x="304" y="64"/>
                      <a:pt x="299" y="64"/>
                      <a:pt x="298" y="65"/>
                    </a:cubicBezTo>
                    <a:cubicBezTo>
                      <a:pt x="298" y="66"/>
                      <a:pt x="299" y="69"/>
                      <a:pt x="298" y="69"/>
                    </a:cubicBezTo>
                    <a:cubicBezTo>
                      <a:pt x="297" y="70"/>
                      <a:pt x="295" y="70"/>
                      <a:pt x="293" y="71"/>
                    </a:cubicBezTo>
                    <a:cubicBezTo>
                      <a:pt x="293" y="73"/>
                      <a:pt x="295" y="73"/>
                      <a:pt x="296" y="75"/>
                    </a:cubicBezTo>
                    <a:cubicBezTo>
                      <a:pt x="296" y="78"/>
                      <a:pt x="300" y="77"/>
                      <a:pt x="301" y="78"/>
                    </a:cubicBezTo>
                    <a:cubicBezTo>
                      <a:pt x="302" y="78"/>
                      <a:pt x="301" y="80"/>
                      <a:pt x="301" y="80"/>
                    </a:cubicBezTo>
                    <a:cubicBezTo>
                      <a:pt x="302" y="81"/>
                      <a:pt x="304" y="81"/>
                      <a:pt x="305" y="82"/>
                    </a:cubicBezTo>
                    <a:cubicBezTo>
                      <a:pt x="305" y="84"/>
                      <a:pt x="307" y="85"/>
                      <a:pt x="307" y="88"/>
                    </a:cubicBezTo>
                    <a:cubicBezTo>
                      <a:pt x="302" y="89"/>
                      <a:pt x="298" y="88"/>
                      <a:pt x="293" y="90"/>
                    </a:cubicBezTo>
                    <a:cubicBezTo>
                      <a:pt x="296" y="94"/>
                      <a:pt x="299" y="98"/>
                      <a:pt x="307" y="97"/>
                    </a:cubicBezTo>
                    <a:cubicBezTo>
                      <a:pt x="306" y="100"/>
                      <a:pt x="308" y="100"/>
                      <a:pt x="310" y="100"/>
                    </a:cubicBezTo>
                    <a:cubicBezTo>
                      <a:pt x="310" y="103"/>
                      <a:pt x="307" y="102"/>
                      <a:pt x="307" y="104"/>
                    </a:cubicBezTo>
                    <a:cubicBezTo>
                      <a:pt x="307" y="106"/>
                      <a:pt x="305" y="107"/>
                      <a:pt x="303" y="107"/>
                    </a:cubicBezTo>
                    <a:cubicBezTo>
                      <a:pt x="301" y="112"/>
                      <a:pt x="308" y="109"/>
                      <a:pt x="307" y="114"/>
                    </a:cubicBezTo>
                    <a:cubicBezTo>
                      <a:pt x="304" y="114"/>
                      <a:pt x="304" y="115"/>
                      <a:pt x="305" y="116"/>
                    </a:cubicBezTo>
                    <a:cubicBezTo>
                      <a:pt x="304" y="120"/>
                      <a:pt x="301" y="115"/>
                      <a:pt x="298" y="116"/>
                    </a:cubicBezTo>
                    <a:cubicBezTo>
                      <a:pt x="296" y="116"/>
                      <a:pt x="297" y="120"/>
                      <a:pt x="294" y="120"/>
                    </a:cubicBezTo>
                    <a:cubicBezTo>
                      <a:pt x="294" y="122"/>
                      <a:pt x="295" y="123"/>
                      <a:pt x="297" y="124"/>
                    </a:cubicBezTo>
                    <a:cubicBezTo>
                      <a:pt x="297" y="126"/>
                      <a:pt x="293" y="125"/>
                      <a:pt x="291" y="125"/>
                    </a:cubicBezTo>
                    <a:cubicBezTo>
                      <a:pt x="287" y="126"/>
                      <a:pt x="284" y="129"/>
                      <a:pt x="280" y="130"/>
                    </a:cubicBezTo>
                    <a:cubicBezTo>
                      <a:pt x="280" y="132"/>
                      <a:pt x="283" y="130"/>
                      <a:pt x="284" y="131"/>
                    </a:cubicBezTo>
                    <a:cubicBezTo>
                      <a:pt x="286" y="132"/>
                      <a:pt x="287" y="136"/>
                      <a:pt x="290" y="135"/>
                    </a:cubicBezTo>
                    <a:cubicBezTo>
                      <a:pt x="291" y="138"/>
                      <a:pt x="288" y="138"/>
                      <a:pt x="287" y="139"/>
                    </a:cubicBezTo>
                    <a:cubicBezTo>
                      <a:pt x="286" y="141"/>
                      <a:pt x="289" y="146"/>
                      <a:pt x="286" y="146"/>
                    </a:cubicBezTo>
                    <a:cubicBezTo>
                      <a:pt x="288" y="152"/>
                      <a:pt x="297" y="150"/>
                      <a:pt x="298" y="156"/>
                    </a:cubicBezTo>
                    <a:cubicBezTo>
                      <a:pt x="296" y="156"/>
                      <a:pt x="293" y="157"/>
                      <a:pt x="293" y="155"/>
                    </a:cubicBezTo>
                    <a:cubicBezTo>
                      <a:pt x="291" y="155"/>
                      <a:pt x="292" y="156"/>
                      <a:pt x="293" y="156"/>
                    </a:cubicBezTo>
                    <a:cubicBezTo>
                      <a:pt x="289" y="160"/>
                      <a:pt x="287" y="160"/>
                      <a:pt x="280" y="159"/>
                    </a:cubicBezTo>
                    <a:cubicBezTo>
                      <a:pt x="282" y="154"/>
                      <a:pt x="274" y="159"/>
                      <a:pt x="276" y="153"/>
                    </a:cubicBezTo>
                    <a:cubicBezTo>
                      <a:pt x="272" y="152"/>
                      <a:pt x="272" y="156"/>
                      <a:pt x="268" y="155"/>
                    </a:cubicBezTo>
                    <a:cubicBezTo>
                      <a:pt x="269" y="157"/>
                      <a:pt x="269" y="158"/>
                      <a:pt x="266" y="158"/>
                    </a:cubicBezTo>
                    <a:cubicBezTo>
                      <a:pt x="266" y="160"/>
                      <a:pt x="274" y="160"/>
                      <a:pt x="268" y="160"/>
                    </a:cubicBezTo>
                    <a:cubicBezTo>
                      <a:pt x="269" y="163"/>
                      <a:pt x="272" y="162"/>
                      <a:pt x="275" y="162"/>
                    </a:cubicBezTo>
                    <a:cubicBezTo>
                      <a:pt x="278" y="162"/>
                      <a:pt x="282" y="164"/>
                      <a:pt x="286" y="163"/>
                    </a:cubicBezTo>
                    <a:cubicBezTo>
                      <a:pt x="283" y="168"/>
                      <a:pt x="280" y="171"/>
                      <a:pt x="276" y="175"/>
                    </a:cubicBezTo>
                    <a:cubicBezTo>
                      <a:pt x="273" y="174"/>
                      <a:pt x="270" y="175"/>
                      <a:pt x="268" y="176"/>
                    </a:cubicBezTo>
                    <a:cubicBezTo>
                      <a:pt x="267" y="176"/>
                      <a:pt x="265" y="176"/>
                      <a:pt x="265" y="176"/>
                    </a:cubicBezTo>
                    <a:cubicBezTo>
                      <a:pt x="263" y="178"/>
                      <a:pt x="264" y="176"/>
                      <a:pt x="262" y="176"/>
                    </a:cubicBezTo>
                    <a:cubicBezTo>
                      <a:pt x="258" y="176"/>
                      <a:pt x="255" y="179"/>
                      <a:pt x="249" y="179"/>
                    </a:cubicBezTo>
                    <a:cubicBezTo>
                      <a:pt x="247" y="179"/>
                      <a:pt x="249" y="180"/>
                      <a:pt x="249" y="180"/>
                    </a:cubicBezTo>
                    <a:cubicBezTo>
                      <a:pt x="248" y="183"/>
                      <a:pt x="247" y="181"/>
                      <a:pt x="242" y="182"/>
                    </a:cubicBezTo>
                    <a:cubicBezTo>
                      <a:pt x="242" y="183"/>
                      <a:pt x="244" y="183"/>
                      <a:pt x="245" y="183"/>
                    </a:cubicBezTo>
                    <a:cubicBezTo>
                      <a:pt x="245" y="185"/>
                      <a:pt x="235" y="186"/>
                      <a:pt x="237" y="182"/>
                    </a:cubicBezTo>
                    <a:cubicBezTo>
                      <a:pt x="236" y="182"/>
                      <a:pt x="232" y="182"/>
                      <a:pt x="231" y="183"/>
                    </a:cubicBezTo>
                    <a:cubicBezTo>
                      <a:pt x="230" y="184"/>
                      <a:pt x="232" y="187"/>
                      <a:pt x="231" y="189"/>
                    </a:cubicBezTo>
                    <a:cubicBezTo>
                      <a:pt x="231" y="188"/>
                      <a:pt x="227" y="187"/>
                      <a:pt x="227" y="189"/>
                    </a:cubicBezTo>
                    <a:cubicBezTo>
                      <a:pt x="227" y="189"/>
                      <a:pt x="229" y="191"/>
                      <a:pt x="228" y="193"/>
                    </a:cubicBezTo>
                    <a:cubicBezTo>
                      <a:pt x="226" y="194"/>
                      <a:pt x="226" y="193"/>
                      <a:pt x="224" y="193"/>
                    </a:cubicBezTo>
                    <a:cubicBezTo>
                      <a:pt x="224" y="197"/>
                      <a:pt x="224" y="197"/>
                      <a:pt x="224" y="197"/>
                    </a:cubicBezTo>
                    <a:cubicBezTo>
                      <a:pt x="223" y="197"/>
                      <a:pt x="222" y="197"/>
                      <a:pt x="221" y="197"/>
                    </a:cubicBezTo>
                    <a:cubicBezTo>
                      <a:pt x="220" y="197"/>
                      <a:pt x="221" y="199"/>
                      <a:pt x="220" y="200"/>
                    </a:cubicBezTo>
                    <a:cubicBezTo>
                      <a:pt x="218" y="201"/>
                      <a:pt x="212" y="199"/>
                      <a:pt x="213" y="204"/>
                    </a:cubicBezTo>
                    <a:cubicBezTo>
                      <a:pt x="207" y="205"/>
                      <a:pt x="201" y="206"/>
                      <a:pt x="193" y="205"/>
                    </a:cubicBezTo>
                    <a:cubicBezTo>
                      <a:pt x="190" y="207"/>
                      <a:pt x="189" y="214"/>
                      <a:pt x="185" y="211"/>
                    </a:cubicBezTo>
                    <a:cubicBezTo>
                      <a:pt x="185" y="212"/>
                      <a:pt x="187" y="213"/>
                      <a:pt x="186" y="215"/>
                    </a:cubicBezTo>
                    <a:cubicBezTo>
                      <a:pt x="186" y="215"/>
                      <a:pt x="184" y="215"/>
                      <a:pt x="183" y="215"/>
                    </a:cubicBezTo>
                    <a:cubicBezTo>
                      <a:pt x="183" y="216"/>
                      <a:pt x="185" y="217"/>
                      <a:pt x="185" y="218"/>
                    </a:cubicBezTo>
                    <a:cubicBezTo>
                      <a:pt x="185" y="218"/>
                      <a:pt x="183" y="219"/>
                      <a:pt x="183" y="219"/>
                    </a:cubicBezTo>
                    <a:cubicBezTo>
                      <a:pt x="183" y="221"/>
                      <a:pt x="179" y="224"/>
                      <a:pt x="182" y="225"/>
                    </a:cubicBezTo>
                    <a:cubicBezTo>
                      <a:pt x="182" y="227"/>
                      <a:pt x="180" y="226"/>
                      <a:pt x="179" y="226"/>
                    </a:cubicBezTo>
                    <a:cubicBezTo>
                      <a:pt x="179" y="227"/>
                      <a:pt x="177" y="229"/>
                      <a:pt x="176" y="229"/>
                    </a:cubicBezTo>
                    <a:cubicBezTo>
                      <a:pt x="176" y="230"/>
                      <a:pt x="177" y="232"/>
                      <a:pt x="176" y="232"/>
                    </a:cubicBezTo>
                    <a:cubicBezTo>
                      <a:pt x="174" y="234"/>
                      <a:pt x="176" y="235"/>
                      <a:pt x="175" y="238"/>
                    </a:cubicBezTo>
                    <a:cubicBezTo>
                      <a:pt x="175" y="238"/>
                      <a:pt x="172" y="237"/>
                      <a:pt x="172" y="238"/>
                    </a:cubicBezTo>
                    <a:cubicBezTo>
                      <a:pt x="172" y="238"/>
                      <a:pt x="173" y="239"/>
                      <a:pt x="174" y="240"/>
                    </a:cubicBezTo>
                    <a:cubicBezTo>
                      <a:pt x="174" y="243"/>
                      <a:pt x="172" y="243"/>
                      <a:pt x="172" y="245"/>
                    </a:cubicBezTo>
                    <a:cubicBezTo>
                      <a:pt x="172" y="246"/>
                      <a:pt x="173" y="248"/>
                      <a:pt x="174" y="247"/>
                    </a:cubicBezTo>
                    <a:cubicBezTo>
                      <a:pt x="172" y="252"/>
                      <a:pt x="169" y="254"/>
                      <a:pt x="165" y="257"/>
                    </a:cubicBezTo>
                    <a:cubicBezTo>
                      <a:pt x="161" y="257"/>
                      <a:pt x="158" y="254"/>
                      <a:pt x="155" y="252"/>
                    </a:cubicBezTo>
                    <a:cubicBezTo>
                      <a:pt x="151" y="257"/>
                      <a:pt x="143" y="248"/>
                      <a:pt x="144" y="249"/>
                    </a:cubicBezTo>
                    <a:cubicBezTo>
                      <a:pt x="143" y="248"/>
                      <a:pt x="142" y="251"/>
                      <a:pt x="143" y="252"/>
                    </a:cubicBezTo>
                    <a:cubicBezTo>
                      <a:pt x="141" y="251"/>
                      <a:pt x="141" y="249"/>
                      <a:pt x="140" y="247"/>
                    </a:cubicBezTo>
                    <a:cubicBezTo>
                      <a:pt x="139" y="246"/>
                      <a:pt x="135" y="246"/>
                      <a:pt x="136" y="242"/>
                    </a:cubicBezTo>
                    <a:cubicBezTo>
                      <a:pt x="134" y="240"/>
                      <a:pt x="132" y="239"/>
                      <a:pt x="130" y="238"/>
                    </a:cubicBezTo>
                    <a:cubicBezTo>
                      <a:pt x="130" y="236"/>
                      <a:pt x="132" y="237"/>
                      <a:pt x="133" y="236"/>
                    </a:cubicBezTo>
                    <a:cubicBezTo>
                      <a:pt x="132" y="233"/>
                      <a:pt x="129" y="234"/>
                      <a:pt x="127" y="232"/>
                    </a:cubicBezTo>
                    <a:cubicBezTo>
                      <a:pt x="126" y="231"/>
                      <a:pt x="126" y="228"/>
                      <a:pt x="124" y="228"/>
                    </a:cubicBezTo>
                    <a:cubicBezTo>
                      <a:pt x="122" y="231"/>
                      <a:pt x="124" y="226"/>
                      <a:pt x="124" y="226"/>
                    </a:cubicBezTo>
                    <a:cubicBezTo>
                      <a:pt x="124" y="225"/>
                      <a:pt x="122" y="226"/>
                      <a:pt x="122" y="225"/>
                    </a:cubicBezTo>
                    <a:cubicBezTo>
                      <a:pt x="121" y="223"/>
                      <a:pt x="123" y="221"/>
                      <a:pt x="120" y="221"/>
                    </a:cubicBezTo>
                    <a:cubicBezTo>
                      <a:pt x="118" y="221"/>
                      <a:pt x="120" y="215"/>
                      <a:pt x="117" y="218"/>
                    </a:cubicBezTo>
                    <a:cubicBezTo>
                      <a:pt x="116" y="217"/>
                      <a:pt x="116" y="215"/>
                      <a:pt x="113" y="215"/>
                    </a:cubicBezTo>
                    <a:cubicBezTo>
                      <a:pt x="114" y="213"/>
                      <a:pt x="116" y="213"/>
                      <a:pt x="116" y="211"/>
                    </a:cubicBezTo>
                    <a:cubicBezTo>
                      <a:pt x="116" y="209"/>
                      <a:pt x="113" y="210"/>
                      <a:pt x="110" y="210"/>
                    </a:cubicBezTo>
                    <a:cubicBezTo>
                      <a:pt x="109" y="204"/>
                      <a:pt x="110" y="202"/>
                      <a:pt x="112" y="197"/>
                    </a:cubicBezTo>
                    <a:cubicBezTo>
                      <a:pt x="109" y="195"/>
                      <a:pt x="115" y="192"/>
                      <a:pt x="109" y="193"/>
                    </a:cubicBezTo>
                    <a:cubicBezTo>
                      <a:pt x="109" y="191"/>
                      <a:pt x="111" y="192"/>
                      <a:pt x="112" y="191"/>
                    </a:cubicBezTo>
                    <a:cubicBezTo>
                      <a:pt x="112" y="191"/>
                      <a:pt x="112" y="189"/>
                      <a:pt x="112" y="189"/>
                    </a:cubicBezTo>
                    <a:cubicBezTo>
                      <a:pt x="113" y="188"/>
                      <a:pt x="113" y="190"/>
                      <a:pt x="115" y="190"/>
                    </a:cubicBezTo>
                    <a:cubicBezTo>
                      <a:pt x="115" y="182"/>
                      <a:pt x="115" y="182"/>
                      <a:pt x="115" y="182"/>
                    </a:cubicBezTo>
                    <a:cubicBezTo>
                      <a:pt x="117" y="182"/>
                      <a:pt x="118" y="180"/>
                      <a:pt x="119" y="179"/>
                    </a:cubicBezTo>
                    <a:cubicBezTo>
                      <a:pt x="120" y="179"/>
                      <a:pt x="120" y="180"/>
                      <a:pt x="120" y="182"/>
                    </a:cubicBezTo>
                    <a:cubicBezTo>
                      <a:pt x="122" y="181"/>
                      <a:pt x="122" y="178"/>
                      <a:pt x="124" y="179"/>
                    </a:cubicBezTo>
                    <a:cubicBezTo>
                      <a:pt x="126" y="177"/>
                      <a:pt x="123" y="176"/>
                      <a:pt x="123" y="176"/>
                    </a:cubicBezTo>
                    <a:cubicBezTo>
                      <a:pt x="123" y="174"/>
                      <a:pt x="127" y="174"/>
                      <a:pt x="127" y="173"/>
                    </a:cubicBezTo>
                    <a:cubicBezTo>
                      <a:pt x="128" y="171"/>
                      <a:pt x="123" y="170"/>
                      <a:pt x="126" y="166"/>
                    </a:cubicBezTo>
                    <a:cubicBezTo>
                      <a:pt x="120" y="170"/>
                      <a:pt x="128" y="163"/>
                      <a:pt x="119" y="165"/>
                    </a:cubicBezTo>
                    <a:cubicBezTo>
                      <a:pt x="118" y="160"/>
                      <a:pt x="123" y="160"/>
                      <a:pt x="127" y="160"/>
                    </a:cubicBezTo>
                    <a:cubicBezTo>
                      <a:pt x="127" y="159"/>
                      <a:pt x="124" y="160"/>
                      <a:pt x="124" y="158"/>
                    </a:cubicBezTo>
                    <a:cubicBezTo>
                      <a:pt x="125" y="156"/>
                      <a:pt x="122" y="157"/>
                      <a:pt x="122" y="156"/>
                    </a:cubicBezTo>
                    <a:cubicBezTo>
                      <a:pt x="121" y="156"/>
                      <a:pt x="122" y="154"/>
                      <a:pt x="122" y="153"/>
                    </a:cubicBezTo>
                    <a:cubicBezTo>
                      <a:pt x="121" y="153"/>
                      <a:pt x="118" y="151"/>
                      <a:pt x="117" y="151"/>
                    </a:cubicBezTo>
                    <a:cubicBezTo>
                      <a:pt x="116" y="151"/>
                      <a:pt x="115" y="147"/>
                      <a:pt x="113" y="145"/>
                    </a:cubicBezTo>
                    <a:cubicBezTo>
                      <a:pt x="111" y="147"/>
                      <a:pt x="110" y="149"/>
                      <a:pt x="109" y="145"/>
                    </a:cubicBezTo>
                    <a:cubicBezTo>
                      <a:pt x="107" y="145"/>
                      <a:pt x="108" y="148"/>
                      <a:pt x="108" y="149"/>
                    </a:cubicBezTo>
                    <a:cubicBezTo>
                      <a:pt x="101" y="149"/>
                      <a:pt x="101" y="149"/>
                      <a:pt x="101" y="149"/>
                    </a:cubicBezTo>
                    <a:cubicBezTo>
                      <a:pt x="96" y="143"/>
                      <a:pt x="99" y="139"/>
                      <a:pt x="101" y="132"/>
                    </a:cubicBezTo>
                    <a:cubicBezTo>
                      <a:pt x="100" y="131"/>
                      <a:pt x="99" y="130"/>
                      <a:pt x="99" y="128"/>
                    </a:cubicBezTo>
                    <a:cubicBezTo>
                      <a:pt x="98" y="128"/>
                      <a:pt x="98" y="130"/>
                      <a:pt x="98" y="131"/>
                    </a:cubicBezTo>
                    <a:cubicBezTo>
                      <a:pt x="94" y="131"/>
                      <a:pt x="99" y="123"/>
                      <a:pt x="94" y="125"/>
                    </a:cubicBezTo>
                    <a:cubicBezTo>
                      <a:pt x="95" y="123"/>
                      <a:pt x="95" y="122"/>
                      <a:pt x="94" y="120"/>
                    </a:cubicBezTo>
                    <a:cubicBezTo>
                      <a:pt x="93" y="118"/>
                      <a:pt x="91" y="119"/>
                      <a:pt x="89" y="118"/>
                    </a:cubicBezTo>
                    <a:cubicBezTo>
                      <a:pt x="88" y="116"/>
                      <a:pt x="89" y="113"/>
                      <a:pt x="88" y="111"/>
                    </a:cubicBezTo>
                    <a:cubicBezTo>
                      <a:pt x="87" y="109"/>
                      <a:pt x="83" y="109"/>
                      <a:pt x="85" y="106"/>
                    </a:cubicBezTo>
                    <a:cubicBezTo>
                      <a:pt x="83" y="107"/>
                      <a:pt x="82" y="105"/>
                      <a:pt x="81" y="104"/>
                    </a:cubicBezTo>
                    <a:cubicBezTo>
                      <a:pt x="80" y="104"/>
                      <a:pt x="79" y="105"/>
                      <a:pt x="78" y="104"/>
                    </a:cubicBezTo>
                    <a:cubicBezTo>
                      <a:pt x="76" y="102"/>
                      <a:pt x="66" y="103"/>
                      <a:pt x="63" y="99"/>
                    </a:cubicBezTo>
                    <a:cubicBezTo>
                      <a:pt x="58" y="101"/>
                      <a:pt x="46" y="96"/>
                      <a:pt x="43" y="99"/>
                    </a:cubicBezTo>
                    <a:cubicBezTo>
                      <a:pt x="41" y="101"/>
                      <a:pt x="41" y="98"/>
                      <a:pt x="39" y="99"/>
                    </a:cubicBezTo>
                    <a:cubicBezTo>
                      <a:pt x="35" y="99"/>
                      <a:pt x="33" y="102"/>
                      <a:pt x="29" y="102"/>
                    </a:cubicBezTo>
                    <a:cubicBezTo>
                      <a:pt x="29" y="102"/>
                      <a:pt x="28" y="100"/>
                      <a:pt x="28" y="100"/>
                    </a:cubicBezTo>
                    <a:cubicBezTo>
                      <a:pt x="26" y="100"/>
                      <a:pt x="25" y="100"/>
                      <a:pt x="23" y="100"/>
                    </a:cubicBezTo>
                    <a:cubicBezTo>
                      <a:pt x="24" y="98"/>
                      <a:pt x="22" y="97"/>
                      <a:pt x="21" y="96"/>
                    </a:cubicBezTo>
                    <a:cubicBezTo>
                      <a:pt x="20" y="94"/>
                      <a:pt x="24" y="95"/>
                      <a:pt x="25" y="95"/>
                    </a:cubicBezTo>
                    <a:cubicBezTo>
                      <a:pt x="25" y="94"/>
                      <a:pt x="21" y="90"/>
                      <a:pt x="28" y="92"/>
                    </a:cubicBezTo>
                    <a:cubicBezTo>
                      <a:pt x="25" y="88"/>
                      <a:pt x="15" y="93"/>
                      <a:pt x="12" y="89"/>
                    </a:cubicBezTo>
                    <a:cubicBezTo>
                      <a:pt x="15" y="82"/>
                      <a:pt x="24" y="89"/>
                      <a:pt x="29" y="83"/>
                    </a:cubicBezTo>
                    <a:cubicBezTo>
                      <a:pt x="26" y="80"/>
                      <a:pt x="17" y="82"/>
                      <a:pt x="14" y="83"/>
                    </a:cubicBezTo>
                    <a:cubicBezTo>
                      <a:pt x="12" y="81"/>
                      <a:pt x="13" y="81"/>
                      <a:pt x="14" y="79"/>
                    </a:cubicBezTo>
                    <a:cubicBezTo>
                      <a:pt x="12" y="79"/>
                      <a:pt x="12" y="80"/>
                      <a:pt x="12" y="80"/>
                    </a:cubicBezTo>
                    <a:cubicBezTo>
                      <a:pt x="11" y="80"/>
                      <a:pt x="11" y="79"/>
                      <a:pt x="11" y="78"/>
                    </a:cubicBezTo>
                    <a:cubicBezTo>
                      <a:pt x="5" y="79"/>
                      <a:pt x="3" y="76"/>
                      <a:pt x="0" y="75"/>
                    </a:cubicBezTo>
                    <a:cubicBezTo>
                      <a:pt x="2" y="66"/>
                      <a:pt x="13" y="68"/>
                      <a:pt x="21" y="66"/>
                    </a:cubicBezTo>
                    <a:cubicBezTo>
                      <a:pt x="23" y="66"/>
                      <a:pt x="22" y="66"/>
                      <a:pt x="23" y="65"/>
                    </a:cubicBezTo>
                    <a:cubicBezTo>
                      <a:pt x="23" y="65"/>
                      <a:pt x="25" y="64"/>
                      <a:pt x="25" y="64"/>
                    </a:cubicBezTo>
                    <a:cubicBezTo>
                      <a:pt x="29" y="62"/>
                      <a:pt x="34" y="63"/>
                      <a:pt x="36" y="62"/>
                    </a:cubicBezTo>
                    <a:cubicBezTo>
                      <a:pt x="38" y="62"/>
                      <a:pt x="36" y="60"/>
                      <a:pt x="37" y="59"/>
                    </a:cubicBezTo>
                    <a:cubicBezTo>
                      <a:pt x="39" y="59"/>
                      <a:pt x="41" y="59"/>
                      <a:pt x="42" y="58"/>
                    </a:cubicBezTo>
                    <a:cubicBezTo>
                      <a:pt x="43" y="57"/>
                      <a:pt x="44" y="55"/>
                      <a:pt x="46" y="54"/>
                    </a:cubicBezTo>
                    <a:cubicBezTo>
                      <a:pt x="48" y="49"/>
                      <a:pt x="41" y="53"/>
                      <a:pt x="43" y="48"/>
                    </a:cubicBezTo>
                    <a:cubicBezTo>
                      <a:pt x="40" y="47"/>
                      <a:pt x="41" y="51"/>
                      <a:pt x="40" y="51"/>
                    </a:cubicBezTo>
                    <a:cubicBezTo>
                      <a:pt x="39" y="51"/>
                      <a:pt x="33" y="48"/>
                      <a:pt x="29" y="50"/>
                    </a:cubicBezTo>
                    <a:cubicBezTo>
                      <a:pt x="27" y="46"/>
                      <a:pt x="32" y="48"/>
                      <a:pt x="33" y="47"/>
                    </a:cubicBezTo>
                    <a:cubicBezTo>
                      <a:pt x="33" y="47"/>
                      <a:pt x="33" y="46"/>
                      <a:pt x="33" y="45"/>
                    </a:cubicBezTo>
                    <a:cubicBezTo>
                      <a:pt x="34" y="45"/>
                      <a:pt x="36" y="46"/>
                      <a:pt x="36" y="45"/>
                    </a:cubicBezTo>
                    <a:cubicBezTo>
                      <a:pt x="36" y="45"/>
                      <a:pt x="37" y="43"/>
                      <a:pt x="37" y="43"/>
                    </a:cubicBezTo>
                    <a:cubicBezTo>
                      <a:pt x="39" y="42"/>
                      <a:pt x="38" y="44"/>
                      <a:pt x="39" y="44"/>
                    </a:cubicBezTo>
                    <a:cubicBezTo>
                      <a:pt x="39" y="44"/>
                      <a:pt x="44" y="43"/>
                      <a:pt x="43" y="40"/>
                    </a:cubicBezTo>
                    <a:cubicBezTo>
                      <a:pt x="46" y="40"/>
                      <a:pt x="46" y="42"/>
                      <a:pt x="49" y="41"/>
                    </a:cubicBezTo>
                    <a:cubicBezTo>
                      <a:pt x="51" y="41"/>
                      <a:pt x="49" y="40"/>
                      <a:pt x="49" y="40"/>
                    </a:cubicBezTo>
                    <a:cubicBezTo>
                      <a:pt x="49" y="38"/>
                      <a:pt x="52" y="38"/>
                      <a:pt x="52" y="36"/>
                    </a:cubicBezTo>
                    <a:cubicBezTo>
                      <a:pt x="61" y="36"/>
                      <a:pt x="61" y="36"/>
                      <a:pt x="61" y="36"/>
                    </a:cubicBezTo>
                    <a:cubicBezTo>
                      <a:pt x="64" y="35"/>
                      <a:pt x="62" y="30"/>
                      <a:pt x="63" y="27"/>
                    </a:cubicBezTo>
                    <a:cubicBezTo>
                      <a:pt x="68" y="28"/>
                      <a:pt x="72" y="30"/>
                      <a:pt x="77" y="27"/>
                    </a:cubicBezTo>
                    <a:cubicBezTo>
                      <a:pt x="77" y="26"/>
                      <a:pt x="75" y="26"/>
                      <a:pt x="74" y="26"/>
                    </a:cubicBezTo>
                    <a:cubicBezTo>
                      <a:pt x="75" y="24"/>
                      <a:pt x="80" y="25"/>
                      <a:pt x="82" y="23"/>
                    </a:cubicBezTo>
                    <a:cubicBezTo>
                      <a:pt x="86" y="21"/>
                      <a:pt x="97" y="22"/>
                      <a:pt x="105" y="22"/>
                    </a:cubicBezTo>
                    <a:cubicBezTo>
                      <a:pt x="107" y="21"/>
                      <a:pt x="107" y="20"/>
                      <a:pt x="109" y="20"/>
                    </a:cubicBezTo>
                    <a:cubicBezTo>
                      <a:pt x="113" y="20"/>
                      <a:pt x="116" y="22"/>
                      <a:pt x="119" y="20"/>
                    </a:cubicBezTo>
                    <a:cubicBezTo>
                      <a:pt x="118" y="21"/>
                      <a:pt x="120" y="25"/>
                      <a:pt x="120" y="24"/>
                    </a:cubicBezTo>
                    <a:cubicBezTo>
                      <a:pt x="122" y="22"/>
                      <a:pt x="121" y="24"/>
                      <a:pt x="124" y="27"/>
                    </a:cubicBezTo>
                    <a:cubicBezTo>
                      <a:pt x="127" y="27"/>
                      <a:pt x="122" y="23"/>
                      <a:pt x="129" y="24"/>
                    </a:cubicBezTo>
                    <a:cubicBezTo>
                      <a:pt x="126" y="22"/>
                      <a:pt x="131" y="19"/>
                      <a:pt x="124" y="19"/>
                    </a:cubicBezTo>
                    <a:cubicBezTo>
                      <a:pt x="125" y="16"/>
                      <a:pt x="135" y="11"/>
                      <a:pt x="136" y="17"/>
                    </a:cubicBezTo>
                    <a:cubicBezTo>
                      <a:pt x="140" y="18"/>
                      <a:pt x="139" y="15"/>
                      <a:pt x="143" y="17"/>
                    </a:cubicBezTo>
                    <a:cubicBezTo>
                      <a:pt x="144" y="18"/>
                      <a:pt x="145" y="19"/>
                      <a:pt x="147" y="20"/>
                    </a:cubicBezTo>
                    <a:cubicBezTo>
                      <a:pt x="149" y="21"/>
                      <a:pt x="153" y="22"/>
                      <a:pt x="158" y="23"/>
                    </a:cubicBezTo>
                    <a:cubicBezTo>
                      <a:pt x="158" y="22"/>
                      <a:pt x="156" y="22"/>
                      <a:pt x="155" y="22"/>
                    </a:cubicBezTo>
                    <a:cubicBezTo>
                      <a:pt x="156" y="20"/>
                      <a:pt x="157" y="19"/>
                      <a:pt x="160" y="19"/>
                    </a:cubicBezTo>
                    <a:cubicBezTo>
                      <a:pt x="157" y="16"/>
                      <a:pt x="152" y="15"/>
                      <a:pt x="147" y="15"/>
                    </a:cubicBezTo>
                    <a:cubicBezTo>
                      <a:pt x="147" y="11"/>
                      <a:pt x="153" y="12"/>
                      <a:pt x="157" y="12"/>
                    </a:cubicBezTo>
                    <a:cubicBezTo>
                      <a:pt x="157" y="9"/>
                      <a:pt x="155" y="9"/>
                      <a:pt x="153" y="9"/>
                    </a:cubicBezTo>
                    <a:cubicBezTo>
                      <a:pt x="156" y="3"/>
                      <a:pt x="161" y="8"/>
                      <a:pt x="165" y="9"/>
                    </a:cubicBezTo>
                    <a:cubicBezTo>
                      <a:pt x="168" y="9"/>
                      <a:pt x="168" y="7"/>
                      <a:pt x="171" y="8"/>
                    </a:cubicBezTo>
                    <a:cubicBezTo>
                      <a:pt x="178" y="8"/>
                      <a:pt x="182" y="11"/>
                      <a:pt x="188" y="8"/>
                    </a:cubicBezTo>
                    <a:cubicBezTo>
                      <a:pt x="190" y="6"/>
                      <a:pt x="193" y="7"/>
                      <a:pt x="196" y="6"/>
                    </a:cubicBezTo>
                    <a:cubicBezTo>
                      <a:pt x="198" y="6"/>
                      <a:pt x="197" y="4"/>
                      <a:pt x="197" y="2"/>
                    </a:cubicBezTo>
                    <a:cubicBezTo>
                      <a:pt x="200" y="2"/>
                      <a:pt x="202" y="2"/>
                      <a:pt x="204" y="2"/>
                    </a:cubicBezTo>
                    <a:cubicBezTo>
                      <a:pt x="206" y="2"/>
                      <a:pt x="207" y="1"/>
                      <a:pt x="209" y="1"/>
                    </a:cubicBezTo>
                    <a:cubicBezTo>
                      <a:pt x="212" y="1"/>
                      <a:pt x="215" y="3"/>
                      <a:pt x="221" y="2"/>
                    </a:cubicBezTo>
                    <a:cubicBezTo>
                      <a:pt x="225" y="1"/>
                      <a:pt x="234" y="0"/>
                      <a:pt x="242" y="1"/>
                    </a:cubicBezTo>
                    <a:cubicBezTo>
                      <a:pt x="245" y="1"/>
                      <a:pt x="245" y="2"/>
                      <a:pt x="246" y="2"/>
                    </a:cubicBezTo>
                    <a:cubicBezTo>
                      <a:pt x="255" y="4"/>
                      <a:pt x="262" y="1"/>
                      <a:pt x="262" y="8"/>
                    </a:cubicBezTo>
                    <a:cubicBezTo>
                      <a:pt x="266" y="9"/>
                      <a:pt x="266" y="6"/>
                      <a:pt x="269" y="6"/>
                    </a:cubicBezTo>
                    <a:cubicBezTo>
                      <a:pt x="269" y="11"/>
                      <a:pt x="274" y="10"/>
                      <a:pt x="276" y="12"/>
                    </a:cubicBezTo>
                    <a:cubicBezTo>
                      <a:pt x="280" y="13"/>
                      <a:pt x="280" y="10"/>
                      <a:pt x="283" y="10"/>
                    </a:cubicBezTo>
                    <a:cubicBezTo>
                      <a:pt x="282" y="15"/>
                      <a:pt x="289" y="12"/>
                      <a:pt x="291" y="13"/>
                    </a:cubicBezTo>
                    <a:cubicBezTo>
                      <a:pt x="289" y="16"/>
                      <a:pt x="289" y="14"/>
                      <a:pt x="290" y="19"/>
                    </a:cubicBezTo>
                    <a:cubicBezTo>
                      <a:pt x="288" y="17"/>
                      <a:pt x="287" y="18"/>
                      <a:pt x="287" y="20"/>
                    </a:cubicBezTo>
                    <a:cubicBezTo>
                      <a:pt x="272" y="21"/>
                      <a:pt x="254" y="22"/>
                      <a:pt x="244" y="23"/>
                    </a:cubicBezTo>
                    <a:cubicBezTo>
                      <a:pt x="243" y="23"/>
                      <a:pt x="242" y="24"/>
                      <a:pt x="242" y="24"/>
                    </a:cubicBezTo>
                    <a:cubicBezTo>
                      <a:pt x="241" y="24"/>
                      <a:pt x="242" y="23"/>
                      <a:pt x="242" y="23"/>
                    </a:cubicBezTo>
                    <a:cubicBezTo>
                      <a:pt x="243" y="22"/>
                      <a:pt x="240" y="21"/>
                      <a:pt x="239" y="22"/>
                    </a:cubicBezTo>
                    <a:cubicBezTo>
                      <a:pt x="239" y="22"/>
                      <a:pt x="240" y="24"/>
                      <a:pt x="239" y="24"/>
                    </a:cubicBezTo>
                    <a:cubicBezTo>
                      <a:pt x="237" y="25"/>
                      <a:pt x="234" y="24"/>
                      <a:pt x="232" y="26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5"/>
              <p:cNvSpPr/>
              <p:nvPr/>
            </p:nvSpPr>
            <p:spPr>
              <a:xfrm>
                <a:off x="2419350" y="731837"/>
                <a:ext cx="633413" cy="346075"/>
              </a:xfrm>
              <a:custGeom>
                <a:avLst/>
                <a:gdLst/>
                <a:ahLst/>
                <a:cxnLst/>
                <a:rect l="l" t="t" r="r" b="b"/>
                <a:pathLst>
                  <a:path w="169" h="92" extrusionOk="0">
                    <a:moveTo>
                      <a:pt x="158" y="3"/>
                    </a:moveTo>
                    <a:cubicBezTo>
                      <a:pt x="156" y="6"/>
                      <a:pt x="158" y="5"/>
                      <a:pt x="158" y="9"/>
                    </a:cubicBezTo>
                    <a:cubicBezTo>
                      <a:pt x="169" y="9"/>
                      <a:pt x="169" y="9"/>
                      <a:pt x="169" y="9"/>
                    </a:cubicBezTo>
                    <a:cubicBezTo>
                      <a:pt x="169" y="11"/>
                      <a:pt x="167" y="12"/>
                      <a:pt x="168" y="15"/>
                    </a:cubicBezTo>
                    <a:cubicBezTo>
                      <a:pt x="167" y="15"/>
                      <a:pt x="164" y="14"/>
                      <a:pt x="164" y="15"/>
                    </a:cubicBezTo>
                    <a:cubicBezTo>
                      <a:pt x="163" y="15"/>
                      <a:pt x="164" y="17"/>
                      <a:pt x="164" y="17"/>
                    </a:cubicBezTo>
                    <a:cubicBezTo>
                      <a:pt x="161" y="18"/>
                      <a:pt x="158" y="19"/>
                      <a:pt x="158" y="17"/>
                    </a:cubicBezTo>
                    <a:cubicBezTo>
                      <a:pt x="156" y="17"/>
                      <a:pt x="157" y="20"/>
                      <a:pt x="157" y="20"/>
                    </a:cubicBezTo>
                    <a:cubicBezTo>
                      <a:pt x="155" y="21"/>
                      <a:pt x="151" y="19"/>
                      <a:pt x="151" y="22"/>
                    </a:cubicBezTo>
                    <a:cubicBezTo>
                      <a:pt x="146" y="21"/>
                      <a:pt x="140" y="20"/>
                      <a:pt x="137" y="24"/>
                    </a:cubicBezTo>
                    <a:cubicBezTo>
                      <a:pt x="138" y="28"/>
                      <a:pt x="144" y="24"/>
                      <a:pt x="145" y="23"/>
                    </a:cubicBezTo>
                    <a:cubicBezTo>
                      <a:pt x="147" y="24"/>
                      <a:pt x="145" y="25"/>
                      <a:pt x="145" y="27"/>
                    </a:cubicBezTo>
                    <a:cubicBezTo>
                      <a:pt x="140" y="27"/>
                      <a:pt x="137" y="29"/>
                      <a:pt x="133" y="30"/>
                    </a:cubicBezTo>
                    <a:cubicBezTo>
                      <a:pt x="131" y="31"/>
                      <a:pt x="129" y="32"/>
                      <a:pt x="128" y="34"/>
                    </a:cubicBezTo>
                    <a:cubicBezTo>
                      <a:pt x="127" y="35"/>
                      <a:pt x="125" y="34"/>
                      <a:pt x="124" y="34"/>
                    </a:cubicBezTo>
                    <a:cubicBezTo>
                      <a:pt x="123" y="35"/>
                      <a:pt x="124" y="36"/>
                      <a:pt x="123" y="37"/>
                    </a:cubicBezTo>
                    <a:cubicBezTo>
                      <a:pt x="121" y="38"/>
                      <a:pt x="119" y="36"/>
                      <a:pt x="119" y="38"/>
                    </a:cubicBezTo>
                    <a:cubicBezTo>
                      <a:pt x="119" y="40"/>
                      <a:pt x="115" y="39"/>
                      <a:pt x="114" y="41"/>
                    </a:cubicBezTo>
                    <a:cubicBezTo>
                      <a:pt x="114" y="44"/>
                      <a:pt x="111" y="42"/>
                      <a:pt x="109" y="44"/>
                    </a:cubicBezTo>
                    <a:cubicBezTo>
                      <a:pt x="107" y="46"/>
                      <a:pt x="104" y="45"/>
                      <a:pt x="100" y="47"/>
                    </a:cubicBezTo>
                    <a:cubicBezTo>
                      <a:pt x="100" y="47"/>
                      <a:pt x="101" y="48"/>
                      <a:pt x="99" y="48"/>
                    </a:cubicBezTo>
                    <a:cubicBezTo>
                      <a:pt x="96" y="48"/>
                      <a:pt x="98" y="49"/>
                      <a:pt x="96" y="51"/>
                    </a:cubicBezTo>
                    <a:cubicBezTo>
                      <a:pt x="96" y="51"/>
                      <a:pt x="95" y="51"/>
                      <a:pt x="95" y="51"/>
                    </a:cubicBezTo>
                    <a:cubicBezTo>
                      <a:pt x="94" y="51"/>
                      <a:pt x="91" y="54"/>
                      <a:pt x="86" y="52"/>
                    </a:cubicBezTo>
                    <a:cubicBezTo>
                      <a:pt x="87" y="54"/>
                      <a:pt x="92" y="55"/>
                      <a:pt x="86" y="55"/>
                    </a:cubicBezTo>
                    <a:cubicBezTo>
                      <a:pt x="87" y="58"/>
                      <a:pt x="93" y="56"/>
                      <a:pt x="92" y="61"/>
                    </a:cubicBezTo>
                    <a:cubicBezTo>
                      <a:pt x="89" y="58"/>
                      <a:pt x="89" y="61"/>
                      <a:pt x="89" y="65"/>
                    </a:cubicBezTo>
                    <a:cubicBezTo>
                      <a:pt x="86" y="61"/>
                      <a:pt x="85" y="66"/>
                      <a:pt x="82" y="68"/>
                    </a:cubicBezTo>
                    <a:cubicBezTo>
                      <a:pt x="79" y="70"/>
                      <a:pt x="76" y="68"/>
                      <a:pt x="74" y="71"/>
                    </a:cubicBezTo>
                    <a:cubicBezTo>
                      <a:pt x="73" y="72"/>
                      <a:pt x="75" y="72"/>
                      <a:pt x="75" y="72"/>
                    </a:cubicBezTo>
                    <a:cubicBezTo>
                      <a:pt x="75" y="73"/>
                      <a:pt x="70" y="74"/>
                      <a:pt x="74" y="75"/>
                    </a:cubicBezTo>
                    <a:cubicBezTo>
                      <a:pt x="72" y="79"/>
                      <a:pt x="64" y="76"/>
                      <a:pt x="63" y="81"/>
                    </a:cubicBezTo>
                    <a:cubicBezTo>
                      <a:pt x="65" y="83"/>
                      <a:pt x="69" y="84"/>
                      <a:pt x="74" y="83"/>
                    </a:cubicBezTo>
                    <a:cubicBezTo>
                      <a:pt x="75" y="88"/>
                      <a:pt x="67" y="84"/>
                      <a:pt x="67" y="88"/>
                    </a:cubicBezTo>
                    <a:cubicBezTo>
                      <a:pt x="67" y="90"/>
                      <a:pt x="65" y="87"/>
                      <a:pt x="64" y="88"/>
                    </a:cubicBezTo>
                    <a:cubicBezTo>
                      <a:pt x="61" y="88"/>
                      <a:pt x="59" y="92"/>
                      <a:pt x="55" y="90"/>
                    </a:cubicBezTo>
                    <a:cubicBezTo>
                      <a:pt x="55" y="89"/>
                      <a:pt x="52" y="89"/>
                      <a:pt x="53" y="86"/>
                    </a:cubicBezTo>
                    <a:cubicBezTo>
                      <a:pt x="46" y="85"/>
                      <a:pt x="41" y="88"/>
                      <a:pt x="34" y="86"/>
                    </a:cubicBezTo>
                    <a:cubicBezTo>
                      <a:pt x="34" y="86"/>
                      <a:pt x="33" y="85"/>
                      <a:pt x="33" y="85"/>
                    </a:cubicBezTo>
                    <a:cubicBezTo>
                      <a:pt x="31" y="85"/>
                      <a:pt x="30" y="87"/>
                      <a:pt x="27" y="88"/>
                    </a:cubicBezTo>
                    <a:cubicBezTo>
                      <a:pt x="21" y="89"/>
                      <a:pt x="15" y="86"/>
                      <a:pt x="8" y="85"/>
                    </a:cubicBezTo>
                    <a:cubicBezTo>
                      <a:pt x="10" y="82"/>
                      <a:pt x="13" y="80"/>
                      <a:pt x="18" y="81"/>
                    </a:cubicBezTo>
                    <a:cubicBezTo>
                      <a:pt x="21" y="80"/>
                      <a:pt x="18" y="74"/>
                      <a:pt x="20" y="73"/>
                    </a:cubicBezTo>
                    <a:cubicBezTo>
                      <a:pt x="24" y="75"/>
                      <a:pt x="24" y="72"/>
                      <a:pt x="27" y="72"/>
                    </a:cubicBezTo>
                    <a:cubicBezTo>
                      <a:pt x="27" y="77"/>
                      <a:pt x="33" y="76"/>
                      <a:pt x="37" y="76"/>
                    </a:cubicBezTo>
                    <a:cubicBezTo>
                      <a:pt x="40" y="76"/>
                      <a:pt x="36" y="74"/>
                      <a:pt x="39" y="72"/>
                    </a:cubicBezTo>
                    <a:cubicBezTo>
                      <a:pt x="38" y="69"/>
                      <a:pt x="30" y="73"/>
                      <a:pt x="33" y="67"/>
                    </a:cubicBezTo>
                    <a:cubicBezTo>
                      <a:pt x="27" y="68"/>
                      <a:pt x="25" y="70"/>
                      <a:pt x="19" y="68"/>
                    </a:cubicBezTo>
                    <a:cubicBezTo>
                      <a:pt x="20" y="65"/>
                      <a:pt x="23" y="64"/>
                      <a:pt x="26" y="64"/>
                    </a:cubicBezTo>
                    <a:cubicBezTo>
                      <a:pt x="27" y="62"/>
                      <a:pt x="29" y="61"/>
                      <a:pt x="30" y="59"/>
                    </a:cubicBezTo>
                    <a:cubicBezTo>
                      <a:pt x="32" y="60"/>
                      <a:pt x="33" y="59"/>
                      <a:pt x="33" y="58"/>
                    </a:cubicBezTo>
                    <a:cubicBezTo>
                      <a:pt x="36" y="58"/>
                      <a:pt x="38" y="58"/>
                      <a:pt x="40" y="59"/>
                    </a:cubicBezTo>
                    <a:cubicBezTo>
                      <a:pt x="42" y="59"/>
                      <a:pt x="44" y="57"/>
                      <a:pt x="44" y="55"/>
                    </a:cubicBezTo>
                    <a:cubicBezTo>
                      <a:pt x="44" y="53"/>
                      <a:pt x="41" y="55"/>
                      <a:pt x="40" y="54"/>
                    </a:cubicBezTo>
                    <a:cubicBezTo>
                      <a:pt x="40" y="53"/>
                      <a:pt x="39" y="50"/>
                      <a:pt x="39" y="50"/>
                    </a:cubicBezTo>
                    <a:cubicBezTo>
                      <a:pt x="38" y="49"/>
                      <a:pt x="37" y="48"/>
                      <a:pt x="37" y="47"/>
                    </a:cubicBezTo>
                    <a:cubicBezTo>
                      <a:pt x="36" y="48"/>
                      <a:pt x="35" y="48"/>
                      <a:pt x="33" y="48"/>
                    </a:cubicBezTo>
                    <a:cubicBezTo>
                      <a:pt x="34" y="45"/>
                      <a:pt x="33" y="44"/>
                      <a:pt x="30" y="44"/>
                    </a:cubicBezTo>
                    <a:cubicBezTo>
                      <a:pt x="32" y="42"/>
                      <a:pt x="33" y="39"/>
                      <a:pt x="37" y="40"/>
                    </a:cubicBezTo>
                    <a:cubicBezTo>
                      <a:pt x="41" y="40"/>
                      <a:pt x="40" y="45"/>
                      <a:pt x="46" y="43"/>
                    </a:cubicBezTo>
                    <a:cubicBezTo>
                      <a:pt x="45" y="44"/>
                      <a:pt x="46" y="45"/>
                      <a:pt x="47" y="45"/>
                    </a:cubicBezTo>
                    <a:cubicBezTo>
                      <a:pt x="52" y="47"/>
                      <a:pt x="49" y="41"/>
                      <a:pt x="51" y="40"/>
                    </a:cubicBezTo>
                    <a:cubicBezTo>
                      <a:pt x="58" y="38"/>
                      <a:pt x="65" y="36"/>
                      <a:pt x="68" y="31"/>
                    </a:cubicBezTo>
                    <a:cubicBezTo>
                      <a:pt x="68" y="28"/>
                      <a:pt x="66" y="33"/>
                      <a:pt x="63" y="31"/>
                    </a:cubicBezTo>
                    <a:cubicBezTo>
                      <a:pt x="60" y="33"/>
                      <a:pt x="57" y="33"/>
                      <a:pt x="55" y="36"/>
                    </a:cubicBezTo>
                    <a:cubicBezTo>
                      <a:pt x="52" y="34"/>
                      <a:pt x="45" y="36"/>
                      <a:pt x="39" y="36"/>
                    </a:cubicBezTo>
                    <a:cubicBezTo>
                      <a:pt x="35" y="35"/>
                      <a:pt x="33" y="33"/>
                      <a:pt x="29" y="36"/>
                    </a:cubicBezTo>
                    <a:cubicBezTo>
                      <a:pt x="28" y="31"/>
                      <a:pt x="24" y="36"/>
                      <a:pt x="22" y="31"/>
                    </a:cubicBezTo>
                    <a:cubicBezTo>
                      <a:pt x="20" y="34"/>
                      <a:pt x="16" y="30"/>
                      <a:pt x="11" y="31"/>
                    </a:cubicBezTo>
                    <a:cubicBezTo>
                      <a:pt x="12" y="27"/>
                      <a:pt x="6" y="29"/>
                      <a:pt x="5" y="27"/>
                    </a:cubicBezTo>
                    <a:cubicBezTo>
                      <a:pt x="4" y="23"/>
                      <a:pt x="8" y="25"/>
                      <a:pt x="9" y="23"/>
                    </a:cubicBezTo>
                    <a:cubicBezTo>
                      <a:pt x="9" y="19"/>
                      <a:pt x="0" y="25"/>
                      <a:pt x="2" y="19"/>
                    </a:cubicBezTo>
                    <a:cubicBezTo>
                      <a:pt x="8" y="17"/>
                      <a:pt x="19" y="16"/>
                      <a:pt x="29" y="15"/>
                    </a:cubicBezTo>
                    <a:cubicBezTo>
                      <a:pt x="30" y="15"/>
                      <a:pt x="30" y="13"/>
                      <a:pt x="30" y="12"/>
                    </a:cubicBezTo>
                    <a:cubicBezTo>
                      <a:pt x="38" y="13"/>
                      <a:pt x="43" y="10"/>
                      <a:pt x="47" y="12"/>
                    </a:cubicBezTo>
                    <a:cubicBezTo>
                      <a:pt x="48" y="11"/>
                      <a:pt x="49" y="9"/>
                      <a:pt x="50" y="8"/>
                    </a:cubicBezTo>
                    <a:cubicBezTo>
                      <a:pt x="58" y="7"/>
                      <a:pt x="66" y="5"/>
                      <a:pt x="72" y="6"/>
                    </a:cubicBezTo>
                    <a:cubicBezTo>
                      <a:pt x="74" y="6"/>
                      <a:pt x="73" y="4"/>
                      <a:pt x="74" y="3"/>
                    </a:cubicBezTo>
                    <a:cubicBezTo>
                      <a:pt x="79" y="4"/>
                      <a:pt x="87" y="2"/>
                      <a:pt x="91" y="5"/>
                    </a:cubicBezTo>
                    <a:cubicBezTo>
                      <a:pt x="91" y="2"/>
                      <a:pt x="97" y="5"/>
                      <a:pt x="98" y="2"/>
                    </a:cubicBezTo>
                    <a:cubicBezTo>
                      <a:pt x="101" y="3"/>
                      <a:pt x="106" y="4"/>
                      <a:pt x="112" y="3"/>
                    </a:cubicBezTo>
                    <a:cubicBezTo>
                      <a:pt x="112" y="2"/>
                      <a:pt x="111" y="2"/>
                      <a:pt x="110" y="2"/>
                    </a:cubicBezTo>
                    <a:cubicBezTo>
                      <a:pt x="110" y="0"/>
                      <a:pt x="112" y="1"/>
                      <a:pt x="112" y="2"/>
                    </a:cubicBezTo>
                    <a:cubicBezTo>
                      <a:pt x="118" y="3"/>
                      <a:pt x="128" y="1"/>
                      <a:pt x="134" y="2"/>
                    </a:cubicBezTo>
                    <a:cubicBezTo>
                      <a:pt x="134" y="2"/>
                      <a:pt x="134" y="5"/>
                      <a:pt x="134" y="5"/>
                    </a:cubicBezTo>
                    <a:cubicBezTo>
                      <a:pt x="145" y="5"/>
                      <a:pt x="146" y="3"/>
                      <a:pt x="158" y="3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5"/>
              <p:cNvSpPr/>
              <p:nvPr/>
            </p:nvSpPr>
            <p:spPr>
              <a:xfrm>
                <a:off x="4767262" y="863600"/>
                <a:ext cx="18415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49" h="17" extrusionOk="0">
                    <a:moveTo>
                      <a:pt x="13" y="2"/>
                    </a:moveTo>
                    <a:cubicBezTo>
                      <a:pt x="15" y="2"/>
                      <a:pt x="14" y="3"/>
                      <a:pt x="13" y="3"/>
                    </a:cubicBezTo>
                    <a:cubicBezTo>
                      <a:pt x="13" y="7"/>
                      <a:pt x="19" y="3"/>
                      <a:pt x="17" y="8"/>
                    </a:cubicBezTo>
                    <a:cubicBezTo>
                      <a:pt x="20" y="8"/>
                      <a:pt x="19" y="5"/>
                      <a:pt x="22" y="5"/>
                    </a:cubicBezTo>
                    <a:cubicBezTo>
                      <a:pt x="25" y="8"/>
                      <a:pt x="28" y="2"/>
                      <a:pt x="29" y="8"/>
                    </a:cubicBezTo>
                    <a:cubicBezTo>
                      <a:pt x="32" y="6"/>
                      <a:pt x="37" y="6"/>
                      <a:pt x="41" y="5"/>
                    </a:cubicBezTo>
                    <a:cubicBezTo>
                      <a:pt x="40" y="9"/>
                      <a:pt x="48" y="4"/>
                      <a:pt x="47" y="8"/>
                    </a:cubicBezTo>
                    <a:cubicBezTo>
                      <a:pt x="49" y="12"/>
                      <a:pt x="38" y="10"/>
                      <a:pt x="44" y="13"/>
                    </a:cubicBezTo>
                    <a:cubicBezTo>
                      <a:pt x="42" y="16"/>
                      <a:pt x="35" y="14"/>
                      <a:pt x="31" y="15"/>
                    </a:cubicBezTo>
                    <a:cubicBezTo>
                      <a:pt x="28" y="15"/>
                      <a:pt x="26" y="16"/>
                      <a:pt x="23" y="17"/>
                    </a:cubicBezTo>
                    <a:cubicBezTo>
                      <a:pt x="17" y="15"/>
                      <a:pt x="12" y="13"/>
                      <a:pt x="9" y="8"/>
                    </a:cubicBezTo>
                    <a:cubicBezTo>
                      <a:pt x="7" y="7"/>
                      <a:pt x="2" y="9"/>
                      <a:pt x="2" y="6"/>
                    </a:cubicBezTo>
                    <a:cubicBezTo>
                      <a:pt x="0" y="0"/>
                      <a:pt x="12" y="6"/>
                      <a:pt x="13" y="2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5"/>
              <p:cNvSpPr/>
              <p:nvPr/>
            </p:nvSpPr>
            <p:spPr>
              <a:xfrm>
                <a:off x="1931987" y="954087"/>
                <a:ext cx="82550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22" h="6" extrusionOk="0">
                    <a:moveTo>
                      <a:pt x="21" y="0"/>
                    </a:moveTo>
                    <a:cubicBezTo>
                      <a:pt x="22" y="5"/>
                      <a:pt x="16" y="4"/>
                      <a:pt x="13" y="5"/>
                    </a:cubicBezTo>
                    <a:cubicBezTo>
                      <a:pt x="12" y="5"/>
                      <a:pt x="12" y="6"/>
                      <a:pt x="10" y="6"/>
                    </a:cubicBezTo>
                    <a:cubicBezTo>
                      <a:pt x="8" y="6"/>
                      <a:pt x="5" y="4"/>
                      <a:pt x="5" y="6"/>
                    </a:cubicBezTo>
                    <a:cubicBezTo>
                      <a:pt x="0" y="6"/>
                      <a:pt x="7" y="2"/>
                      <a:pt x="7" y="2"/>
                    </a:cubicBezTo>
                    <a:cubicBezTo>
                      <a:pt x="10" y="5"/>
                      <a:pt x="16" y="0"/>
                      <a:pt x="21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5"/>
              <p:cNvSpPr/>
              <p:nvPr/>
            </p:nvSpPr>
            <p:spPr>
              <a:xfrm>
                <a:off x="2265362" y="954087"/>
                <a:ext cx="76200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20" h="13" extrusionOk="0">
                    <a:moveTo>
                      <a:pt x="10" y="0"/>
                    </a:moveTo>
                    <a:cubicBezTo>
                      <a:pt x="9" y="2"/>
                      <a:pt x="8" y="2"/>
                      <a:pt x="7" y="2"/>
                    </a:cubicBezTo>
                    <a:cubicBezTo>
                      <a:pt x="6" y="6"/>
                      <a:pt x="16" y="0"/>
                      <a:pt x="14" y="6"/>
                    </a:cubicBezTo>
                    <a:cubicBezTo>
                      <a:pt x="15" y="6"/>
                      <a:pt x="16" y="6"/>
                      <a:pt x="17" y="5"/>
                    </a:cubicBezTo>
                    <a:cubicBezTo>
                      <a:pt x="20" y="9"/>
                      <a:pt x="9" y="9"/>
                      <a:pt x="8" y="13"/>
                    </a:cubicBezTo>
                    <a:cubicBezTo>
                      <a:pt x="5" y="11"/>
                      <a:pt x="5" y="4"/>
                      <a:pt x="0" y="3"/>
                    </a:cubicBezTo>
                    <a:cubicBezTo>
                      <a:pt x="1" y="1"/>
                      <a:pt x="7" y="2"/>
                      <a:pt x="10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5"/>
              <p:cNvSpPr/>
              <p:nvPr/>
            </p:nvSpPr>
            <p:spPr>
              <a:xfrm>
                <a:off x="3990975" y="1009651"/>
                <a:ext cx="4443413" cy="2914651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777" extrusionOk="0">
                    <a:moveTo>
                      <a:pt x="714" y="8"/>
                    </a:moveTo>
                    <a:cubicBezTo>
                      <a:pt x="714" y="10"/>
                      <a:pt x="716" y="9"/>
                      <a:pt x="718" y="9"/>
                    </a:cubicBezTo>
                    <a:cubicBezTo>
                      <a:pt x="718" y="11"/>
                      <a:pt x="716" y="11"/>
                      <a:pt x="714" y="11"/>
                    </a:cubicBezTo>
                    <a:cubicBezTo>
                      <a:pt x="720" y="17"/>
                      <a:pt x="726" y="8"/>
                      <a:pt x="736" y="11"/>
                    </a:cubicBezTo>
                    <a:cubicBezTo>
                      <a:pt x="739" y="14"/>
                      <a:pt x="743" y="17"/>
                      <a:pt x="748" y="18"/>
                    </a:cubicBezTo>
                    <a:cubicBezTo>
                      <a:pt x="748" y="20"/>
                      <a:pt x="747" y="22"/>
                      <a:pt x="748" y="23"/>
                    </a:cubicBezTo>
                    <a:cubicBezTo>
                      <a:pt x="748" y="25"/>
                      <a:pt x="751" y="25"/>
                      <a:pt x="750" y="28"/>
                    </a:cubicBezTo>
                    <a:cubicBezTo>
                      <a:pt x="747" y="27"/>
                      <a:pt x="748" y="30"/>
                      <a:pt x="748" y="32"/>
                    </a:cubicBezTo>
                    <a:cubicBezTo>
                      <a:pt x="746" y="31"/>
                      <a:pt x="744" y="30"/>
                      <a:pt x="742" y="30"/>
                    </a:cubicBezTo>
                    <a:cubicBezTo>
                      <a:pt x="740" y="31"/>
                      <a:pt x="742" y="33"/>
                      <a:pt x="741" y="33"/>
                    </a:cubicBezTo>
                    <a:cubicBezTo>
                      <a:pt x="740" y="33"/>
                      <a:pt x="739" y="32"/>
                      <a:pt x="738" y="32"/>
                    </a:cubicBezTo>
                    <a:cubicBezTo>
                      <a:pt x="737" y="32"/>
                      <a:pt x="734" y="34"/>
                      <a:pt x="729" y="33"/>
                    </a:cubicBezTo>
                    <a:cubicBezTo>
                      <a:pt x="728" y="33"/>
                      <a:pt x="729" y="35"/>
                      <a:pt x="728" y="36"/>
                    </a:cubicBezTo>
                    <a:cubicBezTo>
                      <a:pt x="728" y="36"/>
                      <a:pt x="725" y="36"/>
                      <a:pt x="725" y="36"/>
                    </a:cubicBezTo>
                    <a:cubicBezTo>
                      <a:pt x="724" y="37"/>
                      <a:pt x="727" y="38"/>
                      <a:pt x="725" y="42"/>
                    </a:cubicBezTo>
                    <a:cubicBezTo>
                      <a:pt x="724" y="39"/>
                      <a:pt x="718" y="42"/>
                      <a:pt x="721" y="43"/>
                    </a:cubicBezTo>
                    <a:cubicBezTo>
                      <a:pt x="718" y="46"/>
                      <a:pt x="713" y="44"/>
                      <a:pt x="710" y="46"/>
                    </a:cubicBezTo>
                    <a:cubicBezTo>
                      <a:pt x="707" y="47"/>
                      <a:pt x="706" y="51"/>
                      <a:pt x="703" y="50"/>
                    </a:cubicBezTo>
                    <a:cubicBezTo>
                      <a:pt x="703" y="52"/>
                      <a:pt x="703" y="54"/>
                      <a:pt x="701" y="54"/>
                    </a:cubicBezTo>
                    <a:cubicBezTo>
                      <a:pt x="702" y="56"/>
                      <a:pt x="703" y="54"/>
                      <a:pt x="704" y="54"/>
                    </a:cubicBezTo>
                    <a:cubicBezTo>
                      <a:pt x="708" y="54"/>
                      <a:pt x="710" y="51"/>
                      <a:pt x="712" y="50"/>
                    </a:cubicBezTo>
                    <a:cubicBezTo>
                      <a:pt x="715" y="49"/>
                      <a:pt x="715" y="52"/>
                      <a:pt x="717" y="51"/>
                    </a:cubicBezTo>
                    <a:cubicBezTo>
                      <a:pt x="718" y="51"/>
                      <a:pt x="718" y="49"/>
                      <a:pt x="720" y="49"/>
                    </a:cubicBezTo>
                    <a:cubicBezTo>
                      <a:pt x="722" y="47"/>
                      <a:pt x="726" y="49"/>
                      <a:pt x="729" y="47"/>
                    </a:cubicBezTo>
                    <a:cubicBezTo>
                      <a:pt x="731" y="46"/>
                      <a:pt x="728" y="45"/>
                      <a:pt x="731" y="44"/>
                    </a:cubicBezTo>
                    <a:cubicBezTo>
                      <a:pt x="731" y="44"/>
                      <a:pt x="733" y="45"/>
                      <a:pt x="734" y="44"/>
                    </a:cubicBezTo>
                    <a:cubicBezTo>
                      <a:pt x="734" y="44"/>
                      <a:pt x="735" y="42"/>
                      <a:pt x="735" y="42"/>
                    </a:cubicBezTo>
                    <a:cubicBezTo>
                      <a:pt x="735" y="41"/>
                      <a:pt x="739" y="43"/>
                      <a:pt x="741" y="43"/>
                    </a:cubicBezTo>
                    <a:cubicBezTo>
                      <a:pt x="744" y="43"/>
                      <a:pt x="744" y="42"/>
                      <a:pt x="748" y="42"/>
                    </a:cubicBezTo>
                    <a:cubicBezTo>
                      <a:pt x="748" y="46"/>
                      <a:pt x="748" y="46"/>
                      <a:pt x="748" y="46"/>
                    </a:cubicBezTo>
                    <a:cubicBezTo>
                      <a:pt x="749" y="44"/>
                      <a:pt x="750" y="45"/>
                      <a:pt x="750" y="47"/>
                    </a:cubicBezTo>
                    <a:cubicBezTo>
                      <a:pt x="758" y="46"/>
                      <a:pt x="770" y="48"/>
                      <a:pt x="781" y="47"/>
                    </a:cubicBezTo>
                    <a:cubicBezTo>
                      <a:pt x="781" y="53"/>
                      <a:pt x="791" y="49"/>
                      <a:pt x="790" y="56"/>
                    </a:cubicBezTo>
                    <a:cubicBezTo>
                      <a:pt x="791" y="53"/>
                      <a:pt x="793" y="56"/>
                      <a:pt x="795" y="56"/>
                    </a:cubicBezTo>
                    <a:cubicBezTo>
                      <a:pt x="799" y="56"/>
                      <a:pt x="805" y="54"/>
                      <a:pt x="806" y="56"/>
                    </a:cubicBezTo>
                    <a:cubicBezTo>
                      <a:pt x="809" y="55"/>
                      <a:pt x="807" y="49"/>
                      <a:pt x="809" y="49"/>
                    </a:cubicBezTo>
                    <a:cubicBezTo>
                      <a:pt x="814" y="50"/>
                      <a:pt x="819" y="49"/>
                      <a:pt x="823" y="50"/>
                    </a:cubicBezTo>
                    <a:cubicBezTo>
                      <a:pt x="823" y="50"/>
                      <a:pt x="823" y="51"/>
                      <a:pt x="823" y="51"/>
                    </a:cubicBezTo>
                    <a:cubicBezTo>
                      <a:pt x="826" y="52"/>
                      <a:pt x="828" y="51"/>
                      <a:pt x="830" y="51"/>
                    </a:cubicBezTo>
                    <a:cubicBezTo>
                      <a:pt x="831" y="52"/>
                      <a:pt x="831" y="54"/>
                      <a:pt x="832" y="54"/>
                    </a:cubicBezTo>
                    <a:cubicBezTo>
                      <a:pt x="834" y="55"/>
                      <a:pt x="838" y="53"/>
                      <a:pt x="839" y="56"/>
                    </a:cubicBezTo>
                    <a:cubicBezTo>
                      <a:pt x="838" y="58"/>
                      <a:pt x="838" y="62"/>
                      <a:pt x="835" y="61"/>
                    </a:cubicBezTo>
                    <a:cubicBezTo>
                      <a:pt x="835" y="64"/>
                      <a:pt x="837" y="64"/>
                      <a:pt x="840" y="64"/>
                    </a:cubicBezTo>
                    <a:cubicBezTo>
                      <a:pt x="839" y="72"/>
                      <a:pt x="845" y="73"/>
                      <a:pt x="849" y="77"/>
                    </a:cubicBezTo>
                    <a:cubicBezTo>
                      <a:pt x="851" y="75"/>
                      <a:pt x="854" y="74"/>
                      <a:pt x="856" y="72"/>
                    </a:cubicBezTo>
                    <a:cubicBezTo>
                      <a:pt x="857" y="72"/>
                      <a:pt x="856" y="69"/>
                      <a:pt x="857" y="68"/>
                    </a:cubicBezTo>
                    <a:cubicBezTo>
                      <a:pt x="858" y="68"/>
                      <a:pt x="860" y="69"/>
                      <a:pt x="860" y="67"/>
                    </a:cubicBezTo>
                    <a:cubicBezTo>
                      <a:pt x="864" y="66"/>
                      <a:pt x="862" y="70"/>
                      <a:pt x="864" y="71"/>
                    </a:cubicBezTo>
                    <a:cubicBezTo>
                      <a:pt x="874" y="71"/>
                      <a:pt x="874" y="71"/>
                      <a:pt x="874" y="71"/>
                    </a:cubicBezTo>
                    <a:cubicBezTo>
                      <a:pt x="875" y="70"/>
                      <a:pt x="879" y="71"/>
                      <a:pt x="878" y="67"/>
                    </a:cubicBezTo>
                    <a:cubicBezTo>
                      <a:pt x="883" y="68"/>
                      <a:pt x="893" y="64"/>
                      <a:pt x="893" y="70"/>
                    </a:cubicBezTo>
                    <a:cubicBezTo>
                      <a:pt x="897" y="70"/>
                      <a:pt x="896" y="65"/>
                      <a:pt x="902" y="67"/>
                    </a:cubicBezTo>
                    <a:cubicBezTo>
                      <a:pt x="902" y="65"/>
                      <a:pt x="900" y="66"/>
                      <a:pt x="899" y="65"/>
                    </a:cubicBezTo>
                    <a:cubicBezTo>
                      <a:pt x="900" y="64"/>
                      <a:pt x="900" y="62"/>
                      <a:pt x="902" y="61"/>
                    </a:cubicBezTo>
                    <a:cubicBezTo>
                      <a:pt x="906" y="61"/>
                      <a:pt x="905" y="56"/>
                      <a:pt x="910" y="58"/>
                    </a:cubicBezTo>
                    <a:cubicBezTo>
                      <a:pt x="912" y="58"/>
                      <a:pt x="911" y="57"/>
                      <a:pt x="910" y="57"/>
                    </a:cubicBezTo>
                    <a:cubicBezTo>
                      <a:pt x="913" y="54"/>
                      <a:pt x="917" y="56"/>
                      <a:pt x="922" y="56"/>
                    </a:cubicBezTo>
                    <a:cubicBezTo>
                      <a:pt x="920" y="63"/>
                      <a:pt x="929" y="53"/>
                      <a:pt x="927" y="60"/>
                    </a:cubicBezTo>
                    <a:cubicBezTo>
                      <a:pt x="933" y="61"/>
                      <a:pt x="938" y="59"/>
                      <a:pt x="943" y="58"/>
                    </a:cubicBezTo>
                    <a:cubicBezTo>
                      <a:pt x="943" y="62"/>
                      <a:pt x="937" y="60"/>
                      <a:pt x="938" y="64"/>
                    </a:cubicBezTo>
                    <a:cubicBezTo>
                      <a:pt x="939" y="67"/>
                      <a:pt x="944" y="65"/>
                      <a:pt x="947" y="65"/>
                    </a:cubicBezTo>
                    <a:cubicBezTo>
                      <a:pt x="952" y="66"/>
                      <a:pt x="956" y="66"/>
                      <a:pt x="961" y="64"/>
                    </a:cubicBezTo>
                    <a:cubicBezTo>
                      <a:pt x="962" y="69"/>
                      <a:pt x="969" y="69"/>
                      <a:pt x="971" y="74"/>
                    </a:cubicBezTo>
                    <a:cubicBezTo>
                      <a:pt x="973" y="73"/>
                      <a:pt x="975" y="75"/>
                      <a:pt x="978" y="75"/>
                    </a:cubicBezTo>
                    <a:cubicBezTo>
                      <a:pt x="986" y="76"/>
                      <a:pt x="996" y="74"/>
                      <a:pt x="1004" y="75"/>
                    </a:cubicBezTo>
                    <a:cubicBezTo>
                      <a:pt x="1008" y="76"/>
                      <a:pt x="1011" y="80"/>
                      <a:pt x="1014" y="78"/>
                    </a:cubicBezTo>
                    <a:cubicBezTo>
                      <a:pt x="1014" y="80"/>
                      <a:pt x="1015" y="81"/>
                      <a:pt x="1017" y="81"/>
                    </a:cubicBezTo>
                    <a:cubicBezTo>
                      <a:pt x="1017" y="86"/>
                      <a:pt x="1017" y="86"/>
                      <a:pt x="1017" y="86"/>
                    </a:cubicBezTo>
                    <a:cubicBezTo>
                      <a:pt x="1016" y="89"/>
                      <a:pt x="1022" y="87"/>
                      <a:pt x="1023" y="88"/>
                    </a:cubicBezTo>
                    <a:cubicBezTo>
                      <a:pt x="1024" y="90"/>
                      <a:pt x="1023" y="87"/>
                      <a:pt x="1025" y="88"/>
                    </a:cubicBezTo>
                    <a:cubicBezTo>
                      <a:pt x="1026" y="88"/>
                      <a:pt x="1025" y="89"/>
                      <a:pt x="1027" y="89"/>
                    </a:cubicBezTo>
                    <a:cubicBezTo>
                      <a:pt x="1029" y="89"/>
                      <a:pt x="1044" y="91"/>
                      <a:pt x="1045" y="89"/>
                    </a:cubicBezTo>
                    <a:cubicBezTo>
                      <a:pt x="1045" y="89"/>
                      <a:pt x="1045" y="88"/>
                      <a:pt x="1045" y="88"/>
                    </a:cubicBezTo>
                    <a:cubicBezTo>
                      <a:pt x="1046" y="88"/>
                      <a:pt x="1049" y="90"/>
                      <a:pt x="1049" y="89"/>
                    </a:cubicBezTo>
                    <a:cubicBezTo>
                      <a:pt x="1050" y="88"/>
                      <a:pt x="1053" y="87"/>
                      <a:pt x="1053" y="89"/>
                    </a:cubicBezTo>
                    <a:cubicBezTo>
                      <a:pt x="1056" y="87"/>
                      <a:pt x="1060" y="86"/>
                      <a:pt x="1065" y="85"/>
                    </a:cubicBezTo>
                    <a:cubicBezTo>
                      <a:pt x="1064" y="90"/>
                      <a:pt x="1066" y="92"/>
                      <a:pt x="1066" y="95"/>
                    </a:cubicBezTo>
                    <a:cubicBezTo>
                      <a:pt x="1072" y="95"/>
                      <a:pt x="1074" y="97"/>
                      <a:pt x="1079" y="95"/>
                    </a:cubicBezTo>
                    <a:cubicBezTo>
                      <a:pt x="1079" y="93"/>
                      <a:pt x="1078" y="92"/>
                      <a:pt x="1076" y="92"/>
                    </a:cubicBezTo>
                    <a:cubicBezTo>
                      <a:pt x="1077" y="91"/>
                      <a:pt x="1077" y="89"/>
                      <a:pt x="1077" y="86"/>
                    </a:cubicBezTo>
                    <a:cubicBezTo>
                      <a:pt x="1081" y="84"/>
                      <a:pt x="1089" y="85"/>
                      <a:pt x="1091" y="88"/>
                    </a:cubicBezTo>
                    <a:cubicBezTo>
                      <a:pt x="1097" y="88"/>
                      <a:pt x="1103" y="87"/>
                      <a:pt x="1109" y="88"/>
                    </a:cubicBezTo>
                    <a:cubicBezTo>
                      <a:pt x="1112" y="88"/>
                      <a:pt x="1116" y="91"/>
                      <a:pt x="1117" y="88"/>
                    </a:cubicBezTo>
                    <a:cubicBezTo>
                      <a:pt x="1119" y="89"/>
                      <a:pt x="1119" y="91"/>
                      <a:pt x="1124" y="92"/>
                    </a:cubicBezTo>
                    <a:cubicBezTo>
                      <a:pt x="1125" y="92"/>
                      <a:pt x="1126" y="95"/>
                      <a:pt x="1126" y="95"/>
                    </a:cubicBezTo>
                    <a:cubicBezTo>
                      <a:pt x="1127" y="95"/>
                      <a:pt x="1128" y="94"/>
                      <a:pt x="1128" y="94"/>
                    </a:cubicBezTo>
                    <a:cubicBezTo>
                      <a:pt x="1129" y="94"/>
                      <a:pt x="1128" y="95"/>
                      <a:pt x="1129" y="96"/>
                    </a:cubicBezTo>
                    <a:cubicBezTo>
                      <a:pt x="1130" y="97"/>
                      <a:pt x="1132" y="96"/>
                      <a:pt x="1132" y="96"/>
                    </a:cubicBezTo>
                    <a:cubicBezTo>
                      <a:pt x="1133" y="97"/>
                      <a:pt x="1135" y="98"/>
                      <a:pt x="1139" y="99"/>
                    </a:cubicBezTo>
                    <a:cubicBezTo>
                      <a:pt x="1141" y="100"/>
                      <a:pt x="1145" y="101"/>
                      <a:pt x="1147" y="102"/>
                    </a:cubicBezTo>
                    <a:cubicBezTo>
                      <a:pt x="1148" y="102"/>
                      <a:pt x="1148" y="104"/>
                      <a:pt x="1149" y="105"/>
                    </a:cubicBezTo>
                    <a:cubicBezTo>
                      <a:pt x="1149" y="105"/>
                      <a:pt x="1151" y="104"/>
                      <a:pt x="1152" y="105"/>
                    </a:cubicBezTo>
                    <a:cubicBezTo>
                      <a:pt x="1152" y="105"/>
                      <a:pt x="1151" y="107"/>
                      <a:pt x="1152" y="108"/>
                    </a:cubicBezTo>
                    <a:cubicBezTo>
                      <a:pt x="1152" y="108"/>
                      <a:pt x="1154" y="107"/>
                      <a:pt x="1154" y="108"/>
                    </a:cubicBezTo>
                    <a:cubicBezTo>
                      <a:pt x="1155" y="109"/>
                      <a:pt x="1153" y="114"/>
                      <a:pt x="1159" y="112"/>
                    </a:cubicBezTo>
                    <a:cubicBezTo>
                      <a:pt x="1159" y="122"/>
                      <a:pt x="1159" y="122"/>
                      <a:pt x="1159" y="122"/>
                    </a:cubicBezTo>
                    <a:cubicBezTo>
                      <a:pt x="1164" y="121"/>
                      <a:pt x="1168" y="120"/>
                      <a:pt x="1168" y="116"/>
                    </a:cubicBezTo>
                    <a:cubicBezTo>
                      <a:pt x="1173" y="118"/>
                      <a:pt x="1178" y="117"/>
                      <a:pt x="1181" y="119"/>
                    </a:cubicBezTo>
                    <a:cubicBezTo>
                      <a:pt x="1181" y="119"/>
                      <a:pt x="1181" y="121"/>
                      <a:pt x="1181" y="122"/>
                    </a:cubicBezTo>
                    <a:cubicBezTo>
                      <a:pt x="1182" y="122"/>
                      <a:pt x="1184" y="121"/>
                      <a:pt x="1185" y="122"/>
                    </a:cubicBezTo>
                    <a:cubicBezTo>
                      <a:pt x="1184" y="123"/>
                      <a:pt x="1182" y="123"/>
                      <a:pt x="1182" y="126"/>
                    </a:cubicBezTo>
                    <a:cubicBezTo>
                      <a:pt x="1180" y="126"/>
                      <a:pt x="1180" y="124"/>
                      <a:pt x="1178" y="124"/>
                    </a:cubicBezTo>
                    <a:cubicBezTo>
                      <a:pt x="1177" y="125"/>
                      <a:pt x="1177" y="128"/>
                      <a:pt x="1174" y="127"/>
                    </a:cubicBezTo>
                    <a:cubicBezTo>
                      <a:pt x="1175" y="129"/>
                      <a:pt x="1178" y="128"/>
                      <a:pt x="1177" y="133"/>
                    </a:cubicBezTo>
                    <a:cubicBezTo>
                      <a:pt x="1172" y="128"/>
                      <a:pt x="1176" y="135"/>
                      <a:pt x="1173" y="136"/>
                    </a:cubicBezTo>
                    <a:cubicBezTo>
                      <a:pt x="1171" y="136"/>
                      <a:pt x="1170" y="137"/>
                      <a:pt x="1170" y="138"/>
                    </a:cubicBezTo>
                    <a:cubicBezTo>
                      <a:pt x="1168" y="138"/>
                      <a:pt x="1167" y="138"/>
                      <a:pt x="1166" y="137"/>
                    </a:cubicBezTo>
                    <a:cubicBezTo>
                      <a:pt x="1165" y="136"/>
                      <a:pt x="1164" y="135"/>
                      <a:pt x="1163" y="134"/>
                    </a:cubicBezTo>
                    <a:cubicBezTo>
                      <a:pt x="1161" y="133"/>
                      <a:pt x="1159" y="134"/>
                      <a:pt x="1157" y="133"/>
                    </a:cubicBezTo>
                    <a:cubicBezTo>
                      <a:pt x="1156" y="132"/>
                      <a:pt x="1155" y="130"/>
                      <a:pt x="1154" y="130"/>
                    </a:cubicBezTo>
                    <a:cubicBezTo>
                      <a:pt x="1153" y="129"/>
                      <a:pt x="1150" y="130"/>
                      <a:pt x="1149" y="130"/>
                    </a:cubicBezTo>
                    <a:cubicBezTo>
                      <a:pt x="1148" y="130"/>
                      <a:pt x="1149" y="129"/>
                      <a:pt x="1147" y="129"/>
                    </a:cubicBezTo>
                    <a:cubicBezTo>
                      <a:pt x="1146" y="128"/>
                      <a:pt x="1144" y="123"/>
                      <a:pt x="1142" y="127"/>
                    </a:cubicBezTo>
                    <a:cubicBezTo>
                      <a:pt x="1140" y="127"/>
                      <a:pt x="1141" y="125"/>
                      <a:pt x="1140" y="123"/>
                    </a:cubicBezTo>
                    <a:cubicBezTo>
                      <a:pt x="1132" y="123"/>
                      <a:pt x="1132" y="123"/>
                      <a:pt x="1132" y="123"/>
                    </a:cubicBezTo>
                    <a:cubicBezTo>
                      <a:pt x="1129" y="123"/>
                      <a:pt x="1132" y="126"/>
                      <a:pt x="1132" y="126"/>
                    </a:cubicBezTo>
                    <a:cubicBezTo>
                      <a:pt x="1132" y="128"/>
                      <a:pt x="1129" y="128"/>
                      <a:pt x="1129" y="131"/>
                    </a:cubicBezTo>
                    <a:cubicBezTo>
                      <a:pt x="1123" y="131"/>
                      <a:pt x="1122" y="136"/>
                      <a:pt x="1115" y="134"/>
                    </a:cubicBezTo>
                    <a:cubicBezTo>
                      <a:pt x="1114" y="135"/>
                      <a:pt x="1114" y="137"/>
                      <a:pt x="1111" y="137"/>
                    </a:cubicBezTo>
                    <a:cubicBezTo>
                      <a:pt x="1111" y="139"/>
                      <a:pt x="1114" y="138"/>
                      <a:pt x="1117" y="138"/>
                    </a:cubicBezTo>
                    <a:cubicBezTo>
                      <a:pt x="1118" y="139"/>
                      <a:pt x="1119" y="141"/>
                      <a:pt x="1121" y="141"/>
                    </a:cubicBezTo>
                    <a:cubicBezTo>
                      <a:pt x="1120" y="146"/>
                      <a:pt x="1120" y="144"/>
                      <a:pt x="1122" y="147"/>
                    </a:cubicBezTo>
                    <a:cubicBezTo>
                      <a:pt x="1123" y="150"/>
                      <a:pt x="1127" y="150"/>
                      <a:pt x="1129" y="152"/>
                    </a:cubicBezTo>
                    <a:cubicBezTo>
                      <a:pt x="1129" y="152"/>
                      <a:pt x="1125" y="157"/>
                      <a:pt x="1125" y="157"/>
                    </a:cubicBezTo>
                    <a:cubicBezTo>
                      <a:pt x="1121" y="157"/>
                      <a:pt x="1121" y="153"/>
                      <a:pt x="1119" y="154"/>
                    </a:cubicBezTo>
                    <a:cubicBezTo>
                      <a:pt x="1120" y="154"/>
                      <a:pt x="1121" y="157"/>
                      <a:pt x="1119" y="157"/>
                    </a:cubicBezTo>
                    <a:cubicBezTo>
                      <a:pt x="1115" y="157"/>
                      <a:pt x="1108" y="156"/>
                      <a:pt x="1104" y="158"/>
                    </a:cubicBezTo>
                    <a:cubicBezTo>
                      <a:pt x="1101" y="159"/>
                      <a:pt x="1096" y="161"/>
                      <a:pt x="1097" y="164"/>
                    </a:cubicBezTo>
                    <a:cubicBezTo>
                      <a:pt x="1091" y="162"/>
                      <a:pt x="1090" y="167"/>
                      <a:pt x="1086" y="168"/>
                    </a:cubicBezTo>
                    <a:cubicBezTo>
                      <a:pt x="1085" y="169"/>
                      <a:pt x="1084" y="170"/>
                      <a:pt x="1083" y="171"/>
                    </a:cubicBezTo>
                    <a:cubicBezTo>
                      <a:pt x="1082" y="171"/>
                      <a:pt x="1080" y="173"/>
                      <a:pt x="1079" y="173"/>
                    </a:cubicBezTo>
                    <a:cubicBezTo>
                      <a:pt x="1077" y="174"/>
                      <a:pt x="1076" y="175"/>
                      <a:pt x="1076" y="176"/>
                    </a:cubicBezTo>
                    <a:cubicBezTo>
                      <a:pt x="1072" y="175"/>
                      <a:pt x="1064" y="178"/>
                      <a:pt x="1062" y="175"/>
                    </a:cubicBezTo>
                    <a:cubicBezTo>
                      <a:pt x="1060" y="176"/>
                      <a:pt x="1057" y="175"/>
                      <a:pt x="1058" y="179"/>
                    </a:cubicBezTo>
                    <a:cubicBezTo>
                      <a:pt x="1050" y="180"/>
                      <a:pt x="1049" y="180"/>
                      <a:pt x="1041" y="179"/>
                    </a:cubicBezTo>
                    <a:cubicBezTo>
                      <a:pt x="1040" y="179"/>
                      <a:pt x="1039" y="180"/>
                      <a:pt x="1038" y="180"/>
                    </a:cubicBezTo>
                    <a:cubicBezTo>
                      <a:pt x="1037" y="181"/>
                      <a:pt x="1034" y="182"/>
                      <a:pt x="1034" y="185"/>
                    </a:cubicBezTo>
                    <a:cubicBezTo>
                      <a:pt x="1034" y="189"/>
                      <a:pt x="1027" y="187"/>
                      <a:pt x="1028" y="193"/>
                    </a:cubicBezTo>
                    <a:cubicBezTo>
                      <a:pt x="1027" y="198"/>
                      <a:pt x="1032" y="197"/>
                      <a:pt x="1034" y="199"/>
                    </a:cubicBezTo>
                    <a:cubicBezTo>
                      <a:pt x="1033" y="202"/>
                      <a:pt x="1033" y="206"/>
                      <a:pt x="1028" y="206"/>
                    </a:cubicBezTo>
                    <a:cubicBezTo>
                      <a:pt x="1029" y="209"/>
                      <a:pt x="1028" y="210"/>
                      <a:pt x="1025" y="210"/>
                    </a:cubicBezTo>
                    <a:cubicBezTo>
                      <a:pt x="1025" y="216"/>
                      <a:pt x="1025" y="216"/>
                      <a:pt x="1025" y="216"/>
                    </a:cubicBezTo>
                    <a:cubicBezTo>
                      <a:pt x="1026" y="218"/>
                      <a:pt x="1028" y="214"/>
                      <a:pt x="1028" y="217"/>
                    </a:cubicBezTo>
                    <a:cubicBezTo>
                      <a:pt x="1029" y="220"/>
                      <a:pt x="1026" y="219"/>
                      <a:pt x="1025" y="220"/>
                    </a:cubicBezTo>
                    <a:cubicBezTo>
                      <a:pt x="1025" y="220"/>
                      <a:pt x="1024" y="224"/>
                      <a:pt x="1024" y="224"/>
                    </a:cubicBezTo>
                    <a:cubicBezTo>
                      <a:pt x="1022" y="225"/>
                      <a:pt x="1019" y="224"/>
                      <a:pt x="1017" y="225"/>
                    </a:cubicBezTo>
                    <a:cubicBezTo>
                      <a:pt x="1016" y="226"/>
                      <a:pt x="1018" y="230"/>
                      <a:pt x="1017" y="231"/>
                    </a:cubicBezTo>
                    <a:cubicBezTo>
                      <a:pt x="1016" y="232"/>
                      <a:pt x="1016" y="228"/>
                      <a:pt x="1015" y="228"/>
                    </a:cubicBezTo>
                    <a:cubicBezTo>
                      <a:pt x="1014" y="228"/>
                      <a:pt x="1011" y="229"/>
                      <a:pt x="1014" y="235"/>
                    </a:cubicBezTo>
                    <a:cubicBezTo>
                      <a:pt x="1011" y="234"/>
                      <a:pt x="1012" y="237"/>
                      <a:pt x="1011" y="238"/>
                    </a:cubicBezTo>
                    <a:cubicBezTo>
                      <a:pt x="1011" y="238"/>
                      <a:pt x="1009" y="238"/>
                      <a:pt x="1009" y="238"/>
                    </a:cubicBezTo>
                    <a:cubicBezTo>
                      <a:pt x="1008" y="239"/>
                      <a:pt x="1008" y="242"/>
                      <a:pt x="1006" y="241"/>
                    </a:cubicBezTo>
                    <a:cubicBezTo>
                      <a:pt x="1006" y="243"/>
                      <a:pt x="1004" y="244"/>
                      <a:pt x="1004" y="246"/>
                    </a:cubicBezTo>
                    <a:cubicBezTo>
                      <a:pt x="1002" y="247"/>
                      <a:pt x="999" y="246"/>
                      <a:pt x="999" y="248"/>
                    </a:cubicBezTo>
                    <a:cubicBezTo>
                      <a:pt x="997" y="247"/>
                      <a:pt x="999" y="246"/>
                      <a:pt x="999" y="244"/>
                    </a:cubicBezTo>
                    <a:cubicBezTo>
                      <a:pt x="999" y="244"/>
                      <a:pt x="997" y="243"/>
                      <a:pt x="997" y="242"/>
                    </a:cubicBezTo>
                    <a:cubicBezTo>
                      <a:pt x="997" y="241"/>
                      <a:pt x="997" y="240"/>
                      <a:pt x="997" y="239"/>
                    </a:cubicBezTo>
                    <a:cubicBezTo>
                      <a:pt x="996" y="239"/>
                      <a:pt x="995" y="237"/>
                      <a:pt x="994" y="237"/>
                    </a:cubicBezTo>
                    <a:cubicBezTo>
                      <a:pt x="994" y="236"/>
                      <a:pt x="993" y="235"/>
                      <a:pt x="992" y="235"/>
                    </a:cubicBezTo>
                    <a:cubicBezTo>
                      <a:pt x="993" y="233"/>
                      <a:pt x="993" y="230"/>
                      <a:pt x="993" y="227"/>
                    </a:cubicBezTo>
                    <a:cubicBezTo>
                      <a:pt x="993" y="224"/>
                      <a:pt x="992" y="224"/>
                      <a:pt x="992" y="223"/>
                    </a:cubicBezTo>
                    <a:cubicBezTo>
                      <a:pt x="991" y="217"/>
                      <a:pt x="993" y="211"/>
                      <a:pt x="992" y="207"/>
                    </a:cubicBezTo>
                    <a:cubicBezTo>
                      <a:pt x="997" y="211"/>
                      <a:pt x="992" y="205"/>
                      <a:pt x="994" y="202"/>
                    </a:cubicBezTo>
                    <a:cubicBezTo>
                      <a:pt x="995" y="201"/>
                      <a:pt x="996" y="206"/>
                      <a:pt x="997" y="203"/>
                    </a:cubicBezTo>
                    <a:cubicBezTo>
                      <a:pt x="997" y="202"/>
                      <a:pt x="997" y="201"/>
                      <a:pt x="997" y="200"/>
                    </a:cubicBezTo>
                    <a:cubicBezTo>
                      <a:pt x="999" y="198"/>
                      <a:pt x="1004" y="194"/>
                      <a:pt x="1006" y="193"/>
                    </a:cubicBezTo>
                    <a:cubicBezTo>
                      <a:pt x="1006" y="193"/>
                      <a:pt x="1008" y="193"/>
                      <a:pt x="1007" y="192"/>
                    </a:cubicBezTo>
                    <a:cubicBezTo>
                      <a:pt x="1005" y="190"/>
                      <a:pt x="1008" y="191"/>
                      <a:pt x="1010" y="190"/>
                    </a:cubicBezTo>
                    <a:cubicBezTo>
                      <a:pt x="1012" y="189"/>
                      <a:pt x="1013" y="187"/>
                      <a:pt x="1013" y="183"/>
                    </a:cubicBezTo>
                    <a:cubicBezTo>
                      <a:pt x="1013" y="183"/>
                      <a:pt x="1018" y="181"/>
                      <a:pt x="1017" y="180"/>
                    </a:cubicBezTo>
                    <a:cubicBezTo>
                      <a:pt x="1017" y="180"/>
                      <a:pt x="1016" y="180"/>
                      <a:pt x="1015" y="180"/>
                    </a:cubicBezTo>
                    <a:cubicBezTo>
                      <a:pt x="1016" y="180"/>
                      <a:pt x="1017" y="178"/>
                      <a:pt x="1017" y="178"/>
                    </a:cubicBezTo>
                    <a:cubicBezTo>
                      <a:pt x="1018" y="177"/>
                      <a:pt x="1020" y="181"/>
                      <a:pt x="1020" y="175"/>
                    </a:cubicBezTo>
                    <a:cubicBezTo>
                      <a:pt x="1022" y="175"/>
                      <a:pt x="1025" y="174"/>
                      <a:pt x="1027" y="173"/>
                    </a:cubicBezTo>
                    <a:cubicBezTo>
                      <a:pt x="1027" y="173"/>
                      <a:pt x="1028" y="171"/>
                      <a:pt x="1028" y="171"/>
                    </a:cubicBezTo>
                    <a:cubicBezTo>
                      <a:pt x="1029" y="170"/>
                      <a:pt x="1030" y="171"/>
                      <a:pt x="1031" y="171"/>
                    </a:cubicBezTo>
                    <a:cubicBezTo>
                      <a:pt x="1032" y="170"/>
                      <a:pt x="1033" y="169"/>
                      <a:pt x="1034" y="168"/>
                    </a:cubicBezTo>
                    <a:cubicBezTo>
                      <a:pt x="1034" y="167"/>
                      <a:pt x="1035" y="168"/>
                      <a:pt x="1035" y="166"/>
                    </a:cubicBezTo>
                    <a:cubicBezTo>
                      <a:pt x="1035" y="165"/>
                      <a:pt x="1037" y="161"/>
                      <a:pt x="1039" y="164"/>
                    </a:cubicBezTo>
                    <a:cubicBezTo>
                      <a:pt x="1039" y="157"/>
                      <a:pt x="1039" y="157"/>
                      <a:pt x="1039" y="157"/>
                    </a:cubicBezTo>
                    <a:cubicBezTo>
                      <a:pt x="1036" y="156"/>
                      <a:pt x="1034" y="157"/>
                      <a:pt x="1032" y="158"/>
                    </a:cubicBezTo>
                    <a:cubicBezTo>
                      <a:pt x="1032" y="159"/>
                      <a:pt x="1030" y="160"/>
                      <a:pt x="1030" y="161"/>
                    </a:cubicBezTo>
                    <a:cubicBezTo>
                      <a:pt x="1029" y="162"/>
                      <a:pt x="1028" y="161"/>
                      <a:pt x="1028" y="162"/>
                    </a:cubicBezTo>
                    <a:cubicBezTo>
                      <a:pt x="1028" y="165"/>
                      <a:pt x="1023" y="164"/>
                      <a:pt x="1023" y="168"/>
                    </a:cubicBezTo>
                    <a:cubicBezTo>
                      <a:pt x="1020" y="167"/>
                      <a:pt x="1018" y="168"/>
                      <a:pt x="1018" y="171"/>
                    </a:cubicBezTo>
                    <a:cubicBezTo>
                      <a:pt x="1017" y="171"/>
                      <a:pt x="1018" y="168"/>
                      <a:pt x="1017" y="168"/>
                    </a:cubicBezTo>
                    <a:cubicBezTo>
                      <a:pt x="1017" y="168"/>
                      <a:pt x="1014" y="168"/>
                      <a:pt x="1014" y="168"/>
                    </a:cubicBezTo>
                    <a:cubicBezTo>
                      <a:pt x="1014" y="167"/>
                      <a:pt x="1015" y="165"/>
                      <a:pt x="1014" y="164"/>
                    </a:cubicBezTo>
                    <a:cubicBezTo>
                      <a:pt x="1008" y="164"/>
                      <a:pt x="1004" y="163"/>
                      <a:pt x="1000" y="164"/>
                    </a:cubicBezTo>
                    <a:cubicBezTo>
                      <a:pt x="998" y="164"/>
                      <a:pt x="1000" y="166"/>
                      <a:pt x="999" y="166"/>
                    </a:cubicBezTo>
                    <a:cubicBezTo>
                      <a:pt x="997" y="168"/>
                      <a:pt x="995" y="167"/>
                      <a:pt x="993" y="168"/>
                    </a:cubicBezTo>
                    <a:cubicBezTo>
                      <a:pt x="991" y="169"/>
                      <a:pt x="991" y="170"/>
                      <a:pt x="989" y="172"/>
                    </a:cubicBezTo>
                    <a:cubicBezTo>
                      <a:pt x="988" y="173"/>
                      <a:pt x="987" y="175"/>
                      <a:pt x="985" y="175"/>
                    </a:cubicBezTo>
                    <a:cubicBezTo>
                      <a:pt x="983" y="179"/>
                      <a:pt x="987" y="178"/>
                      <a:pt x="986" y="182"/>
                    </a:cubicBezTo>
                    <a:cubicBezTo>
                      <a:pt x="984" y="182"/>
                      <a:pt x="983" y="184"/>
                      <a:pt x="983" y="186"/>
                    </a:cubicBezTo>
                    <a:cubicBezTo>
                      <a:pt x="977" y="185"/>
                      <a:pt x="976" y="188"/>
                      <a:pt x="971" y="187"/>
                    </a:cubicBezTo>
                    <a:cubicBezTo>
                      <a:pt x="969" y="186"/>
                      <a:pt x="970" y="185"/>
                      <a:pt x="971" y="183"/>
                    </a:cubicBezTo>
                    <a:cubicBezTo>
                      <a:pt x="968" y="184"/>
                      <a:pt x="968" y="182"/>
                      <a:pt x="968" y="180"/>
                    </a:cubicBezTo>
                    <a:cubicBezTo>
                      <a:pt x="966" y="180"/>
                      <a:pt x="962" y="181"/>
                      <a:pt x="962" y="179"/>
                    </a:cubicBezTo>
                    <a:cubicBezTo>
                      <a:pt x="956" y="183"/>
                      <a:pt x="947" y="185"/>
                      <a:pt x="938" y="186"/>
                    </a:cubicBezTo>
                    <a:cubicBezTo>
                      <a:pt x="938" y="184"/>
                      <a:pt x="934" y="185"/>
                      <a:pt x="936" y="180"/>
                    </a:cubicBezTo>
                    <a:cubicBezTo>
                      <a:pt x="930" y="180"/>
                      <a:pt x="930" y="180"/>
                      <a:pt x="930" y="180"/>
                    </a:cubicBezTo>
                    <a:cubicBezTo>
                      <a:pt x="924" y="182"/>
                      <a:pt x="919" y="184"/>
                      <a:pt x="915" y="186"/>
                    </a:cubicBezTo>
                    <a:cubicBezTo>
                      <a:pt x="911" y="188"/>
                      <a:pt x="908" y="192"/>
                      <a:pt x="903" y="193"/>
                    </a:cubicBezTo>
                    <a:cubicBezTo>
                      <a:pt x="904" y="196"/>
                      <a:pt x="903" y="197"/>
                      <a:pt x="900" y="197"/>
                    </a:cubicBezTo>
                    <a:cubicBezTo>
                      <a:pt x="902" y="201"/>
                      <a:pt x="898" y="201"/>
                      <a:pt x="899" y="204"/>
                    </a:cubicBezTo>
                    <a:cubicBezTo>
                      <a:pt x="896" y="202"/>
                      <a:pt x="894" y="210"/>
                      <a:pt x="892" y="209"/>
                    </a:cubicBezTo>
                    <a:cubicBezTo>
                      <a:pt x="889" y="206"/>
                      <a:pt x="892" y="210"/>
                      <a:pt x="888" y="210"/>
                    </a:cubicBezTo>
                    <a:cubicBezTo>
                      <a:pt x="885" y="210"/>
                      <a:pt x="885" y="211"/>
                      <a:pt x="885" y="213"/>
                    </a:cubicBezTo>
                    <a:cubicBezTo>
                      <a:pt x="878" y="210"/>
                      <a:pt x="881" y="218"/>
                      <a:pt x="875" y="217"/>
                    </a:cubicBezTo>
                    <a:cubicBezTo>
                      <a:pt x="876" y="218"/>
                      <a:pt x="880" y="224"/>
                      <a:pt x="881" y="221"/>
                    </a:cubicBezTo>
                    <a:cubicBezTo>
                      <a:pt x="883" y="222"/>
                      <a:pt x="882" y="225"/>
                      <a:pt x="882" y="227"/>
                    </a:cubicBezTo>
                    <a:cubicBezTo>
                      <a:pt x="884" y="225"/>
                      <a:pt x="886" y="228"/>
                      <a:pt x="886" y="228"/>
                    </a:cubicBezTo>
                    <a:cubicBezTo>
                      <a:pt x="888" y="228"/>
                      <a:pt x="889" y="226"/>
                      <a:pt x="892" y="227"/>
                    </a:cubicBezTo>
                    <a:cubicBezTo>
                      <a:pt x="892" y="227"/>
                      <a:pt x="894" y="228"/>
                      <a:pt x="893" y="228"/>
                    </a:cubicBezTo>
                    <a:cubicBezTo>
                      <a:pt x="895" y="228"/>
                      <a:pt x="897" y="224"/>
                      <a:pt x="898" y="227"/>
                    </a:cubicBezTo>
                    <a:cubicBezTo>
                      <a:pt x="899" y="227"/>
                      <a:pt x="899" y="225"/>
                      <a:pt x="899" y="224"/>
                    </a:cubicBezTo>
                    <a:cubicBezTo>
                      <a:pt x="901" y="225"/>
                      <a:pt x="901" y="235"/>
                      <a:pt x="905" y="230"/>
                    </a:cubicBezTo>
                    <a:cubicBezTo>
                      <a:pt x="908" y="229"/>
                      <a:pt x="904" y="236"/>
                      <a:pt x="909" y="234"/>
                    </a:cubicBezTo>
                    <a:cubicBezTo>
                      <a:pt x="909" y="235"/>
                      <a:pt x="906" y="234"/>
                      <a:pt x="906" y="235"/>
                    </a:cubicBezTo>
                    <a:cubicBezTo>
                      <a:pt x="906" y="235"/>
                      <a:pt x="908" y="239"/>
                      <a:pt x="907" y="241"/>
                    </a:cubicBezTo>
                    <a:cubicBezTo>
                      <a:pt x="907" y="241"/>
                      <a:pt x="906" y="241"/>
                      <a:pt x="906" y="242"/>
                    </a:cubicBezTo>
                    <a:cubicBezTo>
                      <a:pt x="906" y="243"/>
                      <a:pt x="905" y="244"/>
                      <a:pt x="905" y="245"/>
                    </a:cubicBezTo>
                    <a:cubicBezTo>
                      <a:pt x="904" y="249"/>
                      <a:pt x="907" y="258"/>
                      <a:pt x="902" y="253"/>
                    </a:cubicBezTo>
                    <a:cubicBezTo>
                      <a:pt x="903" y="266"/>
                      <a:pt x="897" y="271"/>
                      <a:pt x="895" y="280"/>
                    </a:cubicBezTo>
                    <a:cubicBezTo>
                      <a:pt x="893" y="282"/>
                      <a:pt x="893" y="281"/>
                      <a:pt x="891" y="280"/>
                    </a:cubicBezTo>
                    <a:cubicBezTo>
                      <a:pt x="890" y="281"/>
                      <a:pt x="891" y="283"/>
                      <a:pt x="891" y="284"/>
                    </a:cubicBezTo>
                    <a:cubicBezTo>
                      <a:pt x="890" y="286"/>
                      <a:pt x="888" y="285"/>
                      <a:pt x="886" y="286"/>
                    </a:cubicBezTo>
                    <a:cubicBezTo>
                      <a:pt x="886" y="286"/>
                      <a:pt x="887" y="288"/>
                      <a:pt x="886" y="288"/>
                    </a:cubicBezTo>
                    <a:cubicBezTo>
                      <a:pt x="886" y="289"/>
                      <a:pt x="884" y="288"/>
                      <a:pt x="884" y="288"/>
                    </a:cubicBezTo>
                    <a:cubicBezTo>
                      <a:pt x="883" y="289"/>
                      <a:pt x="885" y="290"/>
                      <a:pt x="885" y="290"/>
                    </a:cubicBezTo>
                    <a:cubicBezTo>
                      <a:pt x="884" y="291"/>
                      <a:pt x="882" y="291"/>
                      <a:pt x="881" y="293"/>
                    </a:cubicBezTo>
                    <a:cubicBezTo>
                      <a:pt x="880" y="294"/>
                      <a:pt x="880" y="296"/>
                      <a:pt x="879" y="297"/>
                    </a:cubicBezTo>
                    <a:cubicBezTo>
                      <a:pt x="878" y="298"/>
                      <a:pt x="877" y="297"/>
                      <a:pt x="875" y="298"/>
                    </a:cubicBezTo>
                    <a:cubicBezTo>
                      <a:pt x="874" y="299"/>
                      <a:pt x="875" y="301"/>
                      <a:pt x="874" y="303"/>
                    </a:cubicBezTo>
                    <a:cubicBezTo>
                      <a:pt x="873" y="303"/>
                      <a:pt x="871" y="302"/>
                      <a:pt x="871" y="303"/>
                    </a:cubicBezTo>
                    <a:cubicBezTo>
                      <a:pt x="871" y="303"/>
                      <a:pt x="871" y="306"/>
                      <a:pt x="870" y="305"/>
                    </a:cubicBezTo>
                    <a:cubicBezTo>
                      <a:pt x="869" y="304"/>
                      <a:pt x="867" y="304"/>
                      <a:pt x="867" y="308"/>
                    </a:cubicBezTo>
                    <a:cubicBezTo>
                      <a:pt x="860" y="309"/>
                      <a:pt x="860" y="308"/>
                      <a:pt x="853" y="308"/>
                    </a:cubicBezTo>
                    <a:cubicBezTo>
                      <a:pt x="853" y="309"/>
                      <a:pt x="847" y="312"/>
                      <a:pt x="850" y="312"/>
                    </a:cubicBezTo>
                    <a:cubicBezTo>
                      <a:pt x="851" y="315"/>
                      <a:pt x="840" y="313"/>
                      <a:pt x="846" y="315"/>
                    </a:cubicBezTo>
                    <a:cubicBezTo>
                      <a:pt x="845" y="317"/>
                      <a:pt x="843" y="317"/>
                      <a:pt x="843" y="315"/>
                    </a:cubicBezTo>
                    <a:cubicBezTo>
                      <a:pt x="839" y="318"/>
                      <a:pt x="841" y="321"/>
                      <a:pt x="842" y="326"/>
                    </a:cubicBezTo>
                    <a:cubicBezTo>
                      <a:pt x="837" y="327"/>
                      <a:pt x="839" y="327"/>
                      <a:pt x="835" y="326"/>
                    </a:cubicBezTo>
                    <a:cubicBezTo>
                      <a:pt x="836" y="328"/>
                      <a:pt x="836" y="329"/>
                      <a:pt x="833" y="329"/>
                    </a:cubicBezTo>
                    <a:cubicBezTo>
                      <a:pt x="833" y="332"/>
                      <a:pt x="834" y="344"/>
                      <a:pt x="836" y="340"/>
                    </a:cubicBezTo>
                    <a:cubicBezTo>
                      <a:pt x="839" y="340"/>
                      <a:pt x="836" y="351"/>
                      <a:pt x="840" y="352"/>
                    </a:cubicBezTo>
                    <a:cubicBezTo>
                      <a:pt x="844" y="352"/>
                      <a:pt x="839" y="356"/>
                      <a:pt x="843" y="357"/>
                    </a:cubicBezTo>
                    <a:cubicBezTo>
                      <a:pt x="842" y="357"/>
                      <a:pt x="842" y="360"/>
                      <a:pt x="842" y="360"/>
                    </a:cubicBezTo>
                    <a:cubicBezTo>
                      <a:pt x="840" y="361"/>
                      <a:pt x="839" y="359"/>
                      <a:pt x="839" y="359"/>
                    </a:cubicBezTo>
                    <a:cubicBezTo>
                      <a:pt x="837" y="359"/>
                      <a:pt x="838" y="361"/>
                      <a:pt x="837" y="361"/>
                    </a:cubicBezTo>
                    <a:cubicBezTo>
                      <a:pt x="836" y="362"/>
                      <a:pt x="834" y="361"/>
                      <a:pt x="833" y="361"/>
                    </a:cubicBezTo>
                    <a:cubicBezTo>
                      <a:pt x="830" y="362"/>
                      <a:pt x="826" y="365"/>
                      <a:pt x="823" y="363"/>
                    </a:cubicBezTo>
                    <a:cubicBezTo>
                      <a:pt x="823" y="360"/>
                      <a:pt x="824" y="359"/>
                      <a:pt x="825" y="357"/>
                    </a:cubicBezTo>
                    <a:cubicBezTo>
                      <a:pt x="825" y="354"/>
                      <a:pt x="823" y="350"/>
                      <a:pt x="826" y="349"/>
                    </a:cubicBezTo>
                    <a:cubicBezTo>
                      <a:pt x="826" y="347"/>
                      <a:pt x="822" y="348"/>
                      <a:pt x="823" y="343"/>
                    </a:cubicBezTo>
                    <a:cubicBezTo>
                      <a:pt x="820" y="342"/>
                      <a:pt x="818" y="344"/>
                      <a:pt x="815" y="340"/>
                    </a:cubicBezTo>
                    <a:cubicBezTo>
                      <a:pt x="814" y="336"/>
                      <a:pt x="820" y="339"/>
                      <a:pt x="818" y="333"/>
                    </a:cubicBezTo>
                    <a:cubicBezTo>
                      <a:pt x="817" y="332"/>
                      <a:pt x="816" y="333"/>
                      <a:pt x="816" y="333"/>
                    </a:cubicBezTo>
                    <a:cubicBezTo>
                      <a:pt x="815" y="333"/>
                      <a:pt x="814" y="332"/>
                      <a:pt x="814" y="331"/>
                    </a:cubicBezTo>
                    <a:cubicBezTo>
                      <a:pt x="813" y="330"/>
                      <a:pt x="811" y="329"/>
                      <a:pt x="811" y="328"/>
                    </a:cubicBezTo>
                    <a:cubicBezTo>
                      <a:pt x="810" y="329"/>
                      <a:pt x="808" y="329"/>
                      <a:pt x="806" y="329"/>
                    </a:cubicBezTo>
                    <a:cubicBezTo>
                      <a:pt x="805" y="329"/>
                      <a:pt x="806" y="331"/>
                      <a:pt x="806" y="331"/>
                    </a:cubicBezTo>
                    <a:cubicBezTo>
                      <a:pt x="806" y="335"/>
                      <a:pt x="803" y="327"/>
                      <a:pt x="804" y="333"/>
                    </a:cubicBezTo>
                    <a:cubicBezTo>
                      <a:pt x="800" y="330"/>
                      <a:pt x="800" y="337"/>
                      <a:pt x="795" y="333"/>
                    </a:cubicBezTo>
                    <a:cubicBezTo>
                      <a:pt x="799" y="330"/>
                      <a:pt x="795" y="328"/>
                      <a:pt x="799" y="325"/>
                    </a:cubicBezTo>
                    <a:cubicBezTo>
                      <a:pt x="802" y="323"/>
                      <a:pt x="793" y="324"/>
                      <a:pt x="792" y="326"/>
                    </a:cubicBezTo>
                    <a:cubicBezTo>
                      <a:pt x="792" y="330"/>
                      <a:pt x="790" y="325"/>
                      <a:pt x="791" y="325"/>
                    </a:cubicBezTo>
                    <a:cubicBezTo>
                      <a:pt x="788" y="325"/>
                      <a:pt x="789" y="329"/>
                      <a:pt x="787" y="329"/>
                    </a:cubicBezTo>
                    <a:cubicBezTo>
                      <a:pt x="786" y="329"/>
                      <a:pt x="783" y="331"/>
                      <a:pt x="783" y="332"/>
                    </a:cubicBezTo>
                    <a:cubicBezTo>
                      <a:pt x="782" y="333"/>
                      <a:pt x="781" y="333"/>
                      <a:pt x="781" y="335"/>
                    </a:cubicBezTo>
                    <a:cubicBezTo>
                      <a:pt x="776" y="334"/>
                      <a:pt x="777" y="334"/>
                      <a:pt x="771" y="335"/>
                    </a:cubicBezTo>
                    <a:cubicBezTo>
                      <a:pt x="773" y="335"/>
                      <a:pt x="772" y="338"/>
                      <a:pt x="773" y="339"/>
                    </a:cubicBezTo>
                    <a:cubicBezTo>
                      <a:pt x="774" y="340"/>
                      <a:pt x="776" y="338"/>
                      <a:pt x="777" y="339"/>
                    </a:cubicBezTo>
                    <a:cubicBezTo>
                      <a:pt x="777" y="339"/>
                      <a:pt x="777" y="341"/>
                      <a:pt x="777" y="342"/>
                    </a:cubicBezTo>
                    <a:cubicBezTo>
                      <a:pt x="778" y="342"/>
                      <a:pt x="780" y="341"/>
                      <a:pt x="781" y="342"/>
                    </a:cubicBezTo>
                    <a:cubicBezTo>
                      <a:pt x="782" y="342"/>
                      <a:pt x="781" y="344"/>
                      <a:pt x="781" y="345"/>
                    </a:cubicBezTo>
                    <a:cubicBezTo>
                      <a:pt x="782" y="346"/>
                      <a:pt x="784" y="345"/>
                      <a:pt x="785" y="346"/>
                    </a:cubicBezTo>
                    <a:cubicBezTo>
                      <a:pt x="787" y="346"/>
                      <a:pt x="786" y="343"/>
                      <a:pt x="788" y="343"/>
                    </a:cubicBezTo>
                    <a:cubicBezTo>
                      <a:pt x="794" y="343"/>
                      <a:pt x="798" y="344"/>
                      <a:pt x="798" y="349"/>
                    </a:cubicBezTo>
                    <a:cubicBezTo>
                      <a:pt x="796" y="351"/>
                      <a:pt x="793" y="351"/>
                      <a:pt x="791" y="349"/>
                    </a:cubicBezTo>
                    <a:cubicBezTo>
                      <a:pt x="790" y="350"/>
                      <a:pt x="789" y="353"/>
                      <a:pt x="790" y="356"/>
                    </a:cubicBezTo>
                    <a:cubicBezTo>
                      <a:pt x="787" y="355"/>
                      <a:pt x="787" y="357"/>
                      <a:pt x="788" y="357"/>
                    </a:cubicBezTo>
                    <a:cubicBezTo>
                      <a:pt x="788" y="359"/>
                      <a:pt x="785" y="358"/>
                      <a:pt x="783" y="359"/>
                    </a:cubicBezTo>
                    <a:cubicBezTo>
                      <a:pt x="785" y="364"/>
                      <a:pt x="790" y="366"/>
                      <a:pt x="790" y="373"/>
                    </a:cubicBezTo>
                    <a:cubicBezTo>
                      <a:pt x="793" y="368"/>
                      <a:pt x="791" y="372"/>
                      <a:pt x="794" y="374"/>
                    </a:cubicBezTo>
                    <a:cubicBezTo>
                      <a:pt x="793" y="379"/>
                      <a:pt x="795" y="386"/>
                      <a:pt x="792" y="389"/>
                    </a:cubicBezTo>
                    <a:cubicBezTo>
                      <a:pt x="795" y="393"/>
                      <a:pt x="796" y="397"/>
                      <a:pt x="795" y="404"/>
                    </a:cubicBezTo>
                    <a:cubicBezTo>
                      <a:pt x="791" y="400"/>
                      <a:pt x="793" y="410"/>
                      <a:pt x="791" y="408"/>
                    </a:cubicBezTo>
                    <a:cubicBezTo>
                      <a:pt x="789" y="406"/>
                      <a:pt x="791" y="408"/>
                      <a:pt x="790" y="409"/>
                    </a:cubicBezTo>
                    <a:cubicBezTo>
                      <a:pt x="789" y="410"/>
                      <a:pt x="786" y="410"/>
                      <a:pt x="787" y="415"/>
                    </a:cubicBezTo>
                    <a:cubicBezTo>
                      <a:pt x="782" y="413"/>
                      <a:pt x="786" y="419"/>
                      <a:pt x="781" y="418"/>
                    </a:cubicBezTo>
                    <a:cubicBezTo>
                      <a:pt x="785" y="421"/>
                      <a:pt x="775" y="423"/>
                      <a:pt x="777" y="425"/>
                    </a:cubicBezTo>
                    <a:cubicBezTo>
                      <a:pt x="779" y="427"/>
                      <a:pt x="776" y="425"/>
                      <a:pt x="774" y="427"/>
                    </a:cubicBezTo>
                    <a:cubicBezTo>
                      <a:pt x="773" y="428"/>
                      <a:pt x="774" y="430"/>
                      <a:pt x="773" y="432"/>
                    </a:cubicBezTo>
                    <a:cubicBezTo>
                      <a:pt x="772" y="432"/>
                      <a:pt x="770" y="431"/>
                      <a:pt x="770" y="432"/>
                    </a:cubicBezTo>
                    <a:cubicBezTo>
                      <a:pt x="770" y="432"/>
                      <a:pt x="770" y="434"/>
                      <a:pt x="770" y="434"/>
                    </a:cubicBezTo>
                    <a:cubicBezTo>
                      <a:pt x="769" y="436"/>
                      <a:pt x="764" y="433"/>
                      <a:pt x="766" y="437"/>
                    </a:cubicBezTo>
                    <a:cubicBezTo>
                      <a:pt x="757" y="438"/>
                      <a:pt x="758" y="438"/>
                      <a:pt x="749" y="437"/>
                    </a:cubicBezTo>
                    <a:cubicBezTo>
                      <a:pt x="747" y="437"/>
                      <a:pt x="748" y="440"/>
                      <a:pt x="748" y="441"/>
                    </a:cubicBezTo>
                    <a:cubicBezTo>
                      <a:pt x="744" y="439"/>
                      <a:pt x="740" y="445"/>
                      <a:pt x="739" y="444"/>
                    </a:cubicBezTo>
                    <a:cubicBezTo>
                      <a:pt x="737" y="442"/>
                      <a:pt x="739" y="446"/>
                      <a:pt x="734" y="446"/>
                    </a:cubicBezTo>
                    <a:cubicBezTo>
                      <a:pt x="731" y="446"/>
                      <a:pt x="735" y="448"/>
                      <a:pt x="732" y="448"/>
                    </a:cubicBezTo>
                    <a:cubicBezTo>
                      <a:pt x="729" y="452"/>
                      <a:pt x="727" y="446"/>
                      <a:pt x="724" y="446"/>
                    </a:cubicBezTo>
                    <a:cubicBezTo>
                      <a:pt x="719" y="445"/>
                      <a:pt x="719" y="447"/>
                      <a:pt x="715" y="447"/>
                    </a:cubicBezTo>
                    <a:cubicBezTo>
                      <a:pt x="713" y="448"/>
                      <a:pt x="713" y="450"/>
                      <a:pt x="712" y="453"/>
                    </a:cubicBezTo>
                    <a:cubicBezTo>
                      <a:pt x="708" y="451"/>
                      <a:pt x="708" y="455"/>
                      <a:pt x="705" y="455"/>
                    </a:cubicBezTo>
                    <a:cubicBezTo>
                      <a:pt x="704" y="459"/>
                      <a:pt x="708" y="458"/>
                      <a:pt x="708" y="461"/>
                    </a:cubicBezTo>
                    <a:cubicBezTo>
                      <a:pt x="708" y="462"/>
                      <a:pt x="708" y="464"/>
                      <a:pt x="710" y="464"/>
                    </a:cubicBezTo>
                    <a:cubicBezTo>
                      <a:pt x="711" y="464"/>
                      <a:pt x="710" y="466"/>
                      <a:pt x="711" y="467"/>
                    </a:cubicBezTo>
                    <a:cubicBezTo>
                      <a:pt x="712" y="468"/>
                      <a:pt x="714" y="467"/>
                      <a:pt x="715" y="468"/>
                    </a:cubicBezTo>
                    <a:cubicBezTo>
                      <a:pt x="716" y="468"/>
                      <a:pt x="715" y="470"/>
                      <a:pt x="715" y="471"/>
                    </a:cubicBezTo>
                    <a:cubicBezTo>
                      <a:pt x="716" y="471"/>
                      <a:pt x="718" y="470"/>
                      <a:pt x="718" y="471"/>
                    </a:cubicBezTo>
                    <a:cubicBezTo>
                      <a:pt x="719" y="472"/>
                      <a:pt x="719" y="476"/>
                      <a:pt x="721" y="478"/>
                    </a:cubicBezTo>
                    <a:cubicBezTo>
                      <a:pt x="722" y="479"/>
                      <a:pt x="725" y="482"/>
                      <a:pt x="725" y="482"/>
                    </a:cubicBezTo>
                    <a:cubicBezTo>
                      <a:pt x="726" y="484"/>
                      <a:pt x="725" y="486"/>
                      <a:pt x="725" y="488"/>
                    </a:cubicBezTo>
                    <a:cubicBezTo>
                      <a:pt x="725" y="490"/>
                      <a:pt x="727" y="491"/>
                      <a:pt x="727" y="493"/>
                    </a:cubicBezTo>
                    <a:cubicBezTo>
                      <a:pt x="726" y="496"/>
                      <a:pt x="725" y="496"/>
                      <a:pt x="725" y="498"/>
                    </a:cubicBezTo>
                    <a:cubicBezTo>
                      <a:pt x="725" y="500"/>
                      <a:pt x="726" y="503"/>
                      <a:pt x="722" y="500"/>
                    </a:cubicBezTo>
                    <a:cubicBezTo>
                      <a:pt x="724" y="506"/>
                      <a:pt x="718" y="503"/>
                      <a:pt x="720" y="507"/>
                    </a:cubicBezTo>
                    <a:cubicBezTo>
                      <a:pt x="714" y="505"/>
                      <a:pt x="715" y="510"/>
                      <a:pt x="711" y="510"/>
                    </a:cubicBezTo>
                    <a:cubicBezTo>
                      <a:pt x="709" y="510"/>
                      <a:pt x="710" y="512"/>
                      <a:pt x="710" y="513"/>
                    </a:cubicBezTo>
                    <a:cubicBezTo>
                      <a:pt x="709" y="513"/>
                      <a:pt x="706" y="513"/>
                      <a:pt x="707" y="514"/>
                    </a:cubicBezTo>
                    <a:cubicBezTo>
                      <a:pt x="708" y="516"/>
                      <a:pt x="708" y="515"/>
                      <a:pt x="707" y="516"/>
                    </a:cubicBezTo>
                    <a:cubicBezTo>
                      <a:pt x="706" y="517"/>
                      <a:pt x="705" y="519"/>
                      <a:pt x="703" y="519"/>
                    </a:cubicBezTo>
                    <a:cubicBezTo>
                      <a:pt x="704" y="511"/>
                      <a:pt x="700" y="518"/>
                      <a:pt x="700" y="514"/>
                    </a:cubicBezTo>
                    <a:cubicBezTo>
                      <a:pt x="700" y="513"/>
                      <a:pt x="699" y="510"/>
                      <a:pt x="697" y="509"/>
                    </a:cubicBezTo>
                    <a:cubicBezTo>
                      <a:pt x="697" y="508"/>
                      <a:pt x="695" y="509"/>
                      <a:pt x="694" y="509"/>
                    </a:cubicBezTo>
                    <a:cubicBezTo>
                      <a:pt x="694" y="508"/>
                      <a:pt x="695" y="506"/>
                      <a:pt x="694" y="506"/>
                    </a:cubicBezTo>
                    <a:cubicBezTo>
                      <a:pt x="693" y="505"/>
                      <a:pt x="689" y="506"/>
                      <a:pt x="689" y="505"/>
                    </a:cubicBezTo>
                    <a:cubicBezTo>
                      <a:pt x="688" y="504"/>
                      <a:pt x="689" y="502"/>
                      <a:pt x="689" y="502"/>
                    </a:cubicBezTo>
                    <a:cubicBezTo>
                      <a:pt x="688" y="501"/>
                      <a:pt x="686" y="502"/>
                      <a:pt x="684" y="502"/>
                    </a:cubicBezTo>
                    <a:cubicBezTo>
                      <a:pt x="683" y="502"/>
                      <a:pt x="684" y="498"/>
                      <a:pt x="683" y="498"/>
                    </a:cubicBezTo>
                    <a:cubicBezTo>
                      <a:pt x="682" y="497"/>
                      <a:pt x="681" y="498"/>
                      <a:pt x="682" y="499"/>
                    </a:cubicBezTo>
                    <a:cubicBezTo>
                      <a:pt x="679" y="496"/>
                      <a:pt x="680" y="496"/>
                      <a:pt x="677" y="493"/>
                    </a:cubicBezTo>
                    <a:cubicBezTo>
                      <a:pt x="673" y="492"/>
                      <a:pt x="674" y="498"/>
                      <a:pt x="673" y="500"/>
                    </a:cubicBezTo>
                    <a:cubicBezTo>
                      <a:pt x="673" y="501"/>
                      <a:pt x="671" y="501"/>
                      <a:pt x="670" y="502"/>
                    </a:cubicBezTo>
                    <a:cubicBezTo>
                      <a:pt x="670" y="504"/>
                      <a:pt x="671" y="508"/>
                      <a:pt x="669" y="510"/>
                    </a:cubicBezTo>
                    <a:cubicBezTo>
                      <a:pt x="670" y="511"/>
                      <a:pt x="670" y="512"/>
                      <a:pt x="670" y="514"/>
                    </a:cubicBezTo>
                    <a:cubicBezTo>
                      <a:pt x="671" y="516"/>
                      <a:pt x="673" y="518"/>
                      <a:pt x="673" y="516"/>
                    </a:cubicBezTo>
                    <a:cubicBezTo>
                      <a:pt x="677" y="519"/>
                      <a:pt x="675" y="521"/>
                      <a:pt x="675" y="526"/>
                    </a:cubicBezTo>
                    <a:cubicBezTo>
                      <a:pt x="675" y="527"/>
                      <a:pt x="676" y="527"/>
                      <a:pt x="676" y="528"/>
                    </a:cubicBezTo>
                    <a:cubicBezTo>
                      <a:pt x="677" y="529"/>
                      <a:pt x="678" y="531"/>
                      <a:pt x="679" y="531"/>
                    </a:cubicBezTo>
                    <a:cubicBezTo>
                      <a:pt x="681" y="533"/>
                      <a:pt x="683" y="534"/>
                      <a:pt x="686" y="535"/>
                    </a:cubicBezTo>
                    <a:cubicBezTo>
                      <a:pt x="687" y="536"/>
                      <a:pt x="686" y="537"/>
                      <a:pt x="687" y="537"/>
                    </a:cubicBezTo>
                    <a:cubicBezTo>
                      <a:pt x="689" y="537"/>
                      <a:pt x="688" y="538"/>
                      <a:pt x="689" y="540"/>
                    </a:cubicBezTo>
                    <a:cubicBezTo>
                      <a:pt x="689" y="541"/>
                      <a:pt x="691" y="540"/>
                      <a:pt x="691" y="541"/>
                    </a:cubicBezTo>
                    <a:cubicBezTo>
                      <a:pt x="692" y="542"/>
                      <a:pt x="691" y="545"/>
                      <a:pt x="691" y="547"/>
                    </a:cubicBezTo>
                    <a:cubicBezTo>
                      <a:pt x="692" y="547"/>
                      <a:pt x="694" y="549"/>
                      <a:pt x="694" y="549"/>
                    </a:cubicBezTo>
                    <a:cubicBezTo>
                      <a:pt x="694" y="550"/>
                      <a:pt x="691" y="554"/>
                      <a:pt x="696" y="555"/>
                    </a:cubicBezTo>
                    <a:cubicBezTo>
                      <a:pt x="695" y="558"/>
                      <a:pt x="692" y="557"/>
                      <a:pt x="690" y="556"/>
                    </a:cubicBezTo>
                    <a:cubicBezTo>
                      <a:pt x="688" y="556"/>
                      <a:pt x="684" y="556"/>
                      <a:pt x="683" y="555"/>
                    </a:cubicBezTo>
                    <a:cubicBezTo>
                      <a:pt x="684" y="556"/>
                      <a:pt x="685" y="549"/>
                      <a:pt x="682" y="554"/>
                    </a:cubicBezTo>
                    <a:cubicBezTo>
                      <a:pt x="679" y="552"/>
                      <a:pt x="680" y="549"/>
                      <a:pt x="679" y="547"/>
                    </a:cubicBezTo>
                    <a:cubicBezTo>
                      <a:pt x="678" y="545"/>
                      <a:pt x="676" y="544"/>
                      <a:pt x="675" y="542"/>
                    </a:cubicBezTo>
                    <a:cubicBezTo>
                      <a:pt x="674" y="540"/>
                      <a:pt x="674" y="538"/>
                      <a:pt x="676" y="538"/>
                    </a:cubicBezTo>
                    <a:cubicBezTo>
                      <a:pt x="674" y="535"/>
                      <a:pt x="673" y="531"/>
                      <a:pt x="669" y="530"/>
                    </a:cubicBezTo>
                    <a:cubicBezTo>
                      <a:pt x="669" y="527"/>
                      <a:pt x="667" y="526"/>
                      <a:pt x="669" y="526"/>
                    </a:cubicBezTo>
                    <a:cubicBezTo>
                      <a:pt x="668" y="524"/>
                      <a:pt x="666" y="523"/>
                      <a:pt x="665" y="523"/>
                    </a:cubicBezTo>
                    <a:cubicBezTo>
                      <a:pt x="665" y="521"/>
                      <a:pt x="665" y="519"/>
                      <a:pt x="663" y="519"/>
                    </a:cubicBezTo>
                    <a:cubicBezTo>
                      <a:pt x="663" y="516"/>
                      <a:pt x="664" y="515"/>
                      <a:pt x="665" y="513"/>
                    </a:cubicBezTo>
                    <a:cubicBezTo>
                      <a:pt x="665" y="511"/>
                      <a:pt x="664" y="509"/>
                      <a:pt x="662" y="509"/>
                    </a:cubicBezTo>
                    <a:cubicBezTo>
                      <a:pt x="663" y="507"/>
                      <a:pt x="664" y="506"/>
                      <a:pt x="662" y="506"/>
                    </a:cubicBezTo>
                    <a:cubicBezTo>
                      <a:pt x="662" y="504"/>
                      <a:pt x="665" y="505"/>
                      <a:pt x="668" y="505"/>
                    </a:cubicBezTo>
                    <a:cubicBezTo>
                      <a:pt x="667" y="503"/>
                      <a:pt x="666" y="503"/>
                      <a:pt x="666" y="502"/>
                    </a:cubicBezTo>
                    <a:cubicBezTo>
                      <a:pt x="666" y="501"/>
                      <a:pt x="668" y="500"/>
                      <a:pt x="668" y="499"/>
                    </a:cubicBezTo>
                    <a:cubicBezTo>
                      <a:pt x="667" y="497"/>
                      <a:pt x="665" y="495"/>
                      <a:pt x="665" y="492"/>
                    </a:cubicBezTo>
                    <a:cubicBezTo>
                      <a:pt x="664" y="489"/>
                      <a:pt x="665" y="485"/>
                      <a:pt x="665" y="483"/>
                    </a:cubicBezTo>
                    <a:cubicBezTo>
                      <a:pt x="664" y="482"/>
                      <a:pt x="663" y="482"/>
                      <a:pt x="662" y="481"/>
                    </a:cubicBezTo>
                    <a:cubicBezTo>
                      <a:pt x="661" y="479"/>
                      <a:pt x="661" y="478"/>
                      <a:pt x="661" y="476"/>
                    </a:cubicBezTo>
                    <a:cubicBezTo>
                      <a:pt x="659" y="474"/>
                      <a:pt x="658" y="472"/>
                      <a:pt x="656" y="471"/>
                    </a:cubicBezTo>
                    <a:cubicBezTo>
                      <a:pt x="652" y="470"/>
                      <a:pt x="654" y="476"/>
                      <a:pt x="651" y="472"/>
                    </a:cubicBezTo>
                    <a:cubicBezTo>
                      <a:pt x="649" y="472"/>
                      <a:pt x="650" y="475"/>
                      <a:pt x="649" y="476"/>
                    </a:cubicBezTo>
                    <a:cubicBezTo>
                      <a:pt x="649" y="477"/>
                      <a:pt x="647" y="476"/>
                      <a:pt x="647" y="476"/>
                    </a:cubicBezTo>
                    <a:cubicBezTo>
                      <a:pt x="646" y="477"/>
                      <a:pt x="647" y="480"/>
                      <a:pt x="645" y="479"/>
                    </a:cubicBezTo>
                    <a:cubicBezTo>
                      <a:pt x="642" y="480"/>
                      <a:pt x="642" y="478"/>
                      <a:pt x="641" y="475"/>
                    </a:cubicBezTo>
                    <a:cubicBezTo>
                      <a:pt x="641" y="474"/>
                      <a:pt x="640" y="474"/>
                      <a:pt x="640" y="474"/>
                    </a:cubicBezTo>
                    <a:cubicBezTo>
                      <a:pt x="639" y="472"/>
                      <a:pt x="641" y="472"/>
                      <a:pt x="641" y="471"/>
                    </a:cubicBezTo>
                    <a:cubicBezTo>
                      <a:pt x="641" y="470"/>
                      <a:pt x="637" y="464"/>
                      <a:pt x="641" y="461"/>
                    </a:cubicBezTo>
                    <a:cubicBezTo>
                      <a:pt x="640" y="460"/>
                      <a:pt x="637" y="458"/>
                      <a:pt x="638" y="453"/>
                    </a:cubicBezTo>
                    <a:cubicBezTo>
                      <a:pt x="637" y="453"/>
                      <a:pt x="637" y="454"/>
                      <a:pt x="637" y="455"/>
                    </a:cubicBezTo>
                    <a:cubicBezTo>
                      <a:pt x="634" y="454"/>
                      <a:pt x="636" y="449"/>
                      <a:pt x="634" y="447"/>
                    </a:cubicBezTo>
                    <a:cubicBezTo>
                      <a:pt x="633" y="446"/>
                      <a:pt x="632" y="445"/>
                      <a:pt x="631" y="444"/>
                    </a:cubicBezTo>
                    <a:cubicBezTo>
                      <a:pt x="631" y="443"/>
                      <a:pt x="630" y="442"/>
                      <a:pt x="630" y="441"/>
                    </a:cubicBezTo>
                    <a:cubicBezTo>
                      <a:pt x="629" y="440"/>
                      <a:pt x="624" y="440"/>
                      <a:pt x="626" y="437"/>
                    </a:cubicBezTo>
                    <a:cubicBezTo>
                      <a:pt x="621" y="437"/>
                      <a:pt x="620" y="440"/>
                      <a:pt x="617" y="441"/>
                    </a:cubicBezTo>
                    <a:cubicBezTo>
                      <a:pt x="615" y="441"/>
                      <a:pt x="613" y="441"/>
                      <a:pt x="613" y="443"/>
                    </a:cubicBezTo>
                    <a:cubicBezTo>
                      <a:pt x="603" y="443"/>
                      <a:pt x="603" y="443"/>
                      <a:pt x="603" y="443"/>
                    </a:cubicBezTo>
                    <a:cubicBezTo>
                      <a:pt x="602" y="444"/>
                      <a:pt x="601" y="445"/>
                      <a:pt x="600" y="446"/>
                    </a:cubicBezTo>
                    <a:cubicBezTo>
                      <a:pt x="600" y="446"/>
                      <a:pt x="599" y="445"/>
                      <a:pt x="599" y="447"/>
                    </a:cubicBezTo>
                    <a:cubicBezTo>
                      <a:pt x="599" y="448"/>
                      <a:pt x="596" y="449"/>
                      <a:pt x="595" y="450"/>
                    </a:cubicBezTo>
                    <a:cubicBezTo>
                      <a:pt x="592" y="452"/>
                      <a:pt x="589" y="458"/>
                      <a:pt x="583" y="460"/>
                    </a:cubicBezTo>
                    <a:cubicBezTo>
                      <a:pt x="580" y="462"/>
                      <a:pt x="579" y="467"/>
                      <a:pt x="574" y="468"/>
                    </a:cubicBezTo>
                    <a:cubicBezTo>
                      <a:pt x="576" y="471"/>
                      <a:pt x="575" y="471"/>
                      <a:pt x="571" y="471"/>
                    </a:cubicBezTo>
                    <a:cubicBezTo>
                      <a:pt x="571" y="473"/>
                      <a:pt x="571" y="473"/>
                      <a:pt x="572" y="474"/>
                    </a:cubicBezTo>
                    <a:cubicBezTo>
                      <a:pt x="572" y="475"/>
                      <a:pt x="569" y="475"/>
                      <a:pt x="569" y="474"/>
                    </a:cubicBezTo>
                    <a:cubicBezTo>
                      <a:pt x="567" y="474"/>
                      <a:pt x="568" y="478"/>
                      <a:pt x="564" y="476"/>
                    </a:cubicBezTo>
                    <a:cubicBezTo>
                      <a:pt x="562" y="477"/>
                      <a:pt x="562" y="480"/>
                      <a:pt x="560" y="479"/>
                    </a:cubicBezTo>
                    <a:cubicBezTo>
                      <a:pt x="559" y="482"/>
                      <a:pt x="561" y="482"/>
                      <a:pt x="561" y="483"/>
                    </a:cubicBezTo>
                    <a:cubicBezTo>
                      <a:pt x="561" y="486"/>
                      <a:pt x="559" y="490"/>
                      <a:pt x="558" y="495"/>
                    </a:cubicBezTo>
                    <a:cubicBezTo>
                      <a:pt x="557" y="501"/>
                      <a:pt x="558" y="508"/>
                      <a:pt x="557" y="510"/>
                    </a:cubicBezTo>
                    <a:cubicBezTo>
                      <a:pt x="557" y="511"/>
                      <a:pt x="554" y="510"/>
                      <a:pt x="554" y="510"/>
                    </a:cubicBezTo>
                    <a:cubicBezTo>
                      <a:pt x="553" y="511"/>
                      <a:pt x="554" y="515"/>
                      <a:pt x="553" y="516"/>
                    </a:cubicBezTo>
                    <a:cubicBezTo>
                      <a:pt x="551" y="517"/>
                      <a:pt x="549" y="516"/>
                      <a:pt x="547" y="517"/>
                    </a:cubicBezTo>
                    <a:cubicBezTo>
                      <a:pt x="546" y="518"/>
                      <a:pt x="546" y="521"/>
                      <a:pt x="543" y="520"/>
                    </a:cubicBezTo>
                    <a:cubicBezTo>
                      <a:pt x="539" y="516"/>
                      <a:pt x="537" y="512"/>
                      <a:pt x="536" y="506"/>
                    </a:cubicBezTo>
                    <a:cubicBezTo>
                      <a:pt x="535" y="505"/>
                      <a:pt x="534" y="504"/>
                      <a:pt x="533" y="503"/>
                    </a:cubicBezTo>
                    <a:cubicBezTo>
                      <a:pt x="532" y="503"/>
                      <a:pt x="532" y="501"/>
                      <a:pt x="530" y="502"/>
                    </a:cubicBezTo>
                    <a:cubicBezTo>
                      <a:pt x="529" y="497"/>
                      <a:pt x="532" y="497"/>
                      <a:pt x="533" y="495"/>
                    </a:cubicBezTo>
                    <a:cubicBezTo>
                      <a:pt x="533" y="492"/>
                      <a:pt x="530" y="491"/>
                      <a:pt x="529" y="489"/>
                    </a:cubicBezTo>
                    <a:cubicBezTo>
                      <a:pt x="527" y="488"/>
                      <a:pt x="527" y="485"/>
                      <a:pt x="524" y="485"/>
                    </a:cubicBezTo>
                    <a:cubicBezTo>
                      <a:pt x="524" y="482"/>
                      <a:pt x="523" y="479"/>
                      <a:pt x="522" y="476"/>
                    </a:cubicBezTo>
                    <a:cubicBezTo>
                      <a:pt x="520" y="474"/>
                      <a:pt x="520" y="464"/>
                      <a:pt x="519" y="457"/>
                    </a:cubicBezTo>
                    <a:cubicBezTo>
                      <a:pt x="518" y="453"/>
                      <a:pt x="517" y="445"/>
                      <a:pt x="516" y="440"/>
                    </a:cubicBezTo>
                    <a:cubicBezTo>
                      <a:pt x="514" y="440"/>
                      <a:pt x="510" y="446"/>
                      <a:pt x="513" y="447"/>
                    </a:cubicBezTo>
                    <a:cubicBezTo>
                      <a:pt x="513" y="451"/>
                      <a:pt x="508" y="447"/>
                      <a:pt x="506" y="447"/>
                    </a:cubicBezTo>
                    <a:cubicBezTo>
                      <a:pt x="505" y="447"/>
                      <a:pt x="504" y="447"/>
                      <a:pt x="503" y="447"/>
                    </a:cubicBezTo>
                    <a:cubicBezTo>
                      <a:pt x="502" y="446"/>
                      <a:pt x="501" y="441"/>
                      <a:pt x="498" y="443"/>
                    </a:cubicBezTo>
                    <a:cubicBezTo>
                      <a:pt x="497" y="440"/>
                      <a:pt x="499" y="440"/>
                      <a:pt x="501" y="440"/>
                    </a:cubicBezTo>
                    <a:cubicBezTo>
                      <a:pt x="499" y="438"/>
                      <a:pt x="500" y="438"/>
                      <a:pt x="501" y="436"/>
                    </a:cubicBezTo>
                    <a:cubicBezTo>
                      <a:pt x="500" y="433"/>
                      <a:pt x="497" y="435"/>
                      <a:pt x="495" y="434"/>
                    </a:cubicBezTo>
                    <a:cubicBezTo>
                      <a:pt x="494" y="434"/>
                      <a:pt x="492" y="427"/>
                      <a:pt x="491" y="432"/>
                    </a:cubicBezTo>
                    <a:cubicBezTo>
                      <a:pt x="488" y="432"/>
                      <a:pt x="489" y="427"/>
                      <a:pt x="489" y="427"/>
                    </a:cubicBezTo>
                    <a:cubicBezTo>
                      <a:pt x="489" y="426"/>
                      <a:pt x="486" y="426"/>
                      <a:pt x="487" y="423"/>
                    </a:cubicBezTo>
                    <a:cubicBezTo>
                      <a:pt x="486" y="422"/>
                      <a:pt x="482" y="424"/>
                      <a:pt x="481" y="423"/>
                    </a:cubicBezTo>
                    <a:cubicBezTo>
                      <a:pt x="481" y="423"/>
                      <a:pt x="481" y="420"/>
                      <a:pt x="481" y="420"/>
                    </a:cubicBezTo>
                    <a:cubicBezTo>
                      <a:pt x="478" y="420"/>
                      <a:pt x="475" y="422"/>
                      <a:pt x="473" y="422"/>
                    </a:cubicBezTo>
                    <a:cubicBezTo>
                      <a:pt x="472" y="422"/>
                      <a:pt x="471" y="422"/>
                      <a:pt x="470" y="422"/>
                    </a:cubicBezTo>
                    <a:cubicBezTo>
                      <a:pt x="468" y="421"/>
                      <a:pt x="467" y="420"/>
                      <a:pt x="467" y="423"/>
                    </a:cubicBezTo>
                    <a:cubicBezTo>
                      <a:pt x="454" y="424"/>
                      <a:pt x="443" y="422"/>
                      <a:pt x="433" y="420"/>
                    </a:cubicBezTo>
                    <a:cubicBezTo>
                      <a:pt x="434" y="417"/>
                      <a:pt x="431" y="418"/>
                      <a:pt x="431" y="416"/>
                    </a:cubicBezTo>
                    <a:cubicBezTo>
                      <a:pt x="430" y="413"/>
                      <a:pt x="424" y="419"/>
                      <a:pt x="428" y="413"/>
                    </a:cubicBezTo>
                    <a:cubicBezTo>
                      <a:pt x="426" y="414"/>
                      <a:pt x="425" y="413"/>
                      <a:pt x="425" y="412"/>
                    </a:cubicBezTo>
                    <a:cubicBezTo>
                      <a:pt x="421" y="414"/>
                      <a:pt x="411" y="412"/>
                      <a:pt x="407" y="411"/>
                    </a:cubicBezTo>
                    <a:cubicBezTo>
                      <a:pt x="405" y="410"/>
                      <a:pt x="404" y="410"/>
                      <a:pt x="404" y="408"/>
                    </a:cubicBezTo>
                    <a:cubicBezTo>
                      <a:pt x="398" y="409"/>
                      <a:pt x="399" y="403"/>
                      <a:pt x="394" y="404"/>
                    </a:cubicBezTo>
                    <a:cubicBezTo>
                      <a:pt x="393" y="398"/>
                      <a:pt x="390" y="395"/>
                      <a:pt x="388" y="391"/>
                    </a:cubicBezTo>
                    <a:cubicBezTo>
                      <a:pt x="376" y="389"/>
                      <a:pt x="376" y="395"/>
                      <a:pt x="377" y="402"/>
                    </a:cubicBezTo>
                    <a:cubicBezTo>
                      <a:pt x="377" y="404"/>
                      <a:pt x="383" y="407"/>
                      <a:pt x="387" y="412"/>
                    </a:cubicBezTo>
                    <a:cubicBezTo>
                      <a:pt x="388" y="413"/>
                      <a:pt x="391" y="421"/>
                      <a:pt x="394" y="419"/>
                    </a:cubicBezTo>
                    <a:cubicBezTo>
                      <a:pt x="393" y="422"/>
                      <a:pt x="397" y="422"/>
                      <a:pt x="395" y="426"/>
                    </a:cubicBezTo>
                    <a:cubicBezTo>
                      <a:pt x="399" y="426"/>
                      <a:pt x="407" y="425"/>
                      <a:pt x="402" y="429"/>
                    </a:cubicBezTo>
                    <a:cubicBezTo>
                      <a:pt x="405" y="430"/>
                      <a:pt x="404" y="427"/>
                      <a:pt x="405" y="426"/>
                    </a:cubicBezTo>
                    <a:cubicBezTo>
                      <a:pt x="407" y="425"/>
                      <a:pt x="411" y="426"/>
                      <a:pt x="411" y="423"/>
                    </a:cubicBezTo>
                    <a:cubicBezTo>
                      <a:pt x="411" y="422"/>
                      <a:pt x="413" y="422"/>
                      <a:pt x="414" y="422"/>
                    </a:cubicBezTo>
                    <a:cubicBezTo>
                      <a:pt x="415" y="421"/>
                      <a:pt x="414" y="420"/>
                      <a:pt x="415" y="419"/>
                    </a:cubicBezTo>
                    <a:cubicBezTo>
                      <a:pt x="417" y="418"/>
                      <a:pt x="421" y="418"/>
                      <a:pt x="423" y="418"/>
                    </a:cubicBezTo>
                    <a:cubicBezTo>
                      <a:pt x="424" y="418"/>
                      <a:pt x="421" y="420"/>
                      <a:pt x="422" y="420"/>
                    </a:cubicBezTo>
                    <a:cubicBezTo>
                      <a:pt x="422" y="421"/>
                      <a:pt x="425" y="420"/>
                      <a:pt x="425" y="420"/>
                    </a:cubicBezTo>
                    <a:cubicBezTo>
                      <a:pt x="426" y="423"/>
                      <a:pt x="425" y="425"/>
                      <a:pt x="426" y="426"/>
                    </a:cubicBezTo>
                    <a:cubicBezTo>
                      <a:pt x="425" y="429"/>
                      <a:pt x="430" y="427"/>
                      <a:pt x="431" y="430"/>
                    </a:cubicBezTo>
                    <a:cubicBezTo>
                      <a:pt x="431" y="434"/>
                      <a:pt x="433" y="431"/>
                      <a:pt x="436" y="433"/>
                    </a:cubicBezTo>
                    <a:cubicBezTo>
                      <a:pt x="438" y="434"/>
                      <a:pt x="437" y="436"/>
                      <a:pt x="440" y="437"/>
                    </a:cubicBezTo>
                    <a:cubicBezTo>
                      <a:pt x="437" y="440"/>
                      <a:pt x="441" y="444"/>
                      <a:pt x="440" y="448"/>
                    </a:cubicBezTo>
                    <a:cubicBezTo>
                      <a:pt x="436" y="448"/>
                      <a:pt x="436" y="448"/>
                      <a:pt x="436" y="448"/>
                    </a:cubicBezTo>
                    <a:cubicBezTo>
                      <a:pt x="438" y="454"/>
                      <a:pt x="433" y="452"/>
                      <a:pt x="433" y="457"/>
                    </a:cubicBezTo>
                    <a:cubicBezTo>
                      <a:pt x="431" y="456"/>
                      <a:pt x="429" y="457"/>
                      <a:pt x="429" y="460"/>
                    </a:cubicBezTo>
                    <a:cubicBezTo>
                      <a:pt x="423" y="460"/>
                      <a:pt x="423" y="460"/>
                      <a:pt x="423" y="460"/>
                    </a:cubicBezTo>
                    <a:cubicBezTo>
                      <a:pt x="421" y="460"/>
                      <a:pt x="423" y="462"/>
                      <a:pt x="422" y="464"/>
                    </a:cubicBezTo>
                    <a:cubicBezTo>
                      <a:pt x="422" y="464"/>
                      <a:pt x="420" y="464"/>
                      <a:pt x="419" y="464"/>
                    </a:cubicBezTo>
                    <a:cubicBezTo>
                      <a:pt x="419" y="464"/>
                      <a:pt x="420" y="467"/>
                      <a:pt x="419" y="468"/>
                    </a:cubicBezTo>
                    <a:cubicBezTo>
                      <a:pt x="416" y="468"/>
                      <a:pt x="415" y="468"/>
                      <a:pt x="415" y="471"/>
                    </a:cubicBezTo>
                    <a:cubicBezTo>
                      <a:pt x="412" y="471"/>
                      <a:pt x="411" y="471"/>
                      <a:pt x="409" y="472"/>
                    </a:cubicBezTo>
                    <a:cubicBezTo>
                      <a:pt x="407" y="474"/>
                      <a:pt x="408" y="474"/>
                      <a:pt x="404" y="475"/>
                    </a:cubicBezTo>
                    <a:cubicBezTo>
                      <a:pt x="402" y="475"/>
                      <a:pt x="395" y="478"/>
                      <a:pt x="395" y="482"/>
                    </a:cubicBezTo>
                    <a:cubicBezTo>
                      <a:pt x="394" y="483"/>
                      <a:pt x="391" y="481"/>
                      <a:pt x="390" y="482"/>
                    </a:cubicBezTo>
                    <a:cubicBezTo>
                      <a:pt x="388" y="483"/>
                      <a:pt x="389" y="484"/>
                      <a:pt x="388" y="485"/>
                    </a:cubicBezTo>
                    <a:cubicBezTo>
                      <a:pt x="388" y="485"/>
                      <a:pt x="386" y="485"/>
                      <a:pt x="386" y="485"/>
                    </a:cubicBezTo>
                    <a:cubicBezTo>
                      <a:pt x="386" y="485"/>
                      <a:pt x="382" y="486"/>
                      <a:pt x="381" y="486"/>
                    </a:cubicBezTo>
                    <a:cubicBezTo>
                      <a:pt x="379" y="489"/>
                      <a:pt x="368" y="488"/>
                      <a:pt x="363" y="491"/>
                    </a:cubicBezTo>
                    <a:cubicBezTo>
                      <a:pt x="359" y="491"/>
                      <a:pt x="367" y="493"/>
                      <a:pt x="360" y="493"/>
                    </a:cubicBezTo>
                    <a:cubicBezTo>
                      <a:pt x="360" y="493"/>
                      <a:pt x="358" y="493"/>
                      <a:pt x="358" y="493"/>
                    </a:cubicBezTo>
                    <a:cubicBezTo>
                      <a:pt x="356" y="494"/>
                      <a:pt x="356" y="497"/>
                      <a:pt x="353" y="496"/>
                    </a:cubicBezTo>
                    <a:cubicBezTo>
                      <a:pt x="355" y="493"/>
                      <a:pt x="351" y="494"/>
                      <a:pt x="351" y="493"/>
                    </a:cubicBezTo>
                    <a:cubicBezTo>
                      <a:pt x="350" y="492"/>
                      <a:pt x="352" y="487"/>
                      <a:pt x="348" y="488"/>
                    </a:cubicBezTo>
                    <a:cubicBezTo>
                      <a:pt x="347" y="485"/>
                      <a:pt x="349" y="485"/>
                      <a:pt x="349" y="483"/>
                    </a:cubicBezTo>
                    <a:cubicBezTo>
                      <a:pt x="348" y="482"/>
                      <a:pt x="345" y="481"/>
                      <a:pt x="348" y="481"/>
                    </a:cubicBezTo>
                    <a:cubicBezTo>
                      <a:pt x="347" y="479"/>
                      <a:pt x="346" y="478"/>
                      <a:pt x="344" y="478"/>
                    </a:cubicBezTo>
                    <a:cubicBezTo>
                      <a:pt x="345" y="474"/>
                      <a:pt x="341" y="470"/>
                      <a:pt x="344" y="469"/>
                    </a:cubicBezTo>
                    <a:cubicBezTo>
                      <a:pt x="344" y="468"/>
                      <a:pt x="341" y="469"/>
                      <a:pt x="341" y="468"/>
                    </a:cubicBezTo>
                    <a:cubicBezTo>
                      <a:pt x="339" y="467"/>
                      <a:pt x="340" y="463"/>
                      <a:pt x="341" y="464"/>
                    </a:cubicBezTo>
                    <a:cubicBezTo>
                      <a:pt x="340" y="463"/>
                      <a:pt x="339" y="462"/>
                      <a:pt x="338" y="461"/>
                    </a:cubicBezTo>
                    <a:cubicBezTo>
                      <a:pt x="337" y="460"/>
                      <a:pt x="338" y="460"/>
                      <a:pt x="337" y="460"/>
                    </a:cubicBezTo>
                    <a:cubicBezTo>
                      <a:pt x="336" y="460"/>
                      <a:pt x="334" y="455"/>
                      <a:pt x="334" y="455"/>
                    </a:cubicBezTo>
                    <a:cubicBezTo>
                      <a:pt x="334" y="455"/>
                      <a:pt x="334" y="457"/>
                      <a:pt x="334" y="457"/>
                    </a:cubicBezTo>
                    <a:cubicBezTo>
                      <a:pt x="331" y="455"/>
                      <a:pt x="331" y="450"/>
                      <a:pt x="327" y="450"/>
                    </a:cubicBezTo>
                    <a:cubicBezTo>
                      <a:pt x="330" y="444"/>
                      <a:pt x="323" y="443"/>
                      <a:pt x="324" y="436"/>
                    </a:cubicBezTo>
                    <a:cubicBezTo>
                      <a:pt x="324" y="434"/>
                      <a:pt x="321" y="435"/>
                      <a:pt x="321" y="433"/>
                    </a:cubicBezTo>
                    <a:cubicBezTo>
                      <a:pt x="321" y="430"/>
                      <a:pt x="316" y="432"/>
                      <a:pt x="316" y="430"/>
                    </a:cubicBezTo>
                    <a:cubicBezTo>
                      <a:pt x="317" y="428"/>
                      <a:pt x="317" y="427"/>
                      <a:pt x="314" y="427"/>
                    </a:cubicBezTo>
                    <a:cubicBezTo>
                      <a:pt x="316" y="425"/>
                      <a:pt x="315" y="424"/>
                      <a:pt x="314" y="420"/>
                    </a:cubicBezTo>
                    <a:cubicBezTo>
                      <a:pt x="314" y="420"/>
                      <a:pt x="314" y="418"/>
                      <a:pt x="314" y="418"/>
                    </a:cubicBezTo>
                    <a:cubicBezTo>
                      <a:pt x="314" y="417"/>
                      <a:pt x="313" y="418"/>
                      <a:pt x="313" y="418"/>
                    </a:cubicBezTo>
                    <a:cubicBezTo>
                      <a:pt x="312" y="414"/>
                      <a:pt x="315" y="415"/>
                      <a:pt x="313" y="412"/>
                    </a:cubicBezTo>
                    <a:cubicBezTo>
                      <a:pt x="311" y="410"/>
                      <a:pt x="310" y="419"/>
                      <a:pt x="310" y="412"/>
                    </a:cubicBezTo>
                    <a:cubicBezTo>
                      <a:pt x="310" y="407"/>
                      <a:pt x="305" y="403"/>
                      <a:pt x="300" y="398"/>
                    </a:cubicBezTo>
                    <a:cubicBezTo>
                      <a:pt x="296" y="401"/>
                      <a:pt x="299" y="402"/>
                      <a:pt x="297" y="406"/>
                    </a:cubicBezTo>
                    <a:cubicBezTo>
                      <a:pt x="294" y="407"/>
                      <a:pt x="295" y="404"/>
                      <a:pt x="293" y="404"/>
                    </a:cubicBezTo>
                    <a:cubicBezTo>
                      <a:pt x="291" y="404"/>
                      <a:pt x="291" y="402"/>
                      <a:pt x="289" y="402"/>
                    </a:cubicBezTo>
                    <a:cubicBezTo>
                      <a:pt x="292" y="404"/>
                      <a:pt x="290" y="411"/>
                      <a:pt x="294" y="411"/>
                    </a:cubicBezTo>
                    <a:cubicBezTo>
                      <a:pt x="293" y="414"/>
                      <a:pt x="295" y="418"/>
                      <a:pt x="297" y="423"/>
                    </a:cubicBezTo>
                    <a:cubicBezTo>
                      <a:pt x="297" y="424"/>
                      <a:pt x="297" y="426"/>
                      <a:pt x="297" y="426"/>
                    </a:cubicBezTo>
                    <a:cubicBezTo>
                      <a:pt x="299" y="427"/>
                      <a:pt x="300" y="434"/>
                      <a:pt x="301" y="437"/>
                    </a:cubicBezTo>
                    <a:cubicBezTo>
                      <a:pt x="307" y="437"/>
                      <a:pt x="307" y="437"/>
                      <a:pt x="307" y="437"/>
                    </a:cubicBezTo>
                    <a:cubicBezTo>
                      <a:pt x="306" y="438"/>
                      <a:pt x="306" y="439"/>
                      <a:pt x="306" y="441"/>
                    </a:cubicBezTo>
                    <a:cubicBezTo>
                      <a:pt x="307" y="442"/>
                      <a:pt x="308" y="441"/>
                      <a:pt x="308" y="440"/>
                    </a:cubicBezTo>
                    <a:cubicBezTo>
                      <a:pt x="311" y="442"/>
                      <a:pt x="310" y="444"/>
                      <a:pt x="311" y="447"/>
                    </a:cubicBezTo>
                    <a:cubicBezTo>
                      <a:pt x="312" y="448"/>
                      <a:pt x="314" y="448"/>
                      <a:pt x="314" y="448"/>
                    </a:cubicBezTo>
                    <a:cubicBezTo>
                      <a:pt x="314" y="449"/>
                      <a:pt x="314" y="451"/>
                      <a:pt x="314" y="451"/>
                    </a:cubicBezTo>
                    <a:cubicBezTo>
                      <a:pt x="314" y="451"/>
                      <a:pt x="315" y="451"/>
                      <a:pt x="316" y="451"/>
                    </a:cubicBezTo>
                    <a:cubicBezTo>
                      <a:pt x="316" y="453"/>
                      <a:pt x="314" y="454"/>
                      <a:pt x="314" y="454"/>
                    </a:cubicBezTo>
                    <a:cubicBezTo>
                      <a:pt x="315" y="456"/>
                      <a:pt x="316" y="456"/>
                      <a:pt x="317" y="457"/>
                    </a:cubicBezTo>
                    <a:cubicBezTo>
                      <a:pt x="317" y="457"/>
                      <a:pt x="316" y="459"/>
                      <a:pt x="317" y="460"/>
                    </a:cubicBezTo>
                    <a:cubicBezTo>
                      <a:pt x="317" y="460"/>
                      <a:pt x="318" y="460"/>
                      <a:pt x="318" y="460"/>
                    </a:cubicBezTo>
                    <a:cubicBezTo>
                      <a:pt x="319" y="461"/>
                      <a:pt x="316" y="466"/>
                      <a:pt x="321" y="465"/>
                    </a:cubicBezTo>
                    <a:cubicBezTo>
                      <a:pt x="321" y="468"/>
                      <a:pt x="321" y="471"/>
                      <a:pt x="323" y="474"/>
                    </a:cubicBezTo>
                    <a:cubicBezTo>
                      <a:pt x="323" y="475"/>
                      <a:pt x="325" y="476"/>
                      <a:pt x="325" y="476"/>
                    </a:cubicBezTo>
                    <a:cubicBezTo>
                      <a:pt x="326" y="477"/>
                      <a:pt x="326" y="480"/>
                      <a:pt x="327" y="481"/>
                    </a:cubicBezTo>
                    <a:cubicBezTo>
                      <a:pt x="327" y="481"/>
                      <a:pt x="329" y="481"/>
                      <a:pt x="330" y="482"/>
                    </a:cubicBezTo>
                    <a:cubicBezTo>
                      <a:pt x="331" y="484"/>
                      <a:pt x="328" y="486"/>
                      <a:pt x="331" y="486"/>
                    </a:cubicBezTo>
                    <a:cubicBezTo>
                      <a:pt x="333" y="486"/>
                      <a:pt x="332" y="490"/>
                      <a:pt x="332" y="492"/>
                    </a:cubicBezTo>
                    <a:cubicBezTo>
                      <a:pt x="338" y="489"/>
                      <a:pt x="337" y="495"/>
                      <a:pt x="344" y="493"/>
                    </a:cubicBezTo>
                    <a:cubicBezTo>
                      <a:pt x="344" y="497"/>
                      <a:pt x="346" y="499"/>
                      <a:pt x="346" y="503"/>
                    </a:cubicBezTo>
                    <a:cubicBezTo>
                      <a:pt x="351" y="511"/>
                      <a:pt x="368" y="509"/>
                      <a:pt x="379" y="507"/>
                    </a:cubicBezTo>
                    <a:cubicBezTo>
                      <a:pt x="380" y="508"/>
                      <a:pt x="379" y="505"/>
                      <a:pt x="380" y="505"/>
                    </a:cubicBezTo>
                    <a:cubicBezTo>
                      <a:pt x="383" y="503"/>
                      <a:pt x="390" y="507"/>
                      <a:pt x="388" y="502"/>
                    </a:cubicBezTo>
                    <a:cubicBezTo>
                      <a:pt x="391" y="503"/>
                      <a:pt x="391" y="506"/>
                      <a:pt x="390" y="509"/>
                    </a:cubicBezTo>
                    <a:cubicBezTo>
                      <a:pt x="390" y="509"/>
                      <a:pt x="388" y="510"/>
                      <a:pt x="388" y="510"/>
                    </a:cubicBezTo>
                    <a:cubicBezTo>
                      <a:pt x="388" y="513"/>
                      <a:pt x="389" y="516"/>
                      <a:pt x="388" y="519"/>
                    </a:cubicBezTo>
                    <a:cubicBezTo>
                      <a:pt x="388" y="519"/>
                      <a:pt x="386" y="518"/>
                      <a:pt x="386" y="519"/>
                    </a:cubicBezTo>
                    <a:cubicBezTo>
                      <a:pt x="385" y="519"/>
                      <a:pt x="385" y="525"/>
                      <a:pt x="384" y="527"/>
                    </a:cubicBezTo>
                    <a:cubicBezTo>
                      <a:pt x="384" y="528"/>
                      <a:pt x="380" y="529"/>
                      <a:pt x="381" y="534"/>
                    </a:cubicBezTo>
                    <a:cubicBezTo>
                      <a:pt x="377" y="534"/>
                      <a:pt x="380" y="542"/>
                      <a:pt x="374" y="541"/>
                    </a:cubicBezTo>
                    <a:cubicBezTo>
                      <a:pt x="375" y="545"/>
                      <a:pt x="373" y="546"/>
                      <a:pt x="373" y="549"/>
                    </a:cubicBezTo>
                    <a:cubicBezTo>
                      <a:pt x="368" y="548"/>
                      <a:pt x="371" y="555"/>
                      <a:pt x="366" y="554"/>
                    </a:cubicBezTo>
                    <a:cubicBezTo>
                      <a:pt x="366" y="558"/>
                      <a:pt x="366" y="558"/>
                      <a:pt x="366" y="558"/>
                    </a:cubicBezTo>
                    <a:cubicBezTo>
                      <a:pt x="365" y="558"/>
                      <a:pt x="364" y="556"/>
                      <a:pt x="363" y="556"/>
                    </a:cubicBezTo>
                    <a:cubicBezTo>
                      <a:pt x="360" y="558"/>
                      <a:pt x="362" y="559"/>
                      <a:pt x="358" y="561"/>
                    </a:cubicBezTo>
                    <a:cubicBezTo>
                      <a:pt x="358" y="561"/>
                      <a:pt x="353" y="562"/>
                      <a:pt x="353" y="562"/>
                    </a:cubicBezTo>
                    <a:cubicBezTo>
                      <a:pt x="353" y="562"/>
                      <a:pt x="354" y="563"/>
                      <a:pt x="353" y="563"/>
                    </a:cubicBezTo>
                    <a:cubicBezTo>
                      <a:pt x="352" y="564"/>
                      <a:pt x="349" y="565"/>
                      <a:pt x="348" y="566"/>
                    </a:cubicBezTo>
                    <a:cubicBezTo>
                      <a:pt x="344" y="569"/>
                      <a:pt x="343" y="573"/>
                      <a:pt x="338" y="573"/>
                    </a:cubicBezTo>
                    <a:cubicBezTo>
                      <a:pt x="339" y="577"/>
                      <a:pt x="336" y="577"/>
                      <a:pt x="337" y="580"/>
                    </a:cubicBezTo>
                    <a:cubicBezTo>
                      <a:pt x="335" y="582"/>
                      <a:pt x="334" y="581"/>
                      <a:pt x="332" y="580"/>
                    </a:cubicBezTo>
                    <a:cubicBezTo>
                      <a:pt x="333" y="582"/>
                      <a:pt x="330" y="584"/>
                      <a:pt x="331" y="584"/>
                    </a:cubicBezTo>
                    <a:cubicBezTo>
                      <a:pt x="334" y="587"/>
                      <a:pt x="330" y="585"/>
                      <a:pt x="330" y="589"/>
                    </a:cubicBezTo>
                    <a:cubicBezTo>
                      <a:pt x="329" y="591"/>
                      <a:pt x="327" y="589"/>
                      <a:pt x="327" y="590"/>
                    </a:cubicBezTo>
                    <a:cubicBezTo>
                      <a:pt x="326" y="591"/>
                      <a:pt x="327" y="592"/>
                      <a:pt x="327" y="593"/>
                    </a:cubicBezTo>
                    <a:cubicBezTo>
                      <a:pt x="326" y="594"/>
                      <a:pt x="323" y="605"/>
                      <a:pt x="324" y="608"/>
                    </a:cubicBezTo>
                    <a:cubicBezTo>
                      <a:pt x="324" y="611"/>
                      <a:pt x="325" y="612"/>
                      <a:pt x="327" y="614"/>
                    </a:cubicBezTo>
                    <a:cubicBezTo>
                      <a:pt x="327" y="618"/>
                      <a:pt x="326" y="619"/>
                      <a:pt x="327" y="622"/>
                    </a:cubicBezTo>
                    <a:cubicBezTo>
                      <a:pt x="327" y="623"/>
                      <a:pt x="328" y="628"/>
                      <a:pt x="330" y="628"/>
                    </a:cubicBezTo>
                    <a:cubicBezTo>
                      <a:pt x="334" y="628"/>
                      <a:pt x="325" y="634"/>
                      <a:pt x="332" y="635"/>
                    </a:cubicBezTo>
                    <a:cubicBezTo>
                      <a:pt x="332" y="642"/>
                      <a:pt x="333" y="647"/>
                      <a:pt x="332" y="653"/>
                    </a:cubicBezTo>
                    <a:cubicBezTo>
                      <a:pt x="332" y="657"/>
                      <a:pt x="328" y="661"/>
                      <a:pt x="328" y="664"/>
                    </a:cubicBezTo>
                    <a:cubicBezTo>
                      <a:pt x="325" y="665"/>
                      <a:pt x="320" y="668"/>
                      <a:pt x="318" y="670"/>
                    </a:cubicBezTo>
                    <a:cubicBezTo>
                      <a:pt x="317" y="671"/>
                      <a:pt x="317" y="671"/>
                      <a:pt x="318" y="671"/>
                    </a:cubicBezTo>
                    <a:cubicBezTo>
                      <a:pt x="318" y="673"/>
                      <a:pt x="316" y="672"/>
                      <a:pt x="314" y="673"/>
                    </a:cubicBezTo>
                    <a:cubicBezTo>
                      <a:pt x="313" y="673"/>
                      <a:pt x="314" y="675"/>
                      <a:pt x="313" y="676"/>
                    </a:cubicBezTo>
                    <a:cubicBezTo>
                      <a:pt x="312" y="676"/>
                      <a:pt x="310" y="673"/>
                      <a:pt x="310" y="676"/>
                    </a:cubicBezTo>
                    <a:cubicBezTo>
                      <a:pt x="310" y="677"/>
                      <a:pt x="308" y="676"/>
                      <a:pt x="307" y="677"/>
                    </a:cubicBezTo>
                    <a:cubicBezTo>
                      <a:pt x="305" y="678"/>
                      <a:pt x="305" y="682"/>
                      <a:pt x="301" y="681"/>
                    </a:cubicBezTo>
                    <a:cubicBezTo>
                      <a:pt x="300" y="689"/>
                      <a:pt x="301" y="701"/>
                      <a:pt x="303" y="712"/>
                    </a:cubicBezTo>
                    <a:cubicBezTo>
                      <a:pt x="302" y="713"/>
                      <a:pt x="300" y="714"/>
                      <a:pt x="300" y="712"/>
                    </a:cubicBezTo>
                    <a:cubicBezTo>
                      <a:pt x="298" y="712"/>
                      <a:pt x="299" y="714"/>
                      <a:pt x="299" y="715"/>
                    </a:cubicBezTo>
                    <a:cubicBezTo>
                      <a:pt x="297" y="716"/>
                      <a:pt x="295" y="714"/>
                      <a:pt x="294" y="716"/>
                    </a:cubicBezTo>
                    <a:cubicBezTo>
                      <a:pt x="294" y="718"/>
                      <a:pt x="289" y="718"/>
                      <a:pt x="287" y="721"/>
                    </a:cubicBezTo>
                    <a:cubicBezTo>
                      <a:pt x="287" y="729"/>
                      <a:pt x="287" y="729"/>
                      <a:pt x="287" y="729"/>
                    </a:cubicBezTo>
                    <a:cubicBezTo>
                      <a:pt x="284" y="729"/>
                      <a:pt x="286" y="734"/>
                      <a:pt x="285" y="736"/>
                    </a:cubicBezTo>
                    <a:cubicBezTo>
                      <a:pt x="284" y="737"/>
                      <a:pt x="282" y="737"/>
                      <a:pt x="282" y="737"/>
                    </a:cubicBezTo>
                    <a:cubicBezTo>
                      <a:pt x="281" y="740"/>
                      <a:pt x="281" y="742"/>
                      <a:pt x="279" y="744"/>
                    </a:cubicBezTo>
                    <a:cubicBezTo>
                      <a:pt x="279" y="745"/>
                      <a:pt x="279" y="747"/>
                      <a:pt x="279" y="747"/>
                    </a:cubicBezTo>
                    <a:cubicBezTo>
                      <a:pt x="279" y="748"/>
                      <a:pt x="276" y="747"/>
                      <a:pt x="276" y="747"/>
                    </a:cubicBezTo>
                    <a:cubicBezTo>
                      <a:pt x="276" y="748"/>
                      <a:pt x="277" y="751"/>
                      <a:pt x="276" y="751"/>
                    </a:cubicBezTo>
                    <a:cubicBezTo>
                      <a:pt x="276" y="752"/>
                      <a:pt x="274" y="751"/>
                      <a:pt x="273" y="751"/>
                    </a:cubicBezTo>
                    <a:cubicBezTo>
                      <a:pt x="273" y="752"/>
                      <a:pt x="274" y="754"/>
                      <a:pt x="273" y="754"/>
                    </a:cubicBezTo>
                    <a:cubicBezTo>
                      <a:pt x="273" y="755"/>
                      <a:pt x="271" y="754"/>
                      <a:pt x="271" y="754"/>
                    </a:cubicBezTo>
                    <a:cubicBezTo>
                      <a:pt x="270" y="755"/>
                      <a:pt x="268" y="757"/>
                      <a:pt x="268" y="758"/>
                    </a:cubicBezTo>
                    <a:cubicBezTo>
                      <a:pt x="268" y="760"/>
                      <a:pt x="266" y="759"/>
                      <a:pt x="265" y="760"/>
                    </a:cubicBezTo>
                    <a:cubicBezTo>
                      <a:pt x="265" y="760"/>
                      <a:pt x="265" y="762"/>
                      <a:pt x="265" y="763"/>
                    </a:cubicBezTo>
                    <a:cubicBezTo>
                      <a:pt x="264" y="763"/>
                      <a:pt x="263" y="762"/>
                      <a:pt x="262" y="763"/>
                    </a:cubicBezTo>
                    <a:cubicBezTo>
                      <a:pt x="261" y="763"/>
                      <a:pt x="260" y="765"/>
                      <a:pt x="259" y="765"/>
                    </a:cubicBezTo>
                    <a:cubicBezTo>
                      <a:pt x="259" y="766"/>
                      <a:pt x="257" y="768"/>
                      <a:pt x="257" y="768"/>
                    </a:cubicBezTo>
                    <a:cubicBezTo>
                      <a:pt x="256" y="769"/>
                      <a:pt x="252" y="770"/>
                      <a:pt x="252" y="770"/>
                    </a:cubicBezTo>
                    <a:cubicBezTo>
                      <a:pt x="251" y="769"/>
                      <a:pt x="251" y="769"/>
                      <a:pt x="250" y="770"/>
                    </a:cubicBezTo>
                    <a:cubicBezTo>
                      <a:pt x="248" y="771"/>
                      <a:pt x="247" y="770"/>
                      <a:pt x="244" y="771"/>
                    </a:cubicBezTo>
                    <a:cubicBezTo>
                      <a:pt x="243" y="771"/>
                      <a:pt x="234" y="775"/>
                      <a:pt x="231" y="771"/>
                    </a:cubicBezTo>
                    <a:cubicBezTo>
                      <a:pt x="229" y="771"/>
                      <a:pt x="231" y="773"/>
                      <a:pt x="231" y="772"/>
                    </a:cubicBezTo>
                    <a:cubicBezTo>
                      <a:pt x="229" y="776"/>
                      <a:pt x="226" y="773"/>
                      <a:pt x="222" y="774"/>
                    </a:cubicBezTo>
                    <a:cubicBezTo>
                      <a:pt x="220" y="774"/>
                      <a:pt x="221" y="775"/>
                      <a:pt x="222" y="775"/>
                    </a:cubicBezTo>
                    <a:cubicBezTo>
                      <a:pt x="220" y="777"/>
                      <a:pt x="213" y="774"/>
                      <a:pt x="209" y="774"/>
                    </a:cubicBezTo>
                    <a:cubicBezTo>
                      <a:pt x="209" y="767"/>
                      <a:pt x="203" y="763"/>
                      <a:pt x="206" y="757"/>
                    </a:cubicBezTo>
                    <a:cubicBezTo>
                      <a:pt x="203" y="754"/>
                      <a:pt x="200" y="752"/>
                      <a:pt x="200" y="746"/>
                    </a:cubicBezTo>
                    <a:cubicBezTo>
                      <a:pt x="196" y="750"/>
                      <a:pt x="200" y="748"/>
                      <a:pt x="198" y="742"/>
                    </a:cubicBezTo>
                    <a:cubicBezTo>
                      <a:pt x="196" y="735"/>
                      <a:pt x="187" y="730"/>
                      <a:pt x="189" y="722"/>
                    </a:cubicBezTo>
                    <a:cubicBezTo>
                      <a:pt x="188" y="721"/>
                      <a:pt x="188" y="725"/>
                      <a:pt x="188" y="725"/>
                    </a:cubicBezTo>
                    <a:cubicBezTo>
                      <a:pt x="185" y="724"/>
                      <a:pt x="188" y="715"/>
                      <a:pt x="185" y="719"/>
                    </a:cubicBezTo>
                    <a:cubicBezTo>
                      <a:pt x="183" y="717"/>
                      <a:pt x="183" y="712"/>
                      <a:pt x="184" y="709"/>
                    </a:cubicBezTo>
                    <a:cubicBezTo>
                      <a:pt x="184" y="705"/>
                      <a:pt x="185" y="702"/>
                      <a:pt x="182" y="697"/>
                    </a:cubicBezTo>
                    <a:cubicBezTo>
                      <a:pt x="183" y="695"/>
                      <a:pt x="179" y="696"/>
                      <a:pt x="178" y="695"/>
                    </a:cubicBezTo>
                    <a:cubicBezTo>
                      <a:pt x="177" y="694"/>
                      <a:pt x="182" y="691"/>
                      <a:pt x="175" y="693"/>
                    </a:cubicBezTo>
                    <a:cubicBezTo>
                      <a:pt x="175" y="692"/>
                      <a:pt x="176" y="689"/>
                      <a:pt x="175" y="688"/>
                    </a:cubicBezTo>
                    <a:cubicBezTo>
                      <a:pt x="175" y="688"/>
                      <a:pt x="173" y="689"/>
                      <a:pt x="172" y="688"/>
                    </a:cubicBezTo>
                    <a:cubicBezTo>
                      <a:pt x="172" y="688"/>
                      <a:pt x="176" y="683"/>
                      <a:pt x="171" y="684"/>
                    </a:cubicBezTo>
                    <a:cubicBezTo>
                      <a:pt x="171" y="682"/>
                      <a:pt x="173" y="681"/>
                      <a:pt x="172" y="678"/>
                    </a:cubicBezTo>
                    <a:cubicBezTo>
                      <a:pt x="170" y="677"/>
                      <a:pt x="173" y="672"/>
                      <a:pt x="168" y="673"/>
                    </a:cubicBezTo>
                    <a:cubicBezTo>
                      <a:pt x="168" y="660"/>
                      <a:pt x="169" y="656"/>
                      <a:pt x="175" y="648"/>
                    </a:cubicBezTo>
                    <a:cubicBezTo>
                      <a:pt x="174" y="646"/>
                      <a:pt x="177" y="640"/>
                      <a:pt x="174" y="641"/>
                    </a:cubicBezTo>
                    <a:cubicBezTo>
                      <a:pt x="174" y="638"/>
                      <a:pt x="177" y="640"/>
                      <a:pt x="178" y="639"/>
                    </a:cubicBezTo>
                    <a:cubicBezTo>
                      <a:pt x="179" y="639"/>
                      <a:pt x="178" y="636"/>
                      <a:pt x="179" y="636"/>
                    </a:cubicBezTo>
                    <a:cubicBezTo>
                      <a:pt x="179" y="634"/>
                      <a:pt x="178" y="621"/>
                      <a:pt x="177" y="625"/>
                    </a:cubicBezTo>
                    <a:cubicBezTo>
                      <a:pt x="174" y="623"/>
                      <a:pt x="175" y="619"/>
                      <a:pt x="175" y="617"/>
                    </a:cubicBezTo>
                    <a:cubicBezTo>
                      <a:pt x="175" y="613"/>
                      <a:pt x="176" y="610"/>
                      <a:pt x="175" y="607"/>
                    </a:cubicBezTo>
                    <a:cubicBezTo>
                      <a:pt x="175" y="605"/>
                      <a:pt x="173" y="606"/>
                      <a:pt x="172" y="606"/>
                    </a:cubicBezTo>
                    <a:cubicBezTo>
                      <a:pt x="172" y="605"/>
                      <a:pt x="174" y="604"/>
                      <a:pt x="174" y="603"/>
                    </a:cubicBezTo>
                    <a:cubicBezTo>
                      <a:pt x="174" y="603"/>
                      <a:pt x="172" y="602"/>
                      <a:pt x="172" y="601"/>
                    </a:cubicBezTo>
                    <a:cubicBezTo>
                      <a:pt x="172" y="598"/>
                      <a:pt x="171" y="599"/>
                      <a:pt x="170" y="597"/>
                    </a:cubicBezTo>
                    <a:cubicBezTo>
                      <a:pt x="169" y="597"/>
                      <a:pt x="170" y="595"/>
                      <a:pt x="170" y="594"/>
                    </a:cubicBezTo>
                    <a:cubicBezTo>
                      <a:pt x="169" y="594"/>
                      <a:pt x="166" y="594"/>
                      <a:pt x="167" y="593"/>
                    </a:cubicBezTo>
                    <a:cubicBezTo>
                      <a:pt x="167" y="593"/>
                      <a:pt x="168" y="593"/>
                      <a:pt x="168" y="593"/>
                    </a:cubicBezTo>
                    <a:cubicBezTo>
                      <a:pt x="166" y="590"/>
                      <a:pt x="165" y="589"/>
                      <a:pt x="161" y="587"/>
                    </a:cubicBezTo>
                    <a:cubicBezTo>
                      <a:pt x="160" y="587"/>
                      <a:pt x="161" y="586"/>
                      <a:pt x="160" y="586"/>
                    </a:cubicBezTo>
                    <a:cubicBezTo>
                      <a:pt x="158" y="586"/>
                      <a:pt x="158" y="582"/>
                      <a:pt x="156" y="583"/>
                    </a:cubicBezTo>
                    <a:cubicBezTo>
                      <a:pt x="153" y="571"/>
                      <a:pt x="156" y="561"/>
                      <a:pt x="156" y="548"/>
                    </a:cubicBezTo>
                    <a:cubicBezTo>
                      <a:pt x="155" y="545"/>
                      <a:pt x="152" y="550"/>
                      <a:pt x="153" y="544"/>
                    </a:cubicBezTo>
                    <a:cubicBezTo>
                      <a:pt x="145" y="544"/>
                      <a:pt x="138" y="543"/>
                      <a:pt x="133" y="541"/>
                    </a:cubicBezTo>
                    <a:cubicBezTo>
                      <a:pt x="135" y="533"/>
                      <a:pt x="129" y="542"/>
                      <a:pt x="130" y="534"/>
                    </a:cubicBezTo>
                    <a:cubicBezTo>
                      <a:pt x="124" y="532"/>
                      <a:pt x="123" y="531"/>
                      <a:pt x="115" y="533"/>
                    </a:cubicBezTo>
                    <a:cubicBezTo>
                      <a:pt x="114" y="533"/>
                      <a:pt x="111" y="533"/>
                      <a:pt x="109" y="534"/>
                    </a:cubicBezTo>
                    <a:cubicBezTo>
                      <a:pt x="109" y="534"/>
                      <a:pt x="105" y="536"/>
                      <a:pt x="101" y="535"/>
                    </a:cubicBezTo>
                    <a:cubicBezTo>
                      <a:pt x="103" y="539"/>
                      <a:pt x="105" y="537"/>
                      <a:pt x="98" y="538"/>
                    </a:cubicBezTo>
                    <a:cubicBezTo>
                      <a:pt x="93" y="539"/>
                      <a:pt x="90" y="541"/>
                      <a:pt x="83" y="541"/>
                    </a:cubicBezTo>
                    <a:cubicBezTo>
                      <a:pt x="80" y="541"/>
                      <a:pt x="80" y="540"/>
                      <a:pt x="78" y="540"/>
                    </a:cubicBezTo>
                    <a:cubicBezTo>
                      <a:pt x="69" y="539"/>
                      <a:pt x="60" y="544"/>
                      <a:pt x="52" y="542"/>
                    </a:cubicBezTo>
                    <a:cubicBezTo>
                      <a:pt x="52" y="538"/>
                      <a:pt x="47" y="539"/>
                      <a:pt x="45" y="538"/>
                    </a:cubicBezTo>
                    <a:cubicBezTo>
                      <a:pt x="44" y="538"/>
                      <a:pt x="45" y="536"/>
                      <a:pt x="45" y="535"/>
                    </a:cubicBezTo>
                    <a:cubicBezTo>
                      <a:pt x="44" y="535"/>
                      <a:pt x="41" y="536"/>
                      <a:pt x="41" y="535"/>
                    </a:cubicBezTo>
                    <a:cubicBezTo>
                      <a:pt x="40" y="535"/>
                      <a:pt x="41" y="533"/>
                      <a:pt x="41" y="533"/>
                    </a:cubicBezTo>
                    <a:cubicBezTo>
                      <a:pt x="39" y="532"/>
                      <a:pt x="38" y="533"/>
                      <a:pt x="38" y="531"/>
                    </a:cubicBezTo>
                    <a:cubicBezTo>
                      <a:pt x="38" y="531"/>
                      <a:pt x="35" y="529"/>
                      <a:pt x="35" y="528"/>
                    </a:cubicBezTo>
                    <a:cubicBezTo>
                      <a:pt x="34" y="528"/>
                      <a:pt x="35" y="527"/>
                      <a:pt x="34" y="527"/>
                    </a:cubicBezTo>
                    <a:cubicBezTo>
                      <a:pt x="32" y="527"/>
                      <a:pt x="33" y="525"/>
                      <a:pt x="32" y="524"/>
                    </a:cubicBezTo>
                    <a:cubicBezTo>
                      <a:pt x="31" y="523"/>
                      <a:pt x="30" y="524"/>
                      <a:pt x="29" y="523"/>
                    </a:cubicBezTo>
                    <a:cubicBezTo>
                      <a:pt x="29" y="522"/>
                      <a:pt x="30" y="521"/>
                      <a:pt x="29" y="520"/>
                    </a:cubicBezTo>
                    <a:cubicBezTo>
                      <a:pt x="28" y="519"/>
                      <a:pt x="26" y="521"/>
                      <a:pt x="26" y="519"/>
                    </a:cubicBezTo>
                    <a:cubicBezTo>
                      <a:pt x="26" y="518"/>
                      <a:pt x="28" y="516"/>
                      <a:pt x="28" y="517"/>
                    </a:cubicBezTo>
                    <a:cubicBezTo>
                      <a:pt x="26" y="512"/>
                      <a:pt x="20" y="514"/>
                      <a:pt x="21" y="509"/>
                    </a:cubicBezTo>
                    <a:cubicBezTo>
                      <a:pt x="14" y="511"/>
                      <a:pt x="17" y="503"/>
                      <a:pt x="11" y="505"/>
                    </a:cubicBezTo>
                    <a:cubicBezTo>
                      <a:pt x="12" y="503"/>
                      <a:pt x="13" y="502"/>
                      <a:pt x="12" y="500"/>
                    </a:cubicBezTo>
                    <a:cubicBezTo>
                      <a:pt x="12" y="498"/>
                      <a:pt x="9" y="499"/>
                      <a:pt x="7" y="499"/>
                    </a:cubicBezTo>
                    <a:cubicBezTo>
                      <a:pt x="8" y="496"/>
                      <a:pt x="4" y="496"/>
                      <a:pt x="4" y="495"/>
                    </a:cubicBezTo>
                    <a:cubicBezTo>
                      <a:pt x="4" y="492"/>
                      <a:pt x="6" y="493"/>
                      <a:pt x="4" y="489"/>
                    </a:cubicBezTo>
                    <a:cubicBezTo>
                      <a:pt x="4" y="488"/>
                      <a:pt x="3" y="489"/>
                      <a:pt x="3" y="488"/>
                    </a:cubicBezTo>
                    <a:cubicBezTo>
                      <a:pt x="3" y="487"/>
                      <a:pt x="1" y="483"/>
                      <a:pt x="0" y="482"/>
                    </a:cubicBezTo>
                    <a:cubicBezTo>
                      <a:pt x="0" y="480"/>
                      <a:pt x="3" y="482"/>
                      <a:pt x="4" y="481"/>
                    </a:cubicBezTo>
                    <a:cubicBezTo>
                      <a:pt x="5" y="480"/>
                      <a:pt x="4" y="476"/>
                      <a:pt x="7" y="476"/>
                    </a:cubicBezTo>
                    <a:cubicBezTo>
                      <a:pt x="7" y="453"/>
                      <a:pt x="7" y="453"/>
                      <a:pt x="7" y="453"/>
                    </a:cubicBezTo>
                    <a:cubicBezTo>
                      <a:pt x="7" y="451"/>
                      <a:pt x="4" y="452"/>
                      <a:pt x="4" y="451"/>
                    </a:cubicBezTo>
                    <a:cubicBezTo>
                      <a:pt x="4" y="451"/>
                      <a:pt x="5" y="449"/>
                      <a:pt x="5" y="448"/>
                    </a:cubicBezTo>
                    <a:cubicBezTo>
                      <a:pt x="6" y="446"/>
                      <a:pt x="4" y="445"/>
                      <a:pt x="4" y="443"/>
                    </a:cubicBezTo>
                    <a:cubicBezTo>
                      <a:pt x="9" y="449"/>
                      <a:pt x="4" y="433"/>
                      <a:pt x="10" y="439"/>
                    </a:cubicBezTo>
                    <a:cubicBezTo>
                      <a:pt x="11" y="437"/>
                      <a:pt x="9" y="432"/>
                      <a:pt x="11" y="430"/>
                    </a:cubicBezTo>
                    <a:cubicBezTo>
                      <a:pt x="11" y="430"/>
                      <a:pt x="14" y="430"/>
                      <a:pt x="14" y="430"/>
                    </a:cubicBezTo>
                    <a:cubicBezTo>
                      <a:pt x="14" y="429"/>
                      <a:pt x="12" y="428"/>
                      <a:pt x="12" y="426"/>
                    </a:cubicBezTo>
                    <a:cubicBezTo>
                      <a:pt x="18" y="425"/>
                      <a:pt x="17" y="417"/>
                      <a:pt x="22" y="416"/>
                    </a:cubicBezTo>
                    <a:cubicBezTo>
                      <a:pt x="22" y="411"/>
                      <a:pt x="27" y="411"/>
                      <a:pt x="26" y="406"/>
                    </a:cubicBezTo>
                    <a:cubicBezTo>
                      <a:pt x="29" y="407"/>
                      <a:pt x="29" y="405"/>
                      <a:pt x="29" y="404"/>
                    </a:cubicBezTo>
                    <a:cubicBezTo>
                      <a:pt x="38" y="403"/>
                      <a:pt x="44" y="400"/>
                      <a:pt x="43" y="389"/>
                    </a:cubicBezTo>
                    <a:cubicBezTo>
                      <a:pt x="49" y="391"/>
                      <a:pt x="44" y="382"/>
                      <a:pt x="49" y="382"/>
                    </a:cubicBezTo>
                    <a:cubicBezTo>
                      <a:pt x="49" y="374"/>
                      <a:pt x="49" y="374"/>
                      <a:pt x="49" y="374"/>
                    </a:cubicBezTo>
                    <a:cubicBezTo>
                      <a:pt x="51" y="374"/>
                      <a:pt x="52" y="372"/>
                      <a:pt x="55" y="373"/>
                    </a:cubicBezTo>
                    <a:cubicBezTo>
                      <a:pt x="57" y="370"/>
                      <a:pt x="59" y="368"/>
                      <a:pt x="62" y="364"/>
                    </a:cubicBezTo>
                    <a:cubicBezTo>
                      <a:pt x="62" y="363"/>
                      <a:pt x="63" y="364"/>
                      <a:pt x="63" y="363"/>
                    </a:cubicBezTo>
                    <a:cubicBezTo>
                      <a:pt x="63" y="361"/>
                      <a:pt x="67" y="361"/>
                      <a:pt x="66" y="359"/>
                    </a:cubicBezTo>
                    <a:cubicBezTo>
                      <a:pt x="72" y="360"/>
                      <a:pt x="73" y="355"/>
                      <a:pt x="78" y="356"/>
                    </a:cubicBezTo>
                    <a:cubicBezTo>
                      <a:pt x="76" y="361"/>
                      <a:pt x="85" y="356"/>
                      <a:pt x="83" y="361"/>
                    </a:cubicBezTo>
                    <a:cubicBezTo>
                      <a:pt x="85" y="358"/>
                      <a:pt x="97" y="363"/>
                      <a:pt x="97" y="357"/>
                    </a:cubicBezTo>
                    <a:cubicBezTo>
                      <a:pt x="103" y="356"/>
                      <a:pt x="109" y="355"/>
                      <a:pt x="112" y="350"/>
                    </a:cubicBezTo>
                    <a:cubicBezTo>
                      <a:pt x="114" y="350"/>
                      <a:pt x="116" y="350"/>
                      <a:pt x="116" y="349"/>
                    </a:cubicBezTo>
                    <a:cubicBezTo>
                      <a:pt x="119" y="349"/>
                      <a:pt x="119" y="350"/>
                      <a:pt x="122" y="350"/>
                    </a:cubicBezTo>
                    <a:cubicBezTo>
                      <a:pt x="125" y="350"/>
                      <a:pt x="128" y="349"/>
                      <a:pt x="130" y="349"/>
                    </a:cubicBezTo>
                    <a:cubicBezTo>
                      <a:pt x="130" y="349"/>
                      <a:pt x="131" y="350"/>
                      <a:pt x="132" y="350"/>
                    </a:cubicBezTo>
                    <a:cubicBezTo>
                      <a:pt x="135" y="350"/>
                      <a:pt x="141" y="353"/>
                      <a:pt x="147" y="352"/>
                    </a:cubicBezTo>
                    <a:cubicBezTo>
                      <a:pt x="150" y="351"/>
                      <a:pt x="154" y="347"/>
                      <a:pt x="157" y="350"/>
                    </a:cubicBezTo>
                    <a:cubicBezTo>
                      <a:pt x="159" y="353"/>
                      <a:pt x="158" y="350"/>
                      <a:pt x="163" y="350"/>
                    </a:cubicBezTo>
                    <a:cubicBezTo>
                      <a:pt x="163" y="351"/>
                      <a:pt x="164" y="352"/>
                      <a:pt x="164" y="353"/>
                    </a:cubicBezTo>
                    <a:cubicBezTo>
                      <a:pt x="164" y="353"/>
                      <a:pt x="161" y="354"/>
                      <a:pt x="161" y="354"/>
                    </a:cubicBezTo>
                    <a:cubicBezTo>
                      <a:pt x="161" y="356"/>
                      <a:pt x="162" y="355"/>
                      <a:pt x="163" y="356"/>
                    </a:cubicBezTo>
                    <a:cubicBezTo>
                      <a:pt x="163" y="357"/>
                      <a:pt x="161" y="357"/>
                      <a:pt x="161" y="357"/>
                    </a:cubicBezTo>
                    <a:cubicBezTo>
                      <a:pt x="161" y="358"/>
                      <a:pt x="163" y="359"/>
                      <a:pt x="163" y="360"/>
                    </a:cubicBezTo>
                    <a:cubicBezTo>
                      <a:pt x="162" y="364"/>
                      <a:pt x="160" y="366"/>
                      <a:pt x="164" y="371"/>
                    </a:cubicBezTo>
                    <a:cubicBezTo>
                      <a:pt x="165" y="374"/>
                      <a:pt x="166" y="370"/>
                      <a:pt x="168" y="373"/>
                    </a:cubicBezTo>
                    <a:cubicBezTo>
                      <a:pt x="168" y="374"/>
                      <a:pt x="171" y="373"/>
                      <a:pt x="171" y="374"/>
                    </a:cubicBezTo>
                    <a:cubicBezTo>
                      <a:pt x="171" y="374"/>
                      <a:pt x="171" y="377"/>
                      <a:pt x="171" y="377"/>
                    </a:cubicBezTo>
                    <a:cubicBezTo>
                      <a:pt x="172" y="378"/>
                      <a:pt x="175" y="376"/>
                      <a:pt x="175" y="378"/>
                    </a:cubicBezTo>
                    <a:cubicBezTo>
                      <a:pt x="180" y="376"/>
                      <a:pt x="183" y="382"/>
                      <a:pt x="185" y="378"/>
                    </a:cubicBezTo>
                    <a:cubicBezTo>
                      <a:pt x="187" y="378"/>
                      <a:pt x="186" y="381"/>
                      <a:pt x="186" y="381"/>
                    </a:cubicBezTo>
                    <a:cubicBezTo>
                      <a:pt x="189" y="383"/>
                      <a:pt x="190" y="381"/>
                      <a:pt x="193" y="382"/>
                    </a:cubicBezTo>
                    <a:cubicBezTo>
                      <a:pt x="194" y="383"/>
                      <a:pt x="194" y="385"/>
                      <a:pt x="195" y="385"/>
                    </a:cubicBezTo>
                    <a:cubicBezTo>
                      <a:pt x="195" y="386"/>
                      <a:pt x="197" y="385"/>
                      <a:pt x="198" y="385"/>
                    </a:cubicBezTo>
                    <a:cubicBezTo>
                      <a:pt x="199" y="387"/>
                      <a:pt x="200" y="386"/>
                      <a:pt x="202" y="387"/>
                    </a:cubicBezTo>
                    <a:cubicBezTo>
                      <a:pt x="202" y="387"/>
                      <a:pt x="203" y="389"/>
                      <a:pt x="203" y="389"/>
                    </a:cubicBezTo>
                    <a:cubicBezTo>
                      <a:pt x="204" y="390"/>
                      <a:pt x="206" y="388"/>
                      <a:pt x="207" y="388"/>
                    </a:cubicBezTo>
                    <a:cubicBezTo>
                      <a:pt x="207" y="388"/>
                      <a:pt x="208" y="389"/>
                      <a:pt x="209" y="389"/>
                    </a:cubicBezTo>
                    <a:cubicBezTo>
                      <a:pt x="210" y="390"/>
                      <a:pt x="211" y="389"/>
                      <a:pt x="212" y="389"/>
                    </a:cubicBezTo>
                    <a:cubicBezTo>
                      <a:pt x="212" y="388"/>
                      <a:pt x="214" y="388"/>
                      <a:pt x="214" y="387"/>
                    </a:cubicBezTo>
                    <a:cubicBezTo>
                      <a:pt x="214" y="387"/>
                      <a:pt x="217" y="386"/>
                      <a:pt x="216" y="385"/>
                    </a:cubicBezTo>
                    <a:cubicBezTo>
                      <a:pt x="212" y="382"/>
                      <a:pt x="220" y="383"/>
                      <a:pt x="220" y="378"/>
                    </a:cubicBezTo>
                    <a:cubicBezTo>
                      <a:pt x="224" y="379"/>
                      <a:pt x="224" y="376"/>
                      <a:pt x="229" y="377"/>
                    </a:cubicBezTo>
                    <a:cubicBezTo>
                      <a:pt x="229" y="377"/>
                      <a:pt x="230" y="378"/>
                      <a:pt x="230" y="378"/>
                    </a:cubicBezTo>
                    <a:cubicBezTo>
                      <a:pt x="232" y="379"/>
                      <a:pt x="234" y="378"/>
                      <a:pt x="236" y="378"/>
                    </a:cubicBezTo>
                    <a:cubicBezTo>
                      <a:pt x="236" y="378"/>
                      <a:pt x="238" y="381"/>
                      <a:pt x="238" y="381"/>
                    </a:cubicBezTo>
                    <a:cubicBezTo>
                      <a:pt x="239" y="381"/>
                      <a:pt x="241" y="379"/>
                      <a:pt x="243" y="380"/>
                    </a:cubicBezTo>
                    <a:cubicBezTo>
                      <a:pt x="243" y="380"/>
                      <a:pt x="242" y="382"/>
                      <a:pt x="243" y="382"/>
                    </a:cubicBezTo>
                    <a:cubicBezTo>
                      <a:pt x="244" y="383"/>
                      <a:pt x="246" y="380"/>
                      <a:pt x="248" y="381"/>
                    </a:cubicBezTo>
                    <a:cubicBezTo>
                      <a:pt x="249" y="382"/>
                      <a:pt x="245" y="383"/>
                      <a:pt x="245" y="382"/>
                    </a:cubicBezTo>
                    <a:cubicBezTo>
                      <a:pt x="246" y="385"/>
                      <a:pt x="255" y="385"/>
                      <a:pt x="259" y="385"/>
                    </a:cubicBezTo>
                    <a:cubicBezTo>
                      <a:pt x="259" y="391"/>
                      <a:pt x="271" y="389"/>
                      <a:pt x="273" y="385"/>
                    </a:cubicBezTo>
                    <a:cubicBezTo>
                      <a:pt x="274" y="387"/>
                      <a:pt x="280" y="384"/>
                      <a:pt x="282" y="385"/>
                    </a:cubicBezTo>
                    <a:cubicBezTo>
                      <a:pt x="283" y="387"/>
                      <a:pt x="282" y="385"/>
                      <a:pt x="285" y="385"/>
                    </a:cubicBezTo>
                    <a:cubicBezTo>
                      <a:pt x="287" y="386"/>
                      <a:pt x="289" y="387"/>
                      <a:pt x="292" y="387"/>
                    </a:cubicBezTo>
                    <a:cubicBezTo>
                      <a:pt x="294" y="386"/>
                      <a:pt x="295" y="384"/>
                      <a:pt x="299" y="384"/>
                    </a:cubicBezTo>
                    <a:cubicBezTo>
                      <a:pt x="300" y="381"/>
                      <a:pt x="299" y="376"/>
                      <a:pt x="303" y="375"/>
                    </a:cubicBezTo>
                    <a:cubicBezTo>
                      <a:pt x="303" y="373"/>
                      <a:pt x="301" y="373"/>
                      <a:pt x="301" y="370"/>
                    </a:cubicBezTo>
                    <a:cubicBezTo>
                      <a:pt x="306" y="370"/>
                      <a:pt x="306" y="361"/>
                      <a:pt x="310" y="366"/>
                    </a:cubicBezTo>
                    <a:cubicBezTo>
                      <a:pt x="311" y="360"/>
                      <a:pt x="308" y="359"/>
                      <a:pt x="304" y="359"/>
                    </a:cubicBezTo>
                    <a:cubicBezTo>
                      <a:pt x="305" y="357"/>
                      <a:pt x="306" y="355"/>
                      <a:pt x="306" y="353"/>
                    </a:cubicBezTo>
                    <a:cubicBezTo>
                      <a:pt x="304" y="349"/>
                      <a:pt x="296" y="352"/>
                      <a:pt x="294" y="347"/>
                    </a:cubicBezTo>
                    <a:cubicBezTo>
                      <a:pt x="292" y="349"/>
                      <a:pt x="287" y="349"/>
                      <a:pt x="286" y="352"/>
                    </a:cubicBezTo>
                    <a:cubicBezTo>
                      <a:pt x="284" y="352"/>
                      <a:pt x="285" y="349"/>
                      <a:pt x="285" y="349"/>
                    </a:cubicBezTo>
                    <a:cubicBezTo>
                      <a:pt x="282" y="347"/>
                      <a:pt x="278" y="350"/>
                      <a:pt x="275" y="349"/>
                    </a:cubicBezTo>
                    <a:cubicBezTo>
                      <a:pt x="273" y="350"/>
                      <a:pt x="273" y="352"/>
                      <a:pt x="271" y="352"/>
                    </a:cubicBezTo>
                    <a:cubicBezTo>
                      <a:pt x="267" y="352"/>
                      <a:pt x="267" y="346"/>
                      <a:pt x="261" y="347"/>
                    </a:cubicBezTo>
                    <a:cubicBezTo>
                      <a:pt x="261" y="345"/>
                      <a:pt x="259" y="344"/>
                      <a:pt x="259" y="342"/>
                    </a:cubicBezTo>
                    <a:cubicBezTo>
                      <a:pt x="258" y="342"/>
                      <a:pt x="257" y="342"/>
                      <a:pt x="257" y="340"/>
                    </a:cubicBezTo>
                    <a:cubicBezTo>
                      <a:pt x="256" y="339"/>
                      <a:pt x="254" y="338"/>
                      <a:pt x="251" y="338"/>
                    </a:cubicBezTo>
                    <a:cubicBezTo>
                      <a:pt x="254" y="334"/>
                      <a:pt x="252" y="326"/>
                      <a:pt x="251" y="322"/>
                    </a:cubicBezTo>
                    <a:cubicBezTo>
                      <a:pt x="247" y="325"/>
                      <a:pt x="243" y="319"/>
                      <a:pt x="243" y="326"/>
                    </a:cubicBezTo>
                    <a:cubicBezTo>
                      <a:pt x="238" y="324"/>
                      <a:pt x="238" y="328"/>
                      <a:pt x="234" y="325"/>
                    </a:cubicBezTo>
                    <a:cubicBezTo>
                      <a:pt x="234" y="327"/>
                      <a:pt x="234" y="327"/>
                      <a:pt x="233" y="328"/>
                    </a:cubicBezTo>
                    <a:cubicBezTo>
                      <a:pt x="234" y="329"/>
                      <a:pt x="235" y="329"/>
                      <a:pt x="236" y="331"/>
                    </a:cubicBezTo>
                    <a:cubicBezTo>
                      <a:pt x="236" y="332"/>
                      <a:pt x="235" y="334"/>
                      <a:pt x="238" y="333"/>
                    </a:cubicBezTo>
                    <a:cubicBezTo>
                      <a:pt x="237" y="338"/>
                      <a:pt x="237" y="336"/>
                      <a:pt x="240" y="339"/>
                    </a:cubicBezTo>
                    <a:cubicBezTo>
                      <a:pt x="241" y="342"/>
                      <a:pt x="238" y="341"/>
                      <a:pt x="237" y="342"/>
                    </a:cubicBezTo>
                    <a:cubicBezTo>
                      <a:pt x="237" y="342"/>
                      <a:pt x="235" y="347"/>
                      <a:pt x="234" y="346"/>
                    </a:cubicBezTo>
                    <a:cubicBezTo>
                      <a:pt x="231" y="343"/>
                      <a:pt x="234" y="350"/>
                      <a:pt x="229" y="349"/>
                    </a:cubicBezTo>
                    <a:cubicBezTo>
                      <a:pt x="228" y="348"/>
                      <a:pt x="227" y="346"/>
                      <a:pt x="226" y="346"/>
                    </a:cubicBezTo>
                    <a:cubicBezTo>
                      <a:pt x="225" y="344"/>
                      <a:pt x="227" y="343"/>
                      <a:pt x="229" y="343"/>
                    </a:cubicBezTo>
                    <a:cubicBezTo>
                      <a:pt x="227" y="341"/>
                      <a:pt x="222" y="340"/>
                      <a:pt x="226" y="336"/>
                    </a:cubicBezTo>
                    <a:cubicBezTo>
                      <a:pt x="224" y="335"/>
                      <a:pt x="221" y="337"/>
                      <a:pt x="220" y="336"/>
                    </a:cubicBezTo>
                    <a:cubicBezTo>
                      <a:pt x="219" y="335"/>
                      <a:pt x="223" y="335"/>
                      <a:pt x="223" y="335"/>
                    </a:cubicBezTo>
                    <a:cubicBezTo>
                      <a:pt x="223" y="335"/>
                      <a:pt x="219" y="331"/>
                      <a:pt x="216" y="329"/>
                    </a:cubicBezTo>
                    <a:cubicBezTo>
                      <a:pt x="217" y="323"/>
                      <a:pt x="213" y="321"/>
                      <a:pt x="213" y="315"/>
                    </a:cubicBezTo>
                    <a:cubicBezTo>
                      <a:pt x="214" y="313"/>
                      <a:pt x="209" y="315"/>
                      <a:pt x="209" y="314"/>
                    </a:cubicBezTo>
                    <a:cubicBezTo>
                      <a:pt x="209" y="313"/>
                      <a:pt x="211" y="311"/>
                      <a:pt x="210" y="311"/>
                    </a:cubicBezTo>
                    <a:cubicBezTo>
                      <a:pt x="207" y="309"/>
                      <a:pt x="207" y="311"/>
                      <a:pt x="205" y="310"/>
                    </a:cubicBezTo>
                    <a:cubicBezTo>
                      <a:pt x="204" y="309"/>
                      <a:pt x="206" y="308"/>
                      <a:pt x="206" y="307"/>
                    </a:cubicBezTo>
                    <a:cubicBezTo>
                      <a:pt x="206" y="306"/>
                      <a:pt x="204" y="308"/>
                      <a:pt x="205" y="308"/>
                    </a:cubicBezTo>
                    <a:cubicBezTo>
                      <a:pt x="203" y="308"/>
                      <a:pt x="204" y="306"/>
                      <a:pt x="203" y="305"/>
                    </a:cubicBezTo>
                    <a:cubicBezTo>
                      <a:pt x="198" y="306"/>
                      <a:pt x="198" y="302"/>
                      <a:pt x="192" y="303"/>
                    </a:cubicBezTo>
                    <a:cubicBezTo>
                      <a:pt x="192" y="301"/>
                      <a:pt x="190" y="301"/>
                      <a:pt x="189" y="300"/>
                    </a:cubicBezTo>
                    <a:cubicBezTo>
                      <a:pt x="189" y="299"/>
                      <a:pt x="190" y="297"/>
                      <a:pt x="189" y="297"/>
                    </a:cubicBezTo>
                    <a:cubicBezTo>
                      <a:pt x="189" y="296"/>
                      <a:pt x="187" y="297"/>
                      <a:pt x="186" y="297"/>
                    </a:cubicBezTo>
                    <a:cubicBezTo>
                      <a:pt x="186" y="297"/>
                      <a:pt x="186" y="291"/>
                      <a:pt x="185" y="293"/>
                    </a:cubicBezTo>
                    <a:cubicBezTo>
                      <a:pt x="184" y="294"/>
                      <a:pt x="183" y="293"/>
                      <a:pt x="182" y="291"/>
                    </a:cubicBezTo>
                    <a:cubicBezTo>
                      <a:pt x="182" y="291"/>
                      <a:pt x="180" y="290"/>
                      <a:pt x="181" y="288"/>
                    </a:cubicBezTo>
                    <a:cubicBezTo>
                      <a:pt x="176" y="289"/>
                      <a:pt x="177" y="290"/>
                      <a:pt x="172" y="288"/>
                    </a:cubicBezTo>
                    <a:cubicBezTo>
                      <a:pt x="171" y="289"/>
                      <a:pt x="171" y="291"/>
                      <a:pt x="170" y="291"/>
                    </a:cubicBezTo>
                    <a:cubicBezTo>
                      <a:pt x="168" y="295"/>
                      <a:pt x="172" y="294"/>
                      <a:pt x="172" y="297"/>
                    </a:cubicBezTo>
                    <a:cubicBezTo>
                      <a:pt x="172" y="298"/>
                      <a:pt x="175" y="301"/>
                      <a:pt x="175" y="301"/>
                    </a:cubicBezTo>
                    <a:cubicBezTo>
                      <a:pt x="176" y="302"/>
                      <a:pt x="176" y="303"/>
                      <a:pt x="178" y="303"/>
                    </a:cubicBezTo>
                    <a:cubicBezTo>
                      <a:pt x="176" y="307"/>
                      <a:pt x="181" y="306"/>
                      <a:pt x="182" y="308"/>
                    </a:cubicBezTo>
                    <a:cubicBezTo>
                      <a:pt x="183" y="309"/>
                      <a:pt x="184" y="314"/>
                      <a:pt x="185" y="312"/>
                    </a:cubicBezTo>
                    <a:cubicBezTo>
                      <a:pt x="187" y="310"/>
                      <a:pt x="185" y="313"/>
                      <a:pt x="186" y="314"/>
                    </a:cubicBezTo>
                    <a:cubicBezTo>
                      <a:pt x="188" y="315"/>
                      <a:pt x="191" y="314"/>
                      <a:pt x="192" y="318"/>
                    </a:cubicBezTo>
                    <a:cubicBezTo>
                      <a:pt x="194" y="317"/>
                      <a:pt x="194" y="319"/>
                      <a:pt x="195" y="319"/>
                    </a:cubicBezTo>
                    <a:cubicBezTo>
                      <a:pt x="196" y="319"/>
                      <a:pt x="197" y="318"/>
                      <a:pt x="196" y="318"/>
                    </a:cubicBezTo>
                    <a:cubicBezTo>
                      <a:pt x="198" y="318"/>
                      <a:pt x="198" y="322"/>
                      <a:pt x="199" y="319"/>
                    </a:cubicBezTo>
                    <a:cubicBezTo>
                      <a:pt x="202" y="319"/>
                      <a:pt x="198" y="326"/>
                      <a:pt x="203" y="324"/>
                    </a:cubicBezTo>
                    <a:cubicBezTo>
                      <a:pt x="203" y="327"/>
                      <a:pt x="197" y="324"/>
                      <a:pt x="195" y="325"/>
                    </a:cubicBezTo>
                    <a:cubicBezTo>
                      <a:pt x="196" y="326"/>
                      <a:pt x="197" y="326"/>
                      <a:pt x="198" y="328"/>
                    </a:cubicBezTo>
                    <a:cubicBezTo>
                      <a:pt x="199" y="330"/>
                      <a:pt x="195" y="335"/>
                      <a:pt x="198" y="335"/>
                    </a:cubicBezTo>
                    <a:cubicBezTo>
                      <a:pt x="196" y="337"/>
                      <a:pt x="193" y="337"/>
                      <a:pt x="191" y="338"/>
                    </a:cubicBezTo>
                    <a:cubicBezTo>
                      <a:pt x="193" y="337"/>
                      <a:pt x="191" y="332"/>
                      <a:pt x="193" y="332"/>
                    </a:cubicBezTo>
                    <a:cubicBezTo>
                      <a:pt x="192" y="331"/>
                      <a:pt x="193" y="328"/>
                      <a:pt x="191" y="328"/>
                    </a:cubicBezTo>
                    <a:cubicBezTo>
                      <a:pt x="188" y="328"/>
                      <a:pt x="192" y="326"/>
                      <a:pt x="188" y="324"/>
                    </a:cubicBezTo>
                    <a:cubicBezTo>
                      <a:pt x="186" y="323"/>
                      <a:pt x="183" y="323"/>
                      <a:pt x="184" y="319"/>
                    </a:cubicBezTo>
                    <a:cubicBezTo>
                      <a:pt x="178" y="321"/>
                      <a:pt x="177" y="317"/>
                      <a:pt x="172" y="317"/>
                    </a:cubicBezTo>
                    <a:cubicBezTo>
                      <a:pt x="172" y="313"/>
                      <a:pt x="169" y="312"/>
                      <a:pt x="167" y="308"/>
                    </a:cubicBezTo>
                    <a:cubicBezTo>
                      <a:pt x="166" y="307"/>
                      <a:pt x="165" y="308"/>
                      <a:pt x="165" y="307"/>
                    </a:cubicBezTo>
                    <a:cubicBezTo>
                      <a:pt x="165" y="305"/>
                      <a:pt x="163" y="306"/>
                      <a:pt x="163" y="305"/>
                    </a:cubicBezTo>
                    <a:cubicBezTo>
                      <a:pt x="162" y="305"/>
                      <a:pt x="163" y="303"/>
                      <a:pt x="163" y="303"/>
                    </a:cubicBezTo>
                    <a:cubicBezTo>
                      <a:pt x="161" y="302"/>
                      <a:pt x="158" y="303"/>
                      <a:pt x="157" y="303"/>
                    </a:cubicBezTo>
                    <a:cubicBezTo>
                      <a:pt x="156" y="302"/>
                      <a:pt x="159" y="301"/>
                      <a:pt x="160" y="301"/>
                    </a:cubicBezTo>
                    <a:cubicBezTo>
                      <a:pt x="158" y="298"/>
                      <a:pt x="150" y="298"/>
                      <a:pt x="146" y="300"/>
                    </a:cubicBezTo>
                    <a:cubicBezTo>
                      <a:pt x="145" y="301"/>
                      <a:pt x="148" y="301"/>
                      <a:pt x="149" y="301"/>
                    </a:cubicBezTo>
                    <a:cubicBezTo>
                      <a:pt x="147" y="303"/>
                      <a:pt x="146" y="301"/>
                      <a:pt x="144" y="303"/>
                    </a:cubicBezTo>
                    <a:cubicBezTo>
                      <a:pt x="141" y="304"/>
                      <a:pt x="141" y="309"/>
                      <a:pt x="139" y="308"/>
                    </a:cubicBezTo>
                    <a:cubicBezTo>
                      <a:pt x="133" y="308"/>
                      <a:pt x="132" y="303"/>
                      <a:pt x="125" y="304"/>
                    </a:cubicBezTo>
                    <a:cubicBezTo>
                      <a:pt x="123" y="305"/>
                      <a:pt x="123" y="308"/>
                      <a:pt x="119" y="307"/>
                    </a:cubicBezTo>
                    <a:cubicBezTo>
                      <a:pt x="119" y="317"/>
                      <a:pt x="119" y="317"/>
                      <a:pt x="119" y="317"/>
                    </a:cubicBezTo>
                    <a:cubicBezTo>
                      <a:pt x="115" y="319"/>
                      <a:pt x="106" y="317"/>
                      <a:pt x="108" y="325"/>
                    </a:cubicBezTo>
                    <a:cubicBezTo>
                      <a:pt x="99" y="323"/>
                      <a:pt x="106" y="331"/>
                      <a:pt x="98" y="331"/>
                    </a:cubicBezTo>
                    <a:cubicBezTo>
                      <a:pt x="98" y="332"/>
                      <a:pt x="103" y="336"/>
                      <a:pt x="99" y="336"/>
                    </a:cubicBezTo>
                    <a:cubicBezTo>
                      <a:pt x="99" y="341"/>
                      <a:pt x="97" y="336"/>
                      <a:pt x="94" y="340"/>
                    </a:cubicBezTo>
                    <a:cubicBezTo>
                      <a:pt x="94" y="342"/>
                      <a:pt x="94" y="343"/>
                      <a:pt x="95" y="343"/>
                    </a:cubicBezTo>
                    <a:cubicBezTo>
                      <a:pt x="95" y="346"/>
                      <a:pt x="90" y="344"/>
                      <a:pt x="88" y="345"/>
                    </a:cubicBezTo>
                    <a:cubicBezTo>
                      <a:pt x="87" y="345"/>
                      <a:pt x="87" y="348"/>
                      <a:pt x="85" y="349"/>
                    </a:cubicBezTo>
                    <a:cubicBezTo>
                      <a:pt x="81" y="351"/>
                      <a:pt x="74" y="348"/>
                      <a:pt x="70" y="353"/>
                    </a:cubicBezTo>
                    <a:cubicBezTo>
                      <a:pt x="68" y="352"/>
                      <a:pt x="67" y="349"/>
                      <a:pt x="66" y="347"/>
                    </a:cubicBezTo>
                    <a:cubicBezTo>
                      <a:pt x="60" y="346"/>
                      <a:pt x="53" y="349"/>
                      <a:pt x="50" y="347"/>
                    </a:cubicBezTo>
                    <a:cubicBezTo>
                      <a:pt x="51" y="342"/>
                      <a:pt x="53" y="336"/>
                      <a:pt x="49" y="333"/>
                    </a:cubicBezTo>
                    <a:cubicBezTo>
                      <a:pt x="48" y="331"/>
                      <a:pt x="51" y="330"/>
                      <a:pt x="52" y="328"/>
                    </a:cubicBezTo>
                    <a:cubicBezTo>
                      <a:pt x="53" y="324"/>
                      <a:pt x="50" y="319"/>
                      <a:pt x="53" y="317"/>
                    </a:cubicBezTo>
                    <a:cubicBezTo>
                      <a:pt x="52" y="313"/>
                      <a:pt x="52" y="309"/>
                      <a:pt x="49" y="308"/>
                    </a:cubicBezTo>
                    <a:cubicBezTo>
                      <a:pt x="50" y="307"/>
                      <a:pt x="52" y="307"/>
                      <a:pt x="52" y="304"/>
                    </a:cubicBezTo>
                    <a:cubicBezTo>
                      <a:pt x="55" y="305"/>
                      <a:pt x="64" y="301"/>
                      <a:pt x="63" y="307"/>
                    </a:cubicBezTo>
                    <a:cubicBezTo>
                      <a:pt x="66" y="304"/>
                      <a:pt x="80" y="310"/>
                      <a:pt x="83" y="307"/>
                    </a:cubicBezTo>
                    <a:cubicBezTo>
                      <a:pt x="84" y="305"/>
                      <a:pt x="83" y="306"/>
                      <a:pt x="85" y="307"/>
                    </a:cubicBezTo>
                    <a:cubicBezTo>
                      <a:pt x="85" y="307"/>
                      <a:pt x="86" y="305"/>
                      <a:pt x="87" y="305"/>
                    </a:cubicBezTo>
                    <a:cubicBezTo>
                      <a:pt x="87" y="305"/>
                      <a:pt x="87" y="307"/>
                      <a:pt x="87" y="307"/>
                    </a:cubicBezTo>
                    <a:cubicBezTo>
                      <a:pt x="91" y="306"/>
                      <a:pt x="93" y="304"/>
                      <a:pt x="94" y="300"/>
                    </a:cubicBezTo>
                    <a:cubicBezTo>
                      <a:pt x="94" y="298"/>
                      <a:pt x="97" y="291"/>
                      <a:pt x="94" y="287"/>
                    </a:cubicBezTo>
                    <a:cubicBezTo>
                      <a:pt x="92" y="285"/>
                      <a:pt x="95" y="285"/>
                      <a:pt x="92" y="281"/>
                    </a:cubicBezTo>
                    <a:cubicBezTo>
                      <a:pt x="92" y="280"/>
                      <a:pt x="90" y="280"/>
                      <a:pt x="88" y="280"/>
                    </a:cubicBezTo>
                    <a:cubicBezTo>
                      <a:pt x="89" y="279"/>
                      <a:pt x="90" y="278"/>
                      <a:pt x="90" y="276"/>
                    </a:cubicBezTo>
                    <a:cubicBezTo>
                      <a:pt x="88" y="275"/>
                      <a:pt x="87" y="277"/>
                      <a:pt x="87" y="277"/>
                    </a:cubicBezTo>
                    <a:cubicBezTo>
                      <a:pt x="85" y="277"/>
                      <a:pt x="87" y="275"/>
                      <a:pt x="85" y="274"/>
                    </a:cubicBezTo>
                    <a:cubicBezTo>
                      <a:pt x="84" y="274"/>
                      <a:pt x="80" y="274"/>
                      <a:pt x="78" y="273"/>
                    </a:cubicBezTo>
                    <a:cubicBezTo>
                      <a:pt x="78" y="273"/>
                      <a:pt x="78" y="272"/>
                      <a:pt x="77" y="272"/>
                    </a:cubicBezTo>
                    <a:cubicBezTo>
                      <a:pt x="75" y="272"/>
                      <a:pt x="74" y="272"/>
                      <a:pt x="74" y="270"/>
                    </a:cubicBezTo>
                    <a:cubicBezTo>
                      <a:pt x="73" y="266"/>
                      <a:pt x="77" y="269"/>
                      <a:pt x="77" y="269"/>
                    </a:cubicBezTo>
                    <a:cubicBezTo>
                      <a:pt x="81" y="267"/>
                      <a:pt x="84" y="265"/>
                      <a:pt x="92" y="266"/>
                    </a:cubicBezTo>
                    <a:cubicBezTo>
                      <a:pt x="93" y="264"/>
                      <a:pt x="91" y="263"/>
                      <a:pt x="90" y="263"/>
                    </a:cubicBezTo>
                    <a:cubicBezTo>
                      <a:pt x="91" y="259"/>
                      <a:pt x="96" y="263"/>
                      <a:pt x="98" y="263"/>
                    </a:cubicBezTo>
                    <a:cubicBezTo>
                      <a:pt x="99" y="263"/>
                      <a:pt x="102" y="260"/>
                      <a:pt x="102" y="263"/>
                    </a:cubicBezTo>
                    <a:cubicBezTo>
                      <a:pt x="105" y="261"/>
                      <a:pt x="106" y="256"/>
                      <a:pt x="111" y="256"/>
                    </a:cubicBezTo>
                    <a:cubicBezTo>
                      <a:pt x="109" y="251"/>
                      <a:pt x="115" y="254"/>
                      <a:pt x="113" y="249"/>
                    </a:cubicBezTo>
                    <a:cubicBezTo>
                      <a:pt x="122" y="249"/>
                      <a:pt x="122" y="249"/>
                      <a:pt x="122" y="249"/>
                    </a:cubicBezTo>
                    <a:cubicBezTo>
                      <a:pt x="122" y="248"/>
                      <a:pt x="120" y="248"/>
                      <a:pt x="119" y="248"/>
                    </a:cubicBezTo>
                    <a:cubicBezTo>
                      <a:pt x="120" y="246"/>
                      <a:pt x="123" y="247"/>
                      <a:pt x="122" y="242"/>
                    </a:cubicBezTo>
                    <a:cubicBezTo>
                      <a:pt x="126" y="242"/>
                      <a:pt x="125" y="245"/>
                      <a:pt x="127" y="242"/>
                    </a:cubicBezTo>
                    <a:cubicBezTo>
                      <a:pt x="124" y="235"/>
                      <a:pt x="130" y="238"/>
                      <a:pt x="130" y="231"/>
                    </a:cubicBezTo>
                    <a:cubicBezTo>
                      <a:pt x="132" y="231"/>
                      <a:pt x="134" y="231"/>
                      <a:pt x="136" y="231"/>
                    </a:cubicBezTo>
                    <a:cubicBezTo>
                      <a:pt x="138" y="231"/>
                      <a:pt x="138" y="229"/>
                      <a:pt x="139" y="228"/>
                    </a:cubicBezTo>
                    <a:cubicBezTo>
                      <a:pt x="140" y="228"/>
                      <a:pt x="140" y="229"/>
                      <a:pt x="140" y="230"/>
                    </a:cubicBezTo>
                    <a:cubicBezTo>
                      <a:pt x="142" y="230"/>
                      <a:pt x="141" y="228"/>
                      <a:pt x="142" y="228"/>
                    </a:cubicBezTo>
                    <a:cubicBezTo>
                      <a:pt x="143" y="228"/>
                      <a:pt x="146" y="229"/>
                      <a:pt x="147" y="228"/>
                    </a:cubicBezTo>
                    <a:cubicBezTo>
                      <a:pt x="149" y="228"/>
                      <a:pt x="150" y="224"/>
                      <a:pt x="153" y="225"/>
                    </a:cubicBezTo>
                    <a:cubicBezTo>
                      <a:pt x="152" y="222"/>
                      <a:pt x="148" y="223"/>
                      <a:pt x="149" y="218"/>
                    </a:cubicBezTo>
                    <a:cubicBezTo>
                      <a:pt x="152" y="218"/>
                      <a:pt x="150" y="216"/>
                      <a:pt x="150" y="211"/>
                    </a:cubicBezTo>
                    <a:cubicBezTo>
                      <a:pt x="150" y="208"/>
                      <a:pt x="152" y="205"/>
                      <a:pt x="151" y="202"/>
                    </a:cubicBezTo>
                    <a:cubicBezTo>
                      <a:pt x="157" y="202"/>
                      <a:pt x="157" y="202"/>
                      <a:pt x="157" y="202"/>
                    </a:cubicBezTo>
                    <a:cubicBezTo>
                      <a:pt x="161" y="201"/>
                      <a:pt x="154" y="198"/>
                      <a:pt x="160" y="199"/>
                    </a:cubicBezTo>
                    <a:cubicBezTo>
                      <a:pt x="160" y="200"/>
                      <a:pt x="162" y="200"/>
                      <a:pt x="163" y="200"/>
                    </a:cubicBezTo>
                    <a:cubicBezTo>
                      <a:pt x="160" y="203"/>
                      <a:pt x="160" y="200"/>
                      <a:pt x="161" y="204"/>
                    </a:cubicBezTo>
                    <a:cubicBezTo>
                      <a:pt x="162" y="207"/>
                      <a:pt x="161" y="209"/>
                      <a:pt x="164" y="209"/>
                    </a:cubicBezTo>
                    <a:cubicBezTo>
                      <a:pt x="164" y="211"/>
                      <a:pt x="164" y="213"/>
                      <a:pt x="163" y="213"/>
                    </a:cubicBezTo>
                    <a:cubicBezTo>
                      <a:pt x="162" y="215"/>
                      <a:pt x="169" y="210"/>
                      <a:pt x="171" y="214"/>
                    </a:cubicBezTo>
                    <a:cubicBezTo>
                      <a:pt x="170" y="218"/>
                      <a:pt x="162" y="215"/>
                      <a:pt x="161" y="220"/>
                    </a:cubicBezTo>
                    <a:cubicBezTo>
                      <a:pt x="160" y="223"/>
                      <a:pt x="164" y="223"/>
                      <a:pt x="165" y="224"/>
                    </a:cubicBezTo>
                    <a:cubicBezTo>
                      <a:pt x="167" y="225"/>
                      <a:pt x="167" y="227"/>
                      <a:pt x="170" y="227"/>
                    </a:cubicBezTo>
                    <a:cubicBezTo>
                      <a:pt x="168" y="224"/>
                      <a:pt x="164" y="224"/>
                      <a:pt x="171" y="224"/>
                    </a:cubicBezTo>
                    <a:cubicBezTo>
                      <a:pt x="173" y="224"/>
                      <a:pt x="175" y="224"/>
                      <a:pt x="177" y="224"/>
                    </a:cubicBezTo>
                    <a:cubicBezTo>
                      <a:pt x="179" y="224"/>
                      <a:pt x="180" y="225"/>
                      <a:pt x="182" y="225"/>
                    </a:cubicBezTo>
                    <a:cubicBezTo>
                      <a:pt x="186" y="225"/>
                      <a:pt x="187" y="223"/>
                      <a:pt x="191" y="224"/>
                    </a:cubicBezTo>
                    <a:cubicBezTo>
                      <a:pt x="191" y="224"/>
                      <a:pt x="196" y="226"/>
                      <a:pt x="198" y="224"/>
                    </a:cubicBezTo>
                    <a:cubicBezTo>
                      <a:pt x="198" y="224"/>
                      <a:pt x="198" y="223"/>
                      <a:pt x="198" y="223"/>
                    </a:cubicBezTo>
                    <a:cubicBezTo>
                      <a:pt x="202" y="221"/>
                      <a:pt x="206" y="223"/>
                      <a:pt x="207" y="220"/>
                    </a:cubicBezTo>
                    <a:cubicBezTo>
                      <a:pt x="213" y="225"/>
                      <a:pt x="217" y="215"/>
                      <a:pt x="220" y="218"/>
                    </a:cubicBezTo>
                    <a:cubicBezTo>
                      <a:pt x="220" y="213"/>
                      <a:pt x="220" y="213"/>
                      <a:pt x="220" y="213"/>
                    </a:cubicBezTo>
                    <a:cubicBezTo>
                      <a:pt x="223" y="213"/>
                      <a:pt x="222" y="212"/>
                      <a:pt x="223" y="210"/>
                    </a:cubicBezTo>
                    <a:cubicBezTo>
                      <a:pt x="223" y="210"/>
                      <a:pt x="224" y="206"/>
                      <a:pt x="224" y="206"/>
                    </a:cubicBezTo>
                    <a:cubicBezTo>
                      <a:pt x="226" y="204"/>
                      <a:pt x="224" y="204"/>
                      <a:pt x="224" y="202"/>
                    </a:cubicBezTo>
                    <a:cubicBezTo>
                      <a:pt x="228" y="202"/>
                      <a:pt x="230" y="201"/>
                      <a:pt x="230" y="199"/>
                    </a:cubicBezTo>
                    <a:cubicBezTo>
                      <a:pt x="231" y="199"/>
                      <a:pt x="231" y="200"/>
                      <a:pt x="231" y="202"/>
                    </a:cubicBezTo>
                    <a:cubicBezTo>
                      <a:pt x="233" y="200"/>
                      <a:pt x="234" y="200"/>
                      <a:pt x="237" y="200"/>
                    </a:cubicBezTo>
                    <a:cubicBezTo>
                      <a:pt x="238" y="200"/>
                      <a:pt x="238" y="197"/>
                      <a:pt x="240" y="197"/>
                    </a:cubicBezTo>
                    <a:cubicBezTo>
                      <a:pt x="240" y="194"/>
                      <a:pt x="239" y="192"/>
                      <a:pt x="237" y="192"/>
                    </a:cubicBezTo>
                    <a:cubicBezTo>
                      <a:pt x="238" y="190"/>
                      <a:pt x="238" y="189"/>
                      <a:pt x="238" y="186"/>
                    </a:cubicBezTo>
                    <a:cubicBezTo>
                      <a:pt x="241" y="187"/>
                      <a:pt x="243" y="186"/>
                      <a:pt x="243" y="183"/>
                    </a:cubicBezTo>
                    <a:cubicBezTo>
                      <a:pt x="246" y="187"/>
                      <a:pt x="247" y="182"/>
                      <a:pt x="252" y="183"/>
                    </a:cubicBezTo>
                    <a:cubicBezTo>
                      <a:pt x="253" y="183"/>
                      <a:pt x="254" y="185"/>
                      <a:pt x="254" y="185"/>
                    </a:cubicBezTo>
                    <a:cubicBezTo>
                      <a:pt x="255" y="185"/>
                      <a:pt x="255" y="183"/>
                      <a:pt x="257" y="183"/>
                    </a:cubicBezTo>
                    <a:cubicBezTo>
                      <a:pt x="258" y="183"/>
                      <a:pt x="260" y="185"/>
                      <a:pt x="259" y="185"/>
                    </a:cubicBezTo>
                    <a:cubicBezTo>
                      <a:pt x="261" y="184"/>
                      <a:pt x="260" y="183"/>
                      <a:pt x="261" y="182"/>
                    </a:cubicBezTo>
                    <a:cubicBezTo>
                      <a:pt x="261" y="181"/>
                      <a:pt x="263" y="182"/>
                      <a:pt x="264" y="182"/>
                    </a:cubicBezTo>
                    <a:cubicBezTo>
                      <a:pt x="266" y="180"/>
                      <a:pt x="265" y="178"/>
                      <a:pt x="269" y="179"/>
                    </a:cubicBezTo>
                    <a:cubicBezTo>
                      <a:pt x="267" y="177"/>
                      <a:pt x="269" y="172"/>
                      <a:pt x="265" y="172"/>
                    </a:cubicBezTo>
                    <a:cubicBezTo>
                      <a:pt x="262" y="170"/>
                      <a:pt x="263" y="175"/>
                      <a:pt x="262" y="175"/>
                    </a:cubicBezTo>
                    <a:cubicBezTo>
                      <a:pt x="261" y="175"/>
                      <a:pt x="261" y="173"/>
                      <a:pt x="259" y="173"/>
                    </a:cubicBezTo>
                    <a:cubicBezTo>
                      <a:pt x="259" y="174"/>
                      <a:pt x="258" y="175"/>
                      <a:pt x="258" y="175"/>
                    </a:cubicBezTo>
                    <a:cubicBezTo>
                      <a:pt x="257" y="175"/>
                      <a:pt x="257" y="173"/>
                      <a:pt x="255" y="173"/>
                    </a:cubicBezTo>
                    <a:cubicBezTo>
                      <a:pt x="253" y="174"/>
                      <a:pt x="251" y="176"/>
                      <a:pt x="248" y="175"/>
                    </a:cubicBezTo>
                    <a:cubicBezTo>
                      <a:pt x="247" y="175"/>
                      <a:pt x="247" y="177"/>
                      <a:pt x="247" y="178"/>
                    </a:cubicBezTo>
                    <a:cubicBezTo>
                      <a:pt x="241" y="176"/>
                      <a:pt x="235" y="178"/>
                      <a:pt x="230" y="176"/>
                    </a:cubicBezTo>
                    <a:cubicBezTo>
                      <a:pt x="230" y="176"/>
                      <a:pt x="230" y="174"/>
                      <a:pt x="230" y="173"/>
                    </a:cubicBezTo>
                    <a:cubicBezTo>
                      <a:pt x="229" y="172"/>
                      <a:pt x="225" y="174"/>
                      <a:pt x="224" y="172"/>
                    </a:cubicBezTo>
                    <a:cubicBezTo>
                      <a:pt x="228" y="164"/>
                      <a:pt x="226" y="160"/>
                      <a:pt x="224" y="151"/>
                    </a:cubicBezTo>
                    <a:cubicBezTo>
                      <a:pt x="228" y="151"/>
                      <a:pt x="234" y="145"/>
                      <a:pt x="236" y="148"/>
                    </a:cubicBezTo>
                    <a:cubicBezTo>
                      <a:pt x="238" y="147"/>
                      <a:pt x="235" y="146"/>
                      <a:pt x="237" y="143"/>
                    </a:cubicBezTo>
                    <a:cubicBezTo>
                      <a:pt x="241" y="143"/>
                      <a:pt x="242" y="135"/>
                      <a:pt x="243" y="133"/>
                    </a:cubicBezTo>
                    <a:cubicBezTo>
                      <a:pt x="243" y="133"/>
                      <a:pt x="245" y="133"/>
                      <a:pt x="245" y="133"/>
                    </a:cubicBezTo>
                    <a:cubicBezTo>
                      <a:pt x="246" y="130"/>
                      <a:pt x="240" y="129"/>
                      <a:pt x="243" y="126"/>
                    </a:cubicBezTo>
                    <a:cubicBezTo>
                      <a:pt x="241" y="127"/>
                      <a:pt x="237" y="125"/>
                      <a:pt x="234" y="126"/>
                    </a:cubicBezTo>
                    <a:cubicBezTo>
                      <a:pt x="231" y="126"/>
                      <a:pt x="228" y="129"/>
                      <a:pt x="224" y="129"/>
                    </a:cubicBezTo>
                    <a:cubicBezTo>
                      <a:pt x="222" y="127"/>
                      <a:pt x="222" y="137"/>
                      <a:pt x="223" y="134"/>
                    </a:cubicBezTo>
                    <a:cubicBezTo>
                      <a:pt x="222" y="137"/>
                      <a:pt x="221" y="133"/>
                      <a:pt x="220" y="134"/>
                    </a:cubicBezTo>
                    <a:cubicBezTo>
                      <a:pt x="219" y="136"/>
                      <a:pt x="221" y="138"/>
                      <a:pt x="220" y="140"/>
                    </a:cubicBezTo>
                    <a:cubicBezTo>
                      <a:pt x="220" y="140"/>
                      <a:pt x="216" y="143"/>
                      <a:pt x="214" y="145"/>
                    </a:cubicBezTo>
                    <a:cubicBezTo>
                      <a:pt x="211" y="150"/>
                      <a:pt x="211" y="153"/>
                      <a:pt x="205" y="152"/>
                    </a:cubicBezTo>
                    <a:cubicBezTo>
                      <a:pt x="204" y="154"/>
                      <a:pt x="207" y="156"/>
                      <a:pt x="205" y="157"/>
                    </a:cubicBezTo>
                    <a:cubicBezTo>
                      <a:pt x="203" y="157"/>
                      <a:pt x="204" y="159"/>
                      <a:pt x="203" y="159"/>
                    </a:cubicBezTo>
                    <a:cubicBezTo>
                      <a:pt x="203" y="160"/>
                      <a:pt x="201" y="159"/>
                      <a:pt x="200" y="159"/>
                    </a:cubicBezTo>
                    <a:cubicBezTo>
                      <a:pt x="200" y="160"/>
                      <a:pt x="201" y="162"/>
                      <a:pt x="200" y="162"/>
                    </a:cubicBezTo>
                    <a:cubicBezTo>
                      <a:pt x="200" y="162"/>
                      <a:pt x="199" y="162"/>
                      <a:pt x="199" y="162"/>
                    </a:cubicBezTo>
                    <a:cubicBezTo>
                      <a:pt x="198" y="164"/>
                      <a:pt x="200" y="168"/>
                      <a:pt x="198" y="168"/>
                    </a:cubicBezTo>
                    <a:cubicBezTo>
                      <a:pt x="198" y="169"/>
                      <a:pt x="202" y="170"/>
                      <a:pt x="199" y="171"/>
                    </a:cubicBezTo>
                    <a:cubicBezTo>
                      <a:pt x="201" y="172"/>
                      <a:pt x="202" y="175"/>
                      <a:pt x="206" y="175"/>
                    </a:cubicBezTo>
                    <a:cubicBezTo>
                      <a:pt x="206" y="177"/>
                      <a:pt x="207" y="178"/>
                      <a:pt x="209" y="179"/>
                    </a:cubicBezTo>
                    <a:cubicBezTo>
                      <a:pt x="208" y="180"/>
                      <a:pt x="207" y="181"/>
                      <a:pt x="206" y="182"/>
                    </a:cubicBezTo>
                    <a:cubicBezTo>
                      <a:pt x="205" y="183"/>
                      <a:pt x="206" y="185"/>
                      <a:pt x="205" y="186"/>
                    </a:cubicBezTo>
                    <a:cubicBezTo>
                      <a:pt x="203" y="187"/>
                      <a:pt x="202" y="188"/>
                      <a:pt x="199" y="187"/>
                    </a:cubicBezTo>
                    <a:cubicBezTo>
                      <a:pt x="198" y="193"/>
                      <a:pt x="194" y="195"/>
                      <a:pt x="195" y="203"/>
                    </a:cubicBezTo>
                    <a:cubicBezTo>
                      <a:pt x="190" y="201"/>
                      <a:pt x="190" y="210"/>
                      <a:pt x="186" y="210"/>
                    </a:cubicBezTo>
                    <a:cubicBezTo>
                      <a:pt x="186" y="210"/>
                      <a:pt x="185" y="210"/>
                      <a:pt x="185" y="210"/>
                    </a:cubicBezTo>
                    <a:cubicBezTo>
                      <a:pt x="183" y="210"/>
                      <a:pt x="185" y="212"/>
                      <a:pt x="184" y="213"/>
                    </a:cubicBezTo>
                    <a:cubicBezTo>
                      <a:pt x="181" y="214"/>
                      <a:pt x="178" y="211"/>
                      <a:pt x="177" y="214"/>
                    </a:cubicBezTo>
                    <a:cubicBezTo>
                      <a:pt x="174" y="214"/>
                      <a:pt x="176" y="208"/>
                      <a:pt x="175" y="206"/>
                    </a:cubicBezTo>
                    <a:cubicBezTo>
                      <a:pt x="174" y="205"/>
                      <a:pt x="174" y="202"/>
                      <a:pt x="172" y="202"/>
                    </a:cubicBezTo>
                    <a:cubicBezTo>
                      <a:pt x="169" y="201"/>
                      <a:pt x="174" y="197"/>
                      <a:pt x="168" y="197"/>
                    </a:cubicBezTo>
                    <a:cubicBezTo>
                      <a:pt x="171" y="194"/>
                      <a:pt x="166" y="193"/>
                      <a:pt x="165" y="192"/>
                    </a:cubicBezTo>
                    <a:cubicBezTo>
                      <a:pt x="165" y="191"/>
                      <a:pt x="167" y="190"/>
                      <a:pt x="167" y="189"/>
                    </a:cubicBezTo>
                    <a:cubicBezTo>
                      <a:pt x="167" y="185"/>
                      <a:pt x="163" y="183"/>
                      <a:pt x="160" y="180"/>
                    </a:cubicBezTo>
                    <a:cubicBezTo>
                      <a:pt x="155" y="182"/>
                      <a:pt x="157" y="189"/>
                      <a:pt x="150" y="187"/>
                    </a:cubicBezTo>
                    <a:cubicBezTo>
                      <a:pt x="150" y="189"/>
                      <a:pt x="152" y="189"/>
                      <a:pt x="153" y="189"/>
                    </a:cubicBezTo>
                    <a:cubicBezTo>
                      <a:pt x="153" y="190"/>
                      <a:pt x="151" y="190"/>
                      <a:pt x="150" y="190"/>
                    </a:cubicBezTo>
                    <a:cubicBezTo>
                      <a:pt x="147" y="190"/>
                      <a:pt x="149" y="195"/>
                      <a:pt x="146" y="195"/>
                    </a:cubicBezTo>
                    <a:cubicBezTo>
                      <a:pt x="139" y="196"/>
                      <a:pt x="141" y="189"/>
                      <a:pt x="135" y="190"/>
                    </a:cubicBezTo>
                    <a:cubicBezTo>
                      <a:pt x="135" y="189"/>
                      <a:pt x="136" y="189"/>
                      <a:pt x="137" y="189"/>
                    </a:cubicBezTo>
                    <a:cubicBezTo>
                      <a:pt x="139" y="185"/>
                      <a:pt x="133" y="182"/>
                      <a:pt x="137" y="180"/>
                    </a:cubicBezTo>
                    <a:cubicBezTo>
                      <a:pt x="136" y="179"/>
                      <a:pt x="135" y="178"/>
                      <a:pt x="133" y="178"/>
                    </a:cubicBezTo>
                    <a:cubicBezTo>
                      <a:pt x="132" y="176"/>
                      <a:pt x="135" y="175"/>
                      <a:pt x="135" y="175"/>
                    </a:cubicBezTo>
                    <a:cubicBezTo>
                      <a:pt x="135" y="173"/>
                      <a:pt x="132" y="173"/>
                      <a:pt x="132" y="172"/>
                    </a:cubicBezTo>
                    <a:cubicBezTo>
                      <a:pt x="132" y="171"/>
                      <a:pt x="134" y="163"/>
                      <a:pt x="132" y="168"/>
                    </a:cubicBezTo>
                    <a:cubicBezTo>
                      <a:pt x="129" y="167"/>
                      <a:pt x="131" y="165"/>
                      <a:pt x="133" y="165"/>
                    </a:cubicBezTo>
                    <a:cubicBezTo>
                      <a:pt x="130" y="160"/>
                      <a:pt x="138" y="159"/>
                      <a:pt x="135" y="158"/>
                    </a:cubicBezTo>
                    <a:cubicBezTo>
                      <a:pt x="135" y="156"/>
                      <a:pt x="139" y="158"/>
                      <a:pt x="139" y="155"/>
                    </a:cubicBezTo>
                    <a:cubicBezTo>
                      <a:pt x="139" y="153"/>
                      <a:pt x="140" y="155"/>
                      <a:pt x="140" y="155"/>
                    </a:cubicBezTo>
                    <a:cubicBezTo>
                      <a:pt x="141" y="154"/>
                      <a:pt x="141" y="153"/>
                      <a:pt x="143" y="152"/>
                    </a:cubicBezTo>
                    <a:cubicBezTo>
                      <a:pt x="145" y="152"/>
                      <a:pt x="144" y="150"/>
                      <a:pt x="144" y="148"/>
                    </a:cubicBezTo>
                    <a:cubicBezTo>
                      <a:pt x="147" y="149"/>
                      <a:pt x="149" y="148"/>
                      <a:pt x="149" y="145"/>
                    </a:cubicBezTo>
                    <a:cubicBezTo>
                      <a:pt x="153" y="144"/>
                      <a:pt x="150" y="150"/>
                      <a:pt x="156" y="148"/>
                    </a:cubicBezTo>
                    <a:cubicBezTo>
                      <a:pt x="156" y="147"/>
                      <a:pt x="154" y="147"/>
                      <a:pt x="153" y="147"/>
                    </a:cubicBezTo>
                    <a:cubicBezTo>
                      <a:pt x="157" y="144"/>
                      <a:pt x="161" y="145"/>
                      <a:pt x="164" y="141"/>
                    </a:cubicBezTo>
                    <a:cubicBezTo>
                      <a:pt x="164" y="141"/>
                      <a:pt x="164" y="139"/>
                      <a:pt x="164" y="138"/>
                    </a:cubicBezTo>
                    <a:cubicBezTo>
                      <a:pt x="164" y="138"/>
                      <a:pt x="166" y="139"/>
                      <a:pt x="167" y="138"/>
                    </a:cubicBezTo>
                    <a:cubicBezTo>
                      <a:pt x="167" y="137"/>
                      <a:pt x="166" y="135"/>
                      <a:pt x="167" y="134"/>
                    </a:cubicBezTo>
                    <a:cubicBezTo>
                      <a:pt x="167" y="133"/>
                      <a:pt x="171" y="132"/>
                      <a:pt x="171" y="131"/>
                    </a:cubicBezTo>
                    <a:cubicBezTo>
                      <a:pt x="172" y="130"/>
                      <a:pt x="170" y="127"/>
                      <a:pt x="171" y="126"/>
                    </a:cubicBezTo>
                    <a:cubicBezTo>
                      <a:pt x="171" y="125"/>
                      <a:pt x="173" y="128"/>
                      <a:pt x="174" y="127"/>
                    </a:cubicBezTo>
                    <a:cubicBezTo>
                      <a:pt x="173" y="128"/>
                      <a:pt x="176" y="120"/>
                      <a:pt x="175" y="120"/>
                    </a:cubicBezTo>
                    <a:cubicBezTo>
                      <a:pt x="178" y="124"/>
                      <a:pt x="179" y="118"/>
                      <a:pt x="182" y="117"/>
                    </a:cubicBezTo>
                    <a:cubicBezTo>
                      <a:pt x="182" y="115"/>
                      <a:pt x="185" y="114"/>
                      <a:pt x="182" y="113"/>
                    </a:cubicBezTo>
                    <a:cubicBezTo>
                      <a:pt x="182" y="110"/>
                      <a:pt x="186" y="113"/>
                      <a:pt x="186" y="109"/>
                    </a:cubicBezTo>
                    <a:cubicBezTo>
                      <a:pt x="187" y="107"/>
                      <a:pt x="189" y="108"/>
                      <a:pt x="191" y="108"/>
                    </a:cubicBezTo>
                    <a:cubicBezTo>
                      <a:pt x="191" y="106"/>
                      <a:pt x="190" y="105"/>
                      <a:pt x="189" y="105"/>
                    </a:cubicBezTo>
                    <a:cubicBezTo>
                      <a:pt x="193" y="102"/>
                      <a:pt x="196" y="101"/>
                      <a:pt x="199" y="101"/>
                    </a:cubicBezTo>
                    <a:cubicBezTo>
                      <a:pt x="201" y="99"/>
                      <a:pt x="199" y="98"/>
                      <a:pt x="200" y="95"/>
                    </a:cubicBezTo>
                    <a:cubicBezTo>
                      <a:pt x="202" y="94"/>
                      <a:pt x="205" y="93"/>
                      <a:pt x="205" y="91"/>
                    </a:cubicBezTo>
                    <a:cubicBezTo>
                      <a:pt x="205" y="87"/>
                      <a:pt x="209" y="92"/>
                      <a:pt x="209" y="86"/>
                    </a:cubicBezTo>
                    <a:cubicBezTo>
                      <a:pt x="214" y="85"/>
                      <a:pt x="220" y="89"/>
                      <a:pt x="220" y="81"/>
                    </a:cubicBezTo>
                    <a:cubicBezTo>
                      <a:pt x="223" y="83"/>
                      <a:pt x="229" y="79"/>
                      <a:pt x="233" y="82"/>
                    </a:cubicBezTo>
                    <a:cubicBezTo>
                      <a:pt x="234" y="81"/>
                      <a:pt x="235" y="80"/>
                      <a:pt x="236" y="78"/>
                    </a:cubicBezTo>
                    <a:cubicBezTo>
                      <a:pt x="240" y="76"/>
                      <a:pt x="243" y="82"/>
                      <a:pt x="243" y="77"/>
                    </a:cubicBezTo>
                    <a:cubicBezTo>
                      <a:pt x="245" y="77"/>
                      <a:pt x="245" y="80"/>
                      <a:pt x="248" y="81"/>
                    </a:cubicBezTo>
                    <a:cubicBezTo>
                      <a:pt x="250" y="80"/>
                      <a:pt x="249" y="76"/>
                      <a:pt x="254" y="78"/>
                    </a:cubicBezTo>
                    <a:cubicBezTo>
                      <a:pt x="254" y="80"/>
                      <a:pt x="252" y="80"/>
                      <a:pt x="252" y="82"/>
                    </a:cubicBezTo>
                    <a:cubicBezTo>
                      <a:pt x="253" y="83"/>
                      <a:pt x="260" y="76"/>
                      <a:pt x="264" y="79"/>
                    </a:cubicBezTo>
                    <a:cubicBezTo>
                      <a:pt x="265" y="81"/>
                      <a:pt x="264" y="79"/>
                      <a:pt x="266" y="79"/>
                    </a:cubicBezTo>
                    <a:cubicBezTo>
                      <a:pt x="269" y="80"/>
                      <a:pt x="272" y="82"/>
                      <a:pt x="276" y="81"/>
                    </a:cubicBezTo>
                    <a:cubicBezTo>
                      <a:pt x="276" y="82"/>
                      <a:pt x="277" y="84"/>
                      <a:pt x="276" y="85"/>
                    </a:cubicBezTo>
                    <a:cubicBezTo>
                      <a:pt x="276" y="86"/>
                      <a:pt x="274" y="85"/>
                      <a:pt x="273" y="85"/>
                    </a:cubicBezTo>
                    <a:cubicBezTo>
                      <a:pt x="272" y="86"/>
                      <a:pt x="273" y="89"/>
                      <a:pt x="271" y="88"/>
                    </a:cubicBezTo>
                    <a:cubicBezTo>
                      <a:pt x="273" y="91"/>
                      <a:pt x="282" y="89"/>
                      <a:pt x="285" y="88"/>
                    </a:cubicBezTo>
                    <a:cubicBezTo>
                      <a:pt x="288" y="86"/>
                      <a:pt x="287" y="90"/>
                      <a:pt x="287" y="91"/>
                    </a:cubicBezTo>
                    <a:cubicBezTo>
                      <a:pt x="289" y="92"/>
                      <a:pt x="292" y="90"/>
                      <a:pt x="292" y="92"/>
                    </a:cubicBezTo>
                    <a:cubicBezTo>
                      <a:pt x="302" y="90"/>
                      <a:pt x="304" y="98"/>
                      <a:pt x="310" y="95"/>
                    </a:cubicBezTo>
                    <a:cubicBezTo>
                      <a:pt x="309" y="99"/>
                      <a:pt x="314" y="97"/>
                      <a:pt x="314" y="101"/>
                    </a:cubicBezTo>
                    <a:cubicBezTo>
                      <a:pt x="318" y="101"/>
                      <a:pt x="323" y="100"/>
                      <a:pt x="320" y="103"/>
                    </a:cubicBezTo>
                    <a:cubicBezTo>
                      <a:pt x="323" y="104"/>
                      <a:pt x="326" y="104"/>
                      <a:pt x="328" y="105"/>
                    </a:cubicBezTo>
                    <a:cubicBezTo>
                      <a:pt x="328" y="105"/>
                      <a:pt x="328" y="107"/>
                      <a:pt x="328" y="108"/>
                    </a:cubicBezTo>
                    <a:cubicBezTo>
                      <a:pt x="329" y="108"/>
                      <a:pt x="332" y="107"/>
                      <a:pt x="332" y="108"/>
                    </a:cubicBezTo>
                    <a:cubicBezTo>
                      <a:pt x="334" y="113"/>
                      <a:pt x="334" y="115"/>
                      <a:pt x="332" y="120"/>
                    </a:cubicBezTo>
                    <a:cubicBezTo>
                      <a:pt x="330" y="117"/>
                      <a:pt x="327" y="121"/>
                      <a:pt x="324" y="122"/>
                    </a:cubicBezTo>
                    <a:cubicBezTo>
                      <a:pt x="320" y="122"/>
                      <a:pt x="315" y="117"/>
                      <a:pt x="311" y="122"/>
                    </a:cubicBezTo>
                    <a:cubicBezTo>
                      <a:pt x="310" y="122"/>
                      <a:pt x="311" y="119"/>
                      <a:pt x="310" y="119"/>
                    </a:cubicBezTo>
                    <a:cubicBezTo>
                      <a:pt x="308" y="118"/>
                      <a:pt x="308" y="120"/>
                      <a:pt x="307" y="120"/>
                    </a:cubicBezTo>
                    <a:cubicBezTo>
                      <a:pt x="306" y="120"/>
                      <a:pt x="305" y="117"/>
                      <a:pt x="304" y="117"/>
                    </a:cubicBezTo>
                    <a:cubicBezTo>
                      <a:pt x="302" y="117"/>
                      <a:pt x="298" y="121"/>
                      <a:pt x="299" y="116"/>
                    </a:cubicBezTo>
                    <a:cubicBezTo>
                      <a:pt x="294" y="118"/>
                      <a:pt x="295" y="116"/>
                      <a:pt x="290" y="116"/>
                    </a:cubicBezTo>
                    <a:cubicBezTo>
                      <a:pt x="290" y="118"/>
                      <a:pt x="291" y="119"/>
                      <a:pt x="293" y="119"/>
                    </a:cubicBezTo>
                    <a:cubicBezTo>
                      <a:pt x="295" y="118"/>
                      <a:pt x="295" y="120"/>
                      <a:pt x="297" y="120"/>
                    </a:cubicBezTo>
                    <a:cubicBezTo>
                      <a:pt x="295" y="123"/>
                      <a:pt x="297" y="122"/>
                      <a:pt x="299" y="123"/>
                    </a:cubicBezTo>
                    <a:cubicBezTo>
                      <a:pt x="299" y="123"/>
                      <a:pt x="298" y="125"/>
                      <a:pt x="299" y="126"/>
                    </a:cubicBezTo>
                    <a:cubicBezTo>
                      <a:pt x="299" y="127"/>
                      <a:pt x="301" y="127"/>
                      <a:pt x="301" y="129"/>
                    </a:cubicBezTo>
                    <a:cubicBezTo>
                      <a:pt x="302" y="130"/>
                      <a:pt x="305" y="134"/>
                      <a:pt x="304" y="138"/>
                    </a:cubicBezTo>
                    <a:cubicBezTo>
                      <a:pt x="305" y="143"/>
                      <a:pt x="313" y="140"/>
                      <a:pt x="314" y="144"/>
                    </a:cubicBezTo>
                    <a:cubicBezTo>
                      <a:pt x="316" y="143"/>
                      <a:pt x="316" y="141"/>
                      <a:pt x="318" y="141"/>
                    </a:cubicBezTo>
                    <a:cubicBezTo>
                      <a:pt x="318" y="137"/>
                      <a:pt x="312" y="138"/>
                      <a:pt x="310" y="136"/>
                    </a:cubicBezTo>
                    <a:cubicBezTo>
                      <a:pt x="309" y="130"/>
                      <a:pt x="318" y="134"/>
                      <a:pt x="321" y="133"/>
                    </a:cubicBezTo>
                    <a:cubicBezTo>
                      <a:pt x="321" y="136"/>
                      <a:pt x="327" y="132"/>
                      <a:pt x="325" y="137"/>
                    </a:cubicBezTo>
                    <a:cubicBezTo>
                      <a:pt x="329" y="139"/>
                      <a:pt x="331" y="133"/>
                      <a:pt x="331" y="138"/>
                    </a:cubicBezTo>
                    <a:cubicBezTo>
                      <a:pt x="335" y="136"/>
                      <a:pt x="331" y="131"/>
                      <a:pt x="328" y="131"/>
                    </a:cubicBezTo>
                    <a:cubicBezTo>
                      <a:pt x="329" y="129"/>
                      <a:pt x="332" y="128"/>
                      <a:pt x="335" y="127"/>
                    </a:cubicBezTo>
                    <a:cubicBezTo>
                      <a:pt x="337" y="125"/>
                      <a:pt x="337" y="122"/>
                      <a:pt x="339" y="120"/>
                    </a:cubicBezTo>
                    <a:cubicBezTo>
                      <a:pt x="345" y="120"/>
                      <a:pt x="348" y="121"/>
                      <a:pt x="352" y="123"/>
                    </a:cubicBezTo>
                    <a:cubicBezTo>
                      <a:pt x="353" y="123"/>
                      <a:pt x="353" y="120"/>
                      <a:pt x="355" y="120"/>
                    </a:cubicBezTo>
                    <a:cubicBezTo>
                      <a:pt x="355" y="118"/>
                      <a:pt x="354" y="117"/>
                      <a:pt x="352" y="116"/>
                    </a:cubicBezTo>
                    <a:cubicBezTo>
                      <a:pt x="354" y="111"/>
                      <a:pt x="354" y="106"/>
                      <a:pt x="353" y="101"/>
                    </a:cubicBezTo>
                    <a:cubicBezTo>
                      <a:pt x="358" y="100"/>
                      <a:pt x="362" y="100"/>
                      <a:pt x="365" y="102"/>
                    </a:cubicBezTo>
                    <a:cubicBezTo>
                      <a:pt x="365" y="102"/>
                      <a:pt x="369" y="103"/>
                      <a:pt x="369" y="106"/>
                    </a:cubicBezTo>
                    <a:cubicBezTo>
                      <a:pt x="360" y="106"/>
                      <a:pt x="360" y="106"/>
                      <a:pt x="360" y="106"/>
                    </a:cubicBezTo>
                    <a:cubicBezTo>
                      <a:pt x="360" y="110"/>
                      <a:pt x="360" y="110"/>
                      <a:pt x="360" y="110"/>
                    </a:cubicBezTo>
                    <a:cubicBezTo>
                      <a:pt x="364" y="114"/>
                      <a:pt x="365" y="110"/>
                      <a:pt x="367" y="112"/>
                    </a:cubicBezTo>
                    <a:cubicBezTo>
                      <a:pt x="369" y="113"/>
                      <a:pt x="363" y="113"/>
                      <a:pt x="363" y="113"/>
                    </a:cubicBezTo>
                    <a:cubicBezTo>
                      <a:pt x="362" y="116"/>
                      <a:pt x="367" y="113"/>
                      <a:pt x="369" y="116"/>
                    </a:cubicBezTo>
                    <a:cubicBezTo>
                      <a:pt x="371" y="115"/>
                      <a:pt x="374" y="113"/>
                      <a:pt x="376" y="110"/>
                    </a:cubicBezTo>
                    <a:cubicBezTo>
                      <a:pt x="376" y="110"/>
                      <a:pt x="378" y="109"/>
                      <a:pt x="377" y="108"/>
                    </a:cubicBezTo>
                    <a:cubicBezTo>
                      <a:pt x="384" y="109"/>
                      <a:pt x="383" y="104"/>
                      <a:pt x="388" y="105"/>
                    </a:cubicBezTo>
                    <a:cubicBezTo>
                      <a:pt x="390" y="104"/>
                      <a:pt x="391" y="103"/>
                      <a:pt x="391" y="101"/>
                    </a:cubicBezTo>
                    <a:cubicBezTo>
                      <a:pt x="394" y="101"/>
                      <a:pt x="395" y="99"/>
                      <a:pt x="395" y="98"/>
                    </a:cubicBezTo>
                    <a:cubicBezTo>
                      <a:pt x="401" y="102"/>
                      <a:pt x="405" y="95"/>
                      <a:pt x="411" y="95"/>
                    </a:cubicBezTo>
                    <a:cubicBezTo>
                      <a:pt x="411" y="101"/>
                      <a:pt x="411" y="101"/>
                      <a:pt x="411" y="101"/>
                    </a:cubicBezTo>
                    <a:cubicBezTo>
                      <a:pt x="416" y="101"/>
                      <a:pt x="420" y="100"/>
                      <a:pt x="423" y="99"/>
                    </a:cubicBezTo>
                    <a:cubicBezTo>
                      <a:pt x="424" y="99"/>
                      <a:pt x="426" y="99"/>
                      <a:pt x="426" y="99"/>
                    </a:cubicBezTo>
                    <a:cubicBezTo>
                      <a:pt x="426" y="99"/>
                      <a:pt x="426" y="98"/>
                      <a:pt x="426" y="98"/>
                    </a:cubicBezTo>
                    <a:cubicBezTo>
                      <a:pt x="429" y="97"/>
                      <a:pt x="433" y="98"/>
                      <a:pt x="433" y="94"/>
                    </a:cubicBezTo>
                    <a:cubicBezTo>
                      <a:pt x="437" y="95"/>
                      <a:pt x="442" y="96"/>
                      <a:pt x="445" y="99"/>
                    </a:cubicBezTo>
                    <a:cubicBezTo>
                      <a:pt x="447" y="98"/>
                      <a:pt x="448" y="97"/>
                      <a:pt x="449" y="95"/>
                    </a:cubicBezTo>
                    <a:cubicBezTo>
                      <a:pt x="449" y="93"/>
                      <a:pt x="443" y="92"/>
                      <a:pt x="447" y="91"/>
                    </a:cubicBezTo>
                    <a:cubicBezTo>
                      <a:pt x="445" y="87"/>
                      <a:pt x="438" y="88"/>
                      <a:pt x="440" y="81"/>
                    </a:cubicBezTo>
                    <a:cubicBezTo>
                      <a:pt x="443" y="82"/>
                      <a:pt x="443" y="84"/>
                      <a:pt x="447" y="85"/>
                    </a:cubicBezTo>
                    <a:cubicBezTo>
                      <a:pt x="449" y="85"/>
                      <a:pt x="452" y="89"/>
                      <a:pt x="456" y="88"/>
                    </a:cubicBezTo>
                    <a:cubicBezTo>
                      <a:pt x="457" y="88"/>
                      <a:pt x="457" y="86"/>
                      <a:pt x="457" y="86"/>
                    </a:cubicBezTo>
                    <a:cubicBezTo>
                      <a:pt x="458" y="86"/>
                      <a:pt x="460" y="89"/>
                      <a:pt x="460" y="86"/>
                    </a:cubicBezTo>
                    <a:cubicBezTo>
                      <a:pt x="462" y="86"/>
                      <a:pt x="462" y="89"/>
                      <a:pt x="463" y="89"/>
                    </a:cubicBezTo>
                    <a:cubicBezTo>
                      <a:pt x="465" y="90"/>
                      <a:pt x="468" y="89"/>
                      <a:pt x="467" y="92"/>
                    </a:cubicBezTo>
                    <a:cubicBezTo>
                      <a:pt x="471" y="90"/>
                      <a:pt x="473" y="93"/>
                      <a:pt x="478" y="91"/>
                    </a:cubicBezTo>
                    <a:cubicBezTo>
                      <a:pt x="476" y="95"/>
                      <a:pt x="483" y="92"/>
                      <a:pt x="481" y="96"/>
                    </a:cubicBezTo>
                    <a:cubicBezTo>
                      <a:pt x="483" y="96"/>
                      <a:pt x="485" y="97"/>
                      <a:pt x="485" y="99"/>
                    </a:cubicBezTo>
                    <a:cubicBezTo>
                      <a:pt x="490" y="98"/>
                      <a:pt x="490" y="102"/>
                      <a:pt x="495" y="101"/>
                    </a:cubicBezTo>
                    <a:cubicBezTo>
                      <a:pt x="498" y="92"/>
                      <a:pt x="487" y="96"/>
                      <a:pt x="489" y="88"/>
                    </a:cubicBezTo>
                    <a:cubicBezTo>
                      <a:pt x="489" y="86"/>
                      <a:pt x="488" y="88"/>
                      <a:pt x="485" y="88"/>
                    </a:cubicBezTo>
                    <a:cubicBezTo>
                      <a:pt x="485" y="85"/>
                      <a:pt x="488" y="84"/>
                      <a:pt x="487" y="79"/>
                    </a:cubicBezTo>
                    <a:cubicBezTo>
                      <a:pt x="487" y="78"/>
                      <a:pt x="484" y="79"/>
                      <a:pt x="484" y="78"/>
                    </a:cubicBezTo>
                    <a:cubicBezTo>
                      <a:pt x="484" y="78"/>
                      <a:pt x="486" y="75"/>
                      <a:pt x="484" y="75"/>
                    </a:cubicBezTo>
                    <a:cubicBezTo>
                      <a:pt x="484" y="72"/>
                      <a:pt x="488" y="73"/>
                      <a:pt x="487" y="70"/>
                    </a:cubicBezTo>
                    <a:cubicBezTo>
                      <a:pt x="489" y="70"/>
                      <a:pt x="488" y="66"/>
                      <a:pt x="492" y="67"/>
                    </a:cubicBezTo>
                    <a:cubicBezTo>
                      <a:pt x="492" y="64"/>
                      <a:pt x="493" y="62"/>
                      <a:pt x="496" y="63"/>
                    </a:cubicBezTo>
                    <a:cubicBezTo>
                      <a:pt x="495" y="56"/>
                      <a:pt x="501" y="58"/>
                      <a:pt x="501" y="53"/>
                    </a:cubicBezTo>
                    <a:cubicBezTo>
                      <a:pt x="507" y="52"/>
                      <a:pt x="510" y="55"/>
                      <a:pt x="515" y="56"/>
                    </a:cubicBezTo>
                    <a:cubicBezTo>
                      <a:pt x="515" y="58"/>
                      <a:pt x="514" y="60"/>
                      <a:pt x="516" y="60"/>
                    </a:cubicBezTo>
                    <a:cubicBezTo>
                      <a:pt x="516" y="61"/>
                      <a:pt x="514" y="61"/>
                      <a:pt x="512" y="61"/>
                    </a:cubicBezTo>
                    <a:cubicBezTo>
                      <a:pt x="512" y="67"/>
                      <a:pt x="514" y="69"/>
                      <a:pt x="512" y="74"/>
                    </a:cubicBezTo>
                    <a:cubicBezTo>
                      <a:pt x="513" y="75"/>
                      <a:pt x="514" y="76"/>
                      <a:pt x="515" y="77"/>
                    </a:cubicBezTo>
                    <a:cubicBezTo>
                      <a:pt x="515" y="77"/>
                      <a:pt x="516" y="78"/>
                      <a:pt x="517" y="78"/>
                    </a:cubicBezTo>
                    <a:cubicBezTo>
                      <a:pt x="515" y="81"/>
                      <a:pt x="517" y="89"/>
                      <a:pt x="515" y="92"/>
                    </a:cubicBezTo>
                    <a:cubicBezTo>
                      <a:pt x="513" y="97"/>
                      <a:pt x="518" y="95"/>
                      <a:pt x="519" y="98"/>
                    </a:cubicBezTo>
                    <a:cubicBezTo>
                      <a:pt x="518" y="109"/>
                      <a:pt x="513" y="116"/>
                      <a:pt x="503" y="119"/>
                    </a:cubicBezTo>
                    <a:cubicBezTo>
                      <a:pt x="504" y="122"/>
                      <a:pt x="510" y="119"/>
                      <a:pt x="511" y="122"/>
                    </a:cubicBezTo>
                    <a:cubicBezTo>
                      <a:pt x="514" y="121"/>
                      <a:pt x="513" y="117"/>
                      <a:pt x="517" y="117"/>
                    </a:cubicBezTo>
                    <a:cubicBezTo>
                      <a:pt x="517" y="118"/>
                      <a:pt x="516" y="120"/>
                      <a:pt x="516" y="122"/>
                    </a:cubicBezTo>
                    <a:cubicBezTo>
                      <a:pt x="518" y="121"/>
                      <a:pt x="517" y="119"/>
                      <a:pt x="519" y="119"/>
                    </a:cubicBezTo>
                    <a:cubicBezTo>
                      <a:pt x="521" y="119"/>
                      <a:pt x="520" y="116"/>
                      <a:pt x="520" y="116"/>
                    </a:cubicBezTo>
                    <a:cubicBezTo>
                      <a:pt x="521" y="116"/>
                      <a:pt x="523" y="116"/>
                      <a:pt x="523" y="116"/>
                    </a:cubicBezTo>
                    <a:cubicBezTo>
                      <a:pt x="524" y="115"/>
                      <a:pt x="523" y="113"/>
                      <a:pt x="523" y="112"/>
                    </a:cubicBezTo>
                    <a:cubicBezTo>
                      <a:pt x="527" y="112"/>
                      <a:pt x="527" y="112"/>
                      <a:pt x="527" y="112"/>
                    </a:cubicBezTo>
                    <a:cubicBezTo>
                      <a:pt x="526" y="107"/>
                      <a:pt x="532" y="103"/>
                      <a:pt x="527" y="101"/>
                    </a:cubicBezTo>
                    <a:cubicBezTo>
                      <a:pt x="528" y="99"/>
                      <a:pt x="530" y="100"/>
                      <a:pt x="530" y="98"/>
                    </a:cubicBezTo>
                    <a:cubicBezTo>
                      <a:pt x="530" y="96"/>
                      <a:pt x="528" y="97"/>
                      <a:pt x="527" y="96"/>
                    </a:cubicBezTo>
                    <a:cubicBezTo>
                      <a:pt x="527" y="93"/>
                      <a:pt x="532" y="96"/>
                      <a:pt x="534" y="95"/>
                    </a:cubicBezTo>
                    <a:cubicBezTo>
                      <a:pt x="533" y="94"/>
                      <a:pt x="534" y="90"/>
                      <a:pt x="530" y="91"/>
                    </a:cubicBezTo>
                    <a:cubicBezTo>
                      <a:pt x="527" y="93"/>
                      <a:pt x="525" y="87"/>
                      <a:pt x="524" y="91"/>
                    </a:cubicBezTo>
                    <a:cubicBezTo>
                      <a:pt x="522" y="88"/>
                      <a:pt x="522" y="85"/>
                      <a:pt x="523" y="82"/>
                    </a:cubicBezTo>
                    <a:cubicBezTo>
                      <a:pt x="523" y="82"/>
                      <a:pt x="526" y="83"/>
                      <a:pt x="526" y="82"/>
                    </a:cubicBezTo>
                    <a:cubicBezTo>
                      <a:pt x="527" y="81"/>
                      <a:pt x="525" y="77"/>
                      <a:pt x="526" y="75"/>
                    </a:cubicBezTo>
                    <a:cubicBezTo>
                      <a:pt x="526" y="73"/>
                      <a:pt x="524" y="75"/>
                      <a:pt x="524" y="75"/>
                    </a:cubicBezTo>
                    <a:cubicBezTo>
                      <a:pt x="522" y="73"/>
                      <a:pt x="523" y="70"/>
                      <a:pt x="522" y="67"/>
                    </a:cubicBezTo>
                    <a:cubicBezTo>
                      <a:pt x="527" y="69"/>
                      <a:pt x="525" y="63"/>
                      <a:pt x="529" y="63"/>
                    </a:cubicBezTo>
                    <a:cubicBezTo>
                      <a:pt x="529" y="56"/>
                      <a:pt x="529" y="56"/>
                      <a:pt x="529" y="56"/>
                    </a:cubicBezTo>
                    <a:cubicBezTo>
                      <a:pt x="533" y="54"/>
                      <a:pt x="531" y="60"/>
                      <a:pt x="532" y="63"/>
                    </a:cubicBezTo>
                    <a:cubicBezTo>
                      <a:pt x="532" y="65"/>
                      <a:pt x="534" y="61"/>
                      <a:pt x="534" y="64"/>
                    </a:cubicBezTo>
                    <a:cubicBezTo>
                      <a:pt x="534" y="65"/>
                      <a:pt x="533" y="66"/>
                      <a:pt x="533" y="65"/>
                    </a:cubicBezTo>
                    <a:cubicBezTo>
                      <a:pt x="534" y="69"/>
                      <a:pt x="537" y="70"/>
                      <a:pt x="541" y="72"/>
                    </a:cubicBezTo>
                    <a:cubicBezTo>
                      <a:pt x="544" y="73"/>
                      <a:pt x="541" y="68"/>
                      <a:pt x="540" y="68"/>
                    </a:cubicBezTo>
                    <a:cubicBezTo>
                      <a:pt x="542" y="66"/>
                      <a:pt x="546" y="66"/>
                      <a:pt x="550" y="65"/>
                    </a:cubicBezTo>
                    <a:cubicBezTo>
                      <a:pt x="550" y="64"/>
                      <a:pt x="547" y="64"/>
                      <a:pt x="546" y="64"/>
                    </a:cubicBezTo>
                    <a:cubicBezTo>
                      <a:pt x="547" y="60"/>
                      <a:pt x="544" y="60"/>
                      <a:pt x="544" y="57"/>
                    </a:cubicBezTo>
                    <a:cubicBezTo>
                      <a:pt x="545" y="60"/>
                      <a:pt x="554" y="56"/>
                      <a:pt x="553" y="61"/>
                    </a:cubicBezTo>
                    <a:cubicBezTo>
                      <a:pt x="554" y="62"/>
                      <a:pt x="555" y="60"/>
                      <a:pt x="555" y="60"/>
                    </a:cubicBezTo>
                    <a:cubicBezTo>
                      <a:pt x="557" y="60"/>
                      <a:pt x="556" y="62"/>
                      <a:pt x="557" y="63"/>
                    </a:cubicBezTo>
                    <a:cubicBezTo>
                      <a:pt x="557" y="63"/>
                      <a:pt x="559" y="62"/>
                      <a:pt x="560" y="63"/>
                    </a:cubicBezTo>
                    <a:cubicBezTo>
                      <a:pt x="562" y="65"/>
                      <a:pt x="567" y="62"/>
                      <a:pt x="564" y="67"/>
                    </a:cubicBezTo>
                    <a:cubicBezTo>
                      <a:pt x="571" y="67"/>
                      <a:pt x="571" y="67"/>
                      <a:pt x="571" y="67"/>
                    </a:cubicBezTo>
                    <a:cubicBezTo>
                      <a:pt x="571" y="65"/>
                      <a:pt x="565" y="64"/>
                      <a:pt x="569" y="63"/>
                    </a:cubicBezTo>
                    <a:cubicBezTo>
                      <a:pt x="568" y="61"/>
                      <a:pt x="567" y="61"/>
                      <a:pt x="565" y="60"/>
                    </a:cubicBezTo>
                    <a:cubicBezTo>
                      <a:pt x="564" y="53"/>
                      <a:pt x="565" y="52"/>
                      <a:pt x="565" y="44"/>
                    </a:cubicBezTo>
                    <a:cubicBezTo>
                      <a:pt x="573" y="44"/>
                      <a:pt x="583" y="45"/>
                      <a:pt x="589" y="44"/>
                    </a:cubicBezTo>
                    <a:cubicBezTo>
                      <a:pt x="592" y="44"/>
                      <a:pt x="590" y="40"/>
                      <a:pt x="593" y="43"/>
                    </a:cubicBezTo>
                    <a:cubicBezTo>
                      <a:pt x="598" y="40"/>
                      <a:pt x="594" y="37"/>
                      <a:pt x="596" y="33"/>
                    </a:cubicBezTo>
                    <a:cubicBezTo>
                      <a:pt x="599" y="34"/>
                      <a:pt x="601" y="33"/>
                      <a:pt x="603" y="32"/>
                    </a:cubicBezTo>
                    <a:cubicBezTo>
                      <a:pt x="605" y="29"/>
                      <a:pt x="609" y="27"/>
                      <a:pt x="611" y="25"/>
                    </a:cubicBezTo>
                    <a:cubicBezTo>
                      <a:pt x="626" y="23"/>
                      <a:pt x="641" y="21"/>
                      <a:pt x="652" y="16"/>
                    </a:cubicBezTo>
                    <a:cubicBezTo>
                      <a:pt x="654" y="15"/>
                      <a:pt x="655" y="19"/>
                      <a:pt x="655" y="19"/>
                    </a:cubicBezTo>
                    <a:cubicBezTo>
                      <a:pt x="656" y="19"/>
                      <a:pt x="657" y="15"/>
                      <a:pt x="656" y="15"/>
                    </a:cubicBezTo>
                    <a:cubicBezTo>
                      <a:pt x="659" y="16"/>
                      <a:pt x="656" y="17"/>
                      <a:pt x="658" y="19"/>
                    </a:cubicBezTo>
                    <a:cubicBezTo>
                      <a:pt x="658" y="20"/>
                      <a:pt x="661" y="19"/>
                      <a:pt x="661" y="21"/>
                    </a:cubicBezTo>
                    <a:cubicBezTo>
                      <a:pt x="663" y="20"/>
                      <a:pt x="659" y="18"/>
                      <a:pt x="662" y="18"/>
                    </a:cubicBezTo>
                    <a:cubicBezTo>
                      <a:pt x="664" y="17"/>
                      <a:pt x="669" y="18"/>
                      <a:pt x="669" y="14"/>
                    </a:cubicBezTo>
                    <a:cubicBezTo>
                      <a:pt x="672" y="14"/>
                      <a:pt x="673" y="13"/>
                      <a:pt x="673" y="11"/>
                    </a:cubicBezTo>
                    <a:cubicBezTo>
                      <a:pt x="675" y="11"/>
                      <a:pt x="675" y="13"/>
                      <a:pt x="677" y="14"/>
                    </a:cubicBezTo>
                    <a:cubicBezTo>
                      <a:pt x="681" y="13"/>
                      <a:pt x="680" y="9"/>
                      <a:pt x="680" y="5"/>
                    </a:cubicBezTo>
                    <a:cubicBezTo>
                      <a:pt x="687" y="3"/>
                      <a:pt x="694" y="0"/>
                      <a:pt x="704" y="1"/>
                    </a:cubicBezTo>
                    <a:cubicBezTo>
                      <a:pt x="703" y="2"/>
                      <a:pt x="703" y="4"/>
                      <a:pt x="703" y="7"/>
                    </a:cubicBezTo>
                    <a:cubicBezTo>
                      <a:pt x="705" y="10"/>
                      <a:pt x="711" y="10"/>
                      <a:pt x="714" y="7"/>
                    </a:cubicBezTo>
                    <a:cubicBezTo>
                      <a:pt x="715" y="7"/>
                      <a:pt x="715" y="8"/>
                      <a:pt x="714" y="8"/>
                    </a:cubicBezTo>
                    <a:moveTo>
                      <a:pt x="1051" y="179"/>
                    </a:moveTo>
                    <a:cubicBezTo>
                      <a:pt x="1051" y="177"/>
                      <a:pt x="1048" y="178"/>
                      <a:pt x="1048" y="176"/>
                    </a:cubicBezTo>
                    <a:cubicBezTo>
                      <a:pt x="1043" y="175"/>
                      <a:pt x="1043" y="179"/>
                      <a:pt x="1048" y="178"/>
                    </a:cubicBezTo>
                    <a:cubicBezTo>
                      <a:pt x="1048" y="179"/>
                      <a:pt x="1049" y="179"/>
                      <a:pt x="1051" y="179"/>
                    </a:cubicBezTo>
                    <a:moveTo>
                      <a:pt x="303" y="284"/>
                    </a:moveTo>
                    <a:cubicBezTo>
                      <a:pt x="302" y="289"/>
                      <a:pt x="308" y="286"/>
                      <a:pt x="306" y="291"/>
                    </a:cubicBezTo>
                    <a:cubicBezTo>
                      <a:pt x="308" y="292"/>
                      <a:pt x="309" y="289"/>
                      <a:pt x="310" y="291"/>
                    </a:cubicBezTo>
                    <a:cubicBezTo>
                      <a:pt x="310" y="293"/>
                      <a:pt x="309" y="292"/>
                      <a:pt x="308" y="293"/>
                    </a:cubicBezTo>
                    <a:cubicBezTo>
                      <a:pt x="306" y="294"/>
                      <a:pt x="300" y="296"/>
                      <a:pt x="299" y="296"/>
                    </a:cubicBezTo>
                    <a:cubicBezTo>
                      <a:pt x="295" y="295"/>
                      <a:pt x="294" y="292"/>
                      <a:pt x="292" y="290"/>
                    </a:cubicBezTo>
                    <a:cubicBezTo>
                      <a:pt x="292" y="288"/>
                      <a:pt x="296" y="289"/>
                      <a:pt x="296" y="287"/>
                    </a:cubicBezTo>
                    <a:cubicBezTo>
                      <a:pt x="293" y="285"/>
                      <a:pt x="292" y="284"/>
                      <a:pt x="287" y="286"/>
                    </a:cubicBezTo>
                    <a:cubicBezTo>
                      <a:pt x="286" y="283"/>
                      <a:pt x="285" y="281"/>
                      <a:pt x="280" y="281"/>
                    </a:cubicBezTo>
                    <a:cubicBezTo>
                      <a:pt x="279" y="281"/>
                      <a:pt x="280" y="284"/>
                      <a:pt x="279" y="284"/>
                    </a:cubicBezTo>
                    <a:cubicBezTo>
                      <a:pt x="278" y="285"/>
                      <a:pt x="276" y="285"/>
                      <a:pt x="275" y="286"/>
                    </a:cubicBezTo>
                    <a:cubicBezTo>
                      <a:pt x="273" y="287"/>
                      <a:pt x="273" y="291"/>
                      <a:pt x="269" y="290"/>
                    </a:cubicBezTo>
                    <a:cubicBezTo>
                      <a:pt x="271" y="295"/>
                      <a:pt x="267" y="296"/>
                      <a:pt x="266" y="297"/>
                    </a:cubicBezTo>
                    <a:cubicBezTo>
                      <a:pt x="265" y="300"/>
                      <a:pt x="266" y="303"/>
                      <a:pt x="265" y="307"/>
                    </a:cubicBezTo>
                    <a:cubicBezTo>
                      <a:pt x="264" y="307"/>
                      <a:pt x="263" y="306"/>
                      <a:pt x="262" y="305"/>
                    </a:cubicBezTo>
                    <a:cubicBezTo>
                      <a:pt x="261" y="310"/>
                      <a:pt x="265" y="312"/>
                      <a:pt x="262" y="315"/>
                    </a:cubicBezTo>
                    <a:cubicBezTo>
                      <a:pt x="265" y="314"/>
                      <a:pt x="264" y="318"/>
                      <a:pt x="265" y="318"/>
                    </a:cubicBezTo>
                    <a:cubicBezTo>
                      <a:pt x="266" y="318"/>
                      <a:pt x="267" y="318"/>
                      <a:pt x="268" y="318"/>
                    </a:cubicBezTo>
                    <a:cubicBezTo>
                      <a:pt x="271" y="319"/>
                      <a:pt x="272" y="321"/>
                      <a:pt x="273" y="319"/>
                    </a:cubicBezTo>
                    <a:cubicBezTo>
                      <a:pt x="274" y="319"/>
                      <a:pt x="276" y="319"/>
                      <a:pt x="276" y="319"/>
                    </a:cubicBezTo>
                    <a:cubicBezTo>
                      <a:pt x="281" y="319"/>
                      <a:pt x="280" y="318"/>
                      <a:pt x="282" y="317"/>
                    </a:cubicBezTo>
                    <a:cubicBezTo>
                      <a:pt x="284" y="316"/>
                      <a:pt x="285" y="318"/>
                      <a:pt x="287" y="318"/>
                    </a:cubicBezTo>
                    <a:cubicBezTo>
                      <a:pt x="288" y="317"/>
                      <a:pt x="288" y="315"/>
                      <a:pt x="289" y="315"/>
                    </a:cubicBezTo>
                    <a:cubicBezTo>
                      <a:pt x="292" y="314"/>
                      <a:pt x="298" y="314"/>
                      <a:pt x="301" y="315"/>
                    </a:cubicBezTo>
                    <a:cubicBezTo>
                      <a:pt x="304" y="316"/>
                      <a:pt x="304" y="318"/>
                      <a:pt x="307" y="318"/>
                    </a:cubicBezTo>
                    <a:cubicBezTo>
                      <a:pt x="308" y="318"/>
                      <a:pt x="309" y="317"/>
                      <a:pt x="310" y="317"/>
                    </a:cubicBezTo>
                    <a:cubicBezTo>
                      <a:pt x="309" y="317"/>
                      <a:pt x="311" y="318"/>
                      <a:pt x="311" y="318"/>
                    </a:cubicBezTo>
                    <a:cubicBezTo>
                      <a:pt x="315" y="319"/>
                      <a:pt x="315" y="319"/>
                      <a:pt x="318" y="319"/>
                    </a:cubicBezTo>
                    <a:cubicBezTo>
                      <a:pt x="325" y="320"/>
                      <a:pt x="331" y="318"/>
                      <a:pt x="338" y="319"/>
                    </a:cubicBezTo>
                    <a:cubicBezTo>
                      <a:pt x="337" y="316"/>
                      <a:pt x="338" y="314"/>
                      <a:pt x="339" y="312"/>
                    </a:cubicBezTo>
                    <a:cubicBezTo>
                      <a:pt x="334" y="306"/>
                      <a:pt x="331" y="300"/>
                      <a:pt x="321" y="298"/>
                    </a:cubicBezTo>
                    <a:cubicBezTo>
                      <a:pt x="322" y="296"/>
                      <a:pt x="319" y="296"/>
                      <a:pt x="318" y="294"/>
                    </a:cubicBezTo>
                    <a:cubicBezTo>
                      <a:pt x="318" y="292"/>
                      <a:pt x="318" y="291"/>
                      <a:pt x="317" y="290"/>
                    </a:cubicBezTo>
                    <a:cubicBezTo>
                      <a:pt x="318" y="286"/>
                      <a:pt x="322" y="286"/>
                      <a:pt x="321" y="280"/>
                    </a:cubicBezTo>
                    <a:cubicBezTo>
                      <a:pt x="313" y="279"/>
                      <a:pt x="309" y="283"/>
                      <a:pt x="303" y="284"/>
                    </a:cubicBezTo>
                    <a:moveTo>
                      <a:pt x="400" y="349"/>
                    </a:moveTo>
                    <a:cubicBezTo>
                      <a:pt x="398" y="349"/>
                      <a:pt x="396" y="349"/>
                      <a:pt x="398" y="350"/>
                    </a:cubicBezTo>
                    <a:cubicBezTo>
                      <a:pt x="401" y="348"/>
                      <a:pt x="406" y="348"/>
                      <a:pt x="408" y="347"/>
                    </a:cubicBezTo>
                    <a:cubicBezTo>
                      <a:pt x="408" y="347"/>
                      <a:pt x="408" y="345"/>
                      <a:pt x="408" y="345"/>
                    </a:cubicBezTo>
                    <a:cubicBezTo>
                      <a:pt x="409" y="344"/>
                      <a:pt x="410" y="346"/>
                      <a:pt x="411" y="346"/>
                    </a:cubicBezTo>
                    <a:cubicBezTo>
                      <a:pt x="411" y="336"/>
                      <a:pt x="411" y="336"/>
                      <a:pt x="411" y="336"/>
                    </a:cubicBezTo>
                    <a:cubicBezTo>
                      <a:pt x="409" y="334"/>
                      <a:pt x="408" y="334"/>
                      <a:pt x="407" y="332"/>
                    </a:cubicBezTo>
                    <a:cubicBezTo>
                      <a:pt x="406" y="331"/>
                      <a:pt x="407" y="330"/>
                      <a:pt x="407" y="329"/>
                    </a:cubicBezTo>
                    <a:cubicBezTo>
                      <a:pt x="406" y="327"/>
                      <a:pt x="402" y="326"/>
                      <a:pt x="405" y="325"/>
                    </a:cubicBezTo>
                    <a:cubicBezTo>
                      <a:pt x="414" y="325"/>
                      <a:pt x="414" y="325"/>
                      <a:pt x="414" y="325"/>
                    </a:cubicBezTo>
                    <a:cubicBezTo>
                      <a:pt x="415" y="320"/>
                      <a:pt x="411" y="320"/>
                      <a:pt x="411" y="318"/>
                    </a:cubicBezTo>
                    <a:cubicBezTo>
                      <a:pt x="411" y="315"/>
                      <a:pt x="408" y="316"/>
                      <a:pt x="407" y="314"/>
                    </a:cubicBezTo>
                    <a:cubicBezTo>
                      <a:pt x="407" y="314"/>
                      <a:pt x="409" y="312"/>
                      <a:pt x="408" y="311"/>
                    </a:cubicBezTo>
                    <a:cubicBezTo>
                      <a:pt x="404" y="312"/>
                      <a:pt x="403" y="309"/>
                      <a:pt x="400" y="310"/>
                    </a:cubicBezTo>
                    <a:cubicBezTo>
                      <a:pt x="401" y="302"/>
                      <a:pt x="391" y="304"/>
                      <a:pt x="391" y="297"/>
                    </a:cubicBezTo>
                    <a:cubicBezTo>
                      <a:pt x="395" y="294"/>
                      <a:pt x="397" y="290"/>
                      <a:pt x="405" y="291"/>
                    </a:cubicBezTo>
                    <a:cubicBezTo>
                      <a:pt x="406" y="290"/>
                      <a:pt x="405" y="289"/>
                      <a:pt x="407" y="288"/>
                    </a:cubicBezTo>
                    <a:cubicBezTo>
                      <a:pt x="407" y="285"/>
                      <a:pt x="402" y="285"/>
                      <a:pt x="402" y="281"/>
                    </a:cubicBezTo>
                    <a:cubicBezTo>
                      <a:pt x="396" y="281"/>
                      <a:pt x="393" y="283"/>
                      <a:pt x="388" y="281"/>
                    </a:cubicBezTo>
                    <a:cubicBezTo>
                      <a:pt x="388" y="283"/>
                      <a:pt x="388" y="285"/>
                      <a:pt x="387" y="283"/>
                    </a:cubicBezTo>
                    <a:cubicBezTo>
                      <a:pt x="386" y="282"/>
                      <a:pt x="386" y="284"/>
                      <a:pt x="386" y="284"/>
                    </a:cubicBezTo>
                    <a:cubicBezTo>
                      <a:pt x="383" y="286"/>
                      <a:pt x="377" y="288"/>
                      <a:pt x="376" y="288"/>
                    </a:cubicBezTo>
                    <a:cubicBezTo>
                      <a:pt x="372" y="290"/>
                      <a:pt x="373" y="290"/>
                      <a:pt x="372" y="293"/>
                    </a:cubicBezTo>
                    <a:cubicBezTo>
                      <a:pt x="371" y="293"/>
                      <a:pt x="369" y="292"/>
                      <a:pt x="369" y="293"/>
                    </a:cubicBezTo>
                    <a:cubicBezTo>
                      <a:pt x="368" y="293"/>
                      <a:pt x="369" y="296"/>
                      <a:pt x="369" y="297"/>
                    </a:cubicBezTo>
                    <a:cubicBezTo>
                      <a:pt x="369" y="300"/>
                      <a:pt x="373" y="295"/>
                      <a:pt x="373" y="300"/>
                    </a:cubicBezTo>
                    <a:cubicBezTo>
                      <a:pt x="373" y="301"/>
                      <a:pt x="374" y="301"/>
                      <a:pt x="374" y="303"/>
                    </a:cubicBezTo>
                    <a:cubicBezTo>
                      <a:pt x="373" y="307"/>
                      <a:pt x="376" y="310"/>
                      <a:pt x="376" y="311"/>
                    </a:cubicBezTo>
                    <a:cubicBezTo>
                      <a:pt x="376" y="313"/>
                      <a:pt x="376" y="313"/>
                      <a:pt x="377" y="314"/>
                    </a:cubicBezTo>
                    <a:cubicBezTo>
                      <a:pt x="377" y="314"/>
                      <a:pt x="379" y="318"/>
                      <a:pt x="379" y="318"/>
                    </a:cubicBezTo>
                    <a:cubicBezTo>
                      <a:pt x="380" y="322"/>
                      <a:pt x="380" y="321"/>
                      <a:pt x="381" y="324"/>
                    </a:cubicBezTo>
                    <a:cubicBezTo>
                      <a:pt x="382" y="325"/>
                      <a:pt x="381" y="327"/>
                      <a:pt x="381" y="328"/>
                    </a:cubicBezTo>
                    <a:cubicBezTo>
                      <a:pt x="382" y="329"/>
                      <a:pt x="385" y="329"/>
                      <a:pt x="384" y="332"/>
                    </a:cubicBezTo>
                    <a:cubicBezTo>
                      <a:pt x="379" y="331"/>
                      <a:pt x="383" y="338"/>
                      <a:pt x="380" y="339"/>
                    </a:cubicBezTo>
                    <a:cubicBezTo>
                      <a:pt x="386" y="340"/>
                      <a:pt x="386" y="349"/>
                      <a:pt x="393" y="345"/>
                    </a:cubicBezTo>
                    <a:cubicBezTo>
                      <a:pt x="387" y="350"/>
                      <a:pt x="399" y="345"/>
                      <a:pt x="400" y="349"/>
                    </a:cubicBezTo>
                    <a:moveTo>
                      <a:pt x="442" y="284"/>
                    </a:moveTo>
                    <a:cubicBezTo>
                      <a:pt x="441" y="285"/>
                      <a:pt x="441" y="287"/>
                      <a:pt x="440" y="288"/>
                    </a:cubicBezTo>
                    <a:cubicBezTo>
                      <a:pt x="439" y="290"/>
                      <a:pt x="437" y="290"/>
                      <a:pt x="436" y="291"/>
                    </a:cubicBezTo>
                    <a:cubicBezTo>
                      <a:pt x="437" y="292"/>
                      <a:pt x="440" y="295"/>
                      <a:pt x="440" y="297"/>
                    </a:cubicBezTo>
                    <a:cubicBezTo>
                      <a:pt x="440" y="297"/>
                      <a:pt x="438" y="297"/>
                      <a:pt x="439" y="298"/>
                    </a:cubicBezTo>
                    <a:cubicBezTo>
                      <a:pt x="440" y="300"/>
                      <a:pt x="443" y="299"/>
                      <a:pt x="445" y="301"/>
                    </a:cubicBezTo>
                    <a:cubicBezTo>
                      <a:pt x="445" y="300"/>
                      <a:pt x="446" y="299"/>
                      <a:pt x="447" y="298"/>
                    </a:cubicBezTo>
                    <a:cubicBezTo>
                      <a:pt x="449" y="294"/>
                      <a:pt x="445" y="294"/>
                      <a:pt x="445" y="291"/>
                    </a:cubicBezTo>
                    <a:cubicBezTo>
                      <a:pt x="447" y="290"/>
                      <a:pt x="449" y="289"/>
                      <a:pt x="449" y="286"/>
                    </a:cubicBezTo>
                    <a:cubicBezTo>
                      <a:pt x="446" y="286"/>
                      <a:pt x="446" y="285"/>
                      <a:pt x="447" y="283"/>
                    </a:cubicBezTo>
                    <a:cubicBezTo>
                      <a:pt x="445" y="284"/>
                      <a:pt x="443" y="283"/>
                      <a:pt x="442" y="284"/>
                    </a:cubicBezTo>
                    <a:moveTo>
                      <a:pt x="258" y="322"/>
                    </a:moveTo>
                    <a:cubicBezTo>
                      <a:pt x="257" y="328"/>
                      <a:pt x="267" y="324"/>
                      <a:pt x="268" y="322"/>
                    </a:cubicBezTo>
                    <a:cubicBezTo>
                      <a:pt x="264" y="321"/>
                      <a:pt x="262" y="321"/>
                      <a:pt x="258" y="322"/>
                    </a:cubicBezTo>
                    <a:moveTo>
                      <a:pt x="290" y="583"/>
                    </a:moveTo>
                    <a:cubicBezTo>
                      <a:pt x="292" y="578"/>
                      <a:pt x="300" y="578"/>
                      <a:pt x="299" y="569"/>
                    </a:cubicBezTo>
                    <a:cubicBezTo>
                      <a:pt x="295" y="572"/>
                      <a:pt x="288" y="566"/>
                      <a:pt x="283" y="570"/>
                    </a:cubicBezTo>
                    <a:cubicBezTo>
                      <a:pt x="289" y="571"/>
                      <a:pt x="282" y="572"/>
                      <a:pt x="282" y="573"/>
                    </a:cubicBezTo>
                    <a:cubicBezTo>
                      <a:pt x="282" y="572"/>
                      <a:pt x="283" y="576"/>
                      <a:pt x="283" y="577"/>
                    </a:cubicBezTo>
                    <a:cubicBezTo>
                      <a:pt x="283" y="579"/>
                      <a:pt x="283" y="581"/>
                      <a:pt x="282" y="582"/>
                    </a:cubicBezTo>
                    <a:cubicBezTo>
                      <a:pt x="282" y="581"/>
                      <a:pt x="281" y="580"/>
                      <a:pt x="280" y="582"/>
                    </a:cubicBezTo>
                    <a:cubicBezTo>
                      <a:pt x="282" y="584"/>
                      <a:pt x="287" y="583"/>
                      <a:pt x="290" y="583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5"/>
              <p:cNvSpPr/>
              <p:nvPr/>
            </p:nvSpPr>
            <p:spPr>
              <a:xfrm>
                <a:off x="2303462" y="1103312"/>
                <a:ext cx="63500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7" h="9" extrusionOk="0">
                    <a:moveTo>
                      <a:pt x="12" y="0"/>
                    </a:moveTo>
                    <a:cubicBezTo>
                      <a:pt x="12" y="4"/>
                      <a:pt x="17" y="3"/>
                      <a:pt x="15" y="8"/>
                    </a:cubicBezTo>
                    <a:cubicBezTo>
                      <a:pt x="7" y="9"/>
                      <a:pt x="3" y="7"/>
                      <a:pt x="0" y="4"/>
                    </a:cubicBezTo>
                    <a:cubicBezTo>
                      <a:pt x="2" y="1"/>
                      <a:pt x="7" y="1"/>
                      <a:pt x="12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5"/>
              <p:cNvSpPr/>
              <p:nvPr/>
            </p:nvSpPr>
            <p:spPr>
              <a:xfrm>
                <a:off x="2435225" y="1166812"/>
                <a:ext cx="633413" cy="442913"/>
              </a:xfrm>
              <a:custGeom>
                <a:avLst/>
                <a:gdLst/>
                <a:ahLst/>
                <a:cxnLst/>
                <a:rect l="l" t="t" r="r" b="b"/>
                <a:pathLst>
                  <a:path w="169" h="118" extrusionOk="0">
                    <a:moveTo>
                      <a:pt x="7" y="8"/>
                    </a:moveTo>
                    <a:cubicBezTo>
                      <a:pt x="9" y="12"/>
                      <a:pt x="15" y="3"/>
                      <a:pt x="16" y="7"/>
                    </a:cubicBezTo>
                    <a:cubicBezTo>
                      <a:pt x="18" y="7"/>
                      <a:pt x="17" y="4"/>
                      <a:pt x="18" y="4"/>
                    </a:cubicBezTo>
                    <a:cubicBezTo>
                      <a:pt x="20" y="3"/>
                      <a:pt x="21" y="5"/>
                      <a:pt x="22" y="5"/>
                    </a:cubicBezTo>
                    <a:cubicBezTo>
                      <a:pt x="24" y="5"/>
                      <a:pt x="24" y="0"/>
                      <a:pt x="28" y="4"/>
                    </a:cubicBezTo>
                    <a:cubicBezTo>
                      <a:pt x="28" y="10"/>
                      <a:pt x="24" y="6"/>
                      <a:pt x="22" y="8"/>
                    </a:cubicBezTo>
                    <a:cubicBezTo>
                      <a:pt x="21" y="9"/>
                      <a:pt x="25" y="9"/>
                      <a:pt x="25" y="9"/>
                    </a:cubicBezTo>
                    <a:cubicBezTo>
                      <a:pt x="25" y="11"/>
                      <a:pt x="22" y="12"/>
                      <a:pt x="22" y="14"/>
                    </a:cubicBezTo>
                    <a:cubicBezTo>
                      <a:pt x="22" y="16"/>
                      <a:pt x="23" y="16"/>
                      <a:pt x="23" y="18"/>
                    </a:cubicBezTo>
                    <a:cubicBezTo>
                      <a:pt x="24" y="20"/>
                      <a:pt x="22" y="25"/>
                      <a:pt x="26" y="25"/>
                    </a:cubicBezTo>
                    <a:cubicBezTo>
                      <a:pt x="29" y="24"/>
                      <a:pt x="27" y="17"/>
                      <a:pt x="28" y="14"/>
                    </a:cubicBezTo>
                    <a:cubicBezTo>
                      <a:pt x="34" y="15"/>
                      <a:pt x="34" y="10"/>
                      <a:pt x="36" y="7"/>
                    </a:cubicBezTo>
                    <a:cubicBezTo>
                      <a:pt x="38" y="10"/>
                      <a:pt x="41" y="4"/>
                      <a:pt x="43" y="8"/>
                    </a:cubicBezTo>
                    <a:cubicBezTo>
                      <a:pt x="46" y="8"/>
                      <a:pt x="45" y="4"/>
                      <a:pt x="49" y="5"/>
                    </a:cubicBezTo>
                    <a:cubicBezTo>
                      <a:pt x="48" y="10"/>
                      <a:pt x="52" y="11"/>
                      <a:pt x="56" y="12"/>
                    </a:cubicBezTo>
                    <a:cubicBezTo>
                      <a:pt x="54" y="17"/>
                      <a:pt x="55" y="16"/>
                      <a:pt x="57" y="19"/>
                    </a:cubicBezTo>
                    <a:cubicBezTo>
                      <a:pt x="59" y="18"/>
                      <a:pt x="61" y="18"/>
                      <a:pt x="63" y="19"/>
                    </a:cubicBezTo>
                    <a:cubicBezTo>
                      <a:pt x="66" y="20"/>
                      <a:pt x="66" y="17"/>
                      <a:pt x="67" y="16"/>
                    </a:cubicBezTo>
                    <a:cubicBezTo>
                      <a:pt x="68" y="16"/>
                      <a:pt x="71" y="17"/>
                      <a:pt x="71" y="15"/>
                    </a:cubicBezTo>
                    <a:cubicBezTo>
                      <a:pt x="75" y="16"/>
                      <a:pt x="77" y="16"/>
                      <a:pt x="81" y="15"/>
                    </a:cubicBezTo>
                    <a:cubicBezTo>
                      <a:pt x="81" y="18"/>
                      <a:pt x="85" y="17"/>
                      <a:pt x="84" y="16"/>
                    </a:cubicBezTo>
                    <a:cubicBezTo>
                      <a:pt x="85" y="17"/>
                      <a:pt x="85" y="19"/>
                      <a:pt x="87" y="21"/>
                    </a:cubicBezTo>
                    <a:cubicBezTo>
                      <a:pt x="87" y="21"/>
                      <a:pt x="90" y="21"/>
                      <a:pt x="91" y="22"/>
                    </a:cubicBezTo>
                    <a:cubicBezTo>
                      <a:pt x="92" y="22"/>
                      <a:pt x="91" y="23"/>
                      <a:pt x="92" y="23"/>
                    </a:cubicBezTo>
                    <a:cubicBezTo>
                      <a:pt x="95" y="24"/>
                      <a:pt x="91" y="26"/>
                      <a:pt x="94" y="28"/>
                    </a:cubicBezTo>
                    <a:cubicBezTo>
                      <a:pt x="94" y="28"/>
                      <a:pt x="95" y="25"/>
                      <a:pt x="95" y="25"/>
                    </a:cubicBezTo>
                    <a:cubicBezTo>
                      <a:pt x="97" y="26"/>
                      <a:pt x="97" y="29"/>
                      <a:pt x="101" y="29"/>
                    </a:cubicBezTo>
                    <a:cubicBezTo>
                      <a:pt x="103" y="29"/>
                      <a:pt x="105" y="28"/>
                      <a:pt x="108" y="28"/>
                    </a:cubicBezTo>
                    <a:cubicBezTo>
                      <a:pt x="107" y="33"/>
                      <a:pt x="116" y="30"/>
                      <a:pt x="116" y="35"/>
                    </a:cubicBezTo>
                    <a:cubicBezTo>
                      <a:pt x="118" y="35"/>
                      <a:pt x="119" y="34"/>
                      <a:pt x="119" y="33"/>
                    </a:cubicBezTo>
                    <a:cubicBezTo>
                      <a:pt x="121" y="34"/>
                      <a:pt x="121" y="36"/>
                      <a:pt x="122" y="39"/>
                    </a:cubicBezTo>
                    <a:cubicBezTo>
                      <a:pt x="123" y="39"/>
                      <a:pt x="123" y="38"/>
                      <a:pt x="123" y="37"/>
                    </a:cubicBezTo>
                    <a:cubicBezTo>
                      <a:pt x="125" y="39"/>
                      <a:pt x="127" y="42"/>
                      <a:pt x="131" y="42"/>
                    </a:cubicBezTo>
                    <a:cubicBezTo>
                      <a:pt x="131" y="43"/>
                      <a:pt x="130" y="44"/>
                      <a:pt x="131" y="44"/>
                    </a:cubicBezTo>
                    <a:cubicBezTo>
                      <a:pt x="133" y="47"/>
                      <a:pt x="127" y="49"/>
                      <a:pt x="131" y="50"/>
                    </a:cubicBezTo>
                    <a:cubicBezTo>
                      <a:pt x="130" y="52"/>
                      <a:pt x="126" y="52"/>
                      <a:pt x="126" y="56"/>
                    </a:cubicBezTo>
                    <a:cubicBezTo>
                      <a:pt x="129" y="61"/>
                      <a:pt x="135" y="54"/>
                      <a:pt x="137" y="60"/>
                    </a:cubicBezTo>
                    <a:cubicBezTo>
                      <a:pt x="138" y="60"/>
                      <a:pt x="138" y="58"/>
                      <a:pt x="138" y="57"/>
                    </a:cubicBezTo>
                    <a:cubicBezTo>
                      <a:pt x="141" y="57"/>
                      <a:pt x="139" y="60"/>
                      <a:pt x="140" y="61"/>
                    </a:cubicBezTo>
                    <a:cubicBezTo>
                      <a:pt x="140" y="61"/>
                      <a:pt x="141" y="64"/>
                      <a:pt x="141" y="64"/>
                    </a:cubicBezTo>
                    <a:cubicBezTo>
                      <a:pt x="143" y="64"/>
                      <a:pt x="145" y="61"/>
                      <a:pt x="144" y="67"/>
                    </a:cubicBezTo>
                    <a:cubicBezTo>
                      <a:pt x="147" y="67"/>
                      <a:pt x="148" y="65"/>
                      <a:pt x="153" y="66"/>
                    </a:cubicBezTo>
                    <a:cubicBezTo>
                      <a:pt x="153" y="67"/>
                      <a:pt x="154" y="68"/>
                      <a:pt x="154" y="70"/>
                    </a:cubicBezTo>
                    <a:cubicBezTo>
                      <a:pt x="156" y="70"/>
                      <a:pt x="161" y="68"/>
                      <a:pt x="160" y="73"/>
                    </a:cubicBezTo>
                    <a:cubicBezTo>
                      <a:pt x="165" y="70"/>
                      <a:pt x="162" y="73"/>
                      <a:pt x="167" y="74"/>
                    </a:cubicBezTo>
                    <a:cubicBezTo>
                      <a:pt x="169" y="77"/>
                      <a:pt x="162" y="78"/>
                      <a:pt x="162" y="78"/>
                    </a:cubicBezTo>
                    <a:cubicBezTo>
                      <a:pt x="162" y="79"/>
                      <a:pt x="163" y="80"/>
                      <a:pt x="164" y="80"/>
                    </a:cubicBezTo>
                    <a:cubicBezTo>
                      <a:pt x="160" y="83"/>
                      <a:pt x="157" y="83"/>
                      <a:pt x="155" y="88"/>
                    </a:cubicBezTo>
                    <a:cubicBezTo>
                      <a:pt x="154" y="88"/>
                      <a:pt x="153" y="88"/>
                      <a:pt x="153" y="89"/>
                    </a:cubicBezTo>
                    <a:cubicBezTo>
                      <a:pt x="151" y="89"/>
                      <a:pt x="146" y="89"/>
                      <a:pt x="146" y="87"/>
                    </a:cubicBezTo>
                    <a:cubicBezTo>
                      <a:pt x="146" y="84"/>
                      <a:pt x="138" y="87"/>
                      <a:pt x="140" y="81"/>
                    </a:cubicBezTo>
                    <a:cubicBezTo>
                      <a:pt x="137" y="81"/>
                      <a:pt x="137" y="80"/>
                      <a:pt x="137" y="78"/>
                    </a:cubicBezTo>
                    <a:cubicBezTo>
                      <a:pt x="131" y="78"/>
                      <a:pt x="131" y="78"/>
                      <a:pt x="131" y="78"/>
                    </a:cubicBezTo>
                    <a:cubicBezTo>
                      <a:pt x="128" y="78"/>
                      <a:pt x="131" y="83"/>
                      <a:pt x="130" y="85"/>
                    </a:cubicBezTo>
                    <a:cubicBezTo>
                      <a:pt x="130" y="88"/>
                      <a:pt x="134" y="88"/>
                      <a:pt x="134" y="91"/>
                    </a:cubicBezTo>
                    <a:cubicBezTo>
                      <a:pt x="137" y="89"/>
                      <a:pt x="140" y="94"/>
                      <a:pt x="140" y="91"/>
                    </a:cubicBezTo>
                    <a:cubicBezTo>
                      <a:pt x="142" y="92"/>
                      <a:pt x="143" y="96"/>
                      <a:pt x="143" y="99"/>
                    </a:cubicBezTo>
                    <a:cubicBezTo>
                      <a:pt x="142" y="101"/>
                      <a:pt x="145" y="100"/>
                      <a:pt x="146" y="101"/>
                    </a:cubicBezTo>
                    <a:cubicBezTo>
                      <a:pt x="147" y="104"/>
                      <a:pt x="144" y="110"/>
                      <a:pt x="144" y="113"/>
                    </a:cubicBezTo>
                    <a:cubicBezTo>
                      <a:pt x="141" y="115"/>
                      <a:pt x="142" y="111"/>
                      <a:pt x="141" y="110"/>
                    </a:cubicBezTo>
                    <a:cubicBezTo>
                      <a:pt x="139" y="109"/>
                      <a:pt x="135" y="110"/>
                      <a:pt x="134" y="106"/>
                    </a:cubicBezTo>
                    <a:cubicBezTo>
                      <a:pt x="129" y="107"/>
                      <a:pt x="129" y="102"/>
                      <a:pt x="123" y="103"/>
                    </a:cubicBezTo>
                    <a:cubicBezTo>
                      <a:pt x="123" y="106"/>
                      <a:pt x="128" y="104"/>
                      <a:pt x="129" y="106"/>
                    </a:cubicBezTo>
                    <a:cubicBezTo>
                      <a:pt x="124" y="111"/>
                      <a:pt x="133" y="108"/>
                      <a:pt x="129" y="110"/>
                    </a:cubicBezTo>
                    <a:cubicBezTo>
                      <a:pt x="129" y="112"/>
                      <a:pt x="132" y="112"/>
                      <a:pt x="134" y="113"/>
                    </a:cubicBezTo>
                    <a:cubicBezTo>
                      <a:pt x="135" y="114"/>
                      <a:pt x="134" y="115"/>
                      <a:pt x="136" y="115"/>
                    </a:cubicBezTo>
                    <a:cubicBezTo>
                      <a:pt x="138" y="115"/>
                      <a:pt x="138" y="115"/>
                      <a:pt x="138" y="117"/>
                    </a:cubicBezTo>
                    <a:cubicBezTo>
                      <a:pt x="134" y="118"/>
                      <a:pt x="132" y="117"/>
                      <a:pt x="129" y="115"/>
                    </a:cubicBezTo>
                    <a:cubicBezTo>
                      <a:pt x="127" y="113"/>
                      <a:pt x="123" y="114"/>
                      <a:pt x="120" y="112"/>
                    </a:cubicBezTo>
                    <a:cubicBezTo>
                      <a:pt x="119" y="111"/>
                      <a:pt x="115" y="109"/>
                      <a:pt x="113" y="109"/>
                    </a:cubicBezTo>
                    <a:cubicBezTo>
                      <a:pt x="111" y="109"/>
                      <a:pt x="111" y="107"/>
                      <a:pt x="110" y="106"/>
                    </a:cubicBezTo>
                    <a:cubicBezTo>
                      <a:pt x="109" y="105"/>
                      <a:pt x="106" y="106"/>
                      <a:pt x="105" y="105"/>
                    </a:cubicBezTo>
                    <a:cubicBezTo>
                      <a:pt x="104" y="104"/>
                      <a:pt x="104" y="102"/>
                      <a:pt x="103" y="101"/>
                    </a:cubicBezTo>
                    <a:cubicBezTo>
                      <a:pt x="103" y="100"/>
                      <a:pt x="99" y="101"/>
                      <a:pt x="101" y="98"/>
                    </a:cubicBezTo>
                    <a:cubicBezTo>
                      <a:pt x="95" y="98"/>
                      <a:pt x="94" y="92"/>
                      <a:pt x="91" y="89"/>
                    </a:cubicBezTo>
                    <a:cubicBezTo>
                      <a:pt x="92" y="89"/>
                      <a:pt x="90" y="84"/>
                      <a:pt x="92" y="82"/>
                    </a:cubicBezTo>
                    <a:cubicBezTo>
                      <a:pt x="92" y="82"/>
                      <a:pt x="95" y="83"/>
                      <a:pt x="95" y="82"/>
                    </a:cubicBezTo>
                    <a:cubicBezTo>
                      <a:pt x="95" y="82"/>
                      <a:pt x="93" y="80"/>
                      <a:pt x="94" y="78"/>
                    </a:cubicBezTo>
                    <a:cubicBezTo>
                      <a:pt x="94" y="78"/>
                      <a:pt x="96" y="78"/>
                      <a:pt x="96" y="78"/>
                    </a:cubicBezTo>
                    <a:cubicBezTo>
                      <a:pt x="97" y="77"/>
                      <a:pt x="96" y="74"/>
                      <a:pt x="96" y="73"/>
                    </a:cubicBezTo>
                    <a:cubicBezTo>
                      <a:pt x="97" y="72"/>
                      <a:pt x="99" y="73"/>
                      <a:pt x="99" y="73"/>
                    </a:cubicBezTo>
                    <a:cubicBezTo>
                      <a:pt x="101" y="71"/>
                      <a:pt x="99" y="67"/>
                      <a:pt x="101" y="66"/>
                    </a:cubicBezTo>
                    <a:cubicBezTo>
                      <a:pt x="100" y="64"/>
                      <a:pt x="98" y="64"/>
                      <a:pt x="96" y="64"/>
                    </a:cubicBezTo>
                    <a:cubicBezTo>
                      <a:pt x="96" y="57"/>
                      <a:pt x="96" y="57"/>
                      <a:pt x="96" y="57"/>
                    </a:cubicBezTo>
                    <a:cubicBezTo>
                      <a:pt x="95" y="57"/>
                      <a:pt x="94" y="57"/>
                      <a:pt x="94" y="59"/>
                    </a:cubicBezTo>
                    <a:cubicBezTo>
                      <a:pt x="91" y="57"/>
                      <a:pt x="92" y="54"/>
                      <a:pt x="91" y="53"/>
                    </a:cubicBezTo>
                    <a:cubicBezTo>
                      <a:pt x="90" y="53"/>
                      <a:pt x="89" y="55"/>
                      <a:pt x="88" y="54"/>
                    </a:cubicBezTo>
                    <a:cubicBezTo>
                      <a:pt x="88" y="54"/>
                      <a:pt x="87" y="53"/>
                      <a:pt x="87" y="53"/>
                    </a:cubicBezTo>
                    <a:cubicBezTo>
                      <a:pt x="86" y="52"/>
                      <a:pt x="84" y="50"/>
                      <a:pt x="84" y="50"/>
                    </a:cubicBezTo>
                    <a:cubicBezTo>
                      <a:pt x="83" y="50"/>
                      <a:pt x="82" y="52"/>
                      <a:pt x="81" y="52"/>
                    </a:cubicBezTo>
                    <a:cubicBezTo>
                      <a:pt x="81" y="51"/>
                      <a:pt x="79" y="48"/>
                      <a:pt x="75" y="49"/>
                    </a:cubicBezTo>
                    <a:cubicBezTo>
                      <a:pt x="81" y="42"/>
                      <a:pt x="68" y="46"/>
                      <a:pt x="70" y="39"/>
                    </a:cubicBezTo>
                    <a:cubicBezTo>
                      <a:pt x="66" y="39"/>
                      <a:pt x="63" y="39"/>
                      <a:pt x="63" y="43"/>
                    </a:cubicBezTo>
                    <a:cubicBezTo>
                      <a:pt x="61" y="44"/>
                      <a:pt x="59" y="42"/>
                      <a:pt x="59" y="42"/>
                    </a:cubicBezTo>
                    <a:cubicBezTo>
                      <a:pt x="57" y="42"/>
                      <a:pt x="56" y="43"/>
                      <a:pt x="54" y="43"/>
                    </a:cubicBezTo>
                    <a:cubicBezTo>
                      <a:pt x="52" y="43"/>
                      <a:pt x="51" y="42"/>
                      <a:pt x="49" y="42"/>
                    </a:cubicBezTo>
                    <a:cubicBezTo>
                      <a:pt x="46" y="42"/>
                      <a:pt x="46" y="43"/>
                      <a:pt x="43" y="43"/>
                    </a:cubicBezTo>
                    <a:cubicBezTo>
                      <a:pt x="40" y="43"/>
                      <a:pt x="39" y="42"/>
                      <a:pt x="37" y="42"/>
                    </a:cubicBezTo>
                    <a:cubicBezTo>
                      <a:pt x="31" y="41"/>
                      <a:pt x="26" y="42"/>
                      <a:pt x="19" y="40"/>
                    </a:cubicBezTo>
                    <a:cubicBezTo>
                      <a:pt x="19" y="40"/>
                      <a:pt x="17" y="38"/>
                      <a:pt x="16" y="37"/>
                    </a:cubicBezTo>
                    <a:cubicBezTo>
                      <a:pt x="14" y="37"/>
                      <a:pt x="12" y="38"/>
                      <a:pt x="12" y="35"/>
                    </a:cubicBezTo>
                    <a:cubicBezTo>
                      <a:pt x="10" y="34"/>
                      <a:pt x="5" y="36"/>
                      <a:pt x="7" y="32"/>
                    </a:cubicBezTo>
                    <a:cubicBezTo>
                      <a:pt x="11" y="33"/>
                      <a:pt x="13" y="30"/>
                      <a:pt x="15" y="29"/>
                    </a:cubicBezTo>
                    <a:cubicBezTo>
                      <a:pt x="13" y="26"/>
                      <a:pt x="5" y="28"/>
                      <a:pt x="4" y="25"/>
                    </a:cubicBezTo>
                    <a:cubicBezTo>
                      <a:pt x="3" y="25"/>
                      <a:pt x="2" y="25"/>
                      <a:pt x="2" y="26"/>
                    </a:cubicBezTo>
                    <a:cubicBezTo>
                      <a:pt x="0" y="26"/>
                      <a:pt x="4" y="20"/>
                      <a:pt x="5" y="19"/>
                    </a:cubicBezTo>
                    <a:cubicBezTo>
                      <a:pt x="4" y="14"/>
                      <a:pt x="8" y="13"/>
                      <a:pt x="7" y="8"/>
                    </a:cubicBezTo>
                    <a:moveTo>
                      <a:pt x="109" y="81"/>
                    </a:moveTo>
                    <a:cubicBezTo>
                      <a:pt x="110" y="78"/>
                      <a:pt x="116" y="80"/>
                      <a:pt x="119" y="80"/>
                    </a:cubicBezTo>
                    <a:cubicBezTo>
                      <a:pt x="119" y="77"/>
                      <a:pt x="117" y="77"/>
                      <a:pt x="116" y="75"/>
                    </a:cubicBezTo>
                    <a:cubicBezTo>
                      <a:pt x="114" y="73"/>
                      <a:pt x="111" y="75"/>
                      <a:pt x="108" y="73"/>
                    </a:cubicBezTo>
                    <a:cubicBezTo>
                      <a:pt x="108" y="75"/>
                      <a:pt x="106" y="81"/>
                      <a:pt x="109" y="81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5"/>
              <p:cNvSpPr/>
              <p:nvPr/>
            </p:nvSpPr>
            <p:spPr>
              <a:xfrm>
                <a:off x="1816100" y="1190625"/>
                <a:ext cx="388938" cy="193675"/>
              </a:xfrm>
              <a:custGeom>
                <a:avLst/>
                <a:gdLst/>
                <a:ahLst/>
                <a:cxnLst/>
                <a:rect l="l" t="t" r="r" b="b"/>
                <a:pathLst>
                  <a:path w="104" h="52" extrusionOk="0">
                    <a:moveTo>
                      <a:pt x="12" y="40"/>
                    </a:moveTo>
                    <a:cubicBezTo>
                      <a:pt x="9" y="40"/>
                      <a:pt x="12" y="36"/>
                      <a:pt x="13" y="36"/>
                    </a:cubicBezTo>
                    <a:cubicBezTo>
                      <a:pt x="13" y="34"/>
                      <a:pt x="17" y="35"/>
                      <a:pt x="19" y="34"/>
                    </a:cubicBezTo>
                    <a:cubicBezTo>
                      <a:pt x="20" y="34"/>
                      <a:pt x="20" y="33"/>
                      <a:pt x="22" y="33"/>
                    </a:cubicBezTo>
                    <a:cubicBezTo>
                      <a:pt x="27" y="32"/>
                      <a:pt x="33" y="35"/>
                      <a:pt x="37" y="31"/>
                    </a:cubicBezTo>
                    <a:cubicBezTo>
                      <a:pt x="36" y="28"/>
                      <a:pt x="27" y="31"/>
                      <a:pt x="22" y="30"/>
                    </a:cubicBezTo>
                    <a:cubicBezTo>
                      <a:pt x="21" y="30"/>
                      <a:pt x="20" y="29"/>
                      <a:pt x="20" y="29"/>
                    </a:cubicBezTo>
                    <a:cubicBezTo>
                      <a:pt x="19" y="29"/>
                      <a:pt x="18" y="30"/>
                      <a:pt x="16" y="30"/>
                    </a:cubicBezTo>
                    <a:cubicBezTo>
                      <a:pt x="13" y="30"/>
                      <a:pt x="10" y="28"/>
                      <a:pt x="7" y="29"/>
                    </a:cubicBezTo>
                    <a:cubicBezTo>
                      <a:pt x="4" y="25"/>
                      <a:pt x="14" y="26"/>
                      <a:pt x="15" y="23"/>
                    </a:cubicBezTo>
                    <a:cubicBezTo>
                      <a:pt x="15" y="21"/>
                      <a:pt x="18" y="23"/>
                      <a:pt x="19" y="23"/>
                    </a:cubicBezTo>
                    <a:cubicBezTo>
                      <a:pt x="18" y="15"/>
                      <a:pt x="10" y="23"/>
                      <a:pt x="3" y="20"/>
                    </a:cubicBezTo>
                    <a:cubicBezTo>
                      <a:pt x="0" y="18"/>
                      <a:pt x="6" y="16"/>
                      <a:pt x="0" y="16"/>
                    </a:cubicBezTo>
                    <a:cubicBezTo>
                      <a:pt x="2" y="13"/>
                      <a:pt x="2" y="9"/>
                      <a:pt x="7" y="10"/>
                    </a:cubicBezTo>
                    <a:cubicBezTo>
                      <a:pt x="9" y="10"/>
                      <a:pt x="8" y="9"/>
                      <a:pt x="7" y="9"/>
                    </a:cubicBezTo>
                    <a:cubicBezTo>
                      <a:pt x="10" y="6"/>
                      <a:pt x="16" y="5"/>
                      <a:pt x="22" y="3"/>
                    </a:cubicBezTo>
                    <a:cubicBezTo>
                      <a:pt x="23" y="3"/>
                      <a:pt x="23" y="0"/>
                      <a:pt x="26" y="1"/>
                    </a:cubicBezTo>
                    <a:cubicBezTo>
                      <a:pt x="26" y="2"/>
                      <a:pt x="27" y="2"/>
                      <a:pt x="29" y="2"/>
                    </a:cubicBezTo>
                    <a:cubicBezTo>
                      <a:pt x="28" y="6"/>
                      <a:pt x="26" y="7"/>
                      <a:pt x="31" y="8"/>
                    </a:cubicBezTo>
                    <a:cubicBezTo>
                      <a:pt x="31" y="9"/>
                      <a:pt x="30" y="9"/>
                      <a:pt x="29" y="9"/>
                    </a:cubicBezTo>
                    <a:cubicBezTo>
                      <a:pt x="28" y="10"/>
                      <a:pt x="30" y="11"/>
                      <a:pt x="31" y="10"/>
                    </a:cubicBezTo>
                    <a:cubicBezTo>
                      <a:pt x="33" y="10"/>
                      <a:pt x="32" y="8"/>
                      <a:pt x="33" y="8"/>
                    </a:cubicBezTo>
                    <a:cubicBezTo>
                      <a:pt x="36" y="6"/>
                      <a:pt x="38" y="7"/>
                      <a:pt x="41" y="6"/>
                    </a:cubicBezTo>
                    <a:cubicBezTo>
                      <a:pt x="43" y="8"/>
                      <a:pt x="46" y="9"/>
                      <a:pt x="45" y="13"/>
                    </a:cubicBezTo>
                    <a:cubicBezTo>
                      <a:pt x="48" y="13"/>
                      <a:pt x="47" y="9"/>
                      <a:pt x="51" y="10"/>
                    </a:cubicBezTo>
                    <a:cubicBezTo>
                      <a:pt x="52" y="9"/>
                      <a:pt x="54" y="8"/>
                      <a:pt x="55" y="6"/>
                    </a:cubicBezTo>
                    <a:cubicBezTo>
                      <a:pt x="56" y="7"/>
                      <a:pt x="57" y="8"/>
                      <a:pt x="59" y="8"/>
                    </a:cubicBezTo>
                    <a:cubicBezTo>
                      <a:pt x="60" y="10"/>
                      <a:pt x="60" y="11"/>
                      <a:pt x="61" y="13"/>
                    </a:cubicBezTo>
                    <a:cubicBezTo>
                      <a:pt x="62" y="15"/>
                      <a:pt x="65" y="15"/>
                      <a:pt x="64" y="19"/>
                    </a:cubicBezTo>
                    <a:cubicBezTo>
                      <a:pt x="66" y="18"/>
                      <a:pt x="66" y="15"/>
                      <a:pt x="69" y="15"/>
                    </a:cubicBezTo>
                    <a:cubicBezTo>
                      <a:pt x="69" y="13"/>
                      <a:pt x="66" y="13"/>
                      <a:pt x="65" y="12"/>
                    </a:cubicBezTo>
                    <a:cubicBezTo>
                      <a:pt x="64" y="9"/>
                      <a:pt x="66" y="7"/>
                      <a:pt x="65" y="3"/>
                    </a:cubicBezTo>
                    <a:cubicBezTo>
                      <a:pt x="68" y="4"/>
                      <a:pt x="68" y="2"/>
                      <a:pt x="71" y="2"/>
                    </a:cubicBezTo>
                    <a:cubicBezTo>
                      <a:pt x="71" y="5"/>
                      <a:pt x="74" y="8"/>
                      <a:pt x="76" y="12"/>
                    </a:cubicBezTo>
                    <a:cubicBezTo>
                      <a:pt x="77" y="12"/>
                      <a:pt x="79" y="18"/>
                      <a:pt x="80" y="15"/>
                    </a:cubicBezTo>
                    <a:cubicBezTo>
                      <a:pt x="82" y="15"/>
                      <a:pt x="81" y="19"/>
                      <a:pt x="83" y="19"/>
                    </a:cubicBezTo>
                    <a:cubicBezTo>
                      <a:pt x="83" y="21"/>
                      <a:pt x="83" y="23"/>
                      <a:pt x="82" y="23"/>
                    </a:cubicBezTo>
                    <a:cubicBezTo>
                      <a:pt x="82" y="26"/>
                      <a:pt x="87" y="24"/>
                      <a:pt x="86" y="29"/>
                    </a:cubicBezTo>
                    <a:cubicBezTo>
                      <a:pt x="91" y="26"/>
                      <a:pt x="92" y="31"/>
                      <a:pt x="99" y="30"/>
                    </a:cubicBezTo>
                    <a:cubicBezTo>
                      <a:pt x="96" y="36"/>
                      <a:pt x="102" y="33"/>
                      <a:pt x="103" y="34"/>
                    </a:cubicBezTo>
                    <a:cubicBezTo>
                      <a:pt x="103" y="34"/>
                      <a:pt x="100" y="38"/>
                      <a:pt x="104" y="37"/>
                    </a:cubicBezTo>
                    <a:cubicBezTo>
                      <a:pt x="102" y="44"/>
                      <a:pt x="99" y="35"/>
                      <a:pt x="93" y="37"/>
                    </a:cubicBezTo>
                    <a:cubicBezTo>
                      <a:pt x="92" y="43"/>
                      <a:pt x="98" y="41"/>
                      <a:pt x="96" y="47"/>
                    </a:cubicBezTo>
                    <a:cubicBezTo>
                      <a:pt x="91" y="48"/>
                      <a:pt x="84" y="50"/>
                      <a:pt x="80" y="47"/>
                    </a:cubicBezTo>
                    <a:cubicBezTo>
                      <a:pt x="76" y="44"/>
                      <a:pt x="67" y="43"/>
                      <a:pt x="61" y="47"/>
                    </a:cubicBezTo>
                    <a:cubicBezTo>
                      <a:pt x="59" y="48"/>
                      <a:pt x="57" y="47"/>
                      <a:pt x="54" y="48"/>
                    </a:cubicBezTo>
                    <a:cubicBezTo>
                      <a:pt x="53" y="49"/>
                      <a:pt x="53" y="50"/>
                      <a:pt x="52" y="51"/>
                    </a:cubicBezTo>
                    <a:cubicBezTo>
                      <a:pt x="49" y="49"/>
                      <a:pt x="41" y="52"/>
                      <a:pt x="34" y="51"/>
                    </a:cubicBezTo>
                    <a:cubicBezTo>
                      <a:pt x="32" y="48"/>
                      <a:pt x="30" y="46"/>
                      <a:pt x="29" y="43"/>
                    </a:cubicBezTo>
                    <a:cubicBezTo>
                      <a:pt x="24" y="42"/>
                      <a:pt x="18" y="44"/>
                      <a:pt x="17" y="40"/>
                    </a:cubicBezTo>
                    <a:cubicBezTo>
                      <a:pt x="16" y="40"/>
                      <a:pt x="16" y="40"/>
                      <a:pt x="16" y="41"/>
                    </a:cubicBezTo>
                    <a:cubicBezTo>
                      <a:pt x="14" y="41"/>
                      <a:pt x="14" y="38"/>
                      <a:pt x="16" y="38"/>
                    </a:cubicBezTo>
                    <a:cubicBezTo>
                      <a:pt x="16" y="36"/>
                      <a:pt x="12" y="39"/>
                      <a:pt x="12" y="4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5"/>
              <p:cNvSpPr/>
              <p:nvPr/>
            </p:nvSpPr>
            <p:spPr>
              <a:xfrm>
                <a:off x="776287" y="1235075"/>
                <a:ext cx="2790825" cy="324008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864" extrusionOk="0">
                    <a:moveTo>
                      <a:pt x="453" y="48"/>
                    </a:moveTo>
                    <a:cubicBezTo>
                      <a:pt x="453" y="50"/>
                      <a:pt x="457" y="45"/>
                      <a:pt x="456" y="52"/>
                    </a:cubicBezTo>
                    <a:cubicBezTo>
                      <a:pt x="460" y="52"/>
                      <a:pt x="460" y="52"/>
                      <a:pt x="460" y="52"/>
                    </a:cubicBezTo>
                    <a:cubicBezTo>
                      <a:pt x="462" y="51"/>
                      <a:pt x="463" y="48"/>
                      <a:pt x="463" y="45"/>
                    </a:cubicBezTo>
                    <a:cubicBezTo>
                      <a:pt x="464" y="44"/>
                      <a:pt x="466" y="43"/>
                      <a:pt x="465" y="41"/>
                    </a:cubicBezTo>
                    <a:cubicBezTo>
                      <a:pt x="470" y="42"/>
                      <a:pt x="467" y="36"/>
                      <a:pt x="471" y="38"/>
                    </a:cubicBezTo>
                    <a:cubicBezTo>
                      <a:pt x="471" y="28"/>
                      <a:pt x="471" y="28"/>
                      <a:pt x="471" y="28"/>
                    </a:cubicBezTo>
                    <a:cubicBezTo>
                      <a:pt x="476" y="27"/>
                      <a:pt x="478" y="26"/>
                      <a:pt x="482" y="28"/>
                    </a:cubicBezTo>
                    <a:cubicBezTo>
                      <a:pt x="484" y="28"/>
                      <a:pt x="483" y="31"/>
                      <a:pt x="484" y="32"/>
                    </a:cubicBezTo>
                    <a:cubicBezTo>
                      <a:pt x="484" y="32"/>
                      <a:pt x="486" y="32"/>
                      <a:pt x="486" y="32"/>
                    </a:cubicBezTo>
                    <a:cubicBezTo>
                      <a:pt x="488" y="33"/>
                      <a:pt x="489" y="35"/>
                      <a:pt x="491" y="35"/>
                    </a:cubicBezTo>
                    <a:cubicBezTo>
                      <a:pt x="491" y="39"/>
                      <a:pt x="489" y="41"/>
                      <a:pt x="486" y="42"/>
                    </a:cubicBezTo>
                    <a:cubicBezTo>
                      <a:pt x="489" y="44"/>
                      <a:pt x="488" y="49"/>
                      <a:pt x="492" y="50"/>
                    </a:cubicBezTo>
                    <a:cubicBezTo>
                      <a:pt x="491" y="54"/>
                      <a:pt x="487" y="54"/>
                      <a:pt x="486" y="57"/>
                    </a:cubicBezTo>
                    <a:cubicBezTo>
                      <a:pt x="484" y="57"/>
                      <a:pt x="483" y="60"/>
                      <a:pt x="482" y="57"/>
                    </a:cubicBezTo>
                    <a:cubicBezTo>
                      <a:pt x="480" y="59"/>
                      <a:pt x="480" y="62"/>
                      <a:pt x="478" y="64"/>
                    </a:cubicBezTo>
                    <a:cubicBezTo>
                      <a:pt x="476" y="63"/>
                      <a:pt x="479" y="60"/>
                      <a:pt x="472" y="62"/>
                    </a:cubicBezTo>
                    <a:cubicBezTo>
                      <a:pt x="472" y="60"/>
                      <a:pt x="474" y="60"/>
                      <a:pt x="475" y="60"/>
                    </a:cubicBezTo>
                    <a:cubicBezTo>
                      <a:pt x="472" y="56"/>
                      <a:pt x="467" y="61"/>
                      <a:pt x="463" y="60"/>
                    </a:cubicBezTo>
                    <a:cubicBezTo>
                      <a:pt x="464" y="65"/>
                      <a:pt x="463" y="63"/>
                      <a:pt x="463" y="69"/>
                    </a:cubicBezTo>
                    <a:cubicBezTo>
                      <a:pt x="461" y="69"/>
                      <a:pt x="462" y="67"/>
                      <a:pt x="461" y="66"/>
                    </a:cubicBezTo>
                    <a:cubicBezTo>
                      <a:pt x="458" y="66"/>
                      <a:pt x="459" y="71"/>
                      <a:pt x="454" y="70"/>
                    </a:cubicBezTo>
                    <a:cubicBezTo>
                      <a:pt x="455" y="72"/>
                      <a:pt x="457" y="71"/>
                      <a:pt x="457" y="73"/>
                    </a:cubicBezTo>
                    <a:cubicBezTo>
                      <a:pt x="457" y="75"/>
                      <a:pt x="455" y="76"/>
                      <a:pt x="456" y="78"/>
                    </a:cubicBezTo>
                    <a:cubicBezTo>
                      <a:pt x="452" y="75"/>
                      <a:pt x="448" y="84"/>
                      <a:pt x="447" y="83"/>
                    </a:cubicBezTo>
                    <a:cubicBezTo>
                      <a:pt x="446" y="82"/>
                      <a:pt x="445" y="81"/>
                      <a:pt x="444" y="85"/>
                    </a:cubicBezTo>
                    <a:cubicBezTo>
                      <a:pt x="439" y="85"/>
                      <a:pt x="439" y="85"/>
                      <a:pt x="439" y="85"/>
                    </a:cubicBezTo>
                    <a:cubicBezTo>
                      <a:pt x="437" y="86"/>
                      <a:pt x="438" y="89"/>
                      <a:pt x="437" y="91"/>
                    </a:cubicBezTo>
                    <a:cubicBezTo>
                      <a:pt x="436" y="89"/>
                      <a:pt x="435" y="90"/>
                      <a:pt x="435" y="92"/>
                    </a:cubicBezTo>
                    <a:cubicBezTo>
                      <a:pt x="432" y="90"/>
                      <a:pt x="431" y="92"/>
                      <a:pt x="428" y="92"/>
                    </a:cubicBezTo>
                    <a:cubicBezTo>
                      <a:pt x="429" y="94"/>
                      <a:pt x="429" y="96"/>
                      <a:pt x="429" y="98"/>
                    </a:cubicBezTo>
                    <a:cubicBezTo>
                      <a:pt x="426" y="95"/>
                      <a:pt x="427" y="99"/>
                      <a:pt x="425" y="102"/>
                    </a:cubicBezTo>
                    <a:cubicBezTo>
                      <a:pt x="423" y="105"/>
                      <a:pt x="419" y="108"/>
                      <a:pt x="419" y="115"/>
                    </a:cubicBezTo>
                    <a:cubicBezTo>
                      <a:pt x="416" y="117"/>
                      <a:pt x="415" y="121"/>
                      <a:pt x="412" y="123"/>
                    </a:cubicBezTo>
                    <a:cubicBezTo>
                      <a:pt x="412" y="126"/>
                      <a:pt x="414" y="123"/>
                      <a:pt x="414" y="123"/>
                    </a:cubicBezTo>
                    <a:cubicBezTo>
                      <a:pt x="415" y="123"/>
                      <a:pt x="414" y="124"/>
                      <a:pt x="415" y="125"/>
                    </a:cubicBezTo>
                    <a:cubicBezTo>
                      <a:pt x="416" y="125"/>
                      <a:pt x="417" y="127"/>
                      <a:pt x="418" y="127"/>
                    </a:cubicBezTo>
                    <a:cubicBezTo>
                      <a:pt x="419" y="128"/>
                      <a:pt x="420" y="125"/>
                      <a:pt x="423" y="127"/>
                    </a:cubicBezTo>
                    <a:cubicBezTo>
                      <a:pt x="424" y="128"/>
                      <a:pt x="425" y="129"/>
                      <a:pt x="426" y="129"/>
                    </a:cubicBezTo>
                    <a:cubicBezTo>
                      <a:pt x="426" y="135"/>
                      <a:pt x="426" y="135"/>
                      <a:pt x="426" y="135"/>
                    </a:cubicBezTo>
                    <a:cubicBezTo>
                      <a:pt x="427" y="136"/>
                      <a:pt x="429" y="135"/>
                      <a:pt x="429" y="137"/>
                    </a:cubicBezTo>
                    <a:cubicBezTo>
                      <a:pt x="430" y="139"/>
                      <a:pt x="432" y="139"/>
                      <a:pt x="432" y="142"/>
                    </a:cubicBezTo>
                    <a:cubicBezTo>
                      <a:pt x="439" y="141"/>
                      <a:pt x="444" y="143"/>
                      <a:pt x="449" y="142"/>
                    </a:cubicBezTo>
                    <a:cubicBezTo>
                      <a:pt x="449" y="146"/>
                      <a:pt x="455" y="145"/>
                      <a:pt x="458" y="149"/>
                    </a:cubicBezTo>
                    <a:cubicBezTo>
                      <a:pt x="459" y="149"/>
                      <a:pt x="460" y="148"/>
                      <a:pt x="460" y="150"/>
                    </a:cubicBezTo>
                    <a:cubicBezTo>
                      <a:pt x="460" y="152"/>
                      <a:pt x="461" y="150"/>
                      <a:pt x="461" y="150"/>
                    </a:cubicBezTo>
                    <a:cubicBezTo>
                      <a:pt x="463" y="150"/>
                      <a:pt x="463" y="152"/>
                      <a:pt x="464" y="153"/>
                    </a:cubicBezTo>
                    <a:cubicBezTo>
                      <a:pt x="466" y="154"/>
                      <a:pt x="469" y="152"/>
                      <a:pt x="468" y="156"/>
                    </a:cubicBezTo>
                    <a:cubicBezTo>
                      <a:pt x="476" y="155"/>
                      <a:pt x="480" y="158"/>
                      <a:pt x="486" y="158"/>
                    </a:cubicBezTo>
                    <a:cubicBezTo>
                      <a:pt x="487" y="163"/>
                      <a:pt x="485" y="167"/>
                      <a:pt x="488" y="170"/>
                    </a:cubicBezTo>
                    <a:cubicBezTo>
                      <a:pt x="488" y="169"/>
                      <a:pt x="489" y="172"/>
                      <a:pt x="489" y="171"/>
                    </a:cubicBezTo>
                    <a:cubicBezTo>
                      <a:pt x="490" y="172"/>
                      <a:pt x="488" y="174"/>
                      <a:pt x="488" y="174"/>
                    </a:cubicBezTo>
                    <a:cubicBezTo>
                      <a:pt x="489" y="175"/>
                      <a:pt x="490" y="174"/>
                      <a:pt x="491" y="175"/>
                    </a:cubicBezTo>
                    <a:cubicBezTo>
                      <a:pt x="491" y="176"/>
                      <a:pt x="488" y="179"/>
                      <a:pt x="492" y="178"/>
                    </a:cubicBezTo>
                    <a:cubicBezTo>
                      <a:pt x="491" y="179"/>
                      <a:pt x="491" y="180"/>
                      <a:pt x="491" y="182"/>
                    </a:cubicBezTo>
                    <a:cubicBezTo>
                      <a:pt x="491" y="184"/>
                      <a:pt x="492" y="183"/>
                      <a:pt x="492" y="182"/>
                    </a:cubicBezTo>
                    <a:cubicBezTo>
                      <a:pt x="494" y="182"/>
                      <a:pt x="493" y="184"/>
                      <a:pt x="493" y="185"/>
                    </a:cubicBezTo>
                    <a:cubicBezTo>
                      <a:pt x="494" y="185"/>
                      <a:pt x="496" y="185"/>
                      <a:pt x="496" y="185"/>
                    </a:cubicBezTo>
                    <a:cubicBezTo>
                      <a:pt x="498" y="187"/>
                      <a:pt x="503" y="187"/>
                      <a:pt x="508" y="185"/>
                    </a:cubicBezTo>
                    <a:cubicBezTo>
                      <a:pt x="509" y="179"/>
                      <a:pt x="509" y="177"/>
                      <a:pt x="508" y="171"/>
                    </a:cubicBezTo>
                    <a:cubicBezTo>
                      <a:pt x="508" y="169"/>
                      <a:pt x="505" y="170"/>
                      <a:pt x="505" y="170"/>
                    </a:cubicBezTo>
                    <a:cubicBezTo>
                      <a:pt x="503" y="167"/>
                      <a:pt x="507" y="162"/>
                      <a:pt x="502" y="164"/>
                    </a:cubicBezTo>
                    <a:cubicBezTo>
                      <a:pt x="503" y="163"/>
                      <a:pt x="505" y="163"/>
                      <a:pt x="505" y="160"/>
                    </a:cubicBezTo>
                    <a:cubicBezTo>
                      <a:pt x="511" y="161"/>
                      <a:pt x="510" y="157"/>
                      <a:pt x="515" y="157"/>
                    </a:cubicBezTo>
                    <a:cubicBezTo>
                      <a:pt x="517" y="157"/>
                      <a:pt x="515" y="154"/>
                      <a:pt x="516" y="153"/>
                    </a:cubicBezTo>
                    <a:cubicBezTo>
                      <a:pt x="516" y="153"/>
                      <a:pt x="520" y="155"/>
                      <a:pt x="520" y="153"/>
                    </a:cubicBezTo>
                    <a:cubicBezTo>
                      <a:pt x="517" y="147"/>
                      <a:pt x="522" y="141"/>
                      <a:pt x="519" y="137"/>
                    </a:cubicBezTo>
                    <a:cubicBezTo>
                      <a:pt x="519" y="135"/>
                      <a:pt x="517" y="137"/>
                      <a:pt x="517" y="137"/>
                    </a:cubicBezTo>
                    <a:cubicBezTo>
                      <a:pt x="515" y="136"/>
                      <a:pt x="518" y="132"/>
                      <a:pt x="513" y="133"/>
                    </a:cubicBezTo>
                    <a:cubicBezTo>
                      <a:pt x="513" y="131"/>
                      <a:pt x="511" y="130"/>
                      <a:pt x="512" y="127"/>
                    </a:cubicBezTo>
                    <a:cubicBezTo>
                      <a:pt x="511" y="124"/>
                      <a:pt x="513" y="123"/>
                      <a:pt x="516" y="123"/>
                    </a:cubicBezTo>
                    <a:cubicBezTo>
                      <a:pt x="513" y="122"/>
                      <a:pt x="518" y="114"/>
                      <a:pt x="512" y="113"/>
                    </a:cubicBezTo>
                    <a:cubicBezTo>
                      <a:pt x="513" y="112"/>
                      <a:pt x="513" y="111"/>
                      <a:pt x="513" y="109"/>
                    </a:cubicBezTo>
                    <a:cubicBezTo>
                      <a:pt x="513" y="110"/>
                      <a:pt x="512" y="109"/>
                      <a:pt x="512" y="108"/>
                    </a:cubicBezTo>
                    <a:cubicBezTo>
                      <a:pt x="512" y="108"/>
                      <a:pt x="513" y="108"/>
                      <a:pt x="513" y="106"/>
                    </a:cubicBezTo>
                    <a:cubicBezTo>
                      <a:pt x="513" y="105"/>
                      <a:pt x="512" y="105"/>
                      <a:pt x="512" y="104"/>
                    </a:cubicBezTo>
                    <a:cubicBezTo>
                      <a:pt x="512" y="102"/>
                      <a:pt x="515" y="99"/>
                      <a:pt x="512" y="98"/>
                    </a:cubicBezTo>
                    <a:cubicBezTo>
                      <a:pt x="512" y="96"/>
                      <a:pt x="523" y="95"/>
                      <a:pt x="522" y="99"/>
                    </a:cubicBezTo>
                    <a:cubicBezTo>
                      <a:pt x="527" y="99"/>
                      <a:pt x="535" y="101"/>
                      <a:pt x="537" y="97"/>
                    </a:cubicBezTo>
                    <a:cubicBezTo>
                      <a:pt x="540" y="101"/>
                      <a:pt x="547" y="100"/>
                      <a:pt x="547" y="108"/>
                    </a:cubicBezTo>
                    <a:cubicBezTo>
                      <a:pt x="558" y="108"/>
                      <a:pt x="558" y="108"/>
                      <a:pt x="558" y="108"/>
                    </a:cubicBezTo>
                    <a:cubicBezTo>
                      <a:pt x="558" y="110"/>
                      <a:pt x="559" y="110"/>
                      <a:pt x="561" y="111"/>
                    </a:cubicBezTo>
                    <a:cubicBezTo>
                      <a:pt x="561" y="113"/>
                      <a:pt x="560" y="116"/>
                      <a:pt x="561" y="119"/>
                    </a:cubicBezTo>
                    <a:cubicBezTo>
                      <a:pt x="561" y="122"/>
                      <a:pt x="565" y="125"/>
                      <a:pt x="562" y="126"/>
                    </a:cubicBezTo>
                    <a:cubicBezTo>
                      <a:pt x="562" y="128"/>
                      <a:pt x="565" y="127"/>
                      <a:pt x="566" y="127"/>
                    </a:cubicBezTo>
                    <a:cubicBezTo>
                      <a:pt x="566" y="132"/>
                      <a:pt x="572" y="129"/>
                      <a:pt x="568" y="133"/>
                    </a:cubicBezTo>
                    <a:cubicBezTo>
                      <a:pt x="574" y="134"/>
                      <a:pt x="575" y="131"/>
                      <a:pt x="580" y="132"/>
                    </a:cubicBezTo>
                    <a:cubicBezTo>
                      <a:pt x="581" y="130"/>
                      <a:pt x="580" y="129"/>
                      <a:pt x="579" y="129"/>
                    </a:cubicBezTo>
                    <a:cubicBezTo>
                      <a:pt x="580" y="126"/>
                      <a:pt x="581" y="126"/>
                      <a:pt x="583" y="127"/>
                    </a:cubicBezTo>
                    <a:cubicBezTo>
                      <a:pt x="582" y="123"/>
                      <a:pt x="586" y="123"/>
                      <a:pt x="588" y="122"/>
                    </a:cubicBezTo>
                    <a:cubicBezTo>
                      <a:pt x="588" y="121"/>
                      <a:pt x="586" y="121"/>
                      <a:pt x="586" y="120"/>
                    </a:cubicBezTo>
                    <a:cubicBezTo>
                      <a:pt x="586" y="119"/>
                      <a:pt x="589" y="118"/>
                      <a:pt x="592" y="118"/>
                    </a:cubicBezTo>
                    <a:cubicBezTo>
                      <a:pt x="589" y="121"/>
                      <a:pt x="591" y="121"/>
                      <a:pt x="595" y="125"/>
                    </a:cubicBezTo>
                    <a:cubicBezTo>
                      <a:pt x="596" y="127"/>
                      <a:pt x="598" y="130"/>
                      <a:pt x="603" y="130"/>
                    </a:cubicBezTo>
                    <a:cubicBezTo>
                      <a:pt x="603" y="132"/>
                      <a:pt x="600" y="131"/>
                      <a:pt x="600" y="133"/>
                    </a:cubicBezTo>
                    <a:cubicBezTo>
                      <a:pt x="601" y="135"/>
                      <a:pt x="603" y="135"/>
                      <a:pt x="603" y="137"/>
                    </a:cubicBezTo>
                    <a:cubicBezTo>
                      <a:pt x="605" y="138"/>
                      <a:pt x="604" y="135"/>
                      <a:pt x="604" y="135"/>
                    </a:cubicBezTo>
                    <a:cubicBezTo>
                      <a:pt x="608" y="133"/>
                      <a:pt x="603" y="140"/>
                      <a:pt x="609" y="139"/>
                    </a:cubicBezTo>
                    <a:cubicBezTo>
                      <a:pt x="606" y="142"/>
                      <a:pt x="610" y="144"/>
                      <a:pt x="606" y="147"/>
                    </a:cubicBezTo>
                    <a:cubicBezTo>
                      <a:pt x="606" y="150"/>
                      <a:pt x="610" y="149"/>
                      <a:pt x="611" y="150"/>
                    </a:cubicBezTo>
                    <a:cubicBezTo>
                      <a:pt x="612" y="150"/>
                      <a:pt x="609" y="152"/>
                      <a:pt x="610" y="153"/>
                    </a:cubicBezTo>
                    <a:cubicBezTo>
                      <a:pt x="611" y="153"/>
                      <a:pt x="613" y="154"/>
                      <a:pt x="614" y="154"/>
                    </a:cubicBezTo>
                    <a:cubicBezTo>
                      <a:pt x="615" y="155"/>
                      <a:pt x="616" y="156"/>
                      <a:pt x="617" y="157"/>
                    </a:cubicBezTo>
                    <a:cubicBezTo>
                      <a:pt x="619" y="158"/>
                      <a:pt x="622" y="159"/>
                      <a:pt x="624" y="161"/>
                    </a:cubicBezTo>
                    <a:cubicBezTo>
                      <a:pt x="626" y="162"/>
                      <a:pt x="627" y="156"/>
                      <a:pt x="628" y="160"/>
                    </a:cubicBezTo>
                    <a:cubicBezTo>
                      <a:pt x="628" y="164"/>
                      <a:pt x="625" y="164"/>
                      <a:pt x="621" y="164"/>
                    </a:cubicBezTo>
                    <a:cubicBezTo>
                      <a:pt x="624" y="167"/>
                      <a:pt x="628" y="168"/>
                      <a:pt x="632" y="168"/>
                    </a:cubicBezTo>
                    <a:cubicBezTo>
                      <a:pt x="632" y="171"/>
                      <a:pt x="633" y="171"/>
                      <a:pt x="635" y="171"/>
                    </a:cubicBezTo>
                    <a:cubicBezTo>
                      <a:pt x="635" y="174"/>
                      <a:pt x="635" y="175"/>
                      <a:pt x="638" y="175"/>
                    </a:cubicBezTo>
                    <a:cubicBezTo>
                      <a:pt x="637" y="177"/>
                      <a:pt x="636" y="179"/>
                      <a:pt x="637" y="182"/>
                    </a:cubicBezTo>
                    <a:cubicBezTo>
                      <a:pt x="634" y="183"/>
                      <a:pt x="631" y="183"/>
                      <a:pt x="628" y="185"/>
                    </a:cubicBezTo>
                    <a:cubicBezTo>
                      <a:pt x="627" y="186"/>
                      <a:pt x="628" y="186"/>
                      <a:pt x="627" y="186"/>
                    </a:cubicBezTo>
                    <a:cubicBezTo>
                      <a:pt x="625" y="186"/>
                      <a:pt x="624" y="186"/>
                      <a:pt x="624" y="188"/>
                    </a:cubicBezTo>
                    <a:cubicBezTo>
                      <a:pt x="624" y="190"/>
                      <a:pt x="621" y="188"/>
                      <a:pt x="621" y="188"/>
                    </a:cubicBezTo>
                    <a:cubicBezTo>
                      <a:pt x="621" y="188"/>
                      <a:pt x="619" y="190"/>
                      <a:pt x="618" y="191"/>
                    </a:cubicBezTo>
                    <a:cubicBezTo>
                      <a:pt x="618" y="191"/>
                      <a:pt x="618" y="194"/>
                      <a:pt x="617" y="195"/>
                    </a:cubicBezTo>
                    <a:cubicBezTo>
                      <a:pt x="616" y="196"/>
                      <a:pt x="611" y="195"/>
                      <a:pt x="614" y="196"/>
                    </a:cubicBezTo>
                    <a:cubicBezTo>
                      <a:pt x="613" y="199"/>
                      <a:pt x="608" y="198"/>
                      <a:pt x="606" y="198"/>
                    </a:cubicBezTo>
                    <a:cubicBezTo>
                      <a:pt x="603" y="198"/>
                      <a:pt x="600" y="198"/>
                      <a:pt x="597" y="198"/>
                    </a:cubicBezTo>
                    <a:cubicBezTo>
                      <a:pt x="595" y="198"/>
                      <a:pt x="595" y="197"/>
                      <a:pt x="593" y="196"/>
                    </a:cubicBezTo>
                    <a:cubicBezTo>
                      <a:pt x="587" y="195"/>
                      <a:pt x="581" y="197"/>
                      <a:pt x="575" y="198"/>
                    </a:cubicBezTo>
                    <a:cubicBezTo>
                      <a:pt x="570" y="200"/>
                      <a:pt x="568" y="205"/>
                      <a:pt x="562" y="206"/>
                    </a:cubicBezTo>
                    <a:cubicBezTo>
                      <a:pt x="565" y="209"/>
                      <a:pt x="560" y="210"/>
                      <a:pt x="558" y="212"/>
                    </a:cubicBezTo>
                    <a:cubicBezTo>
                      <a:pt x="559" y="213"/>
                      <a:pt x="560" y="214"/>
                      <a:pt x="559" y="216"/>
                    </a:cubicBezTo>
                    <a:cubicBezTo>
                      <a:pt x="562" y="215"/>
                      <a:pt x="562" y="212"/>
                      <a:pt x="564" y="210"/>
                    </a:cubicBezTo>
                    <a:cubicBezTo>
                      <a:pt x="565" y="209"/>
                      <a:pt x="569" y="210"/>
                      <a:pt x="569" y="207"/>
                    </a:cubicBezTo>
                    <a:cubicBezTo>
                      <a:pt x="570" y="203"/>
                      <a:pt x="572" y="211"/>
                      <a:pt x="572" y="205"/>
                    </a:cubicBezTo>
                    <a:cubicBezTo>
                      <a:pt x="574" y="204"/>
                      <a:pt x="575" y="206"/>
                      <a:pt x="575" y="206"/>
                    </a:cubicBezTo>
                    <a:cubicBezTo>
                      <a:pt x="576" y="206"/>
                      <a:pt x="576" y="203"/>
                      <a:pt x="576" y="203"/>
                    </a:cubicBezTo>
                    <a:cubicBezTo>
                      <a:pt x="579" y="203"/>
                      <a:pt x="582" y="204"/>
                      <a:pt x="586" y="203"/>
                    </a:cubicBezTo>
                    <a:cubicBezTo>
                      <a:pt x="586" y="205"/>
                      <a:pt x="588" y="204"/>
                      <a:pt x="588" y="203"/>
                    </a:cubicBezTo>
                    <a:cubicBezTo>
                      <a:pt x="590" y="203"/>
                      <a:pt x="590" y="211"/>
                      <a:pt x="586" y="209"/>
                    </a:cubicBezTo>
                    <a:cubicBezTo>
                      <a:pt x="589" y="212"/>
                      <a:pt x="584" y="213"/>
                      <a:pt x="585" y="219"/>
                    </a:cubicBezTo>
                    <a:cubicBezTo>
                      <a:pt x="585" y="220"/>
                      <a:pt x="586" y="221"/>
                      <a:pt x="586" y="223"/>
                    </a:cubicBezTo>
                    <a:cubicBezTo>
                      <a:pt x="587" y="222"/>
                      <a:pt x="589" y="221"/>
                      <a:pt x="589" y="223"/>
                    </a:cubicBezTo>
                    <a:cubicBezTo>
                      <a:pt x="589" y="225"/>
                      <a:pt x="591" y="224"/>
                      <a:pt x="592" y="224"/>
                    </a:cubicBezTo>
                    <a:cubicBezTo>
                      <a:pt x="592" y="225"/>
                      <a:pt x="594" y="227"/>
                      <a:pt x="595" y="227"/>
                    </a:cubicBezTo>
                    <a:cubicBezTo>
                      <a:pt x="595" y="227"/>
                      <a:pt x="596" y="227"/>
                      <a:pt x="597" y="227"/>
                    </a:cubicBezTo>
                    <a:cubicBezTo>
                      <a:pt x="598" y="227"/>
                      <a:pt x="599" y="228"/>
                      <a:pt x="599" y="228"/>
                    </a:cubicBezTo>
                    <a:cubicBezTo>
                      <a:pt x="601" y="229"/>
                      <a:pt x="603" y="225"/>
                      <a:pt x="604" y="228"/>
                    </a:cubicBezTo>
                    <a:cubicBezTo>
                      <a:pt x="606" y="229"/>
                      <a:pt x="605" y="226"/>
                      <a:pt x="606" y="226"/>
                    </a:cubicBezTo>
                    <a:cubicBezTo>
                      <a:pt x="606" y="225"/>
                      <a:pt x="608" y="226"/>
                      <a:pt x="609" y="226"/>
                    </a:cubicBezTo>
                    <a:cubicBezTo>
                      <a:pt x="609" y="225"/>
                      <a:pt x="608" y="223"/>
                      <a:pt x="609" y="221"/>
                    </a:cubicBezTo>
                    <a:cubicBezTo>
                      <a:pt x="611" y="221"/>
                      <a:pt x="611" y="223"/>
                      <a:pt x="611" y="224"/>
                    </a:cubicBezTo>
                    <a:cubicBezTo>
                      <a:pt x="612" y="226"/>
                      <a:pt x="616" y="225"/>
                      <a:pt x="614" y="230"/>
                    </a:cubicBezTo>
                    <a:cubicBezTo>
                      <a:pt x="612" y="231"/>
                      <a:pt x="612" y="228"/>
                      <a:pt x="610" y="228"/>
                    </a:cubicBezTo>
                    <a:cubicBezTo>
                      <a:pt x="608" y="229"/>
                      <a:pt x="608" y="232"/>
                      <a:pt x="606" y="233"/>
                    </a:cubicBezTo>
                    <a:cubicBezTo>
                      <a:pt x="605" y="233"/>
                      <a:pt x="603" y="232"/>
                      <a:pt x="602" y="233"/>
                    </a:cubicBezTo>
                    <a:cubicBezTo>
                      <a:pt x="599" y="233"/>
                      <a:pt x="600" y="236"/>
                      <a:pt x="595" y="236"/>
                    </a:cubicBezTo>
                    <a:cubicBezTo>
                      <a:pt x="592" y="235"/>
                      <a:pt x="593" y="239"/>
                      <a:pt x="592" y="240"/>
                    </a:cubicBezTo>
                    <a:cubicBezTo>
                      <a:pt x="591" y="240"/>
                      <a:pt x="590" y="239"/>
                      <a:pt x="590" y="238"/>
                    </a:cubicBezTo>
                    <a:cubicBezTo>
                      <a:pt x="588" y="240"/>
                      <a:pt x="588" y="243"/>
                      <a:pt x="583" y="243"/>
                    </a:cubicBezTo>
                    <a:cubicBezTo>
                      <a:pt x="586" y="240"/>
                      <a:pt x="583" y="241"/>
                      <a:pt x="583" y="237"/>
                    </a:cubicBezTo>
                    <a:cubicBezTo>
                      <a:pt x="586" y="236"/>
                      <a:pt x="587" y="232"/>
                      <a:pt x="590" y="236"/>
                    </a:cubicBezTo>
                    <a:cubicBezTo>
                      <a:pt x="592" y="231"/>
                      <a:pt x="588" y="231"/>
                      <a:pt x="586" y="230"/>
                    </a:cubicBezTo>
                    <a:cubicBezTo>
                      <a:pt x="583" y="229"/>
                      <a:pt x="581" y="234"/>
                      <a:pt x="578" y="234"/>
                    </a:cubicBezTo>
                    <a:cubicBezTo>
                      <a:pt x="578" y="234"/>
                      <a:pt x="574" y="235"/>
                      <a:pt x="573" y="236"/>
                    </a:cubicBezTo>
                    <a:cubicBezTo>
                      <a:pt x="572" y="236"/>
                      <a:pt x="572" y="237"/>
                      <a:pt x="572" y="238"/>
                    </a:cubicBezTo>
                    <a:cubicBezTo>
                      <a:pt x="564" y="237"/>
                      <a:pt x="565" y="242"/>
                      <a:pt x="558" y="240"/>
                    </a:cubicBezTo>
                    <a:cubicBezTo>
                      <a:pt x="561" y="242"/>
                      <a:pt x="562" y="243"/>
                      <a:pt x="555" y="243"/>
                    </a:cubicBezTo>
                    <a:cubicBezTo>
                      <a:pt x="552" y="245"/>
                      <a:pt x="551" y="252"/>
                      <a:pt x="555" y="254"/>
                    </a:cubicBezTo>
                    <a:cubicBezTo>
                      <a:pt x="555" y="257"/>
                      <a:pt x="551" y="256"/>
                      <a:pt x="552" y="259"/>
                    </a:cubicBezTo>
                    <a:cubicBezTo>
                      <a:pt x="551" y="260"/>
                      <a:pt x="549" y="259"/>
                      <a:pt x="548" y="259"/>
                    </a:cubicBezTo>
                    <a:cubicBezTo>
                      <a:pt x="547" y="260"/>
                      <a:pt x="547" y="262"/>
                      <a:pt x="545" y="262"/>
                    </a:cubicBezTo>
                    <a:cubicBezTo>
                      <a:pt x="543" y="264"/>
                      <a:pt x="539" y="262"/>
                      <a:pt x="537" y="265"/>
                    </a:cubicBezTo>
                    <a:cubicBezTo>
                      <a:pt x="536" y="266"/>
                      <a:pt x="535" y="267"/>
                      <a:pt x="534" y="268"/>
                    </a:cubicBezTo>
                    <a:cubicBezTo>
                      <a:pt x="533" y="270"/>
                      <a:pt x="532" y="272"/>
                      <a:pt x="530" y="275"/>
                    </a:cubicBezTo>
                    <a:cubicBezTo>
                      <a:pt x="529" y="276"/>
                      <a:pt x="526" y="277"/>
                      <a:pt x="527" y="282"/>
                    </a:cubicBezTo>
                    <a:cubicBezTo>
                      <a:pt x="524" y="281"/>
                      <a:pt x="524" y="278"/>
                      <a:pt x="522" y="278"/>
                    </a:cubicBezTo>
                    <a:cubicBezTo>
                      <a:pt x="520" y="278"/>
                      <a:pt x="521" y="280"/>
                      <a:pt x="519" y="280"/>
                    </a:cubicBezTo>
                    <a:cubicBezTo>
                      <a:pt x="524" y="286"/>
                      <a:pt x="524" y="291"/>
                      <a:pt x="524" y="299"/>
                    </a:cubicBezTo>
                    <a:cubicBezTo>
                      <a:pt x="521" y="297"/>
                      <a:pt x="522" y="301"/>
                      <a:pt x="522" y="301"/>
                    </a:cubicBezTo>
                    <a:cubicBezTo>
                      <a:pt x="521" y="302"/>
                      <a:pt x="519" y="301"/>
                      <a:pt x="519" y="301"/>
                    </a:cubicBezTo>
                    <a:cubicBezTo>
                      <a:pt x="518" y="303"/>
                      <a:pt x="517" y="303"/>
                      <a:pt x="516" y="304"/>
                    </a:cubicBezTo>
                    <a:cubicBezTo>
                      <a:pt x="514" y="305"/>
                      <a:pt x="513" y="308"/>
                      <a:pt x="512" y="308"/>
                    </a:cubicBezTo>
                    <a:cubicBezTo>
                      <a:pt x="510" y="310"/>
                      <a:pt x="507" y="308"/>
                      <a:pt x="506" y="310"/>
                    </a:cubicBezTo>
                    <a:cubicBezTo>
                      <a:pt x="503" y="311"/>
                      <a:pt x="502" y="314"/>
                      <a:pt x="501" y="317"/>
                    </a:cubicBezTo>
                    <a:cubicBezTo>
                      <a:pt x="497" y="317"/>
                      <a:pt x="497" y="321"/>
                      <a:pt x="493" y="321"/>
                    </a:cubicBezTo>
                    <a:cubicBezTo>
                      <a:pt x="495" y="326"/>
                      <a:pt x="490" y="336"/>
                      <a:pt x="496" y="337"/>
                    </a:cubicBezTo>
                    <a:cubicBezTo>
                      <a:pt x="493" y="342"/>
                      <a:pt x="499" y="342"/>
                      <a:pt x="498" y="349"/>
                    </a:cubicBezTo>
                    <a:cubicBezTo>
                      <a:pt x="498" y="351"/>
                      <a:pt x="499" y="350"/>
                      <a:pt x="501" y="351"/>
                    </a:cubicBezTo>
                    <a:cubicBezTo>
                      <a:pt x="499" y="355"/>
                      <a:pt x="501" y="355"/>
                      <a:pt x="501" y="360"/>
                    </a:cubicBezTo>
                    <a:cubicBezTo>
                      <a:pt x="498" y="361"/>
                      <a:pt x="496" y="361"/>
                      <a:pt x="495" y="363"/>
                    </a:cubicBezTo>
                    <a:cubicBezTo>
                      <a:pt x="493" y="363"/>
                      <a:pt x="494" y="360"/>
                      <a:pt x="493" y="359"/>
                    </a:cubicBezTo>
                    <a:cubicBezTo>
                      <a:pt x="493" y="358"/>
                      <a:pt x="491" y="359"/>
                      <a:pt x="489" y="358"/>
                    </a:cubicBezTo>
                    <a:cubicBezTo>
                      <a:pt x="488" y="357"/>
                      <a:pt x="489" y="354"/>
                      <a:pt x="486" y="355"/>
                    </a:cubicBezTo>
                    <a:cubicBezTo>
                      <a:pt x="487" y="351"/>
                      <a:pt x="489" y="348"/>
                      <a:pt x="484" y="348"/>
                    </a:cubicBezTo>
                    <a:cubicBezTo>
                      <a:pt x="486" y="341"/>
                      <a:pt x="483" y="341"/>
                      <a:pt x="482" y="335"/>
                    </a:cubicBezTo>
                    <a:cubicBezTo>
                      <a:pt x="481" y="335"/>
                      <a:pt x="481" y="337"/>
                      <a:pt x="479" y="337"/>
                    </a:cubicBezTo>
                    <a:cubicBezTo>
                      <a:pt x="479" y="334"/>
                      <a:pt x="479" y="334"/>
                      <a:pt x="479" y="334"/>
                    </a:cubicBezTo>
                    <a:cubicBezTo>
                      <a:pt x="477" y="334"/>
                      <a:pt x="470" y="336"/>
                      <a:pt x="468" y="334"/>
                    </a:cubicBezTo>
                    <a:cubicBezTo>
                      <a:pt x="467" y="333"/>
                      <a:pt x="467" y="331"/>
                      <a:pt x="465" y="331"/>
                    </a:cubicBezTo>
                    <a:cubicBezTo>
                      <a:pt x="464" y="331"/>
                      <a:pt x="462" y="333"/>
                      <a:pt x="460" y="332"/>
                    </a:cubicBezTo>
                    <a:cubicBezTo>
                      <a:pt x="460" y="332"/>
                      <a:pt x="465" y="327"/>
                      <a:pt x="460" y="329"/>
                    </a:cubicBezTo>
                    <a:cubicBezTo>
                      <a:pt x="459" y="330"/>
                      <a:pt x="460" y="331"/>
                      <a:pt x="458" y="331"/>
                    </a:cubicBezTo>
                    <a:cubicBezTo>
                      <a:pt x="455" y="331"/>
                      <a:pt x="449" y="331"/>
                      <a:pt x="446" y="329"/>
                    </a:cubicBezTo>
                    <a:cubicBezTo>
                      <a:pt x="443" y="329"/>
                      <a:pt x="445" y="334"/>
                      <a:pt x="444" y="337"/>
                    </a:cubicBezTo>
                    <a:cubicBezTo>
                      <a:pt x="437" y="335"/>
                      <a:pt x="428" y="335"/>
                      <a:pt x="419" y="334"/>
                    </a:cubicBezTo>
                    <a:cubicBezTo>
                      <a:pt x="418" y="334"/>
                      <a:pt x="418" y="335"/>
                      <a:pt x="416" y="335"/>
                    </a:cubicBezTo>
                    <a:cubicBezTo>
                      <a:pt x="415" y="335"/>
                      <a:pt x="415" y="338"/>
                      <a:pt x="414" y="338"/>
                    </a:cubicBezTo>
                    <a:cubicBezTo>
                      <a:pt x="412" y="338"/>
                      <a:pt x="412" y="340"/>
                      <a:pt x="412" y="341"/>
                    </a:cubicBezTo>
                    <a:cubicBezTo>
                      <a:pt x="410" y="341"/>
                      <a:pt x="408" y="340"/>
                      <a:pt x="407" y="341"/>
                    </a:cubicBezTo>
                    <a:cubicBezTo>
                      <a:pt x="405" y="341"/>
                      <a:pt x="405" y="344"/>
                      <a:pt x="402" y="344"/>
                    </a:cubicBezTo>
                    <a:cubicBezTo>
                      <a:pt x="403" y="346"/>
                      <a:pt x="401" y="353"/>
                      <a:pt x="404" y="353"/>
                    </a:cubicBezTo>
                    <a:cubicBezTo>
                      <a:pt x="402" y="355"/>
                      <a:pt x="401" y="358"/>
                      <a:pt x="400" y="359"/>
                    </a:cubicBezTo>
                    <a:cubicBezTo>
                      <a:pt x="400" y="363"/>
                      <a:pt x="399" y="367"/>
                      <a:pt x="400" y="370"/>
                    </a:cubicBezTo>
                    <a:cubicBezTo>
                      <a:pt x="400" y="372"/>
                      <a:pt x="401" y="373"/>
                      <a:pt x="401" y="374"/>
                    </a:cubicBezTo>
                    <a:cubicBezTo>
                      <a:pt x="401" y="378"/>
                      <a:pt x="402" y="382"/>
                      <a:pt x="400" y="384"/>
                    </a:cubicBezTo>
                    <a:cubicBezTo>
                      <a:pt x="399" y="386"/>
                      <a:pt x="403" y="385"/>
                      <a:pt x="404" y="386"/>
                    </a:cubicBezTo>
                    <a:cubicBezTo>
                      <a:pt x="404" y="386"/>
                      <a:pt x="402" y="388"/>
                      <a:pt x="402" y="388"/>
                    </a:cubicBezTo>
                    <a:cubicBezTo>
                      <a:pt x="402" y="388"/>
                      <a:pt x="404" y="390"/>
                      <a:pt x="404" y="390"/>
                    </a:cubicBezTo>
                    <a:cubicBezTo>
                      <a:pt x="405" y="391"/>
                      <a:pt x="406" y="390"/>
                      <a:pt x="407" y="391"/>
                    </a:cubicBezTo>
                    <a:cubicBezTo>
                      <a:pt x="407" y="392"/>
                      <a:pt x="406" y="394"/>
                      <a:pt x="407" y="394"/>
                    </a:cubicBezTo>
                    <a:cubicBezTo>
                      <a:pt x="407" y="394"/>
                      <a:pt x="408" y="394"/>
                      <a:pt x="408" y="394"/>
                    </a:cubicBezTo>
                    <a:cubicBezTo>
                      <a:pt x="408" y="395"/>
                      <a:pt x="408" y="397"/>
                      <a:pt x="408" y="397"/>
                    </a:cubicBezTo>
                    <a:cubicBezTo>
                      <a:pt x="409" y="398"/>
                      <a:pt x="412" y="400"/>
                      <a:pt x="412" y="402"/>
                    </a:cubicBezTo>
                    <a:cubicBezTo>
                      <a:pt x="423" y="403"/>
                      <a:pt x="429" y="400"/>
                      <a:pt x="435" y="402"/>
                    </a:cubicBezTo>
                    <a:cubicBezTo>
                      <a:pt x="436" y="402"/>
                      <a:pt x="436" y="401"/>
                      <a:pt x="437" y="400"/>
                    </a:cubicBezTo>
                    <a:cubicBezTo>
                      <a:pt x="439" y="398"/>
                      <a:pt x="440" y="396"/>
                      <a:pt x="442" y="393"/>
                    </a:cubicBezTo>
                    <a:cubicBezTo>
                      <a:pt x="442" y="391"/>
                      <a:pt x="444" y="390"/>
                      <a:pt x="442" y="390"/>
                    </a:cubicBezTo>
                    <a:cubicBezTo>
                      <a:pt x="445" y="385"/>
                      <a:pt x="455" y="382"/>
                      <a:pt x="463" y="386"/>
                    </a:cubicBezTo>
                    <a:cubicBezTo>
                      <a:pt x="459" y="389"/>
                      <a:pt x="459" y="395"/>
                      <a:pt x="456" y="398"/>
                    </a:cubicBezTo>
                    <a:cubicBezTo>
                      <a:pt x="454" y="402"/>
                      <a:pt x="458" y="402"/>
                      <a:pt x="457" y="405"/>
                    </a:cubicBezTo>
                    <a:cubicBezTo>
                      <a:pt x="454" y="406"/>
                      <a:pt x="453" y="409"/>
                      <a:pt x="451" y="412"/>
                    </a:cubicBezTo>
                    <a:cubicBezTo>
                      <a:pt x="451" y="413"/>
                      <a:pt x="451" y="414"/>
                      <a:pt x="450" y="414"/>
                    </a:cubicBezTo>
                    <a:cubicBezTo>
                      <a:pt x="449" y="417"/>
                      <a:pt x="456" y="413"/>
                      <a:pt x="454" y="418"/>
                    </a:cubicBezTo>
                    <a:cubicBezTo>
                      <a:pt x="458" y="418"/>
                      <a:pt x="458" y="415"/>
                      <a:pt x="463" y="416"/>
                    </a:cubicBezTo>
                    <a:cubicBezTo>
                      <a:pt x="462" y="420"/>
                      <a:pt x="465" y="418"/>
                      <a:pt x="465" y="421"/>
                    </a:cubicBezTo>
                    <a:cubicBezTo>
                      <a:pt x="473" y="418"/>
                      <a:pt x="474" y="423"/>
                      <a:pt x="482" y="422"/>
                    </a:cubicBezTo>
                    <a:cubicBezTo>
                      <a:pt x="479" y="426"/>
                      <a:pt x="484" y="430"/>
                      <a:pt x="479" y="432"/>
                    </a:cubicBezTo>
                    <a:cubicBezTo>
                      <a:pt x="482" y="435"/>
                      <a:pt x="481" y="444"/>
                      <a:pt x="479" y="447"/>
                    </a:cubicBezTo>
                    <a:cubicBezTo>
                      <a:pt x="480" y="450"/>
                      <a:pt x="482" y="451"/>
                      <a:pt x="485" y="450"/>
                    </a:cubicBezTo>
                    <a:cubicBezTo>
                      <a:pt x="484" y="453"/>
                      <a:pt x="488" y="452"/>
                      <a:pt x="488" y="454"/>
                    </a:cubicBezTo>
                    <a:cubicBezTo>
                      <a:pt x="488" y="456"/>
                      <a:pt x="492" y="455"/>
                      <a:pt x="492" y="457"/>
                    </a:cubicBezTo>
                    <a:cubicBezTo>
                      <a:pt x="497" y="453"/>
                      <a:pt x="505" y="458"/>
                      <a:pt x="509" y="456"/>
                    </a:cubicBezTo>
                    <a:cubicBezTo>
                      <a:pt x="509" y="459"/>
                      <a:pt x="509" y="459"/>
                      <a:pt x="509" y="459"/>
                    </a:cubicBezTo>
                    <a:cubicBezTo>
                      <a:pt x="511" y="458"/>
                      <a:pt x="516" y="456"/>
                      <a:pt x="516" y="460"/>
                    </a:cubicBezTo>
                    <a:cubicBezTo>
                      <a:pt x="517" y="459"/>
                      <a:pt x="518" y="459"/>
                      <a:pt x="520" y="459"/>
                    </a:cubicBezTo>
                    <a:cubicBezTo>
                      <a:pt x="521" y="458"/>
                      <a:pt x="522" y="457"/>
                      <a:pt x="523" y="456"/>
                    </a:cubicBezTo>
                    <a:cubicBezTo>
                      <a:pt x="524" y="455"/>
                      <a:pt x="524" y="456"/>
                      <a:pt x="524" y="454"/>
                    </a:cubicBezTo>
                    <a:cubicBezTo>
                      <a:pt x="524" y="452"/>
                      <a:pt x="527" y="455"/>
                      <a:pt x="527" y="453"/>
                    </a:cubicBezTo>
                    <a:cubicBezTo>
                      <a:pt x="527" y="452"/>
                      <a:pt x="527" y="450"/>
                      <a:pt x="527" y="450"/>
                    </a:cubicBezTo>
                    <a:cubicBezTo>
                      <a:pt x="528" y="449"/>
                      <a:pt x="529" y="451"/>
                      <a:pt x="529" y="452"/>
                    </a:cubicBezTo>
                    <a:cubicBezTo>
                      <a:pt x="530" y="451"/>
                      <a:pt x="530" y="450"/>
                      <a:pt x="531" y="449"/>
                    </a:cubicBezTo>
                    <a:cubicBezTo>
                      <a:pt x="533" y="448"/>
                      <a:pt x="535" y="447"/>
                      <a:pt x="537" y="445"/>
                    </a:cubicBezTo>
                    <a:cubicBezTo>
                      <a:pt x="538" y="444"/>
                      <a:pt x="539" y="443"/>
                      <a:pt x="538" y="442"/>
                    </a:cubicBezTo>
                    <a:cubicBezTo>
                      <a:pt x="540" y="443"/>
                      <a:pt x="554" y="445"/>
                      <a:pt x="547" y="446"/>
                    </a:cubicBezTo>
                    <a:cubicBezTo>
                      <a:pt x="547" y="448"/>
                      <a:pt x="550" y="447"/>
                      <a:pt x="552" y="447"/>
                    </a:cubicBezTo>
                    <a:cubicBezTo>
                      <a:pt x="554" y="447"/>
                      <a:pt x="554" y="446"/>
                      <a:pt x="554" y="445"/>
                    </a:cubicBezTo>
                    <a:cubicBezTo>
                      <a:pt x="565" y="445"/>
                      <a:pt x="565" y="445"/>
                      <a:pt x="565" y="445"/>
                    </a:cubicBezTo>
                    <a:cubicBezTo>
                      <a:pt x="563" y="449"/>
                      <a:pt x="571" y="447"/>
                      <a:pt x="575" y="449"/>
                    </a:cubicBezTo>
                    <a:cubicBezTo>
                      <a:pt x="575" y="449"/>
                      <a:pt x="575" y="450"/>
                      <a:pt x="576" y="450"/>
                    </a:cubicBezTo>
                    <a:cubicBezTo>
                      <a:pt x="577" y="450"/>
                      <a:pt x="578" y="451"/>
                      <a:pt x="579" y="452"/>
                    </a:cubicBezTo>
                    <a:cubicBezTo>
                      <a:pt x="582" y="452"/>
                      <a:pt x="583" y="450"/>
                      <a:pt x="585" y="450"/>
                    </a:cubicBezTo>
                    <a:cubicBezTo>
                      <a:pt x="592" y="449"/>
                      <a:pt x="599" y="451"/>
                      <a:pt x="606" y="452"/>
                    </a:cubicBezTo>
                    <a:cubicBezTo>
                      <a:pt x="605" y="454"/>
                      <a:pt x="607" y="457"/>
                      <a:pt x="607" y="454"/>
                    </a:cubicBezTo>
                    <a:cubicBezTo>
                      <a:pt x="609" y="455"/>
                      <a:pt x="608" y="456"/>
                      <a:pt x="607" y="456"/>
                    </a:cubicBezTo>
                    <a:cubicBezTo>
                      <a:pt x="607" y="459"/>
                      <a:pt x="611" y="456"/>
                      <a:pt x="613" y="459"/>
                    </a:cubicBezTo>
                    <a:cubicBezTo>
                      <a:pt x="613" y="459"/>
                      <a:pt x="612" y="461"/>
                      <a:pt x="613" y="461"/>
                    </a:cubicBezTo>
                    <a:cubicBezTo>
                      <a:pt x="614" y="462"/>
                      <a:pt x="617" y="461"/>
                      <a:pt x="618" y="461"/>
                    </a:cubicBezTo>
                    <a:cubicBezTo>
                      <a:pt x="617" y="464"/>
                      <a:pt x="619" y="465"/>
                      <a:pt x="621" y="467"/>
                    </a:cubicBezTo>
                    <a:cubicBezTo>
                      <a:pt x="623" y="469"/>
                      <a:pt x="626" y="471"/>
                      <a:pt x="627" y="474"/>
                    </a:cubicBezTo>
                    <a:cubicBezTo>
                      <a:pt x="636" y="473"/>
                      <a:pt x="639" y="478"/>
                      <a:pt x="646" y="475"/>
                    </a:cubicBezTo>
                    <a:cubicBezTo>
                      <a:pt x="644" y="481"/>
                      <a:pt x="654" y="475"/>
                      <a:pt x="652" y="481"/>
                    </a:cubicBezTo>
                    <a:cubicBezTo>
                      <a:pt x="657" y="479"/>
                      <a:pt x="657" y="485"/>
                      <a:pt x="660" y="485"/>
                    </a:cubicBezTo>
                    <a:cubicBezTo>
                      <a:pt x="662" y="485"/>
                      <a:pt x="662" y="489"/>
                      <a:pt x="665" y="488"/>
                    </a:cubicBezTo>
                    <a:cubicBezTo>
                      <a:pt x="661" y="492"/>
                      <a:pt x="666" y="491"/>
                      <a:pt x="666" y="495"/>
                    </a:cubicBezTo>
                    <a:cubicBezTo>
                      <a:pt x="666" y="498"/>
                      <a:pt x="669" y="497"/>
                      <a:pt x="670" y="498"/>
                    </a:cubicBezTo>
                    <a:cubicBezTo>
                      <a:pt x="671" y="499"/>
                      <a:pt x="670" y="502"/>
                      <a:pt x="673" y="501"/>
                    </a:cubicBezTo>
                    <a:cubicBezTo>
                      <a:pt x="668" y="506"/>
                      <a:pt x="680" y="508"/>
                      <a:pt x="676" y="512"/>
                    </a:cubicBezTo>
                    <a:cubicBezTo>
                      <a:pt x="679" y="511"/>
                      <a:pt x="680" y="512"/>
                      <a:pt x="680" y="515"/>
                    </a:cubicBezTo>
                    <a:cubicBezTo>
                      <a:pt x="687" y="513"/>
                      <a:pt x="697" y="515"/>
                      <a:pt x="700" y="522"/>
                    </a:cubicBezTo>
                    <a:cubicBezTo>
                      <a:pt x="707" y="521"/>
                      <a:pt x="710" y="524"/>
                      <a:pt x="718" y="523"/>
                    </a:cubicBezTo>
                    <a:cubicBezTo>
                      <a:pt x="719" y="524"/>
                      <a:pt x="715" y="525"/>
                      <a:pt x="715" y="524"/>
                    </a:cubicBezTo>
                    <a:cubicBezTo>
                      <a:pt x="717" y="527"/>
                      <a:pt x="726" y="526"/>
                      <a:pt x="731" y="526"/>
                    </a:cubicBezTo>
                    <a:cubicBezTo>
                      <a:pt x="731" y="527"/>
                      <a:pt x="732" y="527"/>
                      <a:pt x="733" y="527"/>
                    </a:cubicBezTo>
                    <a:cubicBezTo>
                      <a:pt x="733" y="530"/>
                      <a:pt x="736" y="529"/>
                      <a:pt x="738" y="530"/>
                    </a:cubicBezTo>
                    <a:cubicBezTo>
                      <a:pt x="738" y="531"/>
                      <a:pt x="737" y="532"/>
                      <a:pt x="738" y="533"/>
                    </a:cubicBezTo>
                    <a:cubicBezTo>
                      <a:pt x="738" y="533"/>
                      <a:pt x="740" y="532"/>
                      <a:pt x="740" y="533"/>
                    </a:cubicBezTo>
                    <a:cubicBezTo>
                      <a:pt x="741" y="534"/>
                      <a:pt x="740" y="537"/>
                      <a:pt x="743" y="536"/>
                    </a:cubicBezTo>
                    <a:cubicBezTo>
                      <a:pt x="743" y="579"/>
                      <a:pt x="743" y="579"/>
                      <a:pt x="743" y="579"/>
                    </a:cubicBezTo>
                    <a:cubicBezTo>
                      <a:pt x="737" y="577"/>
                      <a:pt x="744" y="587"/>
                      <a:pt x="738" y="585"/>
                    </a:cubicBezTo>
                    <a:cubicBezTo>
                      <a:pt x="737" y="590"/>
                      <a:pt x="736" y="594"/>
                      <a:pt x="736" y="599"/>
                    </a:cubicBezTo>
                    <a:cubicBezTo>
                      <a:pt x="736" y="601"/>
                      <a:pt x="739" y="607"/>
                      <a:pt x="738" y="613"/>
                    </a:cubicBezTo>
                    <a:cubicBezTo>
                      <a:pt x="738" y="613"/>
                      <a:pt x="736" y="614"/>
                      <a:pt x="736" y="614"/>
                    </a:cubicBezTo>
                    <a:cubicBezTo>
                      <a:pt x="736" y="615"/>
                      <a:pt x="737" y="616"/>
                      <a:pt x="736" y="617"/>
                    </a:cubicBezTo>
                    <a:cubicBezTo>
                      <a:pt x="736" y="618"/>
                      <a:pt x="732" y="619"/>
                      <a:pt x="733" y="624"/>
                    </a:cubicBezTo>
                    <a:cubicBezTo>
                      <a:pt x="730" y="625"/>
                      <a:pt x="729" y="627"/>
                      <a:pt x="726" y="628"/>
                    </a:cubicBezTo>
                    <a:cubicBezTo>
                      <a:pt x="726" y="629"/>
                      <a:pt x="727" y="632"/>
                      <a:pt x="726" y="633"/>
                    </a:cubicBezTo>
                    <a:cubicBezTo>
                      <a:pt x="726" y="633"/>
                      <a:pt x="724" y="632"/>
                      <a:pt x="724" y="633"/>
                    </a:cubicBezTo>
                    <a:cubicBezTo>
                      <a:pt x="723" y="633"/>
                      <a:pt x="724" y="635"/>
                      <a:pt x="724" y="635"/>
                    </a:cubicBezTo>
                    <a:cubicBezTo>
                      <a:pt x="722" y="636"/>
                      <a:pt x="718" y="635"/>
                      <a:pt x="718" y="638"/>
                    </a:cubicBezTo>
                    <a:cubicBezTo>
                      <a:pt x="718" y="640"/>
                      <a:pt x="715" y="639"/>
                      <a:pt x="712" y="641"/>
                    </a:cubicBezTo>
                    <a:cubicBezTo>
                      <a:pt x="712" y="641"/>
                      <a:pt x="710" y="644"/>
                      <a:pt x="710" y="644"/>
                    </a:cubicBezTo>
                    <a:cubicBezTo>
                      <a:pt x="709" y="644"/>
                      <a:pt x="708" y="642"/>
                      <a:pt x="707" y="642"/>
                    </a:cubicBezTo>
                    <a:cubicBezTo>
                      <a:pt x="707" y="642"/>
                      <a:pt x="706" y="644"/>
                      <a:pt x="705" y="644"/>
                    </a:cubicBezTo>
                    <a:cubicBezTo>
                      <a:pt x="703" y="644"/>
                      <a:pt x="703" y="644"/>
                      <a:pt x="703" y="647"/>
                    </a:cubicBezTo>
                    <a:cubicBezTo>
                      <a:pt x="697" y="644"/>
                      <a:pt x="694" y="650"/>
                      <a:pt x="691" y="652"/>
                    </a:cubicBezTo>
                    <a:cubicBezTo>
                      <a:pt x="691" y="653"/>
                      <a:pt x="689" y="652"/>
                      <a:pt x="689" y="652"/>
                    </a:cubicBezTo>
                    <a:cubicBezTo>
                      <a:pt x="688" y="653"/>
                      <a:pt x="686" y="654"/>
                      <a:pt x="686" y="655"/>
                    </a:cubicBezTo>
                    <a:cubicBezTo>
                      <a:pt x="685" y="656"/>
                      <a:pt x="683" y="657"/>
                      <a:pt x="683" y="658"/>
                    </a:cubicBezTo>
                    <a:cubicBezTo>
                      <a:pt x="683" y="658"/>
                      <a:pt x="686" y="662"/>
                      <a:pt x="681" y="661"/>
                    </a:cubicBezTo>
                    <a:cubicBezTo>
                      <a:pt x="683" y="667"/>
                      <a:pt x="679" y="670"/>
                      <a:pt x="680" y="676"/>
                    </a:cubicBezTo>
                    <a:cubicBezTo>
                      <a:pt x="676" y="675"/>
                      <a:pt x="678" y="679"/>
                      <a:pt x="677" y="680"/>
                    </a:cubicBezTo>
                    <a:cubicBezTo>
                      <a:pt x="677" y="681"/>
                      <a:pt x="675" y="680"/>
                      <a:pt x="674" y="680"/>
                    </a:cubicBezTo>
                    <a:cubicBezTo>
                      <a:pt x="674" y="681"/>
                      <a:pt x="677" y="683"/>
                      <a:pt x="674" y="683"/>
                    </a:cubicBezTo>
                    <a:cubicBezTo>
                      <a:pt x="672" y="683"/>
                      <a:pt x="673" y="688"/>
                      <a:pt x="669" y="689"/>
                    </a:cubicBezTo>
                    <a:cubicBezTo>
                      <a:pt x="668" y="689"/>
                      <a:pt x="666" y="691"/>
                      <a:pt x="666" y="691"/>
                    </a:cubicBezTo>
                    <a:cubicBezTo>
                      <a:pt x="664" y="693"/>
                      <a:pt x="662" y="698"/>
                      <a:pt x="659" y="700"/>
                    </a:cubicBezTo>
                    <a:cubicBezTo>
                      <a:pt x="659" y="705"/>
                      <a:pt x="659" y="705"/>
                      <a:pt x="659" y="705"/>
                    </a:cubicBezTo>
                    <a:cubicBezTo>
                      <a:pt x="657" y="707"/>
                      <a:pt x="655" y="708"/>
                      <a:pt x="655" y="711"/>
                    </a:cubicBezTo>
                    <a:cubicBezTo>
                      <a:pt x="648" y="711"/>
                      <a:pt x="648" y="711"/>
                      <a:pt x="648" y="711"/>
                    </a:cubicBezTo>
                    <a:cubicBezTo>
                      <a:pt x="648" y="712"/>
                      <a:pt x="650" y="712"/>
                      <a:pt x="651" y="712"/>
                    </a:cubicBezTo>
                    <a:cubicBezTo>
                      <a:pt x="650" y="714"/>
                      <a:pt x="648" y="714"/>
                      <a:pt x="646" y="714"/>
                    </a:cubicBezTo>
                    <a:cubicBezTo>
                      <a:pt x="645" y="715"/>
                      <a:pt x="644" y="717"/>
                      <a:pt x="644" y="719"/>
                    </a:cubicBezTo>
                    <a:cubicBezTo>
                      <a:pt x="642" y="718"/>
                      <a:pt x="641" y="718"/>
                      <a:pt x="641" y="721"/>
                    </a:cubicBezTo>
                    <a:cubicBezTo>
                      <a:pt x="639" y="721"/>
                      <a:pt x="640" y="719"/>
                      <a:pt x="639" y="718"/>
                    </a:cubicBezTo>
                    <a:cubicBezTo>
                      <a:pt x="637" y="718"/>
                      <a:pt x="635" y="718"/>
                      <a:pt x="635" y="717"/>
                    </a:cubicBezTo>
                    <a:cubicBezTo>
                      <a:pt x="634" y="718"/>
                      <a:pt x="634" y="720"/>
                      <a:pt x="631" y="719"/>
                    </a:cubicBezTo>
                    <a:cubicBezTo>
                      <a:pt x="631" y="723"/>
                      <a:pt x="634" y="724"/>
                      <a:pt x="634" y="727"/>
                    </a:cubicBezTo>
                    <a:cubicBezTo>
                      <a:pt x="634" y="730"/>
                      <a:pt x="629" y="733"/>
                      <a:pt x="632" y="735"/>
                    </a:cubicBezTo>
                    <a:cubicBezTo>
                      <a:pt x="632" y="738"/>
                      <a:pt x="625" y="735"/>
                      <a:pt x="624" y="738"/>
                    </a:cubicBezTo>
                    <a:cubicBezTo>
                      <a:pt x="622" y="737"/>
                      <a:pt x="623" y="740"/>
                      <a:pt x="623" y="741"/>
                    </a:cubicBezTo>
                    <a:cubicBezTo>
                      <a:pt x="621" y="742"/>
                      <a:pt x="616" y="740"/>
                      <a:pt x="617" y="745"/>
                    </a:cubicBezTo>
                    <a:cubicBezTo>
                      <a:pt x="614" y="742"/>
                      <a:pt x="604" y="742"/>
                      <a:pt x="603" y="746"/>
                    </a:cubicBezTo>
                    <a:cubicBezTo>
                      <a:pt x="603" y="748"/>
                      <a:pt x="604" y="747"/>
                      <a:pt x="604" y="746"/>
                    </a:cubicBezTo>
                    <a:cubicBezTo>
                      <a:pt x="608" y="746"/>
                      <a:pt x="604" y="750"/>
                      <a:pt x="602" y="749"/>
                    </a:cubicBezTo>
                    <a:cubicBezTo>
                      <a:pt x="602" y="752"/>
                      <a:pt x="597" y="757"/>
                      <a:pt x="600" y="757"/>
                    </a:cubicBezTo>
                    <a:cubicBezTo>
                      <a:pt x="600" y="758"/>
                      <a:pt x="598" y="759"/>
                      <a:pt x="597" y="759"/>
                    </a:cubicBezTo>
                    <a:cubicBezTo>
                      <a:pt x="597" y="759"/>
                      <a:pt x="595" y="757"/>
                      <a:pt x="596" y="757"/>
                    </a:cubicBezTo>
                    <a:cubicBezTo>
                      <a:pt x="595" y="757"/>
                      <a:pt x="591" y="761"/>
                      <a:pt x="592" y="756"/>
                    </a:cubicBezTo>
                    <a:cubicBezTo>
                      <a:pt x="590" y="757"/>
                      <a:pt x="590" y="760"/>
                      <a:pt x="589" y="757"/>
                    </a:cubicBezTo>
                    <a:cubicBezTo>
                      <a:pt x="587" y="758"/>
                      <a:pt x="590" y="766"/>
                      <a:pt x="590" y="769"/>
                    </a:cubicBezTo>
                    <a:cubicBezTo>
                      <a:pt x="591" y="772"/>
                      <a:pt x="588" y="771"/>
                      <a:pt x="588" y="774"/>
                    </a:cubicBezTo>
                    <a:cubicBezTo>
                      <a:pt x="587" y="776"/>
                      <a:pt x="588" y="779"/>
                      <a:pt x="583" y="778"/>
                    </a:cubicBezTo>
                    <a:cubicBezTo>
                      <a:pt x="583" y="780"/>
                      <a:pt x="586" y="781"/>
                      <a:pt x="586" y="781"/>
                    </a:cubicBezTo>
                    <a:cubicBezTo>
                      <a:pt x="586" y="783"/>
                      <a:pt x="584" y="781"/>
                      <a:pt x="583" y="781"/>
                    </a:cubicBezTo>
                    <a:cubicBezTo>
                      <a:pt x="582" y="782"/>
                      <a:pt x="582" y="786"/>
                      <a:pt x="583" y="785"/>
                    </a:cubicBezTo>
                    <a:cubicBezTo>
                      <a:pt x="583" y="787"/>
                      <a:pt x="582" y="785"/>
                      <a:pt x="580" y="785"/>
                    </a:cubicBezTo>
                    <a:cubicBezTo>
                      <a:pt x="581" y="785"/>
                      <a:pt x="580" y="788"/>
                      <a:pt x="579" y="787"/>
                    </a:cubicBezTo>
                    <a:cubicBezTo>
                      <a:pt x="577" y="784"/>
                      <a:pt x="580" y="787"/>
                      <a:pt x="578" y="790"/>
                    </a:cubicBezTo>
                    <a:cubicBezTo>
                      <a:pt x="575" y="792"/>
                      <a:pt x="575" y="789"/>
                      <a:pt x="572" y="791"/>
                    </a:cubicBezTo>
                    <a:cubicBezTo>
                      <a:pt x="570" y="795"/>
                      <a:pt x="579" y="794"/>
                      <a:pt x="573" y="797"/>
                    </a:cubicBezTo>
                    <a:cubicBezTo>
                      <a:pt x="574" y="798"/>
                      <a:pt x="576" y="798"/>
                      <a:pt x="578" y="798"/>
                    </a:cubicBezTo>
                    <a:cubicBezTo>
                      <a:pt x="577" y="801"/>
                      <a:pt x="578" y="802"/>
                      <a:pt x="580" y="802"/>
                    </a:cubicBezTo>
                    <a:cubicBezTo>
                      <a:pt x="583" y="806"/>
                      <a:pt x="578" y="807"/>
                      <a:pt x="578" y="808"/>
                    </a:cubicBezTo>
                    <a:cubicBezTo>
                      <a:pt x="578" y="809"/>
                      <a:pt x="579" y="810"/>
                      <a:pt x="579" y="809"/>
                    </a:cubicBezTo>
                    <a:cubicBezTo>
                      <a:pt x="578" y="811"/>
                      <a:pt x="579" y="809"/>
                      <a:pt x="578" y="809"/>
                    </a:cubicBezTo>
                    <a:cubicBezTo>
                      <a:pt x="576" y="809"/>
                      <a:pt x="576" y="812"/>
                      <a:pt x="572" y="812"/>
                    </a:cubicBezTo>
                    <a:cubicBezTo>
                      <a:pt x="574" y="815"/>
                      <a:pt x="573" y="815"/>
                      <a:pt x="569" y="815"/>
                    </a:cubicBezTo>
                    <a:cubicBezTo>
                      <a:pt x="570" y="819"/>
                      <a:pt x="567" y="819"/>
                      <a:pt x="568" y="822"/>
                    </a:cubicBezTo>
                    <a:cubicBezTo>
                      <a:pt x="563" y="823"/>
                      <a:pt x="569" y="828"/>
                      <a:pt x="564" y="825"/>
                    </a:cubicBezTo>
                    <a:cubicBezTo>
                      <a:pt x="564" y="828"/>
                      <a:pt x="563" y="831"/>
                      <a:pt x="564" y="835"/>
                    </a:cubicBezTo>
                    <a:cubicBezTo>
                      <a:pt x="564" y="835"/>
                      <a:pt x="565" y="836"/>
                      <a:pt x="565" y="836"/>
                    </a:cubicBezTo>
                    <a:cubicBezTo>
                      <a:pt x="565" y="838"/>
                      <a:pt x="562" y="839"/>
                      <a:pt x="565" y="842"/>
                    </a:cubicBezTo>
                    <a:cubicBezTo>
                      <a:pt x="567" y="843"/>
                      <a:pt x="565" y="845"/>
                      <a:pt x="566" y="849"/>
                    </a:cubicBezTo>
                    <a:cubicBezTo>
                      <a:pt x="568" y="851"/>
                      <a:pt x="571" y="852"/>
                      <a:pt x="572" y="856"/>
                    </a:cubicBezTo>
                    <a:cubicBezTo>
                      <a:pt x="576" y="858"/>
                      <a:pt x="578" y="853"/>
                      <a:pt x="580" y="857"/>
                    </a:cubicBezTo>
                    <a:cubicBezTo>
                      <a:pt x="582" y="862"/>
                      <a:pt x="576" y="859"/>
                      <a:pt x="573" y="860"/>
                    </a:cubicBezTo>
                    <a:cubicBezTo>
                      <a:pt x="568" y="861"/>
                      <a:pt x="561" y="864"/>
                      <a:pt x="557" y="863"/>
                    </a:cubicBezTo>
                    <a:cubicBezTo>
                      <a:pt x="556" y="863"/>
                      <a:pt x="557" y="860"/>
                      <a:pt x="557" y="860"/>
                    </a:cubicBezTo>
                    <a:cubicBezTo>
                      <a:pt x="550" y="861"/>
                      <a:pt x="549" y="857"/>
                      <a:pt x="544" y="857"/>
                    </a:cubicBezTo>
                    <a:cubicBezTo>
                      <a:pt x="544" y="853"/>
                      <a:pt x="544" y="853"/>
                      <a:pt x="544" y="853"/>
                    </a:cubicBezTo>
                    <a:cubicBezTo>
                      <a:pt x="543" y="849"/>
                      <a:pt x="539" y="852"/>
                      <a:pt x="538" y="849"/>
                    </a:cubicBezTo>
                    <a:cubicBezTo>
                      <a:pt x="538" y="847"/>
                      <a:pt x="537" y="847"/>
                      <a:pt x="537" y="846"/>
                    </a:cubicBezTo>
                    <a:cubicBezTo>
                      <a:pt x="537" y="845"/>
                      <a:pt x="536" y="844"/>
                      <a:pt x="536" y="844"/>
                    </a:cubicBezTo>
                    <a:cubicBezTo>
                      <a:pt x="536" y="843"/>
                      <a:pt x="539" y="840"/>
                      <a:pt x="536" y="840"/>
                    </a:cubicBezTo>
                    <a:cubicBezTo>
                      <a:pt x="534" y="840"/>
                      <a:pt x="536" y="839"/>
                      <a:pt x="536" y="837"/>
                    </a:cubicBezTo>
                    <a:cubicBezTo>
                      <a:pt x="535" y="836"/>
                      <a:pt x="533" y="836"/>
                      <a:pt x="533" y="835"/>
                    </a:cubicBezTo>
                    <a:cubicBezTo>
                      <a:pt x="532" y="834"/>
                      <a:pt x="535" y="833"/>
                      <a:pt x="534" y="832"/>
                    </a:cubicBezTo>
                    <a:cubicBezTo>
                      <a:pt x="534" y="832"/>
                      <a:pt x="533" y="831"/>
                      <a:pt x="533" y="830"/>
                    </a:cubicBezTo>
                    <a:cubicBezTo>
                      <a:pt x="532" y="829"/>
                      <a:pt x="531" y="827"/>
                      <a:pt x="530" y="826"/>
                    </a:cubicBezTo>
                    <a:cubicBezTo>
                      <a:pt x="529" y="824"/>
                      <a:pt x="532" y="823"/>
                      <a:pt x="531" y="822"/>
                    </a:cubicBezTo>
                    <a:cubicBezTo>
                      <a:pt x="531" y="821"/>
                      <a:pt x="529" y="820"/>
                      <a:pt x="529" y="820"/>
                    </a:cubicBezTo>
                    <a:cubicBezTo>
                      <a:pt x="529" y="819"/>
                      <a:pt x="534" y="818"/>
                      <a:pt x="530" y="816"/>
                    </a:cubicBezTo>
                    <a:cubicBezTo>
                      <a:pt x="530" y="815"/>
                      <a:pt x="532" y="815"/>
                      <a:pt x="533" y="815"/>
                    </a:cubicBezTo>
                    <a:cubicBezTo>
                      <a:pt x="533" y="805"/>
                      <a:pt x="533" y="805"/>
                      <a:pt x="533" y="805"/>
                    </a:cubicBezTo>
                    <a:cubicBezTo>
                      <a:pt x="532" y="804"/>
                      <a:pt x="530" y="803"/>
                      <a:pt x="529" y="802"/>
                    </a:cubicBezTo>
                    <a:cubicBezTo>
                      <a:pt x="530" y="798"/>
                      <a:pt x="534" y="794"/>
                      <a:pt x="531" y="790"/>
                    </a:cubicBezTo>
                    <a:cubicBezTo>
                      <a:pt x="535" y="791"/>
                      <a:pt x="535" y="788"/>
                      <a:pt x="538" y="788"/>
                    </a:cubicBezTo>
                    <a:cubicBezTo>
                      <a:pt x="538" y="776"/>
                      <a:pt x="538" y="776"/>
                      <a:pt x="538" y="776"/>
                    </a:cubicBezTo>
                    <a:cubicBezTo>
                      <a:pt x="545" y="776"/>
                      <a:pt x="542" y="767"/>
                      <a:pt x="545" y="763"/>
                    </a:cubicBezTo>
                    <a:cubicBezTo>
                      <a:pt x="544" y="764"/>
                      <a:pt x="543" y="765"/>
                      <a:pt x="543" y="763"/>
                    </a:cubicBezTo>
                    <a:cubicBezTo>
                      <a:pt x="540" y="764"/>
                      <a:pt x="538" y="767"/>
                      <a:pt x="538" y="771"/>
                    </a:cubicBezTo>
                    <a:cubicBezTo>
                      <a:pt x="536" y="770"/>
                      <a:pt x="534" y="769"/>
                      <a:pt x="534" y="766"/>
                    </a:cubicBezTo>
                    <a:cubicBezTo>
                      <a:pt x="532" y="764"/>
                      <a:pt x="538" y="761"/>
                      <a:pt x="537" y="760"/>
                    </a:cubicBezTo>
                    <a:cubicBezTo>
                      <a:pt x="534" y="758"/>
                      <a:pt x="537" y="761"/>
                      <a:pt x="540" y="759"/>
                    </a:cubicBezTo>
                    <a:cubicBezTo>
                      <a:pt x="541" y="752"/>
                      <a:pt x="537" y="745"/>
                      <a:pt x="538" y="739"/>
                    </a:cubicBezTo>
                    <a:cubicBezTo>
                      <a:pt x="538" y="739"/>
                      <a:pt x="541" y="739"/>
                      <a:pt x="541" y="739"/>
                    </a:cubicBezTo>
                    <a:cubicBezTo>
                      <a:pt x="540" y="732"/>
                      <a:pt x="541" y="732"/>
                      <a:pt x="541" y="724"/>
                    </a:cubicBezTo>
                    <a:cubicBezTo>
                      <a:pt x="544" y="720"/>
                      <a:pt x="549" y="715"/>
                      <a:pt x="547" y="710"/>
                    </a:cubicBezTo>
                    <a:cubicBezTo>
                      <a:pt x="552" y="716"/>
                      <a:pt x="547" y="700"/>
                      <a:pt x="552" y="705"/>
                    </a:cubicBezTo>
                    <a:cubicBezTo>
                      <a:pt x="552" y="703"/>
                      <a:pt x="552" y="699"/>
                      <a:pt x="551" y="696"/>
                    </a:cubicBezTo>
                    <a:cubicBezTo>
                      <a:pt x="550" y="694"/>
                      <a:pt x="548" y="692"/>
                      <a:pt x="548" y="690"/>
                    </a:cubicBezTo>
                    <a:cubicBezTo>
                      <a:pt x="548" y="688"/>
                      <a:pt x="549" y="688"/>
                      <a:pt x="550" y="686"/>
                    </a:cubicBezTo>
                    <a:cubicBezTo>
                      <a:pt x="550" y="683"/>
                      <a:pt x="549" y="678"/>
                      <a:pt x="552" y="682"/>
                    </a:cubicBezTo>
                    <a:cubicBezTo>
                      <a:pt x="552" y="678"/>
                      <a:pt x="552" y="674"/>
                      <a:pt x="554" y="670"/>
                    </a:cubicBezTo>
                    <a:cubicBezTo>
                      <a:pt x="555" y="668"/>
                      <a:pt x="554" y="669"/>
                      <a:pt x="554" y="666"/>
                    </a:cubicBezTo>
                    <a:cubicBezTo>
                      <a:pt x="554" y="665"/>
                      <a:pt x="557" y="661"/>
                      <a:pt x="555" y="659"/>
                    </a:cubicBezTo>
                    <a:cubicBezTo>
                      <a:pt x="554" y="658"/>
                      <a:pt x="555" y="658"/>
                      <a:pt x="555" y="655"/>
                    </a:cubicBezTo>
                    <a:cubicBezTo>
                      <a:pt x="555" y="653"/>
                      <a:pt x="555" y="651"/>
                      <a:pt x="555" y="649"/>
                    </a:cubicBezTo>
                    <a:cubicBezTo>
                      <a:pt x="555" y="647"/>
                      <a:pt x="556" y="647"/>
                      <a:pt x="557" y="645"/>
                    </a:cubicBezTo>
                    <a:cubicBezTo>
                      <a:pt x="557" y="640"/>
                      <a:pt x="556" y="635"/>
                      <a:pt x="557" y="630"/>
                    </a:cubicBezTo>
                    <a:cubicBezTo>
                      <a:pt x="557" y="628"/>
                      <a:pt x="558" y="627"/>
                      <a:pt x="558" y="626"/>
                    </a:cubicBezTo>
                    <a:cubicBezTo>
                      <a:pt x="558" y="621"/>
                      <a:pt x="553" y="617"/>
                      <a:pt x="554" y="613"/>
                    </a:cubicBezTo>
                    <a:cubicBezTo>
                      <a:pt x="553" y="611"/>
                      <a:pt x="552" y="613"/>
                      <a:pt x="550" y="613"/>
                    </a:cubicBezTo>
                    <a:cubicBezTo>
                      <a:pt x="548" y="610"/>
                      <a:pt x="543" y="606"/>
                      <a:pt x="540" y="606"/>
                    </a:cubicBezTo>
                    <a:cubicBezTo>
                      <a:pt x="539" y="606"/>
                      <a:pt x="538" y="602"/>
                      <a:pt x="537" y="603"/>
                    </a:cubicBezTo>
                    <a:cubicBezTo>
                      <a:pt x="535" y="605"/>
                      <a:pt x="537" y="603"/>
                      <a:pt x="536" y="602"/>
                    </a:cubicBezTo>
                    <a:cubicBezTo>
                      <a:pt x="534" y="600"/>
                      <a:pt x="529" y="603"/>
                      <a:pt x="533" y="599"/>
                    </a:cubicBezTo>
                    <a:cubicBezTo>
                      <a:pt x="533" y="596"/>
                      <a:pt x="529" y="598"/>
                      <a:pt x="527" y="597"/>
                    </a:cubicBezTo>
                    <a:cubicBezTo>
                      <a:pt x="527" y="597"/>
                      <a:pt x="528" y="595"/>
                      <a:pt x="527" y="595"/>
                    </a:cubicBezTo>
                    <a:cubicBezTo>
                      <a:pt x="527" y="594"/>
                      <a:pt x="525" y="594"/>
                      <a:pt x="524" y="593"/>
                    </a:cubicBezTo>
                    <a:cubicBezTo>
                      <a:pt x="523" y="592"/>
                      <a:pt x="521" y="588"/>
                      <a:pt x="520" y="583"/>
                    </a:cubicBezTo>
                    <a:cubicBezTo>
                      <a:pt x="520" y="582"/>
                      <a:pt x="518" y="583"/>
                      <a:pt x="517" y="582"/>
                    </a:cubicBezTo>
                    <a:cubicBezTo>
                      <a:pt x="516" y="581"/>
                      <a:pt x="517" y="575"/>
                      <a:pt x="515" y="575"/>
                    </a:cubicBezTo>
                    <a:cubicBezTo>
                      <a:pt x="512" y="575"/>
                      <a:pt x="511" y="567"/>
                      <a:pt x="509" y="564"/>
                    </a:cubicBezTo>
                    <a:cubicBezTo>
                      <a:pt x="507" y="562"/>
                      <a:pt x="505" y="559"/>
                      <a:pt x="503" y="555"/>
                    </a:cubicBezTo>
                    <a:cubicBezTo>
                      <a:pt x="503" y="554"/>
                      <a:pt x="501" y="554"/>
                      <a:pt x="501" y="553"/>
                    </a:cubicBezTo>
                    <a:cubicBezTo>
                      <a:pt x="500" y="552"/>
                      <a:pt x="501" y="550"/>
                      <a:pt x="501" y="550"/>
                    </a:cubicBezTo>
                    <a:cubicBezTo>
                      <a:pt x="500" y="548"/>
                      <a:pt x="499" y="549"/>
                      <a:pt x="498" y="548"/>
                    </a:cubicBezTo>
                    <a:cubicBezTo>
                      <a:pt x="498" y="548"/>
                      <a:pt x="496" y="538"/>
                      <a:pt x="495" y="546"/>
                    </a:cubicBezTo>
                    <a:cubicBezTo>
                      <a:pt x="492" y="544"/>
                      <a:pt x="494" y="537"/>
                      <a:pt x="493" y="533"/>
                    </a:cubicBezTo>
                    <a:cubicBezTo>
                      <a:pt x="497" y="533"/>
                      <a:pt x="497" y="529"/>
                      <a:pt x="499" y="527"/>
                    </a:cubicBezTo>
                    <a:cubicBezTo>
                      <a:pt x="500" y="524"/>
                      <a:pt x="496" y="525"/>
                      <a:pt x="495" y="523"/>
                    </a:cubicBezTo>
                    <a:cubicBezTo>
                      <a:pt x="495" y="519"/>
                      <a:pt x="497" y="517"/>
                      <a:pt x="496" y="512"/>
                    </a:cubicBezTo>
                    <a:cubicBezTo>
                      <a:pt x="497" y="511"/>
                      <a:pt x="499" y="510"/>
                      <a:pt x="501" y="510"/>
                    </a:cubicBezTo>
                    <a:cubicBezTo>
                      <a:pt x="501" y="509"/>
                      <a:pt x="500" y="507"/>
                      <a:pt x="501" y="506"/>
                    </a:cubicBezTo>
                    <a:cubicBezTo>
                      <a:pt x="501" y="506"/>
                      <a:pt x="503" y="507"/>
                      <a:pt x="503" y="506"/>
                    </a:cubicBezTo>
                    <a:cubicBezTo>
                      <a:pt x="504" y="506"/>
                      <a:pt x="503" y="505"/>
                      <a:pt x="503" y="505"/>
                    </a:cubicBezTo>
                    <a:cubicBezTo>
                      <a:pt x="504" y="505"/>
                      <a:pt x="507" y="502"/>
                      <a:pt x="506" y="502"/>
                    </a:cubicBezTo>
                    <a:cubicBezTo>
                      <a:pt x="506" y="502"/>
                      <a:pt x="505" y="502"/>
                      <a:pt x="505" y="502"/>
                    </a:cubicBezTo>
                    <a:cubicBezTo>
                      <a:pt x="505" y="502"/>
                      <a:pt x="505" y="500"/>
                      <a:pt x="506" y="501"/>
                    </a:cubicBezTo>
                    <a:cubicBezTo>
                      <a:pt x="509" y="504"/>
                      <a:pt x="507" y="498"/>
                      <a:pt x="510" y="498"/>
                    </a:cubicBezTo>
                    <a:cubicBezTo>
                      <a:pt x="513" y="498"/>
                      <a:pt x="511" y="495"/>
                      <a:pt x="513" y="492"/>
                    </a:cubicBezTo>
                    <a:cubicBezTo>
                      <a:pt x="513" y="493"/>
                      <a:pt x="520" y="487"/>
                      <a:pt x="516" y="484"/>
                    </a:cubicBezTo>
                    <a:cubicBezTo>
                      <a:pt x="514" y="482"/>
                      <a:pt x="516" y="483"/>
                      <a:pt x="516" y="481"/>
                    </a:cubicBezTo>
                    <a:cubicBezTo>
                      <a:pt x="516" y="478"/>
                      <a:pt x="513" y="468"/>
                      <a:pt x="515" y="464"/>
                    </a:cubicBezTo>
                    <a:cubicBezTo>
                      <a:pt x="508" y="465"/>
                      <a:pt x="508" y="460"/>
                      <a:pt x="501" y="461"/>
                    </a:cubicBezTo>
                    <a:cubicBezTo>
                      <a:pt x="498" y="463"/>
                      <a:pt x="501" y="463"/>
                      <a:pt x="499" y="467"/>
                    </a:cubicBezTo>
                    <a:cubicBezTo>
                      <a:pt x="492" y="467"/>
                      <a:pt x="489" y="463"/>
                      <a:pt x="482" y="463"/>
                    </a:cubicBezTo>
                    <a:cubicBezTo>
                      <a:pt x="482" y="460"/>
                      <a:pt x="478" y="461"/>
                      <a:pt x="479" y="457"/>
                    </a:cubicBezTo>
                    <a:cubicBezTo>
                      <a:pt x="478" y="456"/>
                      <a:pt x="475" y="457"/>
                      <a:pt x="474" y="456"/>
                    </a:cubicBezTo>
                    <a:cubicBezTo>
                      <a:pt x="473" y="455"/>
                      <a:pt x="474" y="453"/>
                      <a:pt x="474" y="453"/>
                    </a:cubicBezTo>
                    <a:cubicBezTo>
                      <a:pt x="473" y="452"/>
                      <a:pt x="471" y="453"/>
                      <a:pt x="471" y="453"/>
                    </a:cubicBezTo>
                    <a:cubicBezTo>
                      <a:pt x="470" y="452"/>
                      <a:pt x="471" y="449"/>
                      <a:pt x="468" y="449"/>
                    </a:cubicBezTo>
                    <a:cubicBezTo>
                      <a:pt x="468" y="445"/>
                      <a:pt x="471" y="446"/>
                      <a:pt x="468" y="443"/>
                    </a:cubicBezTo>
                    <a:cubicBezTo>
                      <a:pt x="468" y="442"/>
                      <a:pt x="467" y="442"/>
                      <a:pt x="467" y="443"/>
                    </a:cubicBezTo>
                    <a:cubicBezTo>
                      <a:pt x="465" y="442"/>
                      <a:pt x="464" y="439"/>
                      <a:pt x="460" y="439"/>
                    </a:cubicBezTo>
                    <a:cubicBezTo>
                      <a:pt x="462" y="434"/>
                      <a:pt x="455" y="438"/>
                      <a:pt x="457" y="433"/>
                    </a:cubicBezTo>
                    <a:cubicBezTo>
                      <a:pt x="456" y="433"/>
                      <a:pt x="448" y="433"/>
                      <a:pt x="450" y="433"/>
                    </a:cubicBezTo>
                    <a:cubicBezTo>
                      <a:pt x="448" y="433"/>
                      <a:pt x="450" y="431"/>
                      <a:pt x="449" y="431"/>
                    </a:cubicBezTo>
                    <a:cubicBezTo>
                      <a:pt x="448" y="430"/>
                      <a:pt x="446" y="431"/>
                      <a:pt x="446" y="431"/>
                    </a:cubicBezTo>
                    <a:cubicBezTo>
                      <a:pt x="445" y="430"/>
                      <a:pt x="442" y="428"/>
                      <a:pt x="437" y="429"/>
                    </a:cubicBezTo>
                    <a:cubicBezTo>
                      <a:pt x="439" y="424"/>
                      <a:pt x="434" y="427"/>
                      <a:pt x="432" y="425"/>
                    </a:cubicBezTo>
                    <a:cubicBezTo>
                      <a:pt x="431" y="425"/>
                      <a:pt x="432" y="423"/>
                      <a:pt x="432" y="422"/>
                    </a:cubicBezTo>
                    <a:cubicBezTo>
                      <a:pt x="431" y="422"/>
                      <a:pt x="429" y="423"/>
                      <a:pt x="429" y="422"/>
                    </a:cubicBezTo>
                    <a:cubicBezTo>
                      <a:pt x="429" y="422"/>
                      <a:pt x="429" y="420"/>
                      <a:pt x="429" y="419"/>
                    </a:cubicBezTo>
                    <a:cubicBezTo>
                      <a:pt x="429" y="419"/>
                      <a:pt x="427" y="420"/>
                      <a:pt x="426" y="419"/>
                    </a:cubicBezTo>
                    <a:cubicBezTo>
                      <a:pt x="426" y="419"/>
                      <a:pt x="427" y="417"/>
                      <a:pt x="426" y="416"/>
                    </a:cubicBezTo>
                    <a:cubicBezTo>
                      <a:pt x="425" y="416"/>
                      <a:pt x="425" y="418"/>
                      <a:pt x="425" y="418"/>
                    </a:cubicBezTo>
                    <a:cubicBezTo>
                      <a:pt x="424" y="418"/>
                      <a:pt x="421" y="416"/>
                      <a:pt x="421" y="415"/>
                    </a:cubicBezTo>
                    <a:cubicBezTo>
                      <a:pt x="419" y="417"/>
                      <a:pt x="418" y="415"/>
                      <a:pt x="416" y="415"/>
                    </a:cubicBezTo>
                    <a:cubicBezTo>
                      <a:pt x="414" y="415"/>
                      <a:pt x="412" y="418"/>
                      <a:pt x="409" y="418"/>
                    </a:cubicBezTo>
                    <a:cubicBezTo>
                      <a:pt x="406" y="418"/>
                      <a:pt x="406" y="417"/>
                      <a:pt x="404" y="416"/>
                    </a:cubicBezTo>
                    <a:cubicBezTo>
                      <a:pt x="400" y="416"/>
                      <a:pt x="401" y="419"/>
                      <a:pt x="398" y="416"/>
                    </a:cubicBezTo>
                    <a:cubicBezTo>
                      <a:pt x="396" y="415"/>
                      <a:pt x="395" y="417"/>
                      <a:pt x="391" y="415"/>
                    </a:cubicBezTo>
                    <a:cubicBezTo>
                      <a:pt x="390" y="415"/>
                      <a:pt x="390" y="413"/>
                      <a:pt x="390" y="412"/>
                    </a:cubicBezTo>
                    <a:cubicBezTo>
                      <a:pt x="389" y="412"/>
                      <a:pt x="388" y="412"/>
                      <a:pt x="387" y="412"/>
                    </a:cubicBezTo>
                    <a:cubicBezTo>
                      <a:pt x="385" y="412"/>
                      <a:pt x="379" y="411"/>
                      <a:pt x="383" y="408"/>
                    </a:cubicBezTo>
                    <a:cubicBezTo>
                      <a:pt x="379" y="408"/>
                      <a:pt x="378" y="405"/>
                      <a:pt x="374" y="405"/>
                    </a:cubicBezTo>
                    <a:cubicBezTo>
                      <a:pt x="374" y="404"/>
                      <a:pt x="373" y="403"/>
                      <a:pt x="373" y="401"/>
                    </a:cubicBezTo>
                    <a:cubicBezTo>
                      <a:pt x="367" y="400"/>
                      <a:pt x="365" y="396"/>
                      <a:pt x="359" y="395"/>
                    </a:cubicBezTo>
                    <a:cubicBezTo>
                      <a:pt x="358" y="391"/>
                      <a:pt x="355" y="388"/>
                      <a:pt x="356" y="381"/>
                    </a:cubicBezTo>
                    <a:cubicBezTo>
                      <a:pt x="356" y="376"/>
                      <a:pt x="348" y="379"/>
                      <a:pt x="352" y="373"/>
                    </a:cubicBezTo>
                    <a:cubicBezTo>
                      <a:pt x="350" y="373"/>
                      <a:pt x="349" y="373"/>
                      <a:pt x="349" y="374"/>
                    </a:cubicBezTo>
                    <a:cubicBezTo>
                      <a:pt x="347" y="374"/>
                      <a:pt x="348" y="372"/>
                      <a:pt x="348" y="372"/>
                    </a:cubicBezTo>
                    <a:cubicBezTo>
                      <a:pt x="347" y="370"/>
                      <a:pt x="344" y="370"/>
                      <a:pt x="343" y="367"/>
                    </a:cubicBezTo>
                    <a:cubicBezTo>
                      <a:pt x="343" y="366"/>
                      <a:pt x="341" y="366"/>
                      <a:pt x="339" y="366"/>
                    </a:cubicBezTo>
                    <a:cubicBezTo>
                      <a:pt x="339" y="365"/>
                      <a:pt x="341" y="364"/>
                      <a:pt x="341" y="363"/>
                    </a:cubicBezTo>
                    <a:cubicBezTo>
                      <a:pt x="341" y="363"/>
                      <a:pt x="339" y="360"/>
                      <a:pt x="339" y="360"/>
                    </a:cubicBezTo>
                    <a:cubicBezTo>
                      <a:pt x="339" y="360"/>
                      <a:pt x="337" y="361"/>
                      <a:pt x="336" y="360"/>
                    </a:cubicBezTo>
                    <a:cubicBezTo>
                      <a:pt x="335" y="359"/>
                      <a:pt x="336" y="357"/>
                      <a:pt x="335" y="356"/>
                    </a:cubicBezTo>
                    <a:cubicBezTo>
                      <a:pt x="332" y="353"/>
                      <a:pt x="328" y="352"/>
                      <a:pt x="327" y="346"/>
                    </a:cubicBezTo>
                    <a:cubicBezTo>
                      <a:pt x="324" y="344"/>
                      <a:pt x="324" y="347"/>
                      <a:pt x="321" y="345"/>
                    </a:cubicBezTo>
                    <a:cubicBezTo>
                      <a:pt x="322" y="342"/>
                      <a:pt x="319" y="342"/>
                      <a:pt x="318" y="341"/>
                    </a:cubicBezTo>
                    <a:cubicBezTo>
                      <a:pt x="317" y="338"/>
                      <a:pt x="318" y="334"/>
                      <a:pt x="314" y="334"/>
                    </a:cubicBezTo>
                    <a:cubicBezTo>
                      <a:pt x="315" y="327"/>
                      <a:pt x="311" y="324"/>
                      <a:pt x="307" y="322"/>
                    </a:cubicBezTo>
                    <a:cubicBezTo>
                      <a:pt x="306" y="324"/>
                      <a:pt x="305" y="325"/>
                      <a:pt x="304" y="327"/>
                    </a:cubicBezTo>
                    <a:cubicBezTo>
                      <a:pt x="303" y="330"/>
                      <a:pt x="307" y="331"/>
                      <a:pt x="308" y="332"/>
                    </a:cubicBezTo>
                    <a:cubicBezTo>
                      <a:pt x="309" y="333"/>
                      <a:pt x="308" y="335"/>
                      <a:pt x="308" y="335"/>
                    </a:cubicBezTo>
                    <a:cubicBezTo>
                      <a:pt x="308" y="335"/>
                      <a:pt x="310" y="335"/>
                      <a:pt x="310" y="335"/>
                    </a:cubicBezTo>
                    <a:cubicBezTo>
                      <a:pt x="311" y="337"/>
                      <a:pt x="309" y="341"/>
                      <a:pt x="311" y="341"/>
                    </a:cubicBezTo>
                    <a:cubicBezTo>
                      <a:pt x="313" y="341"/>
                      <a:pt x="312" y="344"/>
                      <a:pt x="314" y="348"/>
                    </a:cubicBezTo>
                    <a:cubicBezTo>
                      <a:pt x="314" y="348"/>
                      <a:pt x="315" y="348"/>
                      <a:pt x="315" y="349"/>
                    </a:cubicBezTo>
                    <a:cubicBezTo>
                      <a:pt x="315" y="352"/>
                      <a:pt x="319" y="351"/>
                      <a:pt x="318" y="356"/>
                    </a:cubicBezTo>
                    <a:cubicBezTo>
                      <a:pt x="318" y="358"/>
                      <a:pt x="321" y="357"/>
                      <a:pt x="322" y="358"/>
                    </a:cubicBezTo>
                    <a:cubicBezTo>
                      <a:pt x="321" y="359"/>
                      <a:pt x="324" y="360"/>
                      <a:pt x="324" y="360"/>
                    </a:cubicBezTo>
                    <a:cubicBezTo>
                      <a:pt x="324" y="362"/>
                      <a:pt x="322" y="363"/>
                      <a:pt x="322" y="363"/>
                    </a:cubicBezTo>
                    <a:cubicBezTo>
                      <a:pt x="323" y="365"/>
                      <a:pt x="327" y="365"/>
                      <a:pt x="325" y="369"/>
                    </a:cubicBezTo>
                    <a:cubicBezTo>
                      <a:pt x="323" y="367"/>
                      <a:pt x="323" y="365"/>
                      <a:pt x="318" y="366"/>
                    </a:cubicBezTo>
                    <a:cubicBezTo>
                      <a:pt x="320" y="360"/>
                      <a:pt x="315" y="362"/>
                      <a:pt x="315" y="358"/>
                    </a:cubicBezTo>
                    <a:cubicBezTo>
                      <a:pt x="315" y="355"/>
                      <a:pt x="313" y="355"/>
                      <a:pt x="311" y="353"/>
                    </a:cubicBezTo>
                    <a:cubicBezTo>
                      <a:pt x="310" y="352"/>
                      <a:pt x="309" y="351"/>
                      <a:pt x="308" y="349"/>
                    </a:cubicBezTo>
                    <a:cubicBezTo>
                      <a:pt x="306" y="349"/>
                      <a:pt x="304" y="348"/>
                      <a:pt x="303" y="346"/>
                    </a:cubicBezTo>
                    <a:cubicBezTo>
                      <a:pt x="303" y="343"/>
                      <a:pt x="304" y="345"/>
                      <a:pt x="306" y="345"/>
                    </a:cubicBezTo>
                    <a:cubicBezTo>
                      <a:pt x="307" y="339"/>
                      <a:pt x="301" y="340"/>
                      <a:pt x="301" y="335"/>
                    </a:cubicBezTo>
                    <a:cubicBezTo>
                      <a:pt x="299" y="334"/>
                      <a:pt x="298" y="332"/>
                      <a:pt x="294" y="332"/>
                    </a:cubicBezTo>
                    <a:cubicBezTo>
                      <a:pt x="295" y="329"/>
                      <a:pt x="297" y="329"/>
                      <a:pt x="294" y="325"/>
                    </a:cubicBezTo>
                    <a:cubicBezTo>
                      <a:pt x="294" y="325"/>
                      <a:pt x="293" y="324"/>
                      <a:pt x="293" y="324"/>
                    </a:cubicBezTo>
                    <a:cubicBezTo>
                      <a:pt x="291" y="321"/>
                      <a:pt x="293" y="316"/>
                      <a:pt x="286" y="317"/>
                    </a:cubicBezTo>
                    <a:cubicBezTo>
                      <a:pt x="287" y="315"/>
                      <a:pt x="287" y="314"/>
                      <a:pt x="286" y="313"/>
                    </a:cubicBezTo>
                    <a:cubicBezTo>
                      <a:pt x="286" y="312"/>
                      <a:pt x="285" y="310"/>
                      <a:pt x="284" y="310"/>
                    </a:cubicBezTo>
                    <a:cubicBezTo>
                      <a:pt x="284" y="310"/>
                      <a:pt x="281" y="310"/>
                      <a:pt x="280" y="310"/>
                    </a:cubicBezTo>
                    <a:cubicBezTo>
                      <a:pt x="279" y="309"/>
                      <a:pt x="283" y="308"/>
                      <a:pt x="283" y="308"/>
                    </a:cubicBezTo>
                    <a:cubicBezTo>
                      <a:pt x="282" y="305"/>
                      <a:pt x="274" y="304"/>
                      <a:pt x="270" y="303"/>
                    </a:cubicBezTo>
                    <a:cubicBezTo>
                      <a:pt x="270" y="302"/>
                      <a:pt x="270" y="301"/>
                      <a:pt x="269" y="300"/>
                    </a:cubicBezTo>
                    <a:cubicBezTo>
                      <a:pt x="268" y="298"/>
                      <a:pt x="267" y="297"/>
                      <a:pt x="266" y="296"/>
                    </a:cubicBezTo>
                    <a:cubicBezTo>
                      <a:pt x="265" y="295"/>
                      <a:pt x="265" y="291"/>
                      <a:pt x="263" y="287"/>
                    </a:cubicBezTo>
                    <a:cubicBezTo>
                      <a:pt x="263" y="287"/>
                      <a:pt x="261" y="287"/>
                      <a:pt x="261" y="286"/>
                    </a:cubicBezTo>
                    <a:cubicBezTo>
                      <a:pt x="260" y="284"/>
                      <a:pt x="261" y="281"/>
                      <a:pt x="258" y="282"/>
                    </a:cubicBezTo>
                    <a:cubicBezTo>
                      <a:pt x="258" y="277"/>
                      <a:pt x="255" y="273"/>
                      <a:pt x="252" y="269"/>
                    </a:cubicBezTo>
                    <a:cubicBezTo>
                      <a:pt x="251" y="268"/>
                      <a:pt x="251" y="264"/>
                      <a:pt x="248" y="265"/>
                    </a:cubicBezTo>
                    <a:cubicBezTo>
                      <a:pt x="250" y="249"/>
                      <a:pt x="248" y="239"/>
                      <a:pt x="248" y="219"/>
                    </a:cubicBezTo>
                    <a:cubicBezTo>
                      <a:pt x="248" y="218"/>
                      <a:pt x="247" y="217"/>
                      <a:pt x="247" y="216"/>
                    </a:cubicBezTo>
                    <a:cubicBezTo>
                      <a:pt x="246" y="215"/>
                      <a:pt x="245" y="214"/>
                      <a:pt x="244" y="213"/>
                    </a:cubicBezTo>
                    <a:cubicBezTo>
                      <a:pt x="243" y="213"/>
                      <a:pt x="243" y="211"/>
                      <a:pt x="241" y="212"/>
                    </a:cubicBezTo>
                    <a:cubicBezTo>
                      <a:pt x="240" y="205"/>
                      <a:pt x="234" y="201"/>
                      <a:pt x="230" y="196"/>
                    </a:cubicBezTo>
                    <a:cubicBezTo>
                      <a:pt x="229" y="196"/>
                      <a:pt x="228" y="195"/>
                      <a:pt x="228" y="193"/>
                    </a:cubicBezTo>
                    <a:cubicBezTo>
                      <a:pt x="229" y="194"/>
                      <a:pt x="232" y="196"/>
                      <a:pt x="233" y="193"/>
                    </a:cubicBezTo>
                    <a:cubicBezTo>
                      <a:pt x="235" y="193"/>
                      <a:pt x="234" y="197"/>
                      <a:pt x="238" y="196"/>
                    </a:cubicBezTo>
                    <a:cubicBezTo>
                      <a:pt x="239" y="197"/>
                      <a:pt x="240" y="199"/>
                      <a:pt x="240" y="202"/>
                    </a:cubicBezTo>
                    <a:cubicBezTo>
                      <a:pt x="247" y="201"/>
                      <a:pt x="248" y="205"/>
                      <a:pt x="252" y="207"/>
                    </a:cubicBezTo>
                    <a:cubicBezTo>
                      <a:pt x="251" y="212"/>
                      <a:pt x="254" y="214"/>
                      <a:pt x="256" y="216"/>
                    </a:cubicBezTo>
                    <a:cubicBezTo>
                      <a:pt x="258" y="216"/>
                      <a:pt x="258" y="213"/>
                      <a:pt x="258" y="212"/>
                    </a:cubicBezTo>
                    <a:cubicBezTo>
                      <a:pt x="258" y="210"/>
                      <a:pt x="255" y="210"/>
                      <a:pt x="255" y="209"/>
                    </a:cubicBezTo>
                    <a:cubicBezTo>
                      <a:pt x="254" y="206"/>
                      <a:pt x="254" y="205"/>
                      <a:pt x="254" y="203"/>
                    </a:cubicBezTo>
                    <a:cubicBezTo>
                      <a:pt x="253" y="203"/>
                      <a:pt x="252" y="202"/>
                      <a:pt x="252" y="202"/>
                    </a:cubicBezTo>
                    <a:cubicBezTo>
                      <a:pt x="252" y="201"/>
                      <a:pt x="253" y="200"/>
                      <a:pt x="254" y="200"/>
                    </a:cubicBezTo>
                    <a:cubicBezTo>
                      <a:pt x="252" y="197"/>
                      <a:pt x="249" y="198"/>
                      <a:pt x="249" y="195"/>
                    </a:cubicBezTo>
                    <a:cubicBezTo>
                      <a:pt x="243" y="196"/>
                      <a:pt x="242" y="190"/>
                      <a:pt x="235" y="191"/>
                    </a:cubicBezTo>
                    <a:cubicBezTo>
                      <a:pt x="237" y="186"/>
                      <a:pt x="231" y="190"/>
                      <a:pt x="233" y="185"/>
                    </a:cubicBezTo>
                    <a:cubicBezTo>
                      <a:pt x="231" y="183"/>
                      <a:pt x="229" y="185"/>
                      <a:pt x="227" y="182"/>
                    </a:cubicBezTo>
                    <a:cubicBezTo>
                      <a:pt x="227" y="181"/>
                      <a:pt x="229" y="181"/>
                      <a:pt x="230" y="181"/>
                    </a:cubicBezTo>
                    <a:cubicBezTo>
                      <a:pt x="232" y="177"/>
                      <a:pt x="225" y="179"/>
                      <a:pt x="226" y="179"/>
                    </a:cubicBezTo>
                    <a:cubicBezTo>
                      <a:pt x="224" y="179"/>
                      <a:pt x="225" y="177"/>
                      <a:pt x="224" y="177"/>
                    </a:cubicBezTo>
                    <a:cubicBezTo>
                      <a:pt x="224" y="176"/>
                      <a:pt x="221" y="177"/>
                      <a:pt x="221" y="177"/>
                    </a:cubicBezTo>
                    <a:cubicBezTo>
                      <a:pt x="221" y="176"/>
                      <a:pt x="223" y="175"/>
                      <a:pt x="223" y="174"/>
                    </a:cubicBezTo>
                    <a:cubicBezTo>
                      <a:pt x="222" y="172"/>
                      <a:pt x="221" y="174"/>
                      <a:pt x="219" y="174"/>
                    </a:cubicBezTo>
                    <a:cubicBezTo>
                      <a:pt x="216" y="172"/>
                      <a:pt x="217" y="168"/>
                      <a:pt x="216" y="167"/>
                    </a:cubicBezTo>
                    <a:cubicBezTo>
                      <a:pt x="215" y="166"/>
                      <a:pt x="214" y="165"/>
                      <a:pt x="212" y="165"/>
                    </a:cubicBezTo>
                    <a:cubicBezTo>
                      <a:pt x="217" y="157"/>
                      <a:pt x="200" y="163"/>
                      <a:pt x="202" y="154"/>
                    </a:cubicBezTo>
                    <a:cubicBezTo>
                      <a:pt x="206" y="154"/>
                      <a:pt x="206" y="154"/>
                      <a:pt x="206" y="154"/>
                    </a:cubicBezTo>
                    <a:cubicBezTo>
                      <a:pt x="206" y="151"/>
                      <a:pt x="200" y="155"/>
                      <a:pt x="202" y="150"/>
                    </a:cubicBezTo>
                    <a:cubicBezTo>
                      <a:pt x="193" y="150"/>
                      <a:pt x="193" y="150"/>
                      <a:pt x="193" y="150"/>
                    </a:cubicBezTo>
                    <a:cubicBezTo>
                      <a:pt x="196" y="148"/>
                      <a:pt x="192" y="146"/>
                      <a:pt x="195" y="146"/>
                    </a:cubicBezTo>
                    <a:cubicBezTo>
                      <a:pt x="195" y="143"/>
                      <a:pt x="191" y="143"/>
                      <a:pt x="192" y="144"/>
                    </a:cubicBezTo>
                    <a:cubicBezTo>
                      <a:pt x="189" y="142"/>
                      <a:pt x="192" y="141"/>
                      <a:pt x="189" y="137"/>
                    </a:cubicBezTo>
                    <a:cubicBezTo>
                      <a:pt x="181" y="137"/>
                      <a:pt x="181" y="137"/>
                      <a:pt x="181" y="137"/>
                    </a:cubicBezTo>
                    <a:cubicBezTo>
                      <a:pt x="181" y="135"/>
                      <a:pt x="183" y="134"/>
                      <a:pt x="183" y="132"/>
                    </a:cubicBezTo>
                    <a:cubicBezTo>
                      <a:pt x="182" y="129"/>
                      <a:pt x="179" y="131"/>
                      <a:pt x="182" y="127"/>
                    </a:cubicBezTo>
                    <a:cubicBezTo>
                      <a:pt x="177" y="128"/>
                      <a:pt x="174" y="130"/>
                      <a:pt x="168" y="129"/>
                    </a:cubicBezTo>
                    <a:cubicBezTo>
                      <a:pt x="168" y="125"/>
                      <a:pt x="165" y="123"/>
                      <a:pt x="161" y="122"/>
                    </a:cubicBezTo>
                    <a:cubicBezTo>
                      <a:pt x="160" y="121"/>
                      <a:pt x="158" y="121"/>
                      <a:pt x="157" y="120"/>
                    </a:cubicBezTo>
                    <a:cubicBezTo>
                      <a:pt x="156" y="120"/>
                      <a:pt x="157" y="118"/>
                      <a:pt x="157" y="118"/>
                    </a:cubicBezTo>
                    <a:cubicBezTo>
                      <a:pt x="156" y="117"/>
                      <a:pt x="153" y="118"/>
                      <a:pt x="154" y="116"/>
                    </a:cubicBezTo>
                    <a:cubicBezTo>
                      <a:pt x="149" y="114"/>
                      <a:pt x="140" y="119"/>
                      <a:pt x="137" y="116"/>
                    </a:cubicBezTo>
                    <a:cubicBezTo>
                      <a:pt x="137" y="116"/>
                      <a:pt x="137" y="115"/>
                      <a:pt x="137" y="115"/>
                    </a:cubicBezTo>
                    <a:cubicBezTo>
                      <a:pt x="136" y="115"/>
                      <a:pt x="134" y="116"/>
                      <a:pt x="134" y="116"/>
                    </a:cubicBezTo>
                    <a:cubicBezTo>
                      <a:pt x="133" y="116"/>
                      <a:pt x="133" y="112"/>
                      <a:pt x="127" y="113"/>
                    </a:cubicBezTo>
                    <a:cubicBezTo>
                      <a:pt x="127" y="110"/>
                      <a:pt x="121" y="111"/>
                      <a:pt x="125" y="108"/>
                    </a:cubicBezTo>
                    <a:cubicBezTo>
                      <a:pt x="123" y="108"/>
                      <a:pt x="123" y="109"/>
                      <a:pt x="122" y="109"/>
                    </a:cubicBezTo>
                    <a:cubicBezTo>
                      <a:pt x="121" y="109"/>
                      <a:pt x="120" y="108"/>
                      <a:pt x="120" y="108"/>
                    </a:cubicBezTo>
                    <a:cubicBezTo>
                      <a:pt x="117" y="108"/>
                      <a:pt x="116" y="111"/>
                      <a:pt x="113" y="109"/>
                    </a:cubicBezTo>
                    <a:cubicBezTo>
                      <a:pt x="110" y="109"/>
                      <a:pt x="113" y="114"/>
                      <a:pt x="112" y="116"/>
                    </a:cubicBezTo>
                    <a:cubicBezTo>
                      <a:pt x="111" y="116"/>
                      <a:pt x="110" y="115"/>
                      <a:pt x="108" y="115"/>
                    </a:cubicBezTo>
                    <a:cubicBezTo>
                      <a:pt x="106" y="115"/>
                      <a:pt x="107" y="117"/>
                      <a:pt x="106" y="118"/>
                    </a:cubicBezTo>
                    <a:cubicBezTo>
                      <a:pt x="105" y="118"/>
                      <a:pt x="100" y="118"/>
                      <a:pt x="98" y="119"/>
                    </a:cubicBezTo>
                    <a:cubicBezTo>
                      <a:pt x="97" y="120"/>
                      <a:pt x="97" y="122"/>
                      <a:pt x="95" y="122"/>
                    </a:cubicBezTo>
                    <a:cubicBezTo>
                      <a:pt x="93" y="122"/>
                      <a:pt x="92" y="120"/>
                      <a:pt x="89" y="120"/>
                    </a:cubicBezTo>
                    <a:cubicBezTo>
                      <a:pt x="92" y="118"/>
                      <a:pt x="95" y="118"/>
                      <a:pt x="94" y="112"/>
                    </a:cubicBezTo>
                    <a:cubicBezTo>
                      <a:pt x="96" y="113"/>
                      <a:pt x="96" y="111"/>
                      <a:pt x="96" y="109"/>
                    </a:cubicBezTo>
                    <a:cubicBezTo>
                      <a:pt x="96" y="108"/>
                      <a:pt x="94" y="108"/>
                      <a:pt x="92" y="108"/>
                    </a:cubicBezTo>
                    <a:cubicBezTo>
                      <a:pt x="90" y="109"/>
                      <a:pt x="91" y="112"/>
                      <a:pt x="88" y="113"/>
                    </a:cubicBezTo>
                    <a:cubicBezTo>
                      <a:pt x="87" y="114"/>
                      <a:pt x="87" y="116"/>
                      <a:pt x="85" y="116"/>
                    </a:cubicBezTo>
                    <a:cubicBezTo>
                      <a:pt x="84" y="116"/>
                      <a:pt x="84" y="120"/>
                      <a:pt x="81" y="119"/>
                    </a:cubicBezTo>
                    <a:cubicBezTo>
                      <a:pt x="82" y="121"/>
                      <a:pt x="80" y="122"/>
                      <a:pt x="78" y="122"/>
                    </a:cubicBezTo>
                    <a:cubicBezTo>
                      <a:pt x="78" y="127"/>
                      <a:pt x="78" y="127"/>
                      <a:pt x="78" y="127"/>
                    </a:cubicBezTo>
                    <a:cubicBezTo>
                      <a:pt x="74" y="129"/>
                      <a:pt x="73" y="133"/>
                      <a:pt x="70" y="136"/>
                    </a:cubicBezTo>
                    <a:cubicBezTo>
                      <a:pt x="69" y="136"/>
                      <a:pt x="68" y="135"/>
                      <a:pt x="67" y="136"/>
                    </a:cubicBezTo>
                    <a:cubicBezTo>
                      <a:pt x="67" y="136"/>
                      <a:pt x="68" y="138"/>
                      <a:pt x="67" y="139"/>
                    </a:cubicBezTo>
                    <a:cubicBezTo>
                      <a:pt x="67" y="139"/>
                      <a:pt x="61" y="139"/>
                      <a:pt x="63" y="140"/>
                    </a:cubicBezTo>
                    <a:cubicBezTo>
                      <a:pt x="65" y="142"/>
                      <a:pt x="59" y="142"/>
                      <a:pt x="57" y="144"/>
                    </a:cubicBezTo>
                    <a:cubicBezTo>
                      <a:pt x="57" y="145"/>
                      <a:pt x="55" y="149"/>
                      <a:pt x="54" y="149"/>
                    </a:cubicBezTo>
                    <a:cubicBezTo>
                      <a:pt x="53" y="147"/>
                      <a:pt x="53" y="148"/>
                      <a:pt x="53" y="150"/>
                    </a:cubicBezTo>
                    <a:cubicBezTo>
                      <a:pt x="47" y="150"/>
                      <a:pt x="47" y="150"/>
                      <a:pt x="47" y="150"/>
                    </a:cubicBezTo>
                    <a:cubicBezTo>
                      <a:pt x="44" y="152"/>
                      <a:pt x="50" y="152"/>
                      <a:pt x="43" y="153"/>
                    </a:cubicBezTo>
                    <a:cubicBezTo>
                      <a:pt x="40" y="153"/>
                      <a:pt x="38" y="153"/>
                      <a:pt x="35" y="154"/>
                    </a:cubicBezTo>
                    <a:cubicBezTo>
                      <a:pt x="33" y="155"/>
                      <a:pt x="32" y="159"/>
                      <a:pt x="29" y="157"/>
                    </a:cubicBezTo>
                    <a:cubicBezTo>
                      <a:pt x="29" y="153"/>
                      <a:pt x="33" y="154"/>
                      <a:pt x="36" y="153"/>
                    </a:cubicBezTo>
                    <a:cubicBezTo>
                      <a:pt x="37" y="152"/>
                      <a:pt x="38" y="153"/>
                      <a:pt x="38" y="151"/>
                    </a:cubicBezTo>
                    <a:cubicBezTo>
                      <a:pt x="38" y="149"/>
                      <a:pt x="41" y="150"/>
                      <a:pt x="43" y="150"/>
                    </a:cubicBezTo>
                    <a:cubicBezTo>
                      <a:pt x="45" y="150"/>
                      <a:pt x="44" y="147"/>
                      <a:pt x="45" y="146"/>
                    </a:cubicBezTo>
                    <a:cubicBezTo>
                      <a:pt x="45" y="145"/>
                      <a:pt x="46" y="148"/>
                      <a:pt x="49" y="144"/>
                    </a:cubicBezTo>
                    <a:cubicBezTo>
                      <a:pt x="49" y="144"/>
                      <a:pt x="50" y="145"/>
                      <a:pt x="50" y="143"/>
                    </a:cubicBezTo>
                    <a:cubicBezTo>
                      <a:pt x="50" y="141"/>
                      <a:pt x="54" y="142"/>
                      <a:pt x="56" y="140"/>
                    </a:cubicBezTo>
                    <a:cubicBezTo>
                      <a:pt x="56" y="133"/>
                      <a:pt x="56" y="133"/>
                      <a:pt x="56" y="133"/>
                    </a:cubicBezTo>
                    <a:cubicBezTo>
                      <a:pt x="60" y="138"/>
                      <a:pt x="56" y="129"/>
                      <a:pt x="61" y="130"/>
                    </a:cubicBezTo>
                    <a:cubicBezTo>
                      <a:pt x="62" y="127"/>
                      <a:pt x="55" y="131"/>
                      <a:pt x="57" y="126"/>
                    </a:cubicBezTo>
                    <a:cubicBezTo>
                      <a:pt x="56" y="129"/>
                      <a:pt x="47" y="125"/>
                      <a:pt x="46" y="129"/>
                    </a:cubicBezTo>
                    <a:cubicBezTo>
                      <a:pt x="44" y="129"/>
                      <a:pt x="45" y="127"/>
                      <a:pt x="45" y="126"/>
                    </a:cubicBezTo>
                    <a:cubicBezTo>
                      <a:pt x="43" y="125"/>
                      <a:pt x="39" y="127"/>
                      <a:pt x="36" y="126"/>
                    </a:cubicBezTo>
                    <a:cubicBezTo>
                      <a:pt x="38" y="123"/>
                      <a:pt x="34" y="124"/>
                      <a:pt x="33" y="123"/>
                    </a:cubicBezTo>
                    <a:cubicBezTo>
                      <a:pt x="33" y="122"/>
                      <a:pt x="35" y="121"/>
                      <a:pt x="35" y="122"/>
                    </a:cubicBezTo>
                    <a:cubicBezTo>
                      <a:pt x="32" y="118"/>
                      <a:pt x="30" y="119"/>
                      <a:pt x="28" y="115"/>
                    </a:cubicBezTo>
                    <a:cubicBezTo>
                      <a:pt x="26" y="117"/>
                      <a:pt x="22" y="116"/>
                      <a:pt x="18" y="116"/>
                    </a:cubicBezTo>
                    <a:cubicBezTo>
                      <a:pt x="18" y="115"/>
                      <a:pt x="18" y="114"/>
                      <a:pt x="19" y="113"/>
                    </a:cubicBezTo>
                    <a:cubicBezTo>
                      <a:pt x="18" y="111"/>
                      <a:pt x="14" y="112"/>
                      <a:pt x="15" y="106"/>
                    </a:cubicBezTo>
                    <a:cubicBezTo>
                      <a:pt x="15" y="105"/>
                      <a:pt x="13" y="103"/>
                      <a:pt x="12" y="105"/>
                    </a:cubicBezTo>
                    <a:cubicBezTo>
                      <a:pt x="9" y="105"/>
                      <a:pt x="12" y="101"/>
                      <a:pt x="12" y="99"/>
                    </a:cubicBezTo>
                    <a:cubicBezTo>
                      <a:pt x="13" y="99"/>
                      <a:pt x="12" y="97"/>
                      <a:pt x="12" y="97"/>
                    </a:cubicBezTo>
                    <a:cubicBezTo>
                      <a:pt x="13" y="96"/>
                      <a:pt x="15" y="97"/>
                      <a:pt x="15" y="97"/>
                    </a:cubicBezTo>
                    <a:cubicBezTo>
                      <a:pt x="16" y="95"/>
                      <a:pt x="15" y="93"/>
                      <a:pt x="17" y="92"/>
                    </a:cubicBezTo>
                    <a:cubicBezTo>
                      <a:pt x="20" y="92"/>
                      <a:pt x="25" y="92"/>
                      <a:pt x="28" y="90"/>
                    </a:cubicBezTo>
                    <a:cubicBezTo>
                      <a:pt x="29" y="89"/>
                      <a:pt x="31" y="89"/>
                      <a:pt x="33" y="88"/>
                    </a:cubicBezTo>
                    <a:cubicBezTo>
                      <a:pt x="36" y="87"/>
                      <a:pt x="31" y="84"/>
                      <a:pt x="39" y="85"/>
                    </a:cubicBezTo>
                    <a:cubicBezTo>
                      <a:pt x="38" y="82"/>
                      <a:pt x="38" y="79"/>
                      <a:pt x="36" y="74"/>
                    </a:cubicBezTo>
                    <a:cubicBezTo>
                      <a:pt x="33" y="71"/>
                      <a:pt x="26" y="79"/>
                      <a:pt x="22" y="76"/>
                    </a:cubicBezTo>
                    <a:cubicBezTo>
                      <a:pt x="20" y="73"/>
                      <a:pt x="22" y="77"/>
                      <a:pt x="17" y="77"/>
                    </a:cubicBezTo>
                    <a:cubicBezTo>
                      <a:pt x="15" y="75"/>
                      <a:pt x="10" y="76"/>
                      <a:pt x="7" y="74"/>
                    </a:cubicBezTo>
                    <a:cubicBezTo>
                      <a:pt x="6" y="74"/>
                      <a:pt x="9" y="72"/>
                      <a:pt x="7" y="71"/>
                    </a:cubicBezTo>
                    <a:cubicBezTo>
                      <a:pt x="4" y="71"/>
                      <a:pt x="1" y="70"/>
                      <a:pt x="1" y="66"/>
                    </a:cubicBezTo>
                    <a:cubicBezTo>
                      <a:pt x="10" y="67"/>
                      <a:pt x="0" y="62"/>
                      <a:pt x="10" y="63"/>
                    </a:cubicBezTo>
                    <a:cubicBezTo>
                      <a:pt x="11" y="63"/>
                      <a:pt x="10" y="62"/>
                      <a:pt x="10" y="62"/>
                    </a:cubicBezTo>
                    <a:cubicBezTo>
                      <a:pt x="10" y="59"/>
                      <a:pt x="12" y="62"/>
                      <a:pt x="12" y="62"/>
                    </a:cubicBezTo>
                    <a:cubicBezTo>
                      <a:pt x="15" y="61"/>
                      <a:pt x="15" y="60"/>
                      <a:pt x="18" y="60"/>
                    </a:cubicBezTo>
                    <a:cubicBezTo>
                      <a:pt x="19" y="60"/>
                      <a:pt x="19" y="63"/>
                      <a:pt x="21" y="63"/>
                    </a:cubicBezTo>
                    <a:cubicBezTo>
                      <a:pt x="24" y="64"/>
                      <a:pt x="27" y="62"/>
                      <a:pt x="31" y="63"/>
                    </a:cubicBezTo>
                    <a:cubicBezTo>
                      <a:pt x="33" y="63"/>
                      <a:pt x="33" y="64"/>
                      <a:pt x="35" y="63"/>
                    </a:cubicBezTo>
                    <a:cubicBezTo>
                      <a:pt x="37" y="62"/>
                      <a:pt x="35" y="62"/>
                      <a:pt x="35" y="60"/>
                    </a:cubicBezTo>
                    <a:cubicBezTo>
                      <a:pt x="36" y="60"/>
                      <a:pt x="37" y="60"/>
                      <a:pt x="38" y="59"/>
                    </a:cubicBezTo>
                    <a:cubicBezTo>
                      <a:pt x="38" y="55"/>
                      <a:pt x="31" y="60"/>
                      <a:pt x="33" y="55"/>
                    </a:cubicBezTo>
                    <a:cubicBezTo>
                      <a:pt x="29" y="54"/>
                      <a:pt x="26" y="52"/>
                      <a:pt x="22" y="52"/>
                    </a:cubicBezTo>
                    <a:cubicBezTo>
                      <a:pt x="24" y="49"/>
                      <a:pt x="24" y="50"/>
                      <a:pt x="21" y="48"/>
                    </a:cubicBezTo>
                    <a:cubicBezTo>
                      <a:pt x="20" y="47"/>
                      <a:pt x="20" y="46"/>
                      <a:pt x="19" y="46"/>
                    </a:cubicBezTo>
                    <a:cubicBezTo>
                      <a:pt x="18" y="45"/>
                      <a:pt x="15" y="46"/>
                      <a:pt x="14" y="45"/>
                    </a:cubicBezTo>
                    <a:cubicBezTo>
                      <a:pt x="14" y="45"/>
                      <a:pt x="17" y="40"/>
                      <a:pt x="14" y="41"/>
                    </a:cubicBezTo>
                    <a:cubicBezTo>
                      <a:pt x="13" y="41"/>
                      <a:pt x="14" y="42"/>
                      <a:pt x="12" y="42"/>
                    </a:cubicBezTo>
                    <a:cubicBezTo>
                      <a:pt x="11" y="42"/>
                      <a:pt x="10" y="40"/>
                      <a:pt x="8" y="41"/>
                    </a:cubicBezTo>
                    <a:cubicBezTo>
                      <a:pt x="11" y="37"/>
                      <a:pt x="17" y="36"/>
                      <a:pt x="22" y="34"/>
                    </a:cubicBezTo>
                    <a:cubicBezTo>
                      <a:pt x="21" y="28"/>
                      <a:pt x="26" y="29"/>
                      <a:pt x="28" y="26"/>
                    </a:cubicBezTo>
                    <a:cubicBezTo>
                      <a:pt x="29" y="25"/>
                      <a:pt x="27" y="22"/>
                      <a:pt x="29" y="21"/>
                    </a:cubicBezTo>
                    <a:cubicBezTo>
                      <a:pt x="33" y="24"/>
                      <a:pt x="33" y="22"/>
                      <a:pt x="39" y="22"/>
                    </a:cubicBezTo>
                    <a:cubicBezTo>
                      <a:pt x="42" y="18"/>
                      <a:pt x="46" y="15"/>
                      <a:pt x="54" y="17"/>
                    </a:cubicBezTo>
                    <a:cubicBezTo>
                      <a:pt x="56" y="17"/>
                      <a:pt x="55" y="14"/>
                      <a:pt x="56" y="14"/>
                    </a:cubicBezTo>
                    <a:cubicBezTo>
                      <a:pt x="58" y="13"/>
                      <a:pt x="64" y="15"/>
                      <a:pt x="64" y="11"/>
                    </a:cubicBezTo>
                    <a:cubicBezTo>
                      <a:pt x="66" y="11"/>
                      <a:pt x="66" y="14"/>
                      <a:pt x="67" y="14"/>
                    </a:cubicBezTo>
                    <a:cubicBezTo>
                      <a:pt x="69" y="15"/>
                      <a:pt x="72" y="13"/>
                      <a:pt x="71" y="17"/>
                    </a:cubicBezTo>
                    <a:cubicBezTo>
                      <a:pt x="89" y="17"/>
                      <a:pt x="89" y="17"/>
                      <a:pt x="89" y="17"/>
                    </a:cubicBezTo>
                    <a:cubicBezTo>
                      <a:pt x="84" y="22"/>
                      <a:pt x="99" y="14"/>
                      <a:pt x="94" y="21"/>
                    </a:cubicBezTo>
                    <a:cubicBezTo>
                      <a:pt x="97" y="21"/>
                      <a:pt x="99" y="21"/>
                      <a:pt x="99" y="18"/>
                    </a:cubicBezTo>
                    <a:cubicBezTo>
                      <a:pt x="102" y="21"/>
                      <a:pt x="108" y="20"/>
                      <a:pt x="112" y="21"/>
                    </a:cubicBezTo>
                    <a:cubicBezTo>
                      <a:pt x="112" y="21"/>
                      <a:pt x="112" y="22"/>
                      <a:pt x="113" y="22"/>
                    </a:cubicBezTo>
                    <a:cubicBezTo>
                      <a:pt x="114" y="22"/>
                      <a:pt x="115" y="23"/>
                      <a:pt x="116" y="24"/>
                    </a:cubicBezTo>
                    <a:cubicBezTo>
                      <a:pt x="120" y="24"/>
                      <a:pt x="121" y="21"/>
                      <a:pt x="123" y="24"/>
                    </a:cubicBezTo>
                    <a:cubicBezTo>
                      <a:pt x="124" y="24"/>
                      <a:pt x="140" y="24"/>
                      <a:pt x="141" y="25"/>
                    </a:cubicBezTo>
                    <a:cubicBezTo>
                      <a:pt x="143" y="26"/>
                      <a:pt x="152" y="27"/>
                      <a:pt x="157" y="28"/>
                    </a:cubicBezTo>
                    <a:cubicBezTo>
                      <a:pt x="158" y="30"/>
                      <a:pt x="161" y="31"/>
                      <a:pt x="161" y="34"/>
                    </a:cubicBezTo>
                    <a:cubicBezTo>
                      <a:pt x="166" y="34"/>
                      <a:pt x="168" y="37"/>
                      <a:pt x="172" y="35"/>
                    </a:cubicBezTo>
                    <a:cubicBezTo>
                      <a:pt x="173" y="39"/>
                      <a:pt x="179" y="37"/>
                      <a:pt x="183" y="38"/>
                    </a:cubicBezTo>
                    <a:cubicBezTo>
                      <a:pt x="183" y="36"/>
                      <a:pt x="182" y="37"/>
                      <a:pt x="181" y="36"/>
                    </a:cubicBezTo>
                    <a:cubicBezTo>
                      <a:pt x="183" y="33"/>
                      <a:pt x="187" y="30"/>
                      <a:pt x="192" y="29"/>
                    </a:cubicBezTo>
                    <a:cubicBezTo>
                      <a:pt x="191" y="32"/>
                      <a:pt x="193" y="32"/>
                      <a:pt x="193" y="31"/>
                    </a:cubicBezTo>
                    <a:cubicBezTo>
                      <a:pt x="195" y="31"/>
                      <a:pt x="194" y="33"/>
                      <a:pt x="196" y="34"/>
                    </a:cubicBezTo>
                    <a:cubicBezTo>
                      <a:pt x="199" y="34"/>
                      <a:pt x="199" y="32"/>
                      <a:pt x="199" y="29"/>
                    </a:cubicBezTo>
                    <a:cubicBezTo>
                      <a:pt x="202" y="29"/>
                      <a:pt x="203" y="30"/>
                      <a:pt x="205" y="31"/>
                    </a:cubicBezTo>
                    <a:cubicBezTo>
                      <a:pt x="206" y="29"/>
                      <a:pt x="204" y="28"/>
                      <a:pt x="207" y="25"/>
                    </a:cubicBezTo>
                    <a:cubicBezTo>
                      <a:pt x="210" y="25"/>
                      <a:pt x="211" y="27"/>
                      <a:pt x="212" y="25"/>
                    </a:cubicBezTo>
                    <a:cubicBezTo>
                      <a:pt x="214" y="26"/>
                      <a:pt x="212" y="28"/>
                      <a:pt x="210" y="28"/>
                    </a:cubicBezTo>
                    <a:cubicBezTo>
                      <a:pt x="212" y="32"/>
                      <a:pt x="221" y="24"/>
                      <a:pt x="224" y="29"/>
                    </a:cubicBezTo>
                    <a:cubicBezTo>
                      <a:pt x="229" y="30"/>
                      <a:pt x="221" y="25"/>
                      <a:pt x="226" y="25"/>
                    </a:cubicBezTo>
                    <a:cubicBezTo>
                      <a:pt x="226" y="23"/>
                      <a:pt x="227" y="22"/>
                      <a:pt x="230" y="22"/>
                    </a:cubicBezTo>
                    <a:cubicBezTo>
                      <a:pt x="230" y="26"/>
                      <a:pt x="230" y="26"/>
                      <a:pt x="230" y="26"/>
                    </a:cubicBezTo>
                    <a:cubicBezTo>
                      <a:pt x="233" y="23"/>
                      <a:pt x="234" y="29"/>
                      <a:pt x="237" y="29"/>
                    </a:cubicBezTo>
                    <a:cubicBezTo>
                      <a:pt x="241" y="30"/>
                      <a:pt x="244" y="29"/>
                      <a:pt x="245" y="26"/>
                    </a:cubicBezTo>
                    <a:cubicBezTo>
                      <a:pt x="247" y="28"/>
                      <a:pt x="251" y="28"/>
                      <a:pt x="249" y="32"/>
                    </a:cubicBezTo>
                    <a:cubicBezTo>
                      <a:pt x="253" y="31"/>
                      <a:pt x="256" y="30"/>
                      <a:pt x="256" y="26"/>
                    </a:cubicBezTo>
                    <a:cubicBezTo>
                      <a:pt x="260" y="29"/>
                      <a:pt x="262" y="25"/>
                      <a:pt x="265" y="29"/>
                    </a:cubicBezTo>
                    <a:cubicBezTo>
                      <a:pt x="275" y="29"/>
                      <a:pt x="275" y="29"/>
                      <a:pt x="275" y="29"/>
                    </a:cubicBezTo>
                    <a:cubicBezTo>
                      <a:pt x="275" y="30"/>
                      <a:pt x="273" y="32"/>
                      <a:pt x="273" y="32"/>
                    </a:cubicBezTo>
                    <a:cubicBezTo>
                      <a:pt x="273" y="32"/>
                      <a:pt x="277" y="34"/>
                      <a:pt x="276" y="34"/>
                    </a:cubicBezTo>
                    <a:cubicBezTo>
                      <a:pt x="277" y="34"/>
                      <a:pt x="278" y="32"/>
                      <a:pt x="280" y="32"/>
                    </a:cubicBezTo>
                    <a:cubicBezTo>
                      <a:pt x="281" y="32"/>
                      <a:pt x="280" y="35"/>
                      <a:pt x="280" y="35"/>
                    </a:cubicBezTo>
                    <a:cubicBezTo>
                      <a:pt x="284" y="37"/>
                      <a:pt x="290" y="34"/>
                      <a:pt x="294" y="35"/>
                    </a:cubicBezTo>
                    <a:cubicBezTo>
                      <a:pt x="295" y="37"/>
                      <a:pt x="297" y="36"/>
                      <a:pt x="299" y="36"/>
                    </a:cubicBezTo>
                    <a:cubicBezTo>
                      <a:pt x="296" y="41"/>
                      <a:pt x="303" y="37"/>
                      <a:pt x="303" y="41"/>
                    </a:cubicBezTo>
                    <a:cubicBezTo>
                      <a:pt x="303" y="44"/>
                      <a:pt x="300" y="42"/>
                      <a:pt x="300" y="45"/>
                    </a:cubicBezTo>
                    <a:cubicBezTo>
                      <a:pt x="300" y="47"/>
                      <a:pt x="301" y="47"/>
                      <a:pt x="301" y="49"/>
                    </a:cubicBezTo>
                    <a:cubicBezTo>
                      <a:pt x="316" y="48"/>
                      <a:pt x="329" y="47"/>
                      <a:pt x="341" y="52"/>
                    </a:cubicBezTo>
                    <a:cubicBezTo>
                      <a:pt x="340" y="53"/>
                      <a:pt x="339" y="54"/>
                      <a:pt x="339" y="56"/>
                    </a:cubicBezTo>
                    <a:cubicBezTo>
                      <a:pt x="342" y="56"/>
                      <a:pt x="342" y="54"/>
                      <a:pt x="345" y="55"/>
                    </a:cubicBezTo>
                    <a:cubicBezTo>
                      <a:pt x="344" y="50"/>
                      <a:pt x="345" y="51"/>
                      <a:pt x="343" y="46"/>
                    </a:cubicBezTo>
                    <a:cubicBezTo>
                      <a:pt x="344" y="44"/>
                      <a:pt x="355" y="44"/>
                      <a:pt x="352" y="42"/>
                    </a:cubicBezTo>
                    <a:cubicBezTo>
                      <a:pt x="353" y="39"/>
                      <a:pt x="354" y="42"/>
                      <a:pt x="356" y="42"/>
                    </a:cubicBezTo>
                    <a:cubicBezTo>
                      <a:pt x="356" y="43"/>
                      <a:pt x="359" y="43"/>
                      <a:pt x="359" y="45"/>
                    </a:cubicBezTo>
                    <a:cubicBezTo>
                      <a:pt x="364" y="46"/>
                      <a:pt x="368" y="43"/>
                      <a:pt x="373" y="45"/>
                    </a:cubicBezTo>
                    <a:cubicBezTo>
                      <a:pt x="373" y="45"/>
                      <a:pt x="373" y="46"/>
                      <a:pt x="374" y="46"/>
                    </a:cubicBezTo>
                    <a:cubicBezTo>
                      <a:pt x="375" y="46"/>
                      <a:pt x="376" y="47"/>
                      <a:pt x="377" y="48"/>
                    </a:cubicBezTo>
                    <a:cubicBezTo>
                      <a:pt x="382" y="48"/>
                      <a:pt x="387" y="45"/>
                      <a:pt x="394" y="46"/>
                    </a:cubicBezTo>
                    <a:cubicBezTo>
                      <a:pt x="398" y="43"/>
                      <a:pt x="397" y="41"/>
                      <a:pt x="398" y="38"/>
                    </a:cubicBezTo>
                    <a:cubicBezTo>
                      <a:pt x="397" y="33"/>
                      <a:pt x="393" y="35"/>
                      <a:pt x="393" y="34"/>
                    </a:cubicBezTo>
                    <a:cubicBezTo>
                      <a:pt x="393" y="26"/>
                      <a:pt x="406" y="30"/>
                      <a:pt x="409" y="32"/>
                    </a:cubicBezTo>
                    <a:cubicBezTo>
                      <a:pt x="409" y="34"/>
                      <a:pt x="408" y="35"/>
                      <a:pt x="405" y="35"/>
                    </a:cubicBezTo>
                    <a:cubicBezTo>
                      <a:pt x="408" y="38"/>
                      <a:pt x="405" y="39"/>
                      <a:pt x="404" y="41"/>
                    </a:cubicBezTo>
                    <a:cubicBezTo>
                      <a:pt x="403" y="44"/>
                      <a:pt x="406" y="43"/>
                      <a:pt x="408" y="43"/>
                    </a:cubicBezTo>
                    <a:cubicBezTo>
                      <a:pt x="406" y="48"/>
                      <a:pt x="409" y="48"/>
                      <a:pt x="407" y="52"/>
                    </a:cubicBezTo>
                    <a:cubicBezTo>
                      <a:pt x="411" y="54"/>
                      <a:pt x="413" y="45"/>
                      <a:pt x="412" y="46"/>
                    </a:cubicBezTo>
                    <a:cubicBezTo>
                      <a:pt x="413" y="46"/>
                      <a:pt x="416" y="50"/>
                      <a:pt x="415" y="43"/>
                    </a:cubicBezTo>
                    <a:cubicBezTo>
                      <a:pt x="421" y="44"/>
                      <a:pt x="420" y="38"/>
                      <a:pt x="423" y="36"/>
                    </a:cubicBezTo>
                    <a:cubicBezTo>
                      <a:pt x="422" y="32"/>
                      <a:pt x="419" y="29"/>
                      <a:pt x="414" y="29"/>
                    </a:cubicBezTo>
                    <a:cubicBezTo>
                      <a:pt x="416" y="27"/>
                      <a:pt x="411" y="24"/>
                      <a:pt x="407" y="22"/>
                    </a:cubicBezTo>
                    <a:cubicBezTo>
                      <a:pt x="407" y="20"/>
                      <a:pt x="407" y="18"/>
                      <a:pt x="405" y="18"/>
                    </a:cubicBezTo>
                    <a:cubicBezTo>
                      <a:pt x="405" y="15"/>
                      <a:pt x="409" y="14"/>
                      <a:pt x="409" y="11"/>
                    </a:cubicBezTo>
                    <a:cubicBezTo>
                      <a:pt x="409" y="10"/>
                      <a:pt x="413" y="9"/>
                      <a:pt x="412" y="8"/>
                    </a:cubicBezTo>
                    <a:cubicBezTo>
                      <a:pt x="408" y="5"/>
                      <a:pt x="417" y="9"/>
                      <a:pt x="414" y="5"/>
                    </a:cubicBezTo>
                    <a:cubicBezTo>
                      <a:pt x="414" y="0"/>
                      <a:pt x="417" y="7"/>
                      <a:pt x="418" y="7"/>
                    </a:cubicBezTo>
                    <a:cubicBezTo>
                      <a:pt x="419" y="7"/>
                      <a:pt x="422" y="6"/>
                      <a:pt x="423" y="7"/>
                    </a:cubicBezTo>
                    <a:cubicBezTo>
                      <a:pt x="424" y="7"/>
                      <a:pt x="421" y="9"/>
                      <a:pt x="422" y="10"/>
                    </a:cubicBezTo>
                    <a:cubicBezTo>
                      <a:pt x="423" y="10"/>
                      <a:pt x="426" y="9"/>
                      <a:pt x="426" y="10"/>
                    </a:cubicBezTo>
                    <a:cubicBezTo>
                      <a:pt x="427" y="10"/>
                      <a:pt x="425" y="13"/>
                      <a:pt x="426" y="14"/>
                    </a:cubicBezTo>
                    <a:cubicBezTo>
                      <a:pt x="426" y="14"/>
                      <a:pt x="429" y="14"/>
                      <a:pt x="429" y="14"/>
                    </a:cubicBezTo>
                    <a:cubicBezTo>
                      <a:pt x="430" y="17"/>
                      <a:pt x="427" y="16"/>
                      <a:pt x="429" y="19"/>
                    </a:cubicBezTo>
                    <a:cubicBezTo>
                      <a:pt x="430" y="20"/>
                      <a:pt x="431" y="21"/>
                      <a:pt x="430" y="22"/>
                    </a:cubicBezTo>
                    <a:cubicBezTo>
                      <a:pt x="430" y="22"/>
                      <a:pt x="429" y="23"/>
                      <a:pt x="429" y="24"/>
                    </a:cubicBezTo>
                    <a:cubicBezTo>
                      <a:pt x="429" y="26"/>
                      <a:pt x="428" y="26"/>
                      <a:pt x="428" y="28"/>
                    </a:cubicBezTo>
                    <a:cubicBezTo>
                      <a:pt x="427" y="30"/>
                      <a:pt x="437" y="31"/>
                      <a:pt x="435" y="26"/>
                    </a:cubicBezTo>
                    <a:cubicBezTo>
                      <a:pt x="437" y="26"/>
                      <a:pt x="436" y="30"/>
                      <a:pt x="440" y="29"/>
                    </a:cubicBezTo>
                    <a:cubicBezTo>
                      <a:pt x="438" y="32"/>
                      <a:pt x="441" y="32"/>
                      <a:pt x="440" y="36"/>
                    </a:cubicBezTo>
                    <a:cubicBezTo>
                      <a:pt x="446" y="37"/>
                      <a:pt x="445" y="32"/>
                      <a:pt x="450" y="35"/>
                    </a:cubicBezTo>
                    <a:cubicBezTo>
                      <a:pt x="451" y="35"/>
                      <a:pt x="451" y="34"/>
                      <a:pt x="451" y="34"/>
                    </a:cubicBezTo>
                    <a:cubicBezTo>
                      <a:pt x="455" y="34"/>
                      <a:pt x="450" y="35"/>
                      <a:pt x="453" y="38"/>
                    </a:cubicBezTo>
                    <a:cubicBezTo>
                      <a:pt x="453" y="38"/>
                      <a:pt x="456" y="39"/>
                      <a:pt x="456" y="39"/>
                    </a:cubicBezTo>
                    <a:cubicBezTo>
                      <a:pt x="456" y="42"/>
                      <a:pt x="451" y="43"/>
                      <a:pt x="453" y="48"/>
                    </a:cubicBezTo>
                    <a:moveTo>
                      <a:pt x="286" y="63"/>
                    </a:moveTo>
                    <a:cubicBezTo>
                      <a:pt x="285" y="61"/>
                      <a:pt x="288" y="59"/>
                      <a:pt x="286" y="59"/>
                    </a:cubicBezTo>
                    <a:cubicBezTo>
                      <a:pt x="286" y="60"/>
                      <a:pt x="286" y="60"/>
                      <a:pt x="284" y="60"/>
                    </a:cubicBezTo>
                    <a:cubicBezTo>
                      <a:pt x="284" y="58"/>
                      <a:pt x="285" y="56"/>
                      <a:pt x="283" y="56"/>
                    </a:cubicBezTo>
                    <a:cubicBezTo>
                      <a:pt x="281" y="58"/>
                      <a:pt x="275" y="63"/>
                      <a:pt x="272" y="59"/>
                    </a:cubicBezTo>
                    <a:cubicBezTo>
                      <a:pt x="271" y="55"/>
                      <a:pt x="278" y="60"/>
                      <a:pt x="276" y="55"/>
                    </a:cubicBezTo>
                    <a:cubicBezTo>
                      <a:pt x="275" y="54"/>
                      <a:pt x="273" y="55"/>
                      <a:pt x="273" y="53"/>
                    </a:cubicBezTo>
                    <a:cubicBezTo>
                      <a:pt x="271" y="52"/>
                      <a:pt x="270" y="55"/>
                      <a:pt x="268" y="56"/>
                    </a:cubicBezTo>
                    <a:cubicBezTo>
                      <a:pt x="265" y="57"/>
                      <a:pt x="261" y="56"/>
                      <a:pt x="258" y="57"/>
                    </a:cubicBezTo>
                    <a:cubicBezTo>
                      <a:pt x="258" y="57"/>
                      <a:pt x="257" y="58"/>
                      <a:pt x="256" y="59"/>
                    </a:cubicBezTo>
                    <a:cubicBezTo>
                      <a:pt x="252" y="60"/>
                      <a:pt x="247" y="60"/>
                      <a:pt x="242" y="60"/>
                    </a:cubicBezTo>
                    <a:cubicBezTo>
                      <a:pt x="243" y="63"/>
                      <a:pt x="240" y="64"/>
                      <a:pt x="242" y="64"/>
                    </a:cubicBezTo>
                    <a:cubicBezTo>
                      <a:pt x="242" y="63"/>
                      <a:pt x="244" y="63"/>
                      <a:pt x="244" y="66"/>
                    </a:cubicBezTo>
                    <a:cubicBezTo>
                      <a:pt x="250" y="67"/>
                      <a:pt x="259" y="60"/>
                      <a:pt x="261" y="66"/>
                    </a:cubicBezTo>
                    <a:cubicBezTo>
                      <a:pt x="257" y="63"/>
                      <a:pt x="259" y="66"/>
                      <a:pt x="256" y="67"/>
                    </a:cubicBezTo>
                    <a:cubicBezTo>
                      <a:pt x="254" y="67"/>
                      <a:pt x="252" y="68"/>
                      <a:pt x="251" y="70"/>
                    </a:cubicBezTo>
                    <a:cubicBezTo>
                      <a:pt x="258" y="71"/>
                      <a:pt x="262" y="68"/>
                      <a:pt x="269" y="69"/>
                    </a:cubicBezTo>
                    <a:cubicBezTo>
                      <a:pt x="269" y="70"/>
                      <a:pt x="269" y="73"/>
                      <a:pt x="270" y="73"/>
                    </a:cubicBezTo>
                    <a:cubicBezTo>
                      <a:pt x="271" y="71"/>
                      <a:pt x="273" y="71"/>
                      <a:pt x="275" y="71"/>
                    </a:cubicBezTo>
                    <a:cubicBezTo>
                      <a:pt x="275" y="69"/>
                      <a:pt x="276" y="67"/>
                      <a:pt x="277" y="66"/>
                    </a:cubicBezTo>
                    <a:cubicBezTo>
                      <a:pt x="280" y="63"/>
                      <a:pt x="279" y="66"/>
                      <a:pt x="283" y="66"/>
                    </a:cubicBezTo>
                    <a:cubicBezTo>
                      <a:pt x="283" y="64"/>
                      <a:pt x="284" y="62"/>
                      <a:pt x="286" y="63"/>
                    </a:cubicBezTo>
                    <a:moveTo>
                      <a:pt x="296" y="111"/>
                    </a:moveTo>
                    <a:cubicBezTo>
                      <a:pt x="297" y="107"/>
                      <a:pt x="301" y="108"/>
                      <a:pt x="303" y="106"/>
                    </a:cubicBezTo>
                    <a:cubicBezTo>
                      <a:pt x="303" y="106"/>
                      <a:pt x="305" y="107"/>
                      <a:pt x="306" y="106"/>
                    </a:cubicBezTo>
                    <a:cubicBezTo>
                      <a:pt x="308" y="106"/>
                      <a:pt x="310" y="106"/>
                      <a:pt x="313" y="105"/>
                    </a:cubicBezTo>
                    <a:cubicBezTo>
                      <a:pt x="313" y="105"/>
                      <a:pt x="314" y="103"/>
                      <a:pt x="314" y="102"/>
                    </a:cubicBezTo>
                    <a:cubicBezTo>
                      <a:pt x="318" y="100"/>
                      <a:pt x="320" y="103"/>
                      <a:pt x="321" y="101"/>
                    </a:cubicBezTo>
                    <a:cubicBezTo>
                      <a:pt x="320" y="101"/>
                      <a:pt x="319" y="100"/>
                      <a:pt x="321" y="99"/>
                    </a:cubicBezTo>
                    <a:cubicBezTo>
                      <a:pt x="324" y="100"/>
                      <a:pt x="324" y="98"/>
                      <a:pt x="325" y="99"/>
                    </a:cubicBezTo>
                    <a:cubicBezTo>
                      <a:pt x="326" y="100"/>
                      <a:pt x="327" y="98"/>
                      <a:pt x="327" y="98"/>
                    </a:cubicBezTo>
                    <a:cubicBezTo>
                      <a:pt x="324" y="99"/>
                      <a:pt x="327" y="95"/>
                      <a:pt x="329" y="98"/>
                    </a:cubicBezTo>
                    <a:cubicBezTo>
                      <a:pt x="330" y="95"/>
                      <a:pt x="332" y="95"/>
                      <a:pt x="332" y="91"/>
                    </a:cubicBezTo>
                    <a:cubicBezTo>
                      <a:pt x="327" y="90"/>
                      <a:pt x="326" y="93"/>
                      <a:pt x="321" y="92"/>
                    </a:cubicBezTo>
                    <a:cubicBezTo>
                      <a:pt x="321" y="95"/>
                      <a:pt x="320" y="96"/>
                      <a:pt x="318" y="97"/>
                    </a:cubicBezTo>
                    <a:cubicBezTo>
                      <a:pt x="314" y="99"/>
                      <a:pt x="315" y="96"/>
                      <a:pt x="311" y="97"/>
                    </a:cubicBezTo>
                    <a:cubicBezTo>
                      <a:pt x="310" y="97"/>
                      <a:pt x="311" y="98"/>
                      <a:pt x="308" y="98"/>
                    </a:cubicBezTo>
                    <a:cubicBezTo>
                      <a:pt x="306" y="98"/>
                      <a:pt x="306" y="96"/>
                      <a:pt x="303" y="97"/>
                    </a:cubicBezTo>
                    <a:cubicBezTo>
                      <a:pt x="302" y="96"/>
                      <a:pt x="303" y="94"/>
                      <a:pt x="301" y="94"/>
                    </a:cubicBezTo>
                    <a:cubicBezTo>
                      <a:pt x="301" y="96"/>
                      <a:pt x="301" y="97"/>
                      <a:pt x="300" y="98"/>
                    </a:cubicBezTo>
                    <a:cubicBezTo>
                      <a:pt x="300" y="100"/>
                      <a:pt x="302" y="99"/>
                      <a:pt x="303" y="101"/>
                    </a:cubicBezTo>
                    <a:cubicBezTo>
                      <a:pt x="298" y="100"/>
                      <a:pt x="298" y="102"/>
                      <a:pt x="297" y="104"/>
                    </a:cubicBezTo>
                    <a:cubicBezTo>
                      <a:pt x="295" y="106"/>
                      <a:pt x="292" y="104"/>
                      <a:pt x="292" y="106"/>
                    </a:cubicBezTo>
                    <a:cubicBezTo>
                      <a:pt x="291" y="110"/>
                      <a:pt x="285" y="106"/>
                      <a:pt x="287" y="111"/>
                    </a:cubicBezTo>
                    <a:lnTo>
                      <a:pt x="296" y="111"/>
                    </a:lnTo>
                    <a:close/>
                    <a:moveTo>
                      <a:pt x="398" y="165"/>
                    </a:moveTo>
                    <a:cubicBezTo>
                      <a:pt x="397" y="166"/>
                      <a:pt x="397" y="167"/>
                      <a:pt x="397" y="167"/>
                    </a:cubicBezTo>
                    <a:cubicBezTo>
                      <a:pt x="396" y="167"/>
                      <a:pt x="393" y="168"/>
                      <a:pt x="393" y="168"/>
                    </a:cubicBezTo>
                    <a:cubicBezTo>
                      <a:pt x="391" y="170"/>
                      <a:pt x="394" y="174"/>
                      <a:pt x="391" y="174"/>
                    </a:cubicBezTo>
                    <a:cubicBezTo>
                      <a:pt x="391" y="172"/>
                      <a:pt x="391" y="170"/>
                      <a:pt x="390" y="170"/>
                    </a:cubicBezTo>
                    <a:cubicBezTo>
                      <a:pt x="390" y="175"/>
                      <a:pt x="390" y="175"/>
                      <a:pt x="390" y="175"/>
                    </a:cubicBezTo>
                    <a:cubicBezTo>
                      <a:pt x="397" y="175"/>
                      <a:pt x="397" y="175"/>
                      <a:pt x="397" y="175"/>
                    </a:cubicBezTo>
                    <a:cubicBezTo>
                      <a:pt x="396" y="177"/>
                      <a:pt x="399" y="179"/>
                      <a:pt x="400" y="181"/>
                    </a:cubicBezTo>
                    <a:cubicBezTo>
                      <a:pt x="401" y="185"/>
                      <a:pt x="402" y="184"/>
                      <a:pt x="404" y="186"/>
                    </a:cubicBezTo>
                    <a:cubicBezTo>
                      <a:pt x="402" y="187"/>
                      <a:pt x="400" y="187"/>
                      <a:pt x="401" y="189"/>
                    </a:cubicBezTo>
                    <a:cubicBezTo>
                      <a:pt x="401" y="191"/>
                      <a:pt x="403" y="191"/>
                      <a:pt x="402" y="193"/>
                    </a:cubicBezTo>
                    <a:cubicBezTo>
                      <a:pt x="408" y="193"/>
                      <a:pt x="408" y="193"/>
                      <a:pt x="408" y="193"/>
                    </a:cubicBezTo>
                    <a:cubicBezTo>
                      <a:pt x="410" y="192"/>
                      <a:pt x="410" y="188"/>
                      <a:pt x="409" y="185"/>
                    </a:cubicBezTo>
                    <a:cubicBezTo>
                      <a:pt x="408" y="184"/>
                      <a:pt x="406" y="184"/>
                      <a:pt x="405" y="182"/>
                    </a:cubicBezTo>
                    <a:cubicBezTo>
                      <a:pt x="408" y="175"/>
                      <a:pt x="405" y="179"/>
                      <a:pt x="404" y="177"/>
                    </a:cubicBezTo>
                    <a:cubicBezTo>
                      <a:pt x="402" y="174"/>
                      <a:pt x="402" y="169"/>
                      <a:pt x="401" y="165"/>
                    </a:cubicBezTo>
                    <a:cubicBezTo>
                      <a:pt x="400" y="166"/>
                      <a:pt x="399" y="165"/>
                      <a:pt x="398" y="165"/>
                    </a:cubicBezTo>
                    <a:moveTo>
                      <a:pt x="453" y="209"/>
                    </a:moveTo>
                    <a:cubicBezTo>
                      <a:pt x="448" y="207"/>
                      <a:pt x="449" y="211"/>
                      <a:pt x="447" y="212"/>
                    </a:cubicBezTo>
                    <a:cubicBezTo>
                      <a:pt x="447" y="211"/>
                      <a:pt x="446" y="210"/>
                      <a:pt x="444" y="210"/>
                    </a:cubicBezTo>
                    <a:cubicBezTo>
                      <a:pt x="445" y="215"/>
                      <a:pt x="439" y="213"/>
                      <a:pt x="437" y="214"/>
                    </a:cubicBezTo>
                    <a:cubicBezTo>
                      <a:pt x="436" y="215"/>
                      <a:pt x="437" y="216"/>
                      <a:pt x="436" y="217"/>
                    </a:cubicBezTo>
                    <a:cubicBezTo>
                      <a:pt x="435" y="218"/>
                      <a:pt x="433" y="217"/>
                      <a:pt x="433" y="219"/>
                    </a:cubicBezTo>
                    <a:cubicBezTo>
                      <a:pt x="436" y="219"/>
                      <a:pt x="433" y="220"/>
                      <a:pt x="433" y="223"/>
                    </a:cubicBezTo>
                    <a:cubicBezTo>
                      <a:pt x="436" y="225"/>
                      <a:pt x="437" y="221"/>
                      <a:pt x="439" y="220"/>
                    </a:cubicBezTo>
                    <a:cubicBezTo>
                      <a:pt x="441" y="219"/>
                      <a:pt x="444" y="220"/>
                      <a:pt x="447" y="220"/>
                    </a:cubicBezTo>
                    <a:cubicBezTo>
                      <a:pt x="449" y="220"/>
                      <a:pt x="449" y="219"/>
                      <a:pt x="451" y="219"/>
                    </a:cubicBezTo>
                    <a:cubicBezTo>
                      <a:pt x="455" y="218"/>
                      <a:pt x="459" y="220"/>
                      <a:pt x="460" y="221"/>
                    </a:cubicBezTo>
                    <a:cubicBezTo>
                      <a:pt x="459" y="222"/>
                      <a:pt x="457" y="222"/>
                      <a:pt x="457" y="223"/>
                    </a:cubicBezTo>
                    <a:cubicBezTo>
                      <a:pt x="458" y="222"/>
                      <a:pt x="458" y="224"/>
                      <a:pt x="458" y="224"/>
                    </a:cubicBezTo>
                    <a:cubicBezTo>
                      <a:pt x="459" y="224"/>
                      <a:pt x="460" y="223"/>
                      <a:pt x="460" y="223"/>
                    </a:cubicBezTo>
                    <a:cubicBezTo>
                      <a:pt x="465" y="223"/>
                      <a:pt x="463" y="224"/>
                      <a:pt x="467" y="221"/>
                    </a:cubicBezTo>
                    <a:cubicBezTo>
                      <a:pt x="471" y="219"/>
                      <a:pt x="474" y="223"/>
                      <a:pt x="477" y="220"/>
                    </a:cubicBezTo>
                    <a:cubicBezTo>
                      <a:pt x="473" y="219"/>
                      <a:pt x="477" y="214"/>
                      <a:pt x="474" y="217"/>
                    </a:cubicBezTo>
                    <a:cubicBezTo>
                      <a:pt x="471" y="220"/>
                      <a:pt x="471" y="212"/>
                      <a:pt x="471" y="212"/>
                    </a:cubicBezTo>
                    <a:cubicBezTo>
                      <a:pt x="471" y="211"/>
                      <a:pt x="467" y="212"/>
                      <a:pt x="468" y="209"/>
                    </a:cubicBezTo>
                    <a:cubicBezTo>
                      <a:pt x="461" y="209"/>
                      <a:pt x="461" y="209"/>
                      <a:pt x="461" y="209"/>
                    </a:cubicBezTo>
                    <a:cubicBezTo>
                      <a:pt x="462" y="207"/>
                      <a:pt x="463" y="206"/>
                      <a:pt x="461" y="205"/>
                    </a:cubicBezTo>
                    <a:cubicBezTo>
                      <a:pt x="457" y="206"/>
                      <a:pt x="458" y="205"/>
                      <a:pt x="453" y="205"/>
                    </a:cubicBezTo>
                    <a:cubicBezTo>
                      <a:pt x="452" y="207"/>
                      <a:pt x="451" y="207"/>
                      <a:pt x="453" y="209"/>
                    </a:cubicBezTo>
                    <a:moveTo>
                      <a:pt x="491" y="244"/>
                    </a:moveTo>
                    <a:cubicBezTo>
                      <a:pt x="490" y="244"/>
                      <a:pt x="489" y="244"/>
                      <a:pt x="489" y="243"/>
                    </a:cubicBezTo>
                    <a:cubicBezTo>
                      <a:pt x="495" y="244"/>
                      <a:pt x="489" y="233"/>
                      <a:pt x="495" y="234"/>
                    </a:cubicBezTo>
                    <a:cubicBezTo>
                      <a:pt x="498" y="237"/>
                      <a:pt x="499" y="233"/>
                      <a:pt x="503" y="234"/>
                    </a:cubicBezTo>
                    <a:cubicBezTo>
                      <a:pt x="501" y="226"/>
                      <a:pt x="491" y="224"/>
                      <a:pt x="482" y="226"/>
                    </a:cubicBezTo>
                    <a:cubicBezTo>
                      <a:pt x="481" y="225"/>
                      <a:pt x="481" y="225"/>
                      <a:pt x="481" y="223"/>
                    </a:cubicBezTo>
                    <a:cubicBezTo>
                      <a:pt x="478" y="222"/>
                      <a:pt x="477" y="226"/>
                      <a:pt x="474" y="226"/>
                    </a:cubicBezTo>
                    <a:cubicBezTo>
                      <a:pt x="472" y="226"/>
                      <a:pt x="472" y="224"/>
                      <a:pt x="470" y="224"/>
                    </a:cubicBezTo>
                    <a:cubicBezTo>
                      <a:pt x="468" y="225"/>
                      <a:pt x="467" y="226"/>
                      <a:pt x="465" y="227"/>
                    </a:cubicBezTo>
                    <a:cubicBezTo>
                      <a:pt x="463" y="228"/>
                      <a:pt x="462" y="228"/>
                      <a:pt x="460" y="228"/>
                    </a:cubicBezTo>
                    <a:cubicBezTo>
                      <a:pt x="460" y="231"/>
                      <a:pt x="459" y="232"/>
                      <a:pt x="457" y="233"/>
                    </a:cubicBezTo>
                    <a:cubicBezTo>
                      <a:pt x="457" y="244"/>
                      <a:pt x="455" y="245"/>
                      <a:pt x="456" y="257"/>
                    </a:cubicBezTo>
                    <a:cubicBezTo>
                      <a:pt x="461" y="259"/>
                      <a:pt x="458" y="253"/>
                      <a:pt x="463" y="254"/>
                    </a:cubicBezTo>
                    <a:cubicBezTo>
                      <a:pt x="462" y="251"/>
                      <a:pt x="463" y="249"/>
                      <a:pt x="464" y="248"/>
                    </a:cubicBezTo>
                    <a:cubicBezTo>
                      <a:pt x="466" y="245"/>
                      <a:pt x="464" y="241"/>
                      <a:pt x="465" y="237"/>
                    </a:cubicBezTo>
                    <a:cubicBezTo>
                      <a:pt x="466" y="237"/>
                      <a:pt x="468" y="235"/>
                      <a:pt x="468" y="234"/>
                    </a:cubicBezTo>
                    <a:cubicBezTo>
                      <a:pt x="469" y="233"/>
                      <a:pt x="468" y="230"/>
                      <a:pt x="470" y="230"/>
                    </a:cubicBezTo>
                    <a:cubicBezTo>
                      <a:pt x="472" y="230"/>
                      <a:pt x="474" y="230"/>
                      <a:pt x="475" y="228"/>
                    </a:cubicBezTo>
                    <a:cubicBezTo>
                      <a:pt x="473" y="233"/>
                      <a:pt x="480" y="229"/>
                      <a:pt x="479" y="233"/>
                    </a:cubicBezTo>
                    <a:cubicBezTo>
                      <a:pt x="480" y="237"/>
                      <a:pt x="480" y="235"/>
                      <a:pt x="479" y="240"/>
                    </a:cubicBezTo>
                    <a:cubicBezTo>
                      <a:pt x="481" y="240"/>
                      <a:pt x="482" y="240"/>
                      <a:pt x="482" y="241"/>
                    </a:cubicBezTo>
                    <a:cubicBezTo>
                      <a:pt x="481" y="241"/>
                      <a:pt x="480" y="241"/>
                      <a:pt x="479" y="243"/>
                    </a:cubicBezTo>
                    <a:cubicBezTo>
                      <a:pt x="484" y="241"/>
                      <a:pt x="489" y="247"/>
                      <a:pt x="491" y="244"/>
                    </a:cubicBezTo>
                    <a:moveTo>
                      <a:pt x="516" y="238"/>
                    </a:moveTo>
                    <a:cubicBezTo>
                      <a:pt x="516" y="238"/>
                      <a:pt x="516" y="241"/>
                      <a:pt x="516" y="241"/>
                    </a:cubicBezTo>
                    <a:cubicBezTo>
                      <a:pt x="514" y="243"/>
                      <a:pt x="507" y="237"/>
                      <a:pt x="505" y="240"/>
                    </a:cubicBezTo>
                    <a:cubicBezTo>
                      <a:pt x="505" y="242"/>
                      <a:pt x="503" y="243"/>
                      <a:pt x="502" y="244"/>
                    </a:cubicBezTo>
                    <a:cubicBezTo>
                      <a:pt x="505" y="248"/>
                      <a:pt x="506" y="245"/>
                      <a:pt x="510" y="245"/>
                    </a:cubicBezTo>
                    <a:cubicBezTo>
                      <a:pt x="513" y="245"/>
                      <a:pt x="518" y="247"/>
                      <a:pt x="520" y="244"/>
                    </a:cubicBezTo>
                    <a:cubicBezTo>
                      <a:pt x="519" y="244"/>
                      <a:pt x="519" y="243"/>
                      <a:pt x="520" y="243"/>
                    </a:cubicBezTo>
                    <a:cubicBezTo>
                      <a:pt x="521" y="242"/>
                      <a:pt x="523" y="242"/>
                      <a:pt x="523" y="241"/>
                    </a:cubicBezTo>
                    <a:cubicBezTo>
                      <a:pt x="519" y="241"/>
                      <a:pt x="518" y="238"/>
                      <a:pt x="516" y="238"/>
                    </a:cubicBezTo>
                    <a:moveTo>
                      <a:pt x="496" y="250"/>
                    </a:moveTo>
                    <a:cubicBezTo>
                      <a:pt x="496" y="249"/>
                      <a:pt x="495" y="247"/>
                      <a:pt x="493" y="248"/>
                    </a:cubicBezTo>
                    <a:cubicBezTo>
                      <a:pt x="493" y="248"/>
                      <a:pt x="494" y="251"/>
                      <a:pt x="493" y="251"/>
                    </a:cubicBezTo>
                    <a:cubicBezTo>
                      <a:pt x="486" y="251"/>
                      <a:pt x="486" y="251"/>
                      <a:pt x="486" y="251"/>
                    </a:cubicBezTo>
                    <a:cubicBezTo>
                      <a:pt x="489" y="256"/>
                      <a:pt x="482" y="252"/>
                      <a:pt x="482" y="255"/>
                    </a:cubicBezTo>
                    <a:cubicBezTo>
                      <a:pt x="486" y="255"/>
                      <a:pt x="486" y="255"/>
                      <a:pt x="486" y="255"/>
                    </a:cubicBezTo>
                    <a:cubicBezTo>
                      <a:pt x="487" y="257"/>
                      <a:pt x="485" y="257"/>
                      <a:pt x="485" y="258"/>
                    </a:cubicBezTo>
                    <a:cubicBezTo>
                      <a:pt x="489" y="259"/>
                      <a:pt x="488" y="255"/>
                      <a:pt x="491" y="255"/>
                    </a:cubicBezTo>
                    <a:cubicBezTo>
                      <a:pt x="492" y="256"/>
                      <a:pt x="494" y="257"/>
                      <a:pt x="498" y="257"/>
                    </a:cubicBezTo>
                    <a:cubicBezTo>
                      <a:pt x="497" y="251"/>
                      <a:pt x="507" y="256"/>
                      <a:pt x="505" y="248"/>
                    </a:cubicBezTo>
                    <a:cubicBezTo>
                      <a:pt x="500" y="247"/>
                      <a:pt x="498" y="250"/>
                      <a:pt x="496" y="25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5"/>
              <p:cNvSpPr/>
              <p:nvPr/>
            </p:nvSpPr>
            <p:spPr>
              <a:xfrm>
                <a:off x="4230687" y="1722437"/>
                <a:ext cx="173038" cy="258763"/>
              </a:xfrm>
              <a:custGeom>
                <a:avLst/>
                <a:gdLst/>
                <a:ahLst/>
                <a:cxnLst/>
                <a:rect l="l" t="t" r="r" b="b"/>
                <a:pathLst>
                  <a:path w="46" h="69" extrusionOk="0">
                    <a:moveTo>
                      <a:pt x="13" y="7"/>
                    </a:moveTo>
                    <a:cubicBezTo>
                      <a:pt x="14" y="10"/>
                      <a:pt x="20" y="6"/>
                      <a:pt x="23" y="6"/>
                    </a:cubicBezTo>
                    <a:cubicBezTo>
                      <a:pt x="24" y="8"/>
                      <a:pt x="24" y="11"/>
                      <a:pt x="24" y="14"/>
                    </a:cubicBezTo>
                    <a:cubicBezTo>
                      <a:pt x="21" y="15"/>
                      <a:pt x="18" y="16"/>
                      <a:pt x="17" y="19"/>
                    </a:cubicBezTo>
                    <a:cubicBezTo>
                      <a:pt x="18" y="21"/>
                      <a:pt x="21" y="23"/>
                      <a:pt x="26" y="23"/>
                    </a:cubicBezTo>
                    <a:cubicBezTo>
                      <a:pt x="25" y="28"/>
                      <a:pt x="31" y="26"/>
                      <a:pt x="30" y="33"/>
                    </a:cubicBezTo>
                    <a:cubicBezTo>
                      <a:pt x="30" y="34"/>
                      <a:pt x="33" y="34"/>
                      <a:pt x="33" y="35"/>
                    </a:cubicBezTo>
                    <a:cubicBezTo>
                      <a:pt x="33" y="38"/>
                      <a:pt x="37" y="36"/>
                      <a:pt x="38" y="38"/>
                    </a:cubicBezTo>
                    <a:cubicBezTo>
                      <a:pt x="38" y="40"/>
                      <a:pt x="36" y="42"/>
                      <a:pt x="35" y="44"/>
                    </a:cubicBezTo>
                    <a:cubicBezTo>
                      <a:pt x="39" y="44"/>
                      <a:pt x="42" y="44"/>
                      <a:pt x="44" y="45"/>
                    </a:cubicBezTo>
                    <a:cubicBezTo>
                      <a:pt x="42" y="47"/>
                      <a:pt x="46" y="51"/>
                      <a:pt x="44" y="54"/>
                    </a:cubicBezTo>
                    <a:cubicBezTo>
                      <a:pt x="44" y="54"/>
                      <a:pt x="41" y="53"/>
                      <a:pt x="41" y="54"/>
                    </a:cubicBezTo>
                    <a:cubicBezTo>
                      <a:pt x="41" y="55"/>
                      <a:pt x="43" y="55"/>
                      <a:pt x="44" y="55"/>
                    </a:cubicBezTo>
                    <a:cubicBezTo>
                      <a:pt x="43" y="56"/>
                      <a:pt x="41" y="56"/>
                      <a:pt x="41" y="59"/>
                    </a:cubicBezTo>
                    <a:cubicBezTo>
                      <a:pt x="39" y="60"/>
                      <a:pt x="39" y="62"/>
                      <a:pt x="37" y="62"/>
                    </a:cubicBezTo>
                    <a:cubicBezTo>
                      <a:pt x="32" y="62"/>
                      <a:pt x="29" y="60"/>
                      <a:pt x="23" y="61"/>
                    </a:cubicBezTo>
                    <a:cubicBezTo>
                      <a:pt x="20" y="63"/>
                      <a:pt x="22" y="63"/>
                      <a:pt x="17" y="62"/>
                    </a:cubicBezTo>
                    <a:cubicBezTo>
                      <a:pt x="16" y="65"/>
                      <a:pt x="7" y="69"/>
                      <a:pt x="7" y="62"/>
                    </a:cubicBezTo>
                    <a:cubicBezTo>
                      <a:pt x="9" y="63"/>
                      <a:pt x="10" y="61"/>
                      <a:pt x="10" y="61"/>
                    </a:cubicBezTo>
                    <a:cubicBezTo>
                      <a:pt x="11" y="61"/>
                      <a:pt x="12" y="62"/>
                      <a:pt x="12" y="62"/>
                    </a:cubicBezTo>
                    <a:cubicBezTo>
                      <a:pt x="13" y="61"/>
                      <a:pt x="12" y="60"/>
                      <a:pt x="13" y="59"/>
                    </a:cubicBezTo>
                    <a:cubicBezTo>
                      <a:pt x="15" y="58"/>
                      <a:pt x="18" y="59"/>
                      <a:pt x="21" y="58"/>
                    </a:cubicBezTo>
                    <a:cubicBezTo>
                      <a:pt x="20" y="51"/>
                      <a:pt x="14" y="56"/>
                      <a:pt x="10" y="54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3" y="46"/>
                      <a:pt x="15" y="44"/>
                      <a:pt x="13" y="44"/>
                    </a:cubicBezTo>
                    <a:cubicBezTo>
                      <a:pt x="14" y="40"/>
                      <a:pt x="16" y="45"/>
                      <a:pt x="19" y="44"/>
                    </a:cubicBezTo>
                    <a:cubicBezTo>
                      <a:pt x="21" y="44"/>
                      <a:pt x="16" y="38"/>
                      <a:pt x="20" y="35"/>
                    </a:cubicBezTo>
                    <a:cubicBezTo>
                      <a:pt x="19" y="33"/>
                      <a:pt x="15" y="34"/>
                      <a:pt x="16" y="30"/>
                    </a:cubicBezTo>
                    <a:cubicBezTo>
                      <a:pt x="15" y="31"/>
                      <a:pt x="13" y="31"/>
                      <a:pt x="10" y="31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0" y="22"/>
                      <a:pt x="5" y="23"/>
                      <a:pt x="5" y="21"/>
                    </a:cubicBezTo>
                    <a:cubicBezTo>
                      <a:pt x="7" y="16"/>
                      <a:pt x="6" y="8"/>
                      <a:pt x="0" y="7"/>
                    </a:cubicBezTo>
                    <a:cubicBezTo>
                      <a:pt x="2" y="5"/>
                      <a:pt x="6" y="4"/>
                      <a:pt x="7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7" y="2"/>
                      <a:pt x="15" y="5"/>
                      <a:pt x="13" y="7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5"/>
              <p:cNvSpPr/>
              <p:nvPr/>
            </p:nvSpPr>
            <p:spPr>
              <a:xfrm>
                <a:off x="1050925" y="1738312"/>
                <a:ext cx="44450" cy="33338"/>
              </a:xfrm>
              <a:custGeom>
                <a:avLst/>
                <a:gdLst/>
                <a:ahLst/>
                <a:cxnLst/>
                <a:rect l="l" t="t" r="r" b="b"/>
                <a:pathLst>
                  <a:path w="12" h="9" extrusionOk="0">
                    <a:moveTo>
                      <a:pt x="11" y="1"/>
                    </a:moveTo>
                    <a:cubicBezTo>
                      <a:pt x="9" y="2"/>
                      <a:pt x="10" y="5"/>
                      <a:pt x="12" y="6"/>
                    </a:cubicBezTo>
                    <a:cubicBezTo>
                      <a:pt x="11" y="8"/>
                      <a:pt x="8" y="8"/>
                      <a:pt x="5" y="9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6"/>
                      <a:pt x="4" y="8"/>
                      <a:pt x="2" y="8"/>
                    </a:cubicBezTo>
                    <a:cubicBezTo>
                      <a:pt x="0" y="6"/>
                      <a:pt x="3" y="7"/>
                      <a:pt x="4" y="6"/>
                    </a:cubicBezTo>
                    <a:cubicBezTo>
                      <a:pt x="5" y="5"/>
                      <a:pt x="8" y="0"/>
                      <a:pt x="11" y="1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5"/>
              <p:cNvSpPr/>
              <p:nvPr/>
            </p:nvSpPr>
            <p:spPr>
              <a:xfrm>
                <a:off x="7366000" y="2157412"/>
                <a:ext cx="26988" cy="30163"/>
              </a:xfrm>
              <a:custGeom>
                <a:avLst/>
                <a:gdLst/>
                <a:ahLst/>
                <a:cxnLst/>
                <a:rect l="l" t="t" r="r" b="b"/>
                <a:pathLst>
                  <a:path w="7" h="8" extrusionOk="0">
                    <a:moveTo>
                      <a:pt x="2" y="2"/>
                    </a:moveTo>
                    <a:cubicBezTo>
                      <a:pt x="3" y="0"/>
                      <a:pt x="4" y="3"/>
                      <a:pt x="7" y="1"/>
                    </a:cubicBezTo>
                    <a:cubicBezTo>
                      <a:pt x="6" y="4"/>
                      <a:pt x="6" y="8"/>
                      <a:pt x="0" y="8"/>
                    </a:cubicBezTo>
                    <a:cubicBezTo>
                      <a:pt x="0" y="6"/>
                      <a:pt x="6" y="4"/>
                      <a:pt x="2" y="2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5"/>
              <p:cNvSpPr/>
              <p:nvPr/>
            </p:nvSpPr>
            <p:spPr>
              <a:xfrm>
                <a:off x="6702425" y="2986088"/>
                <a:ext cx="214313" cy="247650"/>
              </a:xfrm>
              <a:custGeom>
                <a:avLst/>
                <a:gdLst/>
                <a:ahLst/>
                <a:cxnLst/>
                <a:rect l="l" t="t" r="r" b="b"/>
                <a:pathLst>
                  <a:path w="57" h="66" extrusionOk="0">
                    <a:moveTo>
                      <a:pt x="46" y="4"/>
                    </a:moveTo>
                    <a:cubicBezTo>
                      <a:pt x="47" y="0"/>
                      <a:pt x="49" y="7"/>
                      <a:pt x="51" y="7"/>
                    </a:cubicBezTo>
                    <a:cubicBezTo>
                      <a:pt x="53" y="8"/>
                      <a:pt x="54" y="11"/>
                      <a:pt x="57" y="11"/>
                    </a:cubicBezTo>
                    <a:cubicBezTo>
                      <a:pt x="56" y="15"/>
                      <a:pt x="56" y="18"/>
                      <a:pt x="51" y="18"/>
                    </a:cubicBezTo>
                    <a:cubicBezTo>
                      <a:pt x="50" y="21"/>
                      <a:pt x="53" y="26"/>
                      <a:pt x="50" y="27"/>
                    </a:cubicBezTo>
                    <a:cubicBezTo>
                      <a:pt x="49" y="28"/>
                      <a:pt x="52" y="29"/>
                      <a:pt x="53" y="29"/>
                    </a:cubicBezTo>
                    <a:cubicBezTo>
                      <a:pt x="53" y="31"/>
                      <a:pt x="52" y="33"/>
                      <a:pt x="53" y="34"/>
                    </a:cubicBezTo>
                    <a:cubicBezTo>
                      <a:pt x="53" y="35"/>
                      <a:pt x="55" y="35"/>
                      <a:pt x="55" y="36"/>
                    </a:cubicBezTo>
                    <a:cubicBezTo>
                      <a:pt x="55" y="40"/>
                      <a:pt x="51" y="43"/>
                      <a:pt x="48" y="41"/>
                    </a:cubicBezTo>
                    <a:cubicBezTo>
                      <a:pt x="49" y="44"/>
                      <a:pt x="51" y="45"/>
                      <a:pt x="47" y="48"/>
                    </a:cubicBezTo>
                    <a:cubicBezTo>
                      <a:pt x="47" y="48"/>
                      <a:pt x="47" y="50"/>
                      <a:pt x="47" y="50"/>
                    </a:cubicBezTo>
                    <a:cubicBezTo>
                      <a:pt x="47" y="51"/>
                      <a:pt x="45" y="50"/>
                      <a:pt x="44" y="50"/>
                    </a:cubicBezTo>
                    <a:cubicBezTo>
                      <a:pt x="43" y="52"/>
                      <a:pt x="44" y="58"/>
                      <a:pt x="40" y="56"/>
                    </a:cubicBezTo>
                    <a:cubicBezTo>
                      <a:pt x="43" y="59"/>
                      <a:pt x="39" y="60"/>
                      <a:pt x="40" y="65"/>
                    </a:cubicBezTo>
                    <a:cubicBezTo>
                      <a:pt x="33" y="66"/>
                      <a:pt x="31" y="61"/>
                      <a:pt x="26" y="60"/>
                    </a:cubicBezTo>
                    <a:cubicBezTo>
                      <a:pt x="25" y="60"/>
                      <a:pt x="25" y="62"/>
                      <a:pt x="25" y="63"/>
                    </a:cubicBezTo>
                    <a:cubicBezTo>
                      <a:pt x="22" y="64"/>
                      <a:pt x="21" y="61"/>
                      <a:pt x="20" y="60"/>
                    </a:cubicBezTo>
                    <a:cubicBezTo>
                      <a:pt x="18" y="60"/>
                      <a:pt x="15" y="61"/>
                      <a:pt x="13" y="60"/>
                    </a:cubicBezTo>
                    <a:cubicBezTo>
                      <a:pt x="12" y="60"/>
                      <a:pt x="14" y="56"/>
                      <a:pt x="9" y="59"/>
                    </a:cubicBezTo>
                    <a:cubicBezTo>
                      <a:pt x="8" y="55"/>
                      <a:pt x="8" y="51"/>
                      <a:pt x="4" y="50"/>
                    </a:cubicBezTo>
                    <a:cubicBezTo>
                      <a:pt x="3" y="48"/>
                      <a:pt x="5" y="48"/>
                      <a:pt x="5" y="45"/>
                    </a:cubicBezTo>
                    <a:cubicBezTo>
                      <a:pt x="5" y="43"/>
                      <a:pt x="3" y="45"/>
                      <a:pt x="4" y="45"/>
                    </a:cubicBezTo>
                    <a:cubicBezTo>
                      <a:pt x="0" y="42"/>
                      <a:pt x="3" y="39"/>
                      <a:pt x="2" y="34"/>
                    </a:cubicBezTo>
                    <a:cubicBezTo>
                      <a:pt x="8" y="34"/>
                      <a:pt x="12" y="34"/>
                      <a:pt x="16" y="32"/>
                    </a:cubicBezTo>
                    <a:cubicBezTo>
                      <a:pt x="16" y="30"/>
                      <a:pt x="19" y="29"/>
                      <a:pt x="16" y="28"/>
                    </a:cubicBezTo>
                    <a:cubicBezTo>
                      <a:pt x="17" y="26"/>
                      <a:pt x="29" y="23"/>
                      <a:pt x="26" y="21"/>
                    </a:cubicBezTo>
                    <a:cubicBezTo>
                      <a:pt x="28" y="19"/>
                      <a:pt x="31" y="18"/>
                      <a:pt x="34" y="18"/>
                    </a:cubicBezTo>
                    <a:cubicBezTo>
                      <a:pt x="37" y="18"/>
                      <a:pt x="35" y="15"/>
                      <a:pt x="36" y="14"/>
                    </a:cubicBezTo>
                    <a:cubicBezTo>
                      <a:pt x="36" y="14"/>
                      <a:pt x="38" y="14"/>
                      <a:pt x="39" y="14"/>
                    </a:cubicBezTo>
                    <a:cubicBezTo>
                      <a:pt x="40" y="13"/>
                      <a:pt x="39" y="10"/>
                      <a:pt x="41" y="11"/>
                    </a:cubicBezTo>
                    <a:cubicBezTo>
                      <a:pt x="40" y="5"/>
                      <a:pt x="45" y="7"/>
                      <a:pt x="47" y="4"/>
                    </a:cubicBezTo>
                    <a:lnTo>
                      <a:pt x="46" y="4"/>
                    </a:lnTo>
                    <a:close/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5"/>
              <p:cNvSpPr/>
              <p:nvPr/>
            </p:nvSpPr>
            <p:spPr>
              <a:xfrm>
                <a:off x="6919912" y="3162300"/>
                <a:ext cx="96838" cy="109538"/>
              </a:xfrm>
              <a:custGeom>
                <a:avLst/>
                <a:gdLst/>
                <a:ahLst/>
                <a:cxnLst/>
                <a:rect l="l" t="t" r="r" b="b"/>
                <a:pathLst>
                  <a:path w="26" h="29" extrusionOk="0">
                    <a:moveTo>
                      <a:pt x="23" y="1"/>
                    </a:moveTo>
                    <a:cubicBezTo>
                      <a:pt x="26" y="7"/>
                      <a:pt x="16" y="4"/>
                      <a:pt x="18" y="6"/>
                    </a:cubicBezTo>
                    <a:cubicBezTo>
                      <a:pt x="20" y="8"/>
                      <a:pt x="19" y="7"/>
                      <a:pt x="17" y="6"/>
                    </a:cubicBezTo>
                    <a:cubicBezTo>
                      <a:pt x="17" y="8"/>
                      <a:pt x="18" y="9"/>
                      <a:pt x="18" y="10"/>
                    </a:cubicBezTo>
                    <a:cubicBezTo>
                      <a:pt x="19" y="11"/>
                      <a:pt x="21" y="13"/>
                      <a:pt x="21" y="13"/>
                    </a:cubicBezTo>
                    <a:cubicBezTo>
                      <a:pt x="22" y="17"/>
                      <a:pt x="22" y="22"/>
                      <a:pt x="23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5" y="21"/>
                      <a:pt x="13" y="18"/>
                      <a:pt x="13" y="12"/>
                    </a:cubicBezTo>
                    <a:cubicBezTo>
                      <a:pt x="10" y="12"/>
                      <a:pt x="12" y="17"/>
                      <a:pt x="7" y="16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8" y="28"/>
                      <a:pt x="3" y="26"/>
                      <a:pt x="3" y="29"/>
                    </a:cubicBezTo>
                    <a:cubicBezTo>
                      <a:pt x="1" y="29"/>
                      <a:pt x="1" y="24"/>
                      <a:pt x="2" y="22"/>
                    </a:cubicBezTo>
                    <a:cubicBezTo>
                      <a:pt x="2" y="21"/>
                      <a:pt x="3" y="20"/>
                      <a:pt x="3" y="20"/>
                    </a:cubicBezTo>
                    <a:cubicBezTo>
                      <a:pt x="3" y="19"/>
                      <a:pt x="2" y="19"/>
                      <a:pt x="2" y="19"/>
                    </a:cubicBezTo>
                    <a:cubicBezTo>
                      <a:pt x="1" y="18"/>
                      <a:pt x="4" y="16"/>
                      <a:pt x="3" y="13"/>
                    </a:cubicBezTo>
                    <a:cubicBezTo>
                      <a:pt x="4" y="11"/>
                      <a:pt x="2" y="11"/>
                      <a:pt x="0" y="10"/>
                    </a:cubicBezTo>
                    <a:cubicBezTo>
                      <a:pt x="2" y="5"/>
                      <a:pt x="4" y="0"/>
                      <a:pt x="11" y="1"/>
                    </a:cubicBezTo>
                    <a:cubicBezTo>
                      <a:pt x="7" y="5"/>
                      <a:pt x="19" y="1"/>
                      <a:pt x="23" y="1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5"/>
              <p:cNvSpPr/>
              <p:nvPr/>
            </p:nvSpPr>
            <p:spPr>
              <a:xfrm>
                <a:off x="6630987" y="3271838"/>
                <a:ext cx="225425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60" h="17" extrusionOk="0">
                    <a:moveTo>
                      <a:pt x="1" y="5"/>
                    </a:moveTo>
                    <a:cubicBezTo>
                      <a:pt x="0" y="1"/>
                      <a:pt x="6" y="3"/>
                      <a:pt x="7" y="1"/>
                    </a:cubicBezTo>
                    <a:cubicBezTo>
                      <a:pt x="10" y="0"/>
                      <a:pt x="9" y="3"/>
                      <a:pt x="10" y="4"/>
                    </a:cubicBezTo>
                    <a:cubicBezTo>
                      <a:pt x="11" y="5"/>
                      <a:pt x="13" y="4"/>
                      <a:pt x="13" y="5"/>
                    </a:cubicBezTo>
                    <a:cubicBezTo>
                      <a:pt x="19" y="3"/>
                      <a:pt x="21" y="4"/>
                      <a:pt x="27" y="8"/>
                    </a:cubicBezTo>
                    <a:cubicBezTo>
                      <a:pt x="32" y="5"/>
                      <a:pt x="34" y="7"/>
                      <a:pt x="41" y="7"/>
                    </a:cubicBezTo>
                    <a:cubicBezTo>
                      <a:pt x="43" y="6"/>
                      <a:pt x="43" y="8"/>
                      <a:pt x="44" y="10"/>
                    </a:cubicBezTo>
                    <a:cubicBezTo>
                      <a:pt x="46" y="9"/>
                      <a:pt x="48" y="9"/>
                      <a:pt x="48" y="11"/>
                    </a:cubicBezTo>
                    <a:cubicBezTo>
                      <a:pt x="51" y="9"/>
                      <a:pt x="55" y="14"/>
                      <a:pt x="55" y="11"/>
                    </a:cubicBezTo>
                    <a:cubicBezTo>
                      <a:pt x="60" y="11"/>
                      <a:pt x="52" y="16"/>
                      <a:pt x="56" y="15"/>
                    </a:cubicBezTo>
                    <a:cubicBezTo>
                      <a:pt x="56" y="17"/>
                      <a:pt x="55" y="15"/>
                      <a:pt x="53" y="15"/>
                    </a:cubicBezTo>
                    <a:cubicBezTo>
                      <a:pt x="43" y="17"/>
                      <a:pt x="34" y="13"/>
                      <a:pt x="25" y="11"/>
                    </a:cubicBezTo>
                    <a:cubicBezTo>
                      <a:pt x="23" y="11"/>
                      <a:pt x="21" y="11"/>
                      <a:pt x="18" y="11"/>
                    </a:cubicBezTo>
                    <a:cubicBezTo>
                      <a:pt x="15" y="10"/>
                      <a:pt x="12" y="9"/>
                      <a:pt x="8" y="8"/>
                    </a:cubicBezTo>
                    <a:cubicBezTo>
                      <a:pt x="6" y="7"/>
                      <a:pt x="2" y="8"/>
                      <a:pt x="1" y="5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5"/>
              <p:cNvSpPr/>
              <p:nvPr/>
            </p:nvSpPr>
            <p:spPr>
              <a:xfrm>
                <a:off x="6931025" y="3346450"/>
                <a:ext cx="30163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8" h="4" extrusionOk="0">
                    <a:moveTo>
                      <a:pt x="3" y="2"/>
                    </a:moveTo>
                    <a:cubicBezTo>
                      <a:pt x="5" y="2"/>
                      <a:pt x="8" y="2"/>
                      <a:pt x="8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2"/>
                      <a:pt x="2" y="3"/>
                      <a:pt x="1" y="2"/>
                    </a:cubicBezTo>
                    <a:cubicBezTo>
                      <a:pt x="0" y="0"/>
                      <a:pt x="2" y="1"/>
                      <a:pt x="3" y="2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5"/>
              <p:cNvSpPr/>
              <p:nvPr/>
            </p:nvSpPr>
            <p:spPr>
              <a:xfrm>
                <a:off x="7932737" y="4070350"/>
                <a:ext cx="165100" cy="165100"/>
              </a:xfrm>
              <a:custGeom>
                <a:avLst/>
                <a:gdLst/>
                <a:ahLst/>
                <a:cxnLst/>
                <a:rect l="l" t="t" r="r" b="b"/>
                <a:pathLst>
                  <a:path w="44" h="44" extrusionOk="0">
                    <a:moveTo>
                      <a:pt x="1" y="38"/>
                    </a:moveTo>
                    <a:cubicBezTo>
                      <a:pt x="0" y="36"/>
                      <a:pt x="3" y="34"/>
                      <a:pt x="4" y="32"/>
                    </a:cubicBezTo>
                    <a:cubicBezTo>
                      <a:pt x="4" y="32"/>
                      <a:pt x="6" y="31"/>
                      <a:pt x="7" y="31"/>
                    </a:cubicBezTo>
                    <a:cubicBezTo>
                      <a:pt x="7" y="30"/>
                      <a:pt x="6" y="28"/>
                      <a:pt x="7" y="28"/>
                    </a:cubicBezTo>
                    <a:cubicBezTo>
                      <a:pt x="7" y="28"/>
                      <a:pt x="9" y="28"/>
                      <a:pt x="9" y="28"/>
                    </a:cubicBezTo>
                    <a:cubicBezTo>
                      <a:pt x="10" y="28"/>
                      <a:pt x="10" y="25"/>
                      <a:pt x="11" y="25"/>
                    </a:cubicBezTo>
                    <a:cubicBezTo>
                      <a:pt x="13" y="24"/>
                      <a:pt x="16" y="26"/>
                      <a:pt x="16" y="24"/>
                    </a:cubicBezTo>
                    <a:cubicBezTo>
                      <a:pt x="17" y="21"/>
                      <a:pt x="16" y="22"/>
                      <a:pt x="19" y="21"/>
                    </a:cubicBezTo>
                    <a:cubicBezTo>
                      <a:pt x="22" y="21"/>
                      <a:pt x="21" y="19"/>
                      <a:pt x="22" y="17"/>
                    </a:cubicBezTo>
                    <a:cubicBezTo>
                      <a:pt x="22" y="17"/>
                      <a:pt x="26" y="20"/>
                      <a:pt x="25" y="14"/>
                    </a:cubicBezTo>
                    <a:cubicBezTo>
                      <a:pt x="27" y="14"/>
                      <a:pt x="27" y="15"/>
                      <a:pt x="29" y="15"/>
                    </a:cubicBezTo>
                    <a:cubicBezTo>
                      <a:pt x="29" y="13"/>
                      <a:pt x="27" y="12"/>
                      <a:pt x="28" y="10"/>
                    </a:cubicBezTo>
                    <a:cubicBezTo>
                      <a:pt x="33" y="11"/>
                      <a:pt x="32" y="5"/>
                      <a:pt x="33" y="3"/>
                    </a:cubicBezTo>
                    <a:cubicBezTo>
                      <a:pt x="34" y="2"/>
                      <a:pt x="38" y="3"/>
                      <a:pt x="37" y="0"/>
                    </a:cubicBezTo>
                    <a:cubicBezTo>
                      <a:pt x="39" y="1"/>
                      <a:pt x="39" y="3"/>
                      <a:pt x="42" y="3"/>
                    </a:cubicBezTo>
                    <a:cubicBezTo>
                      <a:pt x="40" y="7"/>
                      <a:pt x="44" y="6"/>
                      <a:pt x="43" y="10"/>
                    </a:cubicBezTo>
                    <a:cubicBezTo>
                      <a:pt x="41" y="10"/>
                      <a:pt x="42" y="13"/>
                      <a:pt x="42" y="14"/>
                    </a:cubicBezTo>
                    <a:cubicBezTo>
                      <a:pt x="41" y="14"/>
                      <a:pt x="39" y="14"/>
                      <a:pt x="39" y="14"/>
                    </a:cubicBezTo>
                    <a:cubicBezTo>
                      <a:pt x="38" y="15"/>
                      <a:pt x="38" y="18"/>
                      <a:pt x="37" y="21"/>
                    </a:cubicBezTo>
                    <a:cubicBezTo>
                      <a:pt x="35" y="23"/>
                      <a:pt x="35" y="20"/>
                      <a:pt x="32" y="22"/>
                    </a:cubicBezTo>
                    <a:cubicBezTo>
                      <a:pt x="28" y="24"/>
                      <a:pt x="29" y="29"/>
                      <a:pt x="28" y="32"/>
                    </a:cubicBezTo>
                    <a:cubicBezTo>
                      <a:pt x="27" y="33"/>
                      <a:pt x="23" y="33"/>
                      <a:pt x="25" y="38"/>
                    </a:cubicBezTo>
                    <a:cubicBezTo>
                      <a:pt x="22" y="37"/>
                      <a:pt x="22" y="39"/>
                      <a:pt x="22" y="41"/>
                    </a:cubicBezTo>
                    <a:cubicBezTo>
                      <a:pt x="19" y="37"/>
                      <a:pt x="11" y="44"/>
                      <a:pt x="11" y="36"/>
                    </a:cubicBezTo>
                    <a:cubicBezTo>
                      <a:pt x="10" y="37"/>
                      <a:pt x="7" y="39"/>
                      <a:pt x="5" y="38"/>
                    </a:cubicBezTo>
                    <a:cubicBezTo>
                      <a:pt x="5" y="38"/>
                      <a:pt x="4" y="35"/>
                      <a:pt x="4" y="35"/>
                    </a:cubicBezTo>
                    <a:cubicBezTo>
                      <a:pt x="1" y="35"/>
                      <a:pt x="7" y="40"/>
                      <a:pt x="1" y="38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5"/>
              <p:cNvSpPr/>
              <p:nvPr/>
            </p:nvSpPr>
            <p:spPr>
              <a:xfrm>
                <a:off x="2303462" y="830262"/>
                <a:ext cx="228600" cy="168275"/>
              </a:xfrm>
              <a:custGeom>
                <a:avLst/>
                <a:gdLst/>
                <a:ahLst/>
                <a:cxnLst/>
                <a:rect l="l" t="t" r="r" b="b"/>
                <a:pathLst>
                  <a:path w="61" h="45" extrusionOk="0">
                    <a:moveTo>
                      <a:pt x="16" y="0"/>
                    </a:moveTo>
                    <a:cubicBezTo>
                      <a:pt x="18" y="2"/>
                      <a:pt x="22" y="2"/>
                      <a:pt x="23" y="5"/>
                    </a:cubicBezTo>
                    <a:cubicBezTo>
                      <a:pt x="26" y="4"/>
                      <a:pt x="27" y="6"/>
                      <a:pt x="28" y="7"/>
                    </a:cubicBezTo>
                    <a:cubicBezTo>
                      <a:pt x="28" y="7"/>
                      <a:pt x="30" y="6"/>
                      <a:pt x="30" y="7"/>
                    </a:cubicBezTo>
                    <a:cubicBezTo>
                      <a:pt x="31" y="7"/>
                      <a:pt x="31" y="9"/>
                      <a:pt x="32" y="8"/>
                    </a:cubicBezTo>
                    <a:cubicBezTo>
                      <a:pt x="34" y="6"/>
                      <a:pt x="33" y="9"/>
                      <a:pt x="36" y="11"/>
                    </a:cubicBezTo>
                    <a:cubicBezTo>
                      <a:pt x="37" y="12"/>
                      <a:pt x="39" y="11"/>
                      <a:pt x="40" y="11"/>
                    </a:cubicBezTo>
                    <a:cubicBezTo>
                      <a:pt x="41" y="11"/>
                      <a:pt x="43" y="16"/>
                      <a:pt x="49" y="14"/>
                    </a:cubicBezTo>
                    <a:cubicBezTo>
                      <a:pt x="49" y="18"/>
                      <a:pt x="49" y="18"/>
                      <a:pt x="49" y="18"/>
                    </a:cubicBezTo>
                    <a:cubicBezTo>
                      <a:pt x="50" y="19"/>
                      <a:pt x="52" y="17"/>
                      <a:pt x="53" y="18"/>
                    </a:cubicBezTo>
                    <a:cubicBezTo>
                      <a:pt x="53" y="18"/>
                      <a:pt x="52" y="20"/>
                      <a:pt x="53" y="21"/>
                    </a:cubicBezTo>
                    <a:cubicBezTo>
                      <a:pt x="55" y="23"/>
                      <a:pt x="58" y="24"/>
                      <a:pt x="61" y="26"/>
                    </a:cubicBezTo>
                    <a:cubicBezTo>
                      <a:pt x="61" y="28"/>
                      <a:pt x="61" y="30"/>
                      <a:pt x="60" y="31"/>
                    </a:cubicBezTo>
                    <a:cubicBezTo>
                      <a:pt x="58" y="31"/>
                      <a:pt x="57" y="29"/>
                      <a:pt x="57" y="29"/>
                    </a:cubicBezTo>
                    <a:cubicBezTo>
                      <a:pt x="54" y="30"/>
                      <a:pt x="53" y="33"/>
                      <a:pt x="50" y="33"/>
                    </a:cubicBezTo>
                    <a:cubicBezTo>
                      <a:pt x="49" y="34"/>
                      <a:pt x="49" y="35"/>
                      <a:pt x="49" y="36"/>
                    </a:cubicBezTo>
                    <a:cubicBezTo>
                      <a:pt x="46" y="36"/>
                      <a:pt x="46" y="37"/>
                      <a:pt x="46" y="39"/>
                    </a:cubicBezTo>
                    <a:cubicBezTo>
                      <a:pt x="41" y="40"/>
                      <a:pt x="40" y="36"/>
                      <a:pt x="37" y="39"/>
                    </a:cubicBezTo>
                    <a:cubicBezTo>
                      <a:pt x="36" y="39"/>
                      <a:pt x="37" y="41"/>
                      <a:pt x="37" y="41"/>
                    </a:cubicBezTo>
                    <a:cubicBezTo>
                      <a:pt x="37" y="45"/>
                      <a:pt x="32" y="37"/>
                      <a:pt x="32" y="42"/>
                    </a:cubicBezTo>
                    <a:cubicBezTo>
                      <a:pt x="30" y="42"/>
                      <a:pt x="31" y="40"/>
                      <a:pt x="30" y="39"/>
                    </a:cubicBezTo>
                    <a:cubicBezTo>
                      <a:pt x="27" y="42"/>
                      <a:pt x="26" y="38"/>
                      <a:pt x="22" y="39"/>
                    </a:cubicBezTo>
                    <a:cubicBezTo>
                      <a:pt x="22" y="37"/>
                      <a:pt x="21" y="36"/>
                      <a:pt x="19" y="36"/>
                    </a:cubicBezTo>
                    <a:cubicBezTo>
                      <a:pt x="19" y="34"/>
                      <a:pt x="23" y="36"/>
                      <a:pt x="23" y="33"/>
                    </a:cubicBezTo>
                    <a:cubicBezTo>
                      <a:pt x="24" y="30"/>
                      <a:pt x="18" y="33"/>
                      <a:pt x="16" y="32"/>
                    </a:cubicBezTo>
                    <a:cubicBezTo>
                      <a:pt x="15" y="28"/>
                      <a:pt x="19" y="30"/>
                      <a:pt x="21" y="29"/>
                    </a:cubicBezTo>
                    <a:cubicBezTo>
                      <a:pt x="21" y="29"/>
                      <a:pt x="23" y="26"/>
                      <a:pt x="23" y="26"/>
                    </a:cubicBezTo>
                    <a:cubicBezTo>
                      <a:pt x="24" y="26"/>
                      <a:pt x="26" y="29"/>
                      <a:pt x="28" y="28"/>
                    </a:cubicBezTo>
                    <a:cubicBezTo>
                      <a:pt x="28" y="26"/>
                      <a:pt x="26" y="25"/>
                      <a:pt x="26" y="24"/>
                    </a:cubicBezTo>
                    <a:cubicBezTo>
                      <a:pt x="25" y="25"/>
                      <a:pt x="16" y="24"/>
                      <a:pt x="14" y="26"/>
                    </a:cubicBezTo>
                    <a:cubicBezTo>
                      <a:pt x="11" y="29"/>
                      <a:pt x="13" y="26"/>
                      <a:pt x="9" y="25"/>
                    </a:cubicBezTo>
                    <a:cubicBezTo>
                      <a:pt x="5" y="24"/>
                      <a:pt x="2" y="26"/>
                      <a:pt x="7" y="22"/>
                    </a:cubicBezTo>
                    <a:cubicBezTo>
                      <a:pt x="6" y="20"/>
                      <a:pt x="2" y="21"/>
                      <a:pt x="1" y="19"/>
                    </a:cubicBezTo>
                    <a:cubicBezTo>
                      <a:pt x="3" y="17"/>
                      <a:pt x="6" y="13"/>
                      <a:pt x="0" y="15"/>
                    </a:cubicBezTo>
                    <a:cubicBezTo>
                      <a:pt x="0" y="14"/>
                      <a:pt x="1" y="12"/>
                      <a:pt x="4" y="12"/>
                    </a:cubicBezTo>
                    <a:cubicBezTo>
                      <a:pt x="5" y="12"/>
                      <a:pt x="5" y="10"/>
                      <a:pt x="7" y="10"/>
                    </a:cubicBezTo>
                    <a:cubicBezTo>
                      <a:pt x="9" y="10"/>
                      <a:pt x="7" y="7"/>
                      <a:pt x="8" y="5"/>
                    </a:cubicBezTo>
                    <a:cubicBezTo>
                      <a:pt x="8" y="5"/>
                      <a:pt x="10" y="6"/>
                      <a:pt x="11" y="5"/>
                    </a:cubicBezTo>
                    <a:cubicBezTo>
                      <a:pt x="12" y="5"/>
                      <a:pt x="12" y="3"/>
                      <a:pt x="14" y="3"/>
                    </a:cubicBezTo>
                    <a:cubicBezTo>
                      <a:pt x="14" y="1"/>
                      <a:pt x="16" y="2"/>
                      <a:pt x="16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5"/>
              <p:cNvSpPr/>
              <p:nvPr/>
            </p:nvSpPr>
            <p:spPr>
              <a:xfrm>
                <a:off x="4598987" y="893762"/>
                <a:ext cx="306388" cy="153988"/>
              </a:xfrm>
              <a:custGeom>
                <a:avLst/>
                <a:gdLst/>
                <a:ahLst/>
                <a:cxnLst/>
                <a:rect l="l" t="t" r="r" b="b"/>
                <a:pathLst>
                  <a:path w="82" h="41" extrusionOk="0">
                    <a:moveTo>
                      <a:pt x="29" y="28"/>
                    </a:moveTo>
                    <a:cubicBezTo>
                      <a:pt x="28" y="25"/>
                      <a:pt x="26" y="29"/>
                      <a:pt x="26" y="29"/>
                    </a:cubicBezTo>
                    <a:cubicBezTo>
                      <a:pt x="24" y="29"/>
                      <a:pt x="22" y="26"/>
                      <a:pt x="19" y="28"/>
                    </a:cubicBezTo>
                    <a:cubicBezTo>
                      <a:pt x="19" y="25"/>
                      <a:pt x="21" y="26"/>
                      <a:pt x="23" y="25"/>
                    </a:cubicBezTo>
                    <a:cubicBezTo>
                      <a:pt x="26" y="23"/>
                      <a:pt x="28" y="20"/>
                      <a:pt x="31" y="19"/>
                    </a:cubicBezTo>
                    <a:cubicBezTo>
                      <a:pt x="31" y="18"/>
                      <a:pt x="28" y="18"/>
                      <a:pt x="29" y="15"/>
                    </a:cubicBezTo>
                    <a:cubicBezTo>
                      <a:pt x="26" y="14"/>
                      <a:pt x="23" y="19"/>
                      <a:pt x="22" y="15"/>
                    </a:cubicBezTo>
                    <a:cubicBezTo>
                      <a:pt x="20" y="17"/>
                      <a:pt x="17" y="19"/>
                      <a:pt x="15" y="21"/>
                    </a:cubicBezTo>
                    <a:cubicBezTo>
                      <a:pt x="10" y="21"/>
                      <a:pt x="10" y="18"/>
                      <a:pt x="5" y="19"/>
                    </a:cubicBezTo>
                    <a:cubicBezTo>
                      <a:pt x="8" y="17"/>
                      <a:pt x="8" y="14"/>
                      <a:pt x="6" y="9"/>
                    </a:cubicBezTo>
                    <a:cubicBezTo>
                      <a:pt x="5" y="9"/>
                      <a:pt x="4" y="10"/>
                      <a:pt x="3" y="11"/>
                    </a:cubicBezTo>
                    <a:cubicBezTo>
                      <a:pt x="0" y="11"/>
                      <a:pt x="3" y="6"/>
                      <a:pt x="2" y="4"/>
                    </a:cubicBezTo>
                    <a:cubicBezTo>
                      <a:pt x="4" y="4"/>
                      <a:pt x="4" y="4"/>
                      <a:pt x="5" y="5"/>
                    </a:cubicBezTo>
                    <a:cubicBezTo>
                      <a:pt x="6" y="2"/>
                      <a:pt x="13" y="6"/>
                      <a:pt x="13" y="2"/>
                    </a:cubicBezTo>
                    <a:cubicBezTo>
                      <a:pt x="15" y="3"/>
                      <a:pt x="14" y="5"/>
                      <a:pt x="15" y="7"/>
                    </a:cubicBezTo>
                    <a:cubicBezTo>
                      <a:pt x="20" y="8"/>
                      <a:pt x="25" y="0"/>
                      <a:pt x="26" y="8"/>
                    </a:cubicBezTo>
                    <a:cubicBezTo>
                      <a:pt x="30" y="8"/>
                      <a:pt x="30" y="6"/>
                      <a:pt x="30" y="2"/>
                    </a:cubicBezTo>
                    <a:cubicBezTo>
                      <a:pt x="34" y="4"/>
                      <a:pt x="38" y="3"/>
                      <a:pt x="44" y="4"/>
                    </a:cubicBezTo>
                    <a:cubicBezTo>
                      <a:pt x="45" y="4"/>
                      <a:pt x="45" y="6"/>
                      <a:pt x="45" y="4"/>
                    </a:cubicBezTo>
                    <a:cubicBezTo>
                      <a:pt x="48" y="4"/>
                      <a:pt x="46" y="10"/>
                      <a:pt x="51" y="8"/>
                    </a:cubicBezTo>
                    <a:cubicBezTo>
                      <a:pt x="51" y="9"/>
                      <a:pt x="50" y="9"/>
                      <a:pt x="50" y="11"/>
                    </a:cubicBezTo>
                    <a:cubicBezTo>
                      <a:pt x="52" y="10"/>
                      <a:pt x="57" y="12"/>
                      <a:pt x="57" y="9"/>
                    </a:cubicBezTo>
                    <a:cubicBezTo>
                      <a:pt x="58" y="11"/>
                      <a:pt x="59" y="13"/>
                      <a:pt x="65" y="12"/>
                    </a:cubicBezTo>
                    <a:cubicBezTo>
                      <a:pt x="63" y="15"/>
                      <a:pt x="64" y="14"/>
                      <a:pt x="67" y="15"/>
                    </a:cubicBezTo>
                    <a:cubicBezTo>
                      <a:pt x="67" y="15"/>
                      <a:pt x="66" y="16"/>
                      <a:pt x="68" y="16"/>
                    </a:cubicBezTo>
                    <a:cubicBezTo>
                      <a:pt x="70" y="17"/>
                      <a:pt x="68" y="18"/>
                      <a:pt x="69" y="19"/>
                    </a:cubicBezTo>
                    <a:cubicBezTo>
                      <a:pt x="70" y="20"/>
                      <a:pt x="72" y="19"/>
                      <a:pt x="72" y="19"/>
                    </a:cubicBezTo>
                    <a:cubicBezTo>
                      <a:pt x="73" y="20"/>
                      <a:pt x="72" y="22"/>
                      <a:pt x="72" y="22"/>
                    </a:cubicBezTo>
                    <a:cubicBezTo>
                      <a:pt x="73" y="23"/>
                      <a:pt x="75" y="22"/>
                      <a:pt x="75" y="22"/>
                    </a:cubicBezTo>
                    <a:cubicBezTo>
                      <a:pt x="76" y="23"/>
                      <a:pt x="75" y="25"/>
                      <a:pt x="76" y="26"/>
                    </a:cubicBezTo>
                    <a:cubicBezTo>
                      <a:pt x="79" y="27"/>
                      <a:pt x="80" y="24"/>
                      <a:pt x="81" y="26"/>
                    </a:cubicBezTo>
                    <a:cubicBezTo>
                      <a:pt x="82" y="30"/>
                      <a:pt x="77" y="28"/>
                      <a:pt x="76" y="29"/>
                    </a:cubicBezTo>
                    <a:cubicBezTo>
                      <a:pt x="76" y="29"/>
                      <a:pt x="76" y="30"/>
                      <a:pt x="76" y="30"/>
                    </a:cubicBezTo>
                    <a:cubicBezTo>
                      <a:pt x="73" y="32"/>
                      <a:pt x="67" y="30"/>
                      <a:pt x="62" y="30"/>
                    </a:cubicBezTo>
                    <a:cubicBezTo>
                      <a:pt x="61" y="26"/>
                      <a:pt x="62" y="27"/>
                      <a:pt x="62" y="22"/>
                    </a:cubicBezTo>
                    <a:cubicBezTo>
                      <a:pt x="61" y="18"/>
                      <a:pt x="51" y="18"/>
                      <a:pt x="48" y="21"/>
                    </a:cubicBezTo>
                    <a:cubicBezTo>
                      <a:pt x="46" y="21"/>
                      <a:pt x="48" y="24"/>
                      <a:pt x="47" y="25"/>
                    </a:cubicBezTo>
                    <a:cubicBezTo>
                      <a:pt x="47" y="25"/>
                      <a:pt x="44" y="24"/>
                      <a:pt x="44" y="25"/>
                    </a:cubicBezTo>
                    <a:cubicBezTo>
                      <a:pt x="43" y="26"/>
                      <a:pt x="44" y="28"/>
                      <a:pt x="41" y="28"/>
                    </a:cubicBezTo>
                    <a:cubicBezTo>
                      <a:pt x="41" y="29"/>
                      <a:pt x="42" y="29"/>
                      <a:pt x="43" y="29"/>
                    </a:cubicBezTo>
                    <a:cubicBezTo>
                      <a:pt x="42" y="31"/>
                      <a:pt x="40" y="30"/>
                      <a:pt x="38" y="30"/>
                    </a:cubicBezTo>
                    <a:cubicBezTo>
                      <a:pt x="37" y="35"/>
                      <a:pt x="38" y="34"/>
                      <a:pt x="38" y="39"/>
                    </a:cubicBezTo>
                    <a:cubicBezTo>
                      <a:pt x="34" y="40"/>
                      <a:pt x="21" y="41"/>
                      <a:pt x="20" y="33"/>
                    </a:cubicBezTo>
                    <a:cubicBezTo>
                      <a:pt x="23" y="33"/>
                      <a:pt x="24" y="32"/>
                      <a:pt x="24" y="30"/>
                    </a:cubicBezTo>
                    <a:cubicBezTo>
                      <a:pt x="28" y="30"/>
                      <a:pt x="27" y="33"/>
                      <a:pt x="30" y="30"/>
                    </a:cubicBezTo>
                    <a:cubicBezTo>
                      <a:pt x="29" y="29"/>
                      <a:pt x="26" y="28"/>
                      <a:pt x="29" y="28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5"/>
              <p:cNvSpPr/>
              <p:nvPr/>
            </p:nvSpPr>
            <p:spPr>
              <a:xfrm>
                <a:off x="1736725" y="1014412"/>
                <a:ext cx="146050" cy="74613"/>
              </a:xfrm>
              <a:custGeom>
                <a:avLst/>
                <a:gdLst/>
                <a:ahLst/>
                <a:cxnLst/>
                <a:rect l="l" t="t" r="r" b="b"/>
                <a:pathLst>
                  <a:path w="39" h="20" extrusionOk="0">
                    <a:moveTo>
                      <a:pt x="38" y="3"/>
                    </a:moveTo>
                    <a:cubicBezTo>
                      <a:pt x="38" y="3"/>
                      <a:pt x="39" y="6"/>
                      <a:pt x="38" y="7"/>
                    </a:cubicBezTo>
                    <a:cubicBezTo>
                      <a:pt x="38" y="7"/>
                      <a:pt x="36" y="6"/>
                      <a:pt x="36" y="7"/>
                    </a:cubicBezTo>
                    <a:cubicBezTo>
                      <a:pt x="35" y="7"/>
                      <a:pt x="37" y="11"/>
                      <a:pt x="36" y="11"/>
                    </a:cubicBezTo>
                    <a:cubicBezTo>
                      <a:pt x="34" y="11"/>
                      <a:pt x="32" y="9"/>
                      <a:pt x="31" y="14"/>
                    </a:cubicBezTo>
                    <a:cubicBezTo>
                      <a:pt x="29" y="14"/>
                      <a:pt x="30" y="9"/>
                      <a:pt x="27" y="10"/>
                    </a:cubicBezTo>
                    <a:cubicBezTo>
                      <a:pt x="24" y="9"/>
                      <a:pt x="25" y="12"/>
                      <a:pt x="23" y="13"/>
                    </a:cubicBezTo>
                    <a:cubicBezTo>
                      <a:pt x="21" y="15"/>
                      <a:pt x="17" y="14"/>
                      <a:pt x="17" y="18"/>
                    </a:cubicBezTo>
                    <a:cubicBezTo>
                      <a:pt x="11" y="20"/>
                      <a:pt x="8" y="19"/>
                      <a:pt x="2" y="18"/>
                    </a:cubicBezTo>
                    <a:cubicBezTo>
                      <a:pt x="2" y="16"/>
                      <a:pt x="0" y="15"/>
                      <a:pt x="0" y="13"/>
                    </a:cubicBezTo>
                    <a:cubicBezTo>
                      <a:pt x="2" y="14"/>
                      <a:pt x="4" y="14"/>
                      <a:pt x="6" y="14"/>
                    </a:cubicBezTo>
                    <a:cubicBezTo>
                      <a:pt x="9" y="14"/>
                      <a:pt x="9" y="10"/>
                      <a:pt x="12" y="10"/>
                    </a:cubicBezTo>
                    <a:cubicBezTo>
                      <a:pt x="12" y="10"/>
                      <a:pt x="14" y="6"/>
                      <a:pt x="14" y="7"/>
                    </a:cubicBezTo>
                    <a:cubicBezTo>
                      <a:pt x="17" y="10"/>
                      <a:pt x="15" y="6"/>
                      <a:pt x="19" y="6"/>
                    </a:cubicBezTo>
                    <a:cubicBezTo>
                      <a:pt x="19" y="5"/>
                      <a:pt x="20" y="6"/>
                      <a:pt x="20" y="6"/>
                    </a:cubicBezTo>
                    <a:cubicBezTo>
                      <a:pt x="21" y="5"/>
                      <a:pt x="23" y="3"/>
                      <a:pt x="23" y="3"/>
                    </a:cubicBezTo>
                    <a:cubicBezTo>
                      <a:pt x="25" y="2"/>
                      <a:pt x="27" y="3"/>
                      <a:pt x="28" y="3"/>
                    </a:cubicBezTo>
                    <a:cubicBezTo>
                      <a:pt x="30" y="2"/>
                      <a:pt x="35" y="0"/>
                      <a:pt x="38" y="3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5"/>
              <p:cNvSpPr/>
              <p:nvPr/>
            </p:nvSpPr>
            <p:spPr>
              <a:xfrm>
                <a:off x="2135187" y="1042987"/>
                <a:ext cx="14605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39" h="20" extrusionOk="0">
                    <a:moveTo>
                      <a:pt x="35" y="2"/>
                    </a:moveTo>
                    <a:cubicBezTo>
                      <a:pt x="33" y="9"/>
                      <a:pt x="39" y="9"/>
                      <a:pt x="39" y="14"/>
                    </a:cubicBezTo>
                    <a:cubicBezTo>
                      <a:pt x="38" y="15"/>
                      <a:pt x="37" y="12"/>
                      <a:pt x="36" y="13"/>
                    </a:cubicBezTo>
                    <a:cubicBezTo>
                      <a:pt x="35" y="14"/>
                      <a:pt x="37" y="17"/>
                      <a:pt x="36" y="17"/>
                    </a:cubicBezTo>
                    <a:cubicBezTo>
                      <a:pt x="35" y="18"/>
                      <a:pt x="32" y="18"/>
                      <a:pt x="31" y="19"/>
                    </a:cubicBezTo>
                    <a:cubicBezTo>
                      <a:pt x="30" y="19"/>
                      <a:pt x="30" y="20"/>
                      <a:pt x="29" y="20"/>
                    </a:cubicBezTo>
                    <a:cubicBezTo>
                      <a:pt x="28" y="20"/>
                      <a:pt x="26" y="20"/>
                      <a:pt x="25" y="20"/>
                    </a:cubicBezTo>
                    <a:cubicBezTo>
                      <a:pt x="23" y="18"/>
                      <a:pt x="23" y="16"/>
                      <a:pt x="25" y="14"/>
                    </a:cubicBezTo>
                    <a:cubicBezTo>
                      <a:pt x="20" y="17"/>
                      <a:pt x="17" y="13"/>
                      <a:pt x="11" y="13"/>
                    </a:cubicBezTo>
                    <a:cubicBezTo>
                      <a:pt x="10" y="8"/>
                      <a:pt x="3" y="9"/>
                      <a:pt x="0" y="6"/>
                    </a:cubicBezTo>
                    <a:cubicBezTo>
                      <a:pt x="0" y="6"/>
                      <a:pt x="1" y="3"/>
                      <a:pt x="1" y="3"/>
                    </a:cubicBezTo>
                    <a:cubicBezTo>
                      <a:pt x="3" y="2"/>
                      <a:pt x="3" y="4"/>
                      <a:pt x="4" y="5"/>
                    </a:cubicBezTo>
                    <a:cubicBezTo>
                      <a:pt x="6" y="5"/>
                      <a:pt x="10" y="6"/>
                      <a:pt x="11" y="7"/>
                    </a:cubicBezTo>
                    <a:cubicBezTo>
                      <a:pt x="11" y="8"/>
                      <a:pt x="13" y="7"/>
                      <a:pt x="14" y="7"/>
                    </a:cubicBezTo>
                    <a:cubicBezTo>
                      <a:pt x="14" y="8"/>
                      <a:pt x="13" y="11"/>
                      <a:pt x="15" y="10"/>
                    </a:cubicBezTo>
                    <a:cubicBezTo>
                      <a:pt x="19" y="9"/>
                      <a:pt x="13" y="6"/>
                      <a:pt x="16" y="5"/>
                    </a:cubicBezTo>
                    <a:cubicBezTo>
                      <a:pt x="19" y="3"/>
                      <a:pt x="19" y="7"/>
                      <a:pt x="19" y="7"/>
                    </a:cubicBezTo>
                    <a:cubicBezTo>
                      <a:pt x="24" y="7"/>
                      <a:pt x="26" y="0"/>
                      <a:pt x="35" y="2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5"/>
              <p:cNvSpPr/>
              <p:nvPr/>
            </p:nvSpPr>
            <p:spPr>
              <a:xfrm>
                <a:off x="1852612" y="1047750"/>
                <a:ext cx="258763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69" h="26" extrusionOk="0">
                    <a:moveTo>
                      <a:pt x="31" y="9"/>
                    </a:moveTo>
                    <a:cubicBezTo>
                      <a:pt x="30" y="14"/>
                      <a:pt x="43" y="12"/>
                      <a:pt x="45" y="15"/>
                    </a:cubicBezTo>
                    <a:cubicBezTo>
                      <a:pt x="48" y="9"/>
                      <a:pt x="36" y="8"/>
                      <a:pt x="45" y="8"/>
                    </a:cubicBezTo>
                    <a:cubicBezTo>
                      <a:pt x="47" y="2"/>
                      <a:pt x="39" y="7"/>
                      <a:pt x="41" y="2"/>
                    </a:cubicBezTo>
                    <a:cubicBezTo>
                      <a:pt x="45" y="3"/>
                      <a:pt x="46" y="0"/>
                      <a:pt x="51" y="1"/>
                    </a:cubicBezTo>
                    <a:cubicBezTo>
                      <a:pt x="50" y="4"/>
                      <a:pt x="53" y="3"/>
                      <a:pt x="54" y="4"/>
                    </a:cubicBezTo>
                    <a:cubicBezTo>
                      <a:pt x="54" y="4"/>
                      <a:pt x="53" y="6"/>
                      <a:pt x="54" y="6"/>
                    </a:cubicBezTo>
                    <a:cubicBezTo>
                      <a:pt x="55" y="7"/>
                      <a:pt x="57" y="8"/>
                      <a:pt x="59" y="11"/>
                    </a:cubicBezTo>
                    <a:cubicBezTo>
                      <a:pt x="61" y="10"/>
                      <a:pt x="61" y="7"/>
                      <a:pt x="63" y="8"/>
                    </a:cubicBezTo>
                    <a:cubicBezTo>
                      <a:pt x="66" y="8"/>
                      <a:pt x="67" y="9"/>
                      <a:pt x="68" y="11"/>
                    </a:cubicBezTo>
                    <a:cubicBezTo>
                      <a:pt x="68" y="11"/>
                      <a:pt x="69" y="13"/>
                      <a:pt x="69" y="13"/>
                    </a:cubicBezTo>
                    <a:cubicBezTo>
                      <a:pt x="67" y="15"/>
                      <a:pt x="69" y="14"/>
                      <a:pt x="68" y="19"/>
                    </a:cubicBezTo>
                    <a:cubicBezTo>
                      <a:pt x="65" y="16"/>
                      <a:pt x="62" y="20"/>
                      <a:pt x="59" y="20"/>
                    </a:cubicBezTo>
                    <a:cubicBezTo>
                      <a:pt x="57" y="21"/>
                      <a:pt x="56" y="19"/>
                      <a:pt x="54" y="19"/>
                    </a:cubicBezTo>
                    <a:cubicBezTo>
                      <a:pt x="50" y="19"/>
                      <a:pt x="44" y="21"/>
                      <a:pt x="41" y="22"/>
                    </a:cubicBezTo>
                    <a:cubicBezTo>
                      <a:pt x="40" y="22"/>
                      <a:pt x="38" y="21"/>
                      <a:pt x="38" y="22"/>
                    </a:cubicBezTo>
                    <a:cubicBezTo>
                      <a:pt x="37" y="23"/>
                      <a:pt x="36" y="22"/>
                      <a:pt x="34" y="23"/>
                    </a:cubicBezTo>
                    <a:cubicBezTo>
                      <a:pt x="32" y="24"/>
                      <a:pt x="25" y="26"/>
                      <a:pt x="20" y="26"/>
                    </a:cubicBezTo>
                    <a:cubicBezTo>
                      <a:pt x="21" y="21"/>
                      <a:pt x="27" y="22"/>
                      <a:pt x="33" y="22"/>
                    </a:cubicBezTo>
                    <a:cubicBezTo>
                      <a:pt x="33" y="16"/>
                      <a:pt x="28" y="20"/>
                      <a:pt x="26" y="19"/>
                    </a:cubicBezTo>
                    <a:cubicBezTo>
                      <a:pt x="23" y="18"/>
                      <a:pt x="22" y="18"/>
                      <a:pt x="20" y="16"/>
                    </a:cubicBezTo>
                    <a:cubicBezTo>
                      <a:pt x="17" y="15"/>
                      <a:pt x="17" y="19"/>
                      <a:pt x="14" y="19"/>
                    </a:cubicBezTo>
                    <a:cubicBezTo>
                      <a:pt x="12" y="19"/>
                      <a:pt x="12" y="18"/>
                      <a:pt x="10" y="18"/>
                    </a:cubicBezTo>
                    <a:cubicBezTo>
                      <a:pt x="7" y="17"/>
                      <a:pt x="3" y="19"/>
                      <a:pt x="0" y="16"/>
                    </a:cubicBezTo>
                    <a:cubicBezTo>
                      <a:pt x="0" y="14"/>
                      <a:pt x="2" y="14"/>
                      <a:pt x="3" y="13"/>
                    </a:cubicBezTo>
                    <a:cubicBezTo>
                      <a:pt x="3" y="13"/>
                      <a:pt x="4" y="9"/>
                      <a:pt x="5" y="9"/>
                    </a:cubicBezTo>
                    <a:cubicBezTo>
                      <a:pt x="6" y="8"/>
                      <a:pt x="9" y="9"/>
                      <a:pt x="10" y="8"/>
                    </a:cubicBezTo>
                    <a:cubicBezTo>
                      <a:pt x="11" y="7"/>
                      <a:pt x="5" y="6"/>
                      <a:pt x="9" y="5"/>
                    </a:cubicBezTo>
                    <a:cubicBezTo>
                      <a:pt x="10" y="5"/>
                      <a:pt x="11" y="5"/>
                      <a:pt x="12" y="5"/>
                    </a:cubicBezTo>
                    <a:cubicBezTo>
                      <a:pt x="13" y="5"/>
                      <a:pt x="14" y="4"/>
                      <a:pt x="16" y="4"/>
                    </a:cubicBezTo>
                    <a:cubicBezTo>
                      <a:pt x="17" y="4"/>
                      <a:pt x="22" y="4"/>
                      <a:pt x="23" y="5"/>
                    </a:cubicBezTo>
                    <a:cubicBezTo>
                      <a:pt x="24" y="6"/>
                      <a:pt x="23" y="7"/>
                      <a:pt x="24" y="8"/>
                    </a:cubicBezTo>
                    <a:cubicBezTo>
                      <a:pt x="25" y="8"/>
                      <a:pt x="27" y="7"/>
                      <a:pt x="27" y="8"/>
                    </a:cubicBezTo>
                    <a:cubicBezTo>
                      <a:pt x="28" y="9"/>
                      <a:pt x="24" y="13"/>
                      <a:pt x="27" y="12"/>
                    </a:cubicBezTo>
                    <a:cubicBezTo>
                      <a:pt x="28" y="12"/>
                      <a:pt x="29" y="8"/>
                      <a:pt x="31" y="9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5"/>
              <p:cNvSpPr/>
              <p:nvPr/>
            </p:nvSpPr>
            <p:spPr>
              <a:xfrm>
                <a:off x="1676400" y="1144587"/>
                <a:ext cx="206375" cy="139700"/>
              </a:xfrm>
              <a:custGeom>
                <a:avLst/>
                <a:gdLst/>
                <a:ahLst/>
                <a:cxnLst/>
                <a:rect l="l" t="t" r="r" b="b"/>
                <a:pathLst>
                  <a:path w="55" h="37" extrusionOk="0">
                    <a:moveTo>
                      <a:pt x="7" y="1"/>
                    </a:moveTo>
                    <a:cubicBezTo>
                      <a:pt x="15" y="2"/>
                      <a:pt x="24" y="0"/>
                      <a:pt x="30" y="3"/>
                    </a:cubicBezTo>
                    <a:cubicBezTo>
                      <a:pt x="31" y="3"/>
                      <a:pt x="33" y="2"/>
                      <a:pt x="33" y="3"/>
                    </a:cubicBezTo>
                    <a:cubicBezTo>
                      <a:pt x="35" y="4"/>
                      <a:pt x="37" y="3"/>
                      <a:pt x="39" y="4"/>
                    </a:cubicBezTo>
                    <a:cubicBezTo>
                      <a:pt x="41" y="7"/>
                      <a:pt x="39" y="3"/>
                      <a:pt x="44" y="4"/>
                    </a:cubicBezTo>
                    <a:cubicBezTo>
                      <a:pt x="45" y="4"/>
                      <a:pt x="45" y="6"/>
                      <a:pt x="46" y="6"/>
                    </a:cubicBezTo>
                    <a:cubicBezTo>
                      <a:pt x="47" y="6"/>
                      <a:pt x="55" y="8"/>
                      <a:pt x="54" y="11"/>
                    </a:cubicBezTo>
                    <a:cubicBezTo>
                      <a:pt x="50" y="12"/>
                      <a:pt x="45" y="13"/>
                      <a:pt x="42" y="14"/>
                    </a:cubicBezTo>
                    <a:cubicBezTo>
                      <a:pt x="40" y="15"/>
                      <a:pt x="41" y="16"/>
                      <a:pt x="40" y="17"/>
                    </a:cubicBezTo>
                    <a:cubicBezTo>
                      <a:pt x="40" y="17"/>
                      <a:pt x="38" y="15"/>
                      <a:pt x="37" y="15"/>
                    </a:cubicBezTo>
                    <a:cubicBezTo>
                      <a:pt x="38" y="15"/>
                      <a:pt x="36" y="18"/>
                      <a:pt x="36" y="17"/>
                    </a:cubicBezTo>
                    <a:cubicBezTo>
                      <a:pt x="36" y="18"/>
                      <a:pt x="37" y="19"/>
                      <a:pt x="37" y="18"/>
                    </a:cubicBezTo>
                    <a:cubicBezTo>
                      <a:pt x="37" y="20"/>
                      <a:pt x="35" y="19"/>
                      <a:pt x="35" y="20"/>
                    </a:cubicBezTo>
                    <a:cubicBezTo>
                      <a:pt x="34" y="20"/>
                      <a:pt x="35" y="22"/>
                      <a:pt x="35" y="22"/>
                    </a:cubicBezTo>
                    <a:cubicBezTo>
                      <a:pt x="34" y="23"/>
                      <a:pt x="32" y="22"/>
                      <a:pt x="32" y="22"/>
                    </a:cubicBezTo>
                    <a:cubicBezTo>
                      <a:pt x="31" y="23"/>
                      <a:pt x="31" y="25"/>
                      <a:pt x="29" y="25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22" y="31"/>
                      <a:pt x="23" y="37"/>
                      <a:pt x="12" y="35"/>
                    </a:cubicBezTo>
                    <a:cubicBezTo>
                      <a:pt x="14" y="27"/>
                      <a:pt x="5" y="29"/>
                      <a:pt x="0" y="27"/>
                    </a:cubicBezTo>
                    <a:cubicBezTo>
                      <a:pt x="0" y="25"/>
                      <a:pt x="3" y="25"/>
                      <a:pt x="4" y="24"/>
                    </a:cubicBezTo>
                    <a:cubicBezTo>
                      <a:pt x="4" y="24"/>
                      <a:pt x="1" y="20"/>
                      <a:pt x="5" y="21"/>
                    </a:cubicBezTo>
                    <a:cubicBezTo>
                      <a:pt x="5" y="19"/>
                      <a:pt x="3" y="18"/>
                      <a:pt x="4" y="15"/>
                    </a:cubicBezTo>
                    <a:cubicBezTo>
                      <a:pt x="6" y="17"/>
                      <a:pt x="6" y="16"/>
                      <a:pt x="7" y="14"/>
                    </a:cubicBezTo>
                    <a:cubicBezTo>
                      <a:pt x="7" y="12"/>
                      <a:pt x="9" y="12"/>
                      <a:pt x="9" y="8"/>
                    </a:cubicBezTo>
                    <a:cubicBezTo>
                      <a:pt x="10" y="4"/>
                      <a:pt x="5" y="7"/>
                      <a:pt x="7" y="1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5"/>
              <p:cNvSpPr/>
              <p:nvPr/>
            </p:nvSpPr>
            <p:spPr>
              <a:xfrm>
                <a:off x="2089150" y="1174750"/>
                <a:ext cx="46038" cy="33338"/>
              </a:xfrm>
              <a:custGeom>
                <a:avLst/>
                <a:gdLst/>
                <a:ahLst/>
                <a:cxnLst/>
                <a:rect l="l" t="t" r="r" b="b"/>
                <a:pathLst>
                  <a:path w="12" h="9" extrusionOk="0">
                    <a:moveTo>
                      <a:pt x="2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10" y="3"/>
                      <a:pt x="12" y="3"/>
                      <a:pt x="12" y="6"/>
                    </a:cubicBezTo>
                    <a:cubicBezTo>
                      <a:pt x="9" y="5"/>
                      <a:pt x="9" y="7"/>
                      <a:pt x="9" y="9"/>
                    </a:cubicBezTo>
                    <a:cubicBezTo>
                      <a:pt x="7" y="7"/>
                      <a:pt x="5" y="4"/>
                      <a:pt x="0" y="5"/>
                    </a:cubicBezTo>
                    <a:cubicBezTo>
                      <a:pt x="1" y="3"/>
                      <a:pt x="2" y="2"/>
                      <a:pt x="2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5"/>
              <p:cNvSpPr/>
              <p:nvPr/>
            </p:nvSpPr>
            <p:spPr>
              <a:xfrm>
                <a:off x="2317750" y="1160462"/>
                <a:ext cx="106363" cy="74613"/>
              </a:xfrm>
              <a:custGeom>
                <a:avLst/>
                <a:gdLst/>
                <a:ahLst/>
                <a:cxnLst/>
                <a:rect l="l" t="t" r="r" b="b"/>
                <a:pathLst>
                  <a:path w="28" h="20" extrusionOk="0">
                    <a:moveTo>
                      <a:pt x="25" y="2"/>
                    </a:moveTo>
                    <a:cubicBezTo>
                      <a:pt x="28" y="1"/>
                      <a:pt x="26" y="7"/>
                      <a:pt x="26" y="9"/>
                    </a:cubicBezTo>
                    <a:cubicBezTo>
                      <a:pt x="24" y="8"/>
                      <a:pt x="24" y="10"/>
                      <a:pt x="24" y="11"/>
                    </a:cubicBezTo>
                    <a:cubicBezTo>
                      <a:pt x="19" y="9"/>
                      <a:pt x="18" y="17"/>
                      <a:pt x="17" y="13"/>
                    </a:cubicBezTo>
                    <a:cubicBezTo>
                      <a:pt x="13" y="16"/>
                      <a:pt x="11" y="19"/>
                      <a:pt x="5" y="20"/>
                    </a:cubicBezTo>
                    <a:cubicBezTo>
                      <a:pt x="4" y="19"/>
                      <a:pt x="4" y="17"/>
                      <a:pt x="4" y="14"/>
                    </a:cubicBezTo>
                    <a:cubicBezTo>
                      <a:pt x="3" y="13"/>
                      <a:pt x="2" y="13"/>
                      <a:pt x="1" y="11"/>
                    </a:cubicBezTo>
                    <a:cubicBezTo>
                      <a:pt x="0" y="9"/>
                      <a:pt x="2" y="7"/>
                      <a:pt x="1" y="4"/>
                    </a:cubicBezTo>
                    <a:cubicBezTo>
                      <a:pt x="4" y="5"/>
                      <a:pt x="4" y="3"/>
                      <a:pt x="4" y="2"/>
                    </a:cubicBezTo>
                    <a:cubicBezTo>
                      <a:pt x="6" y="2"/>
                      <a:pt x="8" y="2"/>
                      <a:pt x="8" y="0"/>
                    </a:cubicBezTo>
                    <a:cubicBezTo>
                      <a:pt x="10" y="3"/>
                      <a:pt x="17" y="0"/>
                      <a:pt x="19" y="3"/>
                    </a:cubicBezTo>
                    <a:cubicBezTo>
                      <a:pt x="22" y="3"/>
                      <a:pt x="25" y="4"/>
                      <a:pt x="25" y="2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5"/>
              <p:cNvSpPr/>
              <p:nvPr/>
            </p:nvSpPr>
            <p:spPr>
              <a:xfrm>
                <a:off x="3852862" y="1449387"/>
                <a:ext cx="223838" cy="107950"/>
              </a:xfrm>
              <a:custGeom>
                <a:avLst/>
                <a:gdLst/>
                <a:ahLst/>
                <a:cxnLst/>
                <a:rect l="l" t="t" r="r" b="b"/>
                <a:pathLst>
                  <a:path w="60" h="29" extrusionOk="0">
                    <a:moveTo>
                      <a:pt x="44" y="0"/>
                    </a:moveTo>
                    <a:cubicBezTo>
                      <a:pt x="45" y="1"/>
                      <a:pt x="47" y="2"/>
                      <a:pt x="49" y="3"/>
                    </a:cubicBezTo>
                    <a:cubicBezTo>
                      <a:pt x="50" y="3"/>
                      <a:pt x="53" y="4"/>
                      <a:pt x="54" y="5"/>
                    </a:cubicBezTo>
                    <a:cubicBezTo>
                      <a:pt x="54" y="5"/>
                      <a:pt x="52" y="7"/>
                      <a:pt x="52" y="7"/>
                    </a:cubicBezTo>
                    <a:cubicBezTo>
                      <a:pt x="52" y="10"/>
                      <a:pt x="56" y="13"/>
                      <a:pt x="59" y="12"/>
                    </a:cubicBezTo>
                    <a:cubicBezTo>
                      <a:pt x="60" y="15"/>
                      <a:pt x="59" y="17"/>
                      <a:pt x="55" y="20"/>
                    </a:cubicBezTo>
                    <a:cubicBezTo>
                      <a:pt x="54" y="21"/>
                      <a:pt x="52" y="21"/>
                      <a:pt x="51" y="21"/>
                    </a:cubicBezTo>
                    <a:cubicBezTo>
                      <a:pt x="48" y="23"/>
                      <a:pt x="49" y="23"/>
                      <a:pt x="45" y="24"/>
                    </a:cubicBezTo>
                    <a:cubicBezTo>
                      <a:pt x="45" y="24"/>
                      <a:pt x="41" y="25"/>
                      <a:pt x="41" y="26"/>
                    </a:cubicBezTo>
                    <a:cubicBezTo>
                      <a:pt x="40" y="27"/>
                      <a:pt x="40" y="27"/>
                      <a:pt x="38" y="27"/>
                    </a:cubicBezTo>
                    <a:cubicBezTo>
                      <a:pt x="37" y="27"/>
                      <a:pt x="26" y="29"/>
                      <a:pt x="21" y="28"/>
                    </a:cubicBezTo>
                    <a:cubicBezTo>
                      <a:pt x="21" y="28"/>
                      <a:pt x="21" y="27"/>
                      <a:pt x="20" y="27"/>
                    </a:cubicBezTo>
                    <a:cubicBezTo>
                      <a:pt x="18" y="27"/>
                      <a:pt x="17" y="24"/>
                      <a:pt x="14" y="24"/>
                    </a:cubicBezTo>
                    <a:cubicBezTo>
                      <a:pt x="13" y="24"/>
                      <a:pt x="13" y="23"/>
                      <a:pt x="12" y="23"/>
                    </a:cubicBezTo>
                    <a:cubicBezTo>
                      <a:pt x="12" y="21"/>
                      <a:pt x="13" y="22"/>
                      <a:pt x="14" y="21"/>
                    </a:cubicBezTo>
                    <a:cubicBezTo>
                      <a:pt x="14" y="20"/>
                      <a:pt x="11" y="20"/>
                      <a:pt x="10" y="19"/>
                    </a:cubicBezTo>
                    <a:cubicBezTo>
                      <a:pt x="9" y="16"/>
                      <a:pt x="11" y="14"/>
                      <a:pt x="10" y="10"/>
                    </a:cubicBezTo>
                    <a:cubicBezTo>
                      <a:pt x="5" y="9"/>
                      <a:pt x="5" y="15"/>
                      <a:pt x="2" y="12"/>
                    </a:cubicBezTo>
                    <a:cubicBezTo>
                      <a:pt x="0" y="7"/>
                      <a:pt x="6" y="10"/>
                      <a:pt x="5" y="6"/>
                    </a:cubicBezTo>
                    <a:cubicBezTo>
                      <a:pt x="10" y="7"/>
                      <a:pt x="9" y="6"/>
                      <a:pt x="16" y="6"/>
                    </a:cubicBezTo>
                    <a:cubicBezTo>
                      <a:pt x="17" y="9"/>
                      <a:pt x="20" y="9"/>
                      <a:pt x="17" y="12"/>
                    </a:cubicBezTo>
                    <a:cubicBezTo>
                      <a:pt x="21" y="12"/>
                      <a:pt x="22" y="10"/>
                      <a:pt x="21" y="6"/>
                    </a:cubicBezTo>
                    <a:cubicBezTo>
                      <a:pt x="22" y="9"/>
                      <a:pt x="34" y="3"/>
                      <a:pt x="30" y="9"/>
                    </a:cubicBezTo>
                    <a:cubicBezTo>
                      <a:pt x="33" y="10"/>
                      <a:pt x="32" y="6"/>
                      <a:pt x="33" y="6"/>
                    </a:cubicBezTo>
                    <a:cubicBezTo>
                      <a:pt x="35" y="5"/>
                      <a:pt x="38" y="5"/>
                      <a:pt x="41" y="5"/>
                    </a:cubicBezTo>
                    <a:cubicBezTo>
                      <a:pt x="43" y="4"/>
                      <a:pt x="44" y="3"/>
                      <a:pt x="44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5"/>
              <p:cNvSpPr/>
              <p:nvPr/>
            </p:nvSpPr>
            <p:spPr>
              <a:xfrm>
                <a:off x="2501900" y="1474787"/>
                <a:ext cx="134938" cy="98425"/>
              </a:xfrm>
              <a:custGeom>
                <a:avLst/>
                <a:gdLst/>
                <a:ahLst/>
                <a:cxnLst/>
                <a:rect l="l" t="t" r="r" b="b"/>
                <a:pathLst>
                  <a:path w="36" h="26" extrusionOk="0">
                    <a:moveTo>
                      <a:pt x="10" y="0"/>
                    </a:moveTo>
                    <a:cubicBezTo>
                      <a:pt x="12" y="4"/>
                      <a:pt x="19" y="2"/>
                      <a:pt x="18" y="9"/>
                    </a:cubicBezTo>
                    <a:cubicBezTo>
                      <a:pt x="19" y="10"/>
                      <a:pt x="21" y="7"/>
                      <a:pt x="21" y="7"/>
                    </a:cubicBezTo>
                    <a:cubicBezTo>
                      <a:pt x="23" y="8"/>
                      <a:pt x="22" y="11"/>
                      <a:pt x="25" y="12"/>
                    </a:cubicBezTo>
                    <a:cubicBezTo>
                      <a:pt x="27" y="12"/>
                      <a:pt x="29" y="17"/>
                      <a:pt x="31" y="19"/>
                    </a:cubicBezTo>
                    <a:cubicBezTo>
                      <a:pt x="35" y="17"/>
                      <a:pt x="34" y="17"/>
                      <a:pt x="36" y="20"/>
                    </a:cubicBezTo>
                    <a:cubicBezTo>
                      <a:pt x="33" y="23"/>
                      <a:pt x="24" y="21"/>
                      <a:pt x="18" y="21"/>
                    </a:cubicBezTo>
                    <a:cubicBezTo>
                      <a:pt x="16" y="23"/>
                      <a:pt x="12" y="23"/>
                      <a:pt x="11" y="26"/>
                    </a:cubicBezTo>
                    <a:cubicBezTo>
                      <a:pt x="8" y="24"/>
                      <a:pt x="6" y="20"/>
                      <a:pt x="0" y="21"/>
                    </a:cubicBezTo>
                    <a:cubicBezTo>
                      <a:pt x="0" y="20"/>
                      <a:pt x="2" y="20"/>
                      <a:pt x="3" y="20"/>
                    </a:cubicBezTo>
                    <a:cubicBezTo>
                      <a:pt x="1" y="18"/>
                      <a:pt x="1" y="17"/>
                      <a:pt x="4" y="17"/>
                    </a:cubicBezTo>
                    <a:cubicBezTo>
                      <a:pt x="1" y="12"/>
                      <a:pt x="4" y="10"/>
                      <a:pt x="4" y="5"/>
                    </a:cubicBezTo>
                    <a:cubicBezTo>
                      <a:pt x="7" y="4"/>
                      <a:pt x="10" y="4"/>
                      <a:pt x="10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5"/>
              <p:cNvSpPr/>
              <p:nvPr/>
            </p:nvSpPr>
            <p:spPr>
              <a:xfrm>
                <a:off x="6416675" y="3027363"/>
                <a:ext cx="225425" cy="239713"/>
              </a:xfrm>
              <a:custGeom>
                <a:avLst/>
                <a:gdLst/>
                <a:ahLst/>
                <a:cxnLst/>
                <a:rect l="l" t="t" r="r" b="b"/>
                <a:pathLst>
                  <a:path w="60" h="64" extrusionOk="0">
                    <a:moveTo>
                      <a:pt x="5" y="9"/>
                    </a:moveTo>
                    <a:cubicBezTo>
                      <a:pt x="5" y="7"/>
                      <a:pt x="3" y="8"/>
                      <a:pt x="2" y="7"/>
                    </a:cubicBezTo>
                    <a:cubicBezTo>
                      <a:pt x="1" y="6"/>
                      <a:pt x="2" y="3"/>
                      <a:pt x="0" y="3"/>
                    </a:cubicBezTo>
                    <a:cubicBezTo>
                      <a:pt x="3" y="0"/>
                      <a:pt x="6" y="4"/>
                      <a:pt x="11" y="2"/>
                    </a:cubicBezTo>
                    <a:cubicBezTo>
                      <a:pt x="10" y="5"/>
                      <a:pt x="15" y="3"/>
                      <a:pt x="16" y="4"/>
                    </a:cubicBezTo>
                    <a:cubicBezTo>
                      <a:pt x="17" y="5"/>
                      <a:pt x="16" y="7"/>
                      <a:pt x="16" y="7"/>
                    </a:cubicBezTo>
                    <a:cubicBezTo>
                      <a:pt x="18" y="8"/>
                      <a:pt x="20" y="7"/>
                      <a:pt x="19" y="10"/>
                    </a:cubicBezTo>
                    <a:cubicBezTo>
                      <a:pt x="23" y="9"/>
                      <a:pt x="22" y="13"/>
                      <a:pt x="25" y="13"/>
                    </a:cubicBezTo>
                    <a:cubicBezTo>
                      <a:pt x="27" y="13"/>
                      <a:pt x="31" y="21"/>
                      <a:pt x="35" y="21"/>
                    </a:cubicBezTo>
                    <a:cubicBezTo>
                      <a:pt x="38" y="21"/>
                      <a:pt x="36" y="24"/>
                      <a:pt x="37" y="25"/>
                    </a:cubicBezTo>
                    <a:cubicBezTo>
                      <a:pt x="38" y="26"/>
                      <a:pt x="41" y="26"/>
                      <a:pt x="42" y="27"/>
                    </a:cubicBezTo>
                    <a:cubicBezTo>
                      <a:pt x="42" y="27"/>
                      <a:pt x="44" y="29"/>
                      <a:pt x="44" y="30"/>
                    </a:cubicBezTo>
                    <a:cubicBezTo>
                      <a:pt x="45" y="30"/>
                      <a:pt x="44" y="32"/>
                      <a:pt x="44" y="32"/>
                    </a:cubicBezTo>
                    <a:cubicBezTo>
                      <a:pt x="45" y="33"/>
                      <a:pt x="46" y="34"/>
                      <a:pt x="47" y="35"/>
                    </a:cubicBezTo>
                    <a:cubicBezTo>
                      <a:pt x="48" y="36"/>
                      <a:pt x="49" y="39"/>
                      <a:pt x="51" y="39"/>
                    </a:cubicBezTo>
                    <a:cubicBezTo>
                      <a:pt x="52" y="40"/>
                      <a:pt x="54" y="42"/>
                      <a:pt x="54" y="42"/>
                    </a:cubicBezTo>
                    <a:cubicBezTo>
                      <a:pt x="56" y="44"/>
                      <a:pt x="55" y="49"/>
                      <a:pt x="57" y="49"/>
                    </a:cubicBezTo>
                    <a:cubicBezTo>
                      <a:pt x="59" y="49"/>
                      <a:pt x="59" y="53"/>
                      <a:pt x="58" y="55"/>
                    </a:cubicBezTo>
                    <a:cubicBezTo>
                      <a:pt x="58" y="57"/>
                      <a:pt x="55" y="59"/>
                      <a:pt x="60" y="59"/>
                    </a:cubicBezTo>
                    <a:cubicBezTo>
                      <a:pt x="59" y="64"/>
                      <a:pt x="55" y="61"/>
                      <a:pt x="53" y="61"/>
                    </a:cubicBezTo>
                    <a:cubicBezTo>
                      <a:pt x="51" y="60"/>
                      <a:pt x="49" y="61"/>
                      <a:pt x="47" y="61"/>
                    </a:cubicBezTo>
                    <a:cubicBezTo>
                      <a:pt x="47" y="60"/>
                      <a:pt x="48" y="58"/>
                      <a:pt x="47" y="58"/>
                    </a:cubicBezTo>
                    <a:cubicBezTo>
                      <a:pt x="47" y="57"/>
                      <a:pt x="45" y="58"/>
                      <a:pt x="44" y="58"/>
                    </a:cubicBezTo>
                    <a:cubicBezTo>
                      <a:pt x="43" y="57"/>
                      <a:pt x="41" y="52"/>
                      <a:pt x="37" y="52"/>
                    </a:cubicBezTo>
                    <a:cubicBezTo>
                      <a:pt x="38" y="51"/>
                      <a:pt x="39" y="51"/>
                      <a:pt x="39" y="49"/>
                    </a:cubicBezTo>
                    <a:cubicBezTo>
                      <a:pt x="39" y="48"/>
                      <a:pt x="37" y="49"/>
                      <a:pt x="37" y="49"/>
                    </a:cubicBezTo>
                    <a:cubicBezTo>
                      <a:pt x="36" y="50"/>
                      <a:pt x="37" y="47"/>
                      <a:pt x="36" y="46"/>
                    </a:cubicBezTo>
                    <a:cubicBezTo>
                      <a:pt x="35" y="46"/>
                      <a:pt x="34" y="47"/>
                      <a:pt x="33" y="46"/>
                    </a:cubicBezTo>
                    <a:cubicBezTo>
                      <a:pt x="31" y="45"/>
                      <a:pt x="31" y="41"/>
                      <a:pt x="28" y="41"/>
                    </a:cubicBezTo>
                    <a:cubicBezTo>
                      <a:pt x="29" y="35"/>
                      <a:pt x="25" y="35"/>
                      <a:pt x="25" y="31"/>
                    </a:cubicBezTo>
                    <a:cubicBezTo>
                      <a:pt x="23" y="31"/>
                      <a:pt x="24" y="33"/>
                      <a:pt x="23" y="34"/>
                    </a:cubicBezTo>
                    <a:cubicBezTo>
                      <a:pt x="21" y="32"/>
                      <a:pt x="22" y="29"/>
                      <a:pt x="21" y="27"/>
                    </a:cubicBezTo>
                    <a:cubicBezTo>
                      <a:pt x="20" y="26"/>
                      <a:pt x="18" y="25"/>
                      <a:pt x="18" y="24"/>
                    </a:cubicBezTo>
                    <a:cubicBezTo>
                      <a:pt x="17" y="24"/>
                      <a:pt x="17" y="22"/>
                      <a:pt x="15" y="23"/>
                    </a:cubicBezTo>
                    <a:cubicBezTo>
                      <a:pt x="16" y="20"/>
                      <a:pt x="14" y="19"/>
                      <a:pt x="14" y="17"/>
                    </a:cubicBezTo>
                    <a:cubicBezTo>
                      <a:pt x="13" y="15"/>
                      <a:pt x="11" y="15"/>
                      <a:pt x="9" y="14"/>
                    </a:cubicBezTo>
                    <a:cubicBezTo>
                      <a:pt x="9" y="14"/>
                      <a:pt x="6" y="11"/>
                      <a:pt x="7" y="11"/>
                    </a:cubicBezTo>
                    <a:cubicBezTo>
                      <a:pt x="6" y="9"/>
                      <a:pt x="10" y="6"/>
                      <a:pt x="5" y="9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5"/>
              <p:cNvSpPr/>
              <p:nvPr/>
            </p:nvSpPr>
            <p:spPr>
              <a:xfrm>
                <a:off x="5299075" y="3403600"/>
                <a:ext cx="161925" cy="295275"/>
              </a:xfrm>
              <a:custGeom>
                <a:avLst/>
                <a:gdLst/>
                <a:ahLst/>
                <a:cxnLst/>
                <a:rect l="l" t="t" r="r" b="b"/>
                <a:pathLst>
                  <a:path w="43" h="79" extrusionOk="0">
                    <a:moveTo>
                      <a:pt x="32" y="0"/>
                    </a:moveTo>
                    <a:cubicBezTo>
                      <a:pt x="34" y="1"/>
                      <a:pt x="36" y="1"/>
                      <a:pt x="38" y="1"/>
                    </a:cubicBezTo>
                    <a:cubicBezTo>
                      <a:pt x="36" y="8"/>
                      <a:pt x="43" y="21"/>
                      <a:pt x="35" y="26"/>
                    </a:cubicBezTo>
                    <a:cubicBezTo>
                      <a:pt x="35" y="33"/>
                      <a:pt x="34" y="38"/>
                      <a:pt x="32" y="43"/>
                    </a:cubicBezTo>
                    <a:cubicBezTo>
                      <a:pt x="32" y="46"/>
                      <a:pt x="31" y="50"/>
                      <a:pt x="28" y="50"/>
                    </a:cubicBezTo>
                    <a:cubicBezTo>
                      <a:pt x="29" y="54"/>
                      <a:pt x="27" y="56"/>
                      <a:pt x="27" y="59"/>
                    </a:cubicBezTo>
                    <a:cubicBezTo>
                      <a:pt x="27" y="59"/>
                      <a:pt x="27" y="61"/>
                      <a:pt x="27" y="62"/>
                    </a:cubicBezTo>
                    <a:cubicBezTo>
                      <a:pt x="27" y="62"/>
                      <a:pt x="24" y="63"/>
                      <a:pt x="24" y="63"/>
                    </a:cubicBezTo>
                    <a:cubicBezTo>
                      <a:pt x="23" y="65"/>
                      <a:pt x="24" y="68"/>
                      <a:pt x="23" y="71"/>
                    </a:cubicBezTo>
                    <a:cubicBezTo>
                      <a:pt x="22" y="72"/>
                      <a:pt x="21" y="71"/>
                      <a:pt x="21" y="73"/>
                    </a:cubicBezTo>
                    <a:cubicBezTo>
                      <a:pt x="21" y="74"/>
                      <a:pt x="19" y="75"/>
                      <a:pt x="20" y="77"/>
                    </a:cubicBezTo>
                    <a:cubicBezTo>
                      <a:pt x="16" y="78"/>
                      <a:pt x="11" y="79"/>
                      <a:pt x="6" y="78"/>
                    </a:cubicBezTo>
                    <a:cubicBezTo>
                      <a:pt x="6" y="75"/>
                      <a:pt x="3" y="75"/>
                      <a:pt x="4" y="71"/>
                    </a:cubicBezTo>
                    <a:cubicBezTo>
                      <a:pt x="3" y="71"/>
                      <a:pt x="3" y="70"/>
                      <a:pt x="3" y="69"/>
                    </a:cubicBezTo>
                    <a:cubicBezTo>
                      <a:pt x="1" y="69"/>
                      <a:pt x="0" y="68"/>
                      <a:pt x="0" y="67"/>
                    </a:cubicBezTo>
                    <a:cubicBezTo>
                      <a:pt x="0" y="65"/>
                      <a:pt x="0" y="63"/>
                      <a:pt x="0" y="62"/>
                    </a:cubicBezTo>
                    <a:cubicBezTo>
                      <a:pt x="0" y="60"/>
                      <a:pt x="1" y="61"/>
                      <a:pt x="2" y="60"/>
                    </a:cubicBezTo>
                    <a:cubicBezTo>
                      <a:pt x="2" y="59"/>
                      <a:pt x="0" y="59"/>
                      <a:pt x="0" y="59"/>
                    </a:cubicBezTo>
                    <a:cubicBezTo>
                      <a:pt x="1" y="56"/>
                      <a:pt x="2" y="55"/>
                      <a:pt x="3" y="53"/>
                    </a:cubicBezTo>
                    <a:cubicBezTo>
                      <a:pt x="3" y="53"/>
                      <a:pt x="3" y="51"/>
                      <a:pt x="3" y="50"/>
                    </a:cubicBezTo>
                    <a:cubicBezTo>
                      <a:pt x="3" y="50"/>
                      <a:pt x="6" y="49"/>
                      <a:pt x="6" y="49"/>
                    </a:cubicBezTo>
                    <a:cubicBezTo>
                      <a:pt x="6" y="47"/>
                      <a:pt x="4" y="37"/>
                      <a:pt x="9" y="42"/>
                    </a:cubicBezTo>
                    <a:cubicBezTo>
                      <a:pt x="9" y="39"/>
                      <a:pt x="6" y="40"/>
                      <a:pt x="6" y="38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8" y="30"/>
                      <a:pt x="8" y="28"/>
                      <a:pt x="9" y="26"/>
                    </a:cubicBezTo>
                    <a:cubicBezTo>
                      <a:pt x="11" y="27"/>
                      <a:pt x="12" y="24"/>
                      <a:pt x="13" y="24"/>
                    </a:cubicBezTo>
                    <a:cubicBezTo>
                      <a:pt x="15" y="23"/>
                      <a:pt x="21" y="24"/>
                      <a:pt x="20" y="18"/>
                    </a:cubicBezTo>
                    <a:cubicBezTo>
                      <a:pt x="22" y="18"/>
                      <a:pt x="22" y="19"/>
                      <a:pt x="24" y="19"/>
                    </a:cubicBezTo>
                    <a:cubicBezTo>
                      <a:pt x="23" y="15"/>
                      <a:pt x="25" y="14"/>
                      <a:pt x="25" y="11"/>
                    </a:cubicBezTo>
                    <a:cubicBezTo>
                      <a:pt x="30" y="13"/>
                      <a:pt x="28" y="2"/>
                      <a:pt x="30" y="10"/>
                    </a:cubicBezTo>
                    <a:cubicBezTo>
                      <a:pt x="34" y="8"/>
                      <a:pt x="30" y="2"/>
                      <a:pt x="32" y="0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5"/>
              <p:cNvSpPr/>
              <p:nvPr/>
            </p:nvSpPr>
            <p:spPr>
              <a:xfrm>
                <a:off x="6796087" y="3387725"/>
                <a:ext cx="866775" cy="633413"/>
              </a:xfrm>
              <a:custGeom>
                <a:avLst/>
                <a:gdLst/>
                <a:ahLst/>
                <a:cxnLst/>
                <a:rect l="l" t="t" r="r" b="b"/>
                <a:pathLst>
                  <a:path w="231" h="169" extrusionOk="0">
                    <a:moveTo>
                      <a:pt x="134" y="7"/>
                    </a:moveTo>
                    <a:cubicBezTo>
                      <a:pt x="134" y="14"/>
                      <a:pt x="134" y="14"/>
                      <a:pt x="134" y="14"/>
                    </a:cubicBezTo>
                    <a:cubicBezTo>
                      <a:pt x="130" y="14"/>
                      <a:pt x="130" y="14"/>
                      <a:pt x="130" y="14"/>
                    </a:cubicBezTo>
                    <a:cubicBezTo>
                      <a:pt x="132" y="15"/>
                      <a:pt x="131" y="16"/>
                      <a:pt x="129" y="16"/>
                    </a:cubicBezTo>
                    <a:cubicBezTo>
                      <a:pt x="131" y="19"/>
                      <a:pt x="128" y="18"/>
                      <a:pt x="129" y="22"/>
                    </a:cubicBezTo>
                    <a:cubicBezTo>
                      <a:pt x="130" y="24"/>
                      <a:pt x="132" y="25"/>
                      <a:pt x="136" y="25"/>
                    </a:cubicBezTo>
                    <a:cubicBezTo>
                      <a:pt x="136" y="31"/>
                      <a:pt x="145" y="29"/>
                      <a:pt x="145" y="35"/>
                    </a:cubicBezTo>
                    <a:cubicBezTo>
                      <a:pt x="149" y="35"/>
                      <a:pt x="153" y="34"/>
                      <a:pt x="155" y="36"/>
                    </a:cubicBezTo>
                    <a:cubicBezTo>
                      <a:pt x="158" y="35"/>
                      <a:pt x="155" y="30"/>
                      <a:pt x="161" y="32"/>
                    </a:cubicBezTo>
                    <a:cubicBezTo>
                      <a:pt x="160" y="31"/>
                      <a:pt x="159" y="28"/>
                      <a:pt x="161" y="28"/>
                    </a:cubicBezTo>
                    <a:cubicBezTo>
                      <a:pt x="163" y="28"/>
                      <a:pt x="161" y="25"/>
                      <a:pt x="161" y="23"/>
                    </a:cubicBezTo>
                    <a:cubicBezTo>
                      <a:pt x="161" y="23"/>
                      <a:pt x="162" y="23"/>
                      <a:pt x="162" y="22"/>
                    </a:cubicBezTo>
                    <a:cubicBezTo>
                      <a:pt x="162" y="21"/>
                      <a:pt x="164" y="19"/>
                      <a:pt x="164" y="16"/>
                    </a:cubicBezTo>
                    <a:cubicBezTo>
                      <a:pt x="163" y="15"/>
                      <a:pt x="162" y="14"/>
                      <a:pt x="164" y="9"/>
                    </a:cubicBezTo>
                    <a:cubicBezTo>
                      <a:pt x="164" y="9"/>
                      <a:pt x="166" y="10"/>
                      <a:pt x="167" y="9"/>
                    </a:cubicBezTo>
                    <a:cubicBezTo>
                      <a:pt x="168" y="8"/>
                      <a:pt x="167" y="4"/>
                      <a:pt x="168" y="2"/>
                    </a:cubicBezTo>
                    <a:cubicBezTo>
                      <a:pt x="171" y="2"/>
                      <a:pt x="169" y="7"/>
                      <a:pt x="171" y="8"/>
                    </a:cubicBezTo>
                    <a:cubicBezTo>
                      <a:pt x="171" y="8"/>
                      <a:pt x="172" y="8"/>
                      <a:pt x="172" y="8"/>
                    </a:cubicBezTo>
                    <a:cubicBezTo>
                      <a:pt x="173" y="10"/>
                      <a:pt x="174" y="13"/>
                      <a:pt x="175" y="15"/>
                    </a:cubicBezTo>
                    <a:cubicBezTo>
                      <a:pt x="176" y="17"/>
                      <a:pt x="179" y="19"/>
                      <a:pt x="179" y="22"/>
                    </a:cubicBezTo>
                    <a:cubicBezTo>
                      <a:pt x="183" y="18"/>
                      <a:pt x="180" y="24"/>
                      <a:pt x="185" y="23"/>
                    </a:cubicBezTo>
                    <a:cubicBezTo>
                      <a:pt x="185" y="26"/>
                      <a:pt x="184" y="30"/>
                      <a:pt x="186" y="32"/>
                    </a:cubicBezTo>
                    <a:cubicBezTo>
                      <a:pt x="188" y="34"/>
                      <a:pt x="186" y="37"/>
                      <a:pt x="188" y="42"/>
                    </a:cubicBezTo>
                    <a:cubicBezTo>
                      <a:pt x="191" y="37"/>
                      <a:pt x="188" y="41"/>
                      <a:pt x="193" y="42"/>
                    </a:cubicBezTo>
                    <a:cubicBezTo>
                      <a:pt x="194" y="44"/>
                      <a:pt x="192" y="44"/>
                      <a:pt x="192" y="46"/>
                    </a:cubicBezTo>
                    <a:cubicBezTo>
                      <a:pt x="194" y="48"/>
                      <a:pt x="198" y="48"/>
                      <a:pt x="197" y="53"/>
                    </a:cubicBezTo>
                    <a:cubicBezTo>
                      <a:pt x="198" y="53"/>
                      <a:pt x="201" y="52"/>
                      <a:pt x="202" y="53"/>
                    </a:cubicBezTo>
                    <a:cubicBezTo>
                      <a:pt x="202" y="53"/>
                      <a:pt x="201" y="55"/>
                      <a:pt x="202" y="56"/>
                    </a:cubicBezTo>
                    <a:cubicBezTo>
                      <a:pt x="202" y="56"/>
                      <a:pt x="204" y="55"/>
                      <a:pt x="204" y="56"/>
                    </a:cubicBezTo>
                    <a:cubicBezTo>
                      <a:pt x="206" y="58"/>
                      <a:pt x="206" y="62"/>
                      <a:pt x="210" y="61"/>
                    </a:cubicBezTo>
                    <a:cubicBezTo>
                      <a:pt x="210" y="65"/>
                      <a:pt x="213" y="69"/>
                      <a:pt x="214" y="71"/>
                    </a:cubicBezTo>
                    <a:cubicBezTo>
                      <a:pt x="215" y="72"/>
                      <a:pt x="216" y="74"/>
                      <a:pt x="217" y="75"/>
                    </a:cubicBezTo>
                    <a:cubicBezTo>
                      <a:pt x="217" y="76"/>
                      <a:pt x="219" y="75"/>
                      <a:pt x="220" y="75"/>
                    </a:cubicBezTo>
                    <a:cubicBezTo>
                      <a:pt x="220" y="76"/>
                      <a:pt x="219" y="78"/>
                      <a:pt x="220" y="78"/>
                    </a:cubicBezTo>
                    <a:cubicBezTo>
                      <a:pt x="221" y="79"/>
                      <a:pt x="223" y="79"/>
                      <a:pt x="223" y="78"/>
                    </a:cubicBezTo>
                    <a:cubicBezTo>
                      <a:pt x="226" y="81"/>
                      <a:pt x="223" y="85"/>
                      <a:pt x="228" y="84"/>
                    </a:cubicBezTo>
                    <a:cubicBezTo>
                      <a:pt x="225" y="88"/>
                      <a:pt x="229" y="93"/>
                      <a:pt x="230" y="99"/>
                    </a:cubicBezTo>
                    <a:cubicBezTo>
                      <a:pt x="230" y="102"/>
                      <a:pt x="228" y="106"/>
                      <a:pt x="231" y="108"/>
                    </a:cubicBezTo>
                    <a:cubicBezTo>
                      <a:pt x="228" y="110"/>
                      <a:pt x="229" y="112"/>
                      <a:pt x="228" y="117"/>
                    </a:cubicBezTo>
                    <a:cubicBezTo>
                      <a:pt x="228" y="117"/>
                      <a:pt x="226" y="118"/>
                      <a:pt x="227" y="119"/>
                    </a:cubicBezTo>
                    <a:cubicBezTo>
                      <a:pt x="227" y="119"/>
                      <a:pt x="228" y="119"/>
                      <a:pt x="228" y="119"/>
                    </a:cubicBezTo>
                    <a:cubicBezTo>
                      <a:pt x="228" y="119"/>
                      <a:pt x="227" y="122"/>
                      <a:pt x="227" y="123"/>
                    </a:cubicBezTo>
                    <a:cubicBezTo>
                      <a:pt x="227" y="123"/>
                      <a:pt x="224" y="124"/>
                      <a:pt x="224" y="124"/>
                    </a:cubicBezTo>
                    <a:cubicBezTo>
                      <a:pt x="224" y="126"/>
                      <a:pt x="227" y="128"/>
                      <a:pt x="224" y="131"/>
                    </a:cubicBezTo>
                    <a:cubicBezTo>
                      <a:pt x="221" y="131"/>
                      <a:pt x="222" y="135"/>
                      <a:pt x="218" y="134"/>
                    </a:cubicBezTo>
                    <a:cubicBezTo>
                      <a:pt x="219" y="137"/>
                      <a:pt x="218" y="139"/>
                      <a:pt x="216" y="138"/>
                    </a:cubicBezTo>
                    <a:cubicBezTo>
                      <a:pt x="217" y="144"/>
                      <a:pt x="213" y="146"/>
                      <a:pt x="214" y="151"/>
                    </a:cubicBezTo>
                    <a:cubicBezTo>
                      <a:pt x="208" y="150"/>
                      <a:pt x="209" y="156"/>
                      <a:pt x="209" y="159"/>
                    </a:cubicBezTo>
                    <a:cubicBezTo>
                      <a:pt x="207" y="159"/>
                      <a:pt x="204" y="159"/>
                      <a:pt x="204" y="161"/>
                    </a:cubicBezTo>
                    <a:cubicBezTo>
                      <a:pt x="204" y="163"/>
                      <a:pt x="199" y="164"/>
                      <a:pt x="196" y="165"/>
                    </a:cubicBezTo>
                    <a:cubicBezTo>
                      <a:pt x="195" y="166"/>
                      <a:pt x="194" y="167"/>
                      <a:pt x="193" y="168"/>
                    </a:cubicBezTo>
                    <a:cubicBezTo>
                      <a:pt x="192" y="169"/>
                      <a:pt x="190" y="168"/>
                      <a:pt x="190" y="169"/>
                    </a:cubicBezTo>
                    <a:cubicBezTo>
                      <a:pt x="187" y="168"/>
                      <a:pt x="186" y="165"/>
                      <a:pt x="182" y="164"/>
                    </a:cubicBezTo>
                    <a:cubicBezTo>
                      <a:pt x="179" y="162"/>
                      <a:pt x="180" y="166"/>
                      <a:pt x="179" y="167"/>
                    </a:cubicBezTo>
                    <a:cubicBezTo>
                      <a:pt x="176" y="168"/>
                      <a:pt x="171" y="166"/>
                      <a:pt x="169" y="169"/>
                    </a:cubicBezTo>
                    <a:cubicBezTo>
                      <a:pt x="164" y="167"/>
                      <a:pt x="161" y="163"/>
                      <a:pt x="154" y="162"/>
                    </a:cubicBezTo>
                    <a:cubicBezTo>
                      <a:pt x="155" y="160"/>
                      <a:pt x="155" y="159"/>
                      <a:pt x="154" y="155"/>
                    </a:cubicBezTo>
                    <a:cubicBezTo>
                      <a:pt x="154" y="155"/>
                      <a:pt x="153" y="155"/>
                      <a:pt x="152" y="154"/>
                    </a:cubicBezTo>
                    <a:cubicBezTo>
                      <a:pt x="152" y="154"/>
                      <a:pt x="153" y="153"/>
                      <a:pt x="152" y="153"/>
                    </a:cubicBezTo>
                    <a:cubicBezTo>
                      <a:pt x="152" y="151"/>
                      <a:pt x="149" y="150"/>
                      <a:pt x="151" y="150"/>
                    </a:cubicBezTo>
                    <a:cubicBezTo>
                      <a:pt x="150" y="149"/>
                      <a:pt x="145" y="145"/>
                      <a:pt x="144" y="148"/>
                    </a:cubicBezTo>
                    <a:cubicBezTo>
                      <a:pt x="142" y="147"/>
                      <a:pt x="142" y="143"/>
                      <a:pt x="140" y="141"/>
                    </a:cubicBezTo>
                    <a:cubicBezTo>
                      <a:pt x="139" y="138"/>
                      <a:pt x="141" y="138"/>
                      <a:pt x="141" y="136"/>
                    </a:cubicBezTo>
                    <a:cubicBezTo>
                      <a:pt x="140" y="134"/>
                      <a:pt x="139" y="135"/>
                      <a:pt x="134" y="134"/>
                    </a:cubicBezTo>
                    <a:cubicBezTo>
                      <a:pt x="131" y="136"/>
                      <a:pt x="132" y="141"/>
                      <a:pt x="126" y="140"/>
                    </a:cubicBezTo>
                    <a:cubicBezTo>
                      <a:pt x="127" y="134"/>
                      <a:pt x="122" y="136"/>
                      <a:pt x="123" y="130"/>
                    </a:cubicBezTo>
                    <a:cubicBezTo>
                      <a:pt x="120" y="130"/>
                      <a:pt x="119" y="128"/>
                      <a:pt x="115" y="129"/>
                    </a:cubicBezTo>
                    <a:cubicBezTo>
                      <a:pt x="115" y="127"/>
                      <a:pt x="116" y="128"/>
                      <a:pt x="117" y="127"/>
                    </a:cubicBezTo>
                    <a:cubicBezTo>
                      <a:pt x="114" y="123"/>
                      <a:pt x="110" y="127"/>
                      <a:pt x="103" y="126"/>
                    </a:cubicBezTo>
                    <a:cubicBezTo>
                      <a:pt x="99" y="125"/>
                      <a:pt x="95" y="123"/>
                      <a:pt x="91" y="122"/>
                    </a:cubicBezTo>
                    <a:cubicBezTo>
                      <a:pt x="88" y="123"/>
                      <a:pt x="83" y="122"/>
                      <a:pt x="82" y="126"/>
                    </a:cubicBezTo>
                    <a:cubicBezTo>
                      <a:pt x="80" y="126"/>
                      <a:pt x="79" y="126"/>
                      <a:pt x="77" y="126"/>
                    </a:cubicBezTo>
                    <a:cubicBezTo>
                      <a:pt x="75" y="126"/>
                      <a:pt x="76" y="127"/>
                      <a:pt x="75" y="127"/>
                    </a:cubicBezTo>
                    <a:cubicBezTo>
                      <a:pt x="73" y="128"/>
                      <a:pt x="74" y="125"/>
                      <a:pt x="71" y="129"/>
                    </a:cubicBezTo>
                    <a:cubicBezTo>
                      <a:pt x="71" y="129"/>
                      <a:pt x="69" y="130"/>
                      <a:pt x="70" y="131"/>
                    </a:cubicBezTo>
                    <a:cubicBezTo>
                      <a:pt x="68" y="129"/>
                      <a:pt x="67" y="127"/>
                      <a:pt x="67" y="133"/>
                    </a:cubicBezTo>
                    <a:cubicBezTo>
                      <a:pt x="66" y="133"/>
                      <a:pt x="66" y="131"/>
                      <a:pt x="64" y="131"/>
                    </a:cubicBezTo>
                    <a:cubicBezTo>
                      <a:pt x="62" y="131"/>
                      <a:pt x="64" y="133"/>
                      <a:pt x="64" y="133"/>
                    </a:cubicBezTo>
                    <a:cubicBezTo>
                      <a:pt x="62" y="136"/>
                      <a:pt x="58" y="134"/>
                      <a:pt x="57" y="138"/>
                    </a:cubicBezTo>
                    <a:cubicBezTo>
                      <a:pt x="53" y="136"/>
                      <a:pt x="45" y="138"/>
                      <a:pt x="39" y="137"/>
                    </a:cubicBezTo>
                    <a:cubicBezTo>
                      <a:pt x="37" y="137"/>
                      <a:pt x="38" y="139"/>
                      <a:pt x="37" y="140"/>
                    </a:cubicBezTo>
                    <a:cubicBezTo>
                      <a:pt x="37" y="140"/>
                      <a:pt x="35" y="140"/>
                      <a:pt x="35" y="140"/>
                    </a:cubicBezTo>
                    <a:cubicBezTo>
                      <a:pt x="33" y="140"/>
                      <a:pt x="32" y="141"/>
                      <a:pt x="30" y="141"/>
                    </a:cubicBezTo>
                    <a:cubicBezTo>
                      <a:pt x="26" y="142"/>
                      <a:pt x="19" y="145"/>
                      <a:pt x="11" y="144"/>
                    </a:cubicBezTo>
                    <a:cubicBezTo>
                      <a:pt x="12" y="141"/>
                      <a:pt x="11" y="136"/>
                      <a:pt x="15" y="136"/>
                    </a:cubicBezTo>
                    <a:cubicBezTo>
                      <a:pt x="14" y="134"/>
                      <a:pt x="17" y="129"/>
                      <a:pt x="14" y="129"/>
                    </a:cubicBezTo>
                    <a:cubicBezTo>
                      <a:pt x="10" y="128"/>
                      <a:pt x="15" y="127"/>
                      <a:pt x="14" y="123"/>
                    </a:cubicBezTo>
                    <a:cubicBezTo>
                      <a:pt x="12" y="120"/>
                      <a:pt x="12" y="126"/>
                      <a:pt x="11" y="120"/>
                    </a:cubicBezTo>
                    <a:cubicBezTo>
                      <a:pt x="11" y="120"/>
                      <a:pt x="11" y="118"/>
                      <a:pt x="11" y="117"/>
                    </a:cubicBezTo>
                    <a:cubicBezTo>
                      <a:pt x="9" y="116"/>
                      <a:pt x="11" y="117"/>
                      <a:pt x="11" y="115"/>
                    </a:cubicBezTo>
                    <a:cubicBezTo>
                      <a:pt x="10" y="112"/>
                      <a:pt x="7" y="109"/>
                      <a:pt x="9" y="108"/>
                    </a:cubicBezTo>
                    <a:cubicBezTo>
                      <a:pt x="10" y="106"/>
                      <a:pt x="7" y="107"/>
                      <a:pt x="7" y="106"/>
                    </a:cubicBezTo>
                    <a:cubicBezTo>
                      <a:pt x="6" y="106"/>
                      <a:pt x="7" y="104"/>
                      <a:pt x="7" y="103"/>
                    </a:cubicBezTo>
                    <a:cubicBezTo>
                      <a:pt x="7" y="103"/>
                      <a:pt x="5" y="99"/>
                      <a:pt x="5" y="99"/>
                    </a:cubicBezTo>
                    <a:cubicBezTo>
                      <a:pt x="3" y="98"/>
                      <a:pt x="6" y="99"/>
                      <a:pt x="5" y="96"/>
                    </a:cubicBezTo>
                    <a:cubicBezTo>
                      <a:pt x="5" y="94"/>
                      <a:pt x="2" y="94"/>
                      <a:pt x="2" y="91"/>
                    </a:cubicBezTo>
                    <a:cubicBezTo>
                      <a:pt x="6" y="91"/>
                      <a:pt x="4" y="86"/>
                      <a:pt x="7" y="85"/>
                    </a:cubicBezTo>
                    <a:cubicBezTo>
                      <a:pt x="7" y="83"/>
                      <a:pt x="4" y="84"/>
                      <a:pt x="4" y="84"/>
                    </a:cubicBezTo>
                    <a:cubicBezTo>
                      <a:pt x="3" y="82"/>
                      <a:pt x="5" y="79"/>
                      <a:pt x="1" y="80"/>
                    </a:cubicBezTo>
                    <a:cubicBezTo>
                      <a:pt x="0" y="73"/>
                      <a:pt x="3" y="71"/>
                      <a:pt x="4" y="66"/>
                    </a:cubicBezTo>
                    <a:cubicBezTo>
                      <a:pt x="5" y="68"/>
                      <a:pt x="11" y="66"/>
                      <a:pt x="11" y="63"/>
                    </a:cubicBezTo>
                    <a:cubicBezTo>
                      <a:pt x="11" y="60"/>
                      <a:pt x="20" y="62"/>
                      <a:pt x="19" y="56"/>
                    </a:cubicBezTo>
                    <a:cubicBezTo>
                      <a:pt x="27" y="57"/>
                      <a:pt x="31" y="53"/>
                      <a:pt x="37" y="53"/>
                    </a:cubicBezTo>
                    <a:cubicBezTo>
                      <a:pt x="39" y="53"/>
                      <a:pt x="38" y="51"/>
                      <a:pt x="37" y="52"/>
                    </a:cubicBezTo>
                    <a:cubicBezTo>
                      <a:pt x="40" y="49"/>
                      <a:pt x="44" y="51"/>
                      <a:pt x="44" y="46"/>
                    </a:cubicBezTo>
                    <a:cubicBezTo>
                      <a:pt x="46" y="46"/>
                      <a:pt x="46" y="47"/>
                      <a:pt x="47" y="47"/>
                    </a:cubicBezTo>
                    <a:cubicBezTo>
                      <a:pt x="51" y="48"/>
                      <a:pt x="46" y="41"/>
                      <a:pt x="51" y="43"/>
                    </a:cubicBezTo>
                    <a:cubicBezTo>
                      <a:pt x="50" y="37"/>
                      <a:pt x="51" y="38"/>
                      <a:pt x="51" y="32"/>
                    </a:cubicBezTo>
                    <a:cubicBezTo>
                      <a:pt x="55" y="32"/>
                      <a:pt x="57" y="34"/>
                      <a:pt x="60" y="35"/>
                    </a:cubicBezTo>
                    <a:cubicBezTo>
                      <a:pt x="61" y="34"/>
                      <a:pt x="61" y="31"/>
                      <a:pt x="64" y="32"/>
                    </a:cubicBezTo>
                    <a:cubicBezTo>
                      <a:pt x="62" y="29"/>
                      <a:pt x="68" y="27"/>
                      <a:pt x="64" y="26"/>
                    </a:cubicBezTo>
                    <a:cubicBezTo>
                      <a:pt x="65" y="25"/>
                      <a:pt x="67" y="25"/>
                      <a:pt x="67" y="22"/>
                    </a:cubicBezTo>
                    <a:cubicBezTo>
                      <a:pt x="71" y="23"/>
                      <a:pt x="69" y="17"/>
                      <a:pt x="74" y="19"/>
                    </a:cubicBezTo>
                    <a:cubicBezTo>
                      <a:pt x="75" y="18"/>
                      <a:pt x="77" y="16"/>
                      <a:pt x="78" y="15"/>
                    </a:cubicBezTo>
                    <a:cubicBezTo>
                      <a:pt x="80" y="16"/>
                      <a:pt x="82" y="17"/>
                      <a:pt x="85" y="16"/>
                    </a:cubicBezTo>
                    <a:cubicBezTo>
                      <a:pt x="82" y="19"/>
                      <a:pt x="86" y="18"/>
                      <a:pt x="87" y="19"/>
                    </a:cubicBezTo>
                    <a:cubicBezTo>
                      <a:pt x="87" y="19"/>
                      <a:pt x="86" y="21"/>
                      <a:pt x="87" y="21"/>
                    </a:cubicBezTo>
                    <a:cubicBezTo>
                      <a:pt x="87" y="21"/>
                      <a:pt x="89" y="20"/>
                      <a:pt x="89" y="21"/>
                    </a:cubicBezTo>
                    <a:cubicBezTo>
                      <a:pt x="90" y="21"/>
                      <a:pt x="91" y="25"/>
                      <a:pt x="95" y="23"/>
                    </a:cubicBezTo>
                    <a:cubicBezTo>
                      <a:pt x="97" y="24"/>
                      <a:pt x="96" y="16"/>
                      <a:pt x="92" y="18"/>
                    </a:cubicBezTo>
                    <a:cubicBezTo>
                      <a:pt x="93" y="16"/>
                      <a:pt x="95" y="16"/>
                      <a:pt x="96" y="15"/>
                    </a:cubicBezTo>
                    <a:cubicBezTo>
                      <a:pt x="97" y="11"/>
                      <a:pt x="98" y="10"/>
                      <a:pt x="102" y="9"/>
                    </a:cubicBezTo>
                    <a:cubicBezTo>
                      <a:pt x="102" y="6"/>
                      <a:pt x="103" y="5"/>
                      <a:pt x="106" y="5"/>
                    </a:cubicBezTo>
                    <a:cubicBezTo>
                      <a:pt x="104" y="9"/>
                      <a:pt x="105" y="7"/>
                      <a:pt x="109" y="7"/>
                    </a:cubicBezTo>
                    <a:cubicBezTo>
                      <a:pt x="115" y="0"/>
                      <a:pt x="126" y="7"/>
                      <a:pt x="134" y="7"/>
                    </a:cubicBezTo>
                  </a:path>
                </a:pathLst>
              </a:custGeom>
              <a:solidFill>
                <a:srgbClr val="BFBFBF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89" name="Google Shape;389;p5"/>
            <p:cNvSpPr/>
            <p:nvPr/>
          </p:nvSpPr>
          <p:spPr>
            <a:xfrm>
              <a:off x="5761449" y="2778779"/>
              <a:ext cx="470027" cy="620518"/>
            </a:xfrm>
            <a:custGeom>
              <a:avLst/>
              <a:gdLst/>
              <a:ahLst/>
              <a:cxnLst/>
              <a:rect l="l" t="t" r="r" b="b"/>
              <a:pathLst>
                <a:path w="1060450" h="1577190" extrusionOk="0">
                  <a:moveTo>
                    <a:pt x="734308" y="335078"/>
                  </a:moveTo>
                  <a:lnTo>
                    <a:pt x="613875" y="450848"/>
                  </a:lnTo>
                  <a:lnTo>
                    <a:pt x="457338" y="450848"/>
                  </a:lnTo>
                  <a:lnTo>
                    <a:pt x="336906" y="335079"/>
                  </a:lnTo>
                  <a:lnTo>
                    <a:pt x="305222" y="368039"/>
                  </a:lnTo>
                  <a:lnTo>
                    <a:pt x="457200" y="514131"/>
                  </a:lnTo>
                  <a:lnTo>
                    <a:pt x="457200" y="665162"/>
                  </a:lnTo>
                  <a:lnTo>
                    <a:pt x="461963" y="665162"/>
                  </a:lnTo>
                  <a:lnTo>
                    <a:pt x="461963" y="943530"/>
                  </a:lnTo>
                  <a:cubicBezTo>
                    <a:pt x="461963" y="959443"/>
                    <a:pt x="474863" y="972343"/>
                    <a:pt x="490776" y="972343"/>
                  </a:cubicBezTo>
                  <a:cubicBezTo>
                    <a:pt x="506689" y="972343"/>
                    <a:pt x="519589" y="959443"/>
                    <a:pt x="519589" y="943530"/>
                  </a:cubicBezTo>
                  <a:lnTo>
                    <a:pt x="519589" y="665162"/>
                  </a:lnTo>
                  <a:lnTo>
                    <a:pt x="554832" y="665162"/>
                  </a:lnTo>
                  <a:lnTo>
                    <a:pt x="554832" y="943530"/>
                  </a:lnTo>
                  <a:cubicBezTo>
                    <a:pt x="554832" y="959443"/>
                    <a:pt x="567732" y="972343"/>
                    <a:pt x="583645" y="972343"/>
                  </a:cubicBezTo>
                  <a:cubicBezTo>
                    <a:pt x="599558" y="972343"/>
                    <a:pt x="612458" y="959443"/>
                    <a:pt x="612458" y="943530"/>
                  </a:cubicBezTo>
                  <a:lnTo>
                    <a:pt x="612458" y="665162"/>
                  </a:lnTo>
                  <a:lnTo>
                    <a:pt x="614362" y="665162"/>
                  </a:lnTo>
                  <a:lnTo>
                    <a:pt x="614362" y="513796"/>
                  </a:lnTo>
                  <a:lnTo>
                    <a:pt x="765992" y="368038"/>
                  </a:lnTo>
                  <a:close/>
                  <a:moveTo>
                    <a:pt x="539524" y="302757"/>
                  </a:moveTo>
                  <a:cubicBezTo>
                    <a:pt x="507836" y="302757"/>
                    <a:pt x="482147" y="328446"/>
                    <a:pt x="482147" y="360134"/>
                  </a:cubicBezTo>
                  <a:cubicBezTo>
                    <a:pt x="482147" y="391822"/>
                    <a:pt x="507836" y="417511"/>
                    <a:pt x="539524" y="417511"/>
                  </a:cubicBezTo>
                  <a:cubicBezTo>
                    <a:pt x="571212" y="417511"/>
                    <a:pt x="596901" y="391822"/>
                    <a:pt x="596901" y="360134"/>
                  </a:cubicBezTo>
                  <a:cubicBezTo>
                    <a:pt x="596901" y="328446"/>
                    <a:pt x="571212" y="302757"/>
                    <a:pt x="539524" y="302757"/>
                  </a:cubicBezTo>
                  <a:close/>
                  <a:moveTo>
                    <a:pt x="530225" y="0"/>
                  </a:moveTo>
                  <a:cubicBezTo>
                    <a:pt x="823060" y="0"/>
                    <a:pt x="1060450" y="237390"/>
                    <a:pt x="1060450" y="530225"/>
                  </a:cubicBezTo>
                  <a:cubicBezTo>
                    <a:pt x="1060450" y="623814"/>
                    <a:pt x="1036203" y="711739"/>
                    <a:pt x="991505" y="786867"/>
                  </a:cubicBezTo>
                  <a:cubicBezTo>
                    <a:pt x="986896" y="797848"/>
                    <a:pt x="980778" y="808487"/>
                    <a:pt x="974005" y="819109"/>
                  </a:cubicBezTo>
                  <a:cubicBezTo>
                    <a:pt x="971394" y="824510"/>
                    <a:pt x="968062" y="829435"/>
                    <a:pt x="963990" y="833838"/>
                  </a:cubicBezTo>
                  <a:cubicBezTo>
                    <a:pt x="930875" y="885676"/>
                    <a:pt x="886613" y="938225"/>
                    <a:pt x="840383" y="984455"/>
                  </a:cubicBezTo>
                  <a:cubicBezTo>
                    <a:pt x="667147" y="1168274"/>
                    <a:pt x="592334" y="1361619"/>
                    <a:pt x="536574" y="1577190"/>
                  </a:cubicBezTo>
                  <a:cubicBezTo>
                    <a:pt x="453295" y="1380671"/>
                    <a:pt x="392243" y="1203201"/>
                    <a:pt x="267689" y="1035256"/>
                  </a:cubicBezTo>
                  <a:cubicBezTo>
                    <a:pt x="174316" y="941883"/>
                    <a:pt x="72008" y="838967"/>
                    <a:pt x="53924" y="759192"/>
                  </a:cubicBezTo>
                  <a:cubicBezTo>
                    <a:pt x="18761" y="690487"/>
                    <a:pt x="0" y="612547"/>
                    <a:pt x="0" y="530225"/>
                  </a:cubicBezTo>
                  <a:cubicBezTo>
                    <a:pt x="0" y="237390"/>
                    <a:pt x="237390" y="0"/>
                    <a:pt x="530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5"/>
            <p:cNvSpPr/>
            <p:nvPr/>
          </p:nvSpPr>
          <p:spPr>
            <a:xfrm>
              <a:off x="4566513" y="2339448"/>
              <a:ext cx="448425" cy="620518"/>
            </a:xfrm>
            <a:custGeom>
              <a:avLst/>
              <a:gdLst/>
              <a:ahLst/>
              <a:cxnLst/>
              <a:rect l="l" t="t" r="r" b="b"/>
              <a:pathLst>
                <a:path w="1060450" h="1577190" extrusionOk="0">
                  <a:moveTo>
                    <a:pt x="734308" y="335078"/>
                  </a:moveTo>
                  <a:lnTo>
                    <a:pt x="613875" y="450848"/>
                  </a:lnTo>
                  <a:lnTo>
                    <a:pt x="457338" y="450848"/>
                  </a:lnTo>
                  <a:lnTo>
                    <a:pt x="336906" y="335079"/>
                  </a:lnTo>
                  <a:lnTo>
                    <a:pt x="305222" y="368039"/>
                  </a:lnTo>
                  <a:lnTo>
                    <a:pt x="457200" y="514131"/>
                  </a:lnTo>
                  <a:lnTo>
                    <a:pt x="457200" y="665162"/>
                  </a:lnTo>
                  <a:lnTo>
                    <a:pt x="461963" y="665162"/>
                  </a:lnTo>
                  <a:lnTo>
                    <a:pt x="461963" y="943530"/>
                  </a:lnTo>
                  <a:cubicBezTo>
                    <a:pt x="461963" y="959443"/>
                    <a:pt x="474863" y="972343"/>
                    <a:pt x="490776" y="972343"/>
                  </a:cubicBezTo>
                  <a:cubicBezTo>
                    <a:pt x="506689" y="972343"/>
                    <a:pt x="519589" y="959443"/>
                    <a:pt x="519589" y="943530"/>
                  </a:cubicBezTo>
                  <a:lnTo>
                    <a:pt x="519589" y="665162"/>
                  </a:lnTo>
                  <a:lnTo>
                    <a:pt x="554832" y="665162"/>
                  </a:lnTo>
                  <a:lnTo>
                    <a:pt x="554832" y="943530"/>
                  </a:lnTo>
                  <a:cubicBezTo>
                    <a:pt x="554832" y="959443"/>
                    <a:pt x="567732" y="972343"/>
                    <a:pt x="583645" y="972343"/>
                  </a:cubicBezTo>
                  <a:cubicBezTo>
                    <a:pt x="599558" y="972343"/>
                    <a:pt x="612458" y="959443"/>
                    <a:pt x="612458" y="943530"/>
                  </a:cubicBezTo>
                  <a:lnTo>
                    <a:pt x="612458" y="665162"/>
                  </a:lnTo>
                  <a:lnTo>
                    <a:pt x="614362" y="665162"/>
                  </a:lnTo>
                  <a:lnTo>
                    <a:pt x="614362" y="513796"/>
                  </a:lnTo>
                  <a:lnTo>
                    <a:pt x="765992" y="368038"/>
                  </a:lnTo>
                  <a:close/>
                  <a:moveTo>
                    <a:pt x="539524" y="302757"/>
                  </a:moveTo>
                  <a:cubicBezTo>
                    <a:pt x="507836" y="302757"/>
                    <a:pt x="482147" y="328446"/>
                    <a:pt x="482147" y="360134"/>
                  </a:cubicBezTo>
                  <a:cubicBezTo>
                    <a:pt x="482147" y="391822"/>
                    <a:pt x="507836" y="417511"/>
                    <a:pt x="539524" y="417511"/>
                  </a:cubicBezTo>
                  <a:cubicBezTo>
                    <a:pt x="571212" y="417511"/>
                    <a:pt x="596901" y="391822"/>
                    <a:pt x="596901" y="360134"/>
                  </a:cubicBezTo>
                  <a:cubicBezTo>
                    <a:pt x="596901" y="328446"/>
                    <a:pt x="571212" y="302757"/>
                    <a:pt x="539524" y="302757"/>
                  </a:cubicBezTo>
                  <a:close/>
                  <a:moveTo>
                    <a:pt x="530225" y="0"/>
                  </a:moveTo>
                  <a:cubicBezTo>
                    <a:pt x="823060" y="0"/>
                    <a:pt x="1060450" y="237390"/>
                    <a:pt x="1060450" y="530225"/>
                  </a:cubicBezTo>
                  <a:cubicBezTo>
                    <a:pt x="1060450" y="623814"/>
                    <a:pt x="1036203" y="711739"/>
                    <a:pt x="991505" y="786867"/>
                  </a:cubicBezTo>
                  <a:cubicBezTo>
                    <a:pt x="986896" y="797848"/>
                    <a:pt x="980778" y="808487"/>
                    <a:pt x="974005" y="819109"/>
                  </a:cubicBezTo>
                  <a:cubicBezTo>
                    <a:pt x="971394" y="824510"/>
                    <a:pt x="968062" y="829435"/>
                    <a:pt x="963990" y="833838"/>
                  </a:cubicBezTo>
                  <a:cubicBezTo>
                    <a:pt x="930875" y="885676"/>
                    <a:pt x="886613" y="938225"/>
                    <a:pt x="840383" y="984455"/>
                  </a:cubicBezTo>
                  <a:cubicBezTo>
                    <a:pt x="667147" y="1168274"/>
                    <a:pt x="592334" y="1361619"/>
                    <a:pt x="536574" y="1577190"/>
                  </a:cubicBezTo>
                  <a:cubicBezTo>
                    <a:pt x="453295" y="1380671"/>
                    <a:pt x="392243" y="1203201"/>
                    <a:pt x="267689" y="1035256"/>
                  </a:cubicBezTo>
                  <a:cubicBezTo>
                    <a:pt x="174316" y="941883"/>
                    <a:pt x="72008" y="838967"/>
                    <a:pt x="53924" y="759192"/>
                  </a:cubicBezTo>
                  <a:cubicBezTo>
                    <a:pt x="18761" y="690487"/>
                    <a:pt x="0" y="612547"/>
                    <a:pt x="0" y="530225"/>
                  </a:cubicBezTo>
                  <a:cubicBezTo>
                    <a:pt x="0" y="237390"/>
                    <a:pt x="237390" y="0"/>
                    <a:pt x="530225" y="0"/>
                  </a:cubicBezTo>
                  <a:close/>
                </a:path>
              </a:pathLst>
            </a:custGeom>
            <a:solidFill>
              <a:srgbClr val="ACB8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5"/>
            <p:cNvSpPr/>
            <p:nvPr/>
          </p:nvSpPr>
          <p:spPr>
            <a:xfrm>
              <a:off x="2847235" y="2781652"/>
              <a:ext cx="431867" cy="569023"/>
            </a:xfrm>
            <a:custGeom>
              <a:avLst/>
              <a:gdLst/>
              <a:ahLst/>
              <a:cxnLst/>
              <a:rect l="l" t="t" r="r" b="b"/>
              <a:pathLst>
                <a:path w="1060450" h="1577190" extrusionOk="0">
                  <a:moveTo>
                    <a:pt x="734308" y="335078"/>
                  </a:moveTo>
                  <a:lnTo>
                    <a:pt x="613875" y="450848"/>
                  </a:lnTo>
                  <a:lnTo>
                    <a:pt x="457338" y="450848"/>
                  </a:lnTo>
                  <a:lnTo>
                    <a:pt x="336906" y="335079"/>
                  </a:lnTo>
                  <a:lnTo>
                    <a:pt x="305222" y="368039"/>
                  </a:lnTo>
                  <a:lnTo>
                    <a:pt x="457200" y="514131"/>
                  </a:lnTo>
                  <a:lnTo>
                    <a:pt x="457200" y="665162"/>
                  </a:lnTo>
                  <a:lnTo>
                    <a:pt x="461963" y="665162"/>
                  </a:lnTo>
                  <a:lnTo>
                    <a:pt x="461963" y="943530"/>
                  </a:lnTo>
                  <a:cubicBezTo>
                    <a:pt x="461963" y="959443"/>
                    <a:pt x="474863" y="972343"/>
                    <a:pt x="490776" y="972343"/>
                  </a:cubicBezTo>
                  <a:cubicBezTo>
                    <a:pt x="506689" y="972343"/>
                    <a:pt x="519589" y="959443"/>
                    <a:pt x="519589" y="943530"/>
                  </a:cubicBezTo>
                  <a:lnTo>
                    <a:pt x="519589" y="665162"/>
                  </a:lnTo>
                  <a:lnTo>
                    <a:pt x="554832" y="665162"/>
                  </a:lnTo>
                  <a:lnTo>
                    <a:pt x="554832" y="943530"/>
                  </a:lnTo>
                  <a:cubicBezTo>
                    <a:pt x="554832" y="959443"/>
                    <a:pt x="567732" y="972343"/>
                    <a:pt x="583645" y="972343"/>
                  </a:cubicBezTo>
                  <a:cubicBezTo>
                    <a:pt x="599558" y="972343"/>
                    <a:pt x="612458" y="959443"/>
                    <a:pt x="612458" y="943530"/>
                  </a:cubicBezTo>
                  <a:lnTo>
                    <a:pt x="612458" y="665162"/>
                  </a:lnTo>
                  <a:lnTo>
                    <a:pt x="614362" y="665162"/>
                  </a:lnTo>
                  <a:lnTo>
                    <a:pt x="614362" y="513796"/>
                  </a:lnTo>
                  <a:lnTo>
                    <a:pt x="765992" y="368038"/>
                  </a:lnTo>
                  <a:close/>
                  <a:moveTo>
                    <a:pt x="539524" y="302757"/>
                  </a:moveTo>
                  <a:cubicBezTo>
                    <a:pt x="507836" y="302757"/>
                    <a:pt x="482147" y="328446"/>
                    <a:pt x="482147" y="360134"/>
                  </a:cubicBezTo>
                  <a:cubicBezTo>
                    <a:pt x="482147" y="391822"/>
                    <a:pt x="507836" y="417511"/>
                    <a:pt x="539524" y="417511"/>
                  </a:cubicBezTo>
                  <a:cubicBezTo>
                    <a:pt x="571212" y="417511"/>
                    <a:pt x="596901" y="391822"/>
                    <a:pt x="596901" y="360134"/>
                  </a:cubicBezTo>
                  <a:cubicBezTo>
                    <a:pt x="596901" y="328446"/>
                    <a:pt x="571212" y="302757"/>
                    <a:pt x="539524" y="302757"/>
                  </a:cubicBezTo>
                  <a:close/>
                  <a:moveTo>
                    <a:pt x="530225" y="0"/>
                  </a:moveTo>
                  <a:cubicBezTo>
                    <a:pt x="823060" y="0"/>
                    <a:pt x="1060450" y="237390"/>
                    <a:pt x="1060450" y="530225"/>
                  </a:cubicBezTo>
                  <a:cubicBezTo>
                    <a:pt x="1060450" y="623814"/>
                    <a:pt x="1036203" y="711739"/>
                    <a:pt x="991505" y="786867"/>
                  </a:cubicBezTo>
                  <a:cubicBezTo>
                    <a:pt x="986896" y="797848"/>
                    <a:pt x="980778" y="808487"/>
                    <a:pt x="974005" y="819109"/>
                  </a:cubicBezTo>
                  <a:cubicBezTo>
                    <a:pt x="971394" y="824510"/>
                    <a:pt x="968062" y="829435"/>
                    <a:pt x="963990" y="833838"/>
                  </a:cubicBezTo>
                  <a:cubicBezTo>
                    <a:pt x="930875" y="885676"/>
                    <a:pt x="886613" y="938225"/>
                    <a:pt x="840383" y="984455"/>
                  </a:cubicBezTo>
                  <a:cubicBezTo>
                    <a:pt x="667147" y="1168274"/>
                    <a:pt x="592334" y="1361619"/>
                    <a:pt x="536574" y="1577190"/>
                  </a:cubicBezTo>
                  <a:cubicBezTo>
                    <a:pt x="453295" y="1380671"/>
                    <a:pt x="392243" y="1203201"/>
                    <a:pt x="267689" y="1035256"/>
                  </a:cubicBezTo>
                  <a:cubicBezTo>
                    <a:pt x="174316" y="941883"/>
                    <a:pt x="72008" y="838967"/>
                    <a:pt x="53924" y="759192"/>
                  </a:cubicBezTo>
                  <a:cubicBezTo>
                    <a:pt x="18761" y="690487"/>
                    <a:pt x="0" y="612547"/>
                    <a:pt x="0" y="530225"/>
                  </a:cubicBezTo>
                  <a:cubicBezTo>
                    <a:pt x="0" y="237390"/>
                    <a:pt x="237390" y="0"/>
                    <a:pt x="530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2" name="Google Shape;392;p5"/>
          <p:cNvGrpSpPr/>
          <p:nvPr/>
        </p:nvGrpSpPr>
        <p:grpSpPr>
          <a:xfrm>
            <a:off x="263041" y="2507948"/>
            <a:ext cx="1161380" cy="1134878"/>
            <a:chOff x="9419059" y="1631133"/>
            <a:chExt cx="1791655" cy="1791889"/>
          </a:xfrm>
        </p:grpSpPr>
        <p:sp>
          <p:nvSpPr>
            <p:cNvPr id="393" name="Google Shape;393;p5"/>
            <p:cNvSpPr/>
            <p:nvPr/>
          </p:nvSpPr>
          <p:spPr>
            <a:xfrm>
              <a:off x="9419059" y="1631133"/>
              <a:ext cx="1791655" cy="1791888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21"/>
                <a:buFont typeface="Arial"/>
                <a:buNone/>
              </a:pPr>
              <a:endParaRPr sz="1321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9419059" y="1631134"/>
              <a:ext cx="1791655" cy="1791888"/>
            </a:xfrm>
            <a:prstGeom prst="arc">
              <a:avLst>
                <a:gd name="adj1" fmla="val 16200000"/>
                <a:gd name="adj2" fmla="val 7925213"/>
              </a:avLst>
            </a:prstGeom>
            <a:solidFill>
              <a:schemeClr val="lt1"/>
            </a:solidFill>
            <a:ln w="127000" cap="rnd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21"/>
                <a:buFont typeface="Arial"/>
                <a:buNone/>
              </a:pPr>
              <a:endParaRPr sz="132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9689022" y="1901132"/>
              <a:ext cx="1251726" cy="125189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21"/>
                <a:buFont typeface="Arial"/>
                <a:buNone/>
              </a:pPr>
              <a:endParaRPr sz="1321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9501913" y="2162641"/>
              <a:ext cx="1594869" cy="7288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~60%</a:t>
              </a:r>
              <a:endPara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7" name="Google Shape;397;p5"/>
          <p:cNvSpPr/>
          <p:nvPr/>
        </p:nvSpPr>
        <p:spPr>
          <a:xfrm>
            <a:off x="4445161" y="4250470"/>
            <a:ext cx="8002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icrosoft JhengHei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亞洲</a:t>
            </a:r>
            <a:endParaRPr sz="2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398" name="Google Shape;398;p5"/>
          <p:cNvGrpSpPr/>
          <p:nvPr/>
        </p:nvGrpSpPr>
        <p:grpSpPr>
          <a:xfrm>
            <a:off x="5655670" y="1545280"/>
            <a:ext cx="1318080" cy="1197024"/>
            <a:chOff x="9418972" y="1631133"/>
            <a:chExt cx="1791742" cy="1791889"/>
          </a:xfrm>
        </p:grpSpPr>
        <p:sp>
          <p:nvSpPr>
            <p:cNvPr id="399" name="Google Shape;399;p5"/>
            <p:cNvSpPr/>
            <p:nvPr/>
          </p:nvSpPr>
          <p:spPr>
            <a:xfrm>
              <a:off x="9419059" y="1631133"/>
              <a:ext cx="1791655" cy="1791888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21"/>
                <a:buFont typeface="Arial"/>
                <a:buNone/>
              </a:pPr>
              <a:endParaRPr sz="1321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9419059" y="1631134"/>
              <a:ext cx="1791655" cy="1791888"/>
            </a:xfrm>
            <a:prstGeom prst="arc">
              <a:avLst>
                <a:gd name="adj1" fmla="val 16200000"/>
                <a:gd name="adj2" fmla="val 3369642"/>
              </a:avLst>
            </a:prstGeom>
            <a:solidFill>
              <a:schemeClr val="lt1"/>
            </a:solidFill>
            <a:ln w="127000" cap="rnd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21"/>
                <a:buFont typeface="Arial"/>
                <a:buNone/>
              </a:pPr>
              <a:endParaRPr sz="132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9689022" y="1901132"/>
              <a:ext cx="1251726" cy="125189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21"/>
                <a:buFont typeface="Arial"/>
                <a:buNone/>
              </a:pPr>
              <a:endParaRPr sz="1321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9418972" y="2124789"/>
              <a:ext cx="1675040" cy="7831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~40%</a:t>
              </a:r>
              <a:endPara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3" name="Google Shape;403;p5"/>
          <p:cNvSpPr/>
          <p:nvPr/>
        </p:nvSpPr>
        <p:spPr>
          <a:xfrm>
            <a:off x="1038827" y="4302382"/>
            <a:ext cx="8002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icrosoft JhengHei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歐美</a:t>
            </a:r>
            <a:endParaRPr sz="2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4" name="Google Shape;404;p5"/>
          <p:cNvSpPr/>
          <p:nvPr/>
        </p:nvSpPr>
        <p:spPr>
          <a:xfrm>
            <a:off x="8495692" y="860474"/>
            <a:ext cx="1210570" cy="338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99"/>
              </a:buClr>
              <a:buSzPts val="1600"/>
              <a:buFont typeface="Microsoft Yahei"/>
              <a:buNone/>
            </a:pPr>
            <a:r>
              <a:rPr lang="en-US" sz="1600" b="1" i="0" u="none" strike="noStrike" cap="none">
                <a:solidFill>
                  <a:srgbClr val="FF999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桃園楊梅廠</a:t>
            </a:r>
            <a:endParaRPr sz="1600" b="1" i="0" u="none" strike="noStrike" cap="none">
              <a:solidFill>
                <a:srgbClr val="FF9999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405" name="Google Shape;405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93177" y="899404"/>
            <a:ext cx="1302515" cy="79769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6" name="Google Shape;406;p5"/>
          <p:cNvCxnSpPr/>
          <p:nvPr/>
        </p:nvCxnSpPr>
        <p:spPr>
          <a:xfrm>
            <a:off x="8562184" y="1199017"/>
            <a:ext cx="2504984" cy="0"/>
          </a:xfrm>
          <a:prstGeom prst="straightConnector1">
            <a:avLst/>
          </a:prstGeom>
          <a:noFill/>
          <a:ln w="12700" cap="flat" cmpd="sng">
            <a:solidFill>
              <a:srgbClr val="FFFFFF"/>
            </a:solidFill>
            <a:prstDash val="dash"/>
            <a:round/>
            <a:headEnd type="none" w="sm" len="sm"/>
            <a:tailEnd type="none" w="sm" len="sm"/>
          </a:ln>
        </p:spPr>
      </p:cxnSp>
      <p:pic>
        <p:nvPicPr>
          <p:cNvPr id="407" name="Google Shape;407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41548" y="2338944"/>
            <a:ext cx="1290245" cy="813998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5"/>
          <p:cNvSpPr/>
          <p:nvPr/>
        </p:nvSpPr>
        <p:spPr>
          <a:xfrm>
            <a:off x="9258759" y="2266319"/>
            <a:ext cx="1210570" cy="338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99"/>
              </a:buClr>
              <a:buSzPts val="1600"/>
              <a:buFont typeface="Microsoft Yahei"/>
              <a:buNone/>
            </a:pPr>
            <a:r>
              <a:rPr lang="en-US" sz="1600" b="1" i="0" u="none" strike="noStrike" cap="none">
                <a:solidFill>
                  <a:srgbClr val="FF999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浙江嘉善廠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09" name="Google Shape;409;p5"/>
          <p:cNvCxnSpPr/>
          <p:nvPr/>
        </p:nvCxnSpPr>
        <p:spPr>
          <a:xfrm>
            <a:off x="9325251" y="2604862"/>
            <a:ext cx="2504984" cy="0"/>
          </a:xfrm>
          <a:prstGeom prst="straightConnector1">
            <a:avLst/>
          </a:prstGeom>
          <a:noFill/>
          <a:ln w="12700" cap="flat" cmpd="sng">
            <a:solidFill>
              <a:srgbClr val="FFFFFF"/>
            </a:solidFill>
            <a:prstDash val="dash"/>
            <a:round/>
            <a:headEnd type="none" w="sm" len="sm"/>
            <a:tailEnd type="none" w="sm" len="sm"/>
          </a:ln>
        </p:spPr>
      </p:cxnSp>
      <p:pic>
        <p:nvPicPr>
          <p:cNvPr id="410" name="Google Shape;410;p5"/>
          <p:cNvPicPr preferRelativeResize="0"/>
          <p:nvPr/>
        </p:nvPicPr>
        <p:blipFill rotWithShape="1">
          <a:blip r:embed="rId7">
            <a:alphaModFix/>
          </a:blip>
          <a:srcRect l="38989" t="10847"/>
          <a:stretch/>
        </p:blipFill>
        <p:spPr>
          <a:xfrm>
            <a:off x="6844194" y="3806130"/>
            <a:ext cx="1287513" cy="836169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5"/>
          <p:cNvSpPr/>
          <p:nvPr/>
        </p:nvSpPr>
        <p:spPr>
          <a:xfrm>
            <a:off x="8233140" y="3758505"/>
            <a:ext cx="1210570" cy="338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99"/>
              </a:buClr>
              <a:buSzPts val="1600"/>
              <a:buFont typeface="Microsoft Yahei"/>
              <a:buNone/>
            </a:pPr>
            <a:r>
              <a:rPr lang="en-US" sz="1600" b="1" i="0" u="none" strike="noStrike" cap="none">
                <a:solidFill>
                  <a:srgbClr val="FF999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浙江嘉興廠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2" name="Google Shape;412;p5"/>
          <p:cNvCxnSpPr/>
          <p:nvPr/>
        </p:nvCxnSpPr>
        <p:spPr>
          <a:xfrm>
            <a:off x="8299632" y="4097048"/>
            <a:ext cx="2504984" cy="0"/>
          </a:xfrm>
          <a:prstGeom prst="straightConnector1">
            <a:avLst/>
          </a:prstGeom>
          <a:noFill/>
          <a:ln w="12700" cap="flat" cmpd="sng">
            <a:solidFill>
              <a:srgbClr val="FFFFFF"/>
            </a:solidFill>
            <a:prstDash val="dash"/>
            <a:round/>
            <a:headEnd type="none" w="sm" len="sm"/>
            <a:tailEnd type="none" w="sm" len="sm"/>
          </a:ln>
        </p:spPr>
      </p:cxnSp>
      <p:pic>
        <p:nvPicPr>
          <p:cNvPr id="413" name="Google Shape;413;p5" descr="ntitled-8 copy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733734" y="5070734"/>
            <a:ext cx="1273123" cy="81667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5"/>
          <p:cNvSpPr/>
          <p:nvPr/>
        </p:nvSpPr>
        <p:spPr>
          <a:xfrm>
            <a:off x="6077647" y="5022100"/>
            <a:ext cx="1210570" cy="338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99"/>
              </a:buClr>
              <a:buSzPts val="1600"/>
              <a:buFont typeface="Microsoft Yahei"/>
              <a:buNone/>
            </a:pPr>
            <a:r>
              <a:rPr lang="en-US" sz="1600" b="1" i="0" u="none" strike="noStrike" cap="none">
                <a:solidFill>
                  <a:srgbClr val="FF999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廣東東莞廠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5" name="Google Shape;415;p5"/>
          <p:cNvCxnSpPr/>
          <p:nvPr/>
        </p:nvCxnSpPr>
        <p:spPr>
          <a:xfrm>
            <a:off x="6144139" y="5360643"/>
            <a:ext cx="2504984" cy="0"/>
          </a:xfrm>
          <a:prstGeom prst="straightConnector1">
            <a:avLst/>
          </a:prstGeom>
          <a:noFill/>
          <a:ln w="12700" cap="flat" cmpd="sng">
            <a:solidFill>
              <a:srgbClr val="FFFFFF"/>
            </a:solidFill>
            <a:prstDash val="dash"/>
            <a:round/>
            <a:headEnd type="none" w="sm" len="sm"/>
            <a:tailEnd type="none" w="sm" len="sm"/>
          </a:ln>
        </p:spPr>
      </p:cxnSp>
      <p:pic>
        <p:nvPicPr>
          <p:cNvPr id="416" name="Google Shape;416;p5" descr="台灣地景百選：台灣地景旅遊、飯店住宿推薦| TravelKing旅遊王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639321" y="3241084"/>
            <a:ext cx="312971" cy="57126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7" name="Google Shape;417;p5"/>
          <p:cNvCxnSpPr>
            <a:endCxn id="416" idx="1"/>
          </p:cNvCxnSpPr>
          <p:nvPr/>
        </p:nvCxnSpPr>
        <p:spPr>
          <a:xfrm>
            <a:off x="5442221" y="3344318"/>
            <a:ext cx="197100" cy="1824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418" name="Google Shape;418;p5"/>
          <p:cNvSpPr txBox="1"/>
          <p:nvPr/>
        </p:nvSpPr>
        <p:spPr>
          <a:xfrm>
            <a:off x="9155856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5"/>
          <p:cNvSpPr txBox="1"/>
          <p:nvPr/>
        </p:nvSpPr>
        <p:spPr>
          <a:xfrm>
            <a:off x="8509564" y="1213263"/>
            <a:ext cx="3682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營收比重：</a:t>
            </a:r>
            <a:r>
              <a:rPr lang="en-US" sz="2000" b="1" dirty="0">
                <a:solidFill>
                  <a:srgbClr val="99FFC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28.63%</a:t>
            </a:r>
            <a:endParaRPr sz="2000" b="1" dirty="0">
              <a:solidFill>
                <a:srgbClr val="99FFC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員工人數：</a:t>
            </a:r>
            <a:r>
              <a:rPr lang="en-US" dirty="0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723</a:t>
            </a:r>
            <a:r>
              <a:rPr lang="en-US" sz="1400" b="0" i="0" u="none" strike="noStrike" cap="none" dirty="0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</a:t>
            </a:r>
            <a:endParaRPr sz="1400" b="0" i="0" u="none" strike="noStrike" cap="none" dirty="0">
              <a:solidFill>
                <a:srgbClr val="BFBFB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營收規模：</a:t>
            </a:r>
            <a:r>
              <a:rPr lang="en-US" dirty="0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1,653,491</a:t>
            </a:r>
            <a:r>
              <a:rPr lang="en-US" sz="1400" b="0" i="0" u="none" strike="noStrike" cap="none" dirty="0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仟元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 err="1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主要產品：</a:t>
            </a:r>
            <a:r>
              <a:rPr lang="en-US" sz="1400" b="0" i="0" u="none" strike="noStrike" cap="none" dirty="0" err="1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新能源車、運動、醫療、工業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5"/>
          <p:cNvSpPr txBox="1"/>
          <p:nvPr/>
        </p:nvSpPr>
        <p:spPr>
          <a:xfrm>
            <a:off x="9272632" y="2619108"/>
            <a:ext cx="30492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營收比重：</a:t>
            </a:r>
            <a:r>
              <a:rPr lang="en-US" sz="2000" b="1" dirty="0">
                <a:solidFill>
                  <a:srgbClr val="99FFC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41.66%</a:t>
            </a:r>
            <a:endParaRPr sz="2000" b="1" dirty="0">
              <a:solidFill>
                <a:srgbClr val="99FFC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員工人數：</a:t>
            </a:r>
            <a:r>
              <a:rPr lang="en-US" dirty="0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1072</a:t>
            </a:r>
            <a:r>
              <a:rPr lang="en-US" sz="1400" b="0" i="0" u="none" strike="noStrike" cap="none" dirty="0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</a:t>
            </a:r>
            <a:endParaRPr sz="1400" b="0" i="0" u="none" strike="noStrike" cap="none" dirty="0">
              <a:solidFill>
                <a:srgbClr val="BFBFB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營收規模：</a:t>
            </a:r>
            <a:r>
              <a:rPr lang="en-US" dirty="0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2,405,995</a:t>
            </a:r>
            <a:r>
              <a:rPr lang="en-US" sz="1400" b="0" i="0" u="none" strike="noStrike" cap="none" dirty="0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仟元</a:t>
            </a:r>
            <a:endParaRPr sz="1400" b="0" i="0" u="none" strike="noStrike" cap="none" dirty="0">
              <a:solidFill>
                <a:srgbClr val="BFBFB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 err="1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主要產品：</a:t>
            </a:r>
            <a:r>
              <a:rPr lang="en-US" sz="1400" b="0" i="0" u="none" strike="noStrike" cap="none" dirty="0" err="1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ADAS、GDI、DCT、新能源車、醫療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BFBFB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21" name="Google Shape;421;p5"/>
          <p:cNvSpPr txBox="1"/>
          <p:nvPr/>
        </p:nvSpPr>
        <p:spPr>
          <a:xfrm>
            <a:off x="8247013" y="4111294"/>
            <a:ext cx="30492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營收比重：</a:t>
            </a:r>
            <a:r>
              <a:rPr lang="en-US" sz="2000" b="1" dirty="0">
                <a:solidFill>
                  <a:srgbClr val="99FFC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7.30%</a:t>
            </a:r>
            <a:endParaRPr sz="2000" b="1" dirty="0">
              <a:solidFill>
                <a:srgbClr val="99FFC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員工人數：</a:t>
            </a:r>
            <a:r>
              <a:rPr lang="en-US" dirty="0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301</a:t>
            </a:r>
            <a:r>
              <a:rPr lang="en-US" sz="1400" b="0" i="0" u="none" strike="noStrike" cap="none" dirty="0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</a:t>
            </a:r>
            <a:endParaRPr sz="1400" b="0" i="0" u="none" strike="noStrike" cap="none" dirty="0">
              <a:solidFill>
                <a:srgbClr val="BFBFB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營收規模：</a:t>
            </a:r>
            <a:r>
              <a:rPr lang="en-US" dirty="0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421,675</a:t>
            </a:r>
            <a:r>
              <a:rPr lang="en-US" sz="1400" b="0" i="0" u="none" strike="noStrike" cap="none" dirty="0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仟元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 err="1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主要產品：</a:t>
            </a:r>
            <a:r>
              <a:rPr lang="en-US" sz="1400" b="0" i="0" u="none" strike="noStrike" cap="none" dirty="0" err="1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新能源車、醫療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BFBFB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22" name="Google Shape;422;p5"/>
          <p:cNvSpPr txBox="1"/>
          <p:nvPr/>
        </p:nvSpPr>
        <p:spPr>
          <a:xfrm>
            <a:off x="6091520" y="5374889"/>
            <a:ext cx="30492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營收比重：</a:t>
            </a:r>
            <a:r>
              <a:rPr lang="en-US" sz="2000" b="1" dirty="0">
                <a:solidFill>
                  <a:srgbClr val="99FFC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22.41%</a:t>
            </a:r>
            <a:endParaRPr sz="2000" b="1" dirty="0">
              <a:solidFill>
                <a:srgbClr val="99FFC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員工人數：</a:t>
            </a:r>
            <a:r>
              <a:rPr lang="en-US" dirty="0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306</a:t>
            </a:r>
            <a:r>
              <a:rPr lang="en-US" sz="1400" b="0" i="0" u="none" strike="noStrike" cap="none" dirty="0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</a:t>
            </a:r>
            <a:endParaRPr sz="1400" b="0" i="0" u="none" strike="noStrike" cap="none" dirty="0">
              <a:solidFill>
                <a:srgbClr val="BFBFB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營收規模：</a:t>
            </a:r>
            <a:r>
              <a:rPr lang="en-US" dirty="0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1,294,113</a:t>
            </a:r>
            <a:r>
              <a:rPr lang="en-US" sz="1400" b="0" i="0" u="none" strike="noStrike" cap="none" dirty="0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仟元</a:t>
            </a:r>
            <a:endParaRPr sz="1400" b="0" i="0" u="none" strike="noStrike" cap="none" dirty="0">
              <a:solidFill>
                <a:srgbClr val="BFBFB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 err="1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主要產品：</a:t>
            </a:r>
            <a:r>
              <a:rPr lang="en-US" sz="1400" b="0" i="0" u="none" strike="noStrike" cap="none" dirty="0" err="1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電子、半導體、汽車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BFBFB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83"/>
          <p:cNvSpPr/>
          <p:nvPr/>
        </p:nvSpPr>
        <p:spPr>
          <a:xfrm>
            <a:off x="0" y="-9505"/>
            <a:ext cx="12192000" cy="1337733"/>
          </a:xfrm>
          <a:prstGeom prst="rect">
            <a:avLst/>
          </a:prstGeom>
          <a:solidFill>
            <a:srgbClr val="4A90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83"/>
          <p:cNvSpPr/>
          <p:nvPr/>
        </p:nvSpPr>
        <p:spPr>
          <a:xfrm>
            <a:off x="364596" y="296701"/>
            <a:ext cx="7386638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全球佈局策略：因應關稅變化之擴廠計畫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83"/>
          <p:cNvSpPr txBox="1"/>
          <p:nvPr/>
        </p:nvSpPr>
        <p:spPr>
          <a:xfrm>
            <a:off x="341785" y="889937"/>
            <a:ext cx="1234439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策略：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應對全球供應鏈重組與關稅，透過在墨西哥與越南建立新生產基地，強化服務全球客戶的供應鏈彈性與競爭力。</a:t>
            </a:r>
            <a:endParaRPr/>
          </a:p>
        </p:txBody>
      </p:sp>
      <p:sp>
        <p:nvSpPr>
          <p:cNvPr id="431" name="Google Shape;431;p83"/>
          <p:cNvSpPr/>
          <p:nvPr/>
        </p:nvSpPr>
        <p:spPr>
          <a:xfrm>
            <a:off x="1503781" y="1519971"/>
            <a:ext cx="1673002" cy="3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Arial"/>
              <a:buNone/>
            </a:pPr>
            <a:r>
              <a:rPr lang="en-US" sz="2025" b="1" i="0" u="none" strike="noStrike" cap="none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台灣技術基地</a:t>
            </a:r>
            <a:endParaRPr sz="20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83"/>
          <p:cNvSpPr/>
          <p:nvPr/>
        </p:nvSpPr>
        <p:spPr>
          <a:xfrm>
            <a:off x="5614263" y="1501404"/>
            <a:ext cx="1318502" cy="3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Arial"/>
              <a:buNone/>
            </a:pPr>
            <a:r>
              <a:rPr lang="en-US" sz="2025" b="1" i="0" u="none" strike="noStrike" cap="none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 越南廠區 </a:t>
            </a:r>
            <a:endParaRPr sz="20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83"/>
          <p:cNvSpPr/>
          <p:nvPr/>
        </p:nvSpPr>
        <p:spPr>
          <a:xfrm>
            <a:off x="9582021" y="1478622"/>
            <a:ext cx="1298432" cy="3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Arial"/>
              <a:buNone/>
            </a:pPr>
            <a:r>
              <a:rPr lang="en-US" sz="2025" b="1" i="0" u="none" strike="noStrike" cap="none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墨西哥廠區</a:t>
            </a:r>
            <a:endParaRPr sz="20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4" name="Google Shape;434;p83"/>
          <p:cNvGrpSpPr/>
          <p:nvPr/>
        </p:nvGrpSpPr>
        <p:grpSpPr>
          <a:xfrm>
            <a:off x="795401" y="1921308"/>
            <a:ext cx="2296155" cy="2129071"/>
            <a:chOff x="856853" y="2315676"/>
            <a:chExt cx="1955305" cy="1955305"/>
          </a:xfrm>
        </p:grpSpPr>
        <p:pic>
          <p:nvPicPr>
            <p:cNvPr id="435" name="Google Shape;435;p8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56853" y="2315676"/>
              <a:ext cx="1955305" cy="19553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6" name="Google Shape;436;p83"/>
            <p:cNvSpPr txBox="1"/>
            <p:nvPr/>
          </p:nvSpPr>
          <p:spPr>
            <a:xfrm>
              <a:off x="1406120" y="4097214"/>
              <a:ext cx="774610" cy="1737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46" b="1" i="0" u="none" strike="noStrike" cap="none">
                  <a:solidFill>
                    <a:srgbClr val="34495E"/>
                  </a:solidFill>
                  <a:latin typeface="Noto Sans"/>
                  <a:ea typeface="Noto Sans"/>
                  <a:cs typeface="Noto Sans"/>
                  <a:sym typeface="Noto Sans"/>
                </a:rPr>
                <a:t>現有基地</a:t>
              </a:r>
              <a:endParaRPr/>
            </a:p>
          </p:txBody>
        </p:sp>
      </p:grpSp>
      <p:grpSp>
        <p:nvGrpSpPr>
          <p:cNvPr id="437" name="Google Shape;437;p83"/>
          <p:cNvGrpSpPr/>
          <p:nvPr/>
        </p:nvGrpSpPr>
        <p:grpSpPr>
          <a:xfrm>
            <a:off x="4792487" y="1921308"/>
            <a:ext cx="2296155" cy="2143858"/>
            <a:chOff x="4933152" y="2325046"/>
            <a:chExt cx="1955305" cy="1955305"/>
          </a:xfrm>
        </p:grpSpPr>
        <p:pic>
          <p:nvPicPr>
            <p:cNvPr id="438" name="Google Shape;438;p8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933152" y="2325046"/>
              <a:ext cx="1955305" cy="19553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9" name="Google Shape;439;p83"/>
            <p:cNvSpPr/>
            <p:nvPr/>
          </p:nvSpPr>
          <p:spPr>
            <a:xfrm>
              <a:off x="5666682" y="4110039"/>
              <a:ext cx="475411" cy="1609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46"/>
                <a:buFont typeface="Arial"/>
                <a:buNone/>
              </a:pPr>
              <a:r>
                <a:rPr lang="en-US" sz="1046" b="1" i="0" u="none" strike="noStrike" cap="none">
                  <a:solidFill>
                    <a:srgbClr val="34495E"/>
                  </a:solidFill>
                  <a:latin typeface="Noto Sans"/>
                  <a:ea typeface="Noto Sans"/>
                  <a:cs typeface="Noto Sans"/>
                  <a:sym typeface="Noto Sans"/>
                </a:rPr>
                <a:t>設立中</a:t>
              </a:r>
              <a:endParaRPr sz="104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0" name="Google Shape;440;p83"/>
          <p:cNvGrpSpPr/>
          <p:nvPr/>
        </p:nvGrpSpPr>
        <p:grpSpPr>
          <a:xfrm>
            <a:off x="8307143" y="1921087"/>
            <a:ext cx="3004328" cy="2143858"/>
            <a:chOff x="8620547" y="2315675"/>
            <a:chExt cx="2705081" cy="1955305"/>
          </a:xfrm>
        </p:grpSpPr>
        <p:pic>
          <p:nvPicPr>
            <p:cNvPr id="441" name="Google Shape;441;p83" descr="preencoded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009452" y="2315675"/>
              <a:ext cx="1955305" cy="19553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2" name="Google Shape;442;p83"/>
            <p:cNvSpPr/>
            <p:nvPr/>
          </p:nvSpPr>
          <p:spPr>
            <a:xfrm>
              <a:off x="8620547" y="4010026"/>
              <a:ext cx="2705081" cy="200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46"/>
                <a:buFont typeface="Arial"/>
                <a:buNone/>
              </a:pPr>
              <a:r>
                <a:rPr lang="en-US" sz="1046" b="1" i="0" u="none" strike="noStrike" cap="none">
                  <a:solidFill>
                    <a:srgbClr val="34495E"/>
                  </a:solidFill>
                  <a:latin typeface="Noto Sans"/>
                  <a:ea typeface="Noto Sans"/>
                  <a:cs typeface="Noto Sans"/>
                  <a:sym typeface="Noto Sans"/>
                </a:rPr>
                <a:t>規劃中</a:t>
              </a:r>
              <a:endParaRPr sz="104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43" name="Google Shape;443;p83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7288" y="1487785"/>
            <a:ext cx="571500" cy="357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83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785719" y="1455840"/>
            <a:ext cx="571500" cy="357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83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736605" y="1455840"/>
            <a:ext cx="571500" cy="357188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83"/>
          <p:cNvSpPr txBox="1"/>
          <p:nvPr/>
        </p:nvSpPr>
        <p:spPr>
          <a:xfrm>
            <a:off x="813585" y="5252466"/>
            <a:ext cx="2752824" cy="150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584200" marR="0" lvl="0" indent="-19113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AE60"/>
              </a:buClr>
              <a:buSzPts val="1067"/>
              <a:buFont typeface="Arial"/>
              <a:buChar char="✓"/>
            </a:pPr>
            <a:r>
              <a:rPr lang="en-US" sz="1400" b="1" i="0" u="none" strike="noStrike" cap="none">
                <a:solidFill>
                  <a:srgbClr val="54545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技術研發中⼼</a:t>
            </a:r>
            <a:endParaRPr sz="14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584200" marR="0" lvl="0" indent="-191134" algn="l" rtl="0">
              <a:lnSpc>
                <a:spcPct val="100000"/>
              </a:lnSpc>
              <a:spcBef>
                <a:spcPts val="765"/>
              </a:spcBef>
              <a:spcAft>
                <a:spcPts val="0"/>
              </a:spcAft>
              <a:buClr>
                <a:srgbClr val="26AE60"/>
              </a:buClr>
              <a:buSzPts val="1067"/>
              <a:buFont typeface="Arial"/>
              <a:buChar char="✓"/>
            </a:pPr>
            <a:r>
              <a:rPr lang="en-US" sz="1400" b="1" i="0" u="none" strike="noStrike" cap="none">
                <a:solidFill>
                  <a:srgbClr val="54545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⾼階製程能⼒</a:t>
            </a:r>
            <a:endParaRPr sz="14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584200" marR="0" lvl="0" indent="-191134" algn="l" rtl="0">
              <a:lnSpc>
                <a:spcPct val="100000"/>
              </a:lnSpc>
              <a:spcBef>
                <a:spcPts val="765"/>
              </a:spcBef>
              <a:spcAft>
                <a:spcPts val="0"/>
              </a:spcAft>
              <a:buClr>
                <a:srgbClr val="26AE60"/>
              </a:buClr>
              <a:buSzPts val="1067"/>
              <a:buFont typeface="Arial"/>
              <a:buChar char="✓"/>
            </a:pPr>
            <a:r>
              <a:rPr lang="en-US" sz="1400" b="1" i="0" u="none" strike="noStrike" cap="none">
                <a:solidFill>
                  <a:srgbClr val="54545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供應鏈管理總部</a:t>
            </a:r>
            <a:endParaRPr sz="14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584200" marR="0" lvl="0" indent="-191134" algn="l" rtl="0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rgbClr val="26AE60"/>
              </a:buClr>
              <a:buSzPts val="1067"/>
              <a:buFont typeface="Arial"/>
              <a:buChar char="✓"/>
            </a:pPr>
            <a:r>
              <a:rPr lang="en-US" sz="1400" b="1" i="0" u="none" strike="noStrike" cap="none">
                <a:solidFill>
                  <a:srgbClr val="54545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品質控制標準</a:t>
            </a:r>
            <a:endParaRPr sz="14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584200" marR="0" lvl="0" indent="-191134" algn="l" rtl="0">
              <a:lnSpc>
                <a:spcPct val="100000"/>
              </a:lnSpc>
              <a:spcBef>
                <a:spcPts val="765"/>
              </a:spcBef>
              <a:spcAft>
                <a:spcPts val="0"/>
              </a:spcAft>
              <a:buClr>
                <a:srgbClr val="26AE60"/>
              </a:buClr>
              <a:buSzPts val="1067"/>
              <a:buFont typeface="Arial"/>
              <a:buChar char="✓"/>
            </a:pPr>
            <a:r>
              <a:rPr lang="en-US" sz="1400" b="1" i="0" u="none" strike="noStrike" cap="none">
                <a:solidFill>
                  <a:srgbClr val="54545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⼈才培育基地</a:t>
            </a:r>
            <a:endParaRPr sz="14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7" name="Google Shape;447;p83"/>
          <p:cNvSpPr txBox="1"/>
          <p:nvPr/>
        </p:nvSpPr>
        <p:spPr>
          <a:xfrm>
            <a:off x="4209058" y="5789465"/>
            <a:ext cx="996975" cy="228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33495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相對優勢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8" name="Google Shape;448;p83"/>
          <p:cNvSpPr txBox="1"/>
          <p:nvPr/>
        </p:nvSpPr>
        <p:spPr>
          <a:xfrm>
            <a:off x="5175378" y="5252466"/>
            <a:ext cx="2309726" cy="150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03200" marR="0" lvl="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AE60"/>
              </a:buClr>
              <a:buSzPts val="1067"/>
              <a:buFont typeface="Arial"/>
              <a:buChar char="✓"/>
            </a:pPr>
            <a:r>
              <a:rPr lang="en-US" sz="1400" b="1" i="0" u="none" strike="noStrike" cap="none">
                <a:solidFill>
                  <a:srgbClr val="54545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相對較低關稅成本</a:t>
            </a:r>
            <a:endParaRPr sz="14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03200" marR="0" lvl="0" indent="-190500" algn="l" rtl="0">
              <a:lnSpc>
                <a:spcPct val="100000"/>
              </a:lnSpc>
              <a:spcBef>
                <a:spcPts val="765"/>
              </a:spcBef>
              <a:spcAft>
                <a:spcPts val="0"/>
              </a:spcAft>
              <a:buClr>
                <a:srgbClr val="26AE60"/>
              </a:buClr>
              <a:buSzPts val="1067"/>
              <a:buFont typeface="Arial"/>
              <a:buChar char="✓"/>
            </a:pPr>
            <a:r>
              <a:rPr lang="en-US" sz="1400" b="1" i="0" u="none" strike="noStrike" cap="none">
                <a:solidFill>
                  <a:srgbClr val="54545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勞動⼒成本優勢</a:t>
            </a:r>
            <a:endParaRPr sz="14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03200" marR="0" lvl="0" indent="-190500" algn="l" rtl="0">
              <a:lnSpc>
                <a:spcPct val="100000"/>
              </a:lnSpc>
              <a:spcBef>
                <a:spcPts val="765"/>
              </a:spcBef>
              <a:spcAft>
                <a:spcPts val="0"/>
              </a:spcAft>
              <a:buClr>
                <a:srgbClr val="26AE60"/>
              </a:buClr>
              <a:buSzPts val="1067"/>
              <a:buFont typeface="Arial"/>
              <a:buChar char="✓"/>
            </a:pPr>
            <a:r>
              <a:rPr lang="en-US" sz="1400" b="0" i="0" u="none" strike="noStrike" cap="none">
                <a:solidFill>
                  <a:srgbClr val="54545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CPTPP成員國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03200" marR="0" lvl="0" indent="-190500" algn="l" rtl="0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rgbClr val="26AE60"/>
              </a:buClr>
              <a:buSzPts val="1067"/>
              <a:buFont typeface="Arial"/>
              <a:buChar char="✓"/>
            </a:pPr>
            <a:r>
              <a:rPr lang="en-US" sz="1400" b="0" i="0" u="none" strike="noStrike" cap="none">
                <a:solidFill>
                  <a:srgbClr val="54545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鄰近中國供應鏈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03200" marR="0" lvl="0" indent="-190500" algn="l" rtl="0">
              <a:lnSpc>
                <a:spcPct val="100000"/>
              </a:lnSpc>
              <a:spcBef>
                <a:spcPts val="765"/>
              </a:spcBef>
              <a:spcAft>
                <a:spcPts val="0"/>
              </a:spcAft>
              <a:buClr>
                <a:srgbClr val="26AE60"/>
              </a:buClr>
              <a:buSzPts val="1067"/>
              <a:buFont typeface="Arial"/>
              <a:buChar char="✓"/>
            </a:pPr>
            <a:r>
              <a:rPr lang="en-US" sz="1400" b="0" i="0" u="none" strike="noStrike" cap="none">
                <a:solidFill>
                  <a:srgbClr val="54545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政府投資優惠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449" name="Google Shape;449;p83"/>
          <p:cNvGraphicFramePr/>
          <p:nvPr/>
        </p:nvGraphicFramePr>
        <p:xfrm>
          <a:off x="1194390" y="4147683"/>
          <a:ext cx="10028650" cy="1246057"/>
        </p:xfrm>
        <a:graphic>
          <a:graphicData uri="http://schemas.openxmlformats.org/drawingml/2006/table">
            <a:tbl>
              <a:tblPr firstRow="1" bandRow="1">
                <a:noFill/>
                <a:tableStyleId>{45871E54-7651-4768-BBBA-2163BF83098F}</a:tableStyleId>
              </a:tblPr>
              <a:tblGrid>
                <a:gridCol w="2053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7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9150">
                <a:tc>
                  <a:txBody>
                    <a:bodyPr/>
                    <a:lstStyle/>
                    <a:p>
                      <a:pPr marL="317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E74B3C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20%+N%</a:t>
                      </a:r>
                      <a:endParaRPr sz="1800" b="1" i="0" u="none" strike="noStrike" cap="none">
                        <a:solidFill>
                          <a:srgbClr val="E74B3C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19675" marB="0"/>
                </a:tc>
                <a:tc>
                  <a:txBody>
                    <a:bodyPr/>
                    <a:lstStyle/>
                    <a:p>
                      <a:pPr marL="1116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E74B3C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                   20%</a:t>
                      </a:r>
                      <a:endParaRPr/>
                    </a:p>
                  </a:txBody>
                  <a:tcPr marL="0" marR="0" marT="19675" marB="0"/>
                </a:tc>
                <a:tc>
                  <a:txBody>
                    <a:bodyPr/>
                    <a:lstStyle/>
                    <a:p>
                      <a:pPr marL="106299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205C86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   0-25%*</a:t>
                      </a:r>
                      <a:endParaRPr sz="20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1967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075">
                <a:tc>
                  <a:txBody>
                    <a:bodyPr/>
                    <a:lstStyle/>
                    <a:p>
                      <a:pPr marL="317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333738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原最惠國MFN 稅率+20%</a:t>
                      </a:r>
                      <a:endParaRPr sz="14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47000" marB="0"/>
                </a:tc>
                <a:tc>
                  <a:txBody>
                    <a:bodyPr/>
                    <a:lstStyle/>
                    <a:p>
                      <a:pPr marL="1116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333738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                          協議稅率</a:t>
                      </a:r>
                      <a:endParaRPr sz="14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47000" marB="0"/>
                </a:tc>
                <a:tc>
                  <a:txBody>
                    <a:bodyPr/>
                    <a:lstStyle/>
                    <a:p>
                      <a:pPr marL="106299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333738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   美國加徵稅率</a:t>
                      </a:r>
                      <a:endParaRPr sz="14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4700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31114" marR="0" lvl="0" indent="0" algn="l" rtl="0">
                        <a:lnSpc>
                          <a:spcPct val="93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￭2025年8/8 生效 20%對等關稅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58425" marB="0"/>
                </a:tc>
                <a:tc>
                  <a:txBody>
                    <a:bodyPr/>
                    <a:lstStyle/>
                    <a:p>
                      <a:pPr marL="1115695" marR="0" lvl="0" indent="0" algn="l" rtl="0">
                        <a:lnSpc>
                          <a:spcPct val="93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                           ￭轉運貨物40%關稅</a:t>
                      </a:r>
                      <a:endParaRPr/>
                    </a:p>
                  </a:txBody>
                  <a:tcPr marL="0" marR="0" marT="58425" marB="0"/>
                </a:tc>
                <a:tc>
                  <a:txBody>
                    <a:bodyPr/>
                    <a:lstStyle/>
                    <a:p>
                      <a:pPr marL="1141730" marR="0" lvl="0" indent="-79375" algn="l" rtl="0">
                        <a:lnSpc>
                          <a:spcPct val="93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US" sz="1100" u="none" strike="noStrike" cap="none">
                          <a:solidFill>
                            <a:srgbClr val="492358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USMCA符合產品0%關稅</a:t>
                      </a:r>
                      <a:endParaRPr sz="11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5842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475">
                <a:tc>
                  <a:txBody>
                    <a:bodyPr/>
                    <a:lstStyle/>
                    <a:p>
                      <a:pPr marL="31114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8900" marB="0"/>
                </a:tc>
                <a:tc>
                  <a:txBody>
                    <a:bodyPr/>
                    <a:lstStyle/>
                    <a:p>
                      <a:pPr marL="111569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                           ￭原46%降⾄20% (2025年7⽉協議)</a:t>
                      </a:r>
                      <a:endParaRPr/>
                    </a:p>
                  </a:txBody>
                  <a:tcPr marL="0" marR="0" marT="8900" marB="0"/>
                </a:tc>
                <a:tc>
                  <a:txBody>
                    <a:bodyPr/>
                    <a:lstStyle/>
                    <a:p>
                      <a:pPr marL="1141730" marR="0" lvl="0" indent="-7937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US" sz="1100" u="none" strike="noStrike" cap="none">
                          <a:solidFill>
                            <a:srgbClr val="492358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2025年2⽉起⼀般商品25%</a:t>
                      </a:r>
                      <a:endParaRPr sz="11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890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50" name="Google Shape;450;p83"/>
          <p:cNvSpPr txBox="1"/>
          <p:nvPr/>
        </p:nvSpPr>
        <p:spPr>
          <a:xfrm>
            <a:off x="8161547" y="5868974"/>
            <a:ext cx="1198883" cy="228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33495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戰略價值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51" name="Google Shape;451;p83"/>
          <p:cNvSpPr txBox="1"/>
          <p:nvPr/>
        </p:nvSpPr>
        <p:spPr>
          <a:xfrm>
            <a:off x="170936" y="5789465"/>
            <a:ext cx="634304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33495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既有優勢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52" name="Google Shape;452;p83"/>
          <p:cNvSpPr txBox="1"/>
          <p:nvPr/>
        </p:nvSpPr>
        <p:spPr>
          <a:xfrm>
            <a:off x="9094073" y="5252466"/>
            <a:ext cx="3097927" cy="150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03200" marR="0" lvl="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AE60"/>
              </a:buClr>
              <a:buSzPts val="1067"/>
              <a:buFont typeface="Arial"/>
              <a:buChar char="✓"/>
            </a:pPr>
            <a:r>
              <a:rPr lang="en-US" sz="1400" b="0" i="0" u="none" strike="noStrike" cap="none">
                <a:solidFill>
                  <a:srgbClr val="54545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USMCA免關稅優勢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03200" marR="0" lvl="0" indent="-190500" algn="l" rtl="0">
              <a:lnSpc>
                <a:spcPct val="100000"/>
              </a:lnSpc>
              <a:spcBef>
                <a:spcPts val="765"/>
              </a:spcBef>
              <a:spcAft>
                <a:spcPts val="0"/>
              </a:spcAft>
              <a:buClr>
                <a:srgbClr val="26AE60"/>
              </a:buClr>
              <a:buSzPts val="1067"/>
              <a:buFont typeface="Arial"/>
              <a:buChar char="✓"/>
            </a:pPr>
            <a:r>
              <a:rPr lang="en-US" sz="1400" b="0" i="0" u="none" strike="noStrike" cap="none">
                <a:solidFill>
                  <a:srgbClr val="54545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地理位置優越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03200" marR="0" lvl="0" indent="-190500" algn="l" rtl="0">
              <a:lnSpc>
                <a:spcPct val="100000"/>
              </a:lnSpc>
              <a:spcBef>
                <a:spcPts val="765"/>
              </a:spcBef>
              <a:spcAft>
                <a:spcPts val="0"/>
              </a:spcAft>
              <a:buClr>
                <a:srgbClr val="26AE60"/>
              </a:buClr>
              <a:buSzPts val="1067"/>
              <a:buFont typeface="Arial"/>
              <a:buChar char="✓"/>
            </a:pPr>
            <a:r>
              <a:rPr lang="en-US" sz="1400" b="0" i="0" u="none" strike="noStrike" cap="none">
                <a:solidFill>
                  <a:srgbClr val="54545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Maquiladora計畫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03200" marR="0" lvl="0" indent="-190500" algn="l" rtl="0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rgbClr val="26AE60"/>
              </a:buClr>
              <a:buSzPts val="1067"/>
              <a:buFont typeface="Arial"/>
              <a:buChar char="✓"/>
            </a:pPr>
            <a:r>
              <a:rPr lang="en-US" sz="1400" b="1" i="0" u="none" strike="noStrike" cap="none">
                <a:solidFill>
                  <a:srgbClr val="54545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物流成本最低</a:t>
            </a:r>
            <a:endParaRPr sz="14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03200" marR="0" lvl="0" indent="-190500" algn="l" rtl="0">
              <a:lnSpc>
                <a:spcPct val="100000"/>
              </a:lnSpc>
              <a:spcBef>
                <a:spcPts val="765"/>
              </a:spcBef>
              <a:spcAft>
                <a:spcPts val="0"/>
              </a:spcAft>
              <a:buClr>
                <a:srgbClr val="26AE60"/>
              </a:buClr>
              <a:buSzPts val="1067"/>
              <a:buFont typeface="Arial"/>
              <a:buChar char="✓"/>
            </a:pPr>
            <a:r>
              <a:rPr lang="en-US" sz="1400" b="1" i="0" u="none" strike="noStrike" cap="none">
                <a:solidFill>
                  <a:srgbClr val="54545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北美市場直達</a:t>
            </a:r>
            <a:endParaRPr sz="14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458;p8" descr="0 (17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74" b="1472"/>
          <a:stretch/>
        </p:blipFill>
        <p:spPr>
          <a:xfrm>
            <a:off x="0" y="-10303"/>
            <a:ext cx="12192000" cy="686830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459" name="Google Shape;459;p8"/>
          <p:cNvSpPr/>
          <p:nvPr/>
        </p:nvSpPr>
        <p:spPr>
          <a:xfrm>
            <a:off x="0" y="-12319"/>
            <a:ext cx="12192000" cy="6870319"/>
          </a:xfrm>
          <a:custGeom>
            <a:avLst/>
            <a:gdLst/>
            <a:ahLst/>
            <a:cxnLst/>
            <a:rect l="l" t="t" r="r" b="b"/>
            <a:pathLst>
              <a:path w="12190984" h="6870319" extrusionOk="0">
                <a:moveTo>
                  <a:pt x="0" y="0"/>
                </a:moveTo>
                <a:lnTo>
                  <a:pt x="12190984" y="0"/>
                </a:lnTo>
                <a:lnTo>
                  <a:pt x="12190984" y="6870319"/>
                </a:lnTo>
                <a:lnTo>
                  <a:pt x="0" y="6870319"/>
                </a:lnTo>
                <a:close/>
              </a:path>
            </a:pathLst>
          </a:custGeom>
          <a:gradFill>
            <a:gsLst>
              <a:gs pos="0">
                <a:srgbClr val="223D68">
                  <a:alpha val="80000"/>
                </a:srgbClr>
              </a:gs>
              <a:gs pos="20000">
                <a:srgbClr val="223D68">
                  <a:alpha val="80000"/>
                </a:srgbClr>
              </a:gs>
              <a:gs pos="80000">
                <a:srgbClr val="182B49">
                  <a:alpha val="80000"/>
                </a:srgbClr>
              </a:gs>
              <a:gs pos="100000">
                <a:srgbClr val="182B49">
                  <a:alpha val="80000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0" name="Google Shape;460;p8"/>
          <p:cNvGrpSpPr/>
          <p:nvPr/>
        </p:nvGrpSpPr>
        <p:grpSpPr>
          <a:xfrm>
            <a:off x="9332957" y="5946061"/>
            <a:ext cx="2667850" cy="634761"/>
            <a:chOff x="8828750" y="6153150"/>
            <a:chExt cx="2667850" cy="634763"/>
          </a:xfrm>
        </p:grpSpPr>
        <p:sp>
          <p:nvSpPr>
            <p:cNvPr id="461" name="Google Shape;461;p8"/>
            <p:cNvSpPr txBox="1"/>
            <p:nvPr/>
          </p:nvSpPr>
          <p:spPr>
            <a:xfrm>
              <a:off x="9507480" y="6295470"/>
              <a:ext cx="1989120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智伸科技股份有限公司</a:t>
              </a:r>
              <a:endParaRPr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US" sz="12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GLOBAL PMX CO., LTD.</a:t>
              </a:r>
              <a:endPara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62" name="Google Shape;462;p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28750" y="6153150"/>
              <a:ext cx="610818" cy="5816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3" name="Google Shape;463;p8"/>
          <p:cNvSpPr txBox="1"/>
          <p:nvPr/>
        </p:nvSpPr>
        <p:spPr>
          <a:xfrm>
            <a:off x="9155856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8"/>
          <p:cNvSpPr/>
          <p:nvPr/>
        </p:nvSpPr>
        <p:spPr>
          <a:xfrm>
            <a:off x="335205" y="770369"/>
            <a:ext cx="4668254" cy="433139"/>
          </a:xfrm>
          <a:prstGeom prst="parallelogram">
            <a:avLst>
              <a:gd name="adj" fmla="val 87134"/>
            </a:avLst>
          </a:prstGeom>
          <a:gradFill>
            <a:gsLst>
              <a:gs pos="0">
                <a:srgbClr val="0000FF"/>
              </a:gs>
              <a:gs pos="95000">
                <a:srgbClr val="00133A">
                  <a:alpha val="0"/>
                </a:srgbClr>
              </a:gs>
              <a:gs pos="100000">
                <a:srgbClr val="00133A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83200" tIns="41600" rIns="83200" bIns="416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38"/>
              <a:buFont typeface="Arial"/>
              <a:buNone/>
            </a:pPr>
            <a:endParaRPr sz="163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8"/>
          <p:cNvSpPr txBox="1"/>
          <p:nvPr/>
        </p:nvSpPr>
        <p:spPr>
          <a:xfrm>
            <a:off x="550866" y="149397"/>
            <a:ext cx="971144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icrosoft JhengHei"/>
              <a:buNone/>
            </a:pPr>
            <a:r>
              <a:rPr lang="en-US" sz="3600" b="1" i="1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主要客戶</a:t>
            </a:r>
            <a:r>
              <a:rPr lang="en-US" sz="3600" b="1" i="1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- 2025Q3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8"/>
          <p:cNvSpPr txBox="1"/>
          <p:nvPr/>
        </p:nvSpPr>
        <p:spPr>
          <a:xfrm>
            <a:off x="940829" y="6366511"/>
            <a:ext cx="22425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單位：％ (約略)</a:t>
            </a:r>
            <a:endParaRPr sz="1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67" name="Google Shape;467;p8"/>
          <p:cNvGraphicFramePr/>
          <p:nvPr>
            <p:extLst>
              <p:ext uri="{D42A27DB-BD31-4B8C-83A1-F6EECF244321}">
                <p14:modId xmlns:p14="http://schemas.microsoft.com/office/powerpoint/2010/main" val="901499036"/>
              </p:ext>
            </p:extLst>
          </p:nvPr>
        </p:nvGraphicFramePr>
        <p:xfrm>
          <a:off x="3718579" y="1461629"/>
          <a:ext cx="4886300" cy="4219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68" name="Google Shape;468;p8"/>
          <p:cNvGraphicFramePr/>
          <p:nvPr>
            <p:extLst>
              <p:ext uri="{D42A27DB-BD31-4B8C-83A1-F6EECF244321}">
                <p14:modId xmlns:p14="http://schemas.microsoft.com/office/powerpoint/2010/main" val="1330862122"/>
              </p:ext>
            </p:extLst>
          </p:nvPr>
        </p:nvGraphicFramePr>
        <p:xfrm>
          <a:off x="3976866" y="1374552"/>
          <a:ext cx="7845148" cy="5416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69" name="Google Shape;469;p8"/>
          <p:cNvSpPr/>
          <p:nvPr/>
        </p:nvSpPr>
        <p:spPr>
          <a:xfrm>
            <a:off x="7791428" y="4521577"/>
            <a:ext cx="216024" cy="216024"/>
          </a:xfrm>
          <a:prstGeom prst="flowChartConnector">
            <a:avLst/>
          </a:prstGeom>
          <a:solidFill>
            <a:srgbClr val="FFC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196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0" name="Google Shape;470;p8"/>
          <p:cNvCxnSpPr/>
          <p:nvPr/>
        </p:nvCxnSpPr>
        <p:spPr>
          <a:xfrm>
            <a:off x="7862310" y="4629589"/>
            <a:ext cx="3240360" cy="0"/>
          </a:xfrm>
          <a:prstGeom prst="straightConnector1">
            <a:avLst/>
          </a:prstGeom>
          <a:noFill/>
          <a:ln w="190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71" name="Google Shape;471;p8"/>
          <p:cNvSpPr txBox="1"/>
          <p:nvPr/>
        </p:nvSpPr>
        <p:spPr>
          <a:xfrm>
            <a:off x="8631094" y="4263721"/>
            <a:ext cx="261348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icrosoft JhengHei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汽車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72" name="Google Shape;472;p8"/>
          <p:cNvGraphicFramePr/>
          <p:nvPr>
            <p:extLst>
              <p:ext uri="{D42A27DB-BD31-4B8C-83A1-F6EECF244321}">
                <p14:modId xmlns:p14="http://schemas.microsoft.com/office/powerpoint/2010/main" val="3925697204"/>
              </p:ext>
            </p:extLst>
          </p:nvPr>
        </p:nvGraphicFramePr>
        <p:xfrm>
          <a:off x="8047831" y="4655773"/>
          <a:ext cx="4428950" cy="1579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473" name="Google Shape;473;p8"/>
          <p:cNvCxnSpPr/>
          <p:nvPr/>
        </p:nvCxnSpPr>
        <p:spPr>
          <a:xfrm>
            <a:off x="1173281" y="5051318"/>
            <a:ext cx="2261287" cy="0"/>
          </a:xfrm>
          <a:prstGeom prst="straightConnector1">
            <a:avLst/>
          </a:prstGeom>
          <a:noFill/>
          <a:ln w="1905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474" name="Google Shape;474;p8"/>
          <p:cNvGraphicFramePr/>
          <p:nvPr>
            <p:extLst>
              <p:ext uri="{D42A27DB-BD31-4B8C-83A1-F6EECF244321}">
                <p14:modId xmlns:p14="http://schemas.microsoft.com/office/powerpoint/2010/main" val="2685222767"/>
              </p:ext>
            </p:extLst>
          </p:nvPr>
        </p:nvGraphicFramePr>
        <p:xfrm>
          <a:off x="882815" y="5051318"/>
          <a:ext cx="3971853" cy="1260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75" name="Google Shape;475;p8"/>
          <p:cNvSpPr/>
          <p:nvPr/>
        </p:nvSpPr>
        <p:spPr>
          <a:xfrm>
            <a:off x="5037368" y="5548101"/>
            <a:ext cx="216024" cy="216024"/>
          </a:xfrm>
          <a:prstGeom prst="flowChartConnector">
            <a:avLst/>
          </a:prstGeom>
          <a:solidFill>
            <a:srgbClr val="00B0F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196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6" name="Google Shape;476;p8"/>
          <p:cNvCxnSpPr>
            <a:endCxn id="475" idx="2"/>
          </p:cNvCxnSpPr>
          <p:nvPr/>
        </p:nvCxnSpPr>
        <p:spPr>
          <a:xfrm>
            <a:off x="3395657" y="5051318"/>
            <a:ext cx="1641711" cy="604795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78" name="Google Shape;478;p8"/>
          <p:cNvCxnSpPr>
            <a:stCxn id="487" idx="1"/>
          </p:cNvCxnSpPr>
          <p:nvPr/>
        </p:nvCxnSpPr>
        <p:spPr>
          <a:xfrm rot="16200000" flipV="1">
            <a:off x="1582520" y="1971334"/>
            <a:ext cx="1394275" cy="3671916"/>
          </a:xfrm>
          <a:prstGeom prst="bentConnector2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79" name="Google Shape;479;p8"/>
          <p:cNvSpPr txBox="1"/>
          <p:nvPr/>
        </p:nvSpPr>
        <p:spPr>
          <a:xfrm>
            <a:off x="818218" y="2672408"/>
            <a:ext cx="172819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icrosoft JhengHei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醫療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8"/>
          <p:cNvSpPr/>
          <p:nvPr/>
        </p:nvSpPr>
        <p:spPr>
          <a:xfrm>
            <a:off x="5689377" y="1794271"/>
            <a:ext cx="216024" cy="216024"/>
          </a:xfrm>
          <a:prstGeom prst="flowChartConnector">
            <a:avLst/>
          </a:prstGeom>
          <a:solidFill>
            <a:srgbClr val="D9D9D9"/>
          </a:solidFill>
          <a:ln>
            <a:noFill/>
          </a:ln>
          <a:effectLst>
            <a:outerShdw blurRad="57150" dist="19050" dir="5400000" algn="ctr" rotWithShape="0">
              <a:srgbClr val="000000">
                <a:alpha val="6196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1" name="Google Shape;481;p8"/>
          <p:cNvCxnSpPr/>
          <p:nvPr/>
        </p:nvCxnSpPr>
        <p:spPr>
          <a:xfrm>
            <a:off x="5766261" y="1390675"/>
            <a:ext cx="3051105" cy="0"/>
          </a:xfrm>
          <a:prstGeom prst="straightConnector1">
            <a:avLst/>
          </a:prstGeom>
          <a:noFill/>
          <a:ln w="1270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82" name="Google Shape;482;p8"/>
          <p:cNvSpPr txBox="1"/>
          <p:nvPr/>
        </p:nvSpPr>
        <p:spPr>
          <a:xfrm>
            <a:off x="1667465" y="1267747"/>
            <a:ext cx="172819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icrosoft JhengHei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運動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83" name="Google Shape;483;p8"/>
          <p:cNvGraphicFramePr/>
          <p:nvPr>
            <p:extLst>
              <p:ext uri="{D42A27DB-BD31-4B8C-83A1-F6EECF244321}">
                <p14:modId xmlns:p14="http://schemas.microsoft.com/office/powerpoint/2010/main" val="1500064320"/>
              </p:ext>
            </p:extLst>
          </p:nvPr>
        </p:nvGraphicFramePr>
        <p:xfrm>
          <a:off x="197719" y="1520712"/>
          <a:ext cx="4714594" cy="1260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84" name="Google Shape;484;p8"/>
          <p:cNvSpPr txBox="1"/>
          <p:nvPr/>
        </p:nvSpPr>
        <p:spPr>
          <a:xfrm>
            <a:off x="4979876" y="703377"/>
            <a:ext cx="223224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Y2025Q3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8"/>
          <p:cNvSpPr txBox="1"/>
          <p:nvPr/>
        </p:nvSpPr>
        <p:spPr>
          <a:xfrm>
            <a:off x="940829" y="6366511"/>
            <a:ext cx="22425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單位：％ (約略)</a:t>
            </a:r>
            <a:endParaRPr sz="1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8"/>
          <p:cNvSpPr/>
          <p:nvPr/>
        </p:nvSpPr>
        <p:spPr>
          <a:xfrm>
            <a:off x="4083979" y="4472793"/>
            <a:ext cx="216024" cy="21602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196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88" name="Google Shape;488;p8"/>
          <p:cNvGraphicFramePr/>
          <p:nvPr>
            <p:extLst>
              <p:ext uri="{D42A27DB-BD31-4B8C-83A1-F6EECF244321}">
                <p14:modId xmlns:p14="http://schemas.microsoft.com/office/powerpoint/2010/main" val="577962025"/>
              </p:ext>
            </p:extLst>
          </p:nvPr>
        </p:nvGraphicFramePr>
        <p:xfrm>
          <a:off x="700499" y="2869107"/>
          <a:ext cx="3744416" cy="1260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89" name="Google Shape;489;p8"/>
          <p:cNvSpPr txBox="1"/>
          <p:nvPr/>
        </p:nvSpPr>
        <p:spPr>
          <a:xfrm>
            <a:off x="1045639" y="4559893"/>
            <a:ext cx="172819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電子</a:t>
            </a:r>
            <a:endParaRPr sz="18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8"/>
          <p:cNvSpPr/>
          <p:nvPr/>
        </p:nvSpPr>
        <p:spPr>
          <a:xfrm>
            <a:off x="4336903" y="2774147"/>
            <a:ext cx="216024" cy="21602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196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91" name="Google Shape;491;p8"/>
          <p:cNvCxnSpPr/>
          <p:nvPr/>
        </p:nvCxnSpPr>
        <p:spPr>
          <a:xfrm>
            <a:off x="5766261" y="1378601"/>
            <a:ext cx="0" cy="502318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92" name="Google Shape;492;p8"/>
          <p:cNvSpPr txBox="1"/>
          <p:nvPr/>
        </p:nvSpPr>
        <p:spPr>
          <a:xfrm>
            <a:off x="7346584" y="1031551"/>
            <a:ext cx="261348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icrosoft JhengHei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半導體與其他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93" name="Google Shape;493;p8"/>
          <p:cNvGraphicFramePr/>
          <p:nvPr>
            <p:extLst>
              <p:ext uri="{D42A27DB-BD31-4B8C-83A1-F6EECF244321}">
                <p14:modId xmlns:p14="http://schemas.microsoft.com/office/powerpoint/2010/main" val="1059517037"/>
              </p:ext>
            </p:extLst>
          </p:nvPr>
        </p:nvGraphicFramePr>
        <p:xfrm>
          <a:off x="7856493" y="1270226"/>
          <a:ext cx="4428950" cy="1579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cxnSp>
        <p:nvCxnSpPr>
          <p:cNvPr id="494" name="Google Shape;494;p8"/>
          <p:cNvCxnSpPr/>
          <p:nvPr/>
        </p:nvCxnSpPr>
        <p:spPr>
          <a:xfrm>
            <a:off x="2082738" y="2147429"/>
            <a:ext cx="2427706" cy="0"/>
          </a:xfrm>
          <a:prstGeom prst="straightConnector1">
            <a:avLst/>
          </a:prstGeom>
          <a:noFill/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95" name="Google Shape;495;p8"/>
          <p:cNvCxnSpPr/>
          <p:nvPr/>
        </p:nvCxnSpPr>
        <p:spPr>
          <a:xfrm>
            <a:off x="4510444" y="2116120"/>
            <a:ext cx="6511" cy="561878"/>
          </a:xfrm>
          <a:prstGeom prst="straightConnector1">
            <a:avLst/>
          </a:prstGeom>
          <a:noFill/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Google Shape;501;p9" descr="0 (17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74" b="1472"/>
          <a:stretch/>
        </p:blipFill>
        <p:spPr>
          <a:xfrm>
            <a:off x="0" y="-10303"/>
            <a:ext cx="12192000" cy="686830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502" name="Google Shape;502;p9"/>
          <p:cNvSpPr/>
          <p:nvPr/>
        </p:nvSpPr>
        <p:spPr>
          <a:xfrm>
            <a:off x="0" y="-6160"/>
            <a:ext cx="12192000" cy="6870319"/>
          </a:xfrm>
          <a:custGeom>
            <a:avLst/>
            <a:gdLst/>
            <a:ahLst/>
            <a:cxnLst/>
            <a:rect l="l" t="t" r="r" b="b"/>
            <a:pathLst>
              <a:path w="12190984" h="6870319" extrusionOk="0">
                <a:moveTo>
                  <a:pt x="0" y="0"/>
                </a:moveTo>
                <a:lnTo>
                  <a:pt x="12190984" y="0"/>
                </a:lnTo>
                <a:lnTo>
                  <a:pt x="12190984" y="6870319"/>
                </a:lnTo>
                <a:lnTo>
                  <a:pt x="0" y="6870319"/>
                </a:lnTo>
                <a:close/>
              </a:path>
            </a:pathLst>
          </a:custGeom>
          <a:gradFill>
            <a:gsLst>
              <a:gs pos="0">
                <a:srgbClr val="223D68">
                  <a:alpha val="80000"/>
                </a:srgbClr>
              </a:gs>
              <a:gs pos="20000">
                <a:srgbClr val="223D68">
                  <a:alpha val="80000"/>
                </a:srgbClr>
              </a:gs>
              <a:gs pos="80000">
                <a:srgbClr val="182B49">
                  <a:alpha val="80000"/>
                </a:srgbClr>
              </a:gs>
              <a:gs pos="100000">
                <a:srgbClr val="182B49">
                  <a:alpha val="80000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3" name="Google Shape;503;p9"/>
          <p:cNvGrpSpPr/>
          <p:nvPr/>
        </p:nvGrpSpPr>
        <p:grpSpPr>
          <a:xfrm>
            <a:off x="9332957" y="5946061"/>
            <a:ext cx="2667850" cy="634761"/>
            <a:chOff x="8828750" y="6153150"/>
            <a:chExt cx="2667850" cy="634763"/>
          </a:xfrm>
        </p:grpSpPr>
        <p:sp>
          <p:nvSpPr>
            <p:cNvPr id="504" name="Google Shape;504;p9"/>
            <p:cNvSpPr txBox="1"/>
            <p:nvPr/>
          </p:nvSpPr>
          <p:spPr>
            <a:xfrm>
              <a:off x="9507480" y="6295470"/>
              <a:ext cx="1989120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智伸科技股份有限公司</a:t>
              </a:r>
              <a:endParaRPr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US" sz="12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GLOBAL PMX CO., LTD.</a:t>
              </a:r>
              <a:endPara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5" name="Google Shape;505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28750" y="6153150"/>
              <a:ext cx="610818" cy="5816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6" name="Google Shape;506;p9"/>
          <p:cNvSpPr txBox="1"/>
          <p:nvPr/>
        </p:nvSpPr>
        <p:spPr>
          <a:xfrm>
            <a:off x="9155856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9"/>
          <p:cNvSpPr/>
          <p:nvPr/>
        </p:nvSpPr>
        <p:spPr>
          <a:xfrm>
            <a:off x="389501" y="459398"/>
            <a:ext cx="4668254" cy="433139"/>
          </a:xfrm>
          <a:prstGeom prst="parallelogram">
            <a:avLst>
              <a:gd name="adj" fmla="val 87134"/>
            </a:avLst>
          </a:prstGeom>
          <a:gradFill>
            <a:gsLst>
              <a:gs pos="0">
                <a:srgbClr val="0000FF"/>
              </a:gs>
              <a:gs pos="95000">
                <a:srgbClr val="00133A">
                  <a:alpha val="0"/>
                </a:srgbClr>
              </a:gs>
              <a:gs pos="100000">
                <a:srgbClr val="00133A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83200" tIns="41600" rIns="83200" bIns="416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38"/>
              <a:buFont typeface="Arial"/>
              <a:buNone/>
            </a:pPr>
            <a:endParaRPr sz="163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9"/>
          <p:cNvSpPr txBox="1"/>
          <p:nvPr/>
        </p:nvSpPr>
        <p:spPr>
          <a:xfrm>
            <a:off x="482944" y="187985"/>
            <a:ext cx="971144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icrosoft JhengHei"/>
              <a:buNone/>
            </a:pPr>
            <a:r>
              <a:rPr lang="en-US" sz="3600" b="1" i="1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主要客戶</a:t>
            </a:r>
            <a:r>
              <a:rPr lang="en-US" sz="3600" b="1" i="1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– 2025Q1-3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9"/>
          <p:cNvSpPr txBox="1"/>
          <p:nvPr/>
        </p:nvSpPr>
        <p:spPr>
          <a:xfrm>
            <a:off x="940829" y="6366511"/>
            <a:ext cx="22425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單位：％ (約略)</a:t>
            </a:r>
            <a:endParaRPr sz="1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10" name="Google Shape;510;p9"/>
          <p:cNvGraphicFramePr/>
          <p:nvPr>
            <p:extLst>
              <p:ext uri="{D42A27DB-BD31-4B8C-83A1-F6EECF244321}">
                <p14:modId xmlns:p14="http://schemas.microsoft.com/office/powerpoint/2010/main" val="569022217"/>
              </p:ext>
            </p:extLst>
          </p:nvPr>
        </p:nvGraphicFramePr>
        <p:xfrm>
          <a:off x="3718579" y="1461629"/>
          <a:ext cx="4886300" cy="4219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11" name="Google Shape;511;p9"/>
          <p:cNvGraphicFramePr/>
          <p:nvPr>
            <p:extLst>
              <p:ext uri="{D42A27DB-BD31-4B8C-83A1-F6EECF244321}">
                <p14:modId xmlns:p14="http://schemas.microsoft.com/office/powerpoint/2010/main" val="970802186"/>
              </p:ext>
            </p:extLst>
          </p:nvPr>
        </p:nvGraphicFramePr>
        <p:xfrm>
          <a:off x="2020860" y="411726"/>
          <a:ext cx="7845148" cy="6024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12" name="Google Shape;512;p9"/>
          <p:cNvSpPr/>
          <p:nvPr/>
        </p:nvSpPr>
        <p:spPr>
          <a:xfrm>
            <a:off x="7791428" y="4521577"/>
            <a:ext cx="216024" cy="216024"/>
          </a:xfrm>
          <a:prstGeom prst="flowChartConnector">
            <a:avLst/>
          </a:prstGeom>
          <a:solidFill>
            <a:srgbClr val="FFC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196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3" name="Google Shape;513;p9"/>
          <p:cNvCxnSpPr/>
          <p:nvPr/>
        </p:nvCxnSpPr>
        <p:spPr>
          <a:xfrm>
            <a:off x="7862310" y="4629589"/>
            <a:ext cx="3240360" cy="0"/>
          </a:xfrm>
          <a:prstGeom prst="straightConnector1">
            <a:avLst/>
          </a:prstGeom>
          <a:noFill/>
          <a:ln w="1905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14" name="Google Shape;514;p9"/>
          <p:cNvSpPr txBox="1"/>
          <p:nvPr/>
        </p:nvSpPr>
        <p:spPr>
          <a:xfrm>
            <a:off x="8631094" y="4263721"/>
            <a:ext cx="261348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icrosoft JhengHei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汽車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15" name="Google Shape;515;p9"/>
          <p:cNvGraphicFramePr/>
          <p:nvPr>
            <p:extLst>
              <p:ext uri="{D42A27DB-BD31-4B8C-83A1-F6EECF244321}">
                <p14:modId xmlns:p14="http://schemas.microsoft.com/office/powerpoint/2010/main" val="1013736323"/>
              </p:ext>
            </p:extLst>
          </p:nvPr>
        </p:nvGraphicFramePr>
        <p:xfrm>
          <a:off x="8047831" y="4655773"/>
          <a:ext cx="4428950" cy="1579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516" name="Google Shape;516;p9"/>
          <p:cNvCxnSpPr/>
          <p:nvPr/>
        </p:nvCxnSpPr>
        <p:spPr>
          <a:xfrm>
            <a:off x="1173281" y="5051318"/>
            <a:ext cx="2261287" cy="0"/>
          </a:xfrm>
          <a:prstGeom prst="straightConnector1">
            <a:avLst/>
          </a:prstGeom>
          <a:noFill/>
          <a:ln w="1905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517" name="Google Shape;517;p9"/>
          <p:cNvGraphicFramePr/>
          <p:nvPr>
            <p:extLst>
              <p:ext uri="{D42A27DB-BD31-4B8C-83A1-F6EECF244321}">
                <p14:modId xmlns:p14="http://schemas.microsoft.com/office/powerpoint/2010/main" val="418413264"/>
              </p:ext>
            </p:extLst>
          </p:nvPr>
        </p:nvGraphicFramePr>
        <p:xfrm>
          <a:off x="882815" y="5051318"/>
          <a:ext cx="3971853" cy="1260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518" name="Google Shape;518;p9"/>
          <p:cNvSpPr/>
          <p:nvPr/>
        </p:nvSpPr>
        <p:spPr>
          <a:xfrm>
            <a:off x="4346218" y="4401723"/>
            <a:ext cx="216024" cy="216024"/>
          </a:xfrm>
          <a:prstGeom prst="flowChartConnector">
            <a:avLst/>
          </a:prstGeom>
          <a:solidFill>
            <a:srgbClr val="00B0F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196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9" name="Google Shape;519;p9"/>
          <p:cNvCxnSpPr/>
          <p:nvPr/>
        </p:nvCxnSpPr>
        <p:spPr>
          <a:xfrm>
            <a:off x="3434568" y="4492270"/>
            <a:ext cx="907336" cy="0"/>
          </a:xfrm>
          <a:prstGeom prst="straightConnector1">
            <a:avLst/>
          </a:prstGeom>
          <a:noFill/>
          <a:ln w="1905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20" name="Google Shape;520;p9"/>
          <p:cNvCxnSpPr/>
          <p:nvPr/>
        </p:nvCxnSpPr>
        <p:spPr>
          <a:xfrm rot="10800000">
            <a:off x="3434568" y="4492270"/>
            <a:ext cx="0" cy="592173"/>
          </a:xfrm>
          <a:prstGeom prst="straightConnector1">
            <a:avLst/>
          </a:prstGeom>
          <a:noFill/>
          <a:ln w="1905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21" name="Google Shape;521;p9"/>
          <p:cNvCxnSpPr/>
          <p:nvPr/>
        </p:nvCxnSpPr>
        <p:spPr>
          <a:xfrm rot="10800000">
            <a:off x="833658" y="3038088"/>
            <a:ext cx="3559757" cy="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22" name="Google Shape;522;p9"/>
          <p:cNvSpPr txBox="1"/>
          <p:nvPr/>
        </p:nvSpPr>
        <p:spPr>
          <a:xfrm>
            <a:off x="818218" y="2672408"/>
            <a:ext cx="172819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icrosoft JhengHei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醫療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9"/>
          <p:cNvSpPr/>
          <p:nvPr/>
        </p:nvSpPr>
        <p:spPr>
          <a:xfrm>
            <a:off x="5689377" y="1794271"/>
            <a:ext cx="216024" cy="216024"/>
          </a:xfrm>
          <a:prstGeom prst="flowChartConnector">
            <a:avLst/>
          </a:prstGeom>
          <a:solidFill>
            <a:srgbClr val="D9D9D9"/>
          </a:solidFill>
          <a:ln>
            <a:noFill/>
          </a:ln>
          <a:effectLst>
            <a:outerShdw blurRad="57150" dist="19050" dir="5400000" algn="ctr" rotWithShape="0">
              <a:srgbClr val="000000">
                <a:alpha val="6196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24" name="Google Shape;524;p9"/>
          <p:cNvCxnSpPr/>
          <p:nvPr/>
        </p:nvCxnSpPr>
        <p:spPr>
          <a:xfrm>
            <a:off x="5766261" y="1390675"/>
            <a:ext cx="3051105" cy="0"/>
          </a:xfrm>
          <a:prstGeom prst="straightConnector1">
            <a:avLst/>
          </a:prstGeom>
          <a:noFill/>
          <a:ln w="1270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25" name="Google Shape;525;p9"/>
          <p:cNvSpPr txBox="1"/>
          <p:nvPr/>
        </p:nvSpPr>
        <p:spPr>
          <a:xfrm>
            <a:off x="1667465" y="1267747"/>
            <a:ext cx="172819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icrosoft JhengHei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運動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9"/>
          <p:cNvSpPr txBox="1"/>
          <p:nvPr/>
        </p:nvSpPr>
        <p:spPr>
          <a:xfrm>
            <a:off x="940829" y="6366511"/>
            <a:ext cx="22425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單位：％ (約略)</a:t>
            </a:r>
            <a:endParaRPr sz="1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28" name="Google Shape;528;p9"/>
          <p:cNvCxnSpPr/>
          <p:nvPr/>
        </p:nvCxnSpPr>
        <p:spPr>
          <a:xfrm rot="10800000">
            <a:off x="4393415" y="3022534"/>
            <a:ext cx="0" cy="536783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29" name="Google Shape;529;p9"/>
          <p:cNvSpPr/>
          <p:nvPr/>
        </p:nvSpPr>
        <p:spPr>
          <a:xfrm>
            <a:off x="4294002" y="3537007"/>
            <a:ext cx="216024" cy="216024"/>
          </a:xfrm>
          <a:prstGeom prst="flowChartConnector">
            <a:avLst/>
          </a:prstGeom>
          <a:solidFill>
            <a:srgbClr val="C0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196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9"/>
          <p:cNvSpPr txBox="1"/>
          <p:nvPr/>
        </p:nvSpPr>
        <p:spPr>
          <a:xfrm>
            <a:off x="1045639" y="4559893"/>
            <a:ext cx="172819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電子</a:t>
            </a: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9"/>
          <p:cNvSpPr/>
          <p:nvPr/>
        </p:nvSpPr>
        <p:spPr>
          <a:xfrm>
            <a:off x="4692510" y="2437607"/>
            <a:ext cx="216024" cy="216024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196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32" name="Google Shape;532;p9"/>
          <p:cNvCxnSpPr/>
          <p:nvPr/>
        </p:nvCxnSpPr>
        <p:spPr>
          <a:xfrm>
            <a:off x="5766261" y="1378601"/>
            <a:ext cx="0" cy="502318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33" name="Google Shape;533;p9"/>
          <p:cNvSpPr txBox="1"/>
          <p:nvPr/>
        </p:nvSpPr>
        <p:spPr>
          <a:xfrm>
            <a:off x="7346584" y="1031551"/>
            <a:ext cx="261348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icrosoft JhengHei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半導體與其他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34" name="Google Shape;534;p9"/>
          <p:cNvGraphicFramePr/>
          <p:nvPr>
            <p:extLst>
              <p:ext uri="{D42A27DB-BD31-4B8C-83A1-F6EECF244321}">
                <p14:modId xmlns:p14="http://schemas.microsoft.com/office/powerpoint/2010/main" val="561598126"/>
              </p:ext>
            </p:extLst>
          </p:nvPr>
        </p:nvGraphicFramePr>
        <p:xfrm>
          <a:off x="7856493" y="1270226"/>
          <a:ext cx="4428950" cy="1579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cxnSp>
        <p:nvCxnSpPr>
          <p:cNvPr id="535" name="Google Shape;535;p9"/>
          <p:cNvCxnSpPr/>
          <p:nvPr/>
        </p:nvCxnSpPr>
        <p:spPr>
          <a:xfrm>
            <a:off x="2457442" y="2152675"/>
            <a:ext cx="2427706" cy="0"/>
          </a:xfrm>
          <a:prstGeom prst="straightConnector1">
            <a:avLst/>
          </a:prstGeom>
          <a:noFill/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36" name="Google Shape;536;p9"/>
          <p:cNvCxnSpPr/>
          <p:nvPr/>
        </p:nvCxnSpPr>
        <p:spPr>
          <a:xfrm>
            <a:off x="4766183" y="2147429"/>
            <a:ext cx="3859" cy="445242"/>
          </a:xfrm>
          <a:prstGeom prst="straightConnector1">
            <a:avLst/>
          </a:prstGeom>
          <a:noFill/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537" name="Google Shape;537;p9"/>
          <p:cNvGraphicFramePr/>
          <p:nvPr>
            <p:extLst>
              <p:ext uri="{D42A27DB-BD31-4B8C-83A1-F6EECF244321}">
                <p14:modId xmlns:p14="http://schemas.microsoft.com/office/powerpoint/2010/main" val="3766810054"/>
              </p:ext>
            </p:extLst>
          </p:nvPr>
        </p:nvGraphicFramePr>
        <p:xfrm>
          <a:off x="946055" y="1549777"/>
          <a:ext cx="4238587" cy="1260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38" name="Google Shape;538;p9"/>
          <p:cNvGraphicFramePr/>
          <p:nvPr>
            <p:extLst>
              <p:ext uri="{D42A27DB-BD31-4B8C-83A1-F6EECF244321}">
                <p14:modId xmlns:p14="http://schemas.microsoft.com/office/powerpoint/2010/main" val="1497968340"/>
              </p:ext>
            </p:extLst>
          </p:nvPr>
        </p:nvGraphicFramePr>
        <p:xfrm>
          <a:off x="403911" y="3108117"/>
          <a:ext cx="3744416" cy="1260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" name="Google Shape;544;p10" descr="0 (17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74" b="1472"/>
          <a:stretch/>
        </p:blipFill>
        <p:spPr>
          <a:xfrm>
            <a:off x="0" y="-10303"/>
            <a:ext cx="12192000" cy="686830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545" name="Google Shape;545;p10"/>
          <p:cNvSpPr/>
          <p:nvPr/>
        </p:nvSpPr>
        <p:spPr>
          <a:xfrm>
            <a:off x="19383" y="6207"/>
            <a:ext cx="12192000" cy="6870319"/>
          </a:xfrm>
          <a:custGeom>
            <a:avLst/>
            <a:gdLst/>
            <a:ahLst/>
            <a:cxnLst/>
            <a:rect l="l" t="t" r="r" b="b"/>
            <a:pathLst>
              <a:path w="12190984" h="6870319" extrusionOk="0">
                <a:moveTo>
                  <a:pt x="0" y="0"/>
                </a:moveTo>
                <a:lnTo>
                  <a:pt x="12190984" y="0"/>
                </a:lnTo>
                <a:lnTo>
                  <a:pt x="12190984" y="6870319"/>
                </a:lnTo>
                <a:lnTo>
                  <a:pt x="0" y="6870319"/>
                </a:lnTo>
                <a:close/>
              </a:path>
            </a:pathLst>
          </a:custGeom>
          <a:gradFill>
            <a:gsLst>
              <a:gs pos="0">
                <a:srgbClr val="223D68">
                  <a:alpha val="80000"/>
                </a:srgbClr>
              </a:gs>
              <a:gs pos="20000">
                <a:srgbClr val="223D68">
                  <a:alpha val="80000"/>
                </a:srgbClr>
              </a:gs>
              <a:gs pos="80000">
                <a:srgbClr val="182B49">
                  <a:alpha val="80000"/>
                </a:srgbClr>
              </a:gs>
              <a:gs pos="100000">
                <a:srgbClr val="182B49">
                  <a:alpha val="80000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6" name="Google Shape;546;p10"/>
          <p:cNvGrpSpPr/>
          <p:nvPr/>
        </p:nvGrpSpPr>
        <p:grpSpPr>
          <a:xfrm>
            <a:off x="9332957" y="5946068"/>
            <a:ext cx="2667850" cy="634761"/>
            <a:chOff x="8828750" y="6153150"/>
            <a:chExt cx="2667850" cy="634761"/>
          </a:xfrm>
        </p:grpSpPr>
        <p:sp>
          <p:nvSpPr>
            <p:cNvPr id="547" name="Google Shape;547;p10"/>
            <p:cNvSpPr txBox="1"/>
            <p:nvPr/>
          </p:nvSpPr>
          <p:spPr>
            <a:xfrm>
              <a:off x="9507480" y="6295468"/>
              <a:ext cx="1989120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智伸科技股份有限公司</a:t>
              </a:r>
              <a:endParaRPr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US" sz="12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GLOBAL PMX CO., LTD.</a:t>
              </a:r>
              <a:endPara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48" name="Google Shape;548;p1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28750" y="6153150"/>
              <a:ext cx="610818" cy="5816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9" name="Google Shape;549;p10"/>
          <p:cNvSpPr txBox="1"/>
          <p:nvPr/>
        </p:nvSpPr>
        <p:spPr>
          <a:xfrm>
            <a:off x="9155856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10"/>
          <p:cNvSpPr/>
          <p:nvPr/>
        </p:nvSpPr>
        <p:spPr>
          <a:xfrm>
            <a:off x="335205" y="770369"/>
            <a:ext cx="4668254" cy="433139"/>
          </a:xfrm>
          <a:prstGeom prst="parallelogram">
            <a:avLst>
              <a:gd name="adj" fmla="val 87134"/>
            </a:avLst>
          </a:prstGeom>
          <a:gradFill>
            <a:gsLst>
              <a:gs pos="0">
                <a:srgbClr val="0000FF"/>
              </a:gs>
              <a:gs pos="95000">
                <a:srgbClr val="00133A">
                  <a:alpha val="0"/>
                </a:srgbClr>
              </a:gs>
              <a:gs pos="100000">
                <a:srgbClr val="00133A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83200" tIns="41600" rIns="83200" bIns="416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38"/>
              <a:buFont typeface="Arial"/>
              <a:buNone/>
            </a:pPr>
            <a:endParaRPr sz="163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10"/>
          <p:cNvSpPr txBox="1"/>
          <p:nvPr/>
        </p:nvSpPr>
        <p:spPr>
          <a:xfrm>
            <a:off x="50723" y="6510095"/>
            <a:ext cx="22425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單位</a:t>
            </a:r>
            <a:r>
              <a:rPr lang="en-US" sz="1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：％ (</a:t>
            </a:r>
            <a:r>
              <a:rPr lang="en-US" sz="1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約略</a:t>
            </a:r>
            <a:r>
              <a:rPr lang="en-US" sz="1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2" name="Google Shape;552;p10"/>
          <p:cNvGrpSpPr/>
          <p:nvPr/>
        </p:nvGrpSpPr>
        <p:grpSpPr>
          <a:xfrm>
            <a:off x="335204" y="394111"/>
            <a:ext cx="6797115" cy="809397"/>
            <a:chOff x="0" y="225321"/>
            <a:chExt cx="4711224" cy="809397"/>
          </a:xfrm>
        </p:grpSpPr>
        <p:sp>
          <p:nvSpPr>
            <p:cNvPr id="553" name="Google Shape;553;p10"/>
            <p:cNvSpPr/>
            <p:nvPr/>
          </p:nvSpPr>
          <p:spPr>
            <a:xfrm>
              <a:off x="0" y="601579"/>
              <a:ext cx="4668254" cy="433139"/>
            </a:xfrm>
            <a:prstGeom prst="parallelogram">
              <a:avLst>
                <a:gd name="adj" fmla="val 87134"/>
              </a:avLst>
            </a:prstGeom>
            <a:gradFill>
              <a:gsLst>
                <a:gs pos="0">
                  <a:srgbClr val="0000FF"/>
                </a:gs>
                <a:gs pos="95000">
                  <a:srgbClr val="00133A">
                    <a:alpha val="0"/>
                  </a:srgbClr>
                </a:gs>
                <a:gs pos="100000">
                  <a:srgbClr val="00133A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83200" tIns="41600" rIns="83200" bIns="416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38"/>
                <a:buFont typeface="Arial"/>
                <a:buNone/>
              </a:pPr>
              <a:endParaRPr sz="1637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10"/>
            <p:cNvSpPr txBox="1"/>
            <p:nvPr/>
          </p:nvSpPr>
          <p:spPr>
            <a:xfrm>
              <a:off x="498453" y="225321"/>
              <a:ext cx="4212771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Microsoft JhengHei"/>
                <a:buNone/>
              </a:pPr>
              <a:r>
                <a:rPr lang="en-US" sz="4000" b="1" i="1" u="none" strike="noStrike" cap="none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營運概況-季度別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5" name="Google Shape;555;p10"/>
          <p:cNvGrpSpPr/>
          <p:nvPr/>
        </p:nvGrpSpPr>
        <p:grpSpPr>
          <a:xfrm>
            <a:off x="4633151" y="1220018"/>
            <a:ext cx="3795398" cy="4270509"/>
            <a:chOff x="5521815" y="1125491"/>
            <a:chExt cx="4078921" cy="5156594"/>
          </a:xfrm>
        </p:grpSpPr>
        <p:graphicFrame>
          <p:nvGraphicFramePr>
            <p:cNvPr id="556" name="Google Shape;556;p10"/>
            <p:cNvGraphicFramePr/>
            <p:nvPr>
              <p:extLst>
                <p:ext uri="{D42A27DB-BD31-4B8C-83A1-F6EECF244321}">
                  <p14:modId xmlns:p14="http://schemas.microsoft.com/office/powerpoint/2010/main" val="691521882"/>
                </p:ext>
              </p:extLst>
            </p:nvPr>
          </p:nvGraphicFramePr>
          <p:xfrm>
            <a:off x="5521815" y="1125491"/>
            <a:ext cx="4078921" cy="515659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557" name="Google Shape;557;p10"/>
            <p:cNvSpPr txBox="1"/>
            <p:nvPr/>
          </p:nvSpPr>
          <p:spPr>
            <a:xfrm>
              <a:off x="6263364" y="1362890"/>
              <a:ext cx="2274008" cy="5280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n-US" sz="18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Y2025/Q2</a:t>
              </a:r>
              <a:endParaRPr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4" name="Google Shape;564;p10"/>
          <p:cNvGrpSpPr/>
          <p:nvPr/>
        </p:nvGrpSpPr>
        <p:grpSpPr>
          <a:xfrm>
            <a:off x="344365" y="2404612"/>
            <a:ext cx="3089665" cy="4032229"/>
            <a:chOff x="7223065" y="831549"/>
            <a:chExt cx="4078922" cy="5156594"/>
          </a:xfrm>
        </p:grpSpPr>
        <p:graphicFrame>
          <p:nvGraphicFramePr>
            <p:cNvPr id="565" name="Google Shape;565;p10"/>
            <p:cNvGraphicFramePr/>
            <p:nvPr/>
          </p:nvGraphicFramePr>
          <p:xfrm>
            <a:off x="7223065" y="831549"/>
            <a:ext cx="4078922" cy="515659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566" name="Google Shape;566;p10"/>
            <p:cNvSpPr txBox="1"/>
            <p:nvPr/>
          </p:nvSpPr>
          <p:spPr>
            <a:xfrm>
              <a:off x="7903310" y="1887314"/>
              <a:ext cx="2274007" cy="4200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n-US" sz="18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Y2024/Q4</a:t>
              </a:r>
              <a:endParaRPr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7" name="Google Shape;567;p10"/>
          <p:cNvGrpSpPr/>
          <p:nvPr/>
        </p:nvGrpSpPr>
        <p:grpSpPr>
          <a:xfrm>
            <a:off x="2826518" y="1602300"/>
            <a:ext cx="3149704" cy="4270509"/>
            <a:chOff x="7749959" y="980508"/>
            <a:chExt cx="4078921" cy="5156594"/>
          </a:xfrm>
        </p:grpSpPr>
        <p:graphicFrame>
          <p:nvGraphicFramePr>
            <p:cNvPr id="568" name="Google Shape;568;p10"/>
            <p:cNvGraphicFramePr/>
            <p:nvPr/>
          </p:nvGraphicFramePr>
          <p:xfrm>
            <a:off x="7749959" y="980508"/>
            <a:ext cx="4078921" cy="515659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569" name="Google Shape;569;p10"/>
            <p:cNvSpPr txBox="1"/>
            <p:nvPr/>
          </p:nvSpPr>
          <p:spPr>
            <a:xfrm>
              <a:off x="8084167" y="1761452"/>
              <a:ext cx="2274007" cy="469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n-US" sz="18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Y2025/Q1</a:t>
              </a:r>
              <a:endParaRPr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30" name="Google Shape;468;p8"/>
          <p:cNvGraphicFramePr/>
          <p:nvPr>
            <p:extLst>
              <p:ext uri="{D42A27DB-BD31-4B8C-83A1-F6EECF244321}">
                <p14:modId xmlns:p14="http://schemas.microsoft.com/office/powerpoint/2010/main" val="656832594"/>
              </p:ext>
            </p:extLst>
          </p:nvPr>
        </p:nvGraphicFramePr>
        <p:xfrm>
          <a:off x="8167283" y="842602"/>
          <a:ext cx="4587895" cy="4010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主题​​">
  <a:themeElements>
    <a:clrScheme name="gp-蓝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FFFF"/>
      </a:accent1>
      <a:accent2>
        <a:srgbClr val="000000"/>
      </a:accent2>
      <a:accent3>
        <a:srgbClr val="FFC000"/>
      </a:accent3>
      <a:accent4>
        <a:srgbClr val="0084B4"/>
      </a:accent4>
      <a:accent5>
        <a:srgbClr val="223D68"/>
      </a:accent5>
      <a:accent6>
        <a:srgbClr val="182B49"/>
      </a:accent6>
      <a:hlink>
        <a:srgbClr val="FF0000"/>
      </a:hlink>
      <a:folHlink>
        <a:srgbClr val="0020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1027</Words>
  <Application>Microsoft Macintosh PowerPoint</Application>
  <PresentationFormat>寬螢幕</PresentationFormat>
  <Paragraphs>437</Paragraphs>
  <Slides>15</Slides>
  <Notes>15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4" baseType="lpstr">
      <vt:lpstr>微軟正黑體</vt:lpstr>
      <vt:lpstr>Calibri</vt:lpstr>
      <vt:lpstr>Microsoft YaHei</vt:lpstr>
      <vt:lpstr>新細明體</vt:lpstr>
      <vt:lpstr>Arial</vt:lpstr>
      <vt:lpstr>微軟正黑體</vt:lpstr>
      <vt:lpstr>Noto Sans</vt:lpstr>
      <vt:lpstr>Arimo</vt:lpstr>
      <vt:lpstr>Office 主题​​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dening kong</dc:creator>
  <cp:lastModifiedBy>Vicky Chang</cp:lastModifiedBy>
  <cp:revision>19</cp:revision>
  <dcterms:created xsi:type="dcterms:W3CDTF">2023-09-12T11:52:28Z</dcterms:created>
  <dcterms:modified xsi:type="dcterms:W3CDTF">2025-11-10T05:25:11Z</dcterms:modified>
</cp:coreProperties>
</file>