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ks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696" r:id="rId2"/>
  </p:sldMasterIdLst>
  <p:notesMasterIdLst>
    <p:notesMasterId r:id="rId13"/>
  </p:notesMasterIdLst>
  <p:handoutMasterIdLst>
    <p:handoutMasterId r:id="rId14"/>
  </p:handoutMasterIdLst>
  <p:sldIdLst>
    <p:sldId id="274" r:id="rId3"/>
    <p:sldId id="272" r:id="rId4"/>
    <p:sldId id="273" r:id="rId5"/>
    <p:sldId id="499" r:id="rId6"/>
    <p:sldId id="489" r:id="rId7"/>
    <p:sldId id="351" r:id="rId8"/>
    <p:sldId id="498" r:id="rId9"/>
    <p:sldId id="457" r:id="rId10"/>
    <p:sldId id="500" r:id="rId11"/>
    <p:sldId id="357" r:id="rId12"/>
  </p:sldIdLst>
  <p:sldSz cx="9144000" cy="6858000" type="screen4x3"/>
  <p:notesSz cx="7102475" cy="10234613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FFCC00"/>
    <a:srgbClr val="FFFF66"/>
    <a:srgbClr val="FFFF99"/>
    <a:srgbClr val="FFCC66"/>
    <a:srgbClr val="FF9933"/>
    <a:srgbClr val="FF9966"/>
    <a:srgbClr val="CC0000"/>
    <a:srgbClr val="FE5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1860" autoAdjust="0"/>
  </p:normalViewPr>
  <p:slideViewPr>
    <p:cSldViewPr snapToGrid="0" snapToObjects="1">
      <p:cViewPr varScale="1">
        <p:scale>
          <a:sx n="79" d="100"/>
          <a:sy n="79" d="100"/>
        </p:scale>
        <p:origin x="1589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35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11111111111111111111111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1111111111111111111111111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11111111111111111111111111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TW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TW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TW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橢圓 1"/>
        <cdr:cNvSpPr/>
      </cdr:nvSpPr>
      <cdr:spPr>
        <a:xfrm xmlns:a="http://schemas.openxmlformats.org/drawingml/2006/main">
          <a:off x="-8878" y="0"/>
          <a:ext cx="4594062" cy="4673874"/>
        </a:xfrm>
        <a:prstGeom xmlns:a="http://schemas.openxmlformats.org/drawingml/2006/main" prst="ellipse">
          <a:avLst/>
        </a:prstGeom>
        <a:solidFill xmlns:a="http://schemas.openxmlformats.org/drawingml/2006/main">
          <a:srgbClr val="A4D86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zh-TW"/>
        </a:p>
      </cdr:txBody>
    </cdr:sp>
  </cdr:relSizeAnchor>
  <cdr:relSizeAnchor xmlns:cdr="http://schemas.openxmlformats.org/drawingml/2006/chartDrawing">
    <cdr:from>
      <cdr:x>0.29644</cdr:x>
      <cdr:y>0.29991</cdr:y>
    </cdr:from>
    <cdr:to>
      <cdr:x>0.70356</cdr:x>
      <cdr:y>0.70009</cdr:y>
    </cdr:to>
    <cdr:sp macro="" textlink="">
      <cdr:nvSpPr>
        <cdr:cNvPr id="3" name="橢圓 2"/>
        <cdr:cNvSpPr/>
      </cdr:nvSpPr>
      <cdr:spPr>
        <a:xfrm xmlns:a="http://schemas.openxmlformats.org/drawingml/2006/main">
          <a:off x="1815799" y="1869007"/>
          <a:ext cx="2493818" cy="249381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zh-TW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橢圓 1"/>
        <cdr:cNvSpPr/>
      </cdr:nvSpPr>
      <cdr:spPr>
        <a:xfrm xmlns:a="http://schemas.openxmlformats.org/drawingml/2006/main">
          <a:off x="-8878" y="0"/>
          <a:ext cx="4594062" cy="4673874"/>
        </a:xfrm>
        <a:prstGeom xmlns:a="http://schemas.openxmlformats.org/drawingml/2006/main" prst="ellipse">
          <a:avLst/>
        </a:prstGeom>
        <a:solidFill xmlns:a="http://schemas.openxmlformats.org/drawingml/2006/main">
          <a:srgbClr val="A4D86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zh-TW"/>
        </a:p>
      </cdr:txBody>
    </cdr:sp>
  </cdr:relSizeAnchor>
  <cdr:relSizeAnchor xmlns:cdr="http://schemas.openxmlformats.org/drawingml/2006/chartDrawing">
    <cdr:from>
      <cdr:x>0.29644</cdr:x>
      <cdr:y>0.29991</cdr:y>
    </cdr:from>
    <cdr:to>
      <cdr:x>0.70356</cdr:x>
      <cdr:y>0.70009</cdr:y>
    </cdr:to>
    <cdr:sp macro="" textlink="">
      <cdr:nvSpPr>
        <cdr:cNvPr id="3" name="橢圓 2"/>
        <cdr:cNvSpPr/>
      </cdr:nvSpPr>
      <cdr:spPr>
        <a:xfrm xmlns:a="http://schemas.openxmlformats.org/drawingml/2006/main">
          <a:off x="1815799" y="1869007"/>
          <a:ext cx="2493818" cy="249381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zh-TW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橢圓 1"/>
        <cdr:cNvSpPr/>
      </cdr:nvSpPr>
      <cdr:spPr>
        <a:xfrm xmlns:a="http://schemas.openxmlformats.org/drawingml/2006/main">
          <a:off x="-8878" y="0"/>
          <a:ext cx="4594062" cy="4673874"/>
        </a:xfrm>
        <a:prstGeom xmlns:a="http://schemas.openxmlformats.org/drawingml/2006/main" prst="ellipse">
          <a:avLst/>
        </a:prstGeom>
        <a:solidFill xmlns:a="http://schemas.openxmlformats.org/drawingml/2006/main">
          <a:srgbClr val="A4D86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zh-TW"/>
        </a:p>
      </cdr:txBody>
    </cdr:sp>
  </cdr:relSizeAnchor>
  <cdr:relSizeAnchor xmlns:cdr="http://schemas.openxmlformats.org/drawingml/2006/chartDrawing">
    <cdr:from>
      <cdr:x>0.29644</cdr:x>
      <cdr:y>0.29991</cdr:y>
    </cdr:from>
    <cdr:to>
      <cdr:x>0.70356</cdr:x>
      <cdr:y>0.70009</cdr:y>
    </cdr:to>
    <cdr:sp macro="" textlink="">
      <cdr:nvSpPr>
        <cdr:cNvPr id="3" name="橢圓 2"/>
        <cdr:cNvSpPr/>
      </cdr:nvSpPr>
      <cdr:spPr>
        <a:xfrm xmlns:a="http://schemas.openxmlformats.org/drawingml/2006/main">
          <a:off x="1815799" y="1869007"/>
          <a:ext cx="2493818" cy="249381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zh-TW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E1CD3-B488-468A-A80E-73041EEC2EE5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8AAC8-4BC8-4E44-9AF8-9A5C9264A0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2022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509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513509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1242EA81-9C5F-453F-ACB9-D76FC1CBDE38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7739" cy="513508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094" y="9721107"/>
            <a:ext cx="3077739" cy="513508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42012F61-AA88-4C29-AEFD-048AFB84B6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4323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958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539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320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E9FEB-318B-A16A-9849-9B7C0FABA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78733694-B4F3-0467-A18F-322304300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1E4DAB7-AA0B-B08A-1FE7-12A36A64B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52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421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877A5-409D-E0EC-83BF-A500DC329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0B8AA52A-B12C-678C-90A2-2F52DE089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8FA0579-51CA-C249-2B54-3FC851C8E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153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514350" y="320052"/>
            <a:ext cx="8115300" cy="184999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66"/>
            <a:endParaRPr kumimoji="1"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椭圆 3"/>
          <p:cNvSpPr/>
          <p:nvPr userDrawn="1"/>
        </p:nvSpPr>
        <p:spPr>
          <a:xfrm>
            <a:off x="3813492" y="233705"/>
            <a:ext cx="1517017" cy="20226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66"/>
            <a:endParaRPr kumimoji="1"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4026895" y="540109"/>
            <a:ext cx="1053150" cy="1422280"/>
            <a:chOff x="2711450" y="860425"/>
            <a:chExt cx="739775" cy="749300"/>
          </a:xfrm>
          <a:solidFill>
            <a:schemeClr val="bg1"/>
          </a:solidFill>
        </p:grpSpPr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3257550" y="1339850"/>
              <a:ext cx="120650" cy="111125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42" y="8"/>
                </a:cxn>
                <a:cxn ang="0">
                  <a:pos x="36" y="22"/>
                </a:cxn>
                <a:cxn ang="0">
                  <a:pos x="26" y="34"/>
                </a:cxn>
                <a:cxn ang="0">
                  <a:pos x="18" y="46"/>
                </a:cxn>
                <a:cxn ang="0">
                  <a:pos x="6" y="56"/>
                </a:cxn>
                <a:cxn ang="0">
                  <a:pos x="0" y="62"/>
                </a:cxn>
                <a:cxn ang="0">
                  <a:pos x="76" y="70"/>
                </a:cxn>
                <a:cxn ang="0">
                  <a:pos x="46" y="0"/>
                </a:cxn>
                <a:cxn ang="0">
                  <a:pos x="42" y="8"/>
                </a:cxn>
              </a:cxnLst>
              <a:rect l="0" t="0" r="r" b="b"/>
              <a:pathLst>
                <a:path w="76" h="70">
                  <a:moveTo>
                    <a:pt x="42" y="8"/>
                  </a:moveTo>
                  <a:lnTo>
                    <a:pt x="42" y="8"/>
                  </a:lnTo>
                  <a:lnTo>
                    <a:pt x="36" y="22"/>
                  </a:lnTo>
                  <a:lnTo>
                    <a:pt x="26" y="34"/>
                  </a:lnTo>
                  <a:lnTo>
                    <a:pt x="18" y="46"/>
                  </a:lnTo>
                  <a:lnTo>
                    <a:pt x="6" y="56"/>
                  </a:lnTo>
                  <a:lnTo>
                    <a:pt x="0" y="62"/>
                  </a:lnTo>
                  <a:lnTo>
                    <a:pt x="76" y="70"/>
                  </a:lnTo>
                  <a:lnTo>
                    <a:pt x="46" y="0"/>
                  </a:lnTo>
                  <a:lnTo>
                    <a:pt x="42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3105150" y="885825"/>
              <a:ext cx="117475" cy="117475"/>
            </a:xfrm>
            <a:custGeom>
              <a:avLst/>
              <a:gdLst/>
              <a:ahLst/>
              <a:cxnLst>
                <a:cxn ang="0">
                  <a:pos x="8" y="50"/>
                </a:cxn>
                <a:cxn ang="0">
                  <a:pos x="8" y="50"/>
                </a:cxn>
                <a:cxn ang="0">
                  <a:pos x="24" y="54"/>
                </a:cxn>
                <a:cxn ang="0">
                  <a:pos x="38" y="58"/>
                </a:cxn>
                <a:cxn ang="0">
                  <a:pos x="52" y="62"/>
                </a:cxn>
                <a:cxn ang="0">
                  <a:pos x="66" y="70"/>
                </a:cxn>
                <a:cxn ang="0">
                  <a:pos x="74" y="74"/>
                </a:cxn>
                <a:cxn ang="0">
                  <a:pos x="56" y="0"/>
                </a:cxn>
                <a:cxn ang="0">
                  <a:pos x="0" y="50"/>
                </a:cxn>
                <a:cxn ang="0">
                  <a:pos x="8" y="50"/>
                </a:cxn>
              </a:cxnLst>
              <a:rect l="0" t="0" r="r" b="b"/>
              <a:pathLst>
                <a:path w="74" h="74">
                  <a:moveTo>
                    <a:pt x="8" y="50"/>
                  </a:moveTo>
                  <a:lnTo>
                    <a:pt x="8" y="50"/>
                  </a:lnTo>
                  <a:lnTo>
                    <a:pt x="24" y="54"/>
                  </a:lnTo>
                  <a:lnTo>
                    <a:pt x="38" y="58"/>
                  </a:lnTo>
                  <a:lnTo>
                    <a:pt x="52" y="62"/>
                  </a:lnTo>
                  <a:lnTo>
                    <a:pt x="66" y="70"/>
                  </a:lnTo>
                  <a:lnTo>
                    <a:pt x="74" y="74"/>
                  </a:lnTo>
                  <a:lnTo>
                    <a:pt x="56" y="0"/>
                  </a:lnTo>
                  <a:lnTo>
                    <a:pt x="0" y="50"/>
                  </a:lnTo>
                  <a:lnTo>
                    <a:pt x="8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" name="Freeform 64"/>
            <p:cNvSpPr>
              <a:spLocks/>
            </p:cNvSpPr>
            <p:nvPr/>
          </p:nvSpPr>
          <p:spPr bwMode="auto">
            <a:xfrm>
              <a:off x="2940050" y="885825"/>
              <a:ext cx="117475" cy="117475"/>
            </a:xfrm>
            <a:custGeom>
              <a:avLst/>
              <a:gdLst/>
              <a:ahLst/>
              <a:cxnLst>
                <a:cxn ang="0">
                  <a:pos x="66" y="50"/>
                </a:cxn>
                <a:cxn ang="0">
                  <a:pos x="74" y="50"/>
                </a:cxn>
                <a:cxn ang="0">
                  <a:pos x="18" y="0"/>
                </a:cxn>
                <a:cxn ang="0">
                  <a:pos x="0" y="74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22" y="62"/>
                </a:cxn>
                <a:cxn ang="0">
                  <a:pos x="36" y="58"/>
                </a:cxn>
                <a:cxn ang="0">
                  <a:pos x="52" y="54"/>
                </a:cxn>
                <a:cxn ang="0">
                  <a:pos x="66" y="50"/>
                </a:cxn>
                <a:cxn ang="0">
                  <a:pos x="66" y="50"/>
                </a:cxn>
              </a:cxnLst>
              <a:rect l="0" t="0" r="r" b="b"/>
              <a:pathLst>
                <a:path w="74" h="74">
                  <a:moveTo>
                    <a:pt x="66" y="50"/>
                  </a:moveTo>
                  <a:lnTo>
                    <a:pt x="74" y="50"/>
                  </a:lnTo>
                  <a:lnTo>
                    <a:pt x="18" y="0"/>
                  </a:lnTo>
                  <a:lnTo>
                    <a:pt x="0" y="74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22" y="62"/>
                  </a:lnTo>
                  <a:lnTo>
                    <a:pt x="36" y="58"/>
                  </a:lnTo>
                  <a:lnTo>
                    <a:pt x="52" y="54"/>
                  </a:lnTo>
                  <a:lnTo>
                    <a:pt x="66" y="50"/>
                  </a:lnTo>
                  <a:lnTo>
                    <a:pt x="66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1" name="Freeform 65"/>
            <p:cNvSpPr>
              <a:spLocks/>
            </p:cNvSpPr>
            <p:nvPr/>
          </p:nvSpPr>
          <p:spPr bwMode="auto">
            <a:xfrm>
              <a:off x="2940050" y="1466850"/>
              <a:ext cx="117475" cy="114300"/>
            </a:xfrm>
            <a:custGeom>
              <a:avLst/>
              <a:gdLst/>
              <a:ahLst/>
              <a:cxnLst>
                <a:cxn ang="0">
                  <a:pos x="66" y="22"/>
                </a:cxn>
                <a:cxn ang="0">
                  <a:pos x="66" y="22"/>
                </a:cxn>
                <a:cxn ang="0">
                  <a:pos x="52" y="20"/>
                </a:cxn>
                <a:cxn ang="0">
                  <a:pos x="36" y="16"/>
                </a:cxn>
                <a:cxn ang="0">
                  <a:pos x="22" y="10"/>
                </a:cxn>
                <a:cxn ang="0">
                  <a:pos x="8" y="4"/>
                </a:cxn>
                <a:cxn ang="0">
                  <a:pos x="0" y="0"/>
                </a:cxn>
                <a:cxn ang="0">
                  <a:pos x="18" y="72"/>
                </a:cxn>
                <a:cxn ang="0">
                  <a:pos x="74" y="24"/>
                </a:cxn>
                <a:cxn ang="0">
                  <a:pos x="66" y="22"/>
                </a:cxn>
              </a:cxnLst>
              <a:rect l="0" t="0" r="r" b="b"/>
              <a:pathLst>
                <a:path w="74" h="72">
                  <a:moveTo>
                    <a:pt x="66" y="22"/>
                  </a:moveTo>
                  <a:lnTo>
                    <a:pt x="66" y="22"/>
                  </a:lnTo>
                  <a:lnTo>
                    <a:pt x="52" y="20"/>
                  </a:lnTo>
                  <a:lnTo>
                    <a:pt x="36" y="16"/>
                  </a:lnTo>
                  <a:lnTo>
                    <a:pt x="22" y="10"/>
                  </a:lnTo>
                  <a:lnTo>
                    <a:pt x="8" y="4"/>
                  </a:lnTo>
                  <a:lnTo>
                    <a:pt x="0" y="0"/>
                  </a:lnTo>
                  <a:lnTo>
                    <a:pt x="18" y="72"/>
                  </a:lnTo>
                  <a:lnTo>
                    <a:pt x="74" y="24"/>
                  </a:lnTo>
                  <a:lnTo>
                    <a:pt x="66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2" name="Freeform 66"/>
            <p:cNvSpPr>
              <a:spLocks/>
            </p:cNvSpPr>
            <p:nvPr/>
          </p:nvSpPr>
          <p:spPr bwMode="auto">
            <a:xfrm>
              <a:off x="2714625" y="1171575"/>
              <a:ext cx="104775" cy="12382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40"/>
                </a:cxn>
                <a:cxn ang="0">
                  <a:pos x="66" y="78"/>
                </a:cxn>
                <a:cxn ang="0">
                  <a:pos x="64" y="70"/>
                </a:cxn>
                <a:cxn ang="0">
                  <a:pos x="64" y="70"/>
                </a:cxn>
                <a:cxn ang="0">
                  <a:pos x="62" y="54"/>
                </a:cxn>
                <a:cxn ang="0">
                  <a:pos x="60" y="40"/>
                </a:cxn>
                <a:cxn ang="0">
                  <a:pos x="60" y="40"/>
                </a:cxn>
                <a:cxn ang="0">
                  <a:pos x="62" y="24"/>
                </a:cxn>
                <a:cxn ang="0">
                  <a:pos x="64" y="10"/>
                </a:cxn>
                <a:cxn ang="0">
                  <a:pos x="66" y="0"/>
                </a:cxn>
              </a:cxnLst>
              <a:rect l="0" t="0" r="r" b="b"/>
              <a:pathLst>
                <a:path w="66" h="78">
                  <a:moveTo>
                    <a:pt x="66" y="0"/>
                  </a:moveTo>
                  <a:lnTo>
                    <a:pt x="0" y="40"/>
                  </a:lnTo>
                  <a:lnTo>
                    <a:pt x="66" y="7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2" y="54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2" y="24"/>
                  </a:lnTo>
                  <a:lnTo>
                    <a:pt x="64" y="1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Freeform 67"/>
            <p:cNvSpPr>
              <a:spLocks/>
            </p:cNvSpPr>
            <p:nvPr/>
          </p:nvSpPr>
          <p:spPr bwMode="auto">
            <a:xfrm>
              <a:off x="3105150" y="1466850"/>
              <a:ext cx="117475" cy="117475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0" y="24"/>
                </a:cxn>
                <a:cxn ang="0">
                  <a:pos x="56" y="74"/>
                </a:cxn>
                <a:cxn ang="0">
                  <a:pos x="74" y="0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52" y="10"/>
                </a:cxn>
                <a:cxn ang="0">
                  <a:pos x="38" y="16"/>
                </a:cxn>
                <a:cxn ang="0">
                  <a:pos x="24" y="20"/>
                </a:cxn>
                <a:cxn ang="0">
                  <a:pos x="8" y="22"/>
                </a:cxn>
                <a:cxn ang="0">
                  <a:pos x="8" y="22"/>
                </a:cxn>
              </a:cxnLst>
              <a:rect l="0" t="0" r="r" b="b"/>
              <a:pathLst>
                <a:path w="74" h="74">
                  <a:moveTo>
                    <a:pt x="8" y="22"/>
                  </a:moveTo>
                  <a:lnTo>
                    <a:pt x="0" y="24"/>
                  </a:lnTo>
                  <a:lnTo>
                    <a:pt x="56" y="74"/>
                  </a:lnTo>
                  <a:lnTo>
                    <a:pt x="74" y="0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52" y="10"/>
                  </a:lnTo>
                  <a:lnTo>
                    <a:pt x="38" y="16"/>
                  </a:lnTo>
                  <a:lnTo>
                    <a:pt x="24" y="20"/>
                  </a:lnTo>
                  <a:lnTo>
                    <a:pt x="8" y="22"/>
                  </a:lnTo>
                  <a:lnTo>
                    <a:pt x="8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4" name="Freeform 68"/>
            <p:cNvSpPr>
              <a:spLocks/>
            </p:cNvSpPr>
            <p:nvPr/>
          </p:nvSpPr>
          <p:spPr bwMode="auto">
            <a:xfrm>
              <a:off x="2784475" y="1019175"/>
              <a:ext cx="120650" cy="111125"/>
            </a:xfrm>
            <a:custGeom>
              <a:avLst/>
              <a:gdLst/>
              <a:ahLst/>
              <a:cxnLst>
                <a:cxn ang="0">
                  <a:pos x="34" y="62"/>
                </a:cxn>
                <a:cxn ang="0">
                  <a:pos x="34" y="62"/>
                </a:cxn>
                <a:cxn ang="0">
                  <a:pos x="42" y="48"/>
                </a:cxn>
                <a:cxn ang="0">
                  <a:pos x="50" y="36"/>
                </a:cxn>
                <a:cxn ang="0">
                  <a:pos x="58" y="24"/>
                </a:cxn>
                <a:cxn ang="0">
                  <a:pos x="70" y="12"/>
                </a:cxn>
                <a:cxn ang="0">
                  <a:pos x="76" y="6"/>
                </a:cxn>
                <a:cxn ang="0">
                  <a:pos x="0" y="0"/>
                </a:cxn>
                <a:cxn ang="0">
                  <a:pos x="30" y="70"/>
                </a:cxn>
                <a:cxn ang="0">
                  <a:pos x="34" y="62"/>
                </a:cxn>
              </a:cxnLst>
              <a:rect l="0" t="0" r="r" b="b"/>
              <a:pathLst>
                <a:path w="76" h="70">
                  <a:moveTo>
                    <a:pt x="34" y="62"/>
                  </a:moveTo>
                  <a:lnTo>
                    <a:pt x="34" y="62"/>
                  </a:lnTo>
                  <a:lnTo>
                    <a:pt x="42" y="48"/>
                  </a:lnTo>
                  <a:lnTo>
                    <a:pt x="50" y="36"/>
                  </a:lnTo>
                  <a:lnTo>
                    <a:pt x="58" y="24"/>
                  </a:lnTo>
                  <a:lnTo>
                    <a:pt x="70" y="12"/>
                  </a:lnTo>
                  <a:lnTo>
                    <a:pt x="76" y="6"/>
                  </a:lnTo>
                  <a:lnTo>
                    <a:pt x="0" y="0"/>
                  </a:lnTo>
                  <a:lnTo>
                    <a:pt x="30" y="70"/>
                  </a:lnTo>
                  <a:lnTo>
                    <a:pt x="34" y="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5" name="Freeform 69"/>
            <p:cNvSpPr>
              <a:spLocks/>
            </p:cNvSpPr>
            <p:nvPr/>
          </p:nvSpPr>
          <p:spPr bwMode="auto">
            <a:xfrm>
              <a:off x="2784475" y="1339850"/>
              <a:ext cx="120650" cy="111125"/>
            </a:xfrm>
            <a:custGeom>
              <a:avLst/>
              <a:gdLst/>
              <a:ahLst/>
              <a:cxnLst>
                <a:cxn ang="0">
                  <a:pos x="70" y="56"/>
                </a:cxn>
                <a:cxn ang="0">
                  <a:pos x="70" y="56"/>
                </a:cxn>
                <a:cxn ang="0">
                  <a:pos x="58" y="46"/>
                </a:cxn>
                <a:cxn ang="0">
                  <a:pos x="50" y="34"/>
                </a:cxn>
                <a:cxn ang="0">
                  <a:pos x="42" y="22"/>
                </a:cxn>
                <a:cxn ang="0">
                  <a:pos x="34" y="8"/>
                </a:cxn>
                <a:cxn ang="0">
                  <a:pos x="30" y="0"/>
                </a:cxn>
                <a:cxn ang="0">
                  <a:pos x="0" y="70"/>
                </a:cxn>
                <a:cxn ang="0">
                  <a:pos x="76" y="62"/>
                </a:cxn>
                <a:cxn ang="0">
                  <a:pos x="70" y="56"/>
                </a:cxn>
              </a:cxnLst>
              <a:rect l="0" t="0" r="r" b="b"/>
              <a:pathLst>
                <a:path w="76" h="70">
                  <a:moveTo>
                    <a:pt x="70" y="56"/>
                  </a:moveTo>
                  <a:lnTo>
                    <a:pt x="70" y="56"/>
                  </a:lnTo>
                  <a:lnTo>
                    <a:pt x="58" y="46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4" y="8"/>
                  </a:lnTo>
                  <a:lnTo>
                    <a:pt x="30" y="0"/>
                  </a:lnTo>
                  <a:lnTo>
                    <a:pt x="0" y="70"/>
                  </a:lnTo>
                  <a:lnTo>
                    <a:pt x="76" y="62"/>
                  </a:lnTo>
                  <a:lnTo>
                    <a:pt x="70" y="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Freeform 70"/>
            <p:cNvSpPr>
              <a:spLocks/>
            </p:cNvSpPr>
            <p:nvPr/>
          </p:nvSpPr>
          <p:spPr bwMode="auto">
            <a:xfrm>
              <a:off x="3346450" y="1171575"/>
              <a:ext cx="101600" cy="123825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64" y="4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24"/>
                </a:cxn>
                <a:cxn ang="0">
                  <a:pos x="4" y="40"/>
                </a:cxn>
                <a:cxn ang="0">
                  <a:pos x="4" y="40"/>
                </a:cxn>
                <a:cxn ang="0">
                  <a:pos x="2" y="54"/>
                </a:cxn>
                <a:cxn ang="0">
                  <a:pos x="0" y="70"/>
                </a:cxn>
                <a:cxn ang="0">
                  <a:pos x="0" y="78"/>
                </a:cxn>
              </a:cxnLst>
              <a:rect l="0" t="0" r="r" b="b"/>
              <a:pathLst>
                <a:path w="64" h="78">
                  <a:moveTo>
                    <a:pt x="0" y="78"/>
                  </a:moveTo>
                  <a:lnTo>
                    <a:pt x="64" y="4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2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2" y="54"/>
                  </a:lnTo>
                  <a:lnTo>
                    <a:pt x="0" y="70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7" name="Freeform 71"/>
            <p:cNvSpPr>
              <a:spLocks/>
            </p:cNvSpPr>
            <p:nvPr/>
          </p:nvSpPr>
          <p:spPr bwMode="auto">
            <a:xfrm>
              <a:off x="3257550" y="1019175"/>
              <a:ext cx="120650" cy="11112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6" y="12"/>
                </a:cxn>
                <a:cxn ang="0">
                  <a:pos x="18" y="24"/>
                </a:cxn>
                <a:cxn ang="0">
                  <a:pos x="26" y="36"/>
                </a:cxn>
                <a:cxn ang="0">
                  <a:pos x="36" y="48"/>
                </a:cxn>
                <a:cxn ang="0">
                  <a:pos x="42" y="62"/>
                </a:cxn>
                <a:cxn ang="0">
                  <a:pos x="46" y="70"/>
                </a:cxn>
                <a:cxn ang="0">
                  <a:pos x="76" y="0"/>
                </a:cxn>
                <a:cxn ang="0">
                  <a:pos x="0" y="6"/>
                </a:cxn>
                <a:cxn ang="0">
                  <a:pos x="6" y="12"/>
                </a:cxn>
              </a:cxnLst>
              <a:rect l="0" t="0" r="r" b="b"/>
              <a:pathLst>
                <a:path w="76" h="70">
                  <a:moveTo>
                    <a:pt x="6" y="12"/>
                  </a:moveTo>
                  <a:lnTo>
                    <a:pt x="6" y="12"/>
                  </a:lnTo>
                  <a:lnTo>
                    <a:pt x="18" y="24"/>
                  </a:lnTo>
                  <a:lnTo>
                    <a:pt x="26" y="36"/>
                  </a:lnTo>
                  <a:lnTo>
                    <a:pt x="36" y="48"/>
                  </a:lnTo>
                  <a:lnTo>
                    <a:pt x="42" y="62"/>
                  </a:lnTo>
                  <a:lnTo>
                    <a:pt x="46" y="70"/>
                  </a:lnTo>
                  <a:lnTo>
                    <a:pt x="76" y="0"/>
                  </a:lnTo>
                  <a:lnTo>
                    <a:pt x="0" y="6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8" name="Freeform 72"/>
            <p:cNvSpPr>
              <a:spLocks/>
            </p:cNvSpPr>
            <p:nvPr/>
          </p:nvSpPr>
          <p:spPr bwMode="auto">
            <a:xfrm>
              <a:off x="2857500" y="1009650"/>
              <a:ext cx="450850" cy="450850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70" y="2"/>
                </a:cxn>
                <a:cxn ang="0">
                  <a:pos x="196" y="10"/>
                </a:cxn>
                <a:cxn ang="0">
                  <a:pos x="220" y="24"/>
                </a:cxn>
                <a:cxn ang="0">
                  <a:pos x="242" y="42"/>
                </a:cxn>
                <a:cxn ang="0">
                  <a:pos x="258" y="62"/>
                </a:cxn>
                <a:cxn ang="0">
                  <a:pos x="272" y="86"/>
                </a:cxn>
                <a:cxn ang="0">
                  <a:pos x="280" y="112"/>
                </a:cxn>
                <a:cxn ang="0">
                  <a:pos x="284" y="142"/>
                </a:cxn>
                <a:cxn ang="0">
                  <a:pos x="282" y="156"/>
                </a:cxn>
                <a:cxn ang="0">
                  <a:pos x="276" y="184"/>
                </a:cxn>
                <a:cxn ang="0">
                  <a:pos x="266" y="210"/>
                </a:cxn>
                <a:cxn ang="0">
                  <a:pos x="250" y="232"/>
                </a:cxn>
                <a:cxn ang="0">
                  <a:pos x="232" y="252"/>
                </a:cxn>
                <a:cxn ang="0">
                  <a:pos x="208" y="266"/>
                </a:cxn>
                <a:cxn ang="0">
                  <a:pos x="184" y="278"/>
                </a:cxn>
                <a:cxn ang="0">
                  <a:pos x="156" y="282"/>
                </a:cxn>
                <a:cxn ang="0">
                  <a:pos x="142" y="284"/>
                </a:cxn>
                <a:cxn ang="0">
                  <a:pos x="112" y="280"/>
                </a:cxn>
                <a:cxn ang="0">
                  <a:pos x="86" y="272"/>
                </a:cxn>
                <a:cxn ang="0">
                  <a:pos x="62" y="260"/>
                </a:cxn>
                <a:cxn ang="0">
                  <a:pos x="40" y="242"/>
                </a:cxn>
                <a:cxn ang="0">
                  <a:pos x="24" y="220"/>
                </a:cxn>
                <a:cxn ang="0">
                  <a:pos x="10" y="196"/>
                </a:cxn>
                <a:cxn ang="0">
                  <a:pos x="2" y="170"/>
                </a:cxn>
                <a:cxn ang="0">
                  <a:pos x="0" y="142"/>
                </a:cxn>
                <a:cxn ang="0">
                  <a:pos x="0" y="128"/>
                </a:cxn>
                <a:cxn ang="0">
                  <a:pos x="6" y="100"/>
                </a:cxn>
                <a:cxn ang="0">
                  <a:pos x="16" y="74"/>
                </a:cxn>
                <a:cxn ang="0">
                  <a:pos x="32" y="52"/>
                </a:cxn>
                <a:cxn ang="0">
                  <a:pos x="50" y="32"/>
                </a:cxn>
                <a:cxn ang="0">
                  <a:pos x="74" y="16"/>
                </a:cxn>
                <a:cxn ang="0">
                  <a:pos x="98" y="6"/>
                </a:cxn>
                <a:cxn ang="0">
                  <a:pos x="126" y="0"/>
                </a:cxn>
                <a:cxn ang="0">
                  <a:pos x="142" y="0"/>
                </a:cxn>
              </a:cxnLst>
              <a:rect l="0" t="0" r="r" b="b"/>
              <a:pathLst>
                <a:path w="284" h="284">
                  <a:moveTo>
                    <a:pt x="142" y="0"/>
                  </a:moveTo>
                  <a:lnTo>
                    <a:pt x="142" y="0"/>
                  </a:lnTo>
                  <a:lnTo>
                    <a:pt x="156" y="0"/>
                  </a:lnTo>
                  <a:lnTo>
                    <a:pt x="170" y="2"/>
                  </a:lnTo>
                  <a:lnTo>
                    <a:pt x="184" y="6"/>
                  </a:lnTo>
                  <a:lnTo>
                    <a:pt x="196" y="10"/>
                  </a:lnTo>
                  <a:lnTo>
                    <a:pt x="208" y="16"/>
                  </a:lnTo>
                  <a:lnTo>
                    <a:pt x="220" y="24"/>
                  </a:lnTo>
                  <a:lnTo>
                    <a:pt x="232" y="32"/>
                  </a:lnTo>
                  <a:lnTo>
                    <a:pt x="242" y="42"/>
                  </a:lnTo>
                  <a:lnTo>
                    <a:pt x="250" y="52"/>
                  </a:lnTo>
                  <a:lnTo>
                    <a:pt x="258" y="62"/>
                  </a:lnTo>
                  <a:lnTo>
                    <a:pt x="266" y="74"/>
                  </a:lnTo>
                  <a:lnTo>
                    <a:pt x="272" y="86"/>
                  </a:lnTo>
                  <a:lnTo>
                    <a:pt x="276" y="100"/>
                  </a:lnTo>
                  <a:lnTo>
                    <a:pt x="280" y="112"/>
                  </a:lnTo>
                  <a:lnTo>
                    <a:pt x="282" y="128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2" y="156"/>
                  </a:lnTo>
                  <a:lnTo>
                    <a:pt x="280" y="170"/>
                  </a:lnTo>
                  <a:lnTo>
                    <a:pt x="276" y="184"/>
                  </a:lnTo>
                  <a:lnTo>
                    <a:pt x="272" y="196"/>
                  </a:lnTo>
                  <a:lnTo>
                    <a:pt x="266" y="210"/>
                  </a:lnTo>
                  <a:lnTo>
                    <a:pt x="258" y="220"/>
                  </a:lnTo>
                  <a:lnTo>
                    <a:pt x="250" y="232"/>
                  </a:lnTo>
                  <a:lnTo>
                    <a:pt x="242" y="242"/>
                  </a:lnTo>
                  <a:lnTo>
                    <a:pt x="232" y="252"/>
                  </a:lnTo>
                  <a:lnTo>
                    <a:pt x="220" y="260"/>
                  </a:lnTo>
                  <a:lnTo>
                    <a:pt x="208" y="266"/>
                  </a:lnTo>
                  <a:lnTo>
                    <a:pt x="196" y="272"/>
                  </a:lnTo>
                  <a:lnTo>
                    <a:pt x="184" y="278"/>
                  </a:lnTo>
                  <a:lnTo>
                    <a:pt x="170" y="280"/>
                  </a:lnTo>
                  <a:lnTo>
                    <a:pt x="156" y="282"/>
                  </a:lnTo>
                  <a:lnTo>
                    <a:pt x="142" y="284"/>
                  </a:lnTo>
                  <a:lnTo>
                    <a:pt x="142" y="284"/>
                  </a:lnTo>
                  <a:lnTo>
                    <a:pt x="126" y="282"/>
                  </a:lnTo>
                  <a:lnTo>
                    <a:pt x="112" y="280"/>
                  </a:lnTo>
                  <a:lnTo>
                    <a:pt x="98" y="278"/>
                  </a:lnTo>
                  <a:lnTo>
                    <a:pt x="86" y="272"/>
                  </a:lnTo>
                  <a:lnTo>
                    <a:pt x="74" y="266"/>
                  </a:lnTo>
                  <a:lnTo>
                    <a:pt x="62" y="260"/>
                  </a:lnTo>
                  <a:lnTo>
                    <a:pt x="50" y="252"/>
                  </a:lnTo>
                  <a:lnTo>
                    <a:pt x="40" y="242"/>
                  </a:lnTo>
                  <a:lnTo>
                    <a:pt x="32" y="232"/>
                  </a:lnTo>
                  <a:lnTo>
                    <a:pt x="24" y="220"/>
                  </a:lnTo>
                  <a:lnTo>
                    <a:pt x="16" y="210"/>
                  </a:lnTo>
                  <a:lnTo>
                    <a:pt x="10" y="196"/>
                  </a:lnTo>
                  <a:lnTo>
                    <a:pt x="6" y="184"/>
                  </a:lnTo>
                  <a:lnTo>
                    <a:pt x="2" y="170"/>
                  </a:lnTo>
                  <a:lnTo>
                    <a:pt x="0" y="156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28"/>
                  </a:lnTo>
                  <a:lnTo>
                    <a:pt x="2" y="112"/>
                  </a:lnTo>
                  <a:lnTo>
                    <a:pt x="6" y="100"/>
                  </a:lnTo>
                  <a:lnTo>
                    <a:pt x="10" y="86"/>
                  </a:lnTo>
                  <a:lnTo>
                    <a:pt x="16" y="74"/>
                  </a:lnTo>
                  <a:lnTo>
                    <a:pt x="24" y="62"/>
                  </a:lnTo>
                  <a:lnTo>
                    <a:pt x="32" y="52"/>
                  </a:lnTo>
                  <a:lnTo>
                    <a:pt x="40" y="42"/>
                  </a:lnTo>
                  <a:lnTo>
                    <a:pt x="50" y="32"/>
                  </a:lnTo>
                  <a:lnTo>
                    <a:pt x="62" y="24"/>
                  </a:lnTo>
                  <a:lnTo>
                    <a:pt x="74" y="16"/>
                  </a:lnTo>
                  <a:lnTo>
                    <a:pt x="86" y="10"/>
                  </a:lnTo>
                  <a:lnTo>
                    <a:pt x="98" y="6"/>
                  </a:lnTo>
                  <a:lnTo>
                    <a:pt x="112" y="2"/>
                  </a:lnTo>
                  <a:lnTo>
                    <a:pt x="126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Freeform 73"/>
            <p:cNvSpPr>
              <a:spLocks/>
            </p:cNvSpPr>
            <p:nvPr/>
          </p:nvSpPr>
          <p:spPr bwMode="auto">
            <a:xfrm>
              <a:off x="3016250" y="860425"/>
              <a:ext cx="130175" cy="63500"/>
            </a:xfrm>
            <a:custGeom>
              <a:avLst/>
              <a:gdLst/>
              <a:ahLst/>
              <a:cxnLst>
                <a:cxn ang="0">
                  <a:pos x="82" y="4"/>
                </a:cxn>
                <a:cxn ang="0">
                  <a:pos x="82" y="4"/>
                </a:cxn>
                <a:cxn ang="0">
                  <a:pos x="62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20" y="0"/>
                </a:cxn>
                <a:cxn ang="0">
                  <a:pos x="0" y="4"/>
                </a:cxn>
                <a:cxn ang="0">
                  <a:pos x="42" y="40"/>
                </a:cxn>
                <a:cxn ang="0">
                  <a:pos x="82" y="4"/>
                </a:cxn>
              </a:cxnLst>
              <a:rect l="0" t="0" r="r" b="b"/>
              <a:pathLst>
                <a:path w="82" h="40">
                  <a:moveTo>
                    <a:pt x="82" y="4"/>
                  </a:moveTo>
                  <a:lnTo>
                    <a:pt x="82" y="4"/>
                  </a:lnTo>
                  <a:lnTo>
                    <a:pt x="6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2" y="40"/>
                  </a:lnTo>
                  <a:lnTo>
                    <a:pt x="8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0" name="Freeform 74"/>
            <p:cNvSpPr>
              <a:spLocks/>
            </p:cNvSpPr>
            <p:nvPr/>
          </p:nvSpPr>
          <p:spPr bwMode="auto">
            <a:xfrm>
              <a:off x="2813050" y="898525"/>
              <a:ext cx="104775" cy="825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48" y="10"/>
                </a:cxn>
                <a:cxn ang="0">
                  <a:pos x="30" y="20"/>
                </a:cxn>
                <a:cxn ang="0">
                  <a:pos x="14" y="34"/>
                </a:cxn>
                <a:cxn ang="0">
                  <a:pos x="0" y="48"/>
                </a:cxn>
                <a:cxn ang="0">
                  <a:pos x="54" y="52"/>
                </a:cxn>
                <a:cxn ang="0">
                  <a:pos x="66" y="0"/>
                </a:cxn>
              </a:cxnLst>
              <a:rect l="0" t="0" r="r" b="b"/>
              <a:pathLst>
                <a:path w="66" h="52">
                  <a:moveTo>
                    <a:pt x="66" y="0"/>
                  </a:moveTo>
                  <a:lnTo>
                    <a:pt x="66" y="0"/>
                  </a:lnTo>
                  <a:lnTo>
                    <a:pt x="48" y="10"/>
                  </a:lnTo>
                  <a:lnTo>
                    <a:pt x="30" y="20"/>
                  </a:lnTo>
                  <a:lnTo>
                    <a:pt x="14" y="34"/>
                  </a:lnTo>
                  <a:lnTo>
                    <a:pt x="0" y="48"/>
                  </a:lnTo>
                  <a:lnTo>
                    <a:pt x="54" y="5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1" name="Freeform 75"/>
            <p:cNvSpPr>
              <a:spLocks/>
            </p:cNvSpPr>
            <p:nvPr/>
          </p:nvSpPr>
          <p:spPr bwMode="auto">
            <a:xfrm>
              <a:off x="3244850" y="898525"/>
              <a:ext cx="104775" cy="82550"/>
            </a:xfrm>
            <a:custGeom>
              <a:avLst/>
              <a:gdLst/>
              <a:ahLst/>
              <a:cxnLst>
                <a:cxn ang="0">
                  <a:pos x="66" y="48"/>
                </a:cxn>
                <a:cxn ang="0">
                  <a:pos x="66" y="48"/>
                </a:cxn>
                <a:cxn ang="0">
                  <a:pos x="52" y="34"/>
                </a:cxn>
                <a:cxn ang="0">
                  <a:pos x="36" y="20"/>
                </a:cxn>
                <a:cxn ang="0">
                  <a:pos x="18" y="10"/>
                </a:cxn>
                <a:cxn ang="0">
                  <a:pos x="0" y="0"/>
                </a:cxn>
                <a:cxn ang="0">
                  <a:pos x="12" y="52"/>
                </a:cxn>
                <a:cxn ang="0">
                  <a:pos x="66" y="48"/>
                </a:cxn>
              </a:cxnLst>
              <a:rect l="0" t="0" r="r" b="b"/>
              <a:pathLst>
                <a:path w="66" h="52">
                  <a:moveTo>
                    <a:pt x="66" y="48"/>
                  </a:moveTo>
                  <a:lnTo>
                    <a:pt x="66" y="48"/>
                  </a:lnTo>
                  <a:lnTo>
                    <a:pt x="52" y="34"/>
                  </a:lnTo>
                  <a:lnTo>
                    <a:pt x="36" y="20"/>
                  </a:lnTo>
                  <a:lnTo>
                    <a:pt x="18" y="10"/>
                  </a:lnTo>
                  <a:lnTo>
                    <a:pt x="0" y="0"/>
                  </a:lnTo>
                  <a:lnTo>
                    <a:pt x="12" y="52"/>
                  </a:lnTo>
                  <a:lnTo>
                    <a:pt x="66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2" name="Freeform 76"/>
            <p:cNvSpPr>
              <a:spLocks/>
            </p:cNvSpPr>
            <p:nvPr/>
          </p:nvSpPr>
          <p:spPr bwMode="auto">
            <a:xfrm>
              <a:off x="3378200" y="1285875"/>
              <a:ext cx="73025" cy="123825"/>
            </a:xfrm>
            <a:custGeom>
              <a:avLst/>
              <a:gdLst/>
              <a:ahLst/>
              <a:cxnLst>
                <a:cxn ang="0">
                  <a:pos x="22" y="78"/>
                </a:cxn>
                <a:cxn ang="0">
                  <a:pos x="22" y="78"/>
                </a:cxn>
                <a:cxn ang="0">
                  <a:pos x="30" y="60"/>
                </a:cxn>
                <a:cxn ang="0">
                  <a:pos x="38" y="40"/>
                </a:cxn>
                <a:cxn ang="0">
                  <a:pos x="42" y="20"/>
                </a:cxn>
                <a:cxn ang="0">
                  <a:pos x="46" y="0"/>
                </a:cxn>
                <a:cxn ang="0">
                  <a:pos x="0" y="28"/>
                </a:cxn>
                <a:cxn ang="0">
                  <a:pos x="22" y="78"/>
                </a:cxn>
              </a:cxnLst>
              <a:rect l="0" t="0" r="r" b="b"/>
              <a:pathLst>
                <a:path w="46" h="78">
                  <a:moveTo>
                    <a:pt x="22" y="78"/>
                  </a:moveTo>
                  <a:lnTo>
                    <a:pt x="22" y="78"/>
                  </a:lnTo>
                  <a:lnTo>
                    <a:pt x="30" y="60"/>
                  </a:lnTo>
                  <a:lnTo>
                    <a:pt x="38" y="40"/>
                  </a:lnTo>
                  <a:lnTo>
                    <a:pt x="42" y="20"/>
                  </a:lnTo>
                  <a:lnTo>
                    <a:pt x="46" y="0"/>
                  </a:lnTo>
                  <a:lnTo>
                    <a:pt x="0" y="28"/>
                  </a:lnTo>
                  <a:lnTo>
                    <a:pt x="22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3" name="Freeform 77"/>
            <p:cNvSpPr>
              <a:spLocks/>
            </p:cNvSpPr>
            <p:nvPr/>
          </p:nvSpPr>
          <p:spPr bwMode="auto">
            <a:xfrm>
              <a:off x="2711450" y="1057275"/>
              <a:ext cx="73025" cy="1238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16" y="20"/>
                </a:cxn>
                <a:cxn ang="0">
                  <a:pos x="10" y="38"/>
                </a:cxn>
                <a:cxn ang="0">
                  <a:pos x="4" y="58"/>
                </a:cxn>
                <a:cxn ang="0">
                  <a:pos x="0" y="78"/>
                </a:cxn>
                <a:cxn ang="0">
                  <a:pos x="46" y="50"/>
                </a:cxn>
                <a:cxn ang="0">
                  <a:pos x="24" y="0"/>
                </a:cxn>
              </a:cxnLst>
              <a:rect l="0" t="0" r="r" b="b"/>
              <a:pathLst>
                <a:path w="46" h="78">
                  <a:moveTo>
                    <a:pt x="24" y="0"/>
                  </a:moveTo>
                  <a:lnTo>
                    <a:pt x="24" y="0"/>
                  </a:lnTo>
                  <a:lnTo>
                    <a:pt x="16" y="20"/>
                  </a:lnTo>
                  <a:lnTo>
                    <a:pt x="10" y="38"/>
                  </a:lnTo>
                  <a:lnTo>
                    <a:pt x="4" y="58"/>
                  </a:lnTo>
                  <a:lnTo>
                    <a:pt x="0" y="78"/>
                  </a:lnTo>
                  <a:lnTo>
                    <a:pt x="46" y="5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4" name="Freeform 78"/>
            <p:cNvSpPr>
              <a:spLocks/>
            </p:cNvSpPr>
            <p:nvPr/>
          </p:nvSpPr>
          <p:spPr bwMode="auto">
            <a:xfrm>
              <a:off x="3378200" y="1057275"/>
              <a:ext cx="73025" cy="12382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50"/>
                </a:cxn>
                <a:cxn ang="0">
                  <a:pos x="46" y="78"/>
                </a:cxn>
                <a:cxn ang="0">
                  <a:pos x="46" y="78"/>
                </a:cxn>
                <a:cxn ang="0">
                  <a:pos x="42" y="58"/>
                </a:cxn>
                <a:cxn ang="0">
                  <a:pos x="38" y="38"/>
                </a:cxn>
                <a:cxn ang="0">
                  <a:pos x="30" y="2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46" h="78">
                  <a:moveTo>
                    <a:pt x="22" y="0"/>
                  </a:moveTo>
                  <a:lnTo>
                    <a:pt x="0" y="50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2" y="58"/>
                  </a:lnTo>
                  <a:lnTo>
                    <a:pt x="38" y="38"/>
                  </a:lnTo>
                  <a:lnTo>
                    <a:pt x="30" y="2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5" name="Freeform 79"/>
            <p:cNvSpPr>
              <a:spLocks/>
            </p:cNvSpPr>
            <p:nvPr/>
          </p:nvSpPr>
          <p:spPr bwMode="auto">
            <a:xfrm>
              <a:off x="2813050" y="1485900"/>
              <a:ext cx="104775" cy="857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4" y="20"/>
                </a:cxn>
                <a:cxn ang="0">
                  <a:pos x="30" y="32"/>
                </a:cxn>
                <a:cxn ang="0">
                  <a:pos x="48" y="44"/>
                </a:cxn>
                <a:cxn ang="0">
                  <a:pos x="66" y="54"/>
                </a:cxn>
                <a:cxn ang="0">
                  <a:pos x="54" y="0"/>
                </a:cxn>
                <a:cxn ang="0">
                  <a:pos x="0" y="6"/>
                </a:cxn>
              </a:cxnLst>
              <a:rect l="0" t="0" r="r" b="b"/>
              <a:pathLst>
                <a:path w="66" h="54">
                  <a:moveTo>
                    <a:pt x="0" y="6"/>
                  </a:moveTo>
                  <a:lnTo>
                    <a:pt x="0" y="6"/>
                  </a:lnTo>
                  <a:lnTo>
                    <a:pt x="14" y="20"/>
                  </a:lnTo>
                  <a:lnTo>
                    <a:pt x="30" y="32"/>
                  </a:lnTo>
                  <a:lnTo>
                    <a:pt x="48" y="44"/>
                  </a:lnTo>
                  <a:lnTo>
                    <a:pt x="66" y="54"/>
                  </a:lnTo>
                  <a:lnTo>
                    <a:pt x="54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6" name="Freeform 80"/>
            <p:cNvSpPr>
              <a:spLocks/>
            </p:cNvSpPr>
            <p:nvPr/>
          </p:nvSpPr>
          <p:spPr bwMode="auto">
            <a:xfrm>
              <a:off x="3016250" y="1546225"/>
              <a:ext cx="130175" cy="63500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36"/>
                </a:cxn>
                <a:cxn ang="0">
                  <a:pos x="20" y="38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62" y="38"/>
                </a:cxn>
                <a:cxn ang="0">
                  <a:pos x="82" y="36"/>
                </a:cxn>
                <a:cxn ang="0">
                  <a:pos x="42" y="0"/>
                </a:cxn>
                <a:cxn ang="0">
                  <a:pos x="0" y="36"/>
                </a:cxn>
              </a:cxnLst>
              <a:rect l="0" t="0" r="r" b="b"/>
              <a:pathLst>
                <a:path w="82" h="40">
                  <a:moveTo>
                    <a:pt x="0" y="36"/>
                  </a:moveTo>
                  <a:lnTo>
                    <a:pt x="0" y="36"/>
                  </a:lnTo>
                  <a:lnTo>
                    <a:pt x="20" y="38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62" y="38"/>
                  </a:lnTo>
                  <a:lnTo>
                    <a:pt x="82" y="36"/>
                  </a:lnTo>
                  <a:lnTo>
                    <a:pt x="42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7" name="Freeform 81"/>
            <p:cNvSpPr>
              <a:spLocks/>
            </p:cNvSpPr>
            <p:nvPr/>
          </p:nvSpPr>
          <p:spPr bwMode="auto">
            <a:xfrm>
              <a:off x="3244850" y="1485900"/>
              <a:ext cx="104775" cy="8572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18" y="44"/>
                </a:cxn>
                <a:cxn ang="0">
                  <a:pos x="36" y="32"/>
                </a:cxn>
                <a:cxn ang="0">
                  <a:pos x="52" y="20"/>
                </a:cxn>
                <a:cxn ang="0">
                  <a:pos x="66" y="6"/>
                </a:cxn>
                <a:cxn ang="0">
                  <a:pos x="12" y="0"/>
                </a:cxn>
                <a:cxn ang="0">
                  <a:pos x="0" y="54"/>
                </a:cxn>
              </a:cxnLst>
              <a:rect l="0" t="0" r="r" b="b"/>
              <a:pathLst>
                <a:path w="66" h="54">
                  <a:moveTo>
                    <a:pt x="0" y="54"/>
                  </a:moveTo>
                  <a:lnTo>
                    <a:pt x="0" y="54"/>
                  </a:lnTo>
                  <a:lnTo>
                    <a:pt x="18" y="44"/>
                  </a:lnTo>
                  <a:lnTo>
                    <a:pt x="36" y="32"/>
                  </a:lnTo>
                  <a:lnTo>
                    <a:pt x="52" y="20"/>
                  </a:lnTo>
                  <a:lnTo>
                    <a:pt x="66" y="6"/>
                  </a:lnTo>
                  <a:lnTo>
                    <a:pt x="12" y="0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8" name="Freeform 82"/>
            <p:cNvSpPr>
              <a:spLocks/>
            </p:cNvSpPr>
            <p:nvPr/>
          </p:nvSpPr>
          <p:spPr bwMode="auto">
            <a:xfrm>
              <a:off x="2711450" y="1285875"/>
              <a:ext cx="73025" cy="123825"/>
            </a:xfrm>
            <a:custGeom>
              <a:avLst/>
              <a:gdLst/>
              <a:ahLst/>
              <a:cxnLst>
                <a:cxn ang="0">
                  <a:pos x="24" y="78"/>
                </a:cxn>
                <a:cxn ang="0">
                  <a:pos x="46" y="2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0"/>
                </a:cxn>
                <a:cxn ang="0">
                  <a:pos x="10" y="40"/>
                </a:cxn>
                <a:cxn ang="0">
                  <a:pos x="16" y="60"/>
                </a:cxn>
                <a:cxn ang="0">
                  <a:pos x="24" y="78"/>
                </a:cxn>
                <a:cxn ang="0">
                  <a:pos x="24" y="78"/>
                </a:cxn>
              </a:cxnLst>
              <a:rect l="0" t="0" r="r" b="b"/>
              <a:pathLst>
                <a:path w="46" h="78">
                  <a:moveTo>
                    <a:pt x="24" y="78"/>
                  </a:moveTo>
                  <a:lnTo>
                    <a:pt x="46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0"/>
                  </a:lnTo>
                  <a:lnTo>
                    <a:pt x="10" y="40"/>
                  </a:lnTo>
                  <a:lnTo>
                    <a:pt x="16" y="60"/>
                  </a:lnTo>
                  <a:lnTo>
                    <a:pt x="24" y="78"/>
                  </a:lnTo>
                  <a:lnTo>
                    <a:pt x="24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</p:grpSp>
      <p:sp>
        <p:nvSpPr>
          <p:cNvPr id="33" name="文本占位符 29"/>
          <p:cNvSpPr>
            <a:spLocks noGrp="1"/>
          </p:cNvSpPr>
          <p:nvPr>
            <p:ph type="body" sz="quarter" idx="13" hasCustomPrompt="1"/>
          </p:nvPr>
        </p:nvSpPr>
        <p:spPr>
          <a:xfrm>
            <a:off x="2280031" y="2777782"/>
            <a:ext cx="4583938" cy="1798948"/>
          </a:xfrm>
          <a:prstGeom prst="rect">
            <a:avLst/>
          </a:prstGeom>
          <a:noFill/>
        </p:spPr>
        <p:txBody>
          <a:bodyPr wrap="none" lIns="121915" tIns="60957" rIns="121915" bIns="60957" rtlCol="0">
            <a:spAutoFit/>
          </a:bodyPr>
          <a:lstStyle>
            <a:lvl1pPr>
              <a:defRPr lang="zh-CN" altLang="en-US" sz="4950" b="1" dirty="0">
                <a:solidFill>
                  <a:schemeClr val="accent1"/>
                </a:solidFill>
                <a:cs typeface="+mn-ea"/>
              </a:defRPr>
            </a:lvl1pPr>
          </a:lstStyle>
          <a:p>
            <a:pPr marL="0" lvl="0" indent="0" algn="ctr">
              <a:buNone/>
            </a:pPr>
            <a:r>
              <a:rPr lang="en-US" altLang="zh-CN" dirty="0"/>
              <a:t>POWERPOINT</a:t>
            </a:r>
          </a:p>
          <a:p>
            <a:pPr marL="0" lvl="0" indent="0" algn="ctr">
              <a:buNone/>
            </a:pPr>
            <a:r>
              <a:rPr lang="en-US" altLang="zh-CN" dirty="0"/>
              <a:t>TEMPLATE</a:t>
            </a:r>
          </a:p>
        </p:txBody>
      </p:sp>
      <p:sp>
        <p:nvSpPr>
          <p:cNvPr id="34" name="文本占位符 29"/>
          <p:cNvSpPr>
            <a:spLocks noGrp="1"/>
          </p:cNvSpPr>
          <p:nvPr>
            <p:ph type="body" sz="quarter" idx="14" hasCustomPrompt="1"/>
          </p:nvPr>
        </p:nvSpPr>
        <p:spPr>
          <a:xfrm>
            <a:off x="3434546" y="5670305"/>
            <a:ext cx="2274908" cy="307771"/>
          </a:xfrm>
          <a:prstGeom prst="rect">
            <a:avLst/>
          </a:prstGeom>
        </p:spPr>
        <p:txBody>
          <a:bodyPr wrap="none" lIns="121915" tIns="60957" rIns="121915" bIns="60957">
            <a:spAutoFit/>
          </a:bodyPr>
          <a:lstStyle>
            <a:lvl1pPr marL="0" marR="0" indent="0" algn="ctr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altLang="zh-CN" sz="1200">
                <a:solidFill>
                  <a:schemeClr val="accent1"/>
                </a:solidFill>
                <a:cs typeface="+mn-ea"/>
              </a:defRPr>
            </a:lvl1pPr>
          </a:lstStyle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zh-CN" sz="1200">
                <a:solidFill>
                  <a:schemeClr val="accent1"/>
                </a:solidFill>
                <a:cs typeface="+mn-ea"/>
                <a:sym typeface="+mn-lt"/>
              </a:rPr>
              <a:t>PRESENTED</a:t>
            </a:r>
            <a:r>
              <a:rPr lang="zh-CN" altLang="en-US" sz="120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200">
                <a:solidFill>
                  <a:schemeClr val="accent1"/>
                </a:solidFill>
                <a:cs typeface="+mn-ea"/>
                <a:sym typeface="+mn-lt"/>
              </a:rPr>
              <a:t>BY</a:t>
            </a:r>
            <a:r>
              <a:rPr lang="zh-CN" altLang="en-US" sz="120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200">
                <a:solidFill>
                  <a:schemeClr val="accent1"/>
                </a:solidFill>
                <a:cs typeface="+mn-ea"/>
                <a:sym typeface="+mn-lt"/>
              </a:rPr>
              <a:t>OfficePLUS</a:t>
            </a:r>
            <a:endParaRPr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428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30452" y="759873"/>
            <a:ext cx="133241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模板使用技巧</a:t>
            </a:r>
            <a:r>
              <a:rPr kumimoji="0" lang="en-US" altLang="zh-CN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 1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30453" y="182446"/>
            <a:ext cx="630301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7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7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323850" y="117423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一键调整模板颜色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851" y="2138896"/>
            <a:ext cx="3971924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8225" y="2138895"/>
            <a:ext cx="3971925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250108" y="6061002"/>
            <a:ext cx="24333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1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900" b="0" i="0" u="none" strike="noStrike" kern="1200" cap="none" spc="1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选择“设计”</a:t>
            </a:r>
            <a:r>
              <a:rPr kumimoji="0" lang="en-US" altLang="zh-CN" sz="900" b="0" i="0" u="none" strike="noStrike" kern="1200" cap="none" spc="1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900" b="0" i="0" u="none" strike="noStrike" kern="1200" cap="none" spc="1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“变体”</a:t>
            </a:r>
            <a:r>
              <a:rPr kumimoji="0" lang="en-US" altLang="zh-CN" sz="900" b="0" i="0" u="none" strike="noStrike" kern="1200" cap="none" spc="1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900" b="0" i="0" u="none" strike="noStrike" kern="1200" cap="none" spc="1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“颜色”；</a:t>
            </a:r>
            <a:endParaRPr kumimoji="0" lang="en-US" sz="900" b="0" i="0" u="none" strike="noStrike" kern="1200" cap="none" spc="113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4770489" y="6061002"/>
            <a:ext cx="33442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1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900" b="0" i="0" u="none" strike="noStrike" kern="1200" cap="none" spc="1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选择你喜欢的颜色搭配，模板一秒调整为你选颜色。</a:t>
            </a:r>
            <a:endParaRPr kumimoji="0" lang="en-US" sz="900" b="0" i="0" u="none" strike="noStrike" kern="1200" cap="none" spc="113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54447" y="2609334"/>
            <a:ext cx="614750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90890" y="4257159"/>
            <a:ext cx="614750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541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330452" y="759873"/>
            <a:ext cx="136127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模板使用技巧</a:t>
            </a:r>
            <a:r>
              <a:rPr kumimoji="0" lang="en-US" altLang="zh-CN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 2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330453" y="182446"/>
            <a:ext cx="630301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7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7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851" y="2138896"/>
            <a:ext cx="3971924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8226" y="2138895"/>
            <a:ext cx="3971925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323850" y="117423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随时添加模板样式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250108" y="6061002"/>
            <a:ext cx="2239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1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900" b="0" i="0" u="none" strike="noStrike" kern="1200" cap="none" spc="1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选择“开始”</a:t>
            </a:r>
            <a:r>
              <a:rPr kumimoji="0" lang="en-US" altLang="zh-CN" sz="900" b="0" i="0" u="none" strike="noStrike" kern="1200" cap="none" spc="1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900" b="0" i="0" u="none" strike="noStrike" kern="1200" cap="none" spc="1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“新建幻灯片”；</a:t>
            </a:r>
            <a:endParaRPr kumimoji="0" lang="en-US" sz="900" b="0" i="0" u="none" strike="noStrike" kern="1200" cap="none" spc="113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4770489" y="6061002"/>
            <a:ext cx="39729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1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900" b="0" i="0" u="none" strike="noStrike" kern="1200" cap="none" spc="1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选择你需要的页面，如封面页，目录页，副标题页，内容页等</a:t>
            </a:r>
            <a:r>
              <a:rPr kumimoji="0" lang="en-US" altLang="zh-CN" sz="900" b="0" i="0" u="none" strike="noStrike" kern="1200" cap="none" spc="1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900" b="0" i="0" u="none" strike="noStrike" kern="1200" cap="none" spc="113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5659" y="2428359"/>
            <a:ext cx="614750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96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809599" y="1527629"/>
            <a:ext cx="2852057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049" y="1756229"/>
            <a:ext cx="2509157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3929743" y="1566506"/>
            <a:ext cx="4556055" cy="2704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kumimoji="0" lang="en-US" altLang="zh-CN" sz="27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kumimoji="0" lang="en-US" altLang="zh-CN" sz="27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kumimoji="0" lang="en-US" altLang="zh-CN" sz="27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kumimoji="0" lang="en-US" altLang="zh-CN" sz="27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kumimoji="0" lang="zh-CN" altLang="en-US" sz="27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kumimoji="0" lang="en-US" altLang="zh-CN" sz="27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43" y="6345797"/>
            <a:ext cx="1284515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52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9144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8"/>
            <a:ext cx="9144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466046" y="1362836"/>
            <a:ext cx="2596755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3280850" y="1362836"/>
            <a:ext cx="2596755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310534" y="286130"/>
            <a:ext cx="6522940" cy="52565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2317" y="369629"/>
            <a:ext cx="199845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7801832" y="369629"/>
            <a:ext cx="199845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6119813" y="1362836"/>
            <a:ext cx="2596755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50F7A0F-4C8A-4DA1-8AA3-1810FF4E7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/>
        </p:blipFill>
        <p:spPr>
          <a:xfrm>
            <a:off x="3528848" y="1673081"/>
            <a:ext cx="2057400" cy="2743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60AD2DE-F13F-4332-90AE-87C7001EA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/>
        </p:blipFill>
        <p:spPr>
          <a:xfrm>
            <a:off x="6389491" y="1673081"/>
            <a:ext cx="2057400" cy="27432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9418449-E7C2-4E37-8045-DD4782B125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724" y="1673081"/>
            <a:ext cx="2057400" cy="27432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716701" y="5138740"/>
            <a:ext cx="2095446" cy="703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kumimoji="0" lang="en-US" altLang="zh-CN" sz="15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marL="0" marR="0" lvl="0" indent="0" algn="ctr" defTabSz="6858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kumimoji="0" lang="en-US" altLang="zh-CN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kumimoji="0" lang="zh-CN" altLang="en-US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3623663" y="5138740"/>
            <a:ext cx="1896673" cy="703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kumimoji="0" lang="en-US" altLang="zh-CN" sz="15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6858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6460235" y="5138740"/>
            <a:ext cx="1915910" cy="703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kumimoji="0" lang="en-US" altLang="zh-CN" sz="15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6858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3148526" y="5330651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5982161" y="5330651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43" y="6345797"/>
            <a:ext cx="1284515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5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七边形 1"/>
          <p:cNvSpPr/>
          <p:nvPr userDrawn="1"/>
        </p:nvSpPr>
        <p:spPr>
          <a:xfrm>
            <a:off x="3640572" y="-44945"/>
            <a:ext cx="5551807" cy="3694077"/>
          </a:xfrm>
          <a:custGeom>
            <a:avLst/>
            <a:gdLst>
              <a:gd name="connsiteX0" fmla="*/ -15 w 5817164"/>
              <a:gd name="connsiteY0" fmla="*/ 3360167 h 5224899"/>
              <a:gd name="connsiteX1" fmla="*/ 576078 w 5817164"/>
              <a:gd name="connsiteY1" fmla="*/ 1034860 h 5224899"/>
              <a:gd name="connsiteX2" fmla="*/ 2908582 w 5817164"/>
              <a:gd name="connsiteY2" fmla="*/ 0 h 5224899"/>
              <a:gd name="connsiteX3" fmla="*/ 5241086 w 5817164"/>
              <a:gd name="connsiteY3" fmla="*/ 1034860 h 5224899"/>
              <a:gd name="connsiteX4" fmla="*/ 5817179 w 5817164"/>
              <a:gd name="connsiteY4" fmla="*/ 3360167 h 5224899"/>
              <a:gd name="connsiteX5" fmla="*/ 4203016 w 5817164"/>
              <a:gd name="connsiteY5" fmla="*/ 5224927 h 5224899"/>
              <a:gd name="connsiteX6" fmla="*/ 1614148 w 5817164"/>
              <a:gd name="connsiteY6" fmla="*/ 5224927 h 5224899"/>
              <a:gd name="connsiteX7" fmla="*/ -15 w 5817164"/>
              <a:gd name="connsiteY7" fmla="*/ 3360167 h 5224899"/>
              <a:gd name="connsiteX0" fmla="*/ 0 w 5817194"/>
              <a:gd name="connsiteY0" fmla="*/ 2325307 h 4190067"/>
              <a:gd name="connsiteX1" fmla="*/ 576093 w 5817194"/>
              <a:gd name="connsiteY1" fmla="*/ 0 h 4190067"/>
              <a:gd name="connsiteX2" fmla="*/ 5241101 w 5817194"/>
              <a:gd name="connsiteY2" fmla="*/ 0 h 4190067"/>
              <a:gd name="connsiteX3" fmla="*/ 5817194 w 5817194"/>
              <a:gd name="connsiteY3" fmla="*/ 2325307 h 4190067"/>
              <a:gd name="connsiteX4" fmla="*/ 4203031 w 5817194"/>
              <a:gd name="connsiteY4" fmla="*/ 4190067 h 4190067"/>
              <a:gd name="connsiteX5" fmla="*/ 1614163 w 5817194"/>
              <a:gd name="connsiteY5" fmla="*/ 4190067 h 4190067"/>
              <a:gd name="connsiteX6" fmla="*/ 0 w 5817194"/>
              <a:gd name="connsiteY6" fmla="*/ 2325307 h 4190067"/>
              <a:gd name="connsiteX0" fmla="*/ 0 w 5817194"/>
              <a:gd name="connsiteY0" fmla="*/ 2325307 h 4190067"/>
              <a:gd name="connsiteX1" fmla="*/ 194823 w 5817194"/>
              <a:gd name="connsiteY1" fmla="*/ 1536981 h 4190067"/>
              <a:gd name="connsiteX2" fmla="*/ 576093 w 5817194"/>
              <a:gd name="connsiteY2" fmla="*/ 0 h 4190067"/>
              <a:gd name="connsiteX3" fmla="*/ 5241101 w 5817194"/>
              <a:gd name="connsiteY3" fmla="*/ 0 h 4190067"/>
              <a:gd name="connsiteX4" fmla="*/ 5817194 w 5817194"/>
              <a:gd name="connsiteY4" fmla="*/ 2325307 h 4190067"/>
              <a:gd name="connsiteX5" fmla="*/ 4203031 w 5817194"/>
              <a:gd name="connsiteY5" fmla="*/ 4190067 h 4190067"/>
              <a:gd name="connsiteX6" fmla="*/ 1614163 w 5817194"/>
              <a:gd name="connsiteY6" fmla="*/ 4190067 h 4190067"/>
              <a:gd name="connsiteX7" fmla="*/ 0 w 5817194"/>
              <a:gd name="connsiteY7" fmla="*/ 2325307 h 4190067"/>
              <a:gd name="connsiteX0" fmla="*/ 0 w 5817194"/>
              <a:gd name="connsiteY0" fmla="*/ 2325307 h 4190067"/>
              <a:gd name="connsiteX1" fmla="*/ 194823 w 5817194"/>
              <a:gd name="connsiteY1" fmla="*/ 1536981 h 4190067"/>
              <a:gd name="connsiteX2" fmla="*/ 576093 w 5817194"/>
              <a:gd name="connsiteY2" fmla="*/ 0 h 4190067"/>
              <a:gd name="connsiteX3" fmla="*/ 5241101 w 5817194"/>
              <a:gd name="connsiteY3" fmla="*/ 0 h 4190067"/>
              <a:gd name="connsiteX4" fmla="*/ 5817194 w 5817194"/>
              <a:gd name="connsiteY4" fmla="*/ 2325307 h 4190067"/>
              <a:gd name="connsiteX5" fmla="*/ 5325623 w 5817194"/>
              <a:gd name="connsiteY5" fmla="*/ 2870481 h 4190067"/>
              <a:gd name="connsiteX6" fmla="*/ 4203031 w 5817194"/>
              <a:gd name="connsiteY6" fmla="*/ 4190067 h 4190067"/>
              <a:gd name="connsiteX7" fmla="*/ 1614163 w 5817194"/>
              <a:gd name="connsiteY7" fmla="*/ 4190067 h 4190067"/>
              <a:gd name="connsiteX8" fmla="*/ 0 w 5817194"/>
              <a:gd name="connsiteY8" fmla="*/ 2325307 h 4190067"/>
              <a:gd name="connsiteX0" fmla="*/ 0 w 5325623"/>
              <a:gd name="connsiteY0" fmla="*/ 2325307 h 4190067"/>
              <a:gd name="connsiteX1" fmla="*/ 194823 w 5325623"/>
              <a:gd name="connsiteY1" fmla="*/ 1536981 h 4190067"/>
              <a:gd name="connsiteX2" fmla="*/ 576093 w 5325623"/>
              <a:gd name="connsiteY2" fmla="*/ 0 h 4190067"/>
              <a:gd name="connsiteX3" fmla="*/ 5241101 w 5325623"/>
              <a:gd name="connsiteY3" fmla="*/ 0 h 4190067"/>
              <a:gd name="connsiteX4" fmla="*/ 5277444 w 5325623"/>
              <a:gd name="connsiteY4" fmla="*/ 1537907 h 4190067"/>
              <a:gd name="connsiteX5" fmla="*/ 5325623 w 5325623"/>
              <a:gd name="connsiteY5" fmla="*/ 2870481 h 4190067"/>
              <a:gd name="connsiteX6" fmla="*/ 4203031 w 5325623"/>
              <a:gd name="connsiteY6" fmla="*/ 4190067 h 4190067"/>
              <a:gd name="connsiteX7" fmla="*/ 1614163 w 5325623"/>
              <a:gd name="connsiteY7" fmla="*/ 4190067 h 4190067"/>
              <a:gd name="connsiteX8" fmla="*/ 0 w 5325623"/>
              <a:gd name="connsiteY8" fmla="*/ 2325307 h 4190067"/>
              <a:gd name="connsiteX0" fmla="*/ 0 w 5325623"/>
              <a:gd name="connsiteY0" fmla="*/ 2325307 h 4190067"/>
              <a:gd name="connsiteX1" fmla="*/ 194823 w 5325623"/>
              <a:gd name="connsiteY1" fmla="*/ 1536981 h 4190067"/>
              <a:gd name="connsiteX2" fmla="*/ 576093 w 5325623"/>
              <a:gd name="connsiteY2" fmla="*/ 0 h 4190067"/>
              <a:gd name="connsiteX3" fmla="*/ 5277444 w 5325623"/>
              <a:gd name="connsiteY3" fmla="*/ 1537907 h 4190067"/>
              <a:gd name="connsiteX4" fmla="*/ 5325623 w 5325623"/>
              <a:gd name="connsiteY4" fmla="*/ 2870481 h 4190067"/>
              <a:gd name="connsiteX5" fmla="*/ 4203031 w 5325623"/>
              <a:gd name="connsiteY5" fmla="*/ 4190067 h 4190067"/>
              <a:gd name="connsiteX6" fmla="*/ 1614163 w 5325623"/>
              <a:gd name="connsiteY6" fmla="*/ 4190067 h 4190067"/>
              <a:gd name="connsiteX7" fmla="*/ 0 w 5325623"/>
              <a:gd name="connsiteY7" fmla="*/ 2325307 h 4190067"/>
              <a:gd name="connsiteX0" fmla="*/ 0 w 5325623"/>
              <a:gd name="connsiteY0" fmla="*/ 788326 h 2653086"/>
              <a:gd name="connsiteX1" fmla="*/ 194823 w 5325623"/>
              <a:gd name="connsiteY1" fmla="*/ 0 h 2653086"/>
              <a:gd name="connsiteX2" fmla="*/ 5277444 w 5325623"/>
              <a:gd name="connsiteY2" fmla="*/ 926 h 2653086"/>
              <a:gd name="connsiteX3" fmla="*/ 5325623 w 5325623"/>
              <a:gd name="connsiteY3" fmla="*/ 1333500 h 2653086"/>
              <a:gd name="connsiteX4" fmla="*/ 4203031 w 5325623"/>
              <a:gd name="connsiteY4" fmla="*/ 2653086 h 2653086"/>
              <a:gd name="connsiteX5" fmla="*/ 1614163 w 5325623"/>
              <a:gd name="connsiteY5" fmla="*/ 2653086 h 2653086"/>
              <a:gd name="connsiteX6" fmla="*/ 0 w 5325623"/>
              <a:gd name="connsiteY6" fmla="*/ 788326 h 2653086"/>
              <a:gd name="connsiteX0" fmla="*/ 0 w 5325623"/>
              <a:gd name="connsiteY0" fmla="*/ 788326 h 2653086"/>
              <a:gd name="connsiteX1" fmla="*/ 194823 w 5325623"/>
              <a:gd name="connsiteY1" fmla="*/ 0 h 2653086"/>
              <a:gd name="connsiteX2" fmla="*/ 5192778 w 5325623"/>
              <a:gd name="connsiteY2" fmla="*/ 297259 h 2653086"/>
              <a:gd name="connsiteX3" fmla="*/ 5325623 w 5325623"/>
              <a:gd name="connsiteY3" fmla="*/ 1333500 h 2653086"/>
              <a:gd name="connsiteX4" fmla="*/ 4203031 w 5325623"/>
              <a:gd name="connsiteY4" fmla="*/ 2653086 h 2653086"/>
              <a:gd name="connsiteX5" fmla="*/ 1614163 w 5325623"/>
              <a:gd name="connsiteY5" fmla="*/ 2653086 h 2653086"/>
              <a:gd name="connsiteX6" fmla="*/ 0 w 5325623"/>
              <a:gd name="connsiteY6" fmla="*/ 788326 h 2653086"/>
              <a:gd name="connsiteX0" fmla="*/ 0 w 5325623"/>
              <a:gd name="connsiteY0" fmla="*/ 788326 h 2653086"/>
              <a:gd name="connsiteX1" fmla="*/ 194823 w 5325623"/>
              <a:gd name="connsiteY1" fmla="*/ 0 h 2653086"/>
              <a:gd name="connsiteX2" fmla="*/ 5277444 w 5325623"/>
              <a:gd name="connsiteY2" fmla="*/ 34793 h 2653086"/>
              <a:gd name="connsiteX3" fmla="*/ 5325623 w 5325623"/>
              <a:gd name="connsiteY3" fmla="*/ 1333500 h 2653086"/>
              <a:gd name="connsiteX4" fmla="*/ 4203031 w 5325623"/>
              <a:gd name="connsiteY4" fmla="*/ 2653086 h 2653086"/>
              <a:gd name="connsiteX5" fmla="*/ 1614163 w 5325623"/>
              <a:gd name="connsiteY5" fmla="*/ 2653086 h 2653086"/>
              <a:gd name="connsiteX6" fmla="*/ 0 w 5325623"/>
              <a:gd name="connsiteY6" fmla="*/ 788326 h 2653086"/>
              <a:gd name="connsiteX0" fmla="*/ 0 w 5344688"/>
              <a:gd name="connsiteY0" fmla="*/ 802438 h 2667198"/>
              <a:gd name="connsiteX1" fmla="*/ 194823 w 5344688"/>
              <a:gd name="connsiteY1" fmla="*/ 14112 h 2667198"/>
              <a:gd name="connsiteX2" fmla="*/ 5344688 w 5344688"/>
              <a:gd name="connsiteY2" fmla="*/ 0 h 2667198"/>
              <a:gd name="connsiteX3" fmla="*/ 5325623 w 5344688"/>
              <a:gd name="connsiteY3" fmla="*/ 1347612 h 2667198"/>
              <a:gd name="connsiteX4" fmla="*/ 4203031 w 5344688"/>
              <a:gd name="connsiteY4" fmla="*/ 2667198 h 2667198"/>
              <a:gd name="connsiteX5" fmla="*/ 1614163 w 5344688"/>
              <a:gd name="connsiteY5" fmla="*/ 2667198 h 2667198"/>
              <a:gd name="connsiteX6" fmla="*/ 0 w 5344688"/>
              <a:gd name="connsiteY6" fmla="*/ 802438 h 266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688" h="2667198">
                <a:moveTo>
                  <a:pt x="0" y="802438"/>
                </a:moveTo>
                <a:lnTo>
                  <a:pt x="194823" y="14112"/>
                </a:lnTo>
                <a:lnTo>
                  <a:pt x="5344688" y="0"/>
                </a:lnTo>
                <a:lnTo>
                  <a:pt x="5325623" y="1347612"/>
                </a:lnTo>
                <a:lnTo>
                  <a:pt x="4203031" y="2667198"/>
                </a:lnTo>
                <a:lnTo>
                  <a:pt x="1614163" y="2667198"/>
                </a:lnTo>
                <a:lnTo>
                  <a:pt x="0" y="8024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35" name="文本占位符 28"/>
          <p:cNvSpPr>
            <a:spLocks noGrp="1"/>
          </p:cNvSpPr>
          <p:nvPr>
            <p:ph type="body" sz="quarter" idx="11" hasCustomPrompt="1"/>
          </p:nvPr>
        </p:nvSpPr>
        <p:spPr>
          <a:xfrm>
            <a:off x="905154" y="1078730"/>
            <a:ext cx="2422321" cy="47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zh-CN" altLang="en-US" sz="1000" dirty="0">
                <a:solidFill>
                  <a:srgbClr val="103154"/>
                </a:solidFill>
                <a:cs typeface="+mn-e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zh-CN" altLang="en-US" sz="1000" dirty="0">
                <a:solidFill>
                  <a:srgbClr val="103154"/>
                </a:solidFill>
                <a:cs typeface="+mn-ea"/>
                <a:sym typeface="+mn-lt"/>
              </a:rPr>
              <a:t>点击此处添加文本内容，如关键词、部分简单介绍等。</a:t>
            </a:r>
          </a:p>
        </p:txBody>
      </p:sp>
      <p:sp>
        <p:nvSpPr>
          <p:cNvPr id="36" name="文本占位符 28"/>
          <p:cNvSpPr>
            <a:spLocks noGrp="1"/>
          </p:cNvSpPr>
          <p:nvPr>
            <p:ph type="body" sz="quarter" idx="12" hasCustomPrompt="1"/>
          </p:nvPr>
        </p:nvSpPr>
        <p:spPr>
          <a:xfrm>
            <a:off x="905154" y="586161"/>
            <a:ext cx="242232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1" lang="zh-CN" altLang="en-US" sz="1400" b="1" kern="1200" dirty="0">
                <a:solidFill>
                  <a:schemeClr val="accent1"/>
                </a:solidFill>
                <a:latin typeface="+mn-lt"/>
                <a:ea typeface="+mn-ea"/>
                <a:cs typeface="+mn-ea"/>
              </a:defRPr>
            </a:lvl1pPr>
          </a:lstStyle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第一部分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PART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7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7" name="文本占位符 2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1" y="626093"/>
            <a:ext cx="288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zh-CN" altLang="en-US" sz="2700" b="1" dirty="0">
                <a:solidFill>
                  <a:schemeClr val="bg1"/>
                </a:solidFill>
                <a:cs typeface="+mn-e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文本占位符 28"/>
          <p:cNvSpPr>
            <a:spLocks noGrp="1"/>
          </p:cNvSpPr>
          <p:nvPr>
            <p:ph type="body" sz="quarter" idx="16" hasCustomPrompt="1"/>
          </p:nvPr>
        </p:nvSpPr>
        <p:spPr>
          <a:xfrm>
            <a:off x="2429412" y="3819963"/>
            <a:ext cx="2422321" cy="47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zh-CN" altLang="en-US" sz="1000" dirty="0">
                <a:solidFill>
                  <a:srgbClr val="103154"/>
                </a:solidFill>
                <a:cs typeface="+mn-e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zh-CN" altLang="en-US" sz="1000" dirty="0">
                <a:solidFill>
                  <a:srgbClr val="103154"/>
                </a:solidFill>
                <a:cs typeface="+mn-ea"/>
                <a:sym typeface="+mn-lt"/>
              </a:rPr>
              <a:t>点击此处添加文本内容，如关键词、部分简单介绍等。</a:t>
            </a:r>
          </a:p>
        </p:txBody>
      </p:sp>
      <p:sp>
        <p:nvSpPr>
          <p:cNvPr id="52" name="文本占位符 28"/>
          <p:cNvSpPr>
            <a:spLocks noGrp="1"/>
          </p:cNvSpPr>
          <p:nvPr>
            <p:ph type="body" sz="quarter" idx="17" hasCustomPrompt="1"/>
          </p:nvPr>
        </p:nvSpPr>
        <p:spPr>
          <a:xfrm>
            <a:off x="2429412" y="3327394"/>
            <a:ext cx="242232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1" lang="zh-CN" altLang="en-US" sz="1400" b="1" kern="1200" dirty="0">
                <a:solidFill>
                  <a:schemeClr val="accent1"/>
                </a:solidFill>
                <a:latin typeface="+mn-lt"/>
                <a:ea typeface="+mn-ea"/>
                <a:cs typeface="+mn-ea"/>
              </a:defRPr>
            </a:lvl1pPr>
          </a:lstStyle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第一部分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PART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7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6" name="文本占位符 28"/>
          <p:cNvSpPr>
            <a:spLocks noGrp="1"/>
          </p:cNvSpPr>
          <p:nvPr>
            <p:ph type="body" sz="quarter" idx="18" hasCustomPrompt="1"/>
          </p:nvPr>
        </p:nvSpPr>
        <p:spPr>
          <a:xfrm>
            <a:off x="6461403" y="5196842"/>
            <a:ext cx="2422321" cy="47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zh-CN" altLang="en-US" sz="1000" dirty="0">
                <a:solidFill>
                  <a:srgbClr val="103154"/>
                </a:solidFill>
                <a:cs typeface="+mn-e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zh-CN" altLang="en-US" sz="1000" dirty="0">
                <a:solidFill>
                  <a:srgbClr val="103154"/>
                </a:solidFill>
                <a:cs typeface="+mn-ea"/>
                <a:sym typeface="+mn-lt"/>
              </a:rPr>
              <a:t>点击此处添加文本内容，如关键词、部分简单介绍等。</a:t>
            </a:r>
          </a:p>
        </p:txBody>
      </p:sp>
      <p:sp>
        <p:nvSpPr>
          <p:cNvPr id="57" name="文本占位符 28"/>
          <p:cNvSpPr>
            <a:spLocks noGrp="1"/>
          </p:cNvSpPr>
          <p:nvPr>
            <p:ph type="body" sz="quarter" idx="19" hasCustomPrompt="1"/>
          </p:nvPr>
        </p:nvSpPr>
        <p:spPr>
          <a:xfrm>
            <a:off x="6461403" y="4704273"/>
            <a:ext cx="242232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1" lang="zh-CN" altLang="en-US" sz="1400" b="1" kern="1200" dirty="0">
                <a:solidFill>
                  <a:schemeClr val="accent1"/>
                </a:solidFill>
                <a:latin typeface="+mn-lt"/>
                <a:ea typeface="+mn-ea"/>
                <a:cs typeface="+mn-ea"/>
              </a:defRPr>
            </a:lvl1pPr>
          </a:lstStyle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第一部分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PART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7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4" name="组 8"/>
          <p:cNvGrpSpPr/>
          <p:nvPr userDrawn="1"/>
        </p:nvGrpSpPr>
        <p:grpSpPr>
          <a:xfrm>
            <a:off x="519050" y="626092"/>
            <a:ext cx="292722" cy="390296"/>
            <a:chOff x="2199942" y="2750198"/>
            <a:chExt cx="1183598" cy="1183598"/>
          </a:xfrm>
        </p:grpSpPr>
        <p:sp>
          <p:nvSpPr>
            <p:cNvPr id="38" name="椭圆 37"/>
            <p:cNvSpPr/>
            <p:nvPr/>
          </p:nvSpPr>
          <p:spPr>
            <a:xfrm>
              <a:off x="2287968" y="2838224"/>
              <a:ext cx="1007546" cy="10075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2199942" y="2750198"/>
              <a:ext cx="1183598" cy="11835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 8"/>
          <p:cNvGrpSpPr/>
          <p:nvPr userDrawn="1"/>
        </p:nvGrpSpPr>
        <p:grpSpPr>
          <a:xfrm>
            <a:off x="2049933" y="3363078"/>
            <a:ext cx="292722" cy="390296"/>
            <a:chOff x="2199942" y="2750198"/>
            <a:chExt cx="1183598" cy="1183598"/>
          </a:xfrm>
        </p:grpSpPr>
        <p:sp>
          <p:nvSpPr>
            <p:cNvPr id="41" name="椭圆 40"/>
            <p:cNvSpPr/>
            <p:nvPr/>
          </p:nvSpPr>
          <p:spPr>
            <a:xfrm>
              <a:off x="2287968" y="2838224"/>
              <a:ext cx="1007546" cy="10075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2199942" y="2750198"/>
              <a:ext cx="1183598" cy="11835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 8"/>
          <p:cNvGrpSpPr/>
          <p:nvPr userDrawn="1"/>
        </p:nvGrpSpPr>
        <p:grpSpPr>
          <a:xfrm>
            <a:off x="6076243" y="4743000"/>
            <a:ext cx="292722" cy="390296"/>
            <a:chOff x="2199942" y="2750198"/>
            <a:chExt cx="1183598" cy="1183598"/>
          </a:xfrm>
        </p:grpSpPr>
        <p:sp>
          <p:nvSpPr>
            <p:cNvPr id="44" name="椭圆 43"/>
            <p:cNvSpPr/>
            <p:nvPr/>
          </p:nvSpPr>
          <p:spPr>
            <a:xfrm>
              <a:off x="2287968" y="2838224"/>
              <a:ext cx="1007546" cy="10075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199942" y="2750198"/>
              <a:ext cx="1183598" cy="11835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17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8"/>
          <p:cNvGrpSpPr/>
          <p:nvPr userDrawn="1"/>
        </p:nvGrpSpPr>
        <p:grpSpPr>
          <a:xfrm>
            <a:off x="487841" y="621845"/>
            <a:ext cx="292722" cy="390296"/>
            <a:chOff x="2199942" y="2750198"/>
            <a:chExt cx="1183598" cy="1183598"/>
          </a:xfrm>
        </p:grpSpPr>
        <p:sp>
          <p:nvSpPr>
            <p:cNvPr id="6" name="椭圆 5"/>
            <p:cNvSpPr/>
            <p:nvPr/>
          </p:nvSpPr>
          <p:spPr>
            <a:xfrm>
              <a:off x="2287968" y="2838224"/>
              <a:ext cx="1007545" cy="10075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199942" y="2750198"/>
              <a:ext cx="1183598" cy="11835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七边形 1"/>
          <p:cNvSpPr/>
          <p:nvPr userDrawn="1"/>
        </p:nvSpPr>
        <p:spPr>
          <a:xfrm>
            <a:off x="3640572" y="-44945"/>
            <a:ext cx="5551807" cy="3694077"/>
          </a:xfrm>
          <a:custGeom>
            <a:avLst/>
            <a:gdLst>
              <a:gd name="connsiteX0" fmla="*/ -15 w 5817164"/>
              <a:gd name="connsiteY0" fmla="*/ 3360167 h 5224899"/>
              <a:gd name="connsiteX1" fmla="*/ 576078 w 5817164"/>
              <a:gd name="connsiteY1" fmla="*/ 1034860 h 5224899"/>
              <a:gd name="connsiteX2" fmla="*/ 2908582 w 5817164"/>
              <a:gd name="connsiteY2" fmla="*/ 0 h 5224899"/>
              <a:gd name="connsiteX3" fmla="*/ 5241086 w 5817164"/>
              <a:gd name="connsiteY3" fmla="*/ 1034860 h 5224899"/>
              <a:gd name="connsiteX4" fmla="*/ 5817179 w 5817164"/>
              <a:gd name="connsiteY4" fmla="*/ 3360167 h 5224899"/>
              <a:gd name="connsiteX5" fmla="*/ 4203016 w 5817164"/>
              <a:gd name="connsiteY5" fmla="*/ 5224927 h 5224899"/>
              <a:gd name="connsiteX6" fmla="*/ 1614148 w 5817164"/>
              <a:gd name="connsiteY6" fmla="*/ 5224927 h 5224899"/>
              <a:gd name="connsiteX7" fmla="*/ -15 w 5817164"/>
              <a:gd name="connsiteY7" fmla="*/ 3360167 h 5224899"/>
              <a:gd name="connsiteX0" fmla="*/ 0 w 5817194"/>
              <a:gd name="connsiteY0" fmla="*/ 2325307 h 4190067"/>
              <a:gd name="connsiteX1" fmla="*/ 576093 w 5817194"/>
              <a:gd name="connsiteY1" fmla="*/ 0 h 4190067"/>
              <a:gd name="connsiteX2" fmla="*/ 5241101 w 5817194"/>
              <a:gd name="connsiteY2" fmla="*/ 0 h 4190067"/>
              <a:gd name="connsiteX3" fmla="*/ 5817194 w 5817194"/>
              <a:gd name="connsiteY3" fmla="*/ 2325307 h 4190067"/>
              <a:gd name="connsiteX4" fmla="*/ 4203031 w 5817194"/>
              <a:gd name="connsiteY4" fmla="*/ 4190067 h 4190067"/>
              <a:gd name="connsiteX5" fmla="*/ 1614163 w 5817194"/>
              <a:gd name="connsiteY5" fmla="*/ 4190067 h 4190067"/>
              <a:gd name="connsiteX6" fmla="*/ 0 w 5817194"/>
              <a:gd name="connsiteY6" fmla="*/ 2325307 h 4190067"/>
              <a:gd name="connsiteX0" fmla="*/ 0 w 5817194"/>
              <a:gd name="connsiteY0" fmla="*/ 2325307 h 4190067"/>
              <a:gd name="connsiteX1" fmla="*/ 194823 w 5817194"/>
              <a:gd name="connsiteY1" fmla="*/ 1536981 h 4190067"/>
              <a:gd name="connsiteX2" fmla="*/ 576093 w 5817194"/>
              <a:gd name="connsiteY2" fmla="*/ 0 h 4190067"/>
              <a:gd name="connsiteX3" fmla="*/ 5241101 w 5817194"/>
              <a:gd name="connsiteY3" fmla="*/ 0 h 4190067"/>
              <a:gd name="connsiteX4" fmla="*/ 5817194 w 5817194"/>
              <a:gd name="connsiteY4" fmla="*/ 2325307 h 4190067"/>
              <a:gd name="connsiteX5" fmla="*/ 4203031 w 5817194"/>
              <a:gd name="connsiteY5" fmla="*/ 4190067 h 4190067"/>
              <a:gd name="connsiteX6" fmla="*/ 1614163 w 5817194"/>
              <a:gd name="connsiteY6" fmla="*/ 4190067 h 4190067"/>
              <a:gd name="connsiteX7" fmla="*/ 0 w 5817194"/>
              <a:gd name="connsiteY7" fmla="*/ 2325307 h 4190067"/>
              <a:gd name="connsiteX0" fmla="*/ 0 w 5817194"/>
              <a:gd name="connsiteY0" fmla="*/ 2325307 h 4190067"/>
              <a:gd name="connsiteX1" fmla="*/ 194823 w 5817194"/>
              <a:gd name="connsiteY1" fmla="*/ 1536981 h 4190067"/>
              <a:gd name="connsiteX2" fmla="*/ 576093 w 5817194"/>
              <a:gd name="connsiteY2" fmla="*/ 0 h 4190067"/>
              <a:gd name="connsiteX3" fmla="*/ 5241101 w 5817194"/>
              <a:gd name="connsiteY3" fmla="*/ 0 h 4190067"/>
              <a:gd name="connsiteX4" fmla="*/ 5817194 w 5817194"/>
              <a:gd name="connsiteY4" fmla="*/ 2325307 h 4190067"/>
              <a:gd name="connsiteX5" fmla="*/ 5325623 w 5817194"/>
              <a:gd name="connsiteY5" fmla="*/ 2870481 h 4190067"/>
              <a:gd name="connsiteX6" fmla="*/ 4203031 w 5817194"/>
              <a:gd name="connsiteY6" fmla="*/ 4190067 h 4190067"/>
              <a:gd name="connsiteX7" fmla="*/ 1614163 w 5817194"/>
              <a:gd name="connsiteY7" fmla="*/ 4190067 h 4190067"/>
              <a:gd name="connsiteX8" fmla="*/ 0 w 5817194"/>
              <a:gd name="connsiteY8" fmla="*/ 2325307 h 4190067"/>
              <a:gd name="connsiteX0" fmla="*/ 0 w 5325623"/>
              <a:gd name="connsiteY0" fmla="*/ 2325307 h 4190067"/>
              <a:gd name="connsiteX1" fmla="*/ 194823 w 5325623"/>
              <a:gd name="connsiteY1" fmla="*/ 1536981 h 4190067"/>
              <a:gd name="connsiteX2" fmla="*/ 576093 w 5325623"/>
              <a:gd name="connsiteY2" fmla="*/ 0 h 4190067"/>
              <a:gd name="connsiteX3" fmla="*/ 5241101 w 5325623"/>
              <a:gd name="connsiteY3" fmla="*/ 0 h 4190067"/>
              <a:gd name="connsiteX4" fmla="*/ 5277444 w 5325623"/>
              <a:gd name="connsiteY4" fmla="*/ 1537907 h 4190067"/>
              <a:gd name="connsiteX5" fmla="*/ 5325623 w 5325623"/>
              <a:gd name="connsiteY5" fmla="*/ 2870481 h 4190067"/>
              <a:gd name="connsiteX6" fmla="*/ 4203031 w 5325623"/>
              <a:gd name="connsiteY6" fmla="*/ 4190067 h 4190067"/>
              <a:gd name="connsiteX7" fmla="*/ 1614163 w 5325623"/>
              <a:gd name="connsiteY7" fmla="*/ 4190067 h 4190067"/>
              <a:gd name="connsiteX8" fmla="*/ 0 w 5325623"/>
              <a:gd name="connsiteY8" fmla="*/ 2325307 h 4190067"/>
              <a:gd name="connsiteX0" fmla="*/ 0 w 5325623"/>
              <a:gd name="connsiteY0" fmla="*/ 2325307 h 4190067"/>
              <a:gd name="connsiteX1" fmla="*/ 194823 w 5325623"/>
              <a:gd name="connsiteY1" fmla="*/ 1536981 h 4190067"/>
              <a:gd name="connsiteX2" fmla="*/ 576093 w 5325623"/>
              <a:gd name="connsiteY2" fmla="*/ 0 h 4190067"/>
              <a:gd name="connsiteX3" fmla="*/ 5277444 w 5325623"/>
              <a:gd name="connsiteY3" fmla="*/ 1537907 h 4190067"/>
              <a:gd name="connsiteX4" fmla="*/ 5325623 w 5325623"/>
              <a:gd name="connsiteY4" fmla="*/ 2870481 h 4190067"/>
              <a:gd name="connsiteX5" fmla="*/ 4203031 w 5325623"/>
              <a:gd name="connsiteY5" fmla="*/ 4190067 h 4190067"/>
              <a:gd name="connsiteX6" fmla="*/ 1614163 w 5325623"/>
              <a:gd name="connsiteY6" fmla="*/ 4190067 h 4190067"/>
              <a:gd name="connsiteX7" fmla="*/ 0 w 5325623"/>
              <a:gd name="connsiteY7" fmla="*/ 2325307 h 4190067"/>
              <a:gd name="connsiteX0" fmla="*/ 0 w 5325623"/>
              <a:gd name="connsiteY0" fmla="*/ 788326 h 2653086"/>
              <a:gd name="connsiteX1" fmla="*/ 194823 w 5325623"/>
              <a:gd name="connsiteY1" fmla="*/ 0 h 2653086"/>
              <a:gd name="connsiteX2" fmla="*/ 5277444 w 5325623"/>
              <a:gd name="connsiteY2" fmla="*/ 926 h 2653086"/>
              <a:gd name="connsiteX3" fmla="*/ 5325623 w 5325623"/>
              <a:gd name="connsiteY3" fmla="*/ 1333500 h 2653086"/>
              <a:gd name="connsiteX4" fmla="*/ 4203031 w 5325623"/>
              <a:gd name="connsiteY4" fmla="*/ 2653086 h 2653086"/>
              <a:gd name="connsiteX5" fmla="*/ 1614163 w 5325623"/>
              <a:gd name="connsiteY5" fmla="*/ 2653086 h 2653086"/>
              <a:gd name="connsiteX6" fmla="*/ 0 w 5325623"/>
              <a:gd name="connsiteY6" fmla="*/ 788326 h 2653086"/>
              <a:gd name="connsiteX0" fmla="*/ 0 w 5325623"/>
              <a:gd name="connsiteY0" fmla="*/ 788326 h 2653086"/>
              <a:gd name="connsiteX1" fmla="*/ 194823 w 5325623"/>
              <a:gd name="connsiteY1" fmla="*/ 0 h 2653086"/>
              <a:gd name="connsiteX2" fmla="*/ 5192778 w 5325623"/>
              <a:gd name="connsiteY2" fmla="*/ 297259 h 2653086"/>
              <a:gd name="connsiteX3" fmla="*/ 5325623 w 5325623"/>
              <a:gd name="connsiteY3" fmla="*/ 1333500 h 2653086"/>
              <a:gd name="connsiteX4" fmla="*/ 4203031 w 5325623"/>
              <a:gd name="connsiteY4" fmla="*/ 2653086 h 2653086"/>
              <a:gd name="connsiteX5" fmla="*/ 1614163 w 5325623"/>
              <a:gd name="connsiteY5" fmla="*/ 2653086 h 2653086"/>
              <a:gd name="connsiteX6" fmla="*/ 0 w 5325623"/>
              <a:gd name="connsiteY6" fmla="*/ 788326 h 2653086"/>
              <a:gd name="connsiteX0" fmla="*/ 0 w 5325623"/>
              <a:gd name="connsiteY0" fmla="*/ 788326 h 2653086"/>
              <a:gd name="connsiteX1" fmla="*/ 194823 w 5325623"/>
              <a:gd name="connsiteY1" fmla="*/ 0 h 2653086"/>
              <a:gd name="connsiteX2" fmla="*/ 5277444 w 5325623"/>
              <a:gd name="connsiteY2" fmla="*/ 34793 h 2653086"/>
              <a:gd name="connsiteX3" fmla="*/ 5325623 w 5325623"/>
              <a:gd name="connsiteY3" fmla="*/ 1333500 h 2653086"/>
              <a:gd name="connsiteX4" fmla="*/ 4203031 w 5325623"/>
              <a:gd name="connsiteY4" fmla="*/ 2653086 h 2653086"/>
              <a:gd name="connsiteX5" fmla="*/ 1614163 w 5325623"/>
              <a:gd name="connsiteY5" fmla="*/ 2653086 h 2653086"/>
              <a:gd name="connsiteX6" fmla="*/ 0 w 5325623"/>
              <a:gd name="connsiteY6" fmla="*/ 788326 h 2653086"/>
              <a:gd name="connsiteX0" fmla="*/ 0 w 5344688"/>
              <a:gd name="connsiteY0" fmla="*/ 802438 h 2667198"/>
              <a:gd name="connsiteX1" fmla="*/ 194823 w 5344688"/>
              <a:gd name="connsiteY1" fmla="*/ 14112 h 2667198"/>
              <a:gd name="connsiteX2" fmla="*/ 5344688 w 5344688"/>
              <a:gd name="connsiteY2" fmla="*/ 0 h 2667198"/>
              <a:gd name="connsiteX3" fmla="*/ 5325623 w 5344688"/>
              <a:gd name="connsiteY3" fmla="*/ 1347612 h 2667198"/>
              <a:gd name="connsiteX4" fmla="*/ 4203031 w 5344688"/>
              <a:gd name="connsiteY4" fmla="*/ 2667198 h 2667198"/>
              <a:gd name="connsiteX5" fmla="*/ 1614163 w 5344688"/>
              <a:gd name="connsiteY5" fmla="*/ 2667198 h 2667198"/>
              <a:gd name="connsiteX6" fmla="*/ 0 w 5344688"/>
              <a:gd name="connsiteY6" fmla="*/ 802438 h 266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688" h="2667198">
                <a:moveTo>
                  <a:pt x="0" y="802438"/>
                </a:moveTo>
                <a:lnTo>
                  <a:pt x="194823" y="14112"/>
                </a:lnTo>
                <a:lnTo>
                  <a:pt x="5344688" y="0"/>
                </a:lnTo>
                <a:lnTo>
                  <a:pt x="5325623" y="1347612"/>
                </a:lnTo>
                <a:lnTo>
                  <a:pt x="4203031" y="2667198"/>
                </a:lnTo>
                <a:lnTo>
                  <a:pt x="1614163" y="2667198"/>
                </a:lnTo>
                <a:lnTo>
                  <a:pt x="0" y="8024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35" name="文本占位符 28"/>
          <p:cNvSpPr>
            <a:spLocks noGrp="1"/>
          </p:cNvSpPr>
          <p:nvPr>
            <p:ph type="body" sz="quarter" idx="11" hasCustomPrompt="1"/>
          </p:nvPr>
        </p:nvSpPr>
        <p:spPr>
          <a:xfrm>
            <a:off x="905154" y="1078730"/>
            <a:ext cx="2422321" cy="47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zh-CN" altLang="en-US" sz="1000" dirty="0">
                <a:solidFill>
                  <a:schemeClr val="tx1"/>
                </a:solidFill>
                <a:cs typeface="+mn-e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zh-CN" altLang="en-US" sz="1000" dirty="0">
                <a:solidFill>
                  <a:srgbClr val="103154"/>
                </a:solidFill>
                <a:cs typeface="+mn-ea"/>
                <a:sym typeface="+mn-lt"/>
              </a:rPr>
              <a:t>点击此处添加文本内容，如关键词、部分简单介绍等。</a:t>
            </a:r>
          </a:p>
        </p:txBody>
      </p:sp>
      <p:sp>
        <p:nvSpPr>
          <p:cNvPr id="36" name="文本占位符 28"/>
          <p:cNvSpPr>
            <a:spLocks noGrp="1"/>
          </p:cNvSpPr>
          <p:nvPr>
            <p:ph type="body" sz="quarter" idx="12" hasCustomPrompt="1"/>
          </p:nvPr>
        </p:nvSpPr>
        <p:spPr>
          <a:xfrm>
            <a:off x="905154" y="586161"/>
            <a:ext cx="242232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1" lang="zh-CN" altLang="en-US" sz="1400" b="1" kern="1200" dirty="0">
                <a:solidFill>
                  <a:schemeClr val="accent1"/>
                </a:solidFill>
                <a:latin typeface="+mn-lt"/>
                <a:ea typeface="+mn-ea"/>
                <a:cs typeface="+mn-ea"/>
              </a:defRPr>
            </a:lvl1pPr>
          </a:lstStyle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第一部分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PART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7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7" name="文本占位符 2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1" y="626093"/>
            <a:ext cx="288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zh-CN" altLang="en-US" sz="2700" b="1" dirty="0">
                <a:solidFill>
                  <a:schemeClr val="bg1"/>
                </a:solidFill>
                <a:cs typeface="+mn-e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3" name="组 8"/>
          <p:cNvGrpSpPr/>
          <p:nvPr userDrawn="1"/>
        </p:nvGrpSpPr>
        <p:grpSpPr>
          <a:xfrm>
            <a:off x="995147" y="2371100"/>
            <a:ext cx="292722" cy="390296"/>
            <a:chOff x="2199942" y="2750198"/>
            <a:chExt cx="1183598" cy="1183598"/>
          </a:xfrm>
        </p:grpSpPr>
        <p:sp>
          <p:nvSpPr>
            <p:cNvPr id="44" name="椭圆 43"/>
            <p:cNvSpPr/>
            <p:nvPr/>
          </p:nvSpPr>
          <p:spPr>
            <a:xfrm>
              <a:off x="2287968" y="2838224"/>
              <a:ext cx="1007546" cy="10075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199942" y="2750198"/>
              <a:ext cx="1183598" cy="11835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文本占位符 28"/>
          <p:cNvSpPr>
            <a:spLocks noGrp="1"/>
          </p:cNvSpPr>
          <p:nvPr>
            <p:ph type="body" sz="quarter" idx="14" hasCustomPrompt="1"/>
          </p:nvPr>
        </p:nvSpPr>
        <p:spPr>
          <a:xfrm>
            <a:off x="1412460" y="2827985"/>
            <a:ext cx="2422321" cy="47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zh-CN" altLang="en-US" sz="1000" dirty="0">
                <a:solidFill>
                  <a:schemeClr val="tx1"/>
                </a:solidFill>
                <a:cs typeface="+mn-e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zh-CN" altLang="en-US" sz="1000" dirty="0">
                <a:solidFill>
                  <a:srgbClr val="103154"/>
                </a:solidFill>
                <a:cs typeface="+mn-ea"/>
                <a:sym typeface="+mn-lt"/>
              </a:rPr>
              <a:t>点击此处添加文本内容，如关键词、部分简单介绍等。</a:t>
            </a:r>
          </a:p>
        </p:txBody>
      </p:sp>
      <p:sp>
        <p:nvSpPr>
          <p:cNvPr id="47" name="文本占位符 28"/>
          <p:cNvSpPr>
            <a:spLocks noGrp="1"/>
          </p:cNvSpPr>
          <p:nvPr>
            <p:ph type="body" sz="quarter" idx="15" hasCustomPrompt="1"/>
          </p:nvPr>
        </p:nvSpPr>
        <p:spPr>
          <a:xfrm>
            <a:off x="1412460" y="2335416"/>
            <a:ext cx="242232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1" lang="zh-CN" altLang="en-US" sz="1400" b="1" kern="1200" dirty="0">
                <a:solidFill>
                  <a:schemeClr val="accent1"/>
                </a:solidFill>
                <a:latin typeface="+mn-lt"/>
                <a:ea typeface="+mn-ea"/>
                <a:cs typeface="+mn-ea"/>
              </a:defRPr>
            </a:lvl1pPr>
          </a:lstStyle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第一部分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PART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7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48" name="组 8"/>
          <p:cNvGrpSpPr/>
          <p:nvPr userDrawn="1"/>
        </p:nvGrpSpPr>
        <p:grpSpPr>
          <a:xfrm>
            <a:off x="2443100" y="4081836"/>
            <a:ext cx="292722" cy="390296"/>
            <a:chOff x="2199942" y="2750198"/>
            <a:chExt cx="1183598" cy="1183598"/>
          </a:xfrm>
        </p:grpSpPr>
        <p:sp>
          <p:nvSpPr>
            <p:cNvPr id="49" name="椭圆 48"/>
            <p:cNvSpPr/>
            <p:nvPr/>
          </p:nvSpPr>
          <p:spPr>
            <a:xfrm>
              <a:off x="2287968" y="2838224"/>
              <a:ext cx="1007546" cy="10075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2199942" y="2750198"/>
              <a:ext cx="1183598" cy="11835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文本占位符 28"/>
          <p:cNvSpPr>
            <a:spLocks noGrp="1"/>
          </p:cNvSpPr>
          <p:nvPr>
            <p:ph type="body" sz="quarter" idx="16" hasCustomPrompt="1"/>
          </p:nvPr>
        </p:nvSpPr>
        <p:spPr>
          <a:xfrm>
            <a:off x="2860413" y="4538721"/>
            <a:ext cx="2422321" cy="47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zh-CN" altLang="en-US" sz="1000" dirty="0">
                <a:solidFill>
                  <a:schemeClr val="tx1"/>
                </a:solidFill>
                <a:cs typeface="+mn-e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zh-CN" altLang="en-US" sz="1000" dirty="0">
                <a:solidFill>
                  <a:srgbClr val="103154"/>
                </a:solidFill>
                <a:cs typeface="+mn-ea"/>
                <a:sym typeface="+mn-lt"/>
              </a:rPr>
              <a:t>点击此处添加文本内容，如关键词、部分简单介绍等。</a:t>
            </a:r>
          </a:p>
        </p:txBody>
      </p:sp>
      <p:sp>
        <p:nvSpPr>
          <p:cNvPr id="52" name="文本占位符 28"/>
          <p:cNvSpPr>
            <a:spLocks noGrp="1"/>
          </p:cNvSpPr>
          <p:nvPr>
            <p:ph type="body" sz="quarter" idx="17" hasCustomPrompt="1"/>
          </p:nvPr>
        </p:nvSpPr>
        <p:spPr>
          <a:xfrm>
            <a:off x="2860413" y="4046152"/>
            <a:ext cx="242232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1" lang="zh-CN" altLang="en-US" sz="1400" b="1" kern="1200" dirty="0">
                <a:solidFill>
                  <a:schemeClr val="accent1"/>
                </a:solidFill>
                <a:latin typeface="+mn-lt"/>
                <a:ea typeface="+mn-ea"/>
                <a:cs typeface="+mn-ea"/>
              </a:defRPr>
            </a:lvl1pPr>
          </a:lstStyle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第一部分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PART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7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53" name="组 8"/>
          <p:cNvGrpSpPr/>
          <p:nvPr userDrawn="1"/>
        </p:nvGrpSpPr>
        <p:grpSpPr>
          <a:xfrm>
            <a:off x="6044090" y="4739957"/>
            <a:ext cx="292722" cy="390296"/>
            <a:chOff x="2199942" y="2750198"/>
            <a:chExt cx="1183598" cy="1183598"/>
          </a:xfrm>
        </p:grpSpPr>
        <p:sp>
          <p:nvSpPr>
            <p:cNvPr id="54" name="椭圆 53"/>
            <p:cNvSpPr/>
            <p:nvPr/>
          </p:nvSpPr>
          <p:spPr>
            <a:xfrm>
              <a:off x="2287968" y="2838224"/>
              <a:ext cx="1007546" cy="10075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2199942" y="2750198"/>
              <a:ext cx="1183598" cy="11835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6" name="文本占位符 28"/>
          <p:cNvSpPr>
            <a:spLocks noGrp="1"/>
          </p:cNvSpPr>
          <p:nvPr>
            <p:ph type="body" sz="quarter" idx="18" hasCustomPrompt="1"/>
          </p:nvPr>
        </p:nvSpPr>
        <p:spPr>
          <a:xfrm>
            <a:off x="6461403" y="5196842"/>
            <a:ext cx="2422321" cy="47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zh-CN" altLang="en-US" sz="1000" dirty="0">
                <a:solidFill>
                  <a:schemeClr val="tx1"/>
                </a:solidFill>
                <a:cs typeface="+mn-e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zh-CN" altLang="en-US" sz="1000" dirty="0">
                <a:solidFill>
                  <a:srgbClr val="103154"/>
                </a:solidFill>
                <a:cs typeface="+mn-ea"/>
                <a:sym typeface="+mn-lt"/>
              </a:rPr>
              <a:t>点击此处添加文本内容，如关键词、部分简单介绍等。</a:t>
            </a:r>
          </a:p>
        </p:txBody>
      </p:sp>
      <p:sp>
        <p:nvSpPr>
          <p:cNvPr id="57" name="文本占位符 28"/>
          <p:cNvSpPr>
            <a:spLocks noGrp="1"/>
          </p:cNvSpPr>
          <p:nvPr>
            <p:ph type="body" sz="quarter" idx="19" hasCustomPrompt="1"/>
          </p:nvPr>
        </p:nvSpPr>
        <p:spPr>
          <a:xfrm>
            <a:off x="6461403" y="4704273"/>
            <a:ext cx="242232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1" lang="zh-CN" altLang="en-US" sz="1400" b="1" kern="1200" dirty="0">
                <a:solidFill>
                  <a:schemeClr val="accent1"/>
                </a:solidFill>
                <a:latin typeface="+mn-lt"/>
                <a:ea typeface="+mn-ea"/>
                <a:cs typeface="+mn-ea"/>
              </a:defRPr>
            </a:lvl1pPr>
          </a:lstStyle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第一部分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PART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7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755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七边形 1"/>
          <p:cNvSpPr/>
          <p:nvPr userDrawn="1"/>
        </p:nvSpPr>
        <p:spPr>
          <a:xfrm>
            <a:off x="3640572" y="-44945"/>
            <a:ext cx="5551807" cy="3694077"/>
          </a:xfrm>
          <a:custGeom>
            <a:avLst/>
            <a:gdLst>
              <a:gd name="connsiteX0" fmla="*/ -15 w 5817164"/>
              <a:gd name="connsiteY0" fmla="*/ 3360167 h 5224899"/>
              <a:gd name="connsiteX1" fmla="*/ 576078 w 5817164"/>
              <a:gd name="connsiteY1" fmla="*/ 1034860 h 5224899"/>
              <a:gd name="connsiteX2" fmla="*/ 2908582 w 5817164"/>
              <a:gd name="connsiteY2" fmla="*/ 0 h 5224899"/>
              <a:gd name="connsiteX3" fmla="*/ 5241086 w 5817164"/>
              <a:gd name="connsiteY3" fmla="*/ 1034860 h 5224899"/>
              <a:gd name="connsiteX4" fmla="*/ 5817179 w 5817164"/>
              <a:gd name="connsiteY4" fmla="*/ 3360167 h 5224899"/>
              <a:gd name="connsiteX5" fmla="*/ 4203016 w 5817164"/>
              <a:gd name="connsiteY5" fmla="*/ 5224927 h 5224899"/>
              <a:gd name="connsiteX6" fmla="*/ 1614148 w 5817164"/>
              <a:gd name="connsiteY6" fmla="*/ 5224927 h 5224899"/>
              <a:gd name="connsiteX7" fmla="*/ -15 w 5817164"/>
              <a:gd name="connsiteY7" fmla="*/ 3360167 h 5224899"/>
              <a:gd name="connsiteX0" fmla="*/ 0 w 5817194"/>
              <a:gd name="connsiteY0" fmla="*/ 2325307 h 4190067"/>
              <a:gd name="connsiteX1" fmla="*/ 576093 w 5817194"/>
              <a:gd name="connsiteY1" fmla="*/ 0 h 4190067"/>
              <a:gd name="connsiteX2" fmla="*/ 5241101 w 5817194"/>
              <a:gd name="connsiteY2" fmla="*/ 0 h 4190067"/>
              <a:gd name="connsiteX3" fmla="*/ 5817194 w 5817194"/>
              <a:gd name="connsiteY3" fmla="*/ 2325307 h 4190067"/>
              <a:gd name="connsiteX4" fmla="*/ 4203031 w 5817194"/>
              <a:gd name="connsiteY4" fmla="*/ 4190067 h 4190067"/>
              <a:gd name="connsiteX5" fmla="*/ 1614163 w 5817194"/>
              <a:gd name="connsiteY5" fmla="*/ 4190067 h 4190067"/>
              <a:gd name="connsiteX6" fmla="*/ 0 w 5817194"/>
              <a:gd name="connsiteY6" fmla="*/ 2325307 h 4190067"/>
              <a:gd name="connsiteX0" fmla="*/ 0 w 5817194"/>
              <a:gd name="connsiteY0" fmla="*/ 2325307 h 4190067"/>
              <a:gd name="connsiteX1" fmla="*/ 194823 w 5817194"/>
              <a:gd name="connsiteY1" fmla="*/ 1536981 h 4190067"/>
              <a:gd name="connsiteX2" fmla="*/ 576093 w 5817194"/>
              <a:gd name="connsiteY2" fmla="*/ 0 h 4190067"/>
              <a:gd name="connsiteX3" fmla="*/ 5241101 w 5817194"/>
              <a:gd name="connsiteY3" fmla="*/ 0 h 4190067"/>
              <a:gd name="connsiteX4" fmla="*/ 5817194 w 5817194"/>
              <a:gd name="connsiteY4" fmla="*/ 2325307 h 4190067"/>
              <a:gd name="connsiteX5" fmla="*/ 4203031 w 5817194"/>
              <a:gd name="connsiteY5" fmla="*/ 4190067 h 4190067"/>
              <a:gd name="connsiteX6" fmla="*/ 1614163 w 5817194"/>
              <a:gd name="connsiteY6" fmla="*/ 4190067 h 4190067"/>
              <a:gd name="connsiteX7" fmla="*/ 0 w 5817194"/>
              <a:gd name="connsiteY7" fmla="*/ 2325307 h 4190067"/>
              <a:gd name="connsiteX0" fmla="*/ 0 w 5817194"/>
              <a:gd name="connsiteY0" fmla="*/ 2325307 h 4190067"/>
              <a:gd name="connsiteX1" fmla="*/ 194823 w 5817194"/>
              <a:gd name="connsiteY1" fmla="*/ 1536981 h 4190067"/>
              <a:gd name="connsiteX2" fmla="*/ 576093 w 5817194"/>
              <a:gd name="connsiteY2" fmla="*/ 0 h 4190067"/>
              <a:gd name="connsiteX3" fmla="*/ 5241101 w 5817194"/>
              <a:gd name="connsiteY3" fmla="*/ 0 h 4190067"/>
              <a:gd name="connsiteX4" fmla="*/ 5817194 w 5817194"/>
              <a:gd name="connsiteY4" fmla="*/ 2325307 h 4190067"/>
              <a:gd name="connsiteX5" fmla="*/ 5325623 w 5817194"/>
              <a:gd name="connsiteY5" fmla="*/ 2870481 h 4190067"/>
              <a:gd name="connsiteX6" fmla="*/ 4203031 w 5817194"/>
              <a:gd name="connsiteY6" fmla="*/ 4190067 h 4190067"/>
              <a:gd name="connsiteX7" fmla="*/ 1614163 w 5817194"/>
              <a:gd name="connsiteY7" fmla="*/ 4190067 h 4190067"/>
              <a:gd name="connsiteX8" fmla="*/ 0 w 5817194"/>
              <a:gd name="connsiteY8" fmla="*/ 2325307 h 4190067"/>
              <a:gd name="connsiteX0" fmla="*/ 0 w 5325623"/>
              <a:gd name="connsiteY0" fmla="*/ 2325307 h 4190067"/>
              <a:gd name="connsiteX1" fmla="*/ 194823 w 5325623"/>
              <a:gd name="connsiteY1" fmla="*/ 1536981 h 4190067"/>
              <a:gd name="connsiteX2" fmla="*/ 576093 w 5325623"/>
              <a:gd name="connsiteY2" fmla="*/ 0 h 4190067"/>
              <a:gd name="connsiteX3" fmla="*/ 5241101 w 5325623"/>
              <a:gd name="connsiteY3" fmla="*/ 0 h 4190067"/>
              <a:gd name="connsiteX4" fmla="*/ 5277444 w 5325623"/>
              <a:gd name="connsiteY4" fmla="*/ 1537907 h 4190067"/>
              <a:gd name="connsiteX5" fmla="*/ 5325623 w 5325623"/>
              <a:gd name="connsiteY5" fmla="*/ 2870481 h 4190067"/>
              <a:gd name="connsiteX6" fmla="*/ 4203031 w 5325623"/>
              <a:gd name="connsiteY6" fmla="*/ 4190067 h 4190067"/>
              <a:gd name="connsiteX7" fmla="*/ 1614163 w 5325623"/>
              <a:gd name="connsiteY7" fmla="*/ 4190067 h 4190067"/>
              <a:gd name="connsiteX8" fmla="*/ 0 w 5325623"/>
              <a:gd name="connsiteY8" fmla="*/ 2325307 h 4190067"/>
              <a:gd name="connsiteX0" fmla="*/ 0 w 5325623"/>
              <a:gd name="connsiteY0" fmla="*/ 2325307 h 4190067"/>
              <a:gd name="connsiteX1" fmla="*/ 194823 w 5325623"/>
              <a:gd name="connsiteY1" fmla="*/ 1536981 h 4190067"/>
              <a:gd name="connsiteX2" fmla="*/ 576093 w 5325623"/>
              <a:gd name="connsiteY2" fmla="*/ 0 h 4190067"/>
              <a:gd name="connsiteX3" fmla="*/ 5277444 w 5325623"/>
              <a:gd name="connsiteY3" fmla="*/ 1537907 h 4190067"/>
              <a:gd name="connsiteX4" fmla="*/ 5325623 w 5325623"/>
              <a:gd name="connsiteY4" fmla="*/ 2870481 h 4190067"/>
              <a:gd name="connsiteX5" fmla="*/ 4203031 w 5325623"/>
              <a:gd name="connsiteY5" fmla="*/ 4190067 h 4190067"/>
              <a:gd name="connsiteX6" fmla="*/ 1614163 w 5325623"/>
              <a:gd name="connsiteY6" fmla="*/ 4190067 h 4190067"/>
              <a:gd name="connsiteX7" fmla="*/ 0 w 5325623"/>
              <a:gd name="connsiteY7" fmla="*/ 2325307 h 4190067"/>
              <a:gd name="connsiteX0" fmla="*/ 0 w 5325623"/>
              <a:gd name="connsiteY0" fmla="*/ 788326 h 2653086"/>
              <a:gd name="connsiteX1" fmla="*/ 194823 w 5325623"/>
              <a:gd name="connsiteY1" fmla="*/ 0 h 2653086"/>
              <a:gd name="connsiteX2" fmla="*/ 5277444 w 5325623"/>
              <a:gd name="connsiteY2" fmla="*/ 926 h 2653086"/>
              <a:gd name="connsiteX3" fmla="*/ 5325623 w 5325623"/>
              <a:gd name="connsiteY3" fmla="*/ 1333500 h 2653086"/>
              <a:gd name="connsiteX4" fmla="*/ 4203031 w 5325623"/>
              <a:gd name="connsiteY4" fmla="*/ 2653086 h 2653086"/>
              <a:gd name="connsiteX5" fmla="*/ 1614163 w 5325623"/>
              <a:gd name="connsiteY5" fmla="*/ 2653086 h 2653086"/>
              <a:gd name="connsiteX6" fmla="*/ 0 w 5325623"/>
              <a:gd name="connsiteY6" fmla="*/ 788326 h 2653086"/>
              <a:gd name="connsiteX0" fmla="*/ 0 w 5325623"/>
              <a:gd name="connsiteY0" fmla="*/ 788326 h 2653086"/>
              <a:gd name="connsiteX1" fmla="*/ 194823 w 5325623"/>
              <a:gd name="connsiteY1" fmla="*/ 0 h 2653086"/>
              <a:gd name="connsiteX2" fmla="*/ 5192778 w 5325623"/>
              <a:gd name="connsiteY2" fmla="*/ 297259 h 2653086"/>
              <a:gd name="connsiteX3" fmla="*/ 5325623 w 5325623"/>
              <a:gd name="connsiteY3" fmla="*/ 1333500 h 2653086"/>
              <a:gd name="connsiteX4" fmla="*/ 4203031 w 5325623"/>
              <a:gd name="connsiteY4" fmla="*/ 2653086 h 2653086"/>
              <a:gd name="connsiteX5" fmla="*/ 1614163 w 5325623"/>
              <a:gd name="connsiteY5" fmla="*/ 2653086 h 2653086"/>
              <a:gd name="connsiteX6" fmla="*/ 0 w 5325623"/>
              <a:gd name="connsiteY6" fmla="*/ 788326 h 2653086"/>
              <a:gd name="connsiteX0" fmla="*/ 0 w 5325623"/>
              <a:gd name="connsiteY0" fmla="*/ 788326 h 2653086"/>
              <a:gd name="connsiteX1" fmla="*/ 194823 w 5325623"/>
              <a:gd name="connsiteY1" fmla="*/ 0 h 2653086"/>
              <a:gd name="connsiteX2" fmla="*/ 5277444 w 5325623"/>
              <a:gd name="connsiteY2" fmla="*/ 34793 h 2653086"/>
              <a:gd name="connsiteX3" fmla="*/ 5325623 w 5325623"/>
              <a:gd name="connsiteY3" fmla="*/ 1333500 h 2653086"/>
              <a:gd name="connsiteX4" fmla="*/ 4203031 w 5325623"/>
              <a:gd name="connsiteY4" fmla="*/ 2653086 h 2653086"/>
              <a:gd name="connsiteX5" fmla="*/ 1614163 w 5325623"/>
              <a:gd name="connsiteY5" fmla="*/ 2653086 h 2653086"/>
              <a:gd name="connsiteX6" fmla="*/ 0 w 5325623"/>
              <a:gd name="connsiteY6" fmla="*/ 788326 h 2653086"/>
              <a:gd name="connsiteX0" fmla="*/ 0 w 5344688"/>
              <a:gd name="connsiteY0" fmla="*/ 802438 h 2667198"/>
              <a:gd name="connsiteX1" fmla="*/ 194823 w 5344688"/>
              <a:gd name="connsiteY1" fmla="*/ 14112 h 2667198"/>
              <a:gd name="connsiteX2" fmla="*/ 5344688 w 5344688"/>
              <a:gd name="connsiteY2" fmla="*/ 0 h 2667198"/>
              <a:gd name="connsiteX3" fmla="*/ 5325623 w 5344688"/>
              <a:gd name="connsiteY3" fmla="*/ 1347612 h 2667198"/>
              <a:gd name="connsiteX4" fmla="*/ 4203031 w 5344688"/>
              <a:gd name="connsiteY4" fmla="*/ 2667198 h 2667198"/>
              <a:gd name="connsiteX5" fmla="*/ 1614163 w 5344688"/>
              <a:gd name="connsiteY5" fmla="*/ 2667198 h 2667198"/>
              <a:gd name="connsiteX6" fmla="*/ 0 w 5344688"/>
              <a:gd name="connsiteY6" fmla="*/ 802438 h 266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688" h="2667198">
                <a:moveTo>
                  <a:pt x="0" y="802438"/>
                </a:moveTo>
                <a:lnTo>
                  <a:pt x="194823" y="14112"/>
                </a:lnTo>
                <a:lnTo>
                  <a:pt x="5344688" y="0"/>
                </a:lnTo>
                <a:lnTo>
                  <a:pt x="5325623" y="1347612"/>
                </a:lnTo>
                <a:lnTo>
                  <a:pt x="4203031" y="2667198"/>
                </a:lnTo>
                <a:lnTo>
                  <a:pt x="1614163" y="2667198"/>
                </a:lnTo>
                <a:lnTo>
                  <a:pt x="0" y="8024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35" name="文本占位符 28"/>
          <p:cNvSpPr>
            <a:spLocks noGrp="1"/>
          </p:cNvSpPr>
          <p:nvPr>
            <p:ph type="body" sz="quarter" idx="11" hasCustomPrompt="1"/>
          </p:nvPr>
        </p:nvSpPr>
        <p:spPr>
          <a:xfrm>
            <a:off x="905154" y="1078730"/>
            <a:ext cx="2422321" cy="47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zh-CN" altLang="en-US" sz="1000" dirty="0">
                <a:solidFill>
                  <a:srgbClr val="103154"/>
                </a:solidFill>
                <a:cs typeface="+mn-e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zh-CN" altLang="en-US" sz="1000" dirty="0">
                <a:solidFill>
                  <a:srgbClr val="103154"/>
                </a:solidFill>
                <a:cs typeface="+mn-ea"/>
                <a:sym typeface="+mn-lt"/>
              </a:rPr>
              <a:t>点击此处添加文本内容，如关键词、部分简单介绍等。</a:t>
            </a:r>
          </a:p>
        </p:txBody>
      </p:sp>
      <p:sp>
        <p:nvSpPr>
          <p:cNvPr id="36" name="文本占位符 28"/>
          <p:cNvSpPr>
            <a:spLocks noGrp="1"/>
          </p:cNvSpPr>
          <p:nvPr>
            <p:ph type="body" sz="quarter" idx="12" hasCustomPrompt="1"/>
          </p:nvPr>
        </p:nvSpPr>
        <p:spPr>
          <a:xfrm>
            <a:off x="905154" y="586161"/>
            <a:ext cx="242232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1" lang="zh-CN" altLang="en-US" sz="1400" b="1" kern="1200" dirty="0">
                <a:solidFill>
                  <a:schemeClr val="accent1"/>
                </a:solidFill>
                <a:latin typeface="+mn-lt"/>
                <a:ea typeface="+mn-ea"/>
                <a:cs typeface="+mn-ea"/>
              </a:defRPr>
            </a:lvl1pPr>
          </a:lstStyle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第一部分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PART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7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7" name="文本占位符 2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1" y="626093"/>
            <a:ext cx="288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zh-CN" altLang="en-US" sz="2700" b="1" dirty="0">
                <a:solidFill>
                  <a:schemeClr val="bg1"/>
                </a:solidFill>
                <a:cs typeface="+mn-e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文本占位符 28"/>
          <p:cNvSpPr>
            <a:spLocks noGrp="1"/>
          </p:cNvSpPr>
          <p:nvPr>
            <p:ph type="body" sz="quarter" idx="14" hasCustomPrompt="1"/>
          </p:nvPr>
        </p:nvSpPr>
        <p:spPr>
          <a:xfrm>
            <a:off x="1412460" y="2482066"/>
            <a:ext cx="2422321" cy="47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zh-CN" altLang="en-US" sz="1000" dirty="0">
                <a:solidFill>
                  <a:srgbClr val="103154"/>
                </a:solidFill>
                <a:cs typeface="+mn-e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zh-CN" altLang="en-US" sz="1000" dirty="0">
                <a:solidFill>
                  <a:srgbClr val="103154"/>
                </a:solidFill>
                <a:cs typeface="+mn-ea"/>
                <a:sym typeface="+mn-lt"/>
              </a:rPr>
              <a:t>点击此处添加文本内容，如关键词、部分简单介绍等。</a:t>
            </a:r>
          </a:p>
        </p:txBody>
      </p:sp>
      <p:sp>
        <p:nvSpPr>
          <p:cNvPr id="47" name="文本占位符 28"/>
          <p:cNvSpPr>
            <a:spLocks noGrp="1"/>
          </p:cNvSpPr>
          <p:nvPr>
            <p:ph type="body" sz="quarter" idx="15" hasCustomPrompt="1"/>
          </p:nvPr>
        </p:nvSpPr>
        <p:spPr>
          <a:xfrm>
            <a:off x="1412460" y="1989497"/>
            <a:ext cx="242232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1" lang="zh-CN" altLang="en-US" sz="1400" b="1" kern="1200" dirty="0">
                <a:solidFill>
                  <a:schemeClr val="accent1"/>
                </a:solidFill>
                <a:latin typeface="+mn-lt"/>
                <a:ea typeface="+mn-ea"/>
                <a:cs typeface="+mn-ea"/>
              </a:defRPr>
            </a:lvl1pPr>
          </a:lstStyle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第一部分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PART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7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1" name="文本占位符 28"/>
          <p:cNvSpPr>
            <a:spLocks noGrp="1"/>
          </p:cNvSpPr>
          <p:nvPr>
            <p:ph type="body" sz="quarter" idx="16" hasCustomPrompt="1"/>
          </p:nvPr>
        </p:nvSpPr>
        <p:spPr>
          <a:xfrm>
            <a:off x="2116314" y="3685471"/>
            <a:ext cx="2422321" cy="47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zh-CN" altLang="en-US" sz="1000" dirty="0">
                <a:solidFill>
                  <a:srgbClr val="103154"/>
                </a:solidFill>
                <a:cs typeface="+mn-e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zh-CN" altLang="en-US" sz="1000" dirty="0">
                <a:solidFill>
                  <a:srgbClr val="103154"/>
                </a:solidFill>
                <a:cs typeface="+mn-ea"/>
                <a:sym typeface="+mn-lt"/>
              </a:rPr>
              <a:t>点击此处添加文本内容，如关键词、部分简单介绍等。</a:t>
            </a:r>
          </a:p>
        </p:txBody>
      </p:sp>
      <p:sp>
        <p:nvSpPr>
          <p:cNvPr id="52" name="文本占位符 28"/>
          <p:cNvSpPr>
            <a:spLocks noGrp="1"/>
          </p:cNvSpPr>
          <p:nvPr>
            <p:ph type="body" sz="quarter" idx="17" hasCustomPrompt="1"/>
          </p:nvPr>
        </p:nvSpPr>
        <p:spPr>
          <a:xfrm>
            <a:off x="2116314" y="3192902"/>
            <a:ext cx="242232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1" lang="zh-CN" altLang="en-US" sz="1400" b="1" kern="1200" dirty="0">
                <a:solidFill>
                  <a:schemeClr val="accent1"/>
                </a:solidFill>
                <a:latin typeface="+mn-lt"/>
                <a:ea typeface="+mn-ea"/>
                <a:cs typeface="+mn-ea"/>
              </a:defRPr>
            </a:lvl1pPr>
          </a:lstStyle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第一部分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PART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7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6" name="文本占位符 28"/>
          <p:cNvSpPr>
            <a:spLocks noGrp="1"/>
          </p:cNvSpPr>
          <p:nvPr>
            <p:ph type="body" sz="quarter" idx="18" hasCustomPrompt="1"/>
          </p:nvPr>
        </p:nvSpPr>
        <p:spPr>
          <a:xfrm>
            <a:off x="3834781" y="4828090"/>
            <a:ext cx="2422321" cy="47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zh-CN" altLang="en-US" sz="1000" dirty="0">
                <a:solidFill>
                  <a:srgbClr val="103154"/>
                </a:solidFill>
                <a:cs typeface="+mn-e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zh-CN" altLang="en-US" sz="1000" dirty="0">
                <a:solidFill>
                  <a:srgbClr val="103154"/>
                </a:solidFill>
                <a:cs typeface="+mn-ea"/>
                <a:sym typeface="+mn-lt"/>
              </a:rPr>
              <a:t>点击此处添加文本内容，如关键词、部分简单介绍等。</a:t>
            </a:r>
          </a:p>
        </p:txBody>
      </p:sp>
      <p:sp>
        <p:nvSpPr>
          <p:cNvPr id="57" name="文本占位符 28"/>
          <p:cNvSpPr>
            <a:spLocks noGrp="1"/>
          </p:cNvSpPr>
          <p:nvPr>
            <p:ph type="body" sz="quarter" idx="19" hasCustomPrompt="1"/>
          </p:nvPr>
        </p:nvSpPr>
        <p:spPr>
          <a:xfrm>
            <a:off x="3834781" y="4335521"/>
            <a:ext cx="242232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1" lang="zh-CN" altLang="en-US" sz="1400" b="1" kern="1200" dirty="0">
                <a:solidFill>
                  <a:schemeClr val="accent1"/>
                </a:solidFill>
                <a:latin typeface="+mn-lt"/>
                <a:ea typeface="+mn-ea"/>
                <a:cs typeface="+mn-ea"/>
              </a:defRPr>
            </a:lvl1pPr>
          </a:lstStyle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第一部分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PART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7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0" name="文本占位符 28"/>
          <p:cNvSpPr>
            <a:spLocks noGrp="1"/>
          </p:cNvSpPr>
          <p:nvPr>
            <p:ph type="body" sz="quarter" idx="20" hasCustomPrompt="1"/>
          </p:nvPr>
        </p:nvSpPr>
        <p:spPr>
          <a:xfrm>
            <a:off x="6493080" y="4961717"/>
            <a:ext cx="2422321" cy="47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zh-CN" altLang="en-US" sz="1000" dirty="0">
                <a:solidFill>
                  <a:srgbClr val="103154"/>
                </a:solidFill>
                <a:cs typeface="+mn-e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zh-CN" altLang="en-US" sz="1000" dirty="0">
                <a:solidFill>
                  <a:srgbClr val="103154"/>
                </a:solidFill>
                <a:cs typeface="+mn-ea"/>
                <a:sym typeface="+mn-lt"/>
              </a:rPr>
              <a:t>点击此处添加文本内容，如关键词、部分简单介绍等。</a:t>
            </a:r>
          </a:p>
        </p:txBody>
      </p:sp>
      <p:sp>
        <p:nvSpPr>
          <p:cNvPr id="31" name="文本占位符 28"/>
          <p:cNvSpPr>
            <a:spLocks noGrp="1"/>
          </p:cNvSpPr>
          <p:nvPr>
            <p:ph type="body" sz="quarter" idx="21" hasCustomPrompt="1"/>
          </p:nvPr>
        </p:nvSpPr>
        <p:spPr>
          <a:xfrm>
            <a:off x="6493080" y="4469148"/>
            <a:ext cx="242232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1" lang="zh-CN" altLang="en-US" sz="1400" b="1" kern="1200" dirty="0">
                <a:solidFill>
                  <a:schemeClr val="accent1"/>
                </a:solidFill>
                <a:latin typeface="+mn-lt"/>
                <a:ea typeface="+mn-ea"/>
                <a:cs typeface="+mn-ea"/>
              </a:defRPr>
            </a:lvl1pPr>
          </a:lstStyle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第一部分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PART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7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66" name="组 8"/>
          <p:cNvGrpSpPr/>
          <p:nvPr userDrawn="1"/>
        </p:nvGrpSpPr>
        <p:grpSpPr>
          <a:xfrm>
            <a:off x="522860" y="626092"/>
            <a:ext cx="292722" cy="390296"/>
            <a:chOff x="2199942" y="2750198"/>
            <a:chExt cx="1183598" cy="1183598"/>
          </a:xfrm>
        </p:grpSpPr>
        <p:sp>
          <p:nvSpPr>
            <p:cNvPr id="67" name="椭圆 66"/>
            <p:cNvSpPr/>
            <p:nvPr/>
          </p:nvSpPr>
          <p:spPr>
            <a:xfrm>
              <a:off x="2287968" y="2838224"/>
              <a:ext cx="1007546" cy="10075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2199942" y="2750198"/>
              <a:ext cx="1183598" cy="11835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组 8"/>
          <p:cNvGrpSpPr/>
          <p:nvPr userDrawn="1"/>
        </p:nvGrpSpPr>
        <p:grpSpPr>
          <a:xfrm>
            <a:off x="1027255" y="2025181"/>
            <a:ext cx="292722" cy="390296"/>
            <a:chOff x="2199942" y="2750198"/>
            <a:chExt cx="1183598" cy="1183598"/>
          </a:xfrm>
        </p:grpSpPr>
        <p:sp>
          <p:nvSpPr>
            <p:cNvPr id="70" name="椭圆 69"/>
            <p:cNvSpPr/>
            <p:nvPr/>
          </p:nvSpPr>
          <p:spPr>
            <a:xfrm>
              <a:off x="2287968" y="2838224"/>
              <a:ext cx="1007546" cy="10075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2199942" y="2750198"/>
              <a:ext cx="1183598" cy="11835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组 8"/>
          <p:cNvGrpSpPr/>
          <p:nvPr userDrawn="1"/>
        </p:nvGrpSpPr>
        <p:grpSpPr>
          <a:xfrm>
            <a:off x="1730753" y="3228586"/>
            <a:ext cx="292722" cy="390296"/>
            <a:chOff x="2199942" y="2750198"/>
            <a:chExt cx="1183598" cy="1183598"/>
          </a:xfrm>
        </p:grpSpPr>
        <p:sp>
          <p:nvSpPr>
            <p:cNvPr id="73" name="椭圆 72"/>
            <p:cNvSpPr/>
            <p:nvPr/>
          </p:nvSpPr>
          <p:spPr>
            <a:xfrm>
              <a:off x="2287968" y="2838224"/>
              <a:ext cx="1007546" cy="10075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2199942" y="2750198"/>
              <a:ext cx="1183598" cy="11835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5" name="组 8"/>
          <p:cNvGrpSpPr/>
          <p:nvPr userDrawn="1"/>
        </p:nvGrpSpPr>
        <p:grpSpPr>
          <a:xfrm>
            <a:off x="3452442" y="4390872"/>
            <a:ext cx="292722" cy="390296"/>
            <a:chOff x="2199942" y="2750198"/>
            <a:chExt cx="1183598" cy="1183598"/>
          </a:xfrm>
        </p:grpSpPr>
        <p:sp>
          <p:nvSpPr>
            <p:cNvPr id="76" name="椭圆 75"/>
            <p:cNvSpPr/>
            <p:nvPr/>
          </p:nvSpPr>
          <p:spPr>
            <a:xfrm>
              <a:off x="2287968" y="2838224"/>
              <a:ext cx="1007546" cy="10075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2199942" y="2750198"/>
              <a:ext cx="1183598" cy="11835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组 8"/>
          <p:cNvGrpSpPr/>
          <p:nvPr userDrawn="1"/>
        </p:nvGrpSpPr>
        <p:grpSpPr>
          <a:xfrm>
            <a:off x="6101983" y="4540517"/>
            <a:ext cx="292722" cy="390296"/>
            <a:chOff x="2199942" y="2750198"/>
            <a:chExt cx="1183598" cy="1183598"/>
          </a:xfrm>
        </p:grpSpPr>
        <p:sp>
          <p:nvSpPr>
            <p:cNvPr id="79" name="椭圆 78"/>
            <p:cNvSpPr/>
            <p:nvPr/>
          </p:nvSpPr>
          <p:spPr>
            <a:xfrm>
              <a:off x="2287968" y="2838224"/>
              <a:ext cx="1007546" cy="10075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2199942" y="2750198"/>
              <a:ext cx="1183598" cy="11835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81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七边形 1"/>
          <p:cNvSpPr/>
          <p:nvPr userDrawn="1"/>
        </p:nvSpPr>
        <p:spPr>
          <a:xfrm>
            <a:off x="3640572" y="-44945"/>
            <a:ext cx="5551807" cy="3694077"/>
          </a:xfrm>
          <a:custGeom>
            <a:avLst/>
            <a:gdLst>
              <a:gd name="connsiteX0" fmla="*/ -15 w 5817164"/>
              <a:gd name="connsiteY0" fmla="*/ 3360167 h 5224899"/>
              <a:gd name="connsiteX1" fmla="*/ 576078 w 5817164"/>
              <a:gd name="connsiteY1" fmla="*/ 1034860 h 5224899"/>
              <a:gd name="connsiteX2" fmla="*/ 2908582 w 5817164"/>
              <a:gd name="connsiteY2" fmla="*/ 0 h 5224899"/>
              <a:gd name="connsiteX3" fmla="*/ 5241086 w 5817164"/>
              <a:gd name="connsiteY3" fmla="*/ 1034860 h 5224899"/>
              <a:gd name="connsiteX4" fmla="*/ 5817179 w 5817164"/>
              <a:gd name="connsiteY4" fmla="*/ 3360167 h 5224899"/>
              <a:gd name="connsiteX5" fmla="*/ 4203016 w 5817164"/>
              <a:gd name="connsiteY5" fmla="*/ 5224927 h 5224899"/>
              <a:gd name="connsiteX6" fmla="*/ 1614148 w 5817164"/>
              <a:gd name="connsiteY6" fmla="*/ 5224927 h 5224899"/>
              <a:gd name="connsiteX7" fmla="*/ -15 w 5817164"/>
              <a:gd name="connsiteY7" fmla="*/ 3360167 h 5224899"/>
              <a:gd name="connsiteX0" fmla="*/ 0 w 5817194"/>
              <a:gd name="connsiteY0" fmla="*/ 2325307 h 4190067"/>
              <a:gd name="connsiteX1" fmla="*/ 576093 w 5817194"/>
              <a:gd name="connsiteY1" fmla="*/ 0 h 4190067"/>
              <a:gd name="connsiteX2" fmla="*/ 5241101 w 5817194"/>
              <a:gd name="connsiteY2" fmla="*/ 0 h 4190067"/>
              <a:gd name="connsiteX3" fmla="*/ 5817194 w 5817194"/>
              <a:gd name="connsiteY3" fmla="*/ 2325307 h 4190067"/>
              <a:gd name="connsiteX4" fmla="*/ 4203031 w 5817194"/>
              <a:gd name="connsiteY4" fmla="*/ 4190067 h 4190067"/>
              <a:gd name="connsiteX5" fmla="*/ 1614163 w 5817194"/>
              <a:gd name="connsiteY5" fmla="*/ 4190067 h 4190067"/>
              <a:gd name="connsiteX6" fmla="*/ 0 w 5817194"/>
              <a:gd name="connsiteY6" fmla="*/ 2325307 h 4190067"/>
              <a:gd name="connsiteX0" fmla="*/ 0 w 5817194"/>
              <a:gd name="connsiteY0" fmla="*/ 2325307 h 4190067"/>
              <a:gd name="connsiteX1" fmla="*/ 194823 w 5817194"/>
              <a:gd name="connsiteY1" fmla="*/ 1536981 h 4190067"/>
              <a:gd name="connsiteX2" fmla="*/ 576093 w 5817194"/>
              <a:gd name="connsiteY2" fmla="*/ 0 h 4190067"/>
              <a:gd name="connsiteX3" fmla="*/ 5241101 w 5817194"/>
              <a:gd name="connsiteY3" fmla="*/ 0 h 4190067"/>
              <a:gd name="connsiteX4" fmla="*/ 5817194 w 5817194"/>
              <a:gd name="connsiteY4" fmla="*/ 2325307 h 4190067"/>
              <a:gd name="connsiteX5" fmla="*/ 4203031 w 5817194"/>
              <a:gd name="connsiteY5" fmla="*/ 4190067 h 4190067"/>
              <a:gd name="connsiteX6" fmla="*/ 1614163 w 5817194"/>
              <a:gd name="connsiteY6" fmla="*/ 4190067 h 4190067"/>
              <a:gd name="connsiteX7" fmla="*/ 0 w 5817194"/>
              <a:gd name="connsiteY7" fmla="*/ 2325307 h 4190067"/>
              <a:gd name="connsiteX0" fmla="*/ 0 w 5817194"/>
              <a:gd name="connsiteY0" fmla="*/ 2325307 h 4190067"/>
              <a:gd name="connsiteX1" fmla="*/ 194823 w 5817194"/>
              <a:gd name="connsiteY1" fmla="*/ 1536981 h 4190067"/>
              <a:gd name="connsiteX2" fmla="*/ 576093 w 5817194"/>
              <a:gd name="connsiteY2" fmla="*/ 0 h 4190067"/>
              <a:gd name="connsiteX3" fmla="*/ 5241101 w 5817194"/>
              <a:gd name="connsiteY3" fmla="*/ 0 h 4190067"/>
              <a:gd name="connsiteX4" fmla="*/ 5817194 w 5817194"/>
              <a:gd name="connsiteY4" fmla="*/ 2325307 h 4190067"/>
              <a:gd name="connsiteX5" fmla="*/ 5325623 w 5817194"/>
              <a:gd name="connsiteY5" fmla="*/ 2870481 h 4190067"/>
              <a:gd name="connsiteX6" fmla="*/ 4203031 w 5817194"/>
              <a:gd name="connsiteY6" fmla="*/ 4190067 h 4190067"/>
              <a:gd name="connsiteX7" fmla="*/ 1614163 w 5817194"/>
              <a:gd name="connsiteY7" fmla="*/ 4190067 h 4190067"/>
              <a:gd name="connsiteX8" fmla="*/ 0 w 5817194"/>
              <a:gd name="connsiteY8" fmla="*/ 2325307 h 4190067"/>
              <a:gd name="connsiteX0" fmla="*/ 0 w 5325623"/>
              <a:gd name="connsiteY0" fmla="*/ 2325307 h 4190067"/>
              <a:gd name="connsiteX1" fmla="*/ 194823 w 5325623"/>
              <a:gd name="connsiteY1" fmla="*/ 1536981 h 4190067"/>
              <a:gd name="connsiteX2" fmla="*/ 576093 w 5325623"/>
              <a:gd name="connsiteY2" fmla="*/ 0 h 4190067"/>
              <a:gd name="connsiteX3" fmla="*/ 5241101 w 5325623"/>
              <a:gd name="connsiteY3" fmla="*/ 0 h 4190067"/>
              <a:gd name="connsiteX4" fmla="*/ 5277444 w 5325623"/>
              <a:gd name="connsiteY4" fmla="*/ 1537907 h 4190067"/>
              <a:gd name="connsiteX5" fmla="*/ 5325623 w 5325623"/>
              <a:gd name="connsiteY5" fmla="*/ 2870481 h 4190067"/>
              <a:gd name="connsiteX6" fmla="*/ 4203031 w 5325623"/>
              <a:gd name="connsiteY6" fmla="*/ 4190067 h 4190067"/>
              <a:gd name="connsiteX7" fmla="*/ 1614163 w 5325623"/>
              <a:gd name="connsiteY7" fmla="*/ 4190067 h 4190067"/>
              <a:gd name="connsiteX8" fmla="*/ 0 w 5325623"/>
              <a:gd name="connsiteY8" fmla="*/ 2325307 h 4190067"/>
              <a:gd name="connsiteX0" fmla="*/ 0 w 5325623"/>
              <a:gd name="connsiteY0" fmla="*/ 2325307 h 4190067"/>
              <a:gd name="connsiteX1" fmla="*/ 194823 w 5325623"/>
              <a:gd name="connsiteY1" fmla="*/ 1536981 h 4190067"/>
              <a:gd name="connsiteX2" fmla="*/ 576093 w 5325623"/>
              <a:gd name="connsiteY2" fmla="*/ 0 h 4190067"/>
              <a:gd name="connsiteX3" fmla="*/ 5277444 w 5325623"/>
              <a:gd name="connsiteY3" fmla="*/ 1537907 h 4190067"/>
              <a:gd name="connsiteX4" fmla="*/ 5325623 w 5325623"/>
              <a:gd name="connsiteY4" fmla="*/ 2870481 h 4190067"/>
              <a:gd name="connsiteX5" fmla="*/ 4203031 w 5325623"/>
              <a:gd name="connsiteY5" fmla="*/ 4190067 h 4190067"/>
              <a:gd name="connsiteX6" fmla="*/ 1614163 w 5325623"/>
              <a:gd name="connsiteY6" fmla="*/ 4190067 h 4190067"/>
              <a:gd name="connsiteX7" fmla="*/ 0 w 5325623"/>
              <a:gd name="connsiteY7" fmla="*/ 2325307 h 4190067"/>
              <a:gd name="connsiteX0" fmla="*/ 0 w 5325623"/>
              <a:gd name="connsiteY0" fmla="*/ 788326 h 2653086"/>
              <a:gd name="connsiteX1" fmla="*/ 194823 w 5325623"/>
              <a:gd name="connsiteY1" fmla="*/ 0 h 2653086"/>
              <a:gd name="connsiteX2" fmla="*/ 5277444 w 5325623"/>
              <a:gd name="connsiteY2" fmla="*/ 926 h 2653086"/>
              <a:gd name="connsiteX3" fmla="*/ 5325623 w 5325623"/>
              <a:gd name="connsiteY3" fmla="*/ 1333500 h 2653086"/>
              <a:gd name="connsiteX4" fmla="*/ 4203031 w 5325623"/>
              <a:gd name="connsiteY4" fmla="*/ 2653086 h 2653086"/>
              <a:gd name="connsiteX5" fmla="*/ 1614163 w 5325623"/>
              <a:gd name="connsiteY5" fmla="*/ 2653086 h 2653086"/>
              <a:gd name="connsiteX6" fmla="*/ 0 w 5325623"/>
              <a:gd name="connsiteY6" fmla="*/ 788326 h 2653086"/>
              <a:gd name="connsiteX0" fmla="*/ 0 w 5325623"/>
              <a:gd name="connsiteY0" fmla="*/ 788326 h 2653086"/>
              <a:gd name="connsiteX1" fmla="*/ 194823 w 5325623"/>
              <a:gd name="connsiteY1" fmla="*/ 0 h 2653086"/>
              <a:gd name="connsiteX2" fmla="*/ 5192778 w 5325623"/>
              <a:gd name="connsiteY2" fmla="*/ 297259 h 2653086"/>
              <a:gd name="connsiteX3" fmla="*/ 5325623 w 5325623"/>
              <a:gd name="connsiteY3" fmla="*/ 1333500 h 2653086"/>
              <a:gd name="connsiteX4" fmla="*/ 4203031 w 5325623"/>
              <a:gd name="connsiteY4" fmla="*/ 2653086 h 2653086"/>
              <a:gd name="connsiteX5" fmla="*/ 1614163 w 5325623"/>
              <a:gd name="connsiteY5" fmla="*/ 2653086 h 2653086"/>
              <a:gd name="connsiteX6" fmla="*/ 0 w 5325623"/>
              <a:gd name="connsiteY6" fmla="*/ 788326 h 2653086"/>
              <a:gd name="connsiteX0" fmla="*/ 0 w 5325623"/>
              <a:gd name="connsiteY0" fmla="*/ 788326 h 2653086"/>
              <a:gd name="connsiteX1" fmla="*/ 194823 w 5325623"/>
              <a:gd name="connsiteY1" fmla="*/ 0 h 2653086"/>
              <a:gd name="connsiteX2" fmla="*/ 5277444 w 5325623"/>
              <a:gd name="connsiteY2" fmla="*/ 34793 h 2653086"/>
              <a:gd name="connsiteX3" fmla="*/ 5325623 w 5325623"/>
              <a:gd name="connsiteY3" fmla="*/ 1333500 h 2653086"/>
              <a:gd name="connsiteX4" fmla="*/ 4203031 w 5325623"/>
              <a:gd name="connsiteY4" fmla="*/ 2653086 h 2653086"/>
              <a:gd name="connsiteX5" fmla="*/ 1614163 w 5325623"/>
              <a:gd name="connsiteY5" fmla="*/ 2653086 h 2653086"/>
              <a:gd name="connsiteX6" fmla="*/ 0 w 5325623"/>
              <a:gd name="connsiteY6" fmla="*/ 788326 h 2653086"/>
              <a:gd name="connsiteX0" fmla="*/ 0 w 5344688"/>
              <a:gd name="connsiteY0" fmla="*/ 802438 h 2667198"/>
              <a:gd name="connsiteX1" fmla="*/ 194823 w 5344688"/>
              <a:gd name="connsiteY1" fmla="*/ 14112 h 2667198"/>
              <a:gd name="connsiteX2" fmla="*/ 5344688 w 5344688"/>
              <a:gd name="connsiteY2" fmla="*/ 0 h 2667198"/>
              <a:gd name="connsiteX3" fmla="*/ 5325623 w 5344688"/>
              <a:gd name="connsiteY3" fmla="*/ 1347612 h 2667198"/>
              <a:gd name="connsiteX4" fmla="*/ 4203031 w 5344688"/>
              <a:gd name="connsiteY4" fmla="*/ 2667198 h 2667198"/>
              <a:gd name="connsiteX5" fmla="*/ 1614163 w 5344688"/>
              <a:gd name="connsiteY5" fmla="*/ 2667198 h 2667198"/>
              <a:gd name="connsiteX6" fmla="*/ 0 w 5344688"/>
              <a:gd name="connsiteY6" fmla="*/ 802438 h 266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688" h="2667198">
                <a:moveTo>
                  <a:pt x="0" y="802438"/>
                </a:moveTo>
                <a:lnTo>
                  <a:pt x="194823" y="14112"/>
                </a:lnTo>
                <a:lnTo>
                  <a:pt x="5344688" y="0"/>
                </a:lnTo>
                <a:lnTo>
                  <a:pt x="5325623" y="1347612"/>
                </a:lnTo>
                <a:lnTo>
                  <a:pt x="4203031" y="2667198"/>
                </a:lnTo>
                <a:lnTo>
                  <a:pt x="1614163" y="2667198"/>
                </a:lnTo>
                <a:lnTo>
                  <a:pt x="0" y="8024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35" name="文本占位符 28"/>
          <p:cNvSpPr>
            <a:spLocks noGrp="1"/>
          </p:cNvSpPr>
          <p:nvPr>
            <p:ph type="body" sz="quarter" idx="11" hasCustomPrompt="1"/>
          </p:nvPr>
        </p:nvSpPr>
        <p:spPr>
          <a:xfrm>
            <a:off x="905154" y="699300"/>
            <a:ext cx="2422321" cy="47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zh-CN" altLang="en-US" sz="1000" dirty="0">
                <a:solidFill>
                  <a:srgbClr val="103154"/>
                </a:solidFill>
                <a:cs typeface="+mn-e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zh-CN" altLang="en-US" sz="1000" dirty="0">
                <a:solidFill>
                  <a:srgbClr val="103154"/>
                </a:solidFill>
                <a:cs typeface="+mn-ea"/>
                <a:sym typeface="+mn-lt"/>
              </a:rPr>
              <a:t>点击此处添加文本内容，如关键词、部分简单介绍等。</a:t>
            </a:r>
          </a:p>
        </p:txBody>
      </p:sp>
      <p:sp>
        <p:nvSpPr>
          <p:cNvPr id="36" name="文本占位符 28"/>
          <p:cNvSpPr>
            <a:spLocks noGrp="1"/>
          </p:cNvSpPr>
          <p:nvPr>
            <p:ph type="body" sz="quarter" idx="12" hasCustomPrompt="1"/>
          </p:nvPr>
        </p:nvSpPr>
        <p:spPr>
          <a:xfrm>
            <a:off x="905154" y="206731"/>
            <a:ext cx="242232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1" lang="zh-CN" altLang="en-US" sz="1400" b="1" kern="1200" dirty="0">
                <a:solidFill>
                  <a:schemeClr val="accent1"/>
                </a:solidFill>
                <a:latin typeface="+mn-lt"/>
                <a:ea typeface="+mn-ea"/>
                <a:cs typeface="+mn-ea"/>
              </a:defRPr>
            </a:lvl1pPr>
          </a:lstStyle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第一部分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PART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7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7" name="文本占位符 2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1" y="626093"/>
            <a:ext cx="288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zh-CN" altLang="en-US" sz="2700" b="1" dirty="0">
                <a:solidFill>
                  <a:schemeClr val="bg1"/>
                </a:solidFill>
                <a:cs typeface="+mn-e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文本占位符 28"/>
          <p:cNvSpPr>
            <a:spLocks noGrp="1"/>
          </p:cNvSpPr>
          <p:nvPr>
            <p:ph type="body" sz="quarter" idx="14" hasCustomPrompt="1"/>
          </p:nvPr>
        </p:nvSpPr>
        <p:spPr>
          <a:xfrm>
            <a:off x="1322466" y="2027074"/>
            <a:ext cx="2422321" cy="47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zh-CN" altLang="en-US" sz="1000" dirty="0">
                <a:solidFill>
                  <a:srgbClr val="103154"/>
                </a:solidFill>
                <a:cs typeface="+mn-e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zh-CN" altLang="en-US" sz="1000" dirty="0">
                <a:solidFill>
                  <a:srgbClr val="103154"/>
                </a:solidFill>
                <a:cs typeface="+mn-ea"/>
                <a:sym typeface="+mn-lt"/>
              </a:rPr>
              <a:t>点击此处添加文本内容，如关键词、部分简单介绍等。</a:t>
            </a:r>
          </a:p>
        </p:txBody>
      </p:sp>
      <p:sp>
        <p:nvSpPr>
          <p:cNvPr id="47" name="文本占位符 28"/>
          <p:cNvSpPr>
            <a:spLocks noGrp="1"/>
          </p:cNvSpPr>
          <p:nvPr>
            <p:ph type="body" sz="quarter" idx="15" hasCustomPrompt="1"/>
          </p:nvPr>
        </p:nvSpPr>
        <p:spPr>
          <a:xfrm>
            <a:off x="1322466" y="1534505"/>
            <a:ext cx="242232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1" lang="zh-CN" altLang="en-US" sz="1400" b="1" kern="1200" dirty="0">
                <a:solidFill>
                  <a:schemeClr val="accent1"/>
                </a:solidFill>
                <a:latin typeface="+mn-lt"/>
                <a:ea typeface="+mn-ea"/>
                <a:cs typeface="+mn-ea"/>
              </a:defRPr>
            </a:lvl1pPr>
          </a:lstStyle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第一部分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PART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7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1" name="文本占位符 28"/>
          <p:cNvSpPr>
            <a:spLocks noGrp="1"/>
          </p:cNvSpPr>
          <p:nvPr>
            <p:ph type="body" sz="quarter" idx="16" hasCustomPrompt="1"/>
          </p:nvPr>
        </p:nvSpPr>
        <p:spPr>
          <a:xfrm>
            <a:off x="1747020" y="3354092"/>
            <a:ext cx="2422321" cy="47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zh-CN" altLang="en-US" sz="1000" dirty="0">
                <a:solidFill>
                  <a:srgbClr val="103154"/>
                </a:solidFill>
                <a:cs typeface="+mn-e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zh-CN" altLang="en-US" sz="1000" dirty="0">
                <a:solidFill>
                  <a:srgbClr val="103154"/>
                </a:solidFill>
                <a:cs typeface="+mn-ea"/>
                <a:sym typeface="+mn-lt"/>
              </a:rPr>
              <a:t>点击此处添加文本内容，如关键词、部分简单介绍等。</a:t>
            </a:r>
          </a:p>
        </p:txBody>
      </p:sp>
      <p:sp>
        <p:nvSpPr>
          <p:cNvPr id="52" name="文本占位符 28"/>
          <p:cNvSpPr>
            <a:spLocks noGrp="1"/>
          </p:cNvSpPr>
          <p:nvPr>
            <p:ph type="body" sz="quarter" idx="17" hasCustomPrompt="1"/>
          </p:nvPr>
        </p:nvSpPr>
        <p:spPr>
          <a:xfrm>
            <a:off x="1747020" y="2861524"/>
            <a:ext cx="242232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1" lang="zh-CN" altLang="en-US" sz="1400" b="1" kern="1200" dirty="0">
                <a:solidFill>
                  <a:schemeClr val="accent1"/>
                </a:solidFill>
                <a:latin typeface="+mn-lt"/>
                <a:ea typeface="+mn-ea"/>
                <a:cs typeface="+mn-ea"/>
              </a:defRPr>
            </a:lvl1pPr>
          </a:lstStyle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第一部分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PART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7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6" name="文本占位符 28"/>
          <p:cNvSpPr>
            <a:spLocks noGrp="1"/>
          </p:cNvSpPr>
          <p:nvPr>
            <p:ph type="body" sz="quarter" idx="18" hasCustomPrompt="1"/>
          </p:nvPr>
        </p:nvSpPr>
        <p:spPr>
          <a:xfrm>
            <a:off x="6585228" y="4336640"/>
            <a:ext cx="2422321" cy="47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zh-CN" altLang="en-US" sz="1000" dirty="0">
                <a:solidFill>
                  <a:srgbClr val="103154"/>
                </a:solidFill>
                <a:cs typeface="+mn-e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zh-CN" altLang="en-US" sz="1000" dirty="0">
                <a:solidFill>
                  <a:srgbClr val="103154"/>
                </a:solidFill>
                <a:cs typeface="+mn-ea"/>
                <a:sym typeface="+mn-lt"/>
              </a:rPr>
              <a:t>点击此处添加文本内容，如关键词、部分简单介绍等。</a:t>
            </a:r>
          </a:p>
        </p:txBody>
      </p:sp>
      <p:sp>
        <p:nvSpPr>
          <p:cNvPr id="57" name="文本占位符 28"/>
          <p:cNvSpPr>
            <a:spLocks noGrp="1"/>
          </p:cNvSpPr>
          <p:nvPr>
            <p:ph type="body" sz="quarter" idx="19" hasCustomPrompt="1"/>
          </p:nvPr>
        </p:nvSpPr>
        <p:spPr>
          <a:xfrm>
            <a:off x="6585228" y="3844071"/>
            <a:ext cx="242232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1" lang="zh-CN" altLang="en-US" sz="1400" b="1" kern="1200" dirty="0">
                <a:solidFill>
                  <a:schemeClr val="accent1"/>
                </a:solidFill>
                <a:latin typeface="+mn-lt"/>
                <a:ea typeface="+mn-ea"/>
                <a:cs typeface="+mn-ea"/>
              </a:defRPr>
            </a:lvl1pPr>
          </a:lstStyle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第一部分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PART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7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0" name="文本占位符 28"/>
          <p:cNvSpPr>
            <a:spLocks noGrp="1"/>
          </p:cNvSpPr>
          <p:nvPr>
            <p:ph type="body" sz="quarter" idx="20" hasCustomPrompt="1"/>
          </p:nvPr>
        </p:nvSpPr>
        <p:spPr>
          <a:xfrm>
            <a:off x="2201155" y="4616666"/>
            <a:ext cx="2422321" cy="47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zh-CN" altLang="en-US" sz="1000" dirty="0">
                <a:solidFill>
                  <a:srgbClr val="103154"/>
                </a:solidFill>
                <a:cs typeface="+mn-e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zh-CN" altLang="en-US" sz="1000" dirty="0">
                <a:solidFill>
                  <a:srgbClr val="103154"/>
                </a:solidFill>
                <a:cs typeface="+mn-ea"/>
                <a:sym typeface="+mn-lt"/>
              </a:rPr>
              <a:t>点击此处添加文本内容，如关键词、部分简单介绍等。</a:t>
            </a:r>
          </a:p>
        </p:txBody>
      </p:sp>
      <p:sp>
        <p:nvSpPr>
          <p:cNvPr id="31" name="文本占位符 28"/>
          <p:cNvSpPr>
            <a:spLocks noGrp="1"/>
          </p:cNvSpPr>
          <p:nvPr>
            <p:ph type="body" sz="quarter" idx="21" hasCustomPrompt="1"/>
          </p:nvPr>
        </p:nvSpPr>
        <p:spPr>
          <a:xfrm>
            <a:off x="2201155" y="4124097"/>
            <a:ext cx="242232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1" lang="zh-CN" altLang="en-US" sz="1400" b="1" kern="1200" dirty="0">
                <a:solidFill>
                  <a:schemeClr val="accent1"/>
                </a:solidFill>
                <a:latin typeface="+mn-lt"/>
                <a:ea typeface="+mn-ea"/>
                <a:cs typeface="+mn-ea"/>
              </a:defRPr>
            </a:lvl1pPr>
          </a:lstStyle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第一部分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PART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7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9" name="文本占位符 28"/>
          <p:cNvSpPr>
            <a:spLocks noGrp="1"/>
          </p:cNvSpPr>
          <p:nvPr>
            <p:ph type="body" sz="quarter" idx="22" hasCustomPrompt="1"/>
          </p:nvPr>
        </p:nvSpPr>
        <p:spPr>
          <a:xfrm>
            <a:off x="4556859" y="5491527"/>
            <a:ext cx="2422321" cy="47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zh-CN" altLang="en-US" sz="1000" dirty="0">
                <a:solidFill>
                  <a:srgbClr val="103154"/>
                </a:solidFill>
                <a:cs typeface="+mn-e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zh-CN" altLang="en-US" sz="1000" dirty="0">
                <a:solidFill>
                  <a:srgbClr val="103154"/>
                </a:solidFill>
                <a:cs typeface="+mn-ea"/>
                <a:sym typeface="+mn-lt"/>
              </a:rPr>
              <a:t>点击此处添加文本内容，如关键词、部分简单介绍等。</a:t>
            </a:r>
          </a:p>
        </p:txBody>
      </p:sp>
      <p:sp>
        <p:nvSpPr>
          <p:cNvPr id="40" name="文本占位符 28"/>
          <p:cNvSpPr>
            <a:spLocks noGrp="1"/>
          </p:cNvSpPr>
          <p:nvPr>
            <p:ph type="body" sz="quarter" idx="23" hasCustomPrompt="1"/>
          </p:nvPr>
        </p:nvSpPr>
        <p:spPr>
          <a:xfrm>
            <a:off x="4556859" y="4998958"/>
            <a:ext cx="242232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1" lang="zh-CN" altLang="en-US" sz="1400" b="1" kern="1200" dirty="0">
                <a:solidFill>
                  <a:schemeClr val="accent1"/>
                </a:solidFill>
                <a:latin typeface="+mn-lt"/>
                <a:ea typeface="+mn-ea"/>
                <a:cs typeface="+mn-ea"/>
              </a:defRPr>
            </a:lvl1pPr>
          </a:lstStyle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第一部分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PART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7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75" name="组 8"/>
          <p:cNvGrpSpPr/>
          <p:nvPr userDrawn="1"/>
        </p:nvGrpSpPr>
        <p:grpSpPr>
          <a:xfrm>
            <a:off x="527284" y="242415"/>
            <a:ext cx="292722" cy="390296"/>
            <a:chOff x="2199942" y="2750198"/>
            <a:chExt cx="1183598" cy="1183598"/>
          </a:xfrm>
        </p:grpSpPr>
        <p:sp>
          <p:nvSpPr>
            <p:cNvPr id="76" name="椭圆 75"/>
            <p:cNvSpPr/>
            <p:nvPr/>
          </p:nvSpPr>
          <p:spPr>
            <a:xfrm>
              <a:off x="2287968" y="2838224"/>
              <a:ext cx="1007546" cy="10075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2199942" y="2750198"/>
              <a:ext cx="1183598" cy="11835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组 8"/>
          <p:cNvGrpSpPr/>
          <p:nvPr userDrawn="1"/>
        </p:nvGrpSpPr>
        <p:grpSpPr>
          <a:xfrm>
            <a:off x="952038" y="1570189"/>
            <a:ext cx="292722" cy="390296"/>
            <a:chOff x="2199942" y="2750198"/>
            <a:chExt cx="1183598" cy="1183598"/>
          </a:xfrm>
        </p:grpSpPr>
        <p:sp>
          <p:nvSpPr>
            <p:cNvPr id="79" name="椭圆 78"/>
            <p:cNvSpPr/>
            <p:nvPr/>
          </p:nvSpPr>
          <p:spPr>
            <a:xfrm>
              <a:off x="2287968" y="2838224"/>
              <a:ext cx="1007546" cy="10075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2199942" y="2750198"/>
              <a:ext cx="1183598" cy="11835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1" name="组 8"/>
          <p:cNvGrpSpPr/>
          <p:nvPr userDrawn="1"/>
        </p:nvGrpSpPr>
        <p:grpSpPr>
          <a:xfrm>
            <a:off x="1363518" y="2897208"/>
            <a:ext cx="292722" cy="390296"/>
            <a:chOff x="2199942" y="2750198"/>
            <a:chExt cx="1183598" cy="1183598"/>
          </a:xfrm>
        </p:grpSpPr>
        <p:sp>
          <p:nvSpPr>
            <p:cNvPr id="82" name="椭圆 81"/>
            <p:cNvSpPr/>
            <p:nvPr/>
          </p:nvSpPr>
          <p:spPr>
            <a:xfrm>
              <a:off x="2287968" y="2838224"/>
              <a:ext cx="1007546" cy="10075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2199942" y="2750198"/>
              <a:ext cx="1183598" cy="11835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4" name="组 8"/>
          <p:cNvGrpSpPr/>
          <p:nvPr userDrawn="1"/>
        </p:nvGrpSpPr>
        <p:grpSpPr>
          <a:xfrm>
            <a:off x="1823591" y="4159781"/>
            <a:ext cx="292722" cy="390296"/>
            <a:chOff x="2199942" y="2750198"/>
            <a:chExt cx="1183598" cy="1183598"/>
          </a:xfrm>
        </p:grpSpPr>
        <p:sp>
          <p:nvSpPr>
            <p:cNvPr id="85" name="椭圆 84"/>
            <p:cNvSpPr/>
            <p:nvPr/>
          </p:nvSpPr>
          <p:spPr>
            <a:xfrm>
              <a:off x="2287968" y="2838224"/>
              <a:ext cx="1007546" cy="10075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2199942" y="2750198"/>
              <a:ext cx="1183598" cy="11835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7" name="组 8"/>
          <p:cNvGrpSpPr/>
          <p:nvPr userDrawn="1"/>
        </p:nvGrpSpPr>
        <p:grpSpPr>
          <a:xfrm>
            <a:off x="6223935" y="3911506"/>
            <a:ext cx="292722" cy="390296"/>
            <a:chOff x="2199942" y="2750198"/>
            <a:chExt cx="1183598" cy="1183598"/>
          </a:xfrm>
        </p:grpSpPr>
        <p:sp>
          <p:nvSpPr>
            <p:cNvPr id="88" name="椭圆 87"/>
            <p:cNvSpPr/>
            <p:nvPr/>
          </p:nvSpPr>
          <p:spPr>
            <a:xfrm>
              <a:off x="2287968" y="2838224"/>
              <a:ext cx="1007546" cy="10075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2199942" y="2750198"/>
              <a:ext cx="1183598" cy="11835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组 8"/>
          <p:cNvGrpSpPr/>
          <p:nvPr userDrawn="1"/>
        </p:nvGrpSpPr>
        <p:grpSpPr>
          <a:xfrm>
            <a:off x="4169341" y="5060727"/>
            <a:ext cx="292722" cy="390296"/>
            <a:chOff x="2199942" y="2750198"/>
            <a:chExt cx="1183598" cy="1183598"/>
          </a:xfrm>
        </p:grpSpPr>
        <p:sp>
          <p:nvSpPr>
            <p:cNvPr id="91" name="椭圆 90"/>
            <p:cNvSpPr/>
            <p:nvPr/>
          </p:nvSpPr>
          <p:spPr>
            <a:xfrm>
              <a:off x="2287968" y="2838224"/>
              <a:ext cx="1007546" cy="10075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2199942" y="2750198"/>
              <a:ext cx="1183598" cy="11835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kumimoji="1"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97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342902"/>
            <a:ext cx="160020" cy="5562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66"/>
            <a:endParaRPr lang="zh-CN" altLang="en-US" sz="140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18195" y="343451"/>
            <a:ext cx="725802" cy="5562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264990" y="265692"/>
            <a:ext cx="3506911" cy="5246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altLang="zh-CN" dirty="0"/>
              <a:t>ADD YOUR TLTLE</a:t>
            </a:r>
          </a:p>
        </p:txBody>
      </p:sp>
      <p:sp>
        <p:nvSpPr>
          <p:cNvPr id="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264990" y="621033"/>
            <a:ext cx="1741985" cy="3874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aseline="0"/>
            </a:lvl1pPr>
          </a:lstStyle>
          <a:p>
            <a:pPr lvl="0"/>
            <a:r>
              <a:rPr lang="en-US" altLang="zh-CN" dirty="0"/>
              <a:t>ADD YOUR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470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12329" y="265721"/>
            <a:ext cx="8319342" cy="51204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66"/>
            <a:endParaRPr kumimoji="1"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椭圆 3"/>
          <p:cNvSpPr/>
          <p:nvPr userDrawn="1"/>
        </p:nvSpPr>
        <p:spPr>
          <a:xfrm>
            <a:off x="3813492" y="4234718"/>
            <a:ext cx="1517017" cy="20226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66"/>
            <a:endParaRPr kumimoji="1"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4051775" y="4543388"/>
            <a:ext cx="1053150" cy="1422280"/>
            <a:chOff x="2711450" y="860425"/>
            <a:chExt cx="739775" cy="749300"/>
          </a:xfrm>
          <a:solidFill>
            <a:schemeClr val="bg1"/>
          </a:solidFill>
        </p:grpSpPr>
        <p:sp>
          <p:nvSpPr>
            <p:cNvPr id="6" name="Freeform 62"/>
            <p:cNvSpPr>
              <a:spLocks/>
            </p:cNvSpPr>
            <p:nvPr/>
          </p:nvSpPr>
          <p:spPr bwMode="auto">
            <a:xfrm>
              <a:off x="3257550" y="1339850"/>
              <a:ext cx="120650" cy="111125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42" y="8"/>
                </a:cxn>
                <a:cxn ang="0">
                  <a:pos x="36" y="22"/>
                </a:cxn>
                <a:cxn ang="0">
                  <a:pos x="26" y="34"/>
                </a:cxn>
                <a:cxn ang="0">
                  <a:pos x="18" y="46"/>
                </a:cxn>
                <a:cxn ang="0">
                  <a:pos x="6" y="56"/>
                </a:cxn>
                <a:cxn ang="0">
                  <a:pos x="0" y="62"/>
                </a:cxn>
                <a:cxn ang="0">
                  <a:pos x="76" y="70"/>
                </a:cxn>
                <a:cxn ang="0">
                  <a:pos x="46" y="0"/>
                </a:cxn>
                <a:cxn ang="0">
                  <a:pos x="42" y="8"/>
                </a:cxn>
              </a:cxnLst>
              <a:rect l="0" t="0" r="r" b="b"/>
              <a:pathLst>
                <a:path w="76" h="70">
                  <a:moveTo>
                    <a:pt x="42" y="8"/>
                  </a:moveTo>
                  <a:lnTo>
                    <a:pt x="42" y="8"/>
                  </a:lnTo>
                  <a:lnTo>
                    <a:pt x="36" y="22"/>
                  </a:lnTo>
                  <a:lnTo>
                    <a:pt x="26" y="34"/>
                  </a:lnTo>
                  <a:lnTo>
                    <a:pt x="18" y="46"/>
                  </a:lnTo>
                  <a:lnTo>
                    <a:pt x="6" y="56"/>
                  </a:lnTo>
                  <a:lnTo>
                    <a:pt x="0" y="62"/>
                  </a:lnTo>
                  <a:lnTo>
                    <a:pt x="76" y="70"/>
                  </a:lnTo>
                  <a:lnTo>
                    <a:pt x="46" y="0"/>
                  </a:lnTo>
                  <a:lnTo>
                    <a:pt x="42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7" name="Freeform 63"/>
            <p:cNvSpPr>
              <a:spLocks/>
            </p:cNvSpPr>
            <p:nvPr/>
          </p:nvSpPr>
          <p:spPr bwMode="auto">
            <a:xfrm>
              <a:off x="3105150" y="885825"/>
              <a:ext cx="117475" cy="117475"/>
            </a:xfrm>
            <a:custGeom>
              <a:avLst/>
              <a:gdLst/>
              <a:ahLst/>
              <a:cxnLst>
                <a:cxn ang="0">
                  <a:pos x="8" y="50"/>
                </a:cxn>
                <a:cxn ang="0">
                  <a:pos x="8" y="50"/>
                </a:cxn>
                <a:cxn ang="0">
                  <a:pos x="24" y="54"/>
                </a:cxn>
                <a:cxn ang="0">
                  <a:pos x="38" y="58"/>
                </a:cxn>
                <a:cxn ang="0">
                  <a:pos x="52" y="62"/>
                </a:cxn>
                <a:cxn ang="0">
                  <a:pos x="66" y="70"/>
                </a:cxn>
                <a:cxn ang="0">
                  <a:pos x="74" y="74"/>
                </a:cxn>
                <a:cxn ang="0">
                  <a:pos x="56" y="0"/>
                </a:cxn>
                <a:cxn ang="0">
                  <a:pos x="0" y="50"/>
                </a:cxn>
                <a:cxn ang="0">
                  <a:pos x="8" y="50"/>
                </a:cxn>
              </a:cxnLst>
              <a:rect l="0" t="0" r="r" b="b"/>
              <a:pathLst>
                <a:path w="74" h="74">
                  <a:moveTo>
                    <a:pt x="8" y="50"/>
                  </a:moveTo>
                  <a:lnTo>
                    <a:pt x="8" y="50"/>
                  </a:lnTo>
                  <a:lnTo>
                    <a:pt x="24" y="54"/>
                  </a:lnTo>
                  <a:lnTo>
                    <a:pt x="38" y="58"/>
                  </a:lnTo>
                  <a:lnTo>
                    <a:pt x="52" y="62"/>
                  </a:lnTo>
                  <a:lnTo>
                    <a:pt x="66" y="70"/>
                  </a:lnTo>
                  <a:lnTo>
                    <a:pt x="74" y="74"/>
                  </a:lnTo>
                  <a:lnTo>
                    <a:pt x="56" y="0"/>
                  </a:lnTo>
                  <a:lnTo>
                    <a:pt x="0" y="50"/>
                  </a:lnTo>
                  <a:lnTo>
                    <a:pt x="8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8" name="Freeform 64"/>
            <p:cNvSpPr>
              <a:spLocks/>
            </p:cNvSpPr>
            <p:nvPr/>
          </p:nvSpPr>
          <p:spPr bwMode="auto">
            <a:xfrm>
              <a:off x="2940050" y="885825"/>
              <a:ext cx="117475" cy="117475"/>
            </a:xfrm>
            <a:custGeom>
              <a:avLst/>
              <a:gdLst/>
              <a:ahLst/>
              <a:cxnLst>
                <a:cxn ang="0">
                  <a:pos x="66" y="50"/>
                </a:cxn>
                <a:cxn ang="0">
                  <a:pos x="74" y="50"/>
                </a:cxn>
                <a:cxn ang="0">
                  <a:pos x="18" y="0"/>
                </a:cxn>
                <a:cxn ang="0">
                  <a:pos x="0" y="74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22" y="62"/>
                </a:cxn>
                <a:cxn ang="0">
                  <a:pos x="36" y="58"/>
                </a:cxn>
                <a:cxn ang="0">
                  <a:pos x="52" y="54"/>
                </a:cxn>
                <a:cxn ang="0">
                  <a:pos x="66" y="50"/>
                </a:cxn>
                <a:cxn ang="0">
                  <a:pos x="66" y="50"/>
                </a:cxn>
              </a:cxnLst>
              <a:rect l="0" t="0" r="r" b="b"/>
              <a:pathLst>
                <a:path w="74" h="74">
                  <a:moveTo>
                    <a:pt x="66" y="50"/>
                  </a:moveTo>
                  <a:lnTo>
                    <a:pt x="74" y="50"/>
                  </a:lnTo>
                  <a:lnTo>
                    <a:pt x="18" y="0"/>
                  </a:lnTo>
                  <a:lnTo>
                    <a:pt x="0" y="74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22" y="62"/>
                  </a:lnTo>
                  <a:lnTo>
                    <a:pt x="36" y="58"/>
                  </a:lnTo>
                  <a:lnTo>
                    <a:pt x="52" y="54"/>
                  </a:lnTo>
                  <a:lnTo>
                    <a:pt x="66" y="50"/>
                  </a:lnTo>
                  <a:lnTo>
                    <a:pt x="66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9" name="Freeform 65"/>
            <p:cNvSpPr>
              <a:spLocks/>
            </p:cNvSpPr>
            <p:nvPr/>
          </p:nvSpPr>
          <p:spPr bwMode="auto">
            <a:xfrm>
              <a:off x="2940050" y="1466850"/>
              <a:ext cx="117475" cy="114300"/>
            </a:xfrm>
            <a:custGeom>
              <a:avLst/>
              <a:gdLst/>
              <a:ahLst/>
              <a:cxnLst>
                <a:cxn ang="0">
                  <a:pos x="66" y="22"/>
                </a:cxn>
                <a:cxn ang="0">
                  <a:pos x="66" y="22"/>
                </a:cxn>
                <a:cxn ang="0">
                  <a:pos x="52" y="20"/>
                </a:cxn>
                <a:cxn ang="0">
                  <a:pos x="36" y="16"/>
                </a:cxn>
                <a:cxn ang="0">
                  <a:pos x="22" y="10"/>
                </a:cxn>
                <a:cxn ang="0">
                  <a:pos x="8" y="4"/>
                </a:cxn>
                <a:cxn ang="0">
                  <a:pos x="0" y="0"/>
                </a:cxn>
                <a:cxn ang="0">
                  <a:pos x="18" y="72"/>
                </a:cxn>
                <a:cxn ang="0">
                  <a:pos x="74" y="24"/>
                </a:cxn>
                <a:cxn ang="0">
                  <a:pos x="66" y="22"/>
                </a:cxn>
              </a:cxnLst>
              <a:rect l="0" t="0" r="r" b="b"/>
              <a:pathLst>
                <a:path w="74" h="72">
                  <a:moveTo>
                    <a:pt x="66" y="22"/>
                  </a:moveTo>
                  <a:lnTo>
                    <a:pt x="66" y="22"/>
                  </a:lnTo>
                  <a:lnTo>
                    <a:pt x="52" y="20"/>
                  </a:lnTo>
                  <a:lnTo>
                    <a:pt x="36" y="16"/>
                  </a:lnTo>
                  <a:lnTo>
                    <a:pt x="22" y="10"/>
                  </a:lnTo>
                  <a:lnTo>
                    <a:pt x="8" y="4"/>
                  </a:lnTo>
                  <a:lnTo>
                    <a:pt x="0" y="0"/>
                  </a:lnTo>
                  <a:lnTo>
                    <a:pt x="18" y="72"/>
                  </a:lnTo>
                  <a:lnTo>
                    <a:pt x="74" y="24"/>
                  </a:lnTo>
                  <a:lnTo>
                    <a:pt x="66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" name="Freeform 66"/>
            <p:cNvSpPr>
              <a:spLocks/>
            </p:cNvSpPr>
            <p:nvPr/>
          </p:nvSpPr>
          <p:spPr bwMode="auto">
            <a:xfrm>
              <a:off x="2714625" y="1171575"/>
              <a:ext cx="104775" cy="12382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40"/>
                </a:cxn>
                <a:cxn ang="0">
                  <a:pos x="66" y="78"/>
                </a:cxn>
                <a:cxn ang="0">
                  <a:pos x="64" y="70"/>
                </a:cxn>
                <a:cxn ang="0">
                  <a:pos x="64" y="70"/>
                </a:cxn>
                <a:cxn ang="0">
                  <a:pos x="62" y="54"/>
                </a:cxn>
                <a:cxn ang="0">
                  <a:pos x="60" y="40"/>
                </a:cxn>
                <a:cxn ang="0">
                  <a:pos x="60" y="40"/>
                </a:cxn>
                <a:cxn ang="0">
                  <a:pos x="62" y="24"/>
                </a:cxn>
                <a:cxn ang="0">
                  <a:pos x="64" y="10"/>
                </a:cxn>
                <a:cxn ang="0">
                  <a:pos x="66" y="0"/>
                </a:cxn>
              </a:cxnLst>
              <a:rect l="0" t="0" r="r" b="b"/>
              <a:pathLst>
                <a:path w="66" h="78">
                  <a:moveTo>
                    <a:pt x="66" y="0"/>
                  </a:moveTo>
                  <a:lnTo>
                    <a:pt x="0" y="40"/>
                  </a:lnTo>
                  <a:lnTo>
                    <a:pt x="66" y="7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2" y="54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2" y="24"/>
                  </a:lnTo>
                  <a:lnTo>
                    <a:pt x="64" y="1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105150" y="1466850"/>
              <a:ext cx="117475" cy="117475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0" y="24"/>
                </a:cxn>
                <a:cxn ang="0">
                  <a:pos x="56" y="74"/>
                </a:cxn>
                <a:cxn ang="0">
                  <a:pos x="74" y="0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52" y="10"/>
                </a:cxn>
                <a:cxn ang="0">
                  <a:pos x="38" y="16"/>
                </a:cxn>
                <a:cxn ang="0">
                  <a:pos x="24" y="20"/>
                </a:cxn>
                <a:cxn ang="0">
                  <a:pos x="8" y="22"/>
                </a:cxn>
                <a:cxn ang="0">
                  <a:pos x="8" y="22"/>
                </a:cxn>
              </a:cxnLst>
              <a:rect l="0" t="0" r="r" b="b"/>
              <a:pathLst>
                <a:path w="74" h="74">
                  <a:moveTo>
                    <a:pt x="8" y="22"/>
                  </a:moveTo>
                  <a:lnTo>
                    <a:pt x="0" y="24"/>
                  </a:lnTo>
                  <a:lnTo>
                    <a:pt x="56" y="74"/>
                  </a:lnTo>
                  <a:lnTo>
                    <a:pt x="74" y="0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52" y="10"/>
                  </a:lnTo>
                  <a:lnTo>
                    <a:pt x="38" y="16"/>
                  </a:lnTo>
                  <a:lnTo>
                    <a:pt x="24" y="20"/>
                  </a:lnTo>
                  <a:lnTo>
                    <a:pt x="8" y="22"/>
                  </a:lnTo>
                  <a:lnTo>
                    <a:pt x="8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2784475" y="1019175"/>
              <a:ext cx="120650" cy="111125"/>
            </a:xfrm>
            <a:custGeom>
              <a:avLst/>
              <a:gdLst/>
              <a:ahLst/>
              <a:cxnLst>
                <a:cxn ang="0">
                  <a:pos x="34" y="62"/>
                </a:cxn>
                <a:cxn ang="0">
                  <a:pos x="34" y="62"/>
                </a:cxn>
                <a:cxn ang="0">
                  <a:pos x="42" y="48"/>
                </a:cxn>
                <a:cxn ang="0">
                  <a:pos x="50" y="36"/>
                </a:cxn>
                <a:cxn ang="0">
                  <a:pos x="58" y="24"/>
                </a:cxn>
                <a:cxn ang="0">
                  <a:pos x="70" y="12"/>
                </a:cxn>
                <a:cxn ang="0">
                  <a:pos x="76" y="6"/>
                </a:cxn>
                <a:cxn ang="0">
                  <a:pos x="0" y="0"/>
                </a:cxn>
                <a:cxn ang="0">
                  <a:pos x="30" y="70"/>
                </a:cxn>
                <a:cxn ang="0">
                  <a:pos x="34" y="62"/>
                </a:cxn>
              </a:cxnLst>
              <a:rect l="0" t="0" r="r" b="b"/>
              <a:pathLst>
                <a:path w="76" h="70">
                  <a:moveTo>
                    <a:pt x="34" y="62"/>
                  </a:moveTo>
                  <a:lnTo>
                    <a:pt x="34" y="62"/>
                  </a:lnTo>
                  <a:lnTo>
                    <a:pt x="42" y="48"/>
                  </a:lnTo>
                  <a:lnTo>
                    <a:pt x="50" y="36"/>
                  </a:lnTo>
                  <a:lnTo>
                    <a:pt x="58" y="24"/>
                  </a:lnTo>
                  <a:lnTo>
                    <a:pt x="70" y="12"/>
                  </a:lnTo>
                  <a:lnTo>
                    <a:pt x="76" y="6"/>
                  </a:lnTo>
                  <a:lnTo>
                    <a:pt x="0" y="0"/>
                  </a:lnTo>
                  <a:lnTo>
                    <a:pt x="30" y="70"/>
                  </a:lnTo>
                  <a:lnTo>
                    <a:pt x="34" y="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2784475" y="1339850"/>
              <a:ext cx="120650" cy="111125"/>
            </a:xfrm>
            <a:custGeom>
              <a:avLst/>
              <a:gdLst/>
              <a:ahLst/>
              <a:cxnLst>
                <a:cxn ang="0">
                  <a:pos x="70" y="56"/>
                </a:cxn>
                <a:cxn ang="0">
                  <a:pos x="70" y="56"/>
                </a:cxn>
                <a:cxn ang="0">
                  <a:pos x="58" y="46"/>
                </a:cxn>
                <a:cxn ang="0">
                  <a:pos x="50" y="34"/>
                </a:cxn>
                <a:cxn ang="0">
                  <a:pos x="42" y="22"/>
                </a:cxn>
                <a:cxn ang="0">
                  <a:pos x="34" y="8"/>
                </a:cxn>
                <a:cxn ang="0">
                  <a:pos x="30" y="0"/>
                </a:cxn>
                <a:cxn ang="0">
                  <a:pos x="0" y="70"/>
                </a:cxn>
                <a:cxn ang="0">
                  <a:pos x="76" y="62"/>
                </a:cxn>
                <a:cxn ang="0">
                  <a:pos x="70" y="56"/>
                </a:cxn>
              </a:cxnLst>
              <a:rect l="0" t="0" r="r" b="b"/>
              <a:pathLst>
                <a:path w="76" h="70">
                  <a:moveTo>
                    <a:pt x="70" y="56"/>
                  </a:moveTo>
                  <a:lnTo>
                    <a:pt x="70" y="56"/>
                  </a:lnTo>
                  <a:lnTo>
                    <a:pt x="58" y="46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4" y="8"/>
                  </a:lnTo>
                  <a:lnTo>
                    <a:pt x="30" y="0"/>
                  </a:lnTo>
                  <a:lnTo>
                    <a:pt x="0" y="70"/>
                  </a:lnTo>
                  <a:lnTo>
                    <a:pt x="76" y="62"/>
                  </a:lnTo>
                  <a:lnTo>
                    <a:pt x="70" y="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346450" y="1171575"/>
              <a:ext cx="101600" cy="123825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64" y="4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24"/>
                </a:cxn>
                <a:cxn ang="0">
                  <a:pos x="4" y="40"/>
                </a:cxn>
                <a:cxn ang="0">
                  <a:pos x="4" y="40"/>
                </a:cxn>
                <a:cxn ang="0">
                  <a:pos x="2" y="54"/>
                </a:cxn>
                <a:cxn ang="0">
                  <a:pos x="0" y="70"/>
                </a:cxn>
                <a:cxn ang="0">
                  <a:pos x="0" y="78"/>
                </a:cxn>
              </a:cxnLst>
              <a:rect l="0" t="0" r="r" b="b"/>
              <a:pathLst>
                <a:path w="64" h="78">
                  <a:moveTo>
                    <a:pt x="0" y="78"/>
                  </a:moveTo>
                  <a:lnTo>
                    <a:pt x="64" y="4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2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2" y="54"/>
                  </a:lnTo>
                  <a:lnTo>
                    <a:pt x="0" y="70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257550" y="1019175"/>
              <a:ext cx="120650" cy="11112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6" y="12"/>
                </a:cxn>
                <a:cxn ang="0">
                  <a:pos x="18" y="24"/>
                </a:cxn>
                <a:cxn ang="0">
                  <a:pos x="26" y="36"/>
                </a:cxn>
                <a:cxn ang="0">
                  <a:pos x="36" y="48"/>
                </a:cxn>
                <a:cxn ang="0">
                  <a:pos x="42" y="62"/>
                </a:cxn>
                <a:cxn ang="0">
                  <a:pos x="46" y="70"/>
                </a:cxn>
                <a:cxn ang="0">
                  <a:pos x="76" y="0"/>
                </a:cxn>
                <a:cxn ang="0">
                  <a:pos x="0" y="6"/>
                </a:cxn>
                <a:cxn ang="0">
                  <a:pos x="6" y="12"/>
                </a:cxn>
              </a:cxnLst>
              <a:rect l="0" t="0" r="r" b="b"/>
              <a:pathLst>
                <a:path w="76" h="70">
                  <a:moveTo>
                    <a:pt x="6" y="12"/>
                  </a:moveTo>
                  <a:lnTo>
                    <a:pt x="6" y="12"/>
                  </a:lnTo>
                  <a:lnTo>
                    <a:pt x="18" y="24"/>
                  </a:lnTo>
                  <a:lnTo>
                    <a:pt x="26" y="36"/>
                  </a:lnTo>
                  <a:lnTo>
                    <a:pt x="36" y="48"/>
                  </a:lnTo>
                  <a:lnTo>
                    <a:pt x="42" y="62"/>
                  </a:lnTo>
                  <a:lnTo>
                    <a:pt x="46" y="70"/>
                  </a:lnTo>
                  <a:lnTo>
                    <a:pt x="76" y="0"/>
                  </a:lnTo>
                  <a:lnTo>
                    <a:pt x="0" y="6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2857500" y="1009650"/>
              <a:ext cx="450850" cy="450850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70" y="2"/>
                </a:cxn>
                <a:cxn ang="0">
                  <a:pos x="196" y="10"/>
                </a:cxn>
                <a:cxn ang="0">
                  <a:pos x="220" y="24"/>
                </a:cxn>
                <a:cxn ang="0">
                  <a:pos x="242" y="42"/>
                </a:cxn>
                <a:cxn ang="0">
                  <a:pos x="258" y="62"/>
                </a:cxn>
                <a:cxn ang="0">
                  <a:pos x="272" y="86"/>
                </a:cxn>
                <a:cxn ang="0">
                  <a:pos x="280" y="112"/>
                </a:cxn>
                <a:cxn ang="0">
                  <a:pos x="284" y="142"/>
                </a:cxn>
                <a:cxn ang="0">
                  <a:pos x="282" y="156"/>
                </a:cxn>
                <a:cxn ang="0">
                  <a:pos x="276" y="184"/>
                </a:cxn>
                <a:cxn ang="0">
                  <a:pos x="266" y="210"/>
                </a:cxn>
                <a:cxn ang="0">
                  <a:pos x="250" y="232"/>
                </a:cxn>
                <a:cxn ang="0">
                  <a:pos x="232" y="252"/>
                </a:cxn>
                <a:cxn ang="0">
                  <a:pos x="208" y="266"/>
                </a:cxn>
                <a:cxn ang="0">
                  <a:pos x="184" y="278"/>
                </a:cxn>
                <a:cxn ang="0">
                  <a:pos x="156" y="282"/>
                </a:cxn>
                <a:cxn ang="0">
                  <a:pos x="142" y="284"/>
                </a:cxn>
                <a:cxn ang="0">
                  <a:pos x="112" y="280"/>
                </a:cxn>
                <a:cxn ang="0">
                  <a:pos x="86" y="272"/>
                </a:cxn>
                <a:cxn ang="0">
                  <a:pos x="62" y="260"/>
                </a:cxn>
                <a:cxn ang="0">
                  <a:pos x="40" y="242"/>
                </a:cxn>
                <a:cxn ang="0">
                  <a:pos x="24" y="220"/>
                </a:cxn>
                <a:cxn ang="0">
                  <a:pos x="10" y="196"/>
                </a:cxn>
                <a:cxn ang="0">
                  <a:pos x="2" y="170"/>
                </a:cxn>
                <a:cxn ang="0">
                  <a:pos x="0" y="142"/>
                </a:cxn>
                <a:cxn ang="0">
                  <a:pos x="0" y="128"/>
                </a:cxn>
                <a:cxn ang="0">
                  <a:pos x="6" y="100"/>
                </a:cxn>
                <a:cxn ang="0">
                  <a:pos x="16" y="74"/>
                </a:cxn>
                <a:cxn ang="0">
                  <a:pos x="32" y="52"/>
                </a:cxn>
                <a:cxn ang="0">
                  <a:pos x="50" y="32"/>
                </a:cxn>
                <a:cxn ang="0">
                  <a:pos x="74" y="16"/>
                </a:cxn>
                <a:cxn ang="0">
                  <a:pos x="98" y="6"/>
                </a:cxn>
                <a:cxn ang="0">
                  <a:pos x="126" y="0"/>
                </a:cxn>
                <a:cxn ang="0">
                  <a:pos x="142" y="0"/>
                </a:cxn>
              </a:cxnLst>
              <a:rect l="0" t="0" r="r" b="b"/>
              <a:pathLst>
                <a:path w="284" h="284">
                  <a:moveTo>
                    <a:pt x="142" y="0"/>
                  </a:moveTo>
                  <a:lnTo>
                    <a:pt x="142" y="0"/>
                  </a:lnTo>
                  <a:lnTo>
                    <a:pt x="156" y="0"/>
                  </a:lnTo>
                  <a:lnTo>
                    <a:pt x="170" y="2"/>
                  </a:lnTo>
                  <a:lnTo>
                    <a:pt x="184" y="6"/>
                  </a:lnTo>
                  <a:lnTo>
                    <a:pt x="196" y="10"/>
                  </a:lnTo>
                  <a:lnTo>
                    <a:pt x="208" y="16"/>
                  </a:lnTo>
                  <a:lnTo>
                    <a:pt x="220" y="24"/>
                  </a:lnTo>
                  <a:lnTo>
                    <a:pt x="232" y="32"/>
                  </a:lnTo>
                  <a:lnTo>
                    <a:pt x="242" y="42"/>
                  </a:lnTo>
                  <a:lnTo>
                    <a:pt x="250" y="52"/>
                  </a:lnTo>
                  <a:lnTo>
                    <a:pt x="258" y="62"/>
                  </a:lnTo>
                  <a:lnTo>
                    <a:pt x="266" y="74"/>
                  </a:lnTo>
                  <a:lnTo>
                    <a:pt x="272" y="86"/>
                  </a:lnTo>
                  <a:lnTo>
                    <a:pt x="276" y="100"/>
                  </a:lnTo>
                  <a:lnTo>
                    <a:pt x="280" y="112"/>
                  </a:lnTo>
                  <a:lnTo>
                    <a:pt x="282" y="128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2" y="156"/>
                  </a:lnTo>
                  <a:lnTo>
                    <a:pt x="280" y="170"/>
                  </a:lnTo>
                  <a:lnTo>
                    <a:pt x="276" y="184"/>
                  </a:lnTo>
                  <a:lnTo>
                    <a:pt x="272" y="196"/>
                  </a:lnTo>
                  <a:lnTo>
                    <a:pt x="266" y="210"/>
                  </a:lnTo>
                  <a:lnTo>
                    <a:pt x="258" y="220"/>
                  </a:lnTo>
                  <a:lnTo>
                    <a:pt x="250" y="232"/>
                  </a:lnTo>
                  <a:lnTo>
                    <a:pt x="242" y="242"/>
                  </a:lnTo>
                  <a:lnTo>
                    <a:pt x="232" y="252"/>
                  </a:lnTo>
                  <a:lnTo>
                    <a:pt x="220" y="260"/>
                  </a:lnTo>
                  <a:lnTo>
                    <a:pt x="208" y="266"/>
                  </a:lnTo>
                  <a:lnTo>
                    <a:pt x="196" y="272"/>
                  </a:lnTo>
                  <a:lnTo>
                    <a:pt x="184" y="278"/>
                  </a:lnTo>
                  <a:lnTo>
                    <a:pt x="170" y="280"/>
                  </a:lnTo>
                  <a:lnTo>
                    <a:pt x="156" y="282"/>
                  </a:lnTo>
                  <a:lnTo>
                    <a:pt x="142" y="284"/>
                  </a:lnTo>
                  <a:lnTo>
                    <a:pt x="142" y="284"/>
                  </a:lnTo>
                  <a:lnTo>
                    <a:pt x="126" y="282"/>
                  </a:lnTo>
                  <a:lnTo>
                    <a:pt x="112" y="280"/>
                  </a:lnTo>
                  <a:lnTo>
                    <a:pt x="98" y="278"/>
                  </a:lnTo>
                  <a:lnTo>
                    <a:pt x="86" y="272"/>
                  </a:lnTo>
                  <a:lnTo>
                    <a:pt x="74" y="266"/>
                  </a:lnTo>
                  <a:lnTo>
                    <a:pt x="62" y="260"/>
                  </a:lnTo>
                  <a:lnTo>
                    <a:pt x="50" y="252"/>
                  </a:lnTo>
                  <a:lnTo>
                    <a:pt x="40" y="242"/>
                  </a:lnTo>
                  <a:lnTo>
                    <a:pt x="32" y="232"/>
                  </a:lnTo>
                  <a:lnTo>
                    <a:pt x="24" y="220"/>
                  </a:lnTo>
                  <a:lnTo>
                    <a:pt x="16" y="210"/>
                  </a:lnTo>
                  <a:lnTo>
                    <a:pt x="10" y="196"/>
                  </a:lnTo>
                  <a:lnTo>
                    <a:pt x="6" y="184"/>
                  </a:lnTo>
                  <a:lnTo>
                    <a:pt x="2" y="170"/>
                  </a:lnTo>
                  <a:lnTo>
                    <a:pt x="0" y="156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28"/>
                  </a:lnTo>
                  <a:lnTo>
                    <a:pt x="2" y="112"/>
                  </a:lnTo>
                  <a:lnTo>
                    <a:pt x="6" y="100"/>
                  </a:lnTo>
                  <a:lnTo>
                    <a:pt x="10" y="86"/>
                  </a:lnTo>
                  <a:lnTo>
                    <a:pt x="16" y="74"/>
                  </a:lnTo>
                  <a:lnTo>
                    <a:pt x="24" y="62"/>
                  </a:lnTo>
                  <a:lnTo>
                    <a:pt x="32" y="52"/>
                  </a:lnTo>
                  <a:lnTo>
                    <a:pt x="40" y="42"/>
                  </a:lnTo>
                  <a:lnTo>
                    <a:pt x="50" y="32"/>
                  </a:lnTo>
                  <a:lnTo>
                    <a:pt x="62" y="24"/>
                  </a:lnTo>
                  <a:lnTo>
                    <a:pt x="74" y="16"/>
                  </a:lnTo>
                  <a:lnTo>
                    <a:pt x="86" y="10"/>
                  </a:lnTo>
                  <a:lnTo>
                    <a:pt x="98" y="6"/>
                  </a:lnTo>
                  <a:lnTo>
                    <a:pt x="112" y="2"/>
                  </a:lnTo>
                  <a:lnTo>
                    <a:pt x="126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016250" y="860425"/>
              <a:ext cx="130175" cy="63500"/>
            </a:xfrm>
            <a:custGeom>
              <a:avLst/>
              <a:gdLst/>
              <a:ahLst/>
              <a:cxnLst>
                <a:cxn ang="0">
                  <a:pos x="82" y="4"/>
                </a:cxn>
                <a:cxn ang="0">
                  <a:pos x="82" y="4"/>
                </a:cxn>
                <a:cxn ang="0">
                  <a:pos x="62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20" y="0"/>
                </a:cxn>
                <a:cxn ang="0">
                  <a:pos x="0" y="4"/>
                </a:cxn>
                <a:cxn ang="0">
                  <a:pos x="42" y="40"/>
                </a:cxn>
                <a:cxn ang="0">
                  <a:pos x="82" y="4"/>
                </a:cxn>
              </a:cxnLst>
              <a:rect l="0" t="0" r="r" b="b"/>
              <a:pathLst>
                <a:path w="82" h="40">
                  <a:moveTo>
                    <a:pt x="82" y="4"/>
                  </a:moveTo>
                  <a:lnTo>
                    <a:pt x="82" y="4"/>
                  </a:lnTo>
                  <a:lnTo>
                    <a:pt x="6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2" y="40"/>
                  </a:lnTo>
                  <a:lnTo>
                    <a:pt x="8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2813050" y="898525"/>
              <a:ext cx="104775" cy="825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48" y="10"/>
                </a:cxn>
                <a:cxn ang="0">
                  <a:pos x="30" y="20"/>
                </a:cxn>
                <a:cxn ang="0">
                  <a:pos x="14" y="34"/>
                </a:cxn>
                <a:cxn ang="0">
                  <a:pos x="0" y="48"/>
                </a:cxn>
                <a:cxn ang="0">
                  <a:pos x="54" y="52"/>
                </a:cxn>
                <a:cxn ang="0">
                  <a:pos x="66" y="0"/>
                </a:cxn>
              </a:cxnLst>
              <a:rect l="0" t="0" r="r" b="b"/>
              <a:pathLst>
                <a:path w="66" h="52">
                  <a:moveTo>
                    <a:pt x="66" y="0"/>
                  </a:moveTo>
                  <a:lnTo>
                    <a:pt x="66" y="0"/>
                  </a:lnTo>
                  <a:lnTo>
                    <a:pt x="48" y="10"/>
                  </a:lnTo>
                  <a:lnTo>
                    <a:pt x="30" y="20"/>
                  </a:lnTo>
                  <a:lnTo>
                    <a:pt x="14" y="34"/>
                  </a:lnTo>
                  <a:lnTo>
                    <a:pt x="0" y="48"/>
                  </a:lnTo>
                  <a:lnTo>
                    <a:pt x="54" y="5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Freeform 75"/>
            <p:cNvSpPr>
              <a:spLocks/>
            </p:cNvSpPr>
            <p:nvPr/>
          </p:nvSpPr>
          <p:spPr bwMode="auto">
            <a:xfrm>
              <a:off x="3244850" y="898525"/>
              <a:ext cx="104775" cy="82550"/>
            </a:xfrm>
            <a:custGeom>
              <a:avLst/>
              <a:gdLst/>
              <a:ahLst/>
              <a:cxnLst>
                <a:cxn ang="0">
                  <a:pos x="66" y="48"/>
                </a:cxn>
                <a:cxn ang="0">
                  <a:pos x="66" y="48"/>
                </a:cxn>
                <a:cxn ang="0">
                  <a:pos x="52" y="34"/>
                </a:cxn>
                <a:cxn ang="0">
                  <a:pos x="36" y="20"/>
                </a:cxn>
                <a:cxn ang="0">
                  <a:pos x="18" y="10"/>
                </a:cxn>
                <a:cxn ang="0">
                  <a:pos x="0" y="0"/>
                </a:cxn>
                <a:cxn ang="0">
                  <a:pos x="12" y="52"/>
                </a:cxn>
                <a:cxn ang="0">
                  <a:pos x="66" y="48"/>
                </a:cxn>
              </a:cxnLst>
              <a:rect l="0" t="0" r="r" b="b"/>
              <a:pathLst>
                <a:path w="66" h="52">
                  <a:moveTo>
                    <a:pt x="66" y="48"/>
                  </a:moveTo>
                  <a:lnTo>
                    <a:pt x="66" y="48"/>
                  </a:lnTo>
                  <a:lnTo>
                    <a:pt x="52" y="34"/>
                  </a:lnTo>
                  <a:lnTo>
                    <a:pt x="36" y="20"/>
                  </a:lnTo>
                  <a:lnTo>
                    <a:pt x="18" y="10"/>
                  </a:lnTo>
                  <a:lnTo>
                    <a:pt x="0" y="0"/>
                  </a:lnTo>
                  <a:lnTo>
                    <a:pt x="12" y="52"/>
                  </a:lnTo>
                  <a:lnTo>
                    <a:pt x="66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0" name="Freeform 76"/>
            <p:cNvSpPr>
              <a:spLocks/>
            </p:cNvSpPr>
            <p:nvPr/>
          </p:nvSpPr>
          <p:spPr bwMode="auto">
            <a:xfrm>
              <a:off x="3378200" y="1285875"/>
              <a:ext cx="73025" cy="123825"/>
            </a:xfrm>
            <a:custGeom>
              <a:avLst/>
              <a:gdLst/>
              <a:ahLst/>
              <a:cxnLst>
                <a:cxn ang="0">
                  <a:pos x="22" y="78"/>
                </a:cxn>
                <a:cxn ang="0">
                  <a:pos x="22" y="78"/>
                </a:cxn>
                <a:cxn ang="0">
                  <a:pos x="30" y="60"/>
                </a:cxn>
                <a:cxn ang="0">
                  <a:pos x="38" y="40"/>
                </a:cxn>
                <a:cxn ang="0">
                  <a:pos x="42" y="20"/>
                </a:cxn>
                <a:cxn ang="0">
                  <a:pos x="46" y="0"/>
                </a:cxn>
                <a:cxn ang="0">
                  <a:pos x="0" y="28"/>
                </a:cxn>
                <a:cxn ang="0">
                  <a:pos x="22" y="78"/>
                </a:cxn>
              </a:cxnLst>
              <a:rect l="0" t="0" r="r" b="b"/>
              <a:pathLst>
                <a:path w="46" h="78">
                  <a:moveTo>
                    <a:pt x="22" y="78"/>
                  </a:moveTo>
                  <a:lnTo>
                    <a:pt x="22" y="78"/>
                  </a:lnTo>
                  <a:lnTo>
                    <a:pt x="30" y="60"/>
                  </a:lnTo>
                  <a:lnTo>
                    <a:pt x="38" y="40"/>
                  </a:lnTo>
                  <a:lnTo>
                    <a:pt x="42" y="20"/>
                  </a:lnTo>
                  <a:lnTo>
                    <a:pt x="46" y="0"/>
                  </a:lnTo>
                  <a:lnTo>
                    <a:pt x="0" y="28"/>
                  </a:lnTo>
                  <a:lnTo>
                    <a:pt x="22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1" name="Freeform 77"/>
            <p:cNvSpPr>
              <a:spLocks/>
            </p:cNvSpPr>
            <p:nvPr/>
          </p:nvSpPr>
          <p:spPr bwMode="auto">
            <a:xfrm>
              <a:off x="2711450" y="1057275"/>
              <a:ext cx="73025" cy="1238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16" y="20"/>
                </a:cxn>
                <a:cxn ang="0">
                  <a:pos x="10" y="38"/>
                </a:cxn>
                <a:cxn ang="0">
                  <a:pos x="4" y="58"/>
                </a:cxn>
                <a:cxn ang="0">
                  <a:pos x="0" y="78"/>
                </a:cxn>
                <a:cxn ang="0">
                  <a:pos x="46" y="50"/>
                </a:cxn>
                <a:cxn ang="0">
                  <a:pos x="24" y="0"/>
                </a:cxn>
              </a:cxnLst>
              <a:rect l="0" t="0" r="r" b="b"/>
              <a:pathLst>
                <a:path w="46" h="78">
                  <a:moveTo>
                    <a:pt x="24" y="0"/>
                  </a:moveTo>
                  <a:lnTo>
                    <a:pt x="24" y="0"/>
                  </a:lnTo>
                  <a:lnTo>
                    <a:pt x="16" y="20"/>
                  </a:lnTo>
                  <a:lnTo>
                    <a:pt x="10" y="38"/>
                  </a:lnTo>
                  <a:lnTo>
                    <a:pt x="4" y="58"/>
                  </a:lnTo>
                  <a:lnTo>
                    <a:pt x="0" y="78"/>
                  </a:lnTo>
                  <a:lnTo>
                    <a:pt x="46" y="5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2" name="Freeform 78"/>
            <p:cNvSpPr>
              <a:spLocks/>
            </p:cNvSpPr>
            <p:nvPr/>
          </p:nvSpPr>
          <p:spPr bwMode="auto">
            <a:xfrm>
              <a:off x="3378200" y="1057275"/>
              <a:ext cx="73025" cy="12382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50"/>
                </a:cxn>
                <a:cxn ang="0">
                  <a:pos x="46" y="78"/>
                </a:cxn>
                <a:cxn ang="0">
                  <a:pos x="46" y="78"/>
                </a:cxn>
                <a:cxn ang="0">
                  <a:pos x="42" y="58"/>
                </a:cxn>
                <a:cxn ang="0">
                  <a:pos x="38" y="38"/>
                </a:cxn>
                <a:cxn ang="0">
                  <a:pos x="30" y="2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46" h="78">
                  <a:moveTo>
                    <a:pt x="22" y="0"/>
                  </a:moveTo>
                  <a:lnTo>
                    <a:pt x="0" y="50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2" y="58"/>
                  </a:lnTo>
                  <a:lnTo>
                    <a:pt x="38" y="38"/>
                  </a:lnTo>
                  <a:lnTo>
                    <a:pt x="30" y="2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3" name="Freeform 79"/>
            <p:cNvSpPr>
              <a:spLocks/>
            </p:cNvSpPr>
            <p:nvPr/>
          </p:nvSpPr>
          <p:spPr bwMode="auto">
            <a:xfrm>
              <a:off x="2813050" y="1485900"/>
              <a:ext cx="104775" cy="857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4" y="20"/>
                </a:cxn>
                <a:cxn ang="0">
                  <a:pos x="30" y="32"/>
                </a:cxn>
                <a:cxn ang="0">
                  <a:pos x="48" y="44"/>
                </a:cxn>
                <a:cxn ang="0">
                  <a:pos x="66" y="54"/>
                </a:cxn>
                <a:cxn ang="0">
                  <a:pos x="54" y="0"/>
                </a:cxn>
                <a:cxn ang="0">
                  <a:pos x="0" y="6"/>
                </a:cxn>
              </a:cxnLst>
              <a:rect l="0" t="0" r="r" b="b"/>
              <a:pathLst>
                <a:path w="66" h="54">
                  <a:moveTo>
                    <a:pt x="0" y="6"/>
                  </a:moveTo>
                  <a:lnTo>
                    <a:pt x="0" y="6"/>
                  </a:lnTo>
                  <a:lnTo>
                    <a:pt x="14" y="20"/>
                  </a:lnTo>
                  <a:lnTo>
                    <a:pt x="30" y="32"/>
                  </a:lnTo>
                  <a:lnTo>
                    <a:pt x="48" y="44"/>
                  </a:lnTo>
                  <a:lnTo>
                    <a:pt x="66" y="54"/>
                  </a:lnTo>
                  <a:lnTo>
                    <a:pt x="54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4" name="Freeform 80"/>
            <p:cNvSpPr>
              <a:spLocks/>
            </p:cNvSpPr>
            <p:nvPr/>
          </p:nvSpPr>
          <p:spPr bwMode="auto">
            <a:xfrm>
              <a:off x="3016250" y="1546225"/>
              <a:ext cx="130175" cy="63500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36"/>
                </a:cxn>
                <a:cxn ang="0">
                  <a:pos x="20" y="38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62" y="38"/>
                </a:cxn>
                <a:cxn ang="0">
                  <a:pos x="82" y="36"/>
                </a:cxn>
                <a:cxn ang="0">
                  <a:pos x="42" y="0"/>
                </a:cxn>
                <a:cxn ang="0">
                  <a:pos x="0" y="36"/>
                </a:cxn>
              </a:cxnLst>
              <a:rect l="0" t="0" r="r" b="b"/>
              <a:pathLst>
                <a:path w="82" h="40">
                  <a:moveTo>
                    <a:pt x="0" y="36"/>
                  </a:moveTo>
                  <a:lnTo>
                    <a:pt x="0" y="36"/>
                  </a:lnTo>
                  <a:lnTo>
                    <a:pt x="20" y="38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62" y="38"/>
                  </a:lnTo>
                  <a:lnTo>
                    <a:pt x="82" y="36"/>
                  </a:lnTo>
                  <a:lnTo>
                    <a:pt x="42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5" name="Freeform 81"/>
            <p:cNvSpPr>
              <a:spLocks/>
            </p:cNvSpPr>
            <p:nvPr/>
          </p:nvSpPr>
          <p:spPr bwMode="auto">
            <a:xfrm>
              <a:off x="3244850" y="1485900"/>
              <a:ext cx="104775" cy="8572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18" y="44"/>
                </a:cxn>
                <a:cxn ang="0">
                  <a:pos x="36" y="32"/>
                </a:cxn>
                <a:cxn ang="0">
                  <a:pos x="52" y="20"/>
                </a:cxn>
                <a:cxn ang="0">
                  <a:pos x="66" y="6"/>
                </a:cxn>
                <a:cxn ang="0">
                  <a:pos x="12" y="0"/>
                </a:cxn>
                <a:cxn ang="0">
                  <a:pos x="0" y="54"/>
                </a:cxn>
              </a:cxnLst>
              <a:rect l="0" t="0" r="r" b="b"/>
              <a:pathLst>
                <a:path w="66" h="54">
                  <a:moveTo>
                    <a:pt x="0" y="54"/>
                  </a:moveTo>
                  <a:lnTo>
                    <a:pt x="0" y="54"/>
                  </a:lnTo>
                  <a:lnTo>
                    <a:pt x="18" y="44"/>
                  </a:lnTo>
                  <a:lnTo>
                    <a:pt x="36" y="32"/>
                  </a:lnTo>
                  <a:lnTo>
                    <a:pt x="52" y="20"/>
                  </a:lnTo>
                  <a:lnTo>
                    <a:pt x="66" y="6"/>
                  </a:lnTo>
                  <a:lnTo>
                    <a:pt x="12" y="0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6" name="Freeform 82"/>
            <p:cNvSpPr>
              <a:spLocks/>
            </p:cNvSpPr>
            <p:nvPr/>
          </p:nvSpPr>
          <p:spPr bwMode="auto">
            <a:xfrm>
              <a:off x="2711450" y="1285875"/>
              <a:ext cx="73025" cy="123825"/>
            </a:xfrm>
            <a:custGeom>
              <a:avLst/>
              <a:gdLst/>
              <a:ahLst/>
              <a:cxnLst>
                <a:cxn ang="0">
                  <a:pos x="24" y="78"/>
                </a:cxn>
                <a:cxn ang="0">
                  <a:pos x="46" y="2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0"/>
                </a:cxn>
                <a:cxn ang="0">
                  <a:pos x="10" y="40"/>
                </a:cxn>
                <a:cxn ang="0">
                  <a:pos x="16" y="60"/>
                </a:cxn>
                <a:cxn ang="0">
                  <a:pos x="24" y="78"/>
                </a:cxn>
                <a:cxn ang="0">
                  <a:pos x="24" y="78"/>
                </a:cxn>
              </a:cxnLst>
              <a:rect l="0" t="0" r="r" b="b"/>
              <a:pathLst>
                <a:path w="46" h="78">
                  <a:moveTo>
                    <a:pt x="24" y="78"/>
                  </a:moveTo>
                  <a:lnTo>
                    <a:pt x="46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0"/>
                  </a:lnTo>
                  <a:lnTo>
                    <a:pt x="10" y="40"/>
                  </a:lnTo>
                  <a:lnTo>
                    <a:pt x="16" y="60"/>
                  </a:lnTo>
                  <a:lnTo>
                    <a:pt x="24" y="78"/>
                  </a:lnTo>
                  <a:lnTo>
                    <a:pt x="24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</p:grpSp>
      <p:sp>
        <p:nvSpPr>
          <p:cNvPr id="27" name="文本占位符 2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5482201" y="-2091841"/>
            <a:ext cx="4583938" cy="1798948"/>
          </a:xfrm>
          <a:prstGeom prst="rect">
            <a:avLst/>
          </a:prstGeom>
          <a:noFill/>
        </p:spPr>
        <p:txBody>
          <a:bodyPr wrap="none" lIns="121915" tIns="60957" rIns="121915" bIns="60957" rtlCol="0">
            <a:spAutoFit/>
          </a:bodyPr>
          <a:lstStyle>
            <a:lvl1pPr marL="0" indent="0" algn="ctr" defTabSz="457166">
              <a:buNone/>
              <a:defRPr lang="zh-CN" altLang="en-US" sz="4950" b="1" dirty="0">
                <a:solidFill>
                  <a:schemeClr val="accent1"/>
                </a:solidFill>
                <a:cs typeface="+mn-ea"/>
              </a:defRPr>
            </a:lvl1pPr>
          </a:lstStyle>
          <a:p>
            <a:pPr algn="ctr" defTabSz="609555"/>
            <a:r>
              <a:rPr lang="en-US" altLang="zh-CN" sz="4950" b="1" dirty="0">
                <a:solidFill>
                  <a:schemeClr val="accent1"/>
                </a:solidFill>
                <a:cs typeface="+mn-ea"/>
                <a:sym typeface="+mn-lt"/>
              </a:rPr>
              <a:t>POWERPOINT</a:t>
            </a:r>
          </a:p>
          <a:p>
            <a:pPr algn="ctr" defTabSz="609555"/>
            <a:r>
              <a:rPr lang="en-US" altLang="zh-CN" sz="4950" b="1" dirty="0">
                <a:solidFill>
                  <a:schemeClr val="accent1"/>
                </a:solidFill>
                <a:cs typeface="+mn-ea"/>
                <a:sym typeface="+mn-lt"/>
              </a:rPr>
              <a:t>TEMPLATE</a:t>
            </a:r>
            <a:endParaRPr lang="zh-CN" altLang="en-US" sz="495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8" name="文本占位符 2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5016946" y="3435001"/>
            <a:ext cx="2274908" cy="307771"/>
          </a:xfrm>
          <a:prstGeom prst="rect">
            <a:avLst/>
          </a:prstGeom>
        </p:spPr>
        <p:txBody>
          <a:bodyPr wrap="none" lIns="121915" tIns="60957" rIns="121915" bIns="60957">
            <a:spAutoFit/>
          </a:bodyPr>
          <a:lstStyle>
            <a:lvl1pPr marL="0" marR="0" indent="0" algn="ctr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zh-CN" altLang="en-US" sz="1200" dirty="0">
                <a:solidFill>
                  <a:schemeClr val="accent1"/>
                </a:solidFill>
                <a:cs typeface="+mn-ea"/>
              </a:defRPr>
            </a:lvl1pPr>
          </a:lstStyle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PRESENTED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BY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OfficePLUS</a:t>
            </a:r>
            <a:endParaRPr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3" hasCustomPrompt="1"/>
          </p:nvPr>
        </p:nvSpPr>
        <p:spPr>
          <a:xfrm>
            <a:off x="2280031" y="658339"/>
            <a:ext cx="4583938" cy="1798948"/>
          </a:xfrm>
          <a:prstGeom prst="rect">
            <a:avLst/>
          </a:prstGeom>
          <a:noFill/>
        </p:spPr>
        <p:txBody>
          <a:bodyPr wrap="none" lIns="121915" tIns="60957" rIns="121915" bIns="60957" rtlCol="0">
            <a:spAutoFit/>
          </a:bodyPr>
          <a:lstStyle>
            <a:lvl1pPr>
              <a:defRPr lang="zh-CN" altLang="en-US" sz="4950" b="1" dirty="0">
                <a:solidFill>
                  <a:schemeClr val="accent1"/>
                </a:solidFill>
                <a:cs typeface="+mn-ea"/>
              </a:defRPr>
            </a:lvl1pPr>
          </a:lstStyle>
          <a:p>
            <a:pPr marL="0" lvl="0" indent="0" algn="ctr">
              <a:buNone/>
            </a:pPr>
            <a:r>
              <a:rPr lang="en-US" altLang="zh-CN" dirty="0"/>
              <a:t>POWERPOINT</a:t>
            </a:r>
          </a:p>
          <a:p>
            <a:pPr marL="0" lvl="0" indent="0" algn="ctr">
              <a:buNone/>
            </a:pPr>
            <a:r>
              <a:rPr lang="en-US" altLang="zh-CN" dirty="0"/>
              <a:t>TEMPLATE</a:t>
            </a:r>
          </a:p>
        </p:txBody>
      </p:sp>
      <p:sp>
        <p:nvSpPr>
          <p:cNvPr id="31" name="文本占位符 29"/>
          <p:cNvSpPr>
            <a:spLocks noGrp="1"/>
          </p:cNvSpPr>
          <p:nvPr>
            <p:ph type="body" sz="quarter" idx="14" hasCustomPrompt="1"/>
          </p:nvPr>
        </p:nvSpPr>
        <p:spPr>
          <a:xfrm>
            <a:off x="3434546" y="3550862"/>
            <a:ext cx="2274908" cy="307771"/>
          </a:xfrm>
          <a:prstGeom prst="rect">
            <a:avLst/>
          </a:prstGeom>
        </p:spPr>
        <p:txBody>
          <a:bodyPr wrap="none" lIns="121915" tIns="60957" rIns="121915" bIns="60957">
            <a:spAutoFit/>
          </a:bodyPr>
          <a:lstStyle>
            <a:lvl1pPr marL="0" marR="0" indent="0" algn="ctr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altLang="zh-CN" sz="1200">
                <a:solidFill>
                  <a:schemeClr val="accent1"/>
                </a:solidFill>
                <a:cs typeface="+mn-ea"/>
              </a:defRPr>
            </a:lvl1pPr>
          </a:lstStyle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zh-CN" sz="1200">
                <a:solidFill>
                  <a:schemeClr val="accent1"/>
                </a:solidFill>
                <a:cs typeface="+mn-ea"/>
                <a:sym typeface="+mn-lt"/>
              </a:rPr>
              <a:t>PRESENTED</a:t>
            </a:r>
            <a:r>
              <a:rPr lang="zh-CN" altLang="en-US" sz="120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200">
                <a:solidFill>
                  <a:schemeClr val="accent1"/>
                </a:solidFill>
                <a:cs typeface="+mn-ea"/>
                <a:sym typeface="+mn-lt"/>
              </a:rPr>
              <a:t>BY</a:t>
            </a:r>
            <a:r>
              <a:rPr lang="zh-CN" altLang="en-US" sz="120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200">
                <a:solidFill>
                  <a:schemeClr val="accent1"/>
                </a:solidFill>
                <a:cs typeface="+mn-ea"/>
                <a:sym typeface="+mn-lt"/>
              </a:rPr>
              <a:t>OfficePLUS</a:t>
            </a:r>
            <a:endParaRPr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0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56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330453" y="759873"/>
            <a:ext cx="5309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1929442" y="759873"/>
            <a:ext cx="1051501" cy="2592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114758" y="759874"/>
            <a:ext cx="5305759" cy="3183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is-I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宋体" panose="02010600030101010101" pitchFamily="2" charset="-122"/>
                <a:cs typeface="Segoe UI Light"/>
              </a:rPr>
              <a:t>Microsoft YaHei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宋体" panose="02010600030101010101" pitchFamily="2" charset="-122"/>
              <a:cs typeface="Segoe UI Light"/>
            </a:endParaRPr>
          </a:p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330453" y="182446"/>
            <a:ext cx="630301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7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7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55810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09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88" r:id="rId3"/>
    <p:sldLayoutId id="2147483694" r:id="rId4"/>
    <p:sldLayoutId id="2147483695" r:id="rId5"/>
    <p:sldLayoutId id="2147483689" r:id="rId6"/>
    <p:sldLayoutId id="2147483692" r:id="rId7"/>
    <p:sldLayoutId id="2147483690" r:id="rId8"/>
  </p:sldLayoutIdLst>
  <p:hf hdr="0" ftr="0" dt="0"/>
  <p:txStyles>
    <p:titleStyle>
      <a:lvl1pPr algn="ctr" defTabSz="45716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45716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45716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45716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45716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45716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97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3"/>
          <p:cNvSpPr>
            <a:spLocks noEditPoints="1"/>
          </p:cNvSpPr>
          <p:nvPr/>
        </p:nvSpPr>
        <p:spPr bwMode="auto">
          <a:xfrm rot="21348122">
            <a:off x="4414018" y="1644443"/>
            <a:ext cx="561608" cy="559891"/>
          </a:xfrm>
          <a:custGeom>
            <a:avLst/>
            <a:gdLst>
              <a:gd name="T0" fmla="*/ 137 w 636"/>
              <a:gd name="T1" fmla="*/ 344 h 633"/>
              <a:gd name="T2" fmla="*/ 146 w 636"/>
              <a:gd name="T3" fmla="*/ 379 h 633"/>
              <a:gd name="T4" fmla="*/ 157 w 636"/>
              <a:gd name="T5" fmla="*/ 404 h 633"/>
              <a:gd name="T6" fmla="*/ 177 w 636"/>
              <a:gd name="T7" fmla="*/ 432 h 633"/>
              <a:gd name="T8" fmla="*/ 202 w 636"/>
              <a:gd name="T9" fmla="*/ 457 h 633"/>
              <a:gd name="T10" fmla="*/ 231 w 636"/>
              <a:gd name="T11" fmla="*/ 477 h 633"/>
              <a:gd name="T12" fmla="*/ 272 w 636"/>
              <a:gd name="T13" fmla="*/ 493 h 633"/>
              <a:gd name="T14" fmla="*/ 308 w 636"/>
              <a:gd name="T15" fmla="*/ 498 h 633"/>
              <a:gd name="T16" fmla="*/ 346 w 636"/>
              <a:gd name="T17" fmla="*/ 496 h 633"/>
              <a:gd name="T18" fmla="*/ 381 w 636"/>
              <a:gd name="T19" fmla="*/ 487 h 633"/>
              <a:gd name="T20" fmla="*/ 405 w 636"/>
              <a:gd name="T21" fmla="*/ 477 h 633"/>
              <a:gd name="T22" fmla="*/ 434 w 636"/>
              <a:gd name="T23" fmla="*/ 457 h 633"/>
              <a:gd name="T24" fmla="*/ 460 w 636"/>
              <a:gd name="T25" fmla="*/ 432 h 633"/>
              <a:gd name="T26" fmla="*/ 479 w 636"/>
              <a:gd name="T27" fmla="*/ 404 h 633"/>
              <a:gd name="T28" fmla="*/ 495 w 636"/>
              <a:gd name="T29" fmla="*/ 362 h 633"/>
              <a:gd name="T30" fmla="*/ 501 w 636"/>
              <a:gd name="T31" fmla="*/ 325 h 633"/>
              <a:gd name="T32" fmla="*/ 499 w 636"/>
              <a:gd name="T33" fmla="*/ 288 h 633"/>
              <a:gd name="T34" fmla="*/ 490 w 636"/>
              <a:gd name="T35" fmla="*/ 254 h 633"/>
              <a:gd name="T36" fmla="*/ 479 w 636"/>
              <a:gd name="T37" fmla="*/ 230 h 633"/>
              <a:gd name="T38" fmla="*/ 460 w 636"/>
              <a:gd name="T39" fmla="*/ 201 h 633"/>
              <a:gd name="T40" fmla="*/ 434 w 636"/>
              <a:gd name="T41" fmla="*/ 176 h 633"/>
              <a:gd name="T42" fmla="*/ 405 w 636"/>
              <a:gd name="T43" fmla="*/ 157 h 633"/>
              <a:gd name="T44" fmla="*/ 364 w 636"/>
              <a:gd name="T45" fmla="*/ 139 h 633"/>
              <a:gd name="T46" fmla="*/ 328 w 636"/>
              <a:gd name="T47" fmla="*/ 134 h 633"/>
              <a:gd name="T48" fmla="*/ 290 w 636"/>
              <a:gd name="T49" fmla="*/ 136 h 633"/>
              <a:gd name="T50" fmla="*/ 255 w 636"/>
              <a:gd name="T51" fmla="*/ 145 h 633"/>
              <a:gd name="T52" fmla="*/ 231 w 636"/>
              <a:gd name="T53" fmla="*/ 157 h 633"/>
              <a:gd name="T54" fmla="*/ 202 w 636"/>
              <a:gd name="T55" fmla="*/ 176 h 633"/>
              <a:gd name="T56" fmla="*/ 177 w 636"/>
              <a:gd name="T57" fmla="*/ 201 h 633"/>
              <a:gd name="T58" fmla="*/ 157 w 636"/>
              <a:gd name="T59" fmla="*/ 230 h 633"/>
              <a:gd name="T60" fmla="*/ 141 w 636"/>
              <a:gd name="T61" fmla="*/ 271 h 633"/>
              <a:gd name="T62" fmla="*/ 135 w 636"/>
              <a:gd name="T63" fmla="*/ 307 h 633"/>
              <a:gd name="T64" fmla="*/ 429 w 636"/>
              <a:gd name="T65" fmla="*/ 551 h 633"/>
              <a:gd name="T66" fmla="*/ 382 w 636"/>
              <a:gd name="T67" fmla="*/ 628 h 633"/>
              <a:gd name="T68" fmla="*/ 299 w 636"/>
              <a:gd name="T69" fmla="*/ 575 h 633"/>
              <a:gd name="T70" fmla="*/ 219 w 636"/>
              <a:gd name="T71" fmla="*/ 618 h 633"/>
              <a:gd name="T72" fmla="*/ 184 w 636"/>
              <a:gd name="T73" fmla="*/ 536 h 633"/>
              <a:gd name="T74" fmla="*/ 146 w 636"/>
              <a:gd name="T75" fmla="*/ 507 h 633"/>
              <a:gd name="T76" fmla="*/ 94 w 636"/>
              <a:gd name="T77" fmla="*/ 440 h 633"/>
              <a:gd name="T78" fmla="*/ 75 w 636"/>
              <a:gd name="T79" fmla="*/ 395 h 633"/>
              <a:gd name="T80" fmla="*/ 64 w 636"/>
              <a:gd name="T81" fmla="*/ 311 h 633"/>
              <a:gd name="T82" fmla="*/ 70 w 636"/>
              <a:gd name="T83" fmla="*/ 262 h 633"/>
              <a:gd name="T84" fmla="*/ 102 w 636"/>
              <a:gd name="T85" fmla="*/ 184 h 633"/>
              <a:gd name="T86" fmla="*/ 132 w 636"/>
              <a:gd name="T87" fmla="*/ 144 h 633"/>
              <a:gd name="T88" fmla="*/ 200 w 636"/>
              <a:gd name="T89" fmla="*/ 93 h 633"/>
              <a:gd name="T90" fmla="*/ 246 w 636"/>
              <a:gd name="T91" fmla="*/ 74 h 633"/>
              <a:gd name="T92" fmla="*/ 296 w 636"/>
              <a:gd name="T93" fmla="*/ 0 h 633"/>
              <a:gd name="T94" fmla="*/ 367 w 636"/>
              <a:gd name="T95" fmla="*/ 67 h 633"/>
              <a:gd name="T96" fmla="*/ 444 w 636"/>
              <a:gd name="T97" fmla="*/ 25 h 633"/>
              <a:gd name="T98" fmla="*/ 478 w 636"/>
              <a:gd name="T99" fmla="*/ 116 h 633"/>
              <a:gd name="T100" fmla="*/ 574 w 636"/>
              <a:gd name="T101" fmla="*/ 126 h 633"/>
              <a:gd name="T102" fmla="*/ 550 w 636"/>
              <a:gd name="T103" fmla="*/ 205 h 633"/>
              <a:gd name="T104" fmla="*/ 567 w 636"/>
              <a:gd name="T105" fmla="*/ 245 h 633"/>
              <a:gd name="T106" fmla="*/ 577 w 636"/>
              <a:gd name="T107" fmla="*/ 329 h 633"/>
              <a:gd name="T108" fmla="*/ 571 w 636"/>
              <a:gd name="T109" fmla="*/ 377 h 633"/>
              <a:gd name="T110" fmla="*/ 537 w 636"/>
              <a:gd name="T111" fmla="*/ 456 h 633"/>
              <a:gd name="T112" fmla="*/ 509 w 636"/>
              <a:gd name="T113" fmla="*/ 493 h 633"/>
              <a:gd name="T114" fmla="*/ 495 w 636"/>
              <a:gd name="T115" fmla="*/ 581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6" h="633">
                <a:moveTo>
                  <a:pt x="135" y="316"/>
                </a:moveTo>
                <a:lnTo>
                  <a:pt x="135" y="325"/>
                </a:lnTo>
                <a:lnTo>
                  <a:pt x="136" y="335"/>
                </a:lnTo>
                <a:lnTo>
                  <a:pt x="137" y="344"/>
                </a:lnTo>
                <a:lnTo>
                  <a:pt x="139" y="354"/>
                </a:lnTo>
                <a:lnTo>
                  <a:pt x="141" y="362"/>
                </a:lnTo>
                <a:lnTo>
                  <a:pt x="143" y="371"/>
                </a:lnTo>
                <a:lnTo>
                  <a:pt x="146" y="379"/>
                </a:lnTo>
                <a:lnTo>
                  <a:pt x="149" y="388"/>
                </a:lnTo>
                <a:lnTo>
                  <a:pt x="151" y="392"/>
                </a:lnTo>
                <a:lnTo>
                  <a:pt x="153" y="396"/>
                </a:lnTo>
                <a:lnTo>
                  <a:pt x="157" y="404"/>
                </a:lnTo>
                <a:lnTo>
                  <a:pt x="161" y="411"/>
                </a:lnTo>
                <a:lnTo>
                  <a:pt x="166" y="419"/>
                </a:lnTo>
                <a:lnTo>
                  <a:pt x="171" y="426"/>
                </a:lnTo>
                <a:lnTo>
                  <a:pt x="177" y="432"/>
                </a:lnTo>
                <a:lnTo>
                  <a:pt x="182" y="439"/>
                </a:lnTo>
                <a:lnTo>
                  <a:pt x="189" y="445"/>
                </a:lnTo>
                <a:lnTo>
                  <a:pt x="196" y="451"/>
                </a:lnTo>
                <a:lnTo>
                  <a:pt x="202" y="457"/>
                </a:lnTo>
                <a:lnTo>
                  <a:pt x="209" y="462"/>
                </a:lnTo>
                <a:lnTo>
                  <a:pt x="216" y="468"/>
                </a:lnTo>
                <a:lnTo>
                  <a:pt x="223" y="472"/>
                </a:lnTo>
                <a:lnTo>
                  <a:pt x="231" y="477"/>
                </a:lnTo>
                <a:lnTo>
                  <a:pt x="247" y="484"/>
                </a:lnTo>
                <a:lnTo>
                  <a:pt x="255" y="487"/>
                </a:lnTo>
                <a:lnTo>
                  <a:pt x="264" y="490"/>
                </a:lnTo>
                <a:lnTo>
                  <a:pt x="272" y="493"/>
                </a:lnTo>
                <a:lnTo>
                  <a:pt x="281" y="495"/>
                </a:lnTo>
                <a:lnTo>
                  <a:pt x="290" y="496"/>
                </a:lnTo>
                <a:lnTo>
                  <a:pt x="299" y="498"/>
                </a:lnTo>
                <a:lnTo>
                  <a:pt x="308" y="498"/>
                </a:lnTo>
                <a:lnTo>
                  <a:pt x="319" y="499"/>
                </a:lnTo>
                <a:lnTo>
                  <a:pt x="328" y="498"/>
                </a:lnTo>
                <a:lnTo>
                  <a:pt x="337" y="498"/>
                </a:lnTo>
                <a:lnTo>
                  <a:pt x="346" y="496"/>
                </a:lnTo>
                <a:lnTo>
                  <a:pt x="355" y="495"/>
                </a:lnTo>
                <a:lnTo>
                  <a:pt x="364" y="493"/>
                </a:lnTo>
                <a:lnTo>
                  <a:pt x="372" y="490"/>
                </a:lnTo>
                <a:lnTo>
                  <a:pt x="381" y="487"/>
                </a:lnTo>
                <a:lnTo>
                  <a:pt x="389" y="484"/>
                </a:lnTo>
                <a:lnTo>
                  <a:pt x="393" y="482"/>
                </a:lnTo>
                <a:lnTo>
                  <a:pt x="397" y="481"/>
                </a:lnTo>
                <a:lnTo>
                  <a:pt x="405" y="477"/>
                </a:lnTo>
                <a:lnTo>
                  <a:pt x="413" y="472"/>
                </a:lnTo>
                <a:lnTo>
                  <a:pt x="420" y="468"/>
                </a:lnTo>
                <a:lnTo>
                  <a:pt x="427" y="462"/>
                </a:lnTo>
                <a:lnTo>
                  <a:pt x="434" y="457"/>
                </a:lnTo>
                <a:lnTo>
                  <a:pt x="442" y="451"/>
                </a:lnTo>
                <a:lnTo>
                  <a:pt x="448" y="445"/>
                </a:lnTo>
                <a:lnTo>
                  <a:pt x="454" y="439"/>
                </a:lnTo>
                <a:lnTo>
                  <a:pt x="460" y="432"/>
                </a:lnTo>
                <a:lnTo>
                  <a:pt x="465" y="426"/>
                </a:lnTo>
                <a:lnTo>
                  <a:pt x="470" y="419"/>
                </a:lnTo>
                <a:lnTo>
                  <a:pt x="475" y="411"/>
                </a:lnTo>
                <a:lnTo>
                  <a:pt x="479" y="404"/>
                </a:lnTo>
                <a:lnTo>
                  <a:pt x="487" y="388"/>
                </a:lnTo>
                <a:lnTo>
                  <a:pt x="490" y="379"/>
                </a:lnTo>
                <a:lnTo>
                  <a:pt x="493" y="371"/>
                </a:lnTo>
                <a:lnTo>
                  <a:pt x="495" y="362"/>
                </a:lnTo>
                <a:lnTo>
                  <a:pt x="497" y="354"/>
                </a:lnTo>
                <a:lnTo>
                  <a:pt x="499" y="344"/>
                </a:lnTo>
                <a:lnTo>
                  <a:pt x="500" y="335"/>
                </a:lnTo>
                <a:lnTo>
                  <a:pt x="501" y="325"/>
                </a:lnTo>
                <a:lnTo>
                  <a:pt x="501" y="316"/>
                </a:lnTo>
                <a:lnTo>
                  <a:pt x="501" y="307"/>
                </a:lnTo>
                <a:lnTo>
                  <a:pt x="500" y="298"/>
                </a:lnTo>
                <a:lnTo>
                  <a:pt x="499" y="288"/>
                </a:lnTo>
                <a:lnTo>
                  <a:pt x="497" y="279"/>
                </a:lnTo>
                <a:lnTo>
                  <a:pt x="495" y="271"/>
                </a:lnTo>
                <a:lnTo>
                  <a:pt x="493" y="262"/>
                </a:lnTo>
                <a:lnTo>
                  <a:pt x="490" y="254"/>
                </a:lnTo>
                <a:lnTo>
                  <a:pt x="487" y="245"/>
                </a:lnTo>
                <a:lnTo>
                  <a:pt x="485" y="241"/>
                </a:lnTo>
                <a:lnTo>
                  <a:pt x="483" y="237"/>
                </a:lnTo>
                <a:lnTo>
                  <a:pt x="479" y="230"/>
                </a:lnTo>
                <a:lnTo>
                  <a:pt x="475" y="222"/>
                </a:lnTo>
                <a:lnTo>
                  <a:pt x="470" y="215"/>
                </a:lnTo>
                <a:lnTo>
                  <a:pt x="465" y="207"/>
                </a:lnTo>
                <a:lnTo>
                  <a:pt x="460" y="201"/>
                </a:lnTo>
                <a:lnTo>
                  <a:pt x="454" y="194"/>
                </a:lnTo>
                <a:lnTo>
                  <a:pt x="448" y="188"/>
                </a:lnTo>
                <a:lnTo>
                  <a:pt x="442" y="182"/>
                </a:lnTo>
                <a:lnTo>
                  <a:pt x="434" y="176"/>
                </a:lnTo>
                <a:lnTo>
                  <a:pt x="427" y="171"/>
                </a:lnTo>
                <a:lnTo>
                  <a:pt x="420" y="166"/>
                </a:lnTo>
                <a:lnTo>
                  <a:pt x="413" y="161"/>
                </a:lnTo>
                <a:lnTo>
                  <a:pt x="405" y="157"/>
                </a:lnTo>
                <a:lnTo>
                  <a:pt x="389" y="148"/>
                </a:lnTo>
                <a:lnTo>
                  <a:pt x="381" y="145"/>
                </a:lnTo>
                <a:lnTo>
                  <a:pt x="372" y="142"/>
                </a:lnTo>
                <a:lnTo>
                  <a:pt x="364" y="139"/>
                </a:lnTo>
                <a:lnTo>
                  <a:pt x="355" y="137"/>
                </a:lnTo>
                <a:lnTo>
                  <a:pt x="346" y="136"/>
                </a:lnTo>
                <a:lnTo>
                  <a:pt x="337" y="135"/>
                </a:lnTo>
                <a:lnTo>
                  <a:pt x="328" y="134"/>
                </a:lnTo>
                <a:lnTo>
                  <a:pt x="319" y="134"/>
                </a:lnTo>
                <a:lnTo>
                  <a:pt x="308" y="134"/>
                </a:lnTo>
                <a:lnTo>
                  <a:pt x="299" y="135"/>
                </a:lnTo>
                <a:lnTo>
                  <a:pt x="290" y="136"/>
                </a:lnTo>
                <a:lnTo>
                  <a:pt x="281" y="137"/>
                </a:lnTo>
                <a:lnTo>
                  <a:pt x="272" y="139"/>
                </a:lnTo>
                <a:lnTo>
                  <a:pt x="264" y="142"/>
                </a:lnTo>
                <a:lnTo>
                  <a:pt x="255" y="145"/>
                </a:lnTo>
                <a:lnTo>
                  <a:pt x="247" y="148"/>
                </a:lnTo>
                <a:lnTo>
                  <a:pt x="243" y="150"/>
                </a:lnTo>
                <a:lnTo>
                  <a:pt x="239" y="153"/>
                </a:lnTo>
                <a:lnTo>
                  <a:pt x="231" y="157"/>
                </a:lnTo>
                <a:lnTo>
                  <a:pt x="223" y="161"/>
                </a:lnTo>
                <a:lnTo>
                  <a:pt x="216" y="166"/>
                </a:lnTo>
                <a:lnTo>
                  <a:pt x="209" y="171"/>
                </a:lnTo>
                <a:lnTo>
                  <a:pt x="202" y="176"/>
                </a:lnTo>
                <a:lnTo>
                  <a:pt x="196" y="182"/>
                </a:lnTo>
                <a:lnTo>
                  <a:pt x="189" y="188"/>
                </a:lnTo>
                <a:lnTo>
                  <a:pt x="182" y="194"/>
                </a:lnTo>
                <a:lnTo>
                  <a:pt x="177" y="201"/>
                </a:lnTo>
                <a:lnTo>
                  <a:pt x="171" y="207"/>
                </a:lnTo>
                <a:lnTo>
                  <a:pt x="166" y="215"/>
                </a:lnTo>
                <a:lnTo>
                  <a:pt x="161" y="222"/>
                </a:lnTo>
                <a:lnTo>
                  <a:pt x="157" y="230"/>
                </a:lnTo>
                <a:lnTo>
                  <a:pt x="149" y="245"/>
                </a:lnTo>
                <a:lnTo>
                  <a:pt x="146" y="254"/>
                </a:lnTo>
                <a:lnTo>
                  <a:pt x="143" y="262"/>
                </a:lnTo>
                <a:lnTo>
                  <a:pt x="141" y="271"/>
                </a:lnTo>
                <a:lnTo>
                  <a:pt x="139" y="279"/>
                </a:lnTo>
                <a:lnTo>
                  <a:pt x="137" y="288"/>
                </a:lnTo>
                <a:lnTo>
                  <a:pt x="136" y="298"/>
                </a:lnTo>
                <a:lnTo>
                  <a:pt x="135" y="307"/>
                </a:lnTo>
                <a:lnTo>
                  <a:pt x="135" y="316"/>
                </a:lnTo>
                <a:close/>
                <a:moveTo>
                  <a:pt x="495" y="581"/>
                </a:moveTo>
                <a:lnTo>
                  <a:pt x="441" y="545"/>
                </a:lnTo>
                <a:lnTo>
                  <a:pt x="429" y="551"/>
                </a:lnTo>
                <a:lnTo>
                  <a:pt x="419" y="556"/>
                </a:lnTo>
                <a:lnTo>
                  <a:pt x="408" y="560"/>
                </a:lnTo>
                <a:lnTo>
                  <a:pt x="396" y="564"/>
                </a:lnTo>
                <a:lnTo>
                  <a:pt x="382" y="628"/>
                </a:lnTo>
                <a:lnTo>
                  <a:pt x="362" y="631"/>
                </a:lnTo>
                <a:lnTo>
                  <a:pt x="342" y="633"/>
                </a:lnTo>
                <a:lnTo>
                  <a:pt x="311" y="575"/>
                </a:lnTo>
                <a:lnTo>
                  <a:pt x="299" y="575"/>
                </a:lnTo>
                <a:lnTo>
                  <a:pt x="287" y="573"/>
                </a:lnTo>
                <a:lnTo>
                  <a:pt x="275" y="572"/>
                </a:lnTo>
                <a:lnTo>
                  <a:pt x="263" y="569"/>
                </a:lnTo>
                <a:lnTo>
                  <a:pt x="219" y="618"/>
                </a:lnTo>
                <a:lnTo>
                  <a:pt x="209" y="615"/>
                </a:lnTo>
                <a:lnTo>
                  <a:pt x="200" y="612"/>
                </a:lnTo>
                <a:lnTo>
                  <a:pt x="181" y="604"/>
                </a:lnTo>
                <a:lnTo>
                  <a:pt x="184" y="536"/>
                </a:lnTo>
                <a:lnTo>
                  <a:pt x="174" y="530"/>
                </a:lnTo>
                <a:lnTo>
                  <a:pt x="164" y="522"/>
                </a:lnTo>
                <a:lnTo>
                  <a:pt x="155" y="515"/>
                </a:lnTo>
                <a:lnTo>
                  <a:pt x="146" y="507"/>
                </a:lnTo>
                <a:lnTo>
                  <a:pt x="80" y="527"/>
                </a:lnTo>
                <a:lnTo>
                  <a:pt x="68" y="513"/>
                </a:lnTo>
                <a:lnTo>
                  <a:pt x="56" y="498"/>
                </a:lnTo>
                <a:lnTo>
                  <a:pt x="94" y="440"/>
                </a:lnTo>
                <a:lnTo>
                  <a:pt x="89" y="429"/>
                </a:lnTo>
                <a:lnTo>
                  <a:pt x="84" y="418"/>
                </a:lnTo>
                <a:lnTo>
                  <a:pt x="79" y="407"/>
                </a:lnTo>
                <a:lnTo>
                  <a:pt x="75" y="395"/>
                </a:lnTo>
                <a:lnTo>
                  <a:pt x="5" y="380"/>
                </a:lnTo>
                <a:lnTo>
                  <a:pt x="2" y="362"/>
                </a:lnTo>
                <a:lnTo>
                  <a:pt x="0" y="343"/>
                </a:lnTo>
                <a:lnTo>
                  <a:pt x="64" y="311"/>
                </a:lnTo>
                <a:lnTo>
                  <a:pt x="65" y="298"/>
                </a:lnTo>
                <a:lnTo>
                  <a:pt x="66" y="286"/>
                </a:lnTo>
                <a:lnTo>
                  <a:pt x="68" y="274"/>
                </a:lnTo>
                <a:lnTo>
                  <a:pt x="70" y="262"/>
                </a:lnTo>
                <a:lnTo>
                  <a:pt x="16" y="213"/>
                </a:lnTo>
                <a:lnTo>
                  <a:pt x="23" y="197"/>
                </a:lnTo>
                <a:lnTo>
                  <a:pt x="30" y="181"/>
                </a:lnTo>
                <a:lnTo>
                  <a:pt x="102" y="184"/>
                </a:lnTo>
                <a:lnTo>
                  <a:pt x="109" y="174"/>
                </a:lnTo>
                <a:lnTo>
                  <a:pt x="116" y="164"/>
                </a:lnTo>
                <a:lnTo>
                  <a:pt x="124" y="154"/>
                </a:lnTo>
                <a:lnTo>
                  <a:pt x="132" y="144"/>
                </a:lnTo>
                <a:lnTo>
                  <a:pt x="111" y="75"/>
                </a:lnTo>
                <a:lnTo>
                  <a:pt x="124" y="64"/>
                </a:lnTo>
                <a:lnTo>
                  <a:pt x="138" y="54"/>
                </a:lnTo>
                <a:lnTo>
                  <a:pt x="200" y="93"/>
                </a:lnTo>
                <a:lnTo>
                  <a:pt x="211" y="87"/>
                </a:lnTo>
                <a:lnTo>
                  <a:pt x="222" y="82"/>
                </a:lnTo>
                <a:lnTo>
                  <a:pt x="234" y="78"/>
                </a:lnTo>
                <a:lnTo>
                  <a:pt x="246" y="74"/>
                </a:lnTo>
                <a:lnTo>
                  <a:pt x="261" y="4"/>
                </a:lnTo>
                <a:lnTo>
                  <a:pt x="270" y="3"/>
                </a:lnTo>
                <a:lnTo>
                  <a:pt x="279" y="1"/>
                </a:lnTo>
                <a:lnTo>
                  <a:pt x="296" y="0"/>
                </a:lnTo>
                <a:lnTo>
                  <a:pt x="330" y="63"/>
                </a:lnTo>
                <a:lnTo>
                  <a:pt x="343" y="64"/>
                </a:lnTo>
                <a:lnTo>
                  <a:pt x="355" y="65"/>
                </a:lnTo>
                <a:lnTo>
                  <a:pt x="367" y="67"/>
                </a:lnTo>
                <a:lnTo>
                  <a:pt x="379" y="69"/>
                </a:lnTo>
                <a:lnTo>
                  <a:pt x="426" y="18"/>
                </a:lnTo>
                <a:lnTo>
                  <a:pt x="435" y="21"/>
                </a:lnTo>
                <a:lnTo>
                  <a:pt x="444" y="25"/>
                </a:lnTo>
                <a:lnTo>
                  <a:pt x="461" y="32"/>
                </a:lnTo>
                <a:lnTo>
                  <a:pt x="458" y="102"/>
                </a:lnTo>
                <a:lnTo>
                  <a:pt x="468" y="109"/>
                </a:lnTo>
                <a:lnTo>
                  <a:pt x="478" y="116"/>
                </a:lnTo>
                <a:lnTo>
                  <a:pt x="487" y="124"/>
                </a:lnTo>
                <a:lnTo>
                  <a:pt x="496" y="132"/>
                </a:lnTo>
                <a:lnTo>
                  <a:pt x="561" y="111"/>
                </a:lnTo>
                <a:lnTo>
                  <a:pt x="574" y="126"/>
                </a:lnTo>
                <a:lnTo>
                  <a:pt x="579" y="134"/>
                </a:lnTo>
                <a:lnTo>
                  <a:pt x="585" y="142"/>
                </a:lnTo>
                <a:lnTo>
                  <a:pt x="547" y="200"/>
                </a:lnTo>
                <a:lnTo>
                  <a:pt x="550" y="205"/>
                </a:lnTo>
                <a:lnTo>
                  <a:pt x="553" y="211"/>
                </a:lnTo>
                <a:lnTo>
                  <a:pt x="558" y="222"/>
                </a:lnTo>
                <a:lnTo>
                  <a:pt x="562" y="233"/>
                </a:lnTo>
                <a:lnTo>
                  <a:pt x="567" y="245"/>
                </a:lnTo>
                <a:lnTo>
                  <a:pt x="631" y="259"/>
                </a:lnTo>
                <a:lnTo>
                  <a:pt x="634" y="278"/>
                </a:lnTo>
                <a:lnTo>
                  <a:pt x="636" y="298"/>
                </a:lnTo>
                <a:lnTo>
                  <a:pt x="577" y="329"/>
                </a:lnTo>
                <a:lnTo>
                  <a:pt x="577" y="341"/>
                </a:lnTo>
                <a:lnTo>
                  <a:pt x="575" y="354"/>
                </a:lnTo>
                <a:lnTo>
                  <a:pt x="574" y="365"/>
                </a:lnTo>
                <a:lnTo>
                  <a:pt x="571" y="377"/>
                </a:lnTo>
                <a:lnTo>
                  <a:pt x="619" y="421"/>
                </a:lnTo>
                <a:lnTo>
                  <a:pt x="612" y="440"/>
                </a:lnTo>
                <a:lnTo>
                  <a:pt x="603" y="458"/>
                </a:lnTo>
                <a:lnTo>
                  <a:pt x="537" y="456"/>
                </a:lnTo>
                <a:lnTo>
                  <a:pt x="531" y="465"/>
                </a:lnTo>
                <a:lnTo>
                  <a:pt x="524" y="475"/>
                </a:lnTo>
                <a:lnTo>
                  <a:pt x="516" y="484"/>
                </a:lnTo>
                <a:lnTo>
                  <a:pt x="509" y="493"/>
                </a:lnTo>
                <a:lnTo>
                  <a:pt x="528" y="555"/>
                </a:lnTo>
                <a:lnTo>
                  <a:pt x="512" y="569"/>
                </a:lnTo>
                <a:lnTo>
                  <a:pt x="504" y="575"/>
                </a:lnTo>
                <a:lnTo>
                  <a:pt x="495" y="58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3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defTabSz="685800"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34" y="942975"/>
            <a:ext cx="6909416" cy="4957763"/>
          </a:xfrm>
          <a:prstGeom prst="rect">
            <a:avLst/>
          </a:prstGeom>
        </p:spPr>
      </p:pic>
      <p:sp>
        <p:nvSpPr>
          <p:cNvPr id="15" name="Freeform 3"/>
          <p:cNvSpPr>
            <a:spLocks noEditPoints="1"/>
          </p:cNvSpPr>
          <p:nvPr/>
        </p:nvSpPr>
        <p:spPr bwMode="auto">
          <a:xfrm rot="21348122">
            <a:off x="4894443" y="1751431"/>
            <a:ext cx="932465" cy="929612"/>
          </a:xfrm>
          <a:custGeom>
            <a:avLst/>
            <a:gdLst>
              <a:gd name="T0" fmla="*/ 137 w 636"/>
              <a:gd name="T1" fmla="*/ 344 h 633"/>
              <a:gd name="T2" fmla="*/ 146 w 636"/>
              <a:gd name="T3" fmla="*/ 379 h 633"/>
              <a:gd name="T4" fmla="*/ 157 w 636"/>
              <a:gd name="T5" fmla="*/ 404 h 633"/>
              <a:gd name="T6" fmla="*/ 177 w 636"/>
              <a:gd name="T7" fmla="*/ 432 h 633"/>
              <a:gd name="T8" fmla="*/ 202 w 636"/>
              <a:gd name="T9" fmla="*/ 457 h 633"/>
              <a:gd name="T10" fmla="*/ 231 w 636"/>
              <a:gd name="T11" fmla="*/ 477 h 633"/>
              <a:gd name="T12" fmla="*/ 272 w 636"/>
              <a:gd name="T13" fmla="*/ 493 h 633"/>
              <a:gd name="T14" fmla="*/ 308 w 636"/>
              <a:gd name="T15" fmla="*/ 498 h 633"/>
              <a:gd name="T16" fmla="*/ 346 w 636"/>
              <a:gd name="T17" fmla="*/ 496 h 633"/>
              <a:gd name="T18" fmla="*/ 381 w 636"/>
              <a:gd name="T19" fmla="*/ 487 h 633"/>
              <a:gd name="T20" fmla="*/ 405 w 636"/>
              <a:gd name="T21" fmla="*/ 477 h 633"/>
              <a:gd name="T22" fmla="*/ 434 w 636"/>
              <a:gd name="T23" fmla="*/ 457 h 633"/>
              <a:gd name="T24" fmla="*/ 460 w 636"/>
              <a:gd name="T25" fmla="*/ 432 h 633"/>
              <a:gd name="T26" fmla="*/ 479 w 636"/>
              <a:gd name="T27" fmla="*/ 404 h 633"/>
              <a:gd name="T28" fmla="*/ 495 w 636"/>
              <a:gd name="T29" fmla="*/ 362 h 633"/>
              <a:gd name="T30" fmla="*/ 501 w 636"/>
              <a:gd name="T31" fmla="*/ 325 h 633"/>
              <a:gd name="T32" fmla="*/ 499 w 636"/>
              <a:gd name="T33" fmla="*/ 288 h 633"/>
              <a:gd name="T34" fmla="*/ 490 w 636"/>
              <a:gd name="T35" fmla="*/ 254 h 633"/>
              <a:gd name="T36" fmla="*/ 479 w 636"/>
              <a:gd name="T37" fmla="*/ 230 h 633"/>
              <a:gd name="T38" fmla="*/ 460 w 636"/>
              <a:gd name="T39" fmla="*/ 201 h 633"/>
              <a:gd name="T40" fmla="*/ 434 w 636"/>
              <a:gd name="T41" fmla="*/ 176 h 633"/>
              <a:gd name="T42" fmla="*/ 405 w 636"/>
              <a:gd name="T43" fmla="*/ 157 h 633"/>
              <a:gd name="T44" fmla="*/ 364 w 636"/>
              <a:gd name="T45" fmla="*/ 139 h 633"/>
              <a:gd name="T46" fmla="*/ 328 w 636"/>
              <a:gd name="T47" fmla="*/ 134 h 633"/>
              <a:gd name="T48" fmla="*/ 290 w 636"/>
              <a:gd name="T49" fmla="*/ 136 h 633"/>
              <a:gd name="T50" fmla="*/ 255 w 636"/>
              <a:gd name="T51" fmla="*/ 145 h 633"/>
              <a:gd name="T52" fmla="*/ 231 w 636"/>
              <a:gd name="T53" fmla="*/ 157 h 633"/>
              <a:gd name="T54" fmla="*/ 202 w 636"/>
              <a:gd name="T55" fmla="*/ 176 h 633"/>
              <a:gd name="T56" fmla="*/ 177 w 636"/>
              <a:gd name="T57" fmla="*/ 201 h 633"/>
              <a:gd name="T58" fmla="*/ 157 w 636"/>
              <a:gd name="T59" fmla="*/ 230 h 633"/>
              <a:gd name="T60" fmla="*/ 141 w 636"/>
              <a:gd name="T61" fmla="*/ 271 h 633"/>
              <a:gd name="T62" fmla="*/ 135 w 636"/>
              <a:gd name="T63" fmla="*/ 307 h 633"/>
              <a:gd name="T64" fmla="*/ 429 w 636"/>
              <a:gd name="T65" fmla="*/ 551 h 633"/>
              <a:gd name="T66" fmla="*/ 382 w 636"/>
              <a:gd name="T67" fmla="*/ 628 h 633"/>
              <a:gd name="T68" fmla="*/ 299 w 636"/>
              <a:gd name="T69" fmla="*/ 575 h 633"/>
              <a:gd name="T70" fmla="*/ 219 w 636"/>
              <a:gd name="T71" fmla="*/ 618 h 633"/>
              <a:gd name="T72" fmla="*/ 184 w 636"/>
              <a:gd name="T73" fmla="*/ 536 h 633"/>
              <a:gd name="T74" fmla="*/ 146 w 636"/>
              <a:gd name="T75" fmla="*/ 507 h 633"/>
              <a:gd name="T76" fmla="*/ 94 w 636"/>
              <a:gd name="T77" fmla="*/ 440 h 633"/>
              <a:gd name="T78" fmla="*/ 75 w 636"/>
              <a:gd name="T79" fmla="*/ 395 h 633"/>
              <a:gd name="T80" fmla="*/ 64 w 636"/>
              <a:gd name="T81" fmla="*/ 311 h 633"/>
              <a:gd name="T82" fmla="*/ 70 w 636"/>
              <a:gd name="T83" fmla="*/ 262 h 633"/>
              <a:gd name="T84" fmla="*/ 102 w 636"/>
              <a:gd name="T85" fmla="*/ 184 h 633"/>
              <a:gd name="T86" fmla="*/ 132 w 636"/>
              <a:gd name="T87" fmla="*/ 144 h 633"/>
              <a:gd name="T88" fmla="*/ 200 w 636"/>
              <a:gd name="T89" fmla="*/ 93 h 633"/>
              <a:gd name="T90" fmla="*/ 246 w 636"/>
              <a:gd name="T91" fmla="*/ 74 h 633"/>
              <a:gd name="T92" fmla="*/ 296 w 636"/>
              <a:gd name="T93" fmla="*/ 0 h 633"/>
              <a:gd name="T94" fmla="*/ 367 w 636"/>
              <a:gd name="T95" fmla="*/ 67 h 633"/>
              <a:gd name="T96" fmla="*/ 444 w 636"/>
              <a:gd name="T97" fmla="*/ 25 h 633"/>
              <a:gd name="T98" fmla="*/ 478 w 636"/>
              <a:gd name="T99" fmla="*/ 116 h 633"/>
              <a:gd name="T100" fmla="*/ 574 w 636"/>
              <a:gd name="T101" fmla="*/ 126 h 633"/>
              <a:gd name="T102" fmla="*/ 550 w 636"/>
              <a:gd name="T103" fmla="*/ 205 h 633"/>
              <a:gd name="T104" fmla="*/ 567 w 636"/>
              <a:gd name="T105" fmla="*/ 245 h 633"/>
              <a:gd name="T106" fmla="*/ 577 w 636"/>
              <a:gd name="T107" fmla="*/ 329 h 633"/>
              <a:gd name="T108" fmla="*/ 571 w 636"/>
              <a:gd name="T109" fmla="*/ 377 h 633"/>
              <a:gd name="T110" fmla="*/ 537 w 636"/>
              <a:gd name="T111" fmla="*/ 456 h 633"/>
              <a:gd name="T112" fmla="*/ 509 w 636"/>
              <a:gd name="T113" fmla="*/ 493 h 633"/>
              <a:gd name="T114" fmla="*/ 495 w 636"/>
              <a:gd name="T115" fmla="*/ 581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6" h="633">
                <a:moveTo>
                  <a:pt x="135" y="316"/>
                </a:moveTo>
                <a:lnTo>
                  <a:pt x="135" y="325"/>
                </a:lnTo>
                <a:lnTo>
                  <a:pt x="136" y="335"/>
                </a:lnTo>
                <a:lnTo>
                  <a:pt x="137" y="344"/>
                </a:lnTo>
                <a:lnTo>
                  <a:pt x="139" y="354"/>
                </a:lnTo>
                <a:lnTo>
                  <a:pt x="141" y="362"/>
                </a:lnTo>
                <a:lnTo>
                  <a:pt x="143" y="371"/>
                </a:lnTo>
                <a:lnTo>
                  <a:pt x="146" y="379"/>
                </a:lnTo>
                <a:lnTo>
                  <a:pt x="149" y="388"/>
                </a:lnTo>
                <a:lnTo>
                  <a:pt x="151" y="392"/>
                </a:lnTo>
                <a:lnTo>
                  <a:pt x="153" y="396"/>
                </a:lnTo>
                <a:lnTo>
                  <a:pt x="157" y="404"/>
                </a:lnTo>
                <a:lnTo>
                  <a:pt x="161" y="411"/>
                </a:lnTo>
                <a:lnTo>
                  <a:pt x="166" y="419"/>
                </a:lnTo>
                <a:lnTo>
                  <a:pt x="171" y="426"/>
                </a:lnTo>
                <a:lnTo>
                  <a:pt x="177" y="432"/>
                </a:lnTo>
                <a:lnTo>
                  <a:pt x="182" y="439"/>
                </a:lnTo>
                <a:lnTo>
                  <a:pt x="189" y="445"/>
                </a:lnTo>
                <a:lnTo>
                  <a:pt x="196" y="451"/>
                </a:lnTo>
                <a:lnTo>
                  <a:pt x="202" y="457"/>
                </a:lnTo>
                <a:lnTo>
                  <a:pt x="209" y="462"/>
                </a:lnTo>
                <a:lnTo>
                  <a:pt x="216" y="468"/>
                </a:lnTo>
                <a:lnTo>
                  <a:pt x="223" y="472"/>
                </a:lnTo>
                <a:lnTo>
                  <a:pt x="231" y="477"/>
                </a:lnTo>
                <a:lnTo>
                  <a:pt x="247" y="484"/>
                </a:lnTo>
                <a:lnTo>
                  <a:pt x="255" y="487"/>
                </a:lnTo>
                <a:lnTo>
                  <a:pt x="264" y="490"/>
                </a:lnTo>
                <a:lnTo>
                  <a:pt x="272" y="493"/>
                </a:lnTo>
                <a:lnTo>
                  <a:pt x="281" y="495"/>
                </a:lnTo>
                <a:lnTo>
                  <a:pt x="290" y="496"/>
                </a:lnTo>
                <a:lnTo>
                  <a:pt x="299" y="498"/>
                </a:lnTo>
                <a:lnTo>
                  <a:pt x="308" y="498"/>
                </a:lnTo>
                <a:lnTo>
                  <a:pt x="319" y="499"/>
                </a:lnTo>
                <a:lnTo>
                  <a:pt x="328" y="498"/>
                </a:lnTo>
                <a:lnTo>
                  <a:pt x="337" y="498"/>
                </a:lnTo>
                <a:lnTo>
                  <a:pt x="346" y="496"/>
                </a:lnTo>
                <a:lnTo>
                  <a:pt x="355" y="495"/>
                </a:lnTo>
                <a:lnTo>
                  <a:pt x="364" y="493"/>
                </a:lnTo>
                <a:lnTo>
                  <a:pt x="372" y="490"/>
                </a:lnTo>
                <a:lnTo>
                  <a:pt x="381" y="487"/>
                </a:lnTo>
                <a:lnTo>
                  <a:pt x="389" y="484"/>
                </a:lnTo>
                <a:lnTo>
                  <a:pt x="393" y="482"/>
                </a:lnTo>
                <a:lnTo>
                  <a:pt x="397" y="481"/>
                </a:lnTo>
                <a:lnTo>
                  <a:pt x="405" y="477"/>
                </a:lnTo>
                <a:lnTo>
                  <a:pt x="413" y="472"/>
                </a:lnTo>
                <a:lnTo>
                  <a:pt x="420" y="468"/>
                </a:lnTo>
                <a:lnTo>
                  <a:pt x="427" y="462"/>
                </a:lnTo>
                <a:lnTo>
                  <a:pt x="434" y="457"/>
                </a:lnTo>
                <a:lnTo>
                  <a:pt x="442" y="451"/>
                </a:lnTo>
                <a:lnTo>
                  <a:pt x="448" y="445"/>
                </a:lnTo>
                <a:lnTo>
                  <a:pt x="454" y="439"/>
                </a:lnTo>
                <a:lnTo>
                  <a:pt x="460" y="432"/>
                </a:lnTo>
                <a:lnTo>
                  <a:pt x="465" y="426"/>
                </a:lnTo>
                <a:lnTo>
                  <a:pt x="470" y="419"/>
                </a:lnTo>
                <a:lnTo>
                  <a:pt x="475" y="411"/>
                </a:lnTo>
                <a:lnTo>
                  <a:pt x="479" y="404"/>
                </a:lnTo>
                <a:lnTo>
                  <a:pt x="487" y="388"/>
                </a:lnTo>
                <a:lnTo>
                  <a:pt x="490" y="379"/>
                </a:lnTo>
                <a:lnTo>
                  <a:pt x="493" y="371"/>
                </a:lnTo>
                <a:lnTo>
                  <a:pt x="495" y="362"/>
                </a:lnTo>
                <a:lnTo>
                  <a:pt x="497" y="354"/>
                </a:lnTo>
                <a:lnTo>
                  <a:pt x="499" y="344"/>
                </a:lnTo>
                <a:lnTo>
                  <a:pt x="500" y="335"/>
                </a:lnTo>
                <a:lnTo>
                  <a:pt x="501" y="325"/>
                </a:lnTo>
                <a:lnTo>
                  <a:pt x="501" y="316"/>
                </a:lnTo>
                <a:lnTo>
                  <a:pt x="501" y="307"/>
                </a:lnTo>
                <a:lnTo>
                  <a:pt x="500" y="298"/>
                </a:lnTo>
                <a:lnTo>
                  <a:pt x="499" y="288"/>
                </a:lnTo>
                <a:lnTo>
                  <a:pt x="497" y="279"/>
                </a:lnTo>
                <a:lnTo>
                  <a:pt x="495" y="271"/>
                </a:lnTo>
                <a:lnTo>
                  <a:pt x="493" y="262"/>
                </a:lnTo>
                <a:lnTo>
                  <a:pt x="490" y="254"/>
                </a:lnTo>
                <a:lnTo>
                  <a:pt x="487" y="245"/>
                </a:lnTo>
                <a:lnTo>
                  <a:pt x="485" y="241"/>
                </a:lnTo>
                <a:lnTo>
                  <a:pt x="483" y="237"/>
                </a:lnTo>
                <a:lnTo>
                  <a:pt x="479" y="230"/>
                </a:lnTo>
                <a:lnTo>
                  <a:pt x="475" y="222"/>
                </a:lnTo>
                <a:lnTo>
                  <a:pt x="470" y="215"/>
                </a:lnTo>
                <a:lnTo>
                  <a:pt x="465" y="207"/>
                </a:lnTo>
                <a:lnTo>
                  <a:pt x="460" y="201"/>
                </a:lnTo>
                <a:lnTo>
                  <a:pt x="454" y="194"/>
                </a:lnTo>
                <a:lnTo>
                  <a:pt x="448" y="188"/>
                </a:lnTo>
                <a:lnTo>
                  <a:pt x="442" y="182"/>
                </a:lnTo>
                <a:lnTo>
                  <a:pt x="434" y="176"/>
                </a:lnTo>
                <a:lnTo>
                  <a:pt x="427" y="171"/>
                </a:lnTo>
                <a:lnTo>
                  <a:pt x="420" y="166"/>
                </a:lnTo>
                <a:lnTo>
                  <a:pt x="413" y="161"/>
                </a:lnTo>
                <a:lnTo>
                  <a:pt x="405" y="157"/>
                </a:lnTo>
                <a:lnTo>
                  <a:pt x="389" y="148"/>
                </a:lnTo>
                <a:lnTo>
                  <a:pt x="381" y="145"/>
                </a:lnTo>
                <a:lnTo>
                  <a:pt x="372" y="142"/>
                </a:lnTo>
                <a:lnTo>
                  <a:pt x="364" y="139"/>
                </a:lnTo>
                <a:lnTo>
                  <a:pt x="355" y="137"/>
                </a:lnTo>
                <a:lnTo>
                  <a:pt x="346" y="136"/>
                </a:lnTo>
                <a:lnTo>
                  <a:pt x="337" y="135"/>
                </a:lnTo>
                <a:lnTo>
                  <a:pt x="328" y="134"/>
                </a:lnTo>
                <a:lnTo>
                  <a:pt x="319" y="134"/>
                </a:lnTo>
                <a:lnTo>
                  <a:pt x="308" y="134"/>
                </a:lnTo>
                <a:lnTo>
                  <a:pt x="299" y="135"/>
                </a:lnTo>
                <a:lnTo>
                  <a:pt x="290" y="136"/>
                </a:lnTo>
                <a:lnTo>
                  <a:pt x="281" y="137"/>
                </a:lnTo>
                <a:lnTo>
                  <a:pt x="272" y="139"/>
                </a:lnTo>
                <a:lnTo>
                  <a:pt x="264" y="142"/>
                </a:lnTo>
                <a:lnTo>
                  <a:pt x="255" y="145"/>
                </a:lnTo>
                <a:lnTo>
                  <a:pt x="247" y="148"/>
                </a:lnTo>
                <a:lnTo>
                  <a:pt x="243" y="150"/>
                </a:lnTo>
                <a:lnTo>
                  <a:pt x="239" y="153"/>
                </a:lnTo>
                <a:lnTo>
                  <a:pt x="231" y="157"/>
                </a:lnTo>
                <a:lnTo>
                  <a:pt x="223" y="161"/>
                </a:lnTo>
                <a:lnTo>
                  <a:pt x="216" y="166"/>
                </a:lnTo>
                <a:lnTo>
                  <a:pt x="209" y="171"/>
                </a:lnTo>
                <a:lnTo>
                  <a:pt x="202" y="176"/>
                </a:lnTo>
                <a:lnTo>
                  <a:pt x="196" y="182"/>
                </a:lnTo>
                <a:lnTo>
                  <a:pt x="189" y="188"/>
                </a:lnTo>
                <a:lnTo>
                  <a:pt x="182" y="194"/>
                </a:lnTo>
                <a:lnTo>
                  <a:pt x="177" y="201"/>
                </a:lnTo>
                <a:lnTo>
                  <a:pt x="171" y="207"/>
                </a:lnTo>
                <a:lnTo>
                  <a:pt x="166" y="215"/>
                </a:lnTo>
                <a:lnTo>
                  <a:pt x="161" y="222"/>
                </a:lnTo>
                <a:lnTo>
                  <a:pt x="157" y="230"/>
                </a:lnTo>
                <a:lnTo>
                  <a:pt x="149" y="245"/>
                </a:lnTo>
                <a:lnTo>
                  <a:pt x="146" y="254"/>
                </a:lnTo>
                <a:lnTo>
                  <a:pt x="143" y="262"/>
                </a:lnTo>
                <a:lnTo>
                  <a:pt x="141" y="271"/>
                </a:lnTo>
                <a:lnTo>
                  <a:pt x="139" y="279"/>
                </a:lnTo>
                <a:lnTo>
                  <a:pt x="137" y="288"/>
                </a:lnTo>
                <a:lnTo>
                  <a:pt x="136" y="298"/>
                </a:lnTo>
                <a:lnTo>
                  <a:pt x="135" y="307"/>
                </a:lnTo>
                <a:lnTo>
                  <a:pt x="135" y="316"/>
                </a:lnTo>
                <a:close/>
                <a:moveTo>
                  <a:pt x="495" y="581"/>
                </a:moveTo>
                <a:lnTo>
                  <a:pt x="441" y="545"/>
                </a:lnTo>
                <a:lnTo>
                  <a:pt x="429" y="551"/>
                </a:lnTo>
                <a:lnTo>
                  <a:pt x="419" y="556"/>
                </a:lnTo>
                <a:lnTo>
                  <a:pt x="408" y="560"/>
                </a:lnTo>
                <a:lnTo>
                  <a:pt x="396" y="564"/>
                </a:lnTo>
                <a:lnTo>
                  <a:pt x="382" y="628"/>
                </a:lnTo>
                <a:lnTo>
                  <a:pt x="362" y="631"/>
                </a:lnTo>
                <a:lnTo>
                  <a:pt x="342" y="633"/>
                </a:lnTo>
                <a:lnTo>
                  <a:pt x="311" y="575"/>
                </a:lnTo>
                <a:lnTo>
                  <a:pt x="299" y="575"/>
                </a:lnTo>
                <a:lnTo>
                  <a:pt x="287" y="573"/>
                </a:lnTo>
                <a:lnTo>
                  <a:pt x="275" y="572"/>
                </a:lnTo>
                <a:lnTo>
                  <a:pt x="263" y="569"/>
                </a:lnTo>
                <a:lnTo>
                  <a:pt x="219" y="618"/>
                </a:lnTo>
                <a:lnTo>
                  <a:pt x="209" y="615"/>
                </a:lnTo>
                <a:lnTo>
                  <a:pt x="200" y="612"/>
                </a:lnTo>
                <a:lnTo>
                  <a:pt x="181" y="604"/>
                </a:lnTo>
                <a:lnTo>
                  <a:pt x="184" y="536"/>
                </a:lnTo>
                <a:lnTo>
                  <a:pt x="174" y="530"/>
                </a:lnTo>
                <a:lnTo>
                  <a:pt x="164" y="522"/>
                </a:lnTo>
                <a:lnTo>
                  <a:pt x="155" y="515"/>
                </a:lnTo>
                <a:lnTo>
                  <a:pt x="146" y="507"/>
                </a:lnTo>
                <a:lnTo>
                  <a:pt x="80" y="527"/>
                </a:lnTo>
                <a:lnTo>
                  <a:pt x="68" y="513"/>
                </a:lnTo>
                <a:lnTo>
                  <a:pt x="56" y="498"/>
                </a:lnTo>
                <a:lnTo>
                  <a:pt x="94" y="440"/>
                </a:lnTo>
                <a:lnTo>
                  <a:pt x="89" y="429"/>
                </a:lnTo>
                <a:lnTo>
                  <a:pt x="84" y="418"/>
                </a:lnTo>
                <a:lnTo>
                  <a:pt x="79" y="407"/>
                </a:lnTo>
                <a:lnTo>
                  <a:pt x="75" y="395"/>
                </a:lnTo>
                <a:lnTo>
                  <a:pt x="5" y="380"/>
                </a:lnTo>
                <a:lnTo>
                  <a:pt x="2" y="362"/>
                </a:lnTo>
                <a:lnTo>
                  <a:pt x="0" y="343"/>
                </a:lnTo>
                <a:lnTo>
                  <a:pt x="64" y="311"/>
                </a:lnTo>
                <a:lnTo>
                  <a:pt x="65" y="298"/>
                </a:lnTo>
                <a:lnTo>
                  <a:pt x="66" y="286"/>
                </a:lnTo>
                <a:lnTo>
                  <a:pt x="68" y="274"/>
                </a:lnTo>
                <a:lnTo>
                  <a:pt x="70" y="262"/>
                </a:lnTo>
                <a:lnTo>
                  <a:pt x="16" y="213"/>
                </a:lnTo>
                <a:lnTo>
                  <a:pt x="23" y="197"/>
                </a:lnTo>
                <a:lnTo>
                  <a:pt x="30" y="181"/>
                </a:lnTo>
                <a:lnTo>
                  <a:pt x="102" y="184"/>
                </a:lnTo>
                <a:lnTo>
                  <a:pt x="109" y="174"/>
                </a:lnTo>
                <a:lnTo>
                  <a:pt x="116" y="164"/>
                </a:lnTo>
                <a:lnTo>
                  <a:pt x="124" y="154"/>
                </a:lnTo>
                <a:lnTo>
                  <a:pt x="132" y="144"/>
                </a:lnTo>
                <a:lnTo>
                  <a:pt x="111" y="75"/>
                </a:lnTo>
                <a:lnTo>
                  <a:pt x="124" y="64"/>
                </a:lnTo>
                <a:lnTo>
                  <a:pt x="138" y="54"/>
                </a:lnTo>
                <a:lnTo>
                  <a:pt x="200" y="93"/>
                </a:lnTo>
                <a:lnTo>
                  <a:pt x="211" y="87"/>
                </a:lnTo>
                <a:lnTo>
                  <a:pt x="222" y="82"/>
                </a:lnTo>
                <a:lnTo>
                  <a:pt x="234" y="78"/>
                </a:lnTo>
                <a:lnTo>
                  <a:pt x="246" y="74"/>
                </a:lnTo>
                <a:lnTo>
                  <a:pt x="261" y="4"/>
                </a:lnTo>
                <a:lnTo>
                  <a:pt x="270" y="3"/>
                </a:lnTo>
                <a:lnTo>
                  <a:pt x="279" y="1"/>
                </a:lnTo>
                <a:lnTo>
                  <a:pt x="296" y="0"/>
                </a:lnTo>
                <a:lnTo>
                  <a:pt x="330" y="63"/>
                </a:lnTo>
                <a:lnTo>
                  <a:pt x="343" y="64"/>
                </a:lnTo>
                <a:lnTo>
                  <a:pt x="355" y="65"/>
                </a:lnTo>
                <a:lnTo>
                  <a:pt x="367" y="67"/>
                </a:lnTo>
                <a:lnTo>
                  <a:pt x="379" y="69"/>
                </a:lnTo>
                <a:lnTo>
                  <a:pt x="426" y="18"/>
                </a:lnTo>
                <a:lnTo>
                  <a:pt x="435" y="21"/>
                </a:lnTo>
                <a:lnTo>
                  <a:pt x="444" y="25"/>
                </a:lnTo>
                <a:lnTo>
                  <a:pt x="461" y="32"/>
                </a:lnTo>
                <a:lnTo>
                  <a:pt x="458" y="102"/>
                </a:lnTo>
                <a:lnTo>
                  <a:pt x="468" y="109"/>
                </a:lnTo>
                <a:lnTo>
                  <a:pt x="478" y="116"/>
                </a:lnTo>
                <a:lnTo>
                  <a:pt x="487" y="124"/>
                </a:lnTo>
                <a:lnTo>
                  <a:pt x="496" y="132"/>
                </a:lnTo>
                <a:lnTo>
                  <a:pt x="561" y="111"/>
                </a:lnTo>
                <a:lnTo>
                  <a:pt x="574" y="126"/>
                </a:lnTo>
                <a:lnTo>
                  <a:pt x="579" y="134"/>
                </a:lnTo>
                <a:lnTo>
                  <a:pt x="585" y="142"/>
                </a:lnTo>
                <a:lnTo>
                  <a:pt x="547" y="200"/>
                </a:lnTo>
                <a:lnTo>
                  <a:pt x="550" y="205"/>
                </a:lnTo>
                <a:lnTo>
                  <a:pt x="553" y="211"/>
                </a:lnTo>
                <a:lnTo>
                  <a:pt x="558" y="222"/>
                </a:lnTo>
                <a:lnTo>
                  <a:pt x="562" y="233"/>
                </a:lnTo>
                <a:lnTo>
                  <a:pt x="567" y="245"/>
                </a:lnTo>
                <a:lnTo>
                  <a:pt x="631" y="259"/>
                </a:lnTo>
                <a:lnTo>
                  <a:pt x="634" y="278"/>
                </a:lnTo>
                <a:lnTo>
                  <a:pt x="636" y="298"/>
                </a:lnTo>
                <a:lnTo>
                  <a:pt x="577" y="329"/>
                </a:lnTo>
                <a:lnTo>
                  <a:pt x="577" y="341"/>
                </a:lnTo>
                <a:lnTo>
                  <a:pt x="575" y="354"/>
                </a:lnTo>
                <a:lnTo>
                  <a:pt x="574" y="365"/>
                </a:lnTo>
                <a:lnTo>
                  <a:pt x="571" y="377"/>
                </a:lnTo>
                <a:lnTo>
                  <a:pt x="619" y="421"/>
                </a:lnTo>
                <a:lnTo>
                  <a:pt x="612" y="440"/>
                </a:lnTo>
                <a:lnTo>
                  <a:pt x="603" y="458"/>
                </a:lnTo>
                <a:lnTo>
                  <a:pt x="537" y="456"/>
                </a:lnTo>
                <a:lnTo>
                  <a:pt x="531" y="465"/>
                </a:lnTo>
                <a:lnTo>
                  <a:pt x="524" y="475"/>
                </a:lnTo>
                <a:lnTo>
                  <a:pt x="516" y="484"/>
                </a:lnTo>
                <a:lnTo>
                  <a:pt x="509" y="493"/>
                </a:lnTo>
                <a:lnTo>
                  <a:pt x="528" y="555"/>
                </a:lnTo>
                <a:lnTo>
                  <a:pt x="512" y="569"/>
                </a:lnTo>
                <a:lnTo>
                  <a:pt x="504" y="575"/>
                </a:lnTo>
                <a:lnTo>
                  <a:pt x="495" y="58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defTabSz="685800"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4" name="Freeform 3"/>
          <p:cNvSpPr>
            <a:spLocks noEditPoints="1"/>
          </p:cNvSpPr>
          <p:nvPr/>
        </p:nvSpPr>
        <p:spPr bwMode="auto">
          <a:xfrm rot="21348122">
            <a:off x="921155" y="2898547"/>
            <a:ext cx="420725" cy="419438"/>
          </a:xfrm>
          <a:custGeom>
            <a:avLst/>
            <a:gdLst>
              <a:gd name="T0" fmla="*/ 137 w 636"/>
              <a:gd name="T1" fmla="*/ 344 h 633"/>
              <a:gd name="T2" fmla="*/ 146 w 636"/>
              <a:gd name="T3" fmla="*/ 379 h 633"/>
              <a:gd name="T4" fmla="*/ 157 w 636"/>
              <a:gd name="T5" fmla="*/ 404 h 633"/>
              <a:gd name="T6" fmla="*/ 177 w 636"/>
              <a:gd name="T7" fmla="*/ 432 h 633"/>
              <a:gd name="T8" fmla="*/ 202 w 636"/>
              <a:gd name="T9" fmla="*/ 457 h 633"/>
              <a:gd name="T10" fmla="*/ 231 w 636"/>
              <a:gd name="T11" fmla="*/ 477 h 633"/>
              <a:gd name="T12" fmla="*/ 272 w 636"/>
              <a:gd name="T13" fmla="*/ 493 h 633"/>
              <a:gd name="T14" fmla="*/ 308 w 636"/>
              <a:gd name="T15" fmla="*/ 498 h 633"/>
              <a:gd name="T16" fmla="*/ 346 w 636"/>
              <a:gd name="T17" fmla="*/ 496 h 633"/>
              <a:gd name="T18" fmla="*/ 381 w 636"/>
              <a:gd name="T19" fmla="*/ 487 h 633"/>
              <a:gd name="T20" fmla="*/ 405 w 636"/>
              <a:gd name="T21" fmla="*/ 477 h 633"/>
              <a:gd name="T22" fmla="*/ 434 w 636"/>
              <a:gd name="T23" fmla="*/ 457 h 633"/>
              <a:gd name="T24" fmla="*/ 460 w 636"/>
              <a:gd name="T25" fmla="*/ 432 h 633"/>
              <a:gd name="T26" fmla="*/ 479 w 636"/>
              <a:gd name="T27" fmla="*/ 404 h 633"/>
              <a:gd name="T28" fmla="*/ 495 w 636"/>
              <a:gd name="T29" fmla="*/ 362 h 633"/>
              <a:gd name="T30" fmla="*/ 501 w 636"/>
              <a:gd name="T31" fmla="*/ 325 h 633"/>
              <a:gd name="T32" fmla="*/ 499 w 636"/>
              <a:gd name="T33" fmla="*/ 288 h 633"/>
              <a:gd name="T34" fmla="*/ 490 w 636"/>
              <a:gd name="T35" fmla="*/ 254 h 633"/>
              <a:gd name="T36" fmla="*/ 479 w 636"/>
              <a:gd name="T37" fmla="*/ 230 h 633"/>
              <a:gd name="T38" fmla="*/ 460 w 636"/>
              <a:gd name="T39" fmla="*/ 201 h 633"/>
              <a:gd name="T40" fmla="*/ 434 w 636"/>
              <a:gd name="T41" fmla="*/ 176 h 633"/>
              <a:gd name="T42" fmla="*/ 405 w 636"/>
              <a:gd name="T43" fmla="*/ 157 h 633"/>
              <a:gd name="T44" fmla="*/ 364 w 636"/>
              <a:gd name="T45" fmla="*/ 139 h 633"/>
              <a:gd name="T46" fmla="*/ 328 w 636"/>
              <a:gd name="T47" fmla="*/ 134 h 633"/>
              <a:gd name="T48" fmla="*/ 290 w 636"/>
              <a:gd name="T49" fmla="*/ 136 h 633"/>
              <a:gd name="T50" fmla="*/ 255 w 636"/>
              <a:gd name="T51" fmla="*/ 145 h 633"/>
              <a:gd name="T52" fmla="*/ 231 w 636"/>
              <a:gd name="T53" fmla="*/ 157 h 633"/>
              <a:gd name="T54" fmla="*/ 202 w 636"/>
              <a:gd name="T55" fmla="*/ 176 h 633"/>
              <a:gd name="T56" fmla="*/ 177 w 636"/>
              <a:gd name="T57" fmla="*/ 201 h 633"/>
              <a:gd name="T58" fmla="*/ 157 w 636"/>
              <a:gd name="T59" fmla="*/ 230 h 633"/>
              <a:gd name="T60" fmla="*/ 141 w 636"/>
              <a:gd name="T61" fmla="*/ 271 h 633"/>
              <a:gd name="T62" fmla="*/ 135 w 636"/>
              <a:gd name="T63" fmla="*/ 307 h 633"/>
              <a:gd name="T64" fmla="*/ 429 w 636"/>
              <a:gd name="T65" fmla="*/ 551 h 633"/>
              <a:gd name="T66" fmla="*/ 382 w 636"/>
              <a:gd name="T67" fmla="*/ 628 h 633"/>
              <a:gd name="T68" fmla="*/ 299 w 636"/>
              <a:gd name="T69" fmla="*/ 575 h 633"/>
              <a:gd name="T70" fmla="*/ 219 w 636"/>
              <a:gd name="T71" fmla="*/ 618 h 633"/>
              <a:gd name="T72" fmla="*/ 184 w 636"/>
              <a:gd name="T73" fmla="*/ 536 h 633"/>
              <a:gd name="T74" fmla="*/ 146 w 636"/>
              <a:gd name="T75" fmla="*/ 507 h 633"/>
              <a:gd name="T76" fmla="*/ 94 w 636"/>
              <a:gd name="T77" fmla="*/ 440 h 633"/>
              <a:gd name="T78" fmla="*/ 75 w 636"/>
              <a:gd name="T79" fmla="*/ 395 h 633"/>
              <a:gd name="T80" fmla="*/ 64 w 636"/>
              <a:gd name="T81" fmla="*/ 311 h 633"/>
              <a:gd name="T82" fmla="*/ 70 w 636"/>
              <a:gd name="T83" fmla="*/ 262 h 633"/>
              <a:gd name="T84" fmla="*/ 102 w 636"/>
              <a:gd name="T85" fmla="*/ 184 h 633"/>
              <a:gd name="T86" fmla="*/ 132 w 636"/>
              <a:gd name="T87" fmla="*/ 144 h 633"/>
              <a:gd name="T88" fmla="*/ 200 w 636"/>
              <a:gd name="T89" fmla="*/ 93 h 633"/>
              <a:gd name="T90" fmla="*/ 246 w 636"/>
              <a:gd name="T91" fmla="*/ 74 h 633"/>
              <a:gd name="T92" fmla="*/ 296 w 636"/>
              <a:gd name="T93" fmla="*/ 0 h 633"/>
              <a:gd name="T94" fmla="*/ 367 w 636"/>
              <a:gd name="T95" fmla="*/ 67 h 633"/>
              <a:gd name="T96" fmla="*/ 444 w 636"/>
              <a:gd name="T97" fmla="*/ 25 h 633"/>
              <a:gd name="T98" fmla="*/ 478 w 636"/>
              <a:gd name="T99" fmla="*/ 116 h 633"/>
              <a:gd name="T100" fmla="*/ 574 w 636"/>
              <a:gd name="T101" fmla="*/ 126 h 633"/>
              <a:gd name="T102" fmla="*/ 550 w 636"/>
              <a:gd name="T103" fmla="*/ 205 h 633"/>
              <a:gd name="T104" fmla="*/ 567 w 636"/>
              <a:gd name="T105" fmla="*/ 245 h 633"/>
              <a:gd name="T106" fmla="*/ 577 w 636"/>
              <a:gd name="T107" fmla="*/ 329 h 633"/>
              <a:gd name="T108" fmla="*/ 571 w 636"/>
              <a:gd name="T109" fmla="*/ 377 h 633"/>
              <a:gd name="T110" fmla="*/ 537 w 636"/>
              <a:gd name="T111" fmla="*/ 456 h 633"/>
              <a:gd name="T112" fmla="*/ 509 w 636"/>
              <a:gd name="T113" fmla="*/ 493 h 633"/>
              <a:gd name="T114" fmla="*/ 495 w 636"/>
              <a:gd name="T115" fmla="*/ 581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6" h="633">
                <a:moveTo>
                  <a:pt x="135" y="316"/>
                </a:moveTo>
                <a:lnTo>
                  <a:pt x="135" y="325"/>
                </a:lnTo>
                <a:lnTo>
                  <a:pt x="136" y="335"/>
                </a:lnTo>
                <a:lnTo>
                  <a:pt x="137" y="344"/>
                </a:lnTo>
                <a:lnTo>
                  <a:pt x="139" y="354"/>
                </a:lnTo>
                <a:lnTo>
                  <a:pt x="141" y="362"/>
                </a:lnTo>
                <a:lnTo>
                  <a:pt x="143" y="371"/>
                </a:lnTo>
                <a:lnTo>
                  <a:pt x="146" y="379"/>
                </a:lnTo>
                <a:lnTo>
                  <a:pt x="149" y="388"/>
                </a:lnTo>
                <a:lnTo>
                  <a:pt x="151" y="392"/>
                </a:lnTo>
                <a:lnTo>
                  <a:pt x="153" y="396"/>
                </a:lnTo>
                <a:lnTo>
                  <a:pt x="157" y="404"/>
                </a:lnTo>
                <a:lnTo>
                  <a:pt x="161" y="411"/>
                </a:lnTo>
                <a:lnTo>
                  <a:pt x="166" y="419"/>
                </a:lnTo>
                <a:lnTo>
                  <a:pt x="171" y="426"/>
                </a:lnTo>
                <a:lnTo>
                  <a:pt x="177" y="432"/>
                </a:lnTo>
                <a:lnTo>
                  <a:pt x="182" y="439"/>
                </a:lnTo>
                <a:lnTo>
                  <a:pt x="189" y="445"/>
                </a:lnTo>
                <a:lnTo>
                  <a:pt x="196" y="451"/>
                </a:lnTo>
                <a:lnTo>
                  <a:pt x="202" y="457"/>
                </a:lnTo>
                <a:lnTo>
                  <a:pt x="209" y="462"/>
                </a:lnTo>
                <a:lnTo>
                  <a:pt x="216" y="468"/>
                </a:lnTo>
                <a:lnTo>
                  <a:pt x="223" y="472"/>
                </a:lnTo>
                <a:lnTo>
                  <a:pt x="231" y="477"/>
                </a:lnTo>
                <a:lnTo>
                  <a:pt x="247" y="484"/>
                </a:lnTo>
                <a:lnTo>
                  <a:pt x="255" y="487"/>
                </a:lnTo>
                <a:lnTo>
                  <a:pt x="264" y="490"/>
                </a:lnTo>
                <a:lnTo>
                  <a:pt x="272" y="493"/>
                </a:lnTo>
                <a:lnTo>
                  <a:pt x="281" y="495"/>
                </a:lnTo>
                <a:lnTo>
                  <a:pt x="290" y="496"/>
                </a:lnTo>
                <a:lnTo>
                  <a:pt x="299" y="498"/>
                </a:lnTo>
                <a:lnTo>
                  <a:pt x="308" y="498"/>
                </a:lnTo>
                <a:lnTo>
                  <a:pt x="319" y="499"/>
                </a:lnTo>
                <a:lnTo>
                  <a:pt x="328" y="498"/>
                </a:lnTo>
                <a:lnTo>
                  <a:pt x="337" y="498"/>
                </a:lnTo>
                <a:lnTo>
                  <a:pt x="346" y="496"/>
                </a:lnTo>
                <a:lnTo>
                  <a:pt x="355" y="495"/>
                </a:lnTo>
                <a:lnTo>
                  <a:pt x="364" y="493"/>
                </a:lnTo>
                <a:lnTo>
                  <a:pt x="372" y="490"/>
                </a:lnTo>
                <a:lnTo>
                  <a:pt x="381" y="487"/>
                </a:lnTo>
                <a:lnTo>
                  <a:pt x="389" y="484"/>
                </a:lnTo>
                <a:lnTo>
                  <a:pt x="393" y="482"/>
                </a:lnTo>
                <a:lnTo>
                  <a:pt x="397" y="481"/>
                </a:lnTo>
                <a:lnTo>
                  <a:pt x="405" y="477"/>
                </a:lnTo>
                <a:lnTo>
                  <a:pt x="413" y="472"/>
                </a:lnTo>
                <a:lnTo>
                  <a:pt x="420" y="468"/>
                </a:lnTo>
                <a:lnTo>
                  <a:pt x="427" y="462"/>
                </a:lnTo>
                <a:lnTo>
                  <a:pt x="434" y="457"/>
                </a:lnTo>
                <a:lnTo>
                  <a:pt x="442" y="451"/>
                </a:lnTo>
                <a:lnTo>
                  <a:pt x="448" y="445"/>
                </a:lnTo>
                <a:lnTo>
                  <a:pt x="454" y="439"/>
                </a:lnTo>
                <a:lnTo>
                  <a:pt x="460" y="432"/>
                </a:lnTo>
                <a:lnTo>
                  <a:pt x="465" y="426"/>
                </a:lnTo>
                <a:lnTo>
                  <a:pt x="470" y="419"/>
                </a:lnTo>
                <a:lnTo>
                  <a:pt x="475" y="411"/>
                </a:lnTo>
                <a:lnTo>
                  <a:pt x="479" y="404"/>
                </a:lnTo>
                <a:lnTo>
                  <a:pt x="487" y="388"/>
                </a:lnTo>
                <a:lnTo>
                  <a:pt x="490" y="379"/>
                </a:lnTo>
                <a:lnTo>
                  <a:pt x="493" y="371"/>
                </a:lnTo>
                <a:lnTo>
                  <a:pt x="495" y="362"/>
                </a:lnTo>
                <a:lnTo>
                  <a:pt x="497" y="354"/>
                </a:lnTo>
                <a:lnTo>
                  <a:pt x="499" y="344"/>
                </a:lnTo>
                <a:lnTo>
                  <a:pt x="500" y="335"/>
                </a:lnTo>
                <a:lnTo>
                  <a:pt x="501" y="325"/>
                </a:lnTo>
                <a:lnTo>
                  <a:pt x="501" y="316"/>
                </a:lnTo>
                <a:lnTo>
                  <a:pt x="501" y="307"/>
                </a:lnTo>
                <a:lnTo>
                  <a:pt x="500" y="298"/>
                </a:lnTo>
                <a:lnTo>
                  <a:pt x="499" y="288"/>
                </a:lnTo>
                <a:lnTo>
                  <a:pt x="497" y="279"/>
                </a:lnTo>
                <a:lnTo>
                  <a:pt x="495" y="271"/>
                </a:lnTo>
                <a:lnTo>
                  <a:pt x="493" y="262"/>
                </a:lnTo>
                <a:lnTo>
                  <a:pt x="490" y="254"/>
                </a:lnTo>
                <a:lnTo>
                  <a:pt x="487" y="245"/>
                </a:lnTo>
                <a:lnTo>
                  <a:pt x="485" y="241"/>
                </a:lnTo>
                <a:lnTo>
                  <a:pt x="483" y="237"/>
                </a:lnTo>
                <a:lnTo>
                  <a:pt x="479" y="230"/>
                </a:lnTo>
                <a:lnTo>
                  <a:pt x="475" y="222"/>
                </a:lnTo>
                <a:lnTo>
                  <a:pt x="470" y="215"/>
                </a:lnTo>
                <a:lnTo>
                  <a:pt x="465" y="207"/>
                </a:lnTo>
                <a:lnTo>
                  <a:pt x="460" y="201"/>
                </a:lnTo>
                <a:lnTo>
                  <a:pt x="454" y="194"/>
                </a:lnTo>
                <a:lnTo>
                  <a:pt x="448" y="188"/>
                </a:lnTo>
                <a:lnTo>
                  <a:pt x="442" y="182"/>
                </a:lnTo>
                <a:lnTo>
                  <a:pt x="434" y="176"/>
                </a:lnTo>
                <a:lnTo>
                  <a:pt x="427" y="171"/>
                </a:lnTo>
                <a:lnTo>
                  <a:pt x="420" y="166"/>
                </a:lnTo>
                <a:lnTo>
                  <a:pt x="413" y="161"/>
                </a:lnTo>
                <a:lnTo>
                  <a:pt x="405" y="157"/>
                </a:lnTo>
                <a:lnTo>
                  <a:pt x="389" y="148"/>
                </a:lnTo>
                <a:lnTo>
                  <a:pt x="381" y="145"/>
                </a:lnTo>
                <a:lnTo>
                  <a:pt x="372" y="142"/>
                </a:lnTo>
                <a:lnTo>
                  <a:pt x="364" y="139"/>
                </a:lnTo>
                <a:lnTo>
                  <a:pt x="355" y="137"/>
                </a:lnTo>
                <a:lnTo>
                  <a:pt x="346" y="136"/>
                </a:lnTo>
                <a:lnTo>
                  <a:pt x="337" y="135"/>
                </a:lnTo>
                <a:lnTo>
                  <a:pt x="328" y="134"/>
                </a:lnTo>
                <a:lnTo>
                  <a:pt x="319" y="134"/>
                </a:lnTo>
                <a:lnTo>
                  <a:pt x="308" y="134"/>
                </a:lnTo>
                <a:lnTo>
                  <a:pt x="299" y="135"/>
                </a:lnTo>
                <a:lnTo>
                  <a:pt x="290" y="136"/>
                </a:lnTo>
                <a:lnTo>
                  <a:pt x="281" y="137"/>
                </a:lnTo>
                <a:lnTo>
                  <a:pt x="272" y="139"/>
                </a:lnTo>
                <a:lnTo>
                  <a:pt x="264" y="142"/>
                </a:lnTo>
                <a:lnTo>
                  <a:pt x="255" y="145"/>
                </a:lnTo>
                <a:lnTo>
                  <a:pt x="247" y="148"/>
                </a:lnTo>
                <a:lnTo>
                  <a:pt x="243" y="150"/>
                </a:lnTo>
                <a:lnTo>
                  <a:pt x="239" y="153"/>
                </a:lnTo>
                <a:lnTo>
                  <a:pt x="231" y="157"/>
                </a:lnTo>
                <a:lnTo>
                  <a:pt x="223" y="161"/>
                </a:lnTo>
                <a:lnTo>
                  <a:pt x="216" y="166"/>
                </a:lnTo>
                <a:lnTo>
                  <a:pt x="209" y="171"/>
                </a:lnTo>
                <a:lnTo>
                  <a:pt x="202" y="176"/>
                </a:lnTo>
                <a:lnTo>
                  <a:pt x="196" y="182"/>
                </a:lnTo>
                <a:lnTo>
                  <a:pt x="189" y="188"/>
                </a:lnTo>
                <a:lnTo>
                  <a:pt x="182" y="194"/>
                </a:lnTo>
                <a:lnTo>
                  <a:pt x="177" y="201"/>
                </a:lnTo>
                <a:lnTo>
                  <a:pt x="171" y="207"/>
                </a:lnTo>
                <a:lnTo>
                  <a:pt x="166" y="215"/>
                </a:lnTo>
                <a:lnTo>
                  <a:pt x="161" y="222"/>
                </a:lnTo>
                <a:lnTo>
                  <a:pt x="157" y="230"/>
                </a:lnTo>
                <a:lnTo>
                  <a:pt x="149" y="245"/>
                </a:lnTo>
                <a:lnTo>
                  <a:pt x="146" y="254"/>
                </a:lnTo>
                <a:lnTo>
                  <a:pt x="143" y="262"/>
                </a:lnTo>
                <a:lnTo>
                  <a:pt x="141" y="271"/>
                </a:lnTo>
                <a:lnTo>
                  <a:pt x="139" y="279"/>
                </a:lnTo>
                <a:lnTo>
                  <a:pt x="137" y="288"/>
                </a:lnTo>
                <a:lnTo>
                  <a:pt x="136" y="298"/>
                </a:lnTo>
                <a:lnTo>
                  <a:pt x="135" y="307"/>
                </a:lnTo>
                <a:lnTo>
                  <a:pt x="135" y="316"/>
                </a:lnTo>
                <a:close/>
                <a:moveTo>
                  <a:pt x="495" y="581"/>
                </a:moveTo>
                <a:lnTo>
                  <a:pt x="441" y="545"/>
                </a:lnTo>
                <a:lnTo>
                  <a:pt x="429" y="551"/>
                </a:lnTo>
                <a:lnTo>
                  <a:pt x="419" y="556"/>
                </a:lnTo>
                <a:lnTo>
                  <a:pt x="408" y="560"/>
                </a:lnTo>
                <a:lnTo>
                  <a:pt x="396" y="564"/>
                </a:lnTo>
                <a:lnTo>
                  <a:pt x="382" y="628"/>
                </a:lnTo>
                <a:lnTo>
                  <a:pt x="362" y="631"/>
                </a:lnTo>
                <a:lnTo>
                  <a:pt x="342" y="633"/>
                </a:lnTo>
                <a:lnTo>
                  <a:pt x="311" y="575"/>
                </a:lnTo>
                <a:lnTo>
                  <a:pt x="299" y="575"/>
                </a:lnTo>
                <a:lnTo>
                  <a:pt x="287" y="573"/>
                </a:lnTo>
                <a:lnTo>
                  <a:pt x="275" y="572"/>
                </a:lnTo>
                <a:lnTo>
                  <a:pt x="263" y="569"/>
                </a:lnTo>
                <a:lnTo>
                  <a:pt x="219" y="618"/>
                </a:lnTo>
                <a:lnTo>
                  <a:pt x="209" y="615"/>
                </a:lnTo>
                <a:lnTo>
                  <a:pt x="200" y="612"/>
                </a:lnTo>
                <a:lnTo>
                  <a:pt x="181" y="604"/>
                </a:lnTo>
                <a:lnTo>
                  <a:pt x="184" y="536"/>
                </a:lnTo>
                <a:lnTo>
                  <a:pt x="174" y="530"/>
                </a:lnTo>
                <a:lnTo>
                  <a:pt x="164" y="522"/>
                </a:lnTo>
                <a:lnTo>
                  <a:pt x="155" y="515"/>
                </a:lnTo>
                <a:lnTo>
                  <a:pt x="146" y="507"/>
                </a:lnTo>
                <a:lnTo>
                  <a:pt x="80" y="527"/>
                </a:lnTo>
                <a:lnTo>
                  <a:pt x="68" y="513"/>
                </a:lnTo>
                <a:lnTo>
                  <a:pt x="56" y="498"/>
                </a:lnTo>
                <a:lnTo>
                  <a:pt x="94" y="440"/>
                </a:lnTo>
                <a:lnTo>
                  <a:pt x="89" y="429"/>
                </a:lnTo>
                <a:lnTo>
                  <a:pt x="84" y="418"/>
                </a:lnTo>
                <a:lnTo>
                  <a:pt x="79" y="407"/>
                </a:lnTo>
                <a:lnTo>
                  <a:pt x="75" y="395"/>
                </a:lnTo>
                <a:lnTo>
                  <a:pt x="5" y="380"/>
                </a:lnTo>
                <a:lnTo>
                  <a:pt x="2" y="362"/>
                </a:lnTo>
                <a:lnTo>
                  <a:pt x="0" y="343"/>
                </a:lnTo>
                <a:lnTo>
                  <a:pt x="64" y="311"/>
                </a:lnTo>
                <a:lnTo>
                  <a:pt x="65" y="298"/>
                </a:lnTo>
                <a:lnTo>
                  <a:pt x="66" y="286"/>
                </a:lnTo>
                <a:lnTo>
                  <a:pt x="68" y="274"/>
                </a:lnTo>
                <a:lnTo>
                  <a:pt x="70" y="262"/>
                </a:lnTo>
                <a:lnTo>
                  <a:pt x="16" y="213"/>
                </a:lnTo>
                <a:lnTo>
                  <a:pt x="23" y="197"/>
                </a:lnTo>
                <a:lnTo>
                  <a:pt x="30" y="181"/>
                </a:lnTo>
                <a:lnTo>
                  <a:pt x="102" y="184"/>
                </a:lnTo>
                <a:lnTo>
                  <a:pt x="109" y="174"/>
                </a:lnTo>
                <a:lnTo>
                  <a:pt x="116" y="164"/>
                </a:lnTo>
                <a:lnTo>
                  <a:pt x="124" y="154"/>
                </a:lnTo>
                <a:lnTo>
                  <a:pt x="132" y="144"/>
                </a:lnTo>
                <a:lnTo>
                  <a:pt x="111" y="75"/>
                </a:lnTo>
                <a:lnTo>
                  <a:pt x="124" y="64"/>
                </a:lnTo>
                <a:lnTo>
                  <a:pt x="138" y="54"/>
                </a:lnTo>
                <a:lnTo>
                  <a:pt x="200" y="93"/>
                </a:lnTo>
                <a:lnTo>
                  <a:pt x="211" y="87"/>
                </a:lnTo>
                <a:lnTo>
                  <a:pt x="222" y="82"/>
                </a:lnTo>
                <a:lnTo>
                  <a:pt x="234" y="78"/>
                </a:lnTo>
                <a:lnTo>
                  <a:pt x="246" y="74"/>
                </a:lnTo>
                <a:lnTo>
                  <a:pt x="261" y="4"/>
                </a:lnTo>
                <a:lnTo>
                  <a:pt x="270" y="3"/>
                </a:lnTo>
                <a:lnTo>
                  <a:pt x="279" y="1"/>
                </a:lnTo>
                <a:lnTo>
                  <a:pt x="296" y="0"/>
                </a:lnTo>
                <a:lnTo>
                  <a:pt x="330" y="63"/>
                </a:lnTo>
                <a:lnTo>
                  <a:pt x="343" y="64"/>
                </a:lnTo>
                <a:lnTo>
                  <a:pt x="355" y="65"/>
                </a:lnTo>
                <a:lnTo>
                  <a:pt x="367" y="67"/>
                </a:lnTo>
                <a:lnTo>
                  <a:pt x="379" y="69"/>
                </a:lnTo>
                <a:lnTo>
                  <a:pt x="426" y="18"/>
                </a:lnTo>
                <a:lnTo>
                  <a:pt x="435" y="21"/>
                </a:lnTo>
                <a:lnTo>
                  <a:pt x="444" y="25"/>
                </a:lnTo>
                <a:lnTo>
                  <a:pt x="461" y="32"/>
                </a:lnTo>
                <a:lnTo>
                  <a:pt x="458" y="102"/>
                </a:lnTo>
                <a:lnTo>
                  <a:pt x="468" y="109"/>
                </a:lnTo>
                <a:lnTo>
                  <a:pt x="478" y="116"/>
                </a:lnTo>
                <a:lnTo>
                  <a:pt x="487" y="124"/>
                </a:lnTo>
                <a:lnTo>
                  <a:pt x="496" y="132"/>
                </a:lnTo>
                <a:lnTo>
                  <a:pt x="561" y="111"/>
                </a:lnTo>
                <a:lnTo>
                  <a:pt x="574" y="126"/>
                </a:lnTo>
                <a:lnTo>
                  <a:pt x="579" y="134"/>
                </a:lnTo>
                <a:lnTo>
                  <a:pt x="585" y="142"/>
                </a:lnTo>
                <a:lnTo>
                  <a:pt x="547" y="200"/>
                </a:lnTo>
                <a:lnTo>
                  <a:pt x="550" y="205"/>
                </a:lnTo>
                <a:lnTo>
                  <a:pt x="553" y="211"/>
                </a:lnTo>
                <a:lnTo>
                  <a:pt x="558" y="222"/>
                </a:lnTo>
                <a:lnTo>
                  <a:pt x="562" y="233"/>
                </a:lnTo>
                <a:lnTo>
                  <a:pt x="567" y="245"/>
                </a:lnTo>
                <a:lnTo>
                  <a:pt x="631" y="259"/>
                </a:lnTo>
                <a:lnTo>
                  <a:pt x="634" y="278"/>
                </a:lnTo>
                <a:lnTo>
                  <a:pt x="636" y="298"/>
                </a:lnTo>
                <a:lnTo>
                  <a:pt x="577" y="329"/>
                </a:lnTo>
                <a:lnTo>
                  <a:pt x="577" y="341"/>
                </a:lnTo>
                <a:lnTo>
                  <a:pt x="575" y="354"/>
                </a:lnTo>
                <a:lnTo>
                  <a:pt x="574" y="365"/>
                </a:lnTo>
                <a:lnTo>
                  <a:pt x="571" y="377"/>
                </a:lnTo>
                <a:lnTo>
                  <a:pt x="619" y="421"/>
                </a:lnTo>
                <a:lnTo>
                  <a:pt x="612" y="440"/>
                </a:lnTo>
                <a:lnTo>
                  <a:pt x="603" y="458"/>
                </a:lnTo>
                <a:lnTo>
                  <a:pt x="537" y="456"/>
                </a:lnTo>
                <a:lnTo>
                  <a:pt x="531" y="465"/>
                </a:lnTo>
                <a:lnTo>
                  <a:pt x="524" y="475"/>
                </a:lnTo>
                <a:lnTo>
                  <a:pt x="516" y="484"/>
                </a:lnTo>
                <a:lnTo>
                  <a:pt x="509" y="493"/>
                </a:lnTo>
                <a:lnTo>
                  <a:pt x="528" y="555"/>
                </a:lnTo>
                <a:lnTo>
                  <a:pt x="512" y="569"/>
                </a:lnTo>
                <a:lnTo>
                  <a:pt x="504" y="575"/>
                </a:lnTo>
                <a:lnTo>
                  <a:pt x="495" y="58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defTabSz="685800"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3" name="Freeform 3"/>
          <p:cNvSpPr>
            <a:spLocks noEditPoints="1"/>
          </p:cNvSpPr>
          <p:nvPr/>
        </p:nvSpPr>
        <p:spPr bwMode="auto">
          <a:xfrm>
            <a:off x="362645" y="2543289"/>
            <a:ext cx="638870" cy="634586"/>
          </a:xfrm>
          <a:custGeom>
            <a:avLst/>
            <a:gdLst>
              <a:gd name="T0" fmla="*/ 137 w 636"/>
              <a:gd name="T1" fmla="*/ 344 h 633"/>
              <a:gd name="T2" fmla="*/ 146 w 636"/>
              <a:gd name="T3" fmla="*/ 379 h 633"/>
              <a:gd name="T4" fmla="*/ 157 w 636"/>
              <a:gd name="T5" fmla="*/ 404 h 633"/>
              <a:gd name="T6" fmla="*/ 177 w 636"/>
              <a:gd name="T7" fmla="*/ 432 h 633"/>
              <a:gd name="T8" fmla="*/ 202 w 636"/>
              <a:gd name="T9" fmla="*/ 457 h 633"/>
              <a:gd name="T10" fmla="*/ 231 w 636"/>
              <a:gd name="T11" fmla="*/ 477 h 633"/>
              <a:gd name="T12" fmla="*/ 272 w 636"/>
              <a:gd name="T13" fmla="*/ 493 h 633"/>
              <a:gd name="T14" fmla="*/ 308 w 636"/>
              <a:gd name="T15" fmla="*/ 498 h 633"/>
              <a:gd name="T16" fmla="*/ 346 w 636"/>
              <a:gd name="T17" fmla="*/ 496 h 633"/>
              <a:gd name="T18" fmla="*/ 381 w 636"/>
              <a:gd name="T19" fmla="*/ 487 h 633"/>
              <a:gd name="T20" fmla="*/ 405 w 636"/>
              <a:gd name="T21" fmla="*/ 477 h 633"/>
              <a:gd name="T22" fmla="*/ 434 w 636"/>
              <a:gd name="T23" fmla="*/ 457 h 633"/>
              <a:gd name="T24" fmla="*/ 460 w 636"/>
              <a:gd name="T25" fmla="*/ 432 h 633"/>
              <a:gd name="T26" fmla="*/ 479 w 636"/>
              <a:gd name="T27" fmla="*/ 404 h 633"/>
              <a:gd name="T28" fmla="*/ 495 w 636"/>
              <a:gd name="T29" fmla="*/ 362 h 633"/>
              <a:gd name="T30" fmla="*/ 501 w 636"/>
              <a:gd name="T31" fmla="*/ 325 h 633"/>
              <a:gd name="T32" fmla="*/ 499 w 636"/>
              <a:gd name="T33" fmla="*/ 288 h 633"/>
              <a:gd name="T34" fmla="*/ 490 w 636"/>
              <a:gd name="T35" fmla="*/ 254 h 633"/>
              <a:gd name="T36" fmla="*/ 479 w 636"/>
              <a:gd name="T37" fmla="*/ 230 h 633"/>
              <a:gd name="T38" fmla="*/ 460 w 636"/>
              <a:gd name="T39" fmla="*/ 201 h 633"/>
              <a:gd name="T40" fmla="*/ 434 w 636"/>
              <a:gd name="T41" fmla="*/ 176 h 633"/>
              <a:gd name="T42" fmla="*/ 405 w 636"/>
              <a:gd name="T43" fmla="*/ 157 h 633"/>
              <a:gd name="T44" fmla="*/ 364 w 636"/>
              <a:gd name="T45" fmla="*/ 139 h 633"/>
              <a:gd name="T46" fmla="*/ 328 w 636"/>
              <a:gd name="T47" fmla="*/ 134 h 633"/>
              <a:gd name="T48" fmla="*/ 290 w 636"/>
              <a:gd name="T49" fmla="*/ 136 h 633"/>
              <a:gd name="T50" fmla="*/ 255 w 636"/>
              <a:gd name="T51" fmla="*/ 145 h 633"/>
              <a:gd name="T52" fmla="*/ 231 w 636"/>
              <a:gd name="T53" fmla="*/ 157 h 633"/>
              <a:gd name="T54" fmla="*/ 202 w 636"/>
              <a:gd name="T55" fmla="*/ 176 h 633"/>
              <a:gd name="T56" fmla="*/ 177 w 636"/>
              <a:gd name="T57" fmla="*/ 201 h 633"/>
              <a:gd name="T58" fmla="*/ 157 w 636"/>
              <a:gd name="T59" fmla="*/ 230 h 633"/>
              <a:gd name="T60" fmla="*/ 141 w 636"/>
              <a:gd name="T61" fmla="*/ 271 h 633"/>
              <a:gd name="T62" fmla="*/ 135 w 636"/>
              <a:gd name="T63" fmla="*/ 307 h 633"/>
              <a:gd name="T64" fmla="*/ 429 w 636"/>
              <a:gd name="T65" fmla="*/ 551 h 633"/>
              <a:gd name="T66" fmla="*/ 382 w 636"/>
              <a:gd name="T67" fmla="*/ 628 h 633"/>
              <a:gd name="T68" fmla="*/ 299 w 636"/>
              <a:gd name="T69" fmla="*/ 575 h 633"/>
              <a:gd name="T70" fmla="*/ 219 w 636"/>
              <a:gd name="T71" fmla="*/ 618 h 633"/>
              <a:gd name="T72" fmla="*/ 184 w 636"/>
              <a:gd name="T73" fmla="*/ 536 h 633"/>
              <a:gd name="T74" fmla="*/ 146 w 636"/>
              <a:gd name="T75" fmla="*/ 507 h 633"/>
              <a:gd name="T76" fmla="*/ 94 w 636"/>
              <a:gd name="T77" fmla="*/ 440 h 633"/>
              <a:gd name="T78" fmla="*/ 75 w 636"/>
              <a:gd name="T79" fmla="*/ 395 h 633"/>
              <a:gd name="T80" fmla="*/ 64 w 636"/>
              <a:gd name="T81" fmla="*/ 311 h 633"/>
              <a:gd name="T82" fmla="*/ 70 w 636"/>
              <a:gd name="T83" fmla="*/ 262 h 633"/>
              <a:gd name="T84" fmla="*/ 102 w 636"/>
              <a:gd name="T85" fmla="*/ 184 h 633"/>
              <a:gd name="T86" fmla="*/ 132 w 636"/>
              <a:gd name="T87" fmla="*/ 144 h 633"/>
              <a:gd name="T88" fmla="*/ 200 w 636"/>
              <a:gd name="T89" fmla="*/ 93 h 633"/>
              <a:gd name="T90" fmla="*/ 246 w 636"/>
              <a:gd name="T91" fmla="*/ 74 h 633"/>
              <a:gd name="T92" fmla="*/ 296 w 636"/>
              <a:gd name="T93" fmla="*/ 0 h 633"/>
              <a:gd name="T94" fmla="*/ 367 w 636"/>
              <a:gd name="T95" fmla="*/ 67 h 633"/>
              <a:gd name="T96" fmla="*/ 444 w 636"/>
              <a:gd name="T97" fmla="*/ 25 h 633"/>
              <a:gd name="T98" fmla="*/ 478 w 636"/>
              <a:gd name="T99" fmla="*/ 116 h 633"/>
              <a:gd name="T100" fmla="*/ 574 w 636"/>
              <a:gd name="T101" fmla="*/ 126 h 633"/>
              <a:gd name="T102" fmla="*/ 550 w 636"/>
              <a:gd name="T103" fmla="*/ 205 h 633"/>
              <a:gd name="T104" fmla="*/ 567 w 636"/>
              <a:gd name="T105" fmla="*/ 245 h 633"/>
              <a:gd name="T106" fmla="*/ 577 w 636"/>
              <a:gd name="T107" fmla="*/ 329 h 633"/>
              <a:gd name="T108" fmla="*/ 571 w 636"/>
              <a:gd name="T109" fmla="*/ 377 h 633"/>
              <a:gd name="T110" fmla="*/ 537 w 636"/>
              <a:gd name="T111" fmla="*/ 456 h 633"/>
              <a:gd name="T112" fmla="*/ 509 w 636"/>
              <a:gd name="T113" fmla="*/ 493 h 633"/>
              <a:gd name="T114" fmla="*/ 495 w 636"/>
              <a:gd name="T115" fmla="*/ 581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6" h="633">
                <a:moveTo>
                  <a:pt x="135" y="316"/>
                </a:moveTo>
                <a:lnTo>
                  <a:pt x="135" y="325"/>
                </a:lnTo>
                <a:lnTo>
                  <a:pt x="136" y="335"/>
                </a:lnTo>
                <a:lnTo>
                  <a:pt x="137" y="344"/>
                </a:lnTo>
                <a:lnTo>
                  <a:pt x="139" y="354"/>
                </a:lnTo>
                <a:lnTo>
                  <a:pt x="141" y="362"/>
                </a:lnTo>
                <a:lnTo>
                  <a:pt x="143" y="371"/>
                </a:lnTo>
                <a:lnTo>
                  <a:pt x="146" y="379"/>
                </a:lnTo>
                <a:lnTo>
                  <a:pt x="149" y="388"/>
                </a:lnTo>
                <a:lnTo>
                  <a:pt x="151" y="392"/>
                </a:lnTo>
                <a:lnTo>
                  <a:pt x="153" y="396"/>
                </a:lnTo>
                <a:lnTo>
                  <a:pt x="157" y="404"/>
                </a:lnTo>
                <a:lnTo>
                  <a:pt x="161" y="411"/>
                </a:lnTo>
                <a:lnTo>
                  <a:pt x="166" y="419"/>
                </a:lnTo>
                <a:lnTo>
                  <a:pt x="171" y="426"/>
                </a:lnTo>
                <a:lnTo>
                  <a:pt x="177" y="432"/>
                </a:lnTo>
                <a:lnTo>
                  <a:pt x="182" y="439"/>
                </a:lnTo>
                <a:lnTo>
                  <a:pt x="189" y="445"/>
                </a:lnTo>
                <a:lnTo>
                  <a:pt x="196" y="451"/>
                </a:lnTo>
                <a:lnTo>
                  <a:pt x="202" y="457"/>
                </a:lnTo>
                <a:lnTo>
                  <a:pt x="209" y="462"/>
                </a:lnTo>
                <a:lnTo>
                  <a:pt x="216" y="468"/>
                </a:lnTo>
                <a:lnTo>
                  <a:pt x="223" y="472"/>
                </a:lnTo>
                <a:lnTo>
                  <a:pt x="231" y="477"/>
                </a:lnTo>
                <a:lnTo>
                  <a:pt x="247" y="484"/>
                </a:lnTo>
                <a:lnTo>
                  <a:pt x="255" y="487"/>
                </a:lnTo>
                <a:lnTo>
                  <a:pt x="264" y="490"/>
                </a:lnTo>
                <a:lnTo>
                  <a:pt x="272" y="493"/>
                </a:lnTo>
                <a:lnTo>
                  <a:pt x="281" y="495"/>
                </a:lnTo>
                <a:lnTo>
                  <a:pt x="290" y="496"/>
                </a:lnTo>
                <a:lnTo>
                  <a:pt x="299" y="498"/>
                </a:lnTo>
                <a:lnTo>
                  <a:pt x="308" y="498"/>
                </a:lnTo>
                <a:lnTo>
                  <a:pt x="319" y="499"/>
                </a:lnTo>
                <a:lnTo>
                  <a:pt x="328" y="498"/>
                </a:lnTo>
                <a:lnTo>
                  <a:pt x="337" y="498"/>
                </a:lnTo>
                <a:lnTo>
                  <a:pt x="346" y="496"/>
                </a:lnTo>
                <a:lnTo>
                  <a:pt x="355" y="495"/>
                </a:lnTo>
                <a:lnTo>
                  <a:pt x="364" y="493"/>
                </a:lnTo>
                <a:lnTo>
                  <a:pt x="372" y="490"/>
                </a:lnTo>
                <a:lnTo>
                  <a:pt x="381" y="487"/>
                </a:lnTo>
                <a:lnTo>
                  <a:pt x="389" y="484"/>
                </a:lnTo>
                <a:lnTo>
                  <a:pt x="393" y="482"/>
                </a:lnTo>
                <a:lnTo>
                  <a:pt x="397" y="481"/>
                </a:lnTo>
                <a:lnTo>
                  <a:pt x="405" y="477"/>
                </a:lnTo>
                <a:lnTo>
                  <a:pt x="413" y="472"/>
                </a:lnTo>
                <a:lnTo>
                  <a:pt x="420" y="468"/>
                </a:lnTo>
                <a:lnTo>
                  <a:pt x="427" y="462"/>
                </a:lnTo>
                <a:lnTo>
                  <a:pt x="434" y="457"/>
                </a:lnTo>
                <a:lnTo>
                  <a:pt x="442" y="451"/>
                </a:lnTo>
                <a:lnTo>
                  <a:pt x="448" y="445"/>
                </a:lnTo>
                <a:lnTo>
                  <a:pt x="454" y="439"/>
                </a:lnTo>
                <a:lnTo>
                  <a:pt x="460" y="432"/>
                </a:lnTo>
                <a:lnTo>
                  <a:pt x="465" y="426"/>
                </a:lnTo>
                <a:lnTo>
                  <a:pt x="470" y="419"/>
                </a:lnTo>
                <a:lnTo>
                  <a:pt x="475" y="411"/>
                </a:lnTo>
                <a:lnTo>
                  <a:pt x="479" y="404"/>
                </a:lnTo>
                <a:lnTo>
                  <a:pt x="487" y="388"/>
                </a:lnTo>
                <a:lnTo>
                  <a:pt x="490" y="379"/>
                </a:lnTo>
                <a:lnTo>
                  <a:pt x="493" y="371"/>
                </a:lnTo>
                <a:lnTo>
                  <a:pt x="495" y="362"/>
                </a:lnTo>
                <a:lnTo>
                  <a:pt x="497" y="354"/>
                </a:lnTo>
                <a:lnTo>
                  <a:pt x="499" y="344"/>
                </a:lnTo>
                <a:lnTo>
                  <a:pt x="500" y="335"/>
                </a:lnTo>
                <a:lnTo>
                  <a:pt x="501" y="325"/>
                </a:lnTo>
                <a:lnTo>
                  <a:pt x="501" y="316"/>
                </a:lnTo>
                <a:lnTo>
                  <a:pt x="501" y="307"/>
                </a:lnTo>
                <a:lnTo>
                  <a:pt x="500" y="298"/>
                </a:lnTo>
                <a:lnTo>
                  <a:pt x="499" y="288"/>
                </a:lnTo>
                <a:lnTo>
                  <a:pt x="497" y="279"/>
                </a:lnTo>
                <a:lnTo>
                  <a:pt x="495" y="271"/>
                </a:lnTo>
                <a:lnTo>
                  <a:pt x="493" y="262"/>
                </a:lnTo>
                <a:lnTo>
                  <a:pt x="490" y="254"/>
                </a:lnTo>
                <a:lnTo>
                  <a:pt x="487" y="245"/>
                </a:lnTo>
                <a:lnTo>
                  <a:pt x="485" y="241"/>
                </a:lnTo>
                <a:lnTo>
                  <a:pt x="483" y="237"/>
                </a:lnTo>
                <a:lnTo>
                  <a:pt x="479" y="230"/>
                </a:lnTo>
                <a:lnTo>
                  <a:pt x="475" y="222"/>
                </a:lnTo>
                <a:lnTo>
                  <a:pt x="470" y="215"/>
                </a:lnTo>
                <a:lnTo>
                  <a:pt x="465" y="207"/>
                </a:lnTo>
                <a:lnTo>
                  <a:pt x="460" y="201"/>
                </a:lnTo>
                <a:lnTo>
                  <a:pt x="454" y="194"/>
                </a:lnTo>
                <a:lnTo>
                  <a:pt x="448" y="188"/>
                </a:lnTo>
                <a:lnTo>
                  <a:pt x="442" y="182"/>
                </a:lnTo>
                <a:lnTo>
                  <a:pt x="434" y="176"/>
                </a:lnTo>
                <a:lnTo>
                  <a:pt x="427" y="171"/>
                </a:lnTo>
                <a:lnTo>
                  <a:pt x="420" y="166"/>
                </a:lnTo>
                <a:lnTo>
                  <a:pt x="413" y="161"/>
                </a:lnTo>
                <a:lnTo>
                  <a:pt x="405" y="157"/>
                </a:lnTo>
                <a:lnTo>
                  <a:pt x="389" y="148"/>
                </a:lnTo>
                <a:lnTo>
                  <a:pt x="381" y="145"/>
                </a:lnTo>
                <a:lnTo>
                  <a:pt x="372" y="142"/>
                </a:lnTo>
                <a:lnTo>
                  <a:pt x="364" y="139"/>
                </a:lnTo>
                <a:lnTo>
                  <a:pt x="355" y="137"/>
                </a:lnTo>
                <a:lnTo>
                  <a:pt x="346" y="136"/>
                </a:lnTo>
                <a:lnTo>
                  <a:pt x="337" y="135"/>
                </a:lnTo>
                <a:lnTo>
                  <a:pt x="328" y="134"/>
                </a:lnTo>
                <a:lnTo>
                  <a:pt x="319" y="134"/>
                </a:lnTo>
                <a:lnTo>
                  <a:pt x="308" y="134"/>
                </a:lnTo>
                <a:lnTo>
                  <a:pt x="299" y="135"/>
                </a:lnTo>
                <a:lnTo>
                  <a:pt x="290" y="136"/>
                </a:lnTo>
                <a:lnTo>
                  <a:pt x="281" y="137"/>
                </a:lnTo>
                <a:lnTo>
                  <a:pt x="272" y="139"/>
                </a:lnTo>
                <a:lnTo>
                  <a:pt x="264" y="142"/>
                </a:lnTo>
                <a:lnTo>
                  <a:pt x="255" y="145"/>
                </a:lnTo>
                <a:lnTo>
                  <a:pt x="247" y="148"/>
                </a:lnTo>
                <a:lnTo>
                  <a:pt x="243" y="150"/>
                </a:lnTo>
                <a:lnTo>
                  <a:pt x="239" y="153"/>
                </a:lnTo>
                <a:lnTo>
                  <a:pt x="231" y="157"/>
                </a:lnTo>
                <a:lnTo>
                  <a:pt x="223" y="161"/>
                </a:lnTo>
                <a:lnTo>
                  <a:pt x="216" y="166"/>
                </a:lnTo>
                <a:lnTo>
                  <a:pt x="209" y="171"/>
                </a:lnTo>
                <a:lnTo>
                  <a:pt x="202" y="176"/>
                </a:lnTo>
                <a:lnTo>
                  <a:pt x="196" y="182"/>
                </a:lnTo>
                <a:lnTo>
                  <a:pt x="189" y="188"/>
                </a:lnTo>
                <a:lnTo>
                  <a:pt x="182" y="194"/>
                </a:lnTo>
                <a:lnTo>
                  <a:pt x="177" y="201"/>
                </a:lnTo>
                <a:lnTo>
                  <a:pt x="171" y="207"/>
                </a:lnTo>
                <a:lnTo>
                  <a:pt x="166" y="215"/>
                </a:lnTo>
                <a:lnTo>
                  <a:pt x="161" y="222"/>
                </a:lnTo>
                <a:lnTo>
                  <a:pt x="157" y="230"/>
                </a:lnTo>
                <a:lnTo>
                  <a:pt x="149" y="245"/>
                </a:lnTo>
                <a:lnTo>
                  <a:pt x="146" y="254"/>
                </a:lnTo>
                <a:lnTo>
                  <a:pt x="143" y="262"/>
                </a:lnTo>
                <a:lnTo>
                  <a:pt x="141" y="271"/>
                </a:lnTo>
                <a:lnTo>
                  <a:pt x="139" y="279"/>
                </a:lnTo>
                <a:lnTo>
                  <a:pt x="137" y="288"/>
                </a:lnTo>
                <a:lnTo>
                  <a:pt x="136" y="298"/>
                </a:lnTo>
                <a:lnTo>
                  <a:pt x="135" y="307"/>
                </a:lnTo>
                <a:lnTo>
                  <a:pt x="135" y="316"/>
                </a:lnTo>
                <a:close/>
                <a:moveTo>
                  <a:pt x="495" y="581"/>
                </a:moveTo>
                <a:lnTo>
                  <a:pt x="441" y="545"/>
                </a:lnTo>
                <a:lnTo>
                  <a:pt x="429" y="551"/>
                </a:lnTo>
                <a:lnTo>
                  <a:pt x="419" y="556"/>
                </a:lnTo>
                <a:lnTo>
                  <a:pt x="408" y="560"/>
                </a:lnTo>
                <a:lnTo>
                  <a:pt x="396" y="564"/>
                </a:lnTo>
                <a:lnTo>
                  <a:pt x="382" y="628"/>
                </a:lnTo>
                <a:lnTo>
                  <a:pt x="362" y="631"/>
                </a:lnTo>
                <a:lnTo>
                  <a:pt x="342" y="633"/>
                </a:lnTo>
                <a:lnTo>
                  <a:pt x="311" y="575"/>
                </a:lnTo>
                <a:lnTo>
                  <a:pt x="299" y="575"/>
                </a:lnTo>
                <a:lnTo>
                  <a:pt x="287" y="573"/>
                </a:lnTo>
                <a:lnTo>
                  <a:pt x="275" y="572"/>
                </a:lnTo>
                <a:lnTo>
                  <a:pt x="263" y="569"/>
                </a:lnTo>
                <a:lnTo>
                  <a:pt x="219" y="618"/>
                </a:lnTo>
                <a:lnTo>
                  <a:pt x="209" y="615"/>
                </a:lnTo>
                <a:lnTo>
                  <a:pt x="200" y="612"/>
                </a:lnTo>
                <a:lnTo>
                  <a:pt x="181" y="604"/>
                </a:lnTo>
                <a:lnTo>
                  <a:pt x="184" y="536"/>
                </a:lnTo>
                <a:lnTo>
                  <a:pt x="174" y="530"/>
                </a:lnTo>
                <a:lnTo>
                  <a:pt x="164" y="522"/>
                </a:lnTo>
                <a:lnTo>
                  <a:pt x="155" y="515"/>
                </a:lnTo>
                <a:lnTo>
                  <a:pt x="146" y="507"/>
                </a:lnTo>
                <a:lnTo>
                  <a:pt x="80" y="527"/>
                </a:lnTo>
                <a:lnTo>
                  <a:pt x="68" y="513"/>
                </a:lnTo>
                <a:lnTo>
                  <a:pt x="56" y="498"/>
                </a:lnTo>
                <a:lnTo>
                  <a:pt x="94" y="440"/>
                </a:lnTo>
                <a:lnTo>
                  <a:pt x="89" y="429"/>
                </a:lnTo>
                <a:lnTo>
                  <a:pt x="84" y="418"/>
                </a:lnTo>
                <a:lnTo>
                  <a:pt x="79" y="407"/>
                </a:lnTo>
                <a:lnTo>
                  <a:pt x="75" y="395"/>
                </a:lnTo>
                <a:lnTo>
                  <a:pt x="5" y="380"/>
                </a:lnTo>
                <a:lnTo>
                  <a:pt x="2" y="362"/>
                </a:lnTo>
                <a:lnTo>
                  <a:pt x="0" y="343"/>
                </a:lnTo>
                <a:lnTo>
                  <a:pt x="64" y="311"/>
                </a:lnTo>
                <a:lnTo>
                  <a:pt x="65" y="298"/>
                </a:lnTo>
                <a:lnTo>
                  <a:pt x="66" y="286"/>
                </a:lnTo>
                <a:lnTo>
                  <a:pt x="68" y="274"/>
                </a:lnTo>
                <a:lnTo>
                  <a:pt x="70" y="262"/>
                </a:lnTo>
                <a:lnTo>
                  <a:pt x="16" y="213"/>
                </a:lnTo>
                <a:lnTo>
                  <a:pt x="23" y="197"/>
                </a:lnTo>
                <a:lnTo>
                  <a:pt x="30" y="181"/>
                </a:lnTo>
                <a:lnTo>
                  <a:pt x="102" y="184"/>
                </a:lnTo>
                <a:lnTo>
                  <a:pt x="109" y="174"/>
                </a:lnTo>
                <a:lnTo>
                  <a:pt x="116" y="164"/>
                </a:lnTo>
                <a:lnTo>
                  <a:pt x="124" y="154"/>
                </a:lnTo>
                <a:lnTo>
                  <a:pt x="132" y="144"/>
                </a:lnTo>
                <a:lnTo>
                  <a:pt x="111" y="75"/>
                </a:lnTo>
                <a:lnTo>
                  <a:pt x="124" y="64"/>
                </a:lnTo>
                <a:lnTo>
                  <a:pt x="138" y="54"/>
                </a:lnTo>
                <a:lnTo>
                  <a:pt x="200" y="93"/>
                </a:lnTo>
                <a:lnTo>
                  <a:pt x="211" y="87"/>
                </a:lnTo>
                <a:lnTo>
                  <a:pt x="222" y="82"/>
                </a:lnTo>
                <a:lnTo>
                  <a:pt x="234" y="78"/>
                </a:lnTo>
                <a:lnTo>
                  <a:pt x="246" y="74"/>
                </a:lnTo>
                <a:lnTo>
                  <a:pt x="261" y="4"/>
                </a:lnTo>
                <a:lnTo>
                  <a:pt x="270" y="3"/>
                </a:lnTo>
                <a:lnTo>
                  <a:pt x="279" y="1"/>
                </a:lnTo>
                <a:lnTo>
                  <a:pt x="296" y="0"/>
                </a:lnTo>
                <a:lnTo>
                  <a:pt x="330" y="63"/>
                </a:lnTo>
                <a:lnTo>
                  <a:pt x="343" y="64"/>
                </a:lnTo>
                <a:lnTo>
                  <a:pt x="355" y="65"/>
                </a:lnTo>
                <a:lnTo>
                  <a:pt x="367" y="67"/>
                </a:lnTo>
                <a:lnTo>
                  <a:pt x="379" y="69"/>
                </a:lnTo>
                <a:lnTo>
                  <a:pt x="426" y="18"/>
                </a:lnTo>
                <a:lnTo>
                  <a:pt x="435" y="21"/>
                </a:lnTo>
                <a:lnTo>
                  <a:pt x="444" y="25"/>
                </a:lnTo>
                <a:lnTo>
                  <a:pt x="461" y="32"/>
                </a:lnTo>
                <a:lnTo>
                  <a:pt x="458" y="102"/>
                </a:lnTo>
                <a:lnTo>
                  <a:pt x="468" y="109"/>
                </a:lnTo>
                <a:lnTo>
                  <a:pt x="478" y="116"/>
                </a:lnTo>
                <a:lnTo>
                  <a:pt x="487" y="124"/>
                </a:lnTo>
                <a:lnTo>
                  <a:pt x="496" y="132"/>
                </a:lnTo>
                <a:lnTo>
                  <a:pt x="561" y="111"/>
                </a:lnTo>
                <a:lnTo>
                  <a:pt x="574" y="126"/>
                </a:lnTo>
                <a:lnTo>
                  <a:pt x="579" y="134"/>
                </a:lnTo>
                <a:lnTo>
                  <a:pt x="585" y="142"/>
                </a:lnTo>
                <a:lnTo>
                  <a:pt x="547" y="200"/>
                </a:lnTo>
                <a:lnTo>
                  <a:pt x="550" y="205"/>
                </a:lnTo>
                <a:lnTo>
                  <a:pt x="553" y="211"/>
                </a:lnTo>
                <a:lnTo>
                  <a:pt x="558" y="222"/>
                </a:lnTo>
                <a:lnTo>
                  <a:pt x="562" y="233"/>
                </a:lnTo>
                <a:lnTo>
                  <a:pt x="567" y="245"/>
                </a:lnTo>
                <a:lnTo>
                  <a:pt x="631" y="259"/>
                </a:lnTo>
                <a:lnTo>
                  <a:pt x="634" y="278"/>
                </a:lnTo>
                <a:lnTo>
                  <a:pt x="636" y="298"/>
                </a:lnTo>
                <a:lnTo>
                  <a:pt x="577" y="329"/>
                </a:lnTo>
                <a:lnTo>
                  <a:pt x="577" y="341"/>
                </a:lnTo>
                <a:lnTo>
                  <a:pt x="575" y="354"/>
                </a:lnTo>
                <a:lnTo>
                  <a:pt x="574" y="365"/>
                </a:lnTo>
                <a:lnTo>
                  <a:pt x="571" y="377"/>
                </a:lnTo>
                <a:lnTo>
                  <a:pt x="619" y="421"/>
                </a:lnTo>
                <a:lnTo>
                  <a:pt x="612" y="440"/>
                </a:lnTo>
                <a:lnTo>
                  <a:pt x="603" y="458"/>
                </a:lnTo>
                <a:lnTo>
                  <a:pt x="537" y="456"/>
                </a:lnTo>
                <a:lnTo>
                  <a:pt x="531" y="465"/>
                </a:lnTo>
                <a:lnTo>
                  <a:pt x="524" y="475"/>
                </a:lnTo>
                <a:lnTo>
                  <a:pt x="516" y="484"/>
                </a:lnTo>
                <a:lnTo>
                  <a:pt x="509" y="493"/>
                </a:lnTo>
                <a:lnTo>
                  <a:pt x="528" y="555"/>
                </a:lnTo>
                <a:lnTo>
                  <a:pt x="512" y="569"/>
                </a:lnTo>
                <a:lnTo>
                  <a:pt x="504" y="575"/>
                </a:lnTo>
                <a:lnTo>
                  <a:pt x="495" y="5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defTabSz="685800">
              <a:defRPr/>
            </a:pPr>
            <a:endParaRPr lang="zh-CN" altLang="en-US" kern="0">
              <a:solidFill>
                <a:schemeClr val="accent3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4466" y="1904614"/>
            <a:ext cx="5879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TW" sz="3600" b="1" kern="0" dirty="0">
                <a:solidFill>
                  <a:srgbClr val="2322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KHGEARS INTERNATIONAL LIMITED</a:t>
            </a:r>
            <a:endParaRPr lang="zh-TW" altLang="en-US" sz="3600" dirty="0">
              <a:solidFill>
                <a:srgbClr val="23221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7" y="1229529"/>
            <a:ext cx="2508953" cy="98670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62645" y="4999004"/>
            <a:ext cx="420935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November</a:t>
            </a:r>
            <a:r>
              <a:rPr lang="en-GB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2024</a:t>
            </a:r>
          </a:p>
          <a:p>
            <a:r>
              <a:rPr lang="en-GB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Present by George Chang</a:t>
            </a:r>
          </a:p>
          <a:p>
            <a:r>
              <a:rPr lang="en-GB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Chief Financial Officer</a:t>
            </a:r>
            <a:endParaRPr lang="en-US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4999003"/>
            <a:ext cx="203703" cy="366872"/>
          </a:xfrm>
          <a:prstGeom prst="rect">
            <a:avLst/>
          </a:prstGeom>
          <a:solidFill>
            <a:srgbClr val="A6D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9910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72705"/>
          <p:cNvGrpSpPr>
            <a:grpSpLocks/>
          </p:cNvGrpSpPr>
          <p:nvPr/>
        </p:nvGrpSpPr>
        <p:grpSpPr bwMode="auto">
          <a:xfrm>
            <a:off x="1445241" y="2660167"/>
            <a:ext cx="5931694" cy="1514475"/>
            <a:chOff x="794" y="1199"/>
            <a:chExt cx="4308" cy="2120"/>
          </a:xfrm>
        </p:grpSpPr>
        <p:sp>
          <p:nvSpPr>
            <p:cNvPr id="10" name="任意多边形 72706"/>
            <p:cNvSpPr>
              <a:spLocks noChangeArrowheads="1"/>
            </p:cNvSpPr>
            <p:nvPr/>
          </p:nvSpPr>
          <p:spPr bwMode="auto">
            <a:xfrm>
              <a:off x="873" y="1293"/>
              <a:ext cx="1267" cy="1938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" name="任意多边形 72707"/>
            <p:cNvSpPr>
              <a:spLocks noChangeArrowheads="1"/>
            </p:cNvSpPr>
            <p:nvPr/>
          </p:nvSpPr>
          <p:spPr bwMode="auto">
            <a:xfrm>
              <a:off x="833" y="1478"/>
              <a:ext cx="34" cy="28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2" name="任意多边形 72708"/>
            <p:cNvSpPr>
              <a:spLocks noChangeArrowheads="1"/>
            </p:cNvSpPr>
            <p:nvPr/>
          </p:nvSpPr>
          <p:spPr bwMode="auto">
            <a:xfrm>
              <a:off x="1140" y="1601"/>
              <a:ext cx="39" cy="32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3" name="任意多边形 72709"/>
            <p:cNvSpPr>
              <a:spLocks noChangeArrowheads="1"/>
            </p:cNvSpPr>
            <p:nvPr/>
          </p:nvSpPr>
          <p:spPr bwMode="auto">
            <a:xfrm>
              <a:off x="1922" y="1657"/>
              <a:ext cx="98" cy="74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4" name="任意多边形 72710"/>
            <p:cNvSpPr>
              <a:spLocks noChangeArrowheads="1"/>
            </p:cNvSpPr>
            <p:nvPr/>
          </p:nvSpPr>
          <p:spPr bwMode="auto">
            <a:xfrm>
              <a:off x="1448" y="2041"/>
              <a:ext cx="158" cy="84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5" name="任意多边形 72711"/>
            <p:cNvSpPr>
              <a:spLocks noChangeArrowheads="1"/>
            </p:cNvSpPr>
            <p:nvPr/>
          </p:nvSpPr>
          <p:spPr bwMode="auto">
            <a:xfrm>
              <a:off x="1578" y="2105"/>
              <a:ext cx="99" cy="41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6" name="任意多边形 72712"/>
            <p:cNvSpPr>
              <a:spLocks noChangeArrowheads="1"/>
            </p:cNvSpPr>
            <p:nvPr/>
          </p:nvSpPr>
          <p:spPr bwMode="auto">
            <a:xfrm>
              <a:off x="1683" y="2131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7" name="任意多边形 72713"/>
            <p:cNvSpPr>
              <a:spLocks noChangeArrowheads="1"/>
            </p:cNvSpPr>
            <p:nvPr/>
          </p:nvSpPr>
          <p:spPr bwMode="auto">
            <a:xfrm>
              <a:off x="1739" y="2134"/>
              <a:ext cx="12" cy="25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8" name="任意多边形 72714"/>
            <p:cNvSpPr>
              <a:spLocks noChangeArrowheads="1"/>
            </p:cNvSpPr>
            <p:nvPr/>
          </p:nvSpPr>
          <p:spPr bwMode="auto">
            <a:xfrm>
              <a:off x="1556" y="1288"/>
              <a:ext cx="180" cy="88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9" name="任意多边形 72715"/>
            <p:cNvSpPr>
              <a:spLocks noChangeArrowheads="1"/>
            </p:cNvSpPr>
            <p:nvPr/>
          </p:nvSpPr>
          <p:spPr bwMode="auto">
            <a:xfrm>
              <a:off x="1636" y="1247"/>
              <a:ext cx="146" cy="60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0" name="任意多边形 72716"/>
            <p:cNvSpPr>
              <a:spLocks noChangeArrowheads="1"/>
            </p:cNvSpPr>
            <p:nvPr/>
          </p:nvSpPr>
          <p:spPr bwMode="auto">
            <a:xfrm>
              <a:off x="1841" y="1317"/>
              <a:ext cx="233" cy="190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1" name="任意多边形 72717"/>
            <p:cNvSpPr>
              <a:spLocks noChangeArrowheads="1"/>
            </p:cNvSpPr>
            <p:nvPr/>
          </p:nvSpPr>
          <p:spPr bwMode="auto">
            <a:xfrm>
              <a:off x="1839" y="1235"/>
              <a:ext cx="44" cy="37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2" name="任意多边形 72718"/>
            <p:cNvSpPr>
              <a:spLocks noChangeArrowheads="1"/>
            </p:cNvSpPr>
            <p:nvPr/>
          </p:nvSpPr>
          <p:spPr bwMode="auto">
            <a:xfrm>
              <a:off x="1755" y="1305"/>
              <a:ext cx="65" cy="42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3" name="任意多边形 72719"/>
            <p:cNvSpPr>
              <a:spLocks noChangeArrowheads="1"/>
            </p:cNvSpPr>
            <p:nvPr/>
          </p:nvSpPr>
          <p:spPr bwMode="auto">
            <a:xfrm>
              <a:off x="1823" y="1313"/>
              <a:ext cx="54" cy="25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4" name="任意多边形 72720"/>
            <p:cNvSpPr>
              <a:spLocks noChangeArrowheads="1"/>
            </p:cNvSpPr>
            <p:nvPr/>
          </p:nvSpPr>
          <p:spPr bwMode="auto">
            <a:xfrm>
              <a:off x="1794" y="1277"/>
              <a:ext cx="64" cy="34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5" name="任意多边形 72721"/>
            <p:cNvSpPr>
              <a:spLocks noChangeArrowheads="1"/>
            </p:cNvSpPr>
            <p:nvPr/>
          </p:nvSpPr>
          <p:spPr bwMode="auto">
            <a:xfrm>
              <a:off x="1767" y="1245"/>
              <a:ext cx="44" cy="24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6" name="任意多边形 72722"/>
            <p:cNvSpPr>
              <a:spLocks noChangeArrowheads="1"/>
            </p:cNvSpPr>
            <p:nvPr/>
          </p:nvSpPr>
          <p:spPr bwMode="auto">
            <a:xfrm>
              <a:off x="1881" y="1248"/>
              <a:ext cx="114" cy="77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7" name="任意多边形 72723"/>
            <p:cNvSpPr>
              <a:spLocks noChangeArrowheads="1"/>
            </p:cNvSpPr>
            <p:nvPr/>
          </p:nvSpPr>
          <p:spPr bwMode="auto">
            <a:xfrm>
              <a:off x="794" y="1493"/>
              <a:ext cx="25" cy="15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8" name="任意多边形 72724"/>
            <p:cNvSpPr>
              <a:spLocks noChangeArrowheads="1"/>
            </p:cNvSpPr>
            <p:nvPr/>
          </p:nvSpPr>
          <p:spPr bwMode="auto">
            <a:xfrm>
              <a:off x="1551" y="2004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9" name="任意多边形 72725"/>
            <p:cNvSpPr>
              <a:spLocks noChangeArrowheads="1"/>
            </p:cNvSpPr>
            <p:nvPr/>
          </p:nvSpPr>
          <p:spPr bwMode="auto">
            <a:xfrm>
              <a:off x="1554" y="2029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0" name="任意多边形 72726"/>
            <p:cNvSpPr>
              <a:spLocks noChangeArrowheads="1"/>
            </p:cNvSpPr>
            <p:nvPr/>
          </p:nvSpPr>
          <p:spPr bwMode="auto">
            <a:xfrm>
              <a:off x="1758" y="2161"/>
              <a:ext cx="15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1" name="任意多边形 72727"/>
            <p:cNvSpPr>
              <a:spLocks noChangeArrowheads="1"/>
            </p:cNvSpPr>
            <p:nvPr/>
          </p:nvSpPr>
          <p:spPr bwMode="auto">
            <a:xfrm>
              <a:off x="1882" y="1677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2" name="任意多边形 72728"/>
            <p:cNvSpPr>
              <a:spLocks noChangeArrowheads="1"/>
            </p:cNvSpPr>
            <p:nvPr/>
          </p:nvSpPr>
          <p:spPr bwMode="auto">
            <a:xfrm>
              <a:off x="1782" y="1472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3" name="任意多边形 72729"/>
            <p:cNvSpPr>
              <a:spLocks noChangeArrowheads="1"/>
            </p:cNvSpPr>
            <p:nvPr/>
          </p:nvSpPr>
          <p:spPr bwMode="auto">
            <a:xfrm>
              <a:off x="1847" y="1293"/>
              <a:ext cx="39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4" name="任意多边形 72730"/>
            <p:cNvSpPr>
              <a:spLocks noChangeArrowheads="1"/>
            </p:cNvSpPr>
            <p:nvPr/>
          </p:nvSpPr>
          <p:spPr bwMode="auto">
            <a:xfrm>
              <a:off x="1910" y="1401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5" name="任意多边形 72731"/>
            <p:cNvSpPr>
              <a:spLocks noChangeArrowheads="1"/>
            </p:cNvSpPr>
            <p:nvPr/>
          </p:nvSpPr>
          <p:spPr bwMode="auto">
            <a:xfrm>
              <a:off x="1926" y="1199"/>
              <a:ext cx="696" cy="346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6" name="任意多边形 72732"/>
            <p:cNvSpPr>
              <a:spLocks noChangeArrowheads="1"/>
            </p:cNvSpPr>
            <p:nvPr/>
          </p:nvSpPr>
          <p:spPr bwMode="auto">
            <a:xfrm>
              <a:off x="2139" y="1383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7" name="任意多边形 72733"/>
            <p:cNvSpPr>
              <a:spLocks noChangeArrowheads="1"/>
            </p:cNvSpPr>
            <p:nvPr/>
          </p:nvSpPr>
          <p:spPr bwMode="auto">
            <a:xfrm>
              <a:off x="2422" y="1449"/>
              <a:ext cx="128" cy="54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8" name="任意多边形 72734"/>
            <p:cNvSpPr>
              <a:spLocks noChangeArrowheads="1"/>
            </p:cNvSpPr>
            <p:nvPr/>
          </p:nvSpPr>
          <p:spPr bwMode="auto">
            <a:xfrm>
              <a:off x="2523" y="1286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9" name="任意多边形 72735"/>
            <p:cNvSpPr>
              <a:spLocks noChangeArrowheads="1"/>
            </p:cNvSpPr>
            <p:nvPr/>
          </p:nvSpPr>
          <p:spPr bwMode="auto">
            <a:xfrm>
              <a:off x="2792" y="1254"/>
              <a:ext cx="155" cy="63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0" name="任意多边形 72736"/>
            <p:cNvSpPr>
              <a:spLocks noChangeArrowheads="1"/>
            </p:cNvSpPr>
            <p:nvPr/>
          </p:nvSpPr>
          <p:spPr bwMode="auto">
            <a:xfrm>
              <a:off x="2889" y="1287"/>
              <a:ext cx="48" cy="21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1" name="任意多边形 72737"/>
            <p:cNvSpPr>
              <a:spLocks noChangeArrowheads="1"/>
            </p:cNvSpPr>
            <p:nvPr/>
          </p:nvSpPr>
          <p:spPr bwMode="auto">
            <a:xfrm>
              <a:off x="2597" y="1559"/>
              <a:ext cx="109" cy="132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2" name="任意多边形 72738"/>
            <p:cNvSpPr>
              <a:spLocks noChangeArrowheads="1"/>
            </p:cNvSpPr>
            <p:nvPr/>
          </p:nvSpPr>
          <p:spPr bwMode="auto">
            <a:xfrm>
              <a:off x="2543" y="1607"/>
              <a:ext cx="69" cy="68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3" name="任意多边形 72739"/>
            <p:cNvSpPr>
              <a:spLocks noChangeArrowheads="1"/>
            </p:cNvSpPr>
            <p:nvPr/>
          </p:nvSpPr>
          <p:spPr bwMode="auto">
            <a:xfrm>
              <a:off x="4229" y="2750"/>
              <a:ext cx="474" cy="495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4" name="任意多边形 72740"/>
            <p:cNvSpPr>
              <a:spLocks noChangeArrowheads="1"/>
            </p:cNvSpPr>
            <p:nvPr/>
          </p:nvSpPr>
          <p:spPr bwMode="auto">
            <a:xfrm>
              <a:off x="4376" y="2489"/>
              <a:ext cx="319" cy="210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5" name="任意多边形 72741"/>
            <p:cNvSpPr>
              <a:spLocks noChangeArrowheads="1"/>
            </p:cNvSpPr>
            <p:nvPr/>
          </p:nvSpPr>
          <p:spPr bwMode="auto">
            <a:xfrm>
              <a:off x="4385" y="2491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20 w 416"/>
                <a:gd name="T3" fmla="*/ 37 h 282"/>
                <a:gd name="T4" fmla="*/ 28 w 416"/>
                <a:gd name="T5" fmla="*/ 49 h 282"/>
                <a:gd name="T6" fmla="*/ 84 w 416"/>
                <a:gd name="T7" fmla="*/ 89 h 282"/>
                <a:gd name="T8" fmla="*/ 120 w 416"/>
                <a:gd name="T9" fmla="*/ 113 h 282"/>
                <a:gd name="T10" fmla="*/ 132 w 416"/>
                <a:gd name="T11" fmla="*/ 121 h 282"/>
                <a:gd name="T12" fmla="*/ 136 w 416"/>
                <a:gd name="T13" fmla="*/ 169 h 282"/>
                <a:gd name="T14" fmla="*/ 116 w 416"/>
                <a:gd name="T15" fmla="*/ 201 h 282"/>
                <a:gd name="T16" fmla="*/ 136 w 416"/>
                <a:gd name="T17" fmla="*/ 197 h 282"/>
                <a:gd name="T18" fmla="*/ 148 w 416"/>
                <a:gd name="T19" fmla="*/ 189 h 282"/>
                <a:gd name="T20" fmla="*/ 160 w 416"/>
                <a:gd name="T21" fmla="*/ 201 h 282"/>
                <a:gd name="T22" fmla="*/ 184 w 416"/>
                <a:gd name="T23" fmla="*/ 217 h 282"/>
                <a:gd name="T24" fmla="*/ 208 w 416"/>
                <a:gd name="T25" fmla="*/ 233 h 282"/>
                <a:gd name="T26" fmla="*/ 240 w 416"/>
                <a:gd name="T27" fmla="*/ 221 h 282"/>
                <a:gd name="T28" fmla="*/ 248 w 416"/>
                <a:gd name="T29" fmla="*/ 197 h 282"/>
                <a:gd name="T30" fmla="*/ 268 w 416"/>
                <a:gd name="T31" fmla="*/ 201 h 282"/>
                <a:gd name="T32" fmla="*/ 292 w 416"/>
                <a:gd name="T33" fmla="*/ 209 h 282"/>
                <a:gd name="T34" fmla="*/ 340 w 416"/>
                <a:gd name="T35" fmla="*/ 281 h 282"/>
                <a:gd name="T36" fmla="*/ 356 w 416"/>
                <a:gd name="T37" fmla="*/ 277 h 282"/>
                <a:gd name="T38" fmla="*/ 352 w 416"/>
                <a:gd name="T39" fmla="*/ 253 h 282"/>
                <a:gd name="T40" fmla="*/ 316 w 416"/>
                <a:gd name="T41" fmla="*/ 197 h 282"/>
                <a:gd name="T42" fmla="*/ 360 w 416"/>
                <a:gd name="T43" fmla="*/ 173 h 282"/>
                <a:gd name="T44" fmla="*/ 408 w 416"/>
                <a:gd name="T45" fmla="*/ 145 h 282"/>
                <a:gd name="T46" fmla="*/ 409 w 416"/>
                <a:gd name="T47" fmla="*/ 120 h 282"/>
                <a:gd name="T48" fmla="*/ 367 w 416"/>
                <a:gd name="T49" fmla="*/ 138 h 282"/>
                <a:gd name="T50" fmla="*/ 308 w 416"/>
                <a:gd name="T51" fmla="*/ 137 h 282"/>
                <a:gd name="T52" fmla="*/ 264 w 416"/>
                <a:gd name="T53" fmla="*/ 97 h 282"/>
                <a:gd name="T54" fmla="*/ 180 w 416"/>
                <a:gd name="T55" fmla="*/ 61 h 282"/>
                <a:gd name="T56" fmla="*/ 132 w 416"/>
                <a:gd name="T57" fmla="*/ 33 h 282"/>
                <a:gd name="T58" fmla="*/ 92 w 416"/>
                <a:gd name="T59" fmla="*/ 41 h 282"/>
                <a:gd name="T60" fmla="*/ 76 w 416"/>
                <a:gd name="T61" fmla="*/ 57 h 282"/>
                <a:gd name="T62" fmla="*/ 56 w 416"/>
                <a:gd name="T63" fmla="*/ 17 h 282"/>
                <a:gd name="T64" fmla="*/ 0 w 416"/>
                <a:gd name="T65" fmla="*/ 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6" name="任意多边形 72742"/>
            <p:cNvSpPr>
              <a:spLocks noChangeArrowheads="1"/>
            </p:cNvSpPr>
            <p:nvPr/>
          </p:nvSpPr>
          <p:spPr bwMode="auto">
            <a:xfrm>
              <a:off x="4615" y="3261"/>
              <a:ext cx="45" cy="58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7" name="任意多边形 72743"/>
            <p:cNvSpPr>
              <a:spLocks noChangeArrowheads="1"/>
            </p:cNvSpPr>
            <p:nvPr/>
          </p:nvSpPr>
          <p:spPr bwMode="auto">
            <a:xfrm>
              <a:off x="4751" y="3171"/>
              <a:ext cx="164" cy="85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8" name="任意多边形 72744"/>
            <p:cNvSpPr>
              <a:spLocks noChangeArrowheads="1"/>
            </p:cNvSpPr>
            <p:nvPr/>
          </p:nvSpPr>
          <p:spPr bwMode="auto">
            <a:xfrm>
              <a:off x="4921" y="3121"/>
              <a:ext cx="104" cy="92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9" name="任意多边形 72745"/>
            <p:cNvSpPr>
              <a:spLocks noChangeArrowheads="1"/>
            </p:cNvSpPr>
            <p:nvPr/>
          </p:nvSpPr>
          <p:spPr bwMode="auto">
            <a:xfrm>
              <a:off x="4976" y="3080"/>
              <a:ext cx="37" cy="26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50" name="任意多边形 72746"/>
            <p:cNvSpPr>
              <a:spLocks noChangeArrowheads="1"/>
            </p:cNvSpPr>
            <p:nvPr/>
          </p:nvSpPr>
          <p:spPr bwMode="auto">
            <a:xfrm>
              <a:off x="3253" y="2594"/>
              <a:ext cx="123" cy="201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51" name="任意多边形 72747"/>
            <p:cNvSpPr>
              <a:spLocks noChangeArrowheads="1"/>
            </p:cNvSpPr>
            <p:nvPr/>
          </p:nvSpPr>
          <p:spPr bwMode="auto">
            <a:xfrm>
              <a:off x="3785" y="2282"/>
              <a:ext cx="49" cy="61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52" name="任意多边形 72748"/>
            <p:cNvSpPr>
              <a:spLocks noChangeArrowheads="1"/>
            </p:cNvSpPr>
            <p:nvPr/>
          </p:nvSpPr>
          <p:spPr bwMode="auto">
            <a:xfrm>
              <a:off x="4118" y="2348"/>
              <a:ext cx="111" cy="183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53" name="任意多边形 72749"/>
            <p:cNvSpPr>
              <a:spLocks noChangeArrowheads="1"/>
            </p:cNvSpPr>
            <p:nvPr/>
          </p:nvSpPr>
          <p:spPr bwMode="auto">
            <a:xfrm>
              <a:off x="4024" y="2291"/>
              <a:ext cx="72" cy="137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54" name="任意多边形 72750"/>
            <p:cNvSpPr>
              <a:spLocks noChangeArrowheads="1"/>
            </p:cNvSpPr>
            <p:nvPr/>
          </p:nvSpPr>
          <p:spPr bwMode="auto">
            <a:xfrm>
              <a:off x="4073" y="2401"/>
              <a:ext cx="40" cy="131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55" name="任意多边形 72751"/>
            <p:cNvSpPr>
              <a:spLocks noChangeArrowheads="1"/>
            </p:cNvSpPr>
            <p:nvPr/>
          </p:nvSpPr>
          <p:spPr bwMode="auto">
            <a:xfrm>
              <a:off x="4118" y="2538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56" name="任意多边形 72752"/>
            <p:cNvSpPr>
              <a:spLocks noChangeArrowheads="1"/>
            </p:cNvSpPr>
            <p:nvPr/>
          </p:nvSpPr>
          <p:spPr bwMode="auto">
            <a:xfrm>
              <a:off x="4222" y="2443"/>
              <a:ext cx="83" cy="117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57" name="任意多边形 72753"/>
            <p:cNvSpPr>
              <a:spLocks noChangeArrowheads="1"/>
            </p:cNvSpPr>
            <p:nvPr/>
          </p:nvSpPr>
          <p:spPr bwMode="auto">
            <a:xfrm>
              <a:off x="4194" y="2025"/>
              <a:ext cx="22" cy="71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58" name="任意多边形 72754"/>
            <p:cNvSpPr>
              <a:spLocks noChangeArrowheads="1"/>
            </p:cNvSpPr>
            <p:nvPr/>
          </p:nvSpPr>
          <p:spPr bwMode="auto">
            <a:xfrm>
              <a:off x="4208" y="2144"/>
              <a:ext cx="61" cy="118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59" name="任意多边形 72755"/>
            <p:cNvSpPr>
              <a:spLocks noChangeArrowheads="1"/>
            </p:cNvSpPr>
            <p:nvPr/>
          </p:nvSpPr>
          <p:spPr bwMode="auto">
            <a:xfrm>
              <a:off x="4251" y="2300"/>
              <a:ext cx="64" cy="79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0" name="任意多边形 72756"/>
            <p:cNvSpPr>
              <a:spLocks noChangeArrowheads="1"/>
            </p:cNvSpPr>
            <p:nvPr/>
          </p:nvSpPr>
          <p:spPr bwMode="auto">
            <a:xfrm>
              <a:off x="4327" y="2441"/>
              <a:ext cx="29" cy="49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1" name="任意多边形 72757"/>
            <p:cNvSpPr>
              <a:spLocks noChangeArrowheads="1"/>
            </p:cNvSpPr>
            <p:nvPr/>
          </p:nvSpPr>
          <p:spPr bwMode="auto">
            <a:xfrm>
              <a:off x="4311" y="2523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2" name="任意多边形 72758"/>
            <p:cNvSpPr>
              <a:spLocks noChangeArrowheads="1"/>
            </p:cNvSpPr>
            <p:nvPr/>
          </p:nvSpPr>
          <p:spPr bwMode="auto">
            <a:xfrm>
              <a:off x="4338" y="2513"/>
              <a:ext cx="45" cy="37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3" name="任意多边形 72759"/>
            <p:cNvSpPr>
              <a:spLocks noChangeArrowheads="1"/>
            </p:cNvSpPr>
            <p:nvPr/>
          </p:nvSpPr>
          <p:spPr bwMode="auto">
            <a:xfrm>
              <a:off x="4407" y="2583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4" name="任意多边形 72760"/>
            <p:cNvSpPr>
              <a:spLocks noChangeArrowheads="1"/>
            </p:cNvSpPr>
            <p:nvPr/>
          </p:nvSpPr>
          <p:spPr bwMode="auto">
            <a:xfrm>
              <a:off x="4674" y="2541"/>
              <a:ext cx="46" cy="47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5" name="任意多边形 72761"/>
            <p:cNvSpPr>
              <a:spLocks noChangeArrowheads="1"/>
            </p:cNvSpPr>
            <p:nvPr/>
          </p:nvSpPr>
          <p:spPr bwMode="auto">
            <a:xfrm>
              <a:off x="4277" y="2600"/>
              <a:ext cx="46" cy="50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6" name="任意多边形 72762"/>
            <p:cNvSpPr>
              <a:spLocks noChangeArrowheads="1"/>
            </p:cNvSpPr>
            <p:nvPr/>
          </p:nvSpPr>
          <p:spPr bwMode="auto">
            <a:xfrm>
              <a:off x="4228" y="2619"/>
              <a:ext cx="32" cy="27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7" name="任意多边形 72763"/>
            <p:cNvSpPr>
              <a:spLocks noChangeArrowheads="1"/>
            </p:cNvSpPr>
            <p:nvPr/>
          </p:nvSpPr>
          <p:spPr bwMode="auto">
            <a:xfrm>
              <a:off x="4207" y="2590"/>
              <a:ext cx="24" cy="31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8" name="任意多边形 72764"/>
            <p:cNvSpPr>
              <a:spLocks noChangeArrowheads="1"/>
            </p:cNvSpPr>
            <p:nvPr/>
          </p:nvSpPr>
          <p:spPr bwMode="auto">
            <a:xfrm>
              <a:off x="4241" y="2601"/>
              <a:ext cx="34" cy="24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9" name="任意多边形 72765"/>
            <p:cNvSpPr>
              <a:spLocks noChangeArrowheads="1"/>
            </p:cNvSpPr>
            <p:nvPr/>
          </p:nvSpPr>
          <p:spPr bwMode="auto">
            <a:xfrm>
              <a:off x="4192" y="2269"/>
              <a:ext cx="27" cy="55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70" name="任意多边形 72766"/>
            <p:cNvSpPr>
              <a:spLocks noChangeArrowheads="1"/>
            </p:cNvSpPr>
            <p:nvPr/>
          </p:nvSpPr>
          <p:spPr bwMode="auto">
            <a:xfrm>
              <a:off x="4243" y="2260"/>
              <a:ext cx="19" cy="55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71" name="任意多边形 72767"/>
            <p:cNvSpPr>
              <a:spLocks noChangeArrowheads="1"/>
            </p:cNvSpPr>
            <p:nvPr/>
          </p:nvSpPr>
          <p:spPr bwMode="auto">
            <a:xfrm>
              <a:off x="4265" y="2243"/>
              <a:ext cx="10" cy="25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72" name="任意多边形 72768"/>
            <p:cNvSpPr>
              <a:spLocks noChangeArrowheads="1"/>
            </p:cNvSpPr>
            <p:nvPr/>
          </p:nvSpPr>
          <p:spPr bwMode="auto">
            <a:xfrm>
              <a:off x="4275" y="2255"/>
              <a:ext cx="21" cy="48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73" name="任意多边形 72769"/>
            <p:cNvSpPr>
              <a:spLocks noChangeArrowheads="1"/>
            </p:cNvSpPr>
            <p:nvPr/>
          </p:nvSpPr>
          <p:spPr bwMode="auto">
            <a:xfrm>
              <a:off x="4006" y="2324"/>
              <a:ext cx="12" cy="27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74" name="任意多边形 72770"/>
            <p:cNvSpPr>
              <a:spLocks noChangeArrowheads="1"/>
            </p:cNvSpPr>
            <p:nvPr/>
          </p:nvSpPr>
          <p:spPr bwMode="auto">
            <a:xfrm>
              <a:off x="3996" y="2301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75" name="任意多边形 72771"/>
            <p:cNvSpPr>
              <a:spLocks noChangeArrowheads="1"/>
            </p:cNvSpPr>
            <p:nvPr/>
          </p:nvSpPr>
          <p:spPr bwMode="auto">
            <a:xfrm>
              <a:off x="3992" y="2283"/>
              <a:ext cx="12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76" name="任意多边形 72772"/>
            <p:cNvSpPr>
              <a:spLocks noChangeArrowheads="1"/>
            </p:cNvSpPr>
            <p:nvPr/>
          </p:nvSpPr>
          <p:spPr bwMode="auto">
            <a:xfrm>
              <a:off x="3980" y="2243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77" name="任意多边形 72773"/>
            <p:cNvSpPr>
              <a:spLocks noChangeArrowheads="1"/>
            </p:cNvSpPr>
            <p:nvPr/>
          </p:nvSpPr>
          <p:spPr bwMode="auto">
            <a:xfrm>
              <a:off x="3982" y="2268"/>
              <a:ext cx="16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78" name="任意多边形 72774"/>
            <p:cNvSpPr>
              <a:spLocks noChangeArrowheads="1"/>
            </p:cNvSpPr>
            <p:nvPr/>
          </p:nvSpPr>
          <p:spPr bwMode="auto">
            <a:xfrm>
              <a:off x="4818" y="2891"/>
              <a:ext cx="45" cy="60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79" name="任意多边形 72775"/>
            <p:cNvSpPr>
              <a:spLocks noChangeArrowheads="1"/>
            </p:cNvSpPr>
            <p:nvPr/>
          </p:nvSpPr>
          <p:spPr bwMode="auto">
            <a:xfrm>
              <a:off x="5049" y="2842"/>
              <a:ext cx="53" cy="46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80" name="任意多边形 72776"/>
            <p:cNvSpPr>
              <a:spLocks noChangeArrowheads="1"/>
            </p:cNvSpPr>
            <p:nvPr/>
          </p:nvSpPr>
          <p:spPr bwMode="auto">
            <a:xfrm>
              <a:off x="4889" y="2817"/>
              <a:ext cx="17" cy="23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81" name="任意多边形 72777"/>
            <p:cNvSpPr>
              <a:spLocks noChangeArrowheads="1"/>
            </p:cNvSpPr>
            <p:nvPr/>
          </p:nvSpPr>
          <p:spPr bwMode="auto">
            <a:xfrm>
              <a:off x="4881" y="2795"/>
              <a:ext cx="20" cy="17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82" name="任意多边形 72778"/>
            <p:cNvSpPr>
              <a:spLocks noChangeArrowheads="1"/>
            </p:cNvSpPr>
            <p:nvPr/>
          </p:nvSpPr>
          <p:spPr bwMode="auto">
            <a:xfrm>
              <a:off x="4728" y="2601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83" name="任意多边形 72779"/>
            <p:cNvSpPr>
              <a:spLocks noChangeArrowheads="1"/>
            </p:cNvSpPr>
            <p:nvPr/>
          </p:nvSpPr>
          <p:spPr bwMode="auto">
            <a:xfrm>
              <a:off x="4762" y="2644"/>
              <a:ext cx="26" cy="33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84" name="任意多边形 72780"/>
            <p:cNvSpPr>
              <a:spLocks noChangeArrowheads="1"/>
            </p:cNvSpPr>
            <p:nvPr/>
          </p:nvSpPr>
          <p:spPr bwMode="auto">
            <a:xfrm>
              <a:off x="4789" y="2707"/>
              <a:ext cx="28" cy="28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85" name="任意多边形 72781"/>
            <p:cNvSpPr>
              <a:spLocks noChangeArrowheads="1"/>
            </p:cNvSpPr>
            <p:nvPr/>
          </p:nvSpPr>
          <p:spPr bwMode="auto">
            <a:xfrm>
              <a:off x="4823" y="2697"/>
              <a:ext cx="28" cy="26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86" name="任意多边形 72782"/>
            <p:cNvSpPr>
              <a:spLocks noChangeArrowheads="1"/>
            </p:cNvSpPr>
            <p:nvPr/>
          </p:nvSpPr>
          <p:spPr bwMode="auto">
            <a:xfrm>
              <a:off x="4813" y="2661"/>
              <a:ext cx="26" cy="20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87" name="任意多边形 72783"/>
            <p:cNvSpPr>
              <a:spLocks noChangeArrowheads="1"/>
            </p:cNvSpPr>
            <p:nvPr/>
          </p:nvSpPr>
          <p:spPr bwMode="auto">
            <a:xfrm>
              <a:off x="4787" y="2636"/>
              <a:ext cx="26" cy="35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88" name="任意多边形 72784"/>
            <p:cNvSpPr>
              <a:spLocks noChangeArrowheads="1"/>
            </p:cNvSpPr>
            <p:nvPr/>
          </p:nvSpPr>
          <p:spPr bwMode="auto">
            <a:xfrm>
              <a:off x="4755" y="2620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89" name="任意多边形 72785"/>
            <p:cNvSpPr>
              <a:spLocks noChangeArrowheads="1"/>
            </p:cNvSpPr>
            <p:nvPr/>
          </p:nvSpPr>
          <p:spPr bwMode="auto">
            <a:xfrm>
              <a:off x="4795" y="2673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90" name="任意多边形 72786"/>
            <p:cNvSpPr>
              <a:spLocks noChangeArrowheads="1"/>
            </p:cNvSpPr>
            <p:nvPr/>
          </p:nvSpPr>
          <p:spPr bwMode="auto">
            <a:xfrm>
              <a:off x="2526" y="1398"/>
              <a:ext cx="761" cy="542"/>
            </a:xfrm>
            <a:custGeom>
              <a:avLst/>
              <a:gdLst>
                <a:gd name="T0" fmla="*/ 104 w 1016"/>
                <a:gd name="T1" fmla="*/ 660 h 723"/>
                <a:gd name="T2" fmla="*/ 5 w 1016"/>
                <a:gd name="T3" fmla="*/ 657 h 723"/>
                <a:gd name="T4" fmla="*/ 26 w 1016"/>
                <a:gd name="T5" fmla="*/ 550 h 723"/>
                <a:gd name="T6" fmla="*/ 121 w 1016"/>
                <a:gd name="T7" fmla="*/ 528 h 723"/>
                <a:gd name="T8" fmla="*/ 116 w 1016"/>
                <a:gd name="T9" fmla="*/ 441 h 723"/>
                <a:gd name="T10" fmla="*/ 173 w 1016"/>
                <a:gd name="T11" fmla="*/ 406 h 723"/>
                <a:gd name="T12" fmla="*/ 277 w 1016"/>
                <a:gd name="T13" fmla="*/ 363 h 723"/>
                <a:gd name="T14" fmla="*/ 329 w 1016"/>
                <a:gd name="T15" fmla="*/ 288 h 723"/>
                <a:gd name="T16" fmla="*/ 367 w 1016"/>
                <a:gd name="T17" fmla="*/ 310 h 723"/>
                <a:gd name="T18" fmla="*/ 475 w 1016"/>
                <a:gd name="T19" fmla="*/ 319 h 723"/>
                <a:gd name="T20" fmla="*/ 539 w 1016"/>
                <a:gd name="T21" fmla="*/ 264 h 723"/>
                <a:gd name="T22" fmla="*/ 589 w 1016"/>
                <a:gd name="T23" fmla="*/ 237 h 723"/>
                <a:gd name="T24" fmla="*/ 575 w 1016"/>
                <a:gd name="T25" fmla="*/ 220 h 723"/>
                <a:gd name="T26" fmla="*/ 578 w 1016"/>
                <a:gd name="T27" fmla="*/ 121 h 723"/>
                <a:gd name="T28" fmla="*/ 508 w 1016"/>
                <a:gd name="T29" fmla="*/ 141 h 723"/>
                <a:gd name="T30" fmla="*/ 482 w 1016"/>
                <a:gd name="T31" fmla="*/ 241 h 723"/>
                <a:gd name="T32" fmla="*/ 404 w 1016"/>
                <a:gd name="T33" fmla="*/ 288 h 723"/>
                <a:gd name="T34" fmla="*/ 337 w 1016"/>
                <a:gd name="T35" fmla="*/ 262 h 723"/>
                <a:gd name="T36" fmla="*/ 298 w 1016"/>
                <a:gd name="T37" fmla="*/ 195 h 723"/>
                <a:gd name="T38" fmla="*/ 382 w 1016"/>
                <a:gd name="T39" fmla="*/ 118 h 723"/>
                <a:gd name="T40" fmla="*/ 470 w 1016"/>
                <a:gd name="T41" fmla="*/ 25 h 723"/>
                <a:gd name="T42" fmla="*/ 574 w 1016"/>
                <a:gd name="T43" fmla="*/ 4 h 723"/>
                <a:gd name="T44" fmla="*/ 646 w 1016"/>
                <a:gd name="T45" fmla="*/ 28 h 723"/>
                <a:gd name="T46" fmla="*/ 742 w 1016"/>
                <a:gd name="T47" fmla="*/ 43 h 723"/>
                <a:gd name="T48" fmla="*/ 799 w 1016"/>
                <a:gd name="T49" fmla="*/ 82 h 723"/>
                <a:gd name="T50" fmla="*/ 829 w 1016"/>
                <a:gd name="T51" fmla="*/ 91 h 723"/>
                <a:gd name="T52" fmla="*/ 877 w 1016"/>
                <a:gd name="T53" fmla="*/ 45 h 723"/>
                <a:gd name="T54" fmla="*/ 908 w 1016"/>
                <a:gd name="T55" fmla="*/ 48 h 723"/>
                <a:gd name="T56" fmla="*/ 1009 w 1016"/>
                <a:gd name="T57" fmla="*/ 115 h 723"/>
                <a:gd name="T58" fmla="*/ 961 w 1016"/>
                <a:gd name="T59" fmla="*/ 670 h 723"/>
                <a:gd name="T60" fmla="*/ 836 w 1016"/>
                <a:gd name="T61" fmla="*/ 723 h 723"/>
                <a:gd name="T62" fmla="*/ 743 w 1016"/>
                <a:gd name="T63" fmla="*/ 666 h 723"/>
                <a:gd name="T64" fmla="*/ 656 w 1016"/>
                <a:gd name="T65" fmla="*/ 634 h 723"/>
                <a:gd name="T66" fmla="*/ 751 w 1016"/>
                <a:gd name="T67" fmla="*/ 547 h 723"/>
                <a:gd name="T68" fmla="*/ 839 w 1016"/>
                <a:gd name="T69" fmla="*/ 567 h 723"/>
                <a:gd name="T70" fmla="*/ 883 w 1016"/>
                <a:gd name="T71" fmla="*/ 528 h 723"/>
                <a:gd name="T72" fmla="*/ 854 w 1016"/>
                <a:gd name="T73" fmla="*/ 447 h 723"/>
                <a:gd name="T74" fmla="*/ 772 w 1016"/>
                <a:gd name="T75" fmla="*/ 523 h 723"/>
                <a:gd name="T76" fmla="*/ 677 w 1016"/>
                <a:gd name="T77" fmla="*/ 526 h 723"/>
                <a:gd name="T78" fmla="*/ 601 w 1016"/>
                <a:gd name="T79" fmla="*/ 576 h 723"/>
                <a:gd name="T80" fmla="*/ 596 w 1016"/>
                <a:gd name="T81" fmla="*/ 667 h 723"/>
                <a:gd name="T82" fmla="*/ 527 w 1016"/>
                <a:gd name="T83" fmla="*/ 594 h 723"/>
                <a:gd name="T84" fmla="*/ 437 w 1016"/>
                <a:gd name="T85" fmla="*/ 513 h 723"/>
                <a:gd name="T86" fmla="*/ 436 w 1016"/>
                <a:gd name="T87" fmla="*/ 559 h 723"/>
                <a:gd name="T88" fmla="*/ 509 w 1016"/>
                <a:gd name="T89" fmla="*/ 595 h 723"/>
                <a:gd name="T90" fmla="*/ 455 w 1016"/>
                <a:gd name="T91" fmla="*/ 607 h 723"/>
                <a:gd name="T92" fmla="*/ 362 w 1016"/>
                <a:gd name="T93" fmla="*/ 565 h 723"/>
                <a:gd name="T94" fmla="*/ 323 w 1016"/>
                <a:gd name="T95" fmla="*/ 613 h 723"/>
                <a:gd name="T96" fmla="*/ 323 w 1016"/>
                <a:gd name="T97" fmla="*/ 523 h 723"/>
                <a:gd name="T98" fmla="*/ 242 w 1016"/>
                <a:gd name="T99" fmla="*/ 535 h 723"/>
                <a:gd name="T100" fmla="*/ 194 w 1016"/>
                <a:gd name="T101" fmla="*/ 586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6" h="723">
                  <a:moveTo>
                    <a:pt x="214" y="612"/>
                  </a:moveTo>
                  <a:cubicBezTo>
                    <a:pt x="204" y="613"/>
                    <a:pt x="199" y="613"/>
                    <a:pt x="191" y="618"/>
                  </a:cubicBezTo>
                  <a:cubicBezTo>
                    <a:pt x="184" y="627"/>
                    <a:pt x="178" y="635"/>
                    <a:pt x="167" y="637"/>
                  </a:cubicBezTo>
                  <a:cubicBezTo>
                    <a:pt x="162" y="639"/>
                    <a:pt x="158" y="640"/>
                    <a:pt x="154" y="643"/>
                  </a:cubicBezTo>
                  <a:cubicBezTo>
                    <a:pt x="143" y="661"/>
                    <a:pt x="124" y="659"/>
                    <a:pt x="104" y="660"/>
                  </a:cubicBezTo>
                  <a:cubicBezTo>
                    <a:pt x="99" y="661"/>
                    <a:pt x="94" y="663"/>
                    <a:pt x="89" y="664"/>
                  </a:cubicBezTo>
                  <a:cubicBezTo>
                    <a:pt x="83" y="663"/>
                    <a:pt x="80" y="660"/>
                    <a:pt x="74" y="658"/>
                  </a:cubicBezTo>
                  <a:cubicBezTo>
                    <a:pt x="68" y="652"/>
                    <a:pt x="60" y="647"/>
                    <a:pt x="52" y="643"/>
                  </a:cubicBezTo>
                  <a:cubicBezTo>
                    <a:pt x="42" y="645"/>
                    <a:pt x="33" y="648"/>
                    <a:pt x="23" y="649"/>
                  </a:cubicBezTo>
                  <a:cubicBezTo>
                    <a:pt x="17" y="652"/>
                    <a:pt x="11" y="653"/>
                    <a:pt x="5" y="657"/>
                  </a:cubicBezTo>
                  <a:cubicBezTo>
                    <a:pt x="0" y="648"/>
                    <a:pt x="3" y="639"/>
                    <a:pt x="7" y="630"/>
                  </a:cubicBezTo>
                  <a:cubicBezTo>
                    <a:pt x="8" y="623"/>
                    <a:pt x="11" y="623"/>
                    <a:pt x="17" y="627"/>
                  </a:cubicBezTo>
                  <a:cubicBezTo>
                    <a:pt x="24" y="615"/>
                    <a:pt x="21" y="609"/>
                    <a:pt x="14" y="598"/>
                  </a:cubicBezTo>
                  <a:cubicBezTo>
                    <a:pt x="13" y="589"/>
                    <a:pt x="15" y="589"/>
                    <a:pt x="23" y="588"/>
                  </a:cubicBezTo>
                  <a:cubicBezTo>
                    <a:pt x="36" y="583"/>
                    <a:pt x="30" y="561"/>
                    <a:pt x="26" y="550"/>
                  </a:cubicBezTo>
                  <a:cubicBezTo>
                    <a:pt x="25" y="543"/>
                    <a:pt x="21" y="537"/>
                    <a:pt x="17" y="531"/>
                  </a:cubicBezTo>
                  <a:cubicBezTo>
                    <a:pt x="21" y="518"/>
                    <a:pt x="38" y="521"/>
                    <a:pt x="50" y="519"/>
                  </a:cubicBezTo>
                  <a:cubicBezTo>
                    <a:pt x="66" y="509"/>
                    <a:pt x="61" y="509"/>
                    <a:pt x="88" y="514"/>
                  </a:cubicBezTo>
                  <a:cubicBezTo>
                    <a:pt x="93" y="518"/>
                    <a:pt x="97" y="519"/>
                    <a:pt x="103" y="520"/>
                  </a:cubicBezTo>
                  <a:cubicBezTo>
                    <a:pt x="109" y="523"/>
                    <a:pt x="115" y="526"/>
                    <a:pt x="121" y="528"/>
                  </a:cubicBezTo>
                  <a:cubicBezTo>
                    <a:pt x="130" y="526"/>
                    <a:pt x="139" y="523"/>
                    <a:pt x="148" y="522"/>
                  </a:cubicBezTo>
                  <a:cubicBezTo>
                    <a:pt x="153" y="519"/>
                    <a:pt x="157" y="518"/>
                    <a:pt x="160" y="513"/>
                  </a:cubicBezTo>
                  <a:cubicBezTo>
                    <a:pt x="162" y="504"/>
                    <a:pt x="162" y="494"/>
                    <a:pt x="166" y="486"/>
                  </a:cubicBezTo>
                  <a:cubicBezTo>
                    <a:pt x="169" y="472"/>
                    <a:pt x="169" y="447"/>
                    <a:pt x="152" y="444"/>
                  </a:cubicBezTo>
                  <a:cubicBezTo>
                    <a:pt x="136" y="436"/>
                    <a:pt x="165" y="450"/>
                    <a:pt x="116" y="441"/>
                  </a:cubicBezTo>
                  <a:cubicBezTo>
                    <a:pt x="113" y="440"/>
                    <a:pt x="114" y="435"/>
                    <a:pt x="112" y="432"/>
                  </a:cubicBezTo>
                  <a:cubicBezTo>
                    <a:pt x="113" y="409"/>
                    <a:pt x="109" y="418"/>
                    <a:pt x="122" y="412"/>
                  </a:cubicBezTo>
                  <a:cubicBezTo>
                    <a:pt x="130" y="413"/>
                    <a:pt x="145" y="420"/>
                    <a:pt x="145" y="420"/>
                  </a:cubicBezTo>
                  <a:cubicBezTo>
                    <a:pt x="150" y="418"/>
                    <a:pt x="156" y="418"/>
                    <a:pt x="161" y="415"/>
                  </a:cubicBezTo>
                  <a:cubicBezTo>
                    <a:pt x="165" y="410"/>
                    <a:pt x="168" y="409"/>
                    <a:pt x="173" y="406"/>
                  </a:cubicBezTo>
                  <a:cubicBezTo>
                    <a:pt x="178" y="418"/>
                    <a:pt x="184" y="405"/>
                    <a:pt x="191" y="403"/>
                  </a:cubicBezTo>
                  <a:cubicBezTo>
                    <a:pt x="196" y="402"/>
                    <a:pt x="201" y="402"/>
                    <a:pt x="206" y="402"/>
                  </a:cubicBezTo>
                  <a:cubicBezTo>
                    <a:pt x="217" y="398"/>
                    <a:pt x="225" y="394"/>
                    <a:pt x="235" y="388"/>
                  </a:cubicBezTo>
                  <a:cubicBezTo>
                    <a:pt x="237" y="374"/>
                    <a:pt x="242" y="376"/>
                    <a:pt x="257" y="375"/>
                  </a:cubicBezTo>
                  <a:cubicBezTo>
                    <a:pt x="264" y="371"/>
                    <a:pt x="270" y="367"/>
                    <a:pt x="277" y="363"/>
                  </a:cubicBezTo>
                  <a:cubicBezTo>
                    <a:pt x="280" y="357"/>
                    <a:pt x="283" y="354"/>
                    <a:pt x="289" y="351"/>
                  </a:cubicBezTo>
                  <a:cubicBezTo>
                    <a:pt x="292" y="345"/>
                    <a:pt x="295" y="342"/>
                    <a:pt x="301" y="339"/>
                  </a:cubicBezTo>
                  <a:cubicBezTo>
                    <a:pt x="306" y="331"/>
                    <a:pt x="305" y="330"/>
                    <a:pt x="314" y="331"/>
                  </a:cubicBezTo>
                  <a:cubicBezTo>
                    <a:pt x="319" y="339"/>
                    <a:pt x="322" y="337"/>
                    <a:pt x="332" y="336"/>
                  </a:cubicBezTo>
                  <a:cubicBezTo>
                    <a:pt x="340" y="322"/>
                    <a:pt x="339" y="301"/>
                    <a:pt x="329" y="288"/>
                  </a:cubicBezTo>
                  <a:cubicBezTo>
                    <a:pt x="331" y="271"/>
                    <a:pt x="330" y="270"/>
                    <a:pt x="346" y="273"/>
                  </a:cubicBezTo>
                  <a:cubicBezTo>
                    <a:pt x="354" y="271"/>
                    <a:pt x="360" y="268"/>
                    <a:pt x="367" y="265"/>
                  </a:cubicBezTo>
                  <a:cubicBezTo>
                    <a:pt x="372" y="271"/>
                    <a:pt x="375" y="277"/>
                    <a:pt x="380" y="283"/>
                  </a:cubicBezTo>
                  <a:cubicBezTo>
                    <a:pt x="378" y="292"/>
                    <a:pt x="368" y="295"/>
                    <a:pt x="361" y="300"/>
                  </a:cubicBezTo>
                  <a:cubicBezTo>
                    <a:pt x="358" y="307"/>
                    <a:pt x="360" y="309"/>
                    <a:pt x="367" y="310"/>
                  </a:cubicBezTo>
                  <a:cubicBezTo>
                    <a:pt x="376" y="314"/>
                    <a:pt x="385" y="320"/>
                    <a:pt x="394" y="324"/>
                  </a:cubicBezTo>
                  <a:cubicBezTo>
                    <a:pt x="401" y="322"/>
                    <a:pt x="407" y="322"/>
                    <a:pt x="413" y="318"/>
                  </a:cubicBezTo>
                  <a:cubicBezTo>
                    <a:pt x="421" y="323"/>
                    <a:pt x="427" y="329"/>
                    <a:pt x="436" y="331"/>
                  </a:cubicBezTo>
                  <a:cubicBezTo>
                    <a:pt x="444" y="330"/>
                    <a:pt x="450" y="328"/>
                    <a:pt x="457" y="327"/>
                  </a:cubicBezTo>
                  <a:cubicBezTo>
                    <a:pt x="463" y="324"/>
                    <a:pt x="469" y="321"/>
                    <a:pt x="475" y="319"/>
                  </a:cubicBezTo>
                  <a:cubicBezTo>
                    <a:pt x="479" y="314"/>
                    <a:pt x="481" y="312"/>
                    <a:pt x="487" y="310"/>
                  </a:cubicBezTo>
                  <a:cubicBezTo>
                    <a:pt x="493" y="313"/>
                    <a:pt x="498" y="318"/>
                    <a:pt x="505" y="319"/>
                  </a:cubicBezTo>
                  <a:cubicBezTo>
                    <a:pt x="513" y="318"/>
                    <a:pt x="518" y="314"/>
                    <a:pt x="526" y="312"/>
                  </a:cubicBezTo>
                  <a:cubicBezTo>
                    <a:pt x="523" y="294"/>
                    <a:pt x="526" y="293"/>
                    <a:pt x="539" y="283"/>
                  </a:cubicBezTo>
                  <a:cubicBezTo>
                    <a:pt x="542" y="276"/>
                    <a:pt x="543" y="271"/>
                    <a:pt x="539" y="264"/>
                  </a:cubicBezTo>
                  <a:cubicBezTo>
                    <a:pt x="537" y="255"/>
                    <a:pt x="543" y="258"/>
                    <a:pt x="550" y="259"/>
                  </a:cubicBezTo>
                  <a:cubicBezTo>
                    <a:pt x="556" y="262"/>
                    <a:pt x="559" y="259"/>
                    <a:pt x="565" y="258"/>
                  </a:cubicBezTo>
                  <a:cubicBezTo>
                    <a:pt x="573" y="259"/>
                    <a:pt x="574" y="263"/>
                    <a:pt x="580" y="267"/>
                  </a:cubicBezTo>
                  <a:cubicBezTo>
                    <a:pt x="593" y="264"/>
                    <a:pt x="590" y="260"/>
                    <a:pt x="584" y="250"/>
                  </a:cubicBezTo>
                  <a:cubicBezTo>
                    <a:pt x="583" y="243"/>
                    <a:pt x="581" y="239"/>
                    <a:pt x="589" y="237"/>
                  </a:cubicBezTo>
                  <a:cubicBezTo>
                    <a:pt x="604" y="226"/>
                    <a:pt x="622" y="228"/>
                    <a:pt x="640" y="225"/>
                  </a:cubicBezTo>
                  <a:cubicBezTo>
                    <a:pt x="648" y="221"/>
                    <a:pt x="656" y="219"/>
                    <a:pt x="664" y="214"/>
                  </a:cubicBezTo>
                  <a:cubicBezTo>
                    <a:pt x="666" y="201"/>
                    <a:pt x="656" y="205"/>
                    <a:pt x="644" y="204"/>
                  </a:cubicBezTo>
                  <a:cubicBezTo>
                    <a:pt x="627" y="195"/>
                    <a:pt x="606" y="201"/>
                    <a:pt x="587" y="205"/>
                  </a:cubicBezTo>
                  <a:cubicBezTo>
                    <a:pt x="583" y="211"/>
                    <a:pt x="581" y="219"/>
                    <a:pt x="575" y="220"/>
                  </a:cubicBezTo>
                  <a:cubicBezTo>
                    <a:pt x="561" y="218"/>
                    <a:pt x="555" y="209"/>
                    <a:pt x="541" y="207"/>
                  </a:cubicBezTo>
                  <a:cubicBezTo>
                    <a:pt x="533" y="199"/>
                    <a:pt x="531" y="189"/>
                    <a:pt x="524" y="180"/>
                  </a:cubicBezTo>
                  <a:cubicBezTo>
                    <a:pt x="521" y="164"/>
                    <a:pt x="528" y="153"/>
                    <a:pt x="544" y="150"/>
                  </a:cubicBezTo>
                  <a:cubicBezTo>
                    <a:pt x="564" y="135"/>
                    <a:pt x="532" y="135"/>
                    <a:pt x="568" y="132"/>
                  </a:cubicBezTo>
                  <a:cubicBezTo>
                    <a:pt x="573" y="128"/>
                    <a:pt x="573" y="125"/>
                    <a:pt x="578" y="121"/>
                  </a:cubicBezTo>
                  <a:cubicBezTo>
                    <a:pt x="585" y="107"/>
                    <a:pt x="568" y="109"/>
                    <a:pt x="559" y="108"/>
                  </a:cubicBezTo>
                  <a:cubicBezTo>
                    <a:pt x="555" y="107"/>
                    <a:pt x="552" y="103"/>
                    <a:pt x="548" y="103"/>
                  </a:cubicBezTo>
                  <a:cubicBezTo>
                    <a:pt x="543" y="103"/>
                    <a:pt x="533" y="106"/>
                    <a:pt x="533" y="106"/>
                  </a:cubicBezTo>
                  <a:cubicBezTo>
                    <a:pt x="526" y="114"/>
                    <a:pt x="528" y="116"/>
                    <a:pt x="530" y="126"/>
                  </a:cubicBezTo>
                  <a:cubicBezTo>
                    <a:pt x="529" y="139"/>
                    <a:pt x="520" y="138"/>
                    <a:pt x="508" y="141"/>
                  </a:cubicBezTo>
                  <a:cubicBezTo>
                    <a:pt x="492" y="137"/>
                    <a:pt x="486" y="143"/>
                    <a:pt x="479" y="157"/>
                  </a:cubicBezTo>
                  <a:cubicBezTo>
                    <a:pt x="485" y="173"/>
                    <a:pt x="486" y="169"/>
                    <a:pt x="479" y="186"/>
                  </a:cubicBezTo>
                  <a:cubicBezTo>
                    <a:pt x="483" y="198"/>
                    <a:pt x="493" y="203"/>
                    <a:pt x="499" y="214"/>
                  </a:cubicBezTo>
                  <a:cubicBezTo>
                    <a:pt x="500" y="220"/>
                    <a:pt x="500" y="224"/>
                    <a:pt x="497" y="229"/>
                  </a:cubicBezTo>
                  <a:cubicBezTo>
                    <a:pt x="496" y="236"/>
                    <a:pt x="489" y="240"/>
                    <a:pt x="482" y="241"/>
                  </a:cubicBezTo>
                  <a:cubicBezTo>
                    <a:pt x="474" y="245"/>
                    <a:pt x="474" y="249"/>
                    <a:pt x="470" y="256"/>
                  </a:cubicBezTo>
                  <a:cubicBezTo>
                    <a:pt x="469" y="265"/>
                    <a:pt x="469" y="274"/>
                    <a:pt x="460" y="279"/>
                  </a:cubicBezTo>
                  <a:cubicBezTo>
                    <a:pt x="457" y="286"/>
                    <a:pt x="450" y="288"/>
                    <a:pt x="443" y="289"/>
                  </a:cubicBezTo>
                  <a:cubicBezTo>
                    <a:pt x="436" y="294"/>
                    <a:pt x="430" y="299"/>
                    <a:pt x="422" y="304"/>
                  </a:cubicBezTo>
                  <a:cubicBezTo>
                    <a:pt x="414" y="300"/>
                    <a:pt x="409" y="295"/>
                    <a:pt x="404" y="288"/>
                  </a:cubicBezTo>
                  <a:cubicBezTo>
                    <a:pt x="403" y="282"/>
                    <a:pt x="401" y="276"/>
                    <a:pt x="398" y="270"/>
                  </a:cubicBezTo>
                  <a:cubicBezTo>
                    <a:pt x="397" y="263"/>
                    <a:pt x="392" y="256"/>
                    <a:pt x="389" y="250"/>
                  </a:cubicBezTo>
                  <a:cubicBezTo>
                    <a:pt x="387" y="238"/>
                    <a:pt x="387" y="240"/>
                    <a:pt x="373" y="241"/>
                  </a:cubicBezTo>
                  <a:cubicBezTo>
                    <a:pt x="365" y="244"/>
                    <a:pt x="359" y="251"/>
                    <a:pt x="350" y="253"/>
                  </a:cubicBezTo>
                  <a:cubicBezTo>
                    <a:pt x="346" y="256"/>
                    <a:pt x="341" y="259"/>
                    <a:pt x="337" y="262"/>
                  </a:cubicBezTo>
                  <a:cubicBezTo>
                    <a:pt x="328" y="260"/>
                    <a:pt x="334" y="262"/>
                    <a:pt x="322" y="256"/>
                  </a:cubicBezTo>
                  <a:cubicBezTo>
                    <a:pt x="320" y="255"/>
                    <a:pt x="316" y="253"/>
                    <a:pt x="316" y="253"/>
                  </a:cubicBezTo>
                  <a:cubicBezTo>
                    <a:pt x="312" y="247"/>
                    <a:pt x="306" y="241"/>
                    <a:pt x="302" y="235"/>
                  </a:cubicBezTo>
                  <a:cubicBezTo>
                    <a:pt x="300" y="231"/>
                    <a:pt x="296" y="223"/>
                    <a:pt x="296" y="223"/>
                  </a:cubicBezTo>
                  <a:cubicBezTo>
                    <a:pt x="294" y="214"/>
                    <a:pt x="294" y="204"/>
                    <a:pt x="298" y="195"/>
                  </a:cubicBezTo>
                  <a:cubicBezTo>
                    <a:pt x="299" y="189"/>
                    <a:pt x="301" y="183"/>
                    <a:pt x="304" y="177"/>
                  </a:cubicBezTo>
                  <a:cubicBezTo>
                    <a:pt x="307" y="161"/>
                    <a:pt x="307" y="150"/>
                    <a:pt x="325" y="147"/>
                  </a:cubicBezTo>
                  <a:cubicBezTo>
                    <a:pt x="333" y="143"/>
                    <a:pt x="343" y="140"/>
                    <a:pt x="352" y="138"/>
                  </a:cubicBezTo>
                  <a:cubicBezTo>
                    <a:pt x="358" y="135"/>
                    <a:pt x="363" y="130"/>
                    <a:pt x="370" y="129"/>
                  </a:cubicBezTo>
                  <a:cubicBezTo>
                    <a:pt x="375" y="125"/>
                    <a:pt x="377" y="121"/>
                    <a:pt x="382" y="118"/>
                  </a:cubicBezTo>
                  <a:cubicBezTo>
                    <a:pt x="386" y="112"/>
                    <a:pt x="390" y="108"/>
                    <a:pt x="394" y="102"/>
                  </a:cubicBezTo>
                  <a:cubicBezTo>
                    <a:pt x="395" y="95"/>
                    <a:pt x="399" y="90"/>
                    <a:pt x="403" y="84"/>
                  </a:cubicBezTo>
                  <a:cubicBezTo>
                    <a:pt x="404" y="77"/>
                    <a:pt x="411" y="73"/>
                    <a:pt x="418" y="72"/>
                  </a:cubicBezTo>
                  <a:cubicBezTo>
                    <a:pt x="426" y="68"/>
                    <a:pt x="431" y="62"/>
                    <a:pt x="439" y="57"/>
                  </a:cubicBezTo>
                  <a:cubicBezTo>
                    <a:pt x="446" y="46"/>
                    <a:pt x="458" y="30"/>
                    <a:pt x="470" y="25"/>
                  </a:cubicBezTo>
                  <a:cubicBezTo>
                    <a:pt x="483" y="19"/>
                    <a:pt x="500" y="21"/>
                    <a:pt x="514" y="16"/>
                  </a:cubicBezTo>
                  <a:cubicBezTo>
                    <a:pt x="518" y="13"/>
                    <a:pt x="527" y="8"/>
                    <a:pt x="532" y="7"/>
                  </a:cubicBezTo>
                  <a:cubicBezTo>
                    <a:pt x="538" y="6"/>
                    <a:pt x="545" y="5"/>
                    <a:pt x="551" y="4"/>
                  </a:cubicBezTo>
                  <a:cubicBezTo>
                    <a:pt x="553" y="4"/>
                    <a:pt x="557" y="3"/>
                    <a:pt x="557" y="3"/>
                  </a:cubicBezTo>
                  <a:cubicBezTo>
                    <a:pt x="564" y="0"/>
                    <a:pt x="567" y="3"/>
                    <a:pt x="574" y="4"/>
                  </a:cubicBezTo>
                  <a:cubicBezTo>
                    <a:pt x="580" y="9"/>
                    <a:pt x="582" y="9"/>
                    <a:pt x="589" y="7"/>
                  </a:cubicBezTo>
                  <a:cubicBezTo>
                    <a:pt x="594" y="3"/>
                    <a:pt x="601" y="1"/>
                    <a:pt x="607" y="0"/>
                  </a:cubicBezTo>
                  <a:cubicBezTo>
                    <a:pt x="618" y="1"/>
                    <a:pt x="624" y="2"/>
                    <a:pt x="634" y="4"/>
                  </a:cubicBezTo>
                  <a:cubicBezTo>
                    <a:pt x="640" y="13"/>
                    <a:pt x="634" y="19"/>
                    <a:pt x="629" y="27"/>
                  </a:cubicBezTo>
                  <a:cubicBezTo>
                    <a:pt x="633" y="35"/>
                    <a:pt x="640" y="31"/>
                    <a:pt x="646" y="28"/>
                  </a:cubicBezTo>
                  <a:cubicBezTo>
                    <a:pt x="668" y="29"/>
                    <a:pt x="674" y="31"/>
                    <a:pt x="691" y="34"/>
                  </a:cubicBezTo>
                  <a:cubicBezTo>
                    <a:pt x="696" y="38"/>
                    <a:pt x="696" y="42"/>
                    <a:pt x="703" y="43"/>
                  </a:cubicBezTo>
                  <a:cubicBezTo>
                    <a:pt x="709" y="46"/>
                    <a:pt x="712" y="43"/>
                    <a:pt x="718" y="42"/>
                  </a:cubicBezTo>
                  <a:cubicBezTo>
                    <a:pt x="724" y="39"/>
                    <a:pt x="727" y="41"/>
                    <a:pt x="731" y="46"/>
                  </a:cubicBezTo>
                  <a:cubicBezTo>
                    <a:pt x="735" y="63"/>
                    <a:pt x="734" y="48"/>
                    <a:pt x="742" y="43"/>
                  </a:cubicBezTo>
                  <a:cubicBezTo>
                    <a:pt x="747" y="49"/>
                    <a:pt x="751" y="50"/>
                    <a:pt x="754" y="57"/>
                  </a:cubicBezTo>
                  <a:cubicBezTo>
                    <a:pt x="756" y="69"/>
                    <a:pt x="761" y="58"/>
                    <a:pt x="767" y="54"/>
                  </a:cubicBezTo>
                  <a:cubicBezTo>
                    <a:pt x="773" y="58"/>
                    <a:pt x="779" y="63"/>
                    <a:pt x="785" y="67"/>
                  </a:cubicBezTo>
                  <a:cubicBezTo>
                    <a:pt x="792" y="66"/>
                    <a:pt x="797" y="66"/>
                    <a:pt x="803" y="70"/>
                  </a:cubicBezTo>
                  <a:cubicBezTo>
                    <a:pt x="806" y="77"/>
                    <a:pt x="805" y="78"/>
                    <a:pt x="799" y="82"/>
                  </a:cubicBezTo>
                  <a:cubicBezTo>
                    <a:pt x="796" y="88"/>
                    <a:pt x="792" y="89"/>
                    <a:pt x="787" y="93"/>
                  </a:cubicBezTo>
                  <a:cubicBezTo>
                    <a:pt x="784" y="98"/>
                    <a:pt x="782" y="103"/>
                    <a:pt x="787" y="108"/>
                  </a:cubicBezTo>
                  <a:cubicBezTo>
                    <a:pt x="791" y="112"/>
                    <a:pt x="800" y="118"/>
                    <a:pt x="800" y="118"/>
                  </a:cubicBezTo>
                  <a:cubicBezTo>
                    <a:pt x="810" y="116"/>
                    <a:pt x="798" y="98"/>
                    <a:pt x="812" y="87"/>
                  </a:cubicBezTo>
                  <a:cubicBezTo>
                    <a:pt x="819" y="88"/>
                    <a:pt x="823" y="90"/>
                    <a:pt x="829" y="91"/>
                  </a:cubicBezTo>
                  <a:cubicBezTo>
                    <a:pt x="833" y="94"/>
                    <a:pt x="837" y="97"/>
                    <a:pt x="842" y="99"/>
                  </a:cubicBezTo>
                  <a:cubicBezTo>
                    <a:pt x="856" y="93"/>
                    <a:pt x="847" y="80"/>
                    <a:pt x="836" y="78"/>
                  </a:cubicBezTo>
                  <a:cubicBezTo>
                    <a:pt x="831" y="72"/>
                    <a:pt x="828" y="66"/>
                    <a:pt x="823" y="60"/>
                  </a:cubicBezTo>
                  <a:cubicBezTo>
                    <a:pt x="824" y="42"/>
                    <a:pt x="826" y="34"/>
                    <a:pt x="844" y="30"/>
                  </a:cubicBezTo>
                  <a:cubicBezTo>
                    <a:pt x="857" y="31"/>
                    <a:pt x="866" y="38"/>
                    <a:pt x="877" y="45"/>
                  </a:cubicBezTo>
                  <a:cubicBezTo>
                    <a:pt x="879" y="60"/>
                    <a:pt x="868" y="60"/>
                    <a:pt x="857" y="63"/>
                  </a:cubicBezTo>
                  <a:cubicBezTo>
                    <a:pt x="850" y="68"/>
                    <a:pt x="849" y="74"/>
                    <a:pt x="859" y="76"/>
                  </a:cubicBezTo>
                  <a:cubicBezTo>
                    <a:pt x="864" y="79"/>
                    <a:pt x="877" y="75"/>
                    <a:pt x="877" y="75"/>
                  </a:cubicBezTo>
                  <a:cubicBezTo>
                    <a:pt x="882" y="73"/>
                    <a:pt x="884" y="69"/>
                    <a:pt x="889" y="66"/>
                  </a:cubicBezTo>
                  <a:cubicBezTo>
                    <a:pt x="894" y="57"/>
                    <a:pt x="898" y="50"/>
                    <a:pt x="908" y="48"/>
                  </a:cubicBezTo>
                  <a:cubicBezTo>
                    <a:pt x="920" y="43"/>
                    <a:pt x="931" y="35"/>
                    <a:pt x="943" y="33"/>
                  </a:cubicBezTo>
                  <a:cubicBezTo>
                    <a:pt x="952" y="38"/>
                    <a:pt x="960" y="41"/>
                    <a:pt x="970" y="43"/>
                  </a:cubicBezTo>
                  <a:cubicBezTo>
                    <a:pt x="978" y="47"/>
                    <a:pt x="991" y="47"/>
                    <a:pt x="1000" y="48"/>
                  </a:cubicBezTo>
                  <a:cubicBezTo>
                    <a:pt x="1005" y="51"/>
                    <a:pt x="1009" y="53"/>
                    <a:pt x="1012" y="58"/>
                  </a:cubicBezTo>
                  <a:cubicBezTo>
                    <a:pt x="1016" y="76"/>
                    <a:pt x="1010" y="96"/>
                    <a:pt x="1009" y="115"/>
                  </a:cubicBezTo>
                  <a:cubicBezTo>
                    <a:pt x="1008" y="150"/>
                    <a:pt x="1012" y="215"/>
                    <a:pt x="1004" y="256"/>
                  </a:cubicBezTo>
                  <a:cubicBezTo>
                    <a:pt x="1002" y="273"/>
                    <a:pt x="1000" y="289"/>
                    <a:pt x="998" y="306"/>
                  </a:cubicBezTo>
                  <a:cubicBezTo>
                    <a:pt x="996" y="338"/>
                    <a:pt x="991" y="371"/>
                    <a:pt x="986" y="402"/>
                  </a:cubicBezTo>
                  <a:cubicBezTo>
                    <a:pt x="983" y="442"/>
                    <a:pt x="985" y="539"/>
                    <a:pt x="997" y="574"/>
                  </a:cubicBezTo>
                  <a:cubicBezTo>
                    <a:pt x="1001" y="624"/>
                    <a:pt x="1016" y="662"/>
                    <a:pt x="961" y="670"/>
                  </a:cubicBezTo>
                  <a:cubicBezTo>
                    <a:pt x="954" y="673"/>
                    <a:pt x="949" y="675"/>
                    <a:pt x="941" y="676"/>
                  </a:cubicBezTo>
                  <a:cubicBezTo>
                    <a:pt x="930" y="682"/>
                    <a:pt x="920" y="689"/>
                    <a:pt x="907" y="691"/>
                  </a:cubicBezTo>
                  <a:cubicBezTo>
                    <a:pt x="901" y="695"/>
                    <a:pt x="894" y="699"/>
                    <a:pt x="887" y="700"/>
                  </a:cubicBezTo>
                  <a:cubicBezTo>
                    <a:pt x="876" y="705"/>
                    <a:pt x="862" y="716"/>
                    <a:pt x="851" y="718"/>
                  </a:cubicBezTo>
                  <a:cubicBezTo>
                    <a:pt x="846" y="720"/>
                    <a:pt x="841" y="721"/>
                    <a:pt x="836" y="723"/>
                  </a:cubicBezTo>
                  <a:cubicBezTo>
                    <a:pt x="810" y="719"/>
                    <a:pt x="823" y="711"/>
                    <a:pt x="815" y="691"/>
                  </a:cubicBezTo>
                  <a:cubicBezTo>
                    <a:pt x="814" y="683"/>
                    <a:pt x="813" y="677"/>
                    <a:pt x="809" y="670"/>
                  </a:cubicBezTo>
                  <a:cubicBezTo>
                    <a:pt x="800" y="673"/>
                    <a:pt x="792" y="677"/>
                    <a:pt x="782" y="679"/>
                  </a:cubicBezTo>
                  <a:cubicBezTo>
                    <a:pt x="773" y="678"/>
                    <a:pt x="767" y="676"/>
                    <a:pt x="757" y="675"/>
                  </a:cubicBezTo>
                  <a:cubicBezTo>
                    <a:pt x="750" y="671"/>
                    <a:pt x="751" y="667"/>
                    <a:pt x="743" y="666"/>
                  </a:cubicBezTo>
                  <a:cubicBezTo>
                    <a:pt x="734" y="667"/>
                    <a:pt x="728" y="674"/>
                    <a:pt x="719" y="676"/>
                  </a:cubicBezTo>
                  <a:cubicBezTo>
                    <a:pt x="709" y="683"/>
                    <a:pt x="698" y="677"/>
                    <a:pt x="688" y="675"/>
                  </a:cubicBezTo>
                  <a:cubicBezTo>
                    <a:pt x="684" y="668"/>
                    <a:pt x="682" y="667"/>
                    <a:pt x="674" y="666"/>
                  </a:cubicBezTo>
                  <a:cubicBezTo>
                    <a:pt x="669" y="660"/>
                    <a:pt x="666" y="655"/>
                    <a:pt x="662" y="648"/>
                  </a:cubicBezTo>
                  <a:cubicBezTo>
                    <a:pt x="661" y="642"/>
                    <a:pt x="659" y="639"/>
                    <a:pt x="656" y="634"/>
                  </a:cubicBezTo>
                  <a:cubicBezTo>
                    <a:pt x="661" y="618"/>
                    <a:pt x="654" y="612"/>
                    <a:pt x="643" y="604"/>
                  </a:cubicBezTo>
                  <a:cubicBezTo>
                    <a:pt x="638" y="595"/>
                    <a:pt x="676" y="581"/>
                    <a:pt x="685" y="579"/>
                  </a:cubicBezTo>
                  <a:cubicBezTo>
                    <a:pt x="691" y="576"/>
                    <a:pt x="696" y="571"/>
                    <a:pt x="703" y="570"/>
                  </a:cubicBezTo>
                  <a:cubicBezTo>
                    <a:pt x="714" y="572"/>
                    <a:pt x="723" y="569"/>
                    <a:pt x="733" y="567"/>
                  </a:cubicBezTo>
                  <a:cubicBezTo>
                    <a:pt x="738" y="560"/>
                    <a:pt x="743" y="550"/>
                    <a:pt x="751" y="547"/>
                  </a:cubicBezTo>
                  <a:cubicBezTo>
                    <a:pt x="758" y="552"/>
                    <a:pt x="759" y="553"/>
                    <a:pt x="769" y="552"/>
                  </a:cubicBezTo>
                  <a:cubicBezTo>
                    <a:pt x="774" y="549"/>
                    <a:pt x="778" y="547"/>
                    <a:pt x="784" y="546"/>
                  </a:cubicBezTo>
                  <a:cubicBezTo>
                    <a:pt x="794" y="548"/>
                    <a:pt x="798" y="555"/>
                    <a:pt x="802" y="564"/>
                  </a:cubicBezTo>
                  <a:cubicBezTo>
                    <a:pt x="804" y="574"/>
                    <a:pt x="808" y="571"/>
                    <a:pt x="818" y="570"/>
                  </a:cubicBezTo>
                  <a:cubicBezTo>
                    <a:pt x="829" y="566"/>
                    <a:pt x="818" y="570"/>
                    <a:pt x="839" y="567"/>
                  </a:cubicBezTo>
                  <a:cubicBezTo>
                    <a:pt x="845" y="566"/>
                    <a:pt x="857" y="564"/>
                    <a:pt x="857" y="564"/>
                  </a:cubicBezTo>
                  <a:cubicBezTo>
                    <a:pt x="862" y="562"/>
                    <a:pt x="867" y="561"/>
                    <a:pt x="872" y="559"/>
                  </a:cubicBezTo>
                  <a:cubicBezTo>
                    <a:pt x="886" y="562"/>
                    <a:pt x="881" y="564"/>
                    <a:pt x="898" y="562"/>
                  </a:cubicBezTo>
                  <a:cubicBezTo>
                    <a:pt x="916" y="553"/>
                    <a:pt x="901" y="545"/>
                    <a:pt x="892" y="537"/>
                  </a:cubicBezTo>
                  <a:cubicBezTo>
                    <a:pt x="889" y="534"/>
                    <a:pt x="885" y="532"/>
                    <a:pt x="883" y="528"/>
                  </a:cubicBezTo>
                  <a:cubicBezTo>
                    <a:pt x="882" y="526"/>
                    <a:pt x="881" y="524"/>
                    <a:pt x="880" y="523"/>
                  </a:cubicBezTo>
                  <a:cubicBezTo>
                    <a:pt x="869" y="512"/>
                    <a:pt x="850" y="504"/>
                    <a:pt x="836" y="496"/>
                  </a:cubicBezTo>
                  <a:cubicBezTo>
                    <a:pt x="828" y="486"/>
                    <a:pt x="845" y="479"/>
                    <a:pt x="853" y="474"/>
                  </a:cubicBezTo>
                  <a:cubicBezTo>
                    <a:pt x="854" y="468"/>
                    <a:pt x="857" y="465"/>
                    <a:pt x="859" y="460"/>
                  </a:cubicBezTo>
                  <a:cubicBezTo>
                    <a:pt x="860" y="453"/>
                    <a:pt x="862" y="449"/>
                    <a:pt x="854" y="447"/>
                  </a:cubicBezTo>
                  <a:cubicBezTo>
                    <a:pt x="848" y="444"/>
                    <a:pt x="843" y="447"/>
                    <a:pt x="836" y="448"/>
                  </a:cubicBezTo>
                  <a:cubicBezTo>
                    <a:pt x="829" y="459"/>
                    <a:pt x="822" y="467"/>
                    <a:pt x="809" y="469"/>
                  </a:cubicBezTo>
                  <a:cubicBezTo>
                    <a:pt x="803" y="472"/>
                    <a:pt x="795" y="474"/>
                    <a:pt x="788" y="475"/>
                  </a:cubicBezTo>
                  <a:cubicBezTo>
                    <a:pt x="775" y="485"/>
                    <a:pt x="782" y="484"/>
                    <a:pt x="799" y="486"/>
                  </a:cubicBezTo>
                  <a:cubicBezTo>
                    <a:pt x="802" y="506"/>
                    <a:pt x="782" y="509"/>
                    <a:pt x="772" y="523"/>
                  </a:cubicBezTo>
                  <a:cubicBezTo>
                    <a:pt x="765" y="519"/>
                    <a:pt x="767" y="516"/>
                    <a:pt x="764" y="510"/>
                  </a:cubicBezTo>
                  <a:cubicBezTo>
                    <a:pt x="761" y="493"/>
                    <a:pt x="755" y="484"/>
                    <a:pt x="737" y="483"/>
                  </a:cubicBezTo>
                  <a:cubicBezTo>
                    <a:pt x="730" y="481"/>
                    <a:pt x="726" y="483"/>
                    <a:pt x="724" y="475"/>
                  </a:cubicBezTo>
                  <a:cubicBezTo>
                    <a:pt x="708" y="480"/>
                    <a:pt x="706" y="499"/>
                    <a:pt x="689" y="502"/>
                  </a:cubicBezTo>
                  <a:cubicBezTo>
                    <a:pt x="682" y="510"/>
                    <a:pt x="685" y="521"/>
                    <a:pt x="677" y="526"/>
                  </a:cubicBezTo>
                  <a:cubicBezTo>
                    <a:pt x="673" y="533"/>
                    <a:pt x="670" y="531"/>
                    <a:pt x="664" y="534"/>
                  </a:cubicBezTo>
                  <a:cubicBezTo>
                    <a:pt x="658" y="546"/>
                    <a:pt x="670" y="549"/>
                    <a:pt x="679" y="552"/>
                  </a:cubicBezTo>
                  <a:cubicBezTo>
                    <a:pt x="676" y="564"/>
                    <a:pt x="656" y="578"/>
                    <a:pt x="644" y="580"/>
                  </a:cubicBezTo>
                  <a:cubicBezTo>
                    <a:pt x="630" y="579"/>
                    <a:pt x="626" y="575"/>
                    <a:pt x="614" y="573"/>
                  </a:cubicBezTo>
                  <a:cubicBezTo>
                    <a:pt x="608" y="569"/>
                    <a:pt x="603" y="568"/>
                    <a:pt x="601" y="576"/>
                  </a:cubicBezTo>
                  <a:cubicBezTo>
                    <a:pt x="602" y="584"/>
                    <a:pt x="600" y="585"/>
                    <a:pt x="593" y="588"/>
                  </a:cubicBezTo>
                  <a:cubicBezTo>
                    <a:pt x="584" y="601"/>
                    <a:pt x="584" y="595"/>
                    <a:pt x="596" y="607"/>
                  </a:cubicBezTo>
                  <a:cubicBezTo>
                    <a:pt x="601" y="618"/>
                    <a:pt x="607" y="628"/>
                    <a:pt x="613" y="639"/>
                  </a:cubicBezTo>
                  <a:cubicBezTo>
                    <a:pt x="614" y="647"/>
                    <a:pt x="615" y="651"/>
                    <a:pt x="608" y="655"/>
                  </a:cubicBezTo>
                  <a:cubicBezTo>
                    <a:pt x="604" y="661"/>
                    <a:pt x="600" y="662"/>
                    <a:pt x="596" y="667"/>
                  </a:cubicBezTo>
                  <a:cubicBezTo>
                    <a:pt x="575" y="666"/>
                    <a:pt x="583" y="663"/>
                    <a:pt x="569" y="655"/>
                  </a:cubicBezTo>
                  <a:cubicBezTo>
                    <a:pt x="566" y="651"/>
                    <a:pt x="563" y="646"/>
                    <a:pt x="560" y="642"/>
                  </a:cubicBezTo>
                  <a:cubicBezTo>
                    <a:pt x="559" y="636"/>
                    <a:pt x="541" y="633"/>
                    <a:pt x="556" y="630"/>
                  </a:cubicBezTo>
                  <a:cubicBezTo>
                    <a:pt x="554" y="625"/>
                    <a:pt x="545" y="618"/>
                    <a:pt x="545" y="618"/>
                  </a:cubicBezTo>
                  <a:cubicBezTo>
                    <a:pt x="539" y="608"/>
                    <a:pt x="537" y="600"/>
                    <a:pt x="527" y="594"/>
                  </a:cubicBezTo>
                  <a:cubicBezTo>
                    <a:pt x="521" y="586"/>
                    <a:pt x="519" y="582"/>
                    <a:pt x="515" y="574"/>
                  </a:cubicBezTo>
                  <a:cubicBezTo>
                    <a:pt x="513" y="563"/>
                    <a:pt x="505" y="554"/>
                    <a:pt x="494" y="552"/>
                  </a:cubicBezTo>
                  <a:cubicBezTo>
                    <a:pt x="488" y="544"/>
                    <a:pt x="479" y="539"/>
                    <a:pt x="470" y="535"/>
                  </a:cubicBezTo>
                  <a:cubicBezTo>
                    <a:pt x="459" y="539"/>
                    <a:pt x="450" y="536"/>
                    <a:pt x="442" y="528"/>
                  </a:cubicBezTo>
                  <a:cubicBezTo>
                    <a:pt x="440" y="523"/>
                    <a:pt x="439" y="518"/>
                    <a:pt x="437" y="513"/>
                  </a:cubicBezTo>
                  <a:cubicBezTo>
                    <a:pt x="435" y="504"/>
                    <a:pt x="431" y="502"/>
                    <a:pt x="422" y="501"/>
                  </a:cubicBezTo>
                  <a:cubicBezTo>
                    <a:pt x="412" y="502"/>
                    <a:pt x="409" y="506"/>
                    <a:pt x="401" y="511"/>
                  </a:cubicBezTo>
                  <a:cubicBezTo>
                    <a:pt x="403" y="522"/>
                    <a:pt x="403" y="530"/>
                    <a:pt x="415" y="532"/>
                  </a:cubicBezTo>
                  <a:cubicBezTo>
                    <a:pt x="420" y="536"/>
                    <a:pt x="421" y="539"/>
                    <a:pt x="424" y="544"/>
                  </a:cubicBezTo>
                  <a:cubicBezTo>
                    <a:pt x="425" y="555"/>
                    <a:pt x="424" y="558"/>
                    <a:pt x="436" y="559"/>
                  </a:cubicBezTo>
                  <a:cubicBezTo>
                    <a:pt x="450" y="566"/>
                    <a:pt x="455" y="567"/>
                    <a:pt x="473" y="577"/>
                  </a:cubicBezTo>
                  <a:cubicBezTo>
                    <a:pt x="477" y="584"/>
                    <a:pt x="479" y="585"/>
                    <a:pt x="487" y="586"/>
                  </a:cubicBezTo>
                  <a:cubicBezTo>
                    <a:pt x="488" y="587"/>
                    <a:pt x="490" y="588"/>
                    <a:pt x="491" y="588"/>
                  </a:cubicBezTo>
                  <a:cubicBezTo>
                    <a:pt x="493" y="588"/>
                    <a:pt x="494" y="584"/>
                    <a:pt x="496" y="585"/>
                  </a:cubicBezTo>
                  <a:cubicBezTo>
                    <a:pt x="501" y="587"/>
                    <a:pt x="509" y="595"/>
                    <a:pt x="509" y="595"/>
                  </a:cubicBezTo>
                  <a:cubicBezTo>
                    <a:pt x="513" y="601"/>
                    <a:pt x="514" y="605"/>
                    <a:pt x="506" y="607"/>
                  </a:cubicBezTo>
                  <a:cubicBezTo>
                    <a:pt x="497" y="611"/>
                    <a:pt x="489" y="605"/>
                    <a:pt x="485" y="615"/>
                  </a:cubicBezTo>
                  <a:cubicBezTo>
                    <a:pt x="489" y="623"/>
                    <a:pt x="483" y="627"/>
                    <a:pt x="476" y="628"/>
                  </a:cubicBezTo>
                  <a:cubicBezTo>
                    <a:pt x="471" y="632"/>
                    <a:pt x="467" y="634"/>
                    <a:pt x="460" y="636"/>
                  </a:cubicBezTo>
                  <a:cubicBezTo>
                    <a:pt x="450" y="620"/>
                    <a:pt x="468" y="651"/>
                    <a:pt x="455" y="607"/>
                  </a:cubicBezTo>
                  <a:cubicBezTo>
                    <a:pt x="455" y="606"/>
                    <a:pt x="441" y="599"/>
                    <a:pt x="440" y="598"/>
                  </a:cubicBezTo>
                  <a:cubicBezTo>
                    <a:pt x="436" y="593"/>
                    <a:pt x="426" y="589"/>
                    <a:pt x="419" y="588"/>
                  </a:cubicBezTo>
                  <a:cubicBezTo>
                    <a:pt x="421" y="575"/>
                    <a:pt x="421" y="571"/>
                    <a:pt x="410" y="564"/>
                  </a:cubicBezTo>
                  <a:cubicBezTo>
                    <a:pt x="400" y="548"/>
                    <a:pt x="391" y="568"/>
                    <a:pt x="383" y="573"/>
                  </a:cubicBezTo>
                  <a:cubicBezTo>
                    <a:pt x="375" y="571"/>
                    <a:pt x="369" y="568"/>
                    <a:pt x="362" y="565"/>
                  </a:cubicBezTo>
                  <a:cubicBezTo>
                    <a:pt x="358" y="567"/>
                    <a:pt x="353" y="568"/>
                    <a:pt x="349" y="570"/>
                  </a:cubicBezTo>
                  <a:cubicBezTo>
                    <a:pt x="346" y="576"/>
                    <a:pt x="348" y="578"/>
                    <a:pt x="353" y="583"/>
                  </a:cubicBezTo>
                  <a:cubicBezTo>
                    <a:pt x="357" y="592"/>
                    <a:pt x="357" y="601"/>
                    <a:pt x="353" y="610"/>
                  </a:cubicBezTo>
                  <a:cubicBezTo>
                    <a:pt x="352" y="617"/>
                    <a:pt x="350" y="618"/>
                    <a:pt x="344" y="621"/>
                  </a:cubicBezTo>
                  <a:cubicBezTo>
                    <a:pt x="334" y="619"/>
                    <a:pt x="328" y="621"/>
                    <a:pt x="323" y="613"/>
                  </a:cubicBezTo>
                  <a:cubicBezTo>
                    <a:pt x="324" y="604"/>
                    <a:pt x="324" y="596"/>
                    <a:pt x="328" y="588"/>
                  </a:cubicBezTo>
                  <a:cubicBezTo>
                    <a:pt x="329" y="582"/>
                    <a:pt x="333" y="575"/>
                    <a:pt x="337" y="570"/>
                  </a:cubicBezTo>
                  <a:cubicBezTo>
                    <a:pt x="340" y="557"/>
                    <a:pt x="344" y="549"/>
                    <a:pt x="358" y="546"/>
                  </a:cubicBezTo>
                  <a:cubicBezTo>
                    <a:pt x="369" y="527"/>
                    <a:pt x="354" y="528"/>
                    <a:pt x="340" y="517"/>
                  </a:cubicBezTo>
                  <a:cubicBezTo>
                    <a:pt x="333" y="519"/>
                    <a:pt x="329" y="522"/>
                    <a:pt x="323" y="523"/>
                  </a:cubicBezTo>
                  <a:cubicBezTo>
                    <a:pt x="317" y="528"/>
                    <a:pt x="309" y="530"/>
                    <a:pt x="302" y="534"/>
                  </a:cubicBezTo>
                  <a:cubicBezTo>
                    <a:pt x="295" y="543"/>
                    <a:pt x="290" y="533"/>
                    <a:pt x="284" y="528"/>
                  </a:cubicBezTo>
                  <a:cubicBezTo>
                    <a:pt x="280" y="521"/>
                    <a:pt x="276" y="522"/>
                    <a:pt x="268" y="523"/>
                  </a:cubicBezTo>
                  <a:cubicBezTo>
                    <a:pt x="263" y="525"/>
                    <a:pt x="259" y="528"/>
                    <a:pt x="254" y="531"/>
                  </a:cubicBezTo>
                  <a:cubicBezTo>
                    <a:pt x="247" y="529"/>
                    <a:pt x="245" y="528"/>
                    <a:pt x="242" y="535"/>
                  </a:cubicBezTo>
                  <a:cubicBezTo>
                    <a:pt x="244" y="541"/>
                    <a:pt x="244" y="547"/>
                    <a:pt x="247" y="553"/>
                  </a:cubicBezTo>
                  <a:cubicBezTo>
                    <a:pt x="244" y="561"/>
                    <a:pt x="243" y="562"/>
                    <a:pt x="235" y="559"/>
                  </a:cubicBezTo>
                  <a:cubicBezTo>
                    <a:pt x="230" y="560"/>
                    <a:pt x="225" y="559"/>
                    <a:pt x="221" y="561"/>
                  </a:cubicBezTo>
                  <a:cubicBezTo>
                    <a:pt x="214" y="563"/>
                    <a:pt x="215" y="572"/>
                    <a:pt x="206" y="574"/>
                  </a:cubicBezTo>
                  <a:cubicBezTo>
                    <a:pt x="201" y="578"/>
                    <a:pt x="198" y="581"/>
                    <a:pt x="194" y="586"/>
                  </a:cubicBezTo>
                  <a:cubicBezTo>
                    <a:pt x="191" y="599"/>
                    <a:pt x="193" y="599"/>
                    <a:pt x="208" y="601"/>
                  </a:cubicBezTo>
                  <a:cubicBezTo>
                    <a:pt x="214" y="604"/>
                    <a:pt x="214" y="606"/>
                    <a:pt x="214" y="6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91" name="任意多边形 72787"/>
            <p:cNvSpPr>
              <a:spLocks noChangeArrowheads="1"/>
            </p:cNvSpPr>
            <p:nvPr/>
          </p:nvSpPr>
          <p:spPr bwMode="auto">
            <a:xfrm>
              <a:off x="3232" y="1290"/>
              <a:ext cx="1164" cy="618"/>
            </a:xfrm>
            <a:custGeom>
              <a:avLst/>
              <a:gdLst>
                <a:gd name="T0" fmla="*/ 732 w 1555"/>
                <a:gd name="T1" fmla="*/ 56 h 824"/>
                <a:gd name="T2" fmla="*/ 704 w 1555"/>
                <a:gd name="T3" fmla="*/ 76 h 824"/>
                <a:gd name="T4" fmla="*/ 664 w 1555"/>
                <a:gd name="T5" fmla="*/ 30 h 824"/>
                <a:gd name="T6" fmla="*/ 584 w 1555"/>
                <a:gd name="T7" fmla="*/ 14 h 824"/>
                <a:gd name="T8" fmla="*/ 556 w 1555"/>
                <a:gd name="T9" fmla="*/ 12 h 824"/>
                <a:gd name="T10" fmla="*/ 490 w 1555"/>
                <a:gd name="T11" fmla="*/ 8 h 824"/>
                <a:gd name="T12" fmla="*/ 430 w 1555"/>
                <a:gd name="T13" fmla="*/ 34 h 824"/>
                <a:gd name="T14" fmla="*/ 374 w 1555"/>
                <a:gd name="T15" fmla="*/ 46 h 824"/>
                <a:gd name="T16" fmla="*/ 364 w 1555"/>
                <a:gd name="T17" fmla="*/ 54 h 824"/>
                <a:gd name="T18" fmla="*/ 372 w 1555"/>
                <a:gd name="T19" fmla="*/ 86 h 824"/>
                <a:gd name="T20" fmla="*/ 336 w 1555"/>
                <a:gd name="T21" fmla="*/ 86 h 824"/>
                <a:gd name="T22" fmla="*/ 344 w 1555"/>
                <a:gd name="T23" fmla="*/ 114 h 824"/>
                <a:gd name="T24" fmla="*/ 362 w 1555"/>
                <a:gd name="T25" fmla="*/ 134 h 824"/>
                <a:gd name="T26" fmla="*/ 302 w 1555"/>
                <a:gd name="T27" fmla="*/ 116 h 824"/>
                <a:gd name="T28" fmla="*/ 256 w 1555"/>
                <a:gd name="T29" fmla="*/ 94 h 824"/>
                <a:gd name="T30" fmla="*/ 242 w 1555"/>
                <a:gd name="T31" fmla="*/ 108 h 824"/>
                <a:gd name="T32" fmla="*/ 298 w 1555"/>
                <a:gd name="T33" fmla="*/ 166 h 824"/>
                <a:gd name="T34" fmla="*/ 284 w 1555"/>
                <a:gd name="T35" fmla="*/ 220 h 824"/>
                <a:gd name="T36" fmla="*/ 246 w 1555"/>
                <a:gd name="T37" fmla="*/ 214 h 824"/>
                <a:gd name="T38" fmla="*/ 280 w 1555"/>
                <a:gd name="T39" fmla="*/ 194 h 824"/>
                <a:gd name="T40" fmla="*/ 228 w 1555"/>
                <a:gd name="T41" fmla="*/ 120 h 824"/>
                <a:gd name="T42" fmla="*/ 214 w 1555"/>
                <a:gd name="T43" fmla="*/ 100 h 824"/>
                <a:gd name="T44" fmla="*/ 176 w 1555"/>
                <a:gd name="T45" fmla="*/ 94 h 824"/>
                <a:gd name="T46" fmla="*/ 168 w 1555"/>
                <a:gd name="T47" fmla="*/ 118 h 824"/>
                <a:gd name="T48" fmla="*/ 204 w 1555"/>
                <a:gd name="T49" fmla="*/ 162 h 824"/>
                <a:gd name="T50" fmla="*/ 218 w 1555"/>
                <a:gd name="T51" fmla="*/ 188 h 824"/>
                <a:gd name="T52" fmla="*/ 160 w 1555"/>
                <a:gd name="T53" fmla="*/ 172 h 824"/>
                <a:gd name="T54" fmla="*/ 106 w 1555"/>
                <a:gd name="T55" fmla="*/ 186 h 824"/>
                <a:gd name="T56" fmla="*/ 74 w 1555"/>
                <a:gd name="T57" fmla="*/ 188 h 824"/>
                <a:gd name="T58" fmla="*/ 26 w 1555"/>
                <a:gd name="T59" fmla="*/ 254 h 824"/>
                <a:gd name="T60" fmla="*/ 16 w 1555"/>
                <a:gd name="T61" fmla="*/ 286 h 824"/>
                <a:gd name="T62" fmla="*/ 0 w 1555"/>
                <a:gd name="T63" fmla="*/ 460 h 824"/>
                <a:gd name="T64" fmla="*/ 26 w 1555"/>
                <a:gd name="T65" fmla="*/ 738 h 824"/>
                <a:gd name="T66" fmla="*/ 96 w 1555"/>
                <a:gd name="T67" fmla="*/ 820 h 824"/>
                <a:gd name="T68" fmla="*/ 198 w 1555"/>
                <a:gd name="T69" fmla="*/ 822 h 824"/>
                <a:gd name="T70" fmla="*/ 282 w 1555"/>
                <a:gd name="T71" fmla="*/ 804 h 824"/>
                <a:gd name="T72" fmla="*/ 394 w 1555"/>
                <a:gd name="T73" fmla="*/ 720 h 824"/>
                <a:gd name="T74" fmla="*/ 516 w 1555"/>
                <a:gd name="T75" fmla="*/ 632 h 824"/>
                <a:gd name="T76" fmla="*/ 648 w 1555"/>
                <a:gd name="T77" fmla="*/ 516 h 824"/>
                <a:gd name="T78" fmla="*/ 806 w 1555"/>
                <a:gd name="T79" fmla="*/ 428 h 824"/>
                <a:gd name="T80" fmla="*/ 906 w 1555"/>
                <a:gd name="T81" fmla="*/ 372 h 824"/>
                <a:gd name="T82" fmla="*/ 1060 w 1555"/>
                <a:gd name="T83" fmla="*/ 280 h 824"/>
                <a:gd name="T84" fmla="*/ 1174 w 1555"/>
                <a:gd name="T85" fmla="*/ 216 h 824"/>
                <a:gd name="T86" fmla="*/ 1288 w 1555"/>
                <a:gd name="T87" fmla="*/ 142 h 824"/>
                <a:gd name="T88" fmla="*/ 1426 w 1555"/>
                <a:gd name="T89" fmla="*/ 98 h 824"/>
                <a:gd name="T90" fmla="*/ 1502 w 1555"/>
                <a:gd name="T91" fmla="*/ 30 h 824"/>
                <a:gd name="T92" fmla="*/ 1548 w 1555"/>
                <a:gd name="T93" fmla="*/ 20 h 824"/>
                <a:gd name="T94" fmla="*/ 1518 w 1555"/>
                <a:gd name="T95" fmla="*/ 0 h 824"/>
                <a:gd name="T96" fmla="*/ 1396 w 1555"/>
                <a:gd name="T97" fmla="*/ 22 h 824"/>
                <a:gd name="T98" fmla="*/ 1356 w 1555"/>
                <a:gd name="T99" fmla="*/ 58 h 824"/>
                <a:gd name="T100" fmla="*/ 1328 w 1555"/>
                <a:gd name="T101" fmla="*/ 96 h 824"/>
                <a:gd name="T102" fmla="*/ 1276 w 1555"/>
                <a:gd name="T103" fmla="*/ 78 h 824"/>
                <a:gd name="T104" fmla="*/ 1196 w 1555"/>
                <a:gd name="T105" fmla="*/ 72 h 824"/>
                <a:gd name="T106" fmla="*/ 1146 w 1555"/>
                <a:gd name="T107" fmla="*/ 76 h 824"/>
                <a:gd name="T108" fmla="*/ 1080 w 1555"/>
                <a:gd name="T109" fmla="*/ 54 h 824"/>
                <a:gd name="T110" fmla="*/ 988 w 1555"/>
                <a:gd name="T111" fmla="*/ 90 h 824"/>
                <a:gd name="T112" fmla="*/ 958 w 1555"/>
                <a:gd name="T113" fmla="*/ 80 h 824"/>
                <a:gd name="T114" fmla="*/ 886 w 1555"/>
                <a:gd name="T115" fmla="*/ 54 h 824"/>
                <a:gd name="T116" fmla="*/ 800 w 1555"/>
                <a:gd name="T117" fmla="*/ 7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55" h="824">
                  <a:moveTo>
                    <a:pt x="760" y="58"/>
                  </a:moveTo>
                  <a:cubicBezTo>
                    <a:pt x="748" y="56"/>
                    <a:pt x="744" y="54"/>
                    <a:pt x="732" y="56"/>
                  </a:cubicBezTo>
                  <a:cubicBezTo>
                    <a:pt x="725" y="60"/>
                    <a:pt x="723" y="68"/>
                    <a:pt x="716" y="72"/>
                  </a:cubicBezTo>
                  <a:cubicBezTo>
                    <a:pt x="712" y="74"/>
                    <a:pt x="704" y="76"/>
                    <a:pt x="704" y="76"/>
                  </a:cubicBezTo>
                  <a:cubicBezTo>
                    <a:pt x="694" y="60"/>
                    <a:pt x="695" y="63"/>
                    <a:pt x="676" y="60"/>
                  </a:cubicBezTo>
                  <a:cubicBezTo>
                    <a:pt x="664" y="52"/>
                    <a:pt x="671" y="41"/>
                    <a:pt x="664" y="30"/>
                  </a:cubicBezTo>
                  <a:cubicBezTo>
                    <a:pt x="655" y="16"/>
                    <a:pt x="630" y="12"/>
                    <a:pt x="614" y="8"/>
                  </a:cubicBezTo>
                  <a:cubicBezTo>
                    <a:pt x="592" y="10"/>
                    <a:pt x="602" y="8"/>
                    <a:pt x="584" y="14"/>
                  </a:cubicBezTo>
                  <a:cubicBezTo>
                    <a:pt x="578" y="16"/>
                    <a:pt x="566" y="20"/>
                    <a:pt x="566" y="20"/>
                  </a:cubicBezTo>
                  <a:cubicBezTo>
                    <a:pt x="546" y="15"/>
                    <a:pt x="567" y="23"/>
                    <a:pt x="556" y="12"/>
                  </a:cubicBezTo>
                  <a:cubicBezTo>
                    <a:pt x="551" y="7"/>
                    <a:pt x="538" y="4"/>
                    <a:pt x="532" y="0"/>
                  </a:cubicBezTo>
                  <a:cubicBezTo>
                    <a:pt x="518" y="2"/>
                    <a:pt x="504" y="3"/>
                    <a:pt x="490" y="8"/>
                  </a:cubicBezTo>
                  <a:cubicBezTo>
                    <a:pt x="484" y="25"/>
                    <a:pt x="480" y="29"/>
                    <a:pt x="466" y="38"/>
                  </a:cubicBezTo>
                  <a:cubicBezTo>
                    <a:pt x="448" y="35"/>
                    <a:pt x="450" y="32"/>
                    <a:pt x="430" y="34"/>
                  </a:cubicBezTo>
                  <a:cubicBezTo>
                    <a:pt x="422" y="37"/>
                    <a:pt x="419" y="39"/>
                    <a:pt x="414" y="46"/>
                  </a:cubicBezTo>
                  <a:cubicBezTo>
                    <a:pt x="407" y="45"/>
                    <a:pt x="384" y="42"/>
                    <a:pt x="374" y="46"/>
                  </a:cubicBezTo>
                  <a:cubicBezTo>
                    <a:pt x="372" y="47"/>
                    <a:pt x="372" y="50"/>
                    <a:pt x="370" y="52"/>
                  </a:cubicBezTo>
                  <a:cubicBezTo>
                    <a:pt x="368" y="53"/>
                    <a:pt x="366" y="53"/>
                    <a:pt x="364" y="54"/>
                  </a:cubicBezTo>
                  <a:cubicBezTo>
                    <a:pt x="361" y="63"/>
                    <a:pt x="362" y="67"/>
                    <a:pt x="370" y="72"/>
                  </a:cubicBezTo>
                  <a:cubicBezTo>
                    <a:pt x="374" y="77"/>
                    <a:pt x="377" y="79"/>
                    <a:pt x="372" y="86"/>
                  </a:cubicBezTo>
                  <a:cubicBezTo>
                    <a:pt x="368" y="91"/>
                    <a:pt x="354" y="94"/>
                    <a:pt x="354" y="94"/>
                  </a:cubicBezTo>
                  <a:cubicBezTo>
                    <a:pt x="349" y="90"/>
                    <a:pt x="336" y="86"/>
                    <a:pt x="336" y="86"/>
                  </a:cubicBezTo>
                  <a:cubicBezTo>
                    <a:pt x="326" y="88"/>
                    <a:pt x="322" y="87"/>
                    <a:pt x="316" y="96"/>
                  </a:cubicBezTo>
                  <a:cubicBezTo>
                    <a:pt x="320" y="110"/>
                    <a:pt x="331" y="110"/>
                    <a:pt x="344" y="114"/>
                  </a:cubicBezTo>
                  <a:cubicBezTo>
                    <a:pt x="350" y="116"/>
                    <a:pt x="362" y="120"/>
                    <a:pt x="362" y="120"/>
                  </a:cubicBezTo>
                  <a:cubicBezTo>
                    <a:pt x="367" y="127"/>
                    <a:pt x="372" y="131"/>
                    <a:pt x="362" y="134"/>
                  </a:cubicBezTo>
                  <a:cubicBezTo>
                    <a:pt x="350" y="126"/>
                    <a:pt x="334" y="119"/>
                    <a:pt x="320" y="114"/>
                  </a:cubicBezTo>
                  <a:cubicBezTo>
                    <a:pt x="314" y="115"/>
                    <a:pt x="308" y="115"/>
                    <a:pt x="302" y="116"/>
                  </a:cubicBezTo>
                  <a:cubicBezTo>
                    <a:pt x="298" y="117"/>
                    <a:pt x="290" y="120"/>
                    <a:pt x="290" y="120"/>
                  </a:cubicBezTo>
                  <a:cubicBezTo>
                    <a:pt x="275" y="117"/>
                    <a:pt x="272" y="99"/>
                    <a:pt x="256" y="94"/>
                  </a:cubicBezTo>
                  <a:cubicBezTo>
                    <a:pt x="253" y="95"/>
                    <a:pt x="248" y="94"/>
                    <a:pt x="246" y="96"/>
                  </a:cubicBezTo>
                  <a:cubicBezTo>
                    <a:pt x="243" y="99"/>
                    <a:pt x="242" y="108"/>
                    <a:pt x="242" y="108"/>
                  </a:cubicBezTo>
                  <a:cubicBezTo>
                    <a:pt x="245" y="116"/>
                    <a:pt x="262" y="124"/>
                    <a:pt x="262" y="124"/>
                  </a:cubicBezTo>
                  <a:cubicBezTo>
                    <a:pt x="275" y="143"/>
                    <a:pt x="278" y="153"/>
                    <a:pt x="298" y="166"/>
                  </a:cubicBezTo>
                  <a:cubicBezTo>
                    <a:pt x="306" y="178"/>
                    <a:pt x="306" y="194"/>
                    <a:pt x="314" y="206"/>
                  </a:cubicBezTo>
                  <a:cubicBezTo>
                    <a:pt x="310" y="217"/>
                    <a:pt x="294" y="217"/>
                    <a:pt x="284" y="220"/>
                  </a:cubicBezTo>
                  <a:cubicBezTo>
                    <a:pt x="280" y="221"/>
                    <a:pt x="272" y="224"/>
                    <a:pt x="272" y="224"/>
                  </a:cubicBezTo>
                  <a:cubicBezTo>
                    <a:pt x="261" y="223"/>
                    <a:pt x="250" y="225"/>
                    <a:pt x="246" y="214"/>
                  </a:cubicBezTo>
                  <a:cubicBezTo>
                    <a:pt x="257" y="210"/>
                    <a:pt x="267" y="212"/>
                    <a:pt x="278" y="208"/>
                  </a:cubicBezTo>
                  <a:cubicBezTo>
                    <a:pt x="283" y="201"/>
                    <a:pt x="284" y="203"/>
                    <a:pt x="280" y="194"/>
                  </a:cubicBezTo>
                  <a:cubicBezTo>
                    <a:pt x="280" y="193"/>
                    <a:pt x="245" y="150"/>
                    <a:pt x="242" y="148"/>
                  </a:cubicBezTo>
                  <a:cubicBezTo>
                    <a:pt x="238" y="136"/>
                    <a:pt x="239" y="128"/>
                    <a:pt x="228" y="120"/>
                  </a:cubicBezTo>
                  <a:cubicBezTo>
                    <a:pt x="226" y="114"/>
                    <a:pt x="230" y="102"/>
                    <a:pt x="230" y="102"/>
                  </a:cubicBezTo>
                  <a:cubicBezTo>
                    <a:pt x="210" y="89"/>
                    <a:pt x="242" y="108"/>
                    <a:pt x="214" y="100"/>
                  </a:cubicBezTo>
                  <a:cubicBezTo>
                    <a:pt x="211" y="99"/>
                    <a:pt x="202" y="87"/>
                    <a:pt x="198" y="84"/>
                  </a:cubicBezTo>
                  <a:cubicBezTo>
                    <a:pt x="187" y="86"/>
                    <a:pt x="184" y="86"/>
                    <a:pt x="176" y="94"/>
                  </a:cubicBezTo>
                  <a:cubicBezTo>
                    <a:pt x="174" y="100"/>
                    <a:pt x="172" y="106"/>
                    <a:pt x="170" y="112"/>
                  </a:cubicBezTo>
                  <a:cubicBezTo>
                    <a:pt x="169" y="114"/>
                    <a:pt x="168" y="118"/>
                    <a:pt x="168" y="118"/>
                  </a:cubicBezTo>
                  <a:cubicBezTo>
                    <a:pt x="168" y="119"/>
                    <a:pt x="162" y="144"/>
                    <a:pt x="166" y="148"/>
                  </a:cubicBezTo>
                  <a:cubicBezTo>
                    <a:pt x="175" y="157"/>
                    <a:pt x="194" y="155"/>
                    <a:pt x="204" y="162"/>
                  </a:cubicBezTo>
                  <a:cubicBezTo>
                    <a:pt x="208" y="165"/>
                    <a:pt x="216" y="170"/>
                    <a:pt x="216" y="170"/>
                  </a:cubicBezTo>
                  <a:cubicBezTo>
                    <a:pt x="221" y="184"/>
                    <a:pt x="221" y="178"/>
                    <a:pt x="218" y="188"/>
                  </a:cubicBezTo>
                  <a:cubicBezTo>
                    <a:pt x="204" y="186"/>
                    <a:pt x="205" y="182"/>
                    <a:pt x="194" y="176"/>
                  </a:cubicBezTo>
                  <a:cubicBezTo>
                    <a:pt x="185" y="171"/>
                    <a:pt x="164" y="172"/>
                    <a:pt x="160" y="172"/>
                  </a:cubicBezTo>
                  <a:cubicBezTo>
                    <a:pt x="140" y="159"/>
                    <a:pt x="120" y="169"/>
                    <a:pt x="96" y="170"/>
                  </a:cubicBezTo>
                  <a:cubicBezTo>
                    <a:pt x="99" y="178"/>
                    <a:pt x="103" y="178"/>
                    <a:pt x="106" y="186"/>
                  </a:cubicBezTo>
                  <a:cubicBezTo>
                    <a:pt x="103" y="202"/>
                    <a:pt x="103" y="199"/>
                    <a:pt x="92" y="192"/>
                  </a:cubicBezTo>
                  <a:cubicBezTo>
                    <a:pt x="86" y="183"/>
                    <a:pt x="90" y="184"/>
                    <a:pt x="74" y="188"/>
                  </a:cubicBezTo>
                  <a:cubicBezTo>
                    <a:pt x="70" y="189"/>
                    <a:pt x="62" y="192"/>
                    <a:pt x="62" y="192"/>
                  </a:cubicBezTo>
                  <a:cubicBezTo>
                    <a:pt x="49" y="211"/>
                    <a:pt x="43" y="237"/>
                    <a:pt x="26" y="254"/>
                  </a:cubicBezTo>
                  <a:cubicBezTo>
                    <a:pt x="23" y="266"/>
                    <a:pt x="25" y="259"/>
                    <a:pt x="20" y="274"/>
                  </a:cubicBezTo>
                  <a:cubicBezTo>
                    <a:pt x="19" y="278"/>
                    <a:pt x="16" y="286"/>
                    <a:pt x="16" y="286"/>
                  </a:cubicBezTo>
                  <a:cubicBezTo>
                    <a:pt x="11" y="325"/>
                    <a:pt x="16" y="366"/>
                    <a:pt x="6" y="404"/>
                  </a:cubicBezTo>
                  <a:cubicBezTo>
                    <a:pt x="4" y="423"/>
                    <a:pt x="2" y="441"/>
                    <a:pt x="0" y="460"/>
                  </a:cubicBezTo>
                  <a:cubicBezTo>
                    <a:pt x="1" y="530"/>
                    <a:pt x="3" y="592"/>
                    <a:pt x="14" y="660"/>
                  </a:cubicBezTo>
                  <a:cubicBezTo>
                    <a:pt x="15" y="683"/>
                    <a:pt x="12" y="717"/>
                    <a:pt x="26" y="738"/>
                  </a:cubicBezTo>
                  <a:cubicBezTo>
                    <a:pt x="31" y="759"/>
                    <a:pt x="39" y="781"/>
                    <a:pt x="58" y="794"/>
                  </a:cubicBezTo>
                  <a:cubicBezTo>
                    <a:pt x="66" y="806"/>
                    <a:pt x="81" y="818"/>
                    <a:pt x="96" y="820"/>
                  </a:cubicBezTo>
                  <a:cubicBezTo>
                    <a:pt x="109" y="822"/>
                    <a:pt x="134" y="824"/>
                    <a:pt x="134" y="824"/>
                  </a:cubicBezTo>
                  <a:cubicBezTo>
                    <a:pt x="155" y="823"/>
                    <a:pt x="177" y="823"/>
                    <a:pt x="198" y="822"/>
                  </a:cubicBezTo>
                  <a:cubicBezTo>
                    <a:pt x="210" y="821"/>
                    <a:pt x="234" y="818"/>
                    <a:pt x="234" y="818"/>
                  </a:cubicBezTo>
                  <a:cubicBezTo>
                    <a:pt x="251" y="814"/>
                    <a:pt x="266" y="808"/>
                    <a:pt x="282" y="804"/>
                  </a:cubicBezTo>
                  <a:cubicBezTo>
                    <a:pt x="296" y="795"/>
                    <a:pt x="310" y="785"/>
                    <a:pt x="324" y="776"/>
                  </a:cubicBezTo>
                  <a:cubicBezTo>
                    <a:pt x="341" y="751"/>
                    <a:pt x="370" y="737"/>
                    <a:pt x="394" y="720"/>
                  </a:cubicBezTo>
                  <a:cubicBezTo>
                    <a:pt x="408" y="710"/>
                    <a:pt x="418" y="696"/>
                    <a:pt x="432" y="686"/>
                  </a:cubicBezTo>
                  <a:cubicBezTo>
                    <a:pt x="459" y="667"/>
                    <a:pt x="489" y="650"/>
                    <a:pt x="516" y="632"/>
                  </a:cubicBezTo>
                  <a:cubicBezTo>
                    <a:pt x="524" y="620"/>
                    <a:pt x="539" y="615"/>
                    <a:pt x="550" y="604"/>
                  </a:cubicBezTo>
                  <a:cubicBezTo>
                    <a:pt x="576" y="578"/>
                    <a:pt x="614" y="529"/>
                    <a:pt x="648" y="516"/>
                  </a:cubicBezTo>
                  <a:cubicBezTo>
                    <a:pt x="678" y="486"/>
                    <a:pt x="721" y="456"/>
                    <a:pt x="762" y="446"/>
                  </a:cubicBezTo>
                  <a:cubicBezTo>
                    <a:pt x="775" y="437"/>
                    <a:pt x="791" y="433"/>
                    <a:pt x="806" y="428"/>
                  </a:cubicBezTo>
                  <a:cubicBezTo>
                    <a:pt x="819" y="424"/>
                    <a:pt x="830" y="415"/>
                    <a:pt x="844" y="412"/>
                  </a:cubicBezTo>
                  <a:cubicBezTo>
                    <a:pt x="863" y="399"/>
                    <a:pt x="885" y="379"/>
                    <a:pt x="906" y="372"/>
                  </a:cubicBezTo>
                  <a:cubicBezTo>
                    <a:pt x="935" y="349"/>
                    <a:pt x="973" y="341"/>
                    <a:pt x="1002" y="318"/>
                  </a:cubicBezTo>
                  <a:cubicBezTo>
                    <a:pt x="1020" y="303"/>
                    <a:pt x="1042" y="294"/>
                    <a:pt x="1060" y="280"/>
                  </a:cubicBezTo>
                  <a:cubicBezTo>
                    <a:pt x="1071" y="272"/>
                    <a:pt x="1084" y="259"/>
                    <a:pt x="1098" y="254"/>
                  </a:cubicBezTo>
                  <a:cubicBezTo>
                    <a:pt x="1121" y="237"/>
                    <a:pt x="1149" y="230"/>
                    <a:pt x="1174" y="216"/>
                  </a:cubicBezTo>
                  <a:cubicBezTo>
                    <a:pt x="1193" y="205"/>
                    <a:pt x="1210" y="188"/>
                    <a:pt x="1230" y="180"/>
                  </a:cubicBezTo>
                  <a:cubicBezTo>
                    <a:pt x="1241" y="169"/>
                    <a:pt x="1272" y="146"/>
                    <a:pt x="1288" y="142"/>
                  </a:cubicBezTo>
                  <a:cubicBezTo>
                    <a:pt x="1306" y="130"/>
                    <a:pt x="1329" y="126"/>
                    <a:pt x="1350" y="120"/>
                  </a:cubicBezTo>
                  <a:cubicBezTo>
                    <a:pt x="1375" y="112"/>
                    <a:pt x="1400" y="104"/>
                    <a:pt x="1426" y="98"/>
                  </a:cubicBezTo>
                  <a:cubicBezTo>
                    <a:pt x="1436" y="88"/>
                    <a:pt x="1460" y="80"/>
                    <a:pt x="1474" y="76"/>
                  </a:cubicBezTo>
                  <a:cubicBezTo>
                    <a:pt x="1491" y="65"/>
                    <a:pt x="1485" y="41"/>
                    <a:pt x="1502" y="30"/>
                  </a:cubicBezTo>
                  <a:cubicBezTo>
                    <a:pt x="1506" y="23"/>
                    <a:pt x="1537" y="28"/>
                    <a:pt x="1544" y="26"/>
                  </a:cubicBezTo>
                  <a:cubicBezTo>
                    <a:pt x="1545" y="24"/>
                    <a:pt x="1546" y="22"/>
                    <a:pt x="1548" y="20"/>
                  </a:cubicBezTo>
                  <a:cubicBezTo>
                    <a:pt x="1550" y="19"/>
                    <a:pt x="1555" y="20"/>
                    <a:pt x="1554" y="18"/>
                  </a:cubicBezTo>
                  <a:cubicBezTo>
                    <a:pt x="1549" y="10"/>
                    <a:pt x="1527" y="3"/>
                    <a:pt x="1518" y="0"/>
                  </a:cubicBezTo>
                  <a:cubicBezTo>
                    <a:pt x="1483" y="3"/>
                    <a:pt x="1450" y="10"/>
                    <a:pt x="1414" y="12"/>
                  </a:cubicBezTo>
                  <a:cubicBezTo>
                    <a:pt x="1399" y="17"/>
                    <a:pt x="1405" y="13"/>
                    <a:pt x="1396" y="22"/>
                  </a:cubicBezTo>
                  <a:cubicBezTo>
                    <a:pt x="1394" y="28"/>
                    <a:pt x="1382" y="36"/>
                    <a:pt x="1382" y="36"/>
                  </a:cubicBezTo>
                  <a:cubicBezTo>
                    <a:pt x="1375" y="58"/>
                    <a:pt x="1394" y="54"/>
                    <a:pt x="1356" y="58"/>
                  </a:cubicBezTo>
                  <a:cubicBezTo>
                    <a:pt x="1351" y="66"/>
                    <a:pt x="1347" y="82"/>
                    <a:pt x="1340" y="88"/>
                  </a:cubicBezTo>
                  <a:cubicBezTo>
                    <a:pt x="1336" y="91"/>
                    <a:pt x="1328" y="96"/>
                    <a:pt x="1328" y="96"/>
                  </a:cubicBezTo>
                  <a:cubicBezTo>
                    <a:pt x="1321" y="94"/>
                    <a:pt x="1310" y="86"/>
                    <a:pt x="1310" y="86"/>
                  </a:cubicBezTo>
                  <a:cubicBezTo>
                    <a:pt x="1300" y="71"/>
                    <a:pt x="1296" y="76"/>
                    <a:pt x="1276" y="78"/>
                  </a:cubicBezTo>
                  <a:cubicBezTo>
                    <a:pt x="1261" y="83"/>
                    <a:pt x="1240" y="78"/>
                    <a:pt x="1224" y="76"/>
                  </a:cubicBezTo>
                  <a:cubicBezTo>
                    <a:pt x="1215" y="75"/>
                    <a:pt x="1196" y="72"/>
                    <a:pt x="1196" y="72"/>
                  </a:cubicBezTo>
                  <a:cubicBezTo>
                    <a:pt x="1178" y="66"/>
                    <a:pt x="1188" y="68"/>
                    <a:pt x="1166" y="70"/>
                  </a:cubicBezTo>
                  <a:cubicBezTo>
                    <a:pt x="1159" y="72"/>
                    <a:pt x="1146" y="76"/>
                    <a:pt x="1146" y="76"/>
                  </a:cubicBezTo>
                  <a:cubicBezTo>
                    <a:pt x="1130" y="71"/>
                    <a:pt x="1113" y="69"/>
                    <a:pt x="1096" y="68"/>
                  </a:cubicBezTo>
                  <a:cubicBezTo>
                    <a:pt x="1091" y="61"/>
                    <a:pt x="1088" y="57"/>
                    <a:pt x="1080" y="54"/>
                  </a:cubicBezTo>
                  <a:cubicBezTo>
                    <a:pt x="1061" y="56"/>
                    <a:pt x="1042" y="62"/>
                    <a:pt x="1024" y="68"/>
                  </a:cubicBezTo>
                  <a:cubicBezTo>
                    <a:pt x="1019" y="89"/>
                    <a:pt x="1007" y="87"/>
                    <a:pt x="988" y="90"/>
                  </a:cubicBezTo>
                  <a:cubicBezTo>
                    <a:pt x="985" y="100"/>
                    <a:pt x="985" y="103"/>
                    <a:pt x="974" y="100"/>
                  </a:cubicBezTo>
                  <a:cubicBezTo>
                    <a:pt x="966" y="92"/>
                    <a:pt x="968" y="83"/>
                    <a:pt x="958" y="80"/>
                  </a:cubicBezTo>
                  <a:cubicBezTo>
                    <a:pt x="944" y="85"/>
                    <a:pt x="950" y="82"/>
                    <a:pt x="940" y="88"/>
                  </a:cubicBezTo>
                  <a:cubicBezTo>
                    <a:pt x="921" y="75"/>
                    <a:pt x="908" y="61"/>
                    <a:pt x="886" y="54"/>
                  </a:cubicBezTo>
                  <a:cubicBezTo>
                    <a:pt x="863" y="56"/>
                    <a:pt x="843" y="60"/>
                    <a:pt x="820" y="62"/>
                  </a:cubicBezTo>
                  <a:cubicBezTo>
                    <a:pt x="806" y="67"/>
                    <a:pt x="811" y="74"/>
                    <a:pt x="800" y="78"/>
                  </a:cubicBezTo>
                  <a:cubicBezTo>
                    <a:pt x="782" y="75"/>
                    <a:pt x="773" y="71"/>
                    <a:pt x="760" y="5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92" name="任意多边形 72788"/>
            <p:cNvSpPr>
              <a:spLocks noChangeArrowheads="1"/>
            </p:cNvSpPr>
            <p:nvPr/>
          </p:nvSpPr>
          <p:spPr bwMode="auto">
            <a:xfrm>
              <a:off x="3185" y="1299"/>
              <a:ext cx="141" cy="108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93" name="任意多边形 72789"/>
            <p:cNvSpPr>
              <a:spLocks noChangeArrowheads="1"/>
            </p:cNvSpPr>
            <p:nvPr/>
          </p:nvSpPr>
          <p:spPr bwMode="auto">
            <a:xfrm>
              <a:off x="3269" y="1403"/>
              <a:ext cx="40" cy="12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94" name="任意多边形 72790"/>
            <p:cNvSpPr>
              <a:spLocks noChangeArrowheads="1"/>
            </p:cNvSpPr>
            <p:nvPr/>
          </p:nvSpPr>
          <p:spPr bwMode="auto">
            <a:xfrm>
              <a:off x="3474" y="1247"/>
              <a:ext cx="42" cy="28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95" name="任意多边形 72791"/>
            <p:cNvSpPr>
              <a:spLocks noChangeArrowheads="1"/>
            </p:cNvSpPr>
            <p:nvPr/>
          </p:nvSpPr>
          <p:spPr bwMode="auto">
            <a:xfrm>
              <a:off x="3504" y="1260"/>
              <a:ext cx="50" cy="20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96" name="任意多边形 72792"/>
            <p:cNvSpPr>
              <a:spLocks noChangeArrowheads="1"/>
            </p:cNvSpPr>
            <p:nvPr/>
          </p:nvSpPr>
          <p:spPr bwMode="auto">
            <a:xfrm>
              <a:off x="3558" y="1263"/>
              <a:ext cx="50" cy="32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97" name="任意多边形 72793"/>
            <p:cNvSpPr>
              <a:spLocks noChangeArrowheads="1"/>
            </p:cNvSpPr>
            <p:nvPr/>
          </p:nvSpPr>
          <p:spPr bwMode="auto">
            <a:xfrm>
              <a:off x="3907" y="1290"/>
              <a:ext cx="88" cy="31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98" name="任意多边形 72794"/>
            <p:cNvSpPr>
              <a:spLocks noChangeArrowheads="1"/>
            </p:cNvSpPr>
            <p:nvPr/>
          </p:nvSpPr>
          <p:spPr bwMode="auto">
            <a:xfrm>
              <a:off x="3997" y="1289"/>
              <a:ext cx="46" cy="24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99" name="任意多边形 72795"/>
            <p:cNvSpPr>
              <a:spLocks noChangeArrowheads="1"/>
            </p:cNvSpPr>
            <p:nvPr/>
          </p:nvSpPr>
          <p:spPr bwMode="auto">
            <a:xfrm>
              <a:off x="3976" y="1318"/>
              <a:ext cx="37" cy="17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0" name="任意多边形 72796"/>
            <p:cNvSpPr>
              <a:spLocks noChangeArrowheads="1"/>
            </p:cNvSpPr>
            <p:nvPr/>
          </p:nvSpPr>
          <p:spPr bwMode="auto">
            <a:xfrm>
              <a:off x="4228" y="1542"/>
              <a:ext cx="76" cy="114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1" name="任意多边形 72797"/>
            <p:cNvSpPr>
              <a:spLocks noChangeArrowheads="1"/>
            </p:cNvSpPr>
            <p:nvPr/>
          </p:nvSpPr>
          <p:spPr bwMode="auto">
            <a:xfrm>
              <a:off x="4289" y="1660"/>
              <a:ext cx="55" cy="78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2" name="任意多边形 72798"/>
            <p:cNvSpPr>
              <a:spLocks noChangeArrowheads="1"/>
            </p:cNvSpPr>
            <p:nvPr/>
          </p:nvSpPr>
          <p:spPr bwMode="auto">
            <a:xfrm>
              <a:off x="4253" y="1740"/>
              <a:ext cx="109" cy="189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3" name="任意多边形 72799"/>
            <p:cNvSpPr>
              <a:spLocks noChangeArrowheads="1"/>
            </p:cNvSpPr>
            <p:nvPr/>
          </p:nvSpPr>
          <p:spPr bwMode="auto">
            <a:xfrm>
              <a:off x="3192" y="1236"/>
              <a:ext cx="52" cy="30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4" name="任意多边形 72800"/>
            <p:cNvSpPr>
              <a:spLocks noChangeArrowheads="1"/>
            </p:cNvSpPr>
            <p:nvPr/>
          </p:nvSpPr>
          <p:spPr bwMode="auto">
            <a:xfrm>
              <a:off x="3085" y="1245"/>
              <a:ext cx="19" cy="22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5" name="任意多边形 72801"/>
            <p:cNvSpPr>
              <a:spLocks noChangeArrowheads="1"/>
            </p:cNvSpPr>
            <p:nvPr/>
          </p:nvSpPr>
          <p:spPr bwMode="auto">
            <a:xfrm>
              <a:off x="3109" y="1244"/>
              <a:ext cx="37" cy="27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6" name="任意多边形 72802"/>
            <p:cNvSpPr>
              <a:spLocks noChangeArrowheads="1"/>
            </p:cNvSpPr>
            <p:nvPr/>
          </p:nvSpPr>
          <p:spPr bwMode="auto">
            <a:xfrm>
              <a:off x="3170" y="1235"/>
              <a:ext cx="20" cy="16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7" name="任意多边形 72803"/>
            <p:cNvSpPr>
              <a:spLocks noChangeArrowheads="1"/>
            </p:cNvSpPr>
            <p:nvPr/>
          </p:nvSpPr>
          <p:spPr bwMode="auto">
            <a:xfrm>
              <a:off x="3152" y="1253"/>
              <a:ext cx="15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8" name="任意多边形 72804"/>
            <p:cNvSpPr>
              <a:spLocks noChangeArrowheads="1"/>
            </p:cNvSpPr>
            <p:nvPr/>
          </p:nvSpPr>
          <p:spPr bwMode="auto">
            <a:xfrm>
              <a:off x="4292" y="1269"/>
              <a:ext cx="18" cy="33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9" name="任意多边形 72805"/>
            <p:cNvSpPr>
              <a:spLocks noChangeArrowheads="1"/>
            </p:cNvSpPr>
            <p:nvPr/>
          </p:nvSpPr>
          <p:spPr bwMode="auto">
            <a:xfrm>
              <a:off x="3408" y="2721"/>
              <a:ext cx="31" cy="18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0" name="任意多边形 72806"/>
            <p:cNvSpPr>
              <a:spLocks noChangeArrowheads="1"/>
            </p:cNvSpPr>
            <p:nvPr/>
          </p:nvSpPr>
          <p:spPr bwMode="auto">
            <a:xfrm>
              <a:off x="3448" y="2714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1" name="任意多边形 72807"/>
            <p:cNvSpPr>
              <a:spLocks noChangeArrowheads="1"/>
            </p:cNvSpPr>
            <p:nvPr/>
          </p:nvSpPr>
          <p:spPr bwMode="auto">
            <a:xfrm>
              <a:off x="3381" y="2560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2" name="任意多边形 72808"/>
            <p:cNvSpPr>
              <a:spLocks noChangeArrowheads="1"/>
            </p:cNvSpPr>
            <p:nvPr/>
          </p:nvSpPr>
          <p:spPr bwMode="auto">
            <a:xfrm>
              <a:off x="3441" y="2487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3" name="任意多边形 72809"/>
            <p:cNvSpPr>
              <a:spLocks noChangeArrowheads="1"/>
            </p:cNvSpPr>
            <p:nvPr/>
          </p:nvSpPr>
          <p:spPr bwMode="auto">
            <a:xfrm>
              <a:off x="3417" y="2486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4" name="任意多边形 72810"/>
            <p:cNvSpPr>
              <a:spLocks noChangeArrowheads="1"/>
            </p:cNvSpPr>
            <p:nvPr/>
          </p:nvSpPr>
          <p:spPr bwMode="auto">
            <a:xfrm>
              <a:off x="3406" y="2508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5" name="任意多边形 72811"/>
            <p:cNvSpPr>
              <a:spLocks noChangeArrowheads="1"/>
            </p:cNvSpPr>
            <p:nvPr/>
          </p:nvSpPr>
          <p:spPr bwMode="auto">
            <a:xfrm>
              <a:off x="3381" y="2542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6" name="任意多边形 72812"/>
            <p:cNvSpPr>
              <a:spLocks noChangeArrowheads="1"/>
            </p:cNvSpPr>
            <p:nvPr/>
          </p:nvSpPr>
          <p:spPr bwMode="auto">
            <a:xfrm>
              <a:off x="3400" y="2529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7" name="任意多边形 72813"/>
            <p:cNvSpPr>
              <a:spLocks noChangeArrowheads="1"/>
            </p:cNvSpPr>
            <p:nvPr/>
          </p:nvSpPr>
          <p:spPr bwMode="auto">
            <a:xfrm>
              <a:off x="2667" y="1541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8" name="任意多边形 72814"/>
            <p:cNvSpPr>
              <a:spLocks noChangeArrowheads="1"/>
            </p:cNvSpPr>
            <p:nvPr/>
          </p:nvSpPr>
          <p:spPr bwMode="auto">
            <a:xfrm>
              <a:off x="2606" y="1507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9" name="任意多边形 72815"/>
            <p:cNvSpPr>
              <a:spLocks noChangeArrowheads="1"/>
            </p:cNvSpPr>
            <p:nvPr/>
          </p:nvSpPr>
          <p:spPr bwMode="auto">
            <a:xfrm>
              <a:off x="2387" y="1287"/>
              <a:ext cx="2053" cy="1635"/>
            </a:xfrm>
            <a:custGeom>
              <a:avLst/>
              <a:gdLst>
                <a:gd name="T0" fmla="*/ 726 w 2742"/>
                <a:gd name="T1" fmla="*/ 908 h 2182"/>
                <a:gd name="T2" fmla="*/ 556 w 2742"/>
                <a:gd name="T3" fmla="*/ 858 h 2182"/>
                <a:gd name="T4" fmla="*/ 442 w 2742"/>
                <a:gd name="T5" fmla="*/ 800 h 2182"/>
                <a:gd name="T6" fmla="*/ 232 w 2742"/>
                <a:gd name="T7" fmla="*/ 830 h 2182"/>
                <a:gd name="T8" fmla="*/ 172 w 2742"/>
                <a:gd name="T9" fmla="*/ 898 h 2182"/>
                <a:gd name="T10" fmla="*/ 62 w 2742"/>
                <a:gd name="T11" fmla="*/ 1016 h 2182"/>
                <a:gd name="T12" fmla="*/ 22 w 2742"/>
                <a:gd name="T13" fmla="*/ 1142 h 2182"/>
                <a:gd name="T14" fmla="*/ 78 w 2742"/>
                <a:gd name="T15" fmla="*/ 1336 h 2182"/>
                <a:gd name="T16" fmla="*/ 194 w 2742"/>
                <a:gd name="T17" fmla="*/ 1412 h 2182"/>
                <a:gd name="T18" fmla="*/ 318 w 2742"/>
                <a:gd name="T19" fmla="*/ 1400 h 2182"/>
                <a:gd name="T20" fmla="*/ 454 w 2742"/>
                <a:gd name="T21" fmla="*/ 1422 h 2182"/>
                <a:gd name="T22" fmla="*/ 526 w 2742"/>
                <a:gd name="T23" fmla="*/ 1516 h 2182"/>
                <a:gd name="T24" fmla="*/ 572 w 2742"/>
                <a:gd name="T25" fmla="*/ 1818 h 2182"/>
                <a:gd name="T26" fmla="*/ 618 w 2742"/>
                <a:gd name="T27" fmla="*/ 2022 h 2182"/>
                <a:gd name="T28" fmla="*/ 660 w 2742"/>
                <a:gd name="T29" fmla="*/ 2162 h 2182"/>
                <a:gd name="T30" fmla="*/ 870 w 2742"/>
                <a:gd name="T31" fmla="*/ 2144 h 2182"/>
                <a:gd name="T32" fmla="*/ 1002 w 2742"/>
                <a:gd name="T33" fmla="*/ 1984 h 2182"/>
                <a:gd name="T34" fmla="*/ 1086 w 2742"/>
                <a:gd name="T35" fmla="*/ 1834 h 2182"/>
                <a:gd name="T36" fmla="*/ 1104 w 2742"/>
                <a:gd name="T37" fmla="*/ 1684 h 2182"/>
                <a:gd name="T38" fmla="*/ 1238 w 2742"/>
                <a:gd name="T39" fmla="*/ 1458 h 2182"/>
                <a:gd name="T40" fmla="*/ 1328 w 2742"/>
                <a:gd name="T41" fmla="*/ 1332 h 2182"/>
                <a:gd name="T42" fmla="*/ 1122 w 2742"/>
                <a:gd name="T43" fmla="*/ 1242 h 2182"/>
                <a:gd name="T44" fmla="*/ 970 w 2742"/>
                <a:gd name="T45" fmla="*/ 970 h 2182"/>
                <a:gd name="T46" fmla="*/ 1086 w 2742"/>
                <a:gd name="T47" fmla="*/ 1096 h 2182"/>
                <a:gd name="T48" fmla="*/ 1210 w 2742"/>
                <a:gd name="T49" fmla="*/ 1274 h 2182"/>
                <a:gd name="T50" fmla="*/ 1420 w 2742"/>
                <a:gd name="T51" fmla="*/ 1186 h 2182"/>
                <a:gd name="T52" fmla="*/ 1460 w 2742"/>
                <a:gd name="T53" fmla="*/ 1060 h 2182"/>
                <a:gd name="T54" fmla="*/ 1396 w 2742"/>
                <a:gd name="T55" fmla="*/ 1038 h 2182"/>
                <a:gd name="T56" fmla="*/ 1334 w 2742"/>
                <a:gd name="T57" fmla="*/ 1040 h 2182"/>
                <a:gd name="T58" fmla="*/ 1236 w 2742"/>
                <a:gd name="T59" fmla="*/ 960 h 2182"/>
                <a:gd name="T60" fmla="*/ 1408 w 2742"/>
                <a:gd name="T61" fmla="*/ 984 h 2182"/>
                <a:gd name="T62" fmla="*/ 1570 w 2742"/>
                <a:gd name="T63" fmla="*/ 1024 h 2182"/>
                <a:gd name="T64" fmla="*/ 1722 w 2742"/>
                <a:gd name="T65" fmla="*/ 1138 h 2182"/>
                <a:gd name="T66" fmla="*/ 1754 w 2742"/>
                <a:gd name="T67" fmla="*/ 1176 h 2182"/>
                <a:gd name="T68" fmla="*/ 1894 w 2742"/>
                <a:gd name="T69" fmla="*/ 1280 h 2182"/>
                <a:gd name="T70" fmla="*/ 2138 w 2742"/>
                <a:gd name="T71" fmla="*/ 1132 h 2182"/>
                <a:gd name="T72" fmla="*/ 2228 w 2742"/>
                <a:gd name="T73" fmla="*/ 1300 h 2182"/>
                <a:gd name="T74" fmla="*/ 2312 w 2742"/>
                <a:gd name="T75" fmla="*/ 1296 h 2182"/>
                <a:gd name="T76" fmla="*/ 2270 w 2742"/>
                <a:gd name="T77" fmla="*/ 1168 h 2182"/>
                <a:gd name="T78" fmla="*/ 2304 w 2742"/>
                <a:gd name="T79" fmla="*/ 1102 h 2182"/>
                <a:gd name="T80" fmla="*/ 2406 w 2742"/>
                <a:gd name="T81" fmla="*/ 880 h 2182"/>
                <a:gd name="T82" fmla="*/ 2372 w 2742"/>
                <a:gd name="T83" fmla="*/ 732 h 2182"/>
                <a:gd name="T84" fmla="*/ 2378 w 2742"/>
                <a:gd name="T85" fmla="*/ 674 h 2182"/>
                <a:gd name="T86" fmla="*/ 2434 w 2742"/>
                <a:gd name="T87" fmla="*/ 790 h 2182"/>
                <a:gd name="T88" fmla="*/ 2452 w 2742"/>
                <a:gd name="T89" fmla="*/ 578 h 2182"/>
                <a:gd name="T90" fmla="*/ 2428 w 2742"/>
                <a:gd name="T91" fmla="*/ 378 h 2182"/>
                <a:gd name="T92" fmla="*/ 2464 w 2742"/>
                <a:gd name="T93" fmla="*/ 228 h 2182"/>
                <a:gd name="T94" fmla="*/ 2526 w 2742"/>
                <a:gd name="T95" fmla="*/ 158 h 2182"/>
                <a:gd name="T96" fmla="*/ 2550 w 2742"/>
                <a:gd name="T97" fmla="*/ 248 h 2182"/>
                <a:gd name="T98" fmla="*/ 2678 w 2742"/>
                <a:gd name="T99" fmla="*/ 300 h 2182"/>
                <a:gd name="T100" fmla="*/ 2584 w 2742"/>
                <a:gd name="T101" fmla="*/ 180 h 2182"/>
                <a:gd name="T102" fmla="*/ 2666 w 2742"/>
                <a:gd name="T103" fmla="*/ 92 h 2182"/>
                <a:gd name="T104" fmla="*/ 2666 w 2742"/>
                <a:gd name="T105" fmla="*/ 42 h 2182"/>
                <a:gd name="T106" fmla="*/ 2716 w 2742"/>
                <a:gd name="T107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42" h="2182">
                  <a:moveTo>
                    <a:pt x="926" y="908"/>
                  </a:moveTo>
                  <a:cubicBezTo>
                    <a:pt x="877" y="906"/>
                    <a:pt x="867" y="898"/>
                    <a:pt x="822" y="896"/>
                  </a:cubicBezTo>
                  <a:cubicBezTo>
                    <a:pt x="806" y="893"/>
                    <a:pt x="790" y="887"/>
                    <a:pt x="774" y="884"/>
                  </a:cubicBezTo>
                  <a:cubicBezTo>
                    <a:pt x="768" y="880"/>
                    <a:pt x="756" y="872"/>
                    <a:pt x="756" y="872"/>
                  </a:cubicBezTo>
                  <a:cubicBezTo>
                    <a:pt x="733" y="875"/>
                    <a:pt x="741" y="879"/>
                    <a:pt x="726" y="884"/>
                  </a:cubicBezTo>
                  <a:cubicBezTo>
                    <a:pt x="718" y="895"/>
                    <a:pt x="721" y="897"/>
                    <a:pt x="726" y="908"/>
                  </a:cubicBezTo>
                  <a:cubicBezTo>
                    <a:pt x="728" y="912"/>
                    <a:pt x="730" y="920"/>
                    <a:pt x="730" y="920"/>
                  </a:cubicBezTo>
                  <a:cubicBezTo>
                    <a:pt x="700" y="930"/>
                    <a:pt x="674" y="909"/>
                    <a:pt x="648" y="900"/>
                  </a:cubicBezTo>
                  <a:cubicBezTo>
                    <a:pt x="640" y="876"/>
                    <a:pt x="628" y="879"/>
                    <a:pt x="602" y="876"/>
                  </a:cubicBezTo>
                  <a:cubicBezTo>
                    <a:pt x="593" y="870"/>
                    <a:pt x="591" y="870"/>
                    <a:pt x="580" y="872"/>
                  </a:cubicBezTo>
                  <a:cubicBezTo>
                    <a:pt x="569" y="868"/>
                    <a:pt x="576" y="871"/>
                    <a:pt x="562" y="862"/>
                  </a:cubicBezTo>
                  <a:cubicBezTo>
                    <a:pt x="560" y="861"/>
                    <a:pt x="556" y="858"/>
                    <a:pt x="556" y="858"/>
                  </a:cubicBezTo>
                  <a:cubicBezTo>
                    <a:pt x="554" y="856"/>
                    <a:pt x="550" y="850"/>
                    <a:pt x="550" y="846"/>
                  </a:cubicBezTo>
                  <a:cubicBezTo>
                    <a:pt x="551" y="840"/>
                    <a:pt x="556" y="828"/>
                    <a:pt x="556" y="828"/>
                  </a:cubicBezTo>
                  <a:cubicBezTo>
                    <a:pt x="554" y="796"/>
                    <a:pt x="560" y="791"/>
                    <a:pt x="530" y="794"/>
                  </a:cubicBezTo>
                  <a:cubicBezTo>
                    <a:pt x="519" y="805"/>
                    <a:pt x="518" y="800"/>
                    <a:pt x="506" y="796"/>
                  </a:cubicBezTo>
                  <a:cubicBezTo>
                    <a:pt x="491" y="797"/>
                    <a:pt x="479" y="800"/>
                    <a:pt x="464" y="802"/>
                  </a:cubicBezTo>
                  <a:cubicBezTo>
                    <a:pt x="457" y="801"/>
                    <a:pt x="449" y="802"/>
                    <a:pt x="442" y="800"/>
                  </a:cubicBezTo>
                  <a:cubicBezTo>
                    <a:pt x="440" y="799"/>
                    <a:pt x="438" y="796"/>
                    <a:pt x="436" y="796"/>
                  </a:cubicBezTo>
                  <a:cubicBezTo>
                    <a:pt x="417" y="794"/>
                    <a:pt x="394" y="803"/>
                    <a:pt x="376" y="808"/>
                  </a:cubicBezTo>
                  <a:cubicBezTo>
                    <a:pt x="366" y="811"/>
                    <a:pt x="356" y="815"/>
                    <a:pt x="346" y="818"/>
                  </a:cubicBezTo>
                  <a:cubicBezTo>
                    <a:pt x="340" y="820"/>
                    <a:pt x="328" y="824"/>
                    <a:pt x="328" y="824"/>
                  </a:cubicBezTo>
                  <a:cubicBezTo>
                    <a:pt x="302" y="821"/>
                    <a:pt x="278" y="820"/>
                    <a:pt x="252" y="822"/>
                  </a:cubicBezTo>
                  <a:cubicBezTo>
                    <a:pt x="245" y="824"/>
                    <a:pt x="239" y="826"/>
                    <a:pt x="232" y="830"/>
                  </a:cubicBezTo>
                  <a:cubicBezTo>
                    <a:pt x="231" y="832"/>
                    <a:pt x="231" y="834"/>
                    <a:pt x="230" y="836"/>
                  </a:cubicBezTo>
                  <a:cubicBezTo>
                    <a:pt x="228" y="838"/>
                    <a:pt x="225" y="838"/>
                    <a:pt x="224" y="840"/>
                  </a:cubicBezTo>
                  <a:cubicBezTo>
                    <a:pt x="217" y="852"/>
                    <a:pt x="222" y="860"/>
                    <a:pt x="210" y="866"/>
                  </a:cubicBezTo>
                  <a:cubicBezTo>
                    <a:pt x="204" y="870"/>
                    <a:pt x="198" y="874"/>
                    <a:pt x="192" y="878"/>
                  </a:cubicBezTo>
                  <a:cubicBezTo>
                    <a:pt x="188" y="881"/>
                    <a:pt x="180" y="886"/>
                    <a:pt x="180" y="886"/>
                  </a:cubicBezTo>
                  <a:cubicBezTo>
                    <a:pt x="178" y="891"/>
                    <a:pt x="173" y="893"/>
                    <a:pt x="172" y="898"/>
                  </a:cubicBezTo>
                  <a:cubicBezTo>
                    <a:pt x="170" y="907"/>
                    <a:pt x="174" y="927"/>
                    <a:pt x="164" y="936"/>
                  </a:cubicBezTo>
                  <a:cubicBezTo>
                    <a:pt x="156" y="943"/>
                    <a:pt x="144" y="950"/>
                    <a:pt x="134" y="954"/>
                  </a:cubicBezTo>
                  <a:cubicBezTo>
                    <a:pt x="134" y="954"/>
                    <a:pt x="119" y="959"/>
                    <a:pt x="116" y="960"/>
                  </a:cubicBezTo>
                  <a:cubicBezTo>
                    <a:pt x="114" y="961"/>
                    <a:pt x="110" y="962"/>
                    <a:pt x="110" y="962"/>
                  </a:cubicBezTo>
                  <a:cubicBezTo>
                    <a:pt x="101" y="971"/>
                    <a:pt x="91" y="981"/>
                    <a:pt x="80" y="988"/>
                  </a:cubicBezTo>
                  <a:cubicBezTo>
                    <a:pt x="74" y="998"/>
                    <a:pt x="71" y="1010"/>
                    <a:pt x="62" y="1016"/>
                  </a:cubicBezTo>
                  <a:cubicBezTo>
                    <a:pt x="57" y="1024"/>
                    <a:pt x="49" y="1028"/>
                    <a:pt x="42" y="1036"/>
                  </a:cubicBezTo>
                  <a:cubicBezTo>
                    <a:pt x="35" y="1044"/>
                    <a:pt x="33" y="1056"/>
                    <a:pt x="30" y="1066"/>
                  </a:cubicBezTo>
                  <a:cubicBezTo>
                    <a:pt x="27" y="1074"/>
                    <a:pt x="25" y="1082"/>
                    <a:pt x="22" y="1090"/>
                  </a:cubicBezTo>
                  <a:cubicBezTo>
                    <a:pt x="21" y="1094"/>
                    <a:pt x="18" y="1102"/>
                    <a:pt x="18" y="1102"/>
                  </a:cubicBezTo>
                  <a:cubicBezTo>
                    <a:pt x="21" y="1111"/>
                    <a:pt x="36" y="1126"/>
                    <a:pt x="36" y="1126"/>
                  </a:cubicBezTo>
                  <a:cubicBezTo>
                    <a:pt x="34" y="1133"/>
                    <a:pt x="22" y="1142"/>
                    <a:pt x="22" y="1142"/>
                  </a:cubicBezTo>
                  <a:cubicBezTo>
                    <a:pt x="19" y="1152"/>
                    <a:pt x="23" y="1158"/>
                    <a:pt x="32" y="1164"/>
                  </a:cubicBezTo>
                  <a:cubicBezTo>
                    <a:pt x="38" y="1181"/>
                    <a:pt x="22" y="1205"/>
                    <a:pt x="8" y="1214"/>
                  </a:cubicBezTo>
                  <a:cubicBezTo>
                    <a:pt x="0" y="1238"/>
                    <a:pt x="6" y="1237"/>
                    <a:pt x="16" y="1256"/>
                  </a:cubicBezTo>
                  <a:cubicBezTo>
                    <a:pt x="31" y="1285"/>
                    <a:pt x="40" y="1292"/>
                    <a:pt x="70" y="1302"/>
                  </a:cubicBezTo>
                  <a:cubicBezTo>
                    <a:pt x="80" y="1316"/>
                    <a:pt x="75" y="1311"/>
                    <a:pt x="84" y="1320"/>
                  </a:cubicBezTo>
                  <a:cubicBezTo>
                    <a:pt x="83" y="1326"/>
                    <a:pt x="79" y="1330"/>
                    <a:pt x="78" y="1336"/>
                  </a:cubicBezTo>
                  <a:cubicBezTo>
                    <a:pt x="77" y="1346"/>
                    <a:pt x="93" y="1361"/>
                    <a:pt x="98" y="1368"/>
                  </a:cubicBezTo>
                  <a:cubicBezTo>
                    <a:pt x="103" y="1376"/>
                    <a:pt x="122" y="1382"/>
                    <a:pt x="122" y="1382"/>
                  </a:cubicBezTo>
                  <a:cubicBezTo>
                    <a:pt x="125" y="1381"/>
                    <a:pt x="128" y="1382"/>
                    <a:pt x="130" y="1380"/>
                  </a:cubicBezTo>
                  <a:cubicBezTo>
                    <a:pt x="132" y="1379"/>
                    <a:pt x="130" y="1375"/>
                    <a:pt x="132" y="1374"/>
                  </a:cubicBezTo>
                  <a:cubicBezTo>
                    <a:pt x="134" y="1373"/>
                    <a:pt x="143" y="1384"/>
                    <a:pt x="144" y="1384"/>
                  </a:cubicBezTo>
                  <a:cubicBezTo>
                    <a:pt x="158" y="1396"/>
                    <a:pt x="177" y="1406"/>
                    <a:pt x="194" y="1412"/>
                  </a:cubicBezTo>
                  <a:cubicBezTo>
                    <a:pt x="197" y="1422"/>
                    <a:pt x="202" y="1420"/>
                    <a:pt x="212" y="1418"/>
                  </a:cubicBezTo>
                  <a:cubicBezTo>
                    <a:pt x="216" y="1415"/>
                    <a:pt x="220" y="1413"/>
                    <a:pt x="224" y="1410"/>
                  </a:cubicBezTo>
                  <a:cubicBezTo>
                    <a:pt x="228" y="1408"/>
                    <a:pt x="236" y="1406"/>
                    <a:pt x="236" y="1406"/>
                  </a:cubicBezTo>
                  <a:cubicBezTo>
                    <a:pt x="256" y="1413"/>
                    <a:pt x="278" y="1414"/>
                    <a:pt x="298" y="1416"/>
                  </a:cubicBezTo>
                  <a:cubicBezTo>
                    <a:pt x="307" y="1422"/>
                    <a:pt x="304" y="1427"/>
                    <a:pt x="316" y="1424"/>
                  </a:cubicBezTo>
                  <a:cubicBezTo>
                    <a:pt x="317" y="1416"/>
                    <a:pt x="316" y="1408"/>
                    <a:pt x="318" y="1400"/>
                  </a:cubicBezTo>
                  <a:cubicBezTo>
                    <a:pt x="322" y="1387"/>
                    <a:pt x="342" y="1413"/>
                    <a:pt x="346" y="1414"/>
                  </a:cubicBezTo>
                  <a:cubicBezTo>
                    <a:pt x="355" y="1400"/>
                    <a:pt x="370" y="1401"/>
                    <a:pt x="386" y="1400"/>
                  </a:cubicBezTo>
                  <a:cubicBezTo>
                    <a:pt x="395" y="1397"/>
                    <a:pt x="401" y="1391"/>
                    <a:pt x="410" y="1388"/>
                  </a:cubicBezTo>
                  <a:cubicBezTo>
                    <a:pt x="424" y="1390"/>
                    <a:pt x="438" y="1393"/>
                    <a:pt x="452" y="1398"/>
                  </a:cubicBezTo>
                  <a:cubicBezTo>
                    <a:pt x="454" y="1400"/>
                    <a:pt x="458" y="1406"/>
                    <a:pt x="458" y="1410"/>
                  </a:cubicBezTo>
                  <a:cubicBezTo>
                    <a:pt x="458" y="1414"/>
                    <a:pt x="454" y="1422"/>
                    <a:pt x="454" y="1422"/>
                  </a:cubicBezTo>
                  <a:cubicBezTo>
                    <a:pt x="462" y="1427"/>
                    <a:pt x="471" y="1429"/>
                    <a:pt x="480" y="1432"/>
                  </a:cubicBezTo>
                  <a:cubicBezTo>
                    <a:pt x="482" y="1433"/>
                    <a:pt x="486" y="1434"/>
                    <a:pt x="486" y="1434"/>
                  </a:cubicBezTo>
                  <a:cubicBezTo>
                    <a:pt x="498" y="1430"/>
                    <a:pt x="511" y="1431"/>
                    <a:pt x="522" y="1438"/>
                  </a:cubicBezTo>
                  <a:cubicBezTo>
                    <a:pt x="526" y="1444"/>
                    <a:pt x="530" y="1450"/>
                    <a:pt x="534" y="1456"/>
                  </a:cubicBezTo>
                  <a:cubicBezTo>
                    <a:pt x="537" y="1460"/>
                    <a:pt x="542" y="1468"/>
                    <a:pt x="542" y="1468"/>
                  </a:cubicBezTo>
                  <a:cubicBezTo>
                    <a:pt x="537" y="1484"/>
                    <a:pt x="531" y="1500"/>
                    <a:pt x="526" y="1516"/>
                  </a:cubicBezTo>
                  <a:cubicBezTo>
                    <a:pt x="522" y="1527"/>
                    <a:pt x="525" y="1520"/>
                    <a:pt x="516" y="1534"/>
                  </a:cubicBezTo>
                  <a:cubicBezTo>
                    <a:pt x="515" y="1536"/>
                    <a:pt x="512" y="1540"/>
                    <a:pt x="512" y="1540"/>
                  </a:cubicBezTo>
                  <a:cubicBezTo>
                    <a:pt x="516" y="1577"/>
                    <a:pt x="528" y="1570"/>
                    <a:pt x="546" y="1594"/>
                  </a:cubicBezTo>
                  <a:cubicBezTo>
                    <a:pt x="568" y="1622"/>
                    <a:pt x="585" y="1649"/>
                    <a:pt x="594" y="1684"/>
                  </a:cubicBezTo>
                  <a:cubicBezTo>
                    <a:pt x="593" y="1702"/>
                    <a:pt x="601" y="1747"/>
                    <a:pt x="578" y="1762"/>
                  </a:cubicBezTo>
                  <a:cubicBezTo>
                    <a:pt x="569" y="1790"/>
                    <a:pt x="576" y="1763"/>
                    <a:pt x="572" y="1818"/>
                  </a:cubicBezTo>
                  <a:cubicBezTo>
                    <a:pt x="571" y="1829"/>
                    <a:pt x="560" y="1837"/>
                    <a:pt x="556" y="1848"/>
                  </a:cubicBezTo>
                  <a:cubicBezTo>
                    <a:pt x="560" y="1877"/>
                    <a:pt x="572" y="1890"/>
                    <a:pt x="592" y="1910"/>
                  </a:cubicBezTo>
                  <a:cubicBezTo>
                    <a:pt x="596" y="1914"/>
                    <a:pt x="600" y="1917"/>
                    <a:pt x="602" y="1922"/>
                  </a:cubicBezTo>
                  <a:cubicBezTo>
                    <a:pt x="604" y="1926"/>
                    <a:pt x="606" y="1934"/>
                    <a:pt x="606" y="1934"/>
                  </a:cubicBezTo>
                  <a:cubicBezTo>
                    <a:pt x="608" y="1959"/>
                    <a:pt x="609" y="1976"/>
                    <a:pt x="612" y="1998"/>
                  </a:cubicBezTo>
                  <a:cubicBezTo>
                    <a:pt x="614" y="2012"/>
                    <a:pt x="613" y="2008"/>
                    <a:pt x="618" y="2022"/>
                  </a:cubicBezTo>
                  <a:cubicBezTo>
                    <a:pt x="619" y="2024"/>
                    <a:pt x="620" y="2028"/>
                    <a:pt x="620" y="2028"/>
                  </a:cubicBezTo>
                  <a:cubicBezTo>
                    <a:pt x="622" y="2048"/>
                    <a:pt x="623" y="2060"/>
                    <a:pt x="640" y="2072"/>
                  </a:cubicBezTo>
                  <a:cubicBezTo>
                    <a:pt x="645" y="2079"/>
                    <a:pt x="649" y="2083"/>
                    <a:pt x="656" y="2088"/>
                  </a:cubicBezTo>
                  <a:cubicBezTo>
                    <a:pt x="661" y="2104"/>
                    <a:pt x="669" y="2120"/>
                    <a:pt x="674" y="2136"/>
                  </a:cubicBezTo>
                  <a:cubicBezTo>
                    <a:pt x="673" y="2142"/>
                    <a:pt x="675" y="2149"/>
                    <a:pt x="672" y="2154"/>
                  </a:cubicBezTo>
                  <a:cubicBezTo>
                    <a:pt x="670" y="2158"/>
                    <a:pt x="660" y="2162"/>
                    <a:pt x="660" y="2162"/>
                  </a:cubicBezTo>
                  <a:cubicBezTo>
                    <a:pt x="649" y="2179"/>
                    <a:pt x="678" y="2181"/>
                    <a:pt x="688" y="2182"/>
                  </a:cubicBezTo>
                  <a:cubicBezTo>
                    <a:pt x="716" y="2176"/>
                    <a:pt x="741" y="2170"/>
                    <a:pt x="770" y="2168"/>
                  </a:cubicBezTo>
                  <a:cubicBezTo>
                    <a:pt x="794" y="2164"/>
                    <a:pt x="816" y="2159"/>
                    <a:pt x="840" y="2156"/>
                  </a:cubicBezTo>
                  <a:cubicBezTo>
                    <a:pt x="844" y="2155"/>
                    <a:pt x="848" y="2154"/>
                    <a:pt x="852" y="2152"/>
                  </a:cubicBezTo>
                  <a:cubicBezTo>
                    <a:pt x="854" y="2151"/>
                    <a:pt x="856" y="2149"/>
                    <a:pt x="858" y="2148"/>
                  </a:cubicBezTo>
                  <a:cubicBezTo>
                    <a:pt x="862" y="2146"/>
                    <a:pt x="870" y="2144"/>
                    <a:pt x="870" y="2144"/>
                  </a:cubicBezTo>
                  <a:cubicBezTo>
                    <a:pt x="877" y="2137"/>
                    <a:pt x="884" y="2129"/>
                    <a:pt x="892" y="2124"/>
                  </a:cubicBezTo>
                  <a:cubicBezTo>
                    <a:pt x="897" y="2117"/>
                    <a:pt x="901" y="2113"/>
                    <a:pt x="908" y="2108"/>
                  </a:cubicBezTo>
                  <a:cubicBezTo>
                    <a:pt x="914" y="2099"/>
                    <a:pt x="926" y="2093"/>
                    <a:pt x="936" y="2090"/>
                  </a:cubicBezTo>
                  <a:cubicBezTo>
                    <a:pt x="951" y="2075"/>
                    <a:pt x="965" y="2059"/>
                    <a:pt x="972" y="2038"/>
                  </a:cubicBezTo>
                  <a:cubicBezTo>
                    <a:pt x="971" y="2034"/>
                    <a:pt x="970" y="2030"/>
                    <a:pt x="970" y="2026"/>
                  </a:cubicBezTo>
                  <a:cubicBezTo>
                    <a:pt x="970" y="1985"/>
                    <a:pt x="979" y="1999"/>
                    <a:pt x="1002" y="1984"/>
                  </a:cubicBezTo>
                  <a:cubicBezTo>
                    <a:pt x="1008" y="1976"/>
                    <a:pt x="1013" y="1969"/>
                    <a:pt x="1016" y="1960"/>
                  </a:cubicBezTo>
                  <a:cubicBezTo>
                    <a:pt x="1015" y="1938"/>
                    <a:pt x="1017" y="1912"/>
                    <a:pt x="1004" y="1892"/>
                  </a:cubicBezTo>
                  <a:cubicBezTo>
                    <a:pt x="1009" y="1878"/>
                    <a:pt x="1025" y="1886"/>
                    <a:pt x="1036" y="1890"/>
                  </a:cubicBezTo>
                  <a:cubicBezTo>
                    <a:pt x="1040" y="1896"/>
                    <a:pt x="1040" y="1907"/>
                    <a:pt x="1044" y="1896"/>
                  </a:cubicBezTo>
                  <a:cubicBezTo>
                    <a:pt x="1045" y="1882"/>
                    <a:pt x="1045" y="1868"/>
                    <a:pt x="1046" y="1854"/>
                  </a:cubicBezTo>
                  <a:cubicBezTo>
                    <a:pt x="1047" y="1843"/>
                    <a:pt x="1077" y="1840"/>
                    <a:pt x="1086" y="1834"/>
                  </a:cubicBezTo>
                  <a:cubicBezTo>
                    <a:pt x="1092" y="1825"/>
                    <a:pt x="1105" y="1818"/>
                    <a:pt x="1114" y="1812"/>
                  </a:cubicBezTo>
                  <a:cubicBezTo>
                    <a:pt x="1118" y="1809"/>
                    <a:pt x="1126" y="1804"/>
                    <a:pt x="1126" y="1804"/>
                  </a:cubicBezTo>
                  <a:cubicBezTo>
                    <a:pt x="1137" y="1788"/>
                    <a:pt x="1125" y="1773"/>
                    <a:pt x="1122" y="1756"/>
                  </a:cubicBezTo>
                  <a:cubicBezTo>
                    <a:pt x="1124" y="1742"/>
                    <a:pt x="1126" y="1740"/>
                    <a:pt x="1130" y="1728"/>
                  </a:cubicBezTo>
                  <a:cubicBezTo>
                    <a:pt x="1127" y="1713"/>
                    <a:pt x="1120" y="1712"/>
                    <a:pt x="1110" y="1702"/>
                  </a:cubicBezTo>
                  <a:cubicBezTo>
                    <a:pt x="1108" y="1696"/>
                    <a:pt x="1104" y="1684"/>
                    <a:pt x="1104" y="1684"/>
                  </a:cubicBezTo>
                  <a:cubicBezTo>
                    <a:pt x="1105" y="1664"/>
                    <a:pt x="1105" y="1644"/>
                    <a:pt x="1106" y="1624"/>
                  </a:cubicBezTo>
                  <a:cubicBezTo>
                    <a:pt x="1108" y="1587"/>
                    <a:pt x="1144" y="1574"/>
                    <a:pt x="1166" y="1552"/>
                  </a:cubicBezTo>
                  <a:cubicBezTo>
                    <a:pt x="1169" y="1544"/>
                    <a:pt x="1175" y="1544"/>
                    <a:pt x="1178" y="1536"/>
                  </a:cubicBezTo>
                  <a:cubicBezTo>
                    <a:pt x="1183" y="1524"/>
                    <a:pt x="1181" y="1521"/>
                    <a:pt x="1190" y="1512"/>
                  </a:cubicBezTo>
                  <a:cubicBezTo>
                    <a:pt x="1194" y="1501"/>
                    <a:pt x="1204" y="1484"/>
                    <a:pt x="1216" y="1480"/>
                  </a:cubicBezTo>
                  <a:cubicBezTo>
                    <a:pt x="1222" y="1471"/>
                    <a:pt x="1229" y="1464"/>
                    <a:pt x="1238" y="1458"/>
                  </a:cubicBezTo>
                  <a:cubicBezTo>
                    <a:pt x="1243" y="1451"/>
                    <a:pt x="1247" y="1451"/>
                    <a:pt x="1254" y="1446"/>
                  </a:cubicBezTo>
                  <a:cubicBezTo>
                    <a:pt x="1259" y="1439"/>
                    <a:pt x="1262" y="1437"/>
                    <a:pt x="1270" y="1434"/>
                  </a:cubicBezTo>
                  <a:cubicBezTo>
                    <a:pt x="1279" y="1420"/>
                    <a:pt x="1274" y="1425"/>
                    <a:pt x="1284" y="1418"/>
                  </a:cubicBezTo>
                  <a:cubicBezTo>
                    <a:pt x="1292" y="1406"/>
                    <a:pt x="1300" y="1394"/>
                    <a:pt x="1308" y="1382"/>
                  </a:cubicBezTo>
                  <a:cubicBezTo>
                    <a:pt x="1313" y="1374"/>
                    <a:pt x="1315" y="1359"/>
                    <a:pt x="1318" y="1350"/>
                  </a:cubicBezTo>
                  <a:cubicBezTo>
                    <a:pt x="1322" y="1339"/>
                    <a:pt x="1319" y="1346"/>
                    <a:pt x="1328" y="1332"/>
                  </a:cubicBezTo>
                  <a:cubicBezTo>
                    <a:pt x="1333" y="1324"/>
                    <a:pt x="1333" y="1313"/>
                    <a:pt x="1336" y="1304"/>
                  </a:cubicBezTo>
                  <a:cubicBezTo>
                    <a:pt x="1333" y="1289"/>
                    <a:pt x="1329" y="1295"/>
                    <a:pt x="1316" y="1298"/>
                  </a:cubicBezTo>
                  <a:cubicBezTo>
                    <a:pt x="1290" y="1315"/>
                    <a:pt x="1252" y="1311"/>
                    <a:pt x="1224" y="1312"/>
                  </a:cubicBezTo>
                  <a:cubicBezTo>
                    <a:pt x="1186" y="1309"/>
                    <a:pt x="1190" y="1304"/>
                    <a:pt x="1168" y="1282"/>
                  </a:cubicBezTo>
                  <a:cubicBezTo>
                    <a:pt x="1163" y="1266"/>
                    <a:pt x="1153" y="1259"/>
                    <a:pt x="1140" y="1250"/>
                  </a:cubicBezTo>
                  <a:cubicBezTo>
                    <a:pt x="1135" y="1246"/>
                    <a:pt x="1122" y="1242"/>
                    <a:pt x="1122" y="1242"/>
                  </a:cubicBezTo>
                  <a:cubicBezTo>
                    <a:pt x="1113" y="1215"/>
                    <a:pt x="1102" y="1190"/>
                    <a:pt x="1086" y="1166"/>
                  </a:cubicBezTo>
                  <a:cubicBezTo>
                    <a:pt x="1079" y="1156"/>
                    <a:pt x="1084" y="1161"/>
                    <a:pt x="1070" y="1152"/>
                  </a:cubicBezTo>
                  <a:cubicBezTo>
                    <a:pt x="1066" y="1149"/>
                    <a:pt x="1058" y="1144"/>
                    <a:pt x="1058" y="1144"/>
                  </a:cubicBezTo>
                  <a:cubicBezTo>
                    <a:pt x="1046" y="1126"/>
                    <a:pt x="1056" y="1104"/>
                    <a:pt x="1044" y="1086"/>
                  </a:cubicBezTo>
                  <a:cubicBezTo>
                    <a:pt x="1029" y="1063"/>
                    <a:pt x="1009" y="1033"/>
                    <a:pt x="990" y="1014"/>
                  </a:cubicBezTo>
                  <a:cubicBezTo>
                    <a:pt x="986" y="996"/>
                    <a:pt x="980" y="985"/>
                    <a:pt x="970" y="970"/>
                  </a:cubicBezTo>
                  <a:cubicBezTo>
                    <a:pt x="966" y="965"/>
                    <a:pt x="962" y="952"/>
                    <a:pt x="962" y="952"/>
                  </a:cubicBezTo>
                  <a:cubicBezTo>
                    <a:pt x="985" y="944"/>
                    <a:pt x="1006" y="982"/>
                    <a:pt x="1020" y="996"/>
                  </a:cubicBezTo>
                  <a:cubicBezTo>
                    <a:pt x="1026" y="1015"/>
                    <a:pt x="1026" y="1017"/>
                    <a:pt x="1046" y="1024"/>
                  </a:cubicBezTo>
                  <a:cubicBezTo>
                    <a:pt x="1053" y="1026"/>
                    <a:pt x="1064" y="1036"/>
                    <a:pt x="1064" y="1036"/>
                  </a:cubicBezTo>
                  <a:cubicBezTo>
                    <a:pt x="1069" y="1044"/>
                    <a:pt x="1075" y="1050"/>
                    <a:pt x="1080" y="1058"/>
                  </a:cubicBezTo>
                  <a:cubicBezTo>
                    <a:pt x="1081" y="1075"/>
                    <a:pt x="1082" y="1082"/>
                    <a:pt x="1086" y="1096"/>
                  </a:cubicBezTo>
                  <a:cubicBezTo>
                    <a:pt x="1089" y="1125"/>
                    <a:pt x="1091" y="1124"/>
                    <a:pt x="1116" y="1132"/>
                  </a:cubicBezTo>
                  <a:cubicBezTo>
                    <a:pt x="1122" y="1138"/>
                    <a:pt x="1126" y="1144"/>
                    <a:pt x="1132" y="1150"/>
                  </a:cubicBezTo>
                  <a:cubicBezTo>
                    <a:pt x="1133" y="1152"/>
                    <a:pt x="1134" y="1154"/>
                    <a:pt x="1134" y="1156"/>
                  </a:cubicBezTo>
                  <a:cubicBezTo>
                    <a:pt x="1135" y="1161"/>
                    <a:pt x="1135" y="1167"/>
                    <a:pt x="1136" y="1172"/>
                  </a:cubicBezTo>
                  <a:cubicBezTo>
                    <a:pt x="1139" y="1182"/>
                    <a:pt x="1157" y="1187"/>
                    <a:pt x="1164" y="1194"/>
                  </a:cubicBezTo>
                  <a:cubicBezTo>
                    <a:pt x="1179" y="1238"/>
                    <a:pt x="1157" y="1261"/>
                    <a:pt x="1210" y="1274"/>
                  </a:cubicBezTo>
                  <a:cubicBezTo>
                    <a:pt x="1225" y="1272"/>
                    <a:pt x="1231" y="1274"/>
                    <a:pt x="1242" y="1266"/>
                  </a:cubicBezTo>
                  <a:cubicBezTo>
                    <a:pt x="1248" y="1257"/>
                    <a:pt x="1255" y="1255"/>
                    <a:pt x="1264" y="1250"/>
                  </a:cubicBezTo>
                  <a:cubicBezTo>
                    <a:pt x="1292" y="1234"/>
                    <a:pt x="1301" y="1229"/>
                    <a:pt x="1334" y="1222"/>
                  </a:cubicBezTo>
                  <a:cubicBezTo>
                    <a:pt x="1343" y="1220"/>
                    <a:pt x="1353" y="1217"/>
                    <a:pt x="1362" y="1214"/>
                  </a:cubicBezTo>
                  <a:cubicBezTo>
                    <a:pt x="1371" y="1211"/>
                    <a:pt x="1377" y="1201"/>
                    <a:pt x="1386" y="1198"/>
                  </a:cubicBezTo>
                  <a:cubicBezTo>
                    <a:pt x="1398" y="1194"/>
                    <a:pt x="1410" y="1193"/>
                    <a:pt x="1420" y="1186"/>
                  </a:cubicBezTo>
                  <a:cubicBezTo>
                    <a:pt x="1426" y="1177"/>
                    <a:pt x="1435" y="1171"/>
                    <a:pt x="1440" y="1162"/>
                  </a:cubicBezTo>
                  <a:cubicBezTo>
                    <a:pt x="1446" y="1150"/>
                    <a:pt x="1448" y="1136"/>
                    <a:pt x="1460" y="1128"/>
                  </a:cubicBezTo>
                  <a:cubicBezTo>
                    <a:pt x="1467" y="1117"/>
                    <a:pt x="1470" y="1104"/>
                    <a:pt x="1474" y="1092"/>
                  </a:cubicBezTo>
                  <a:cubicBezTo>
                    <a:pt x="1476" y="1085"/>
                    <a:pt x="1482" y="1081"/>
                    <a:pt x="1484" y="1074"/>
                  </a:cubicBezTo>
                  <a:cubicBezTo>
                    <a:pt x="1475" y="1071"/>
                    <a:pt x="1475" y="1077"/>
                    <a:pt x="1466" y="1080"/>
                  </a:cubicBezTo>
                  <a:cubicBezTo>
                    <a:pt x="1461" y="1073"/>
                    <a:pt x="1467" y="1065"/>
                    <a:pt x="1460" y="1060"/>
                  </a:cubicBezTo>
                  <a:cubicBezTo>
                    <a:pt x="1455" y="1057"/>
                    <a:pt x="1442" y="1054"/>
                    <a:pt x="1442" y="1054"/>
                  </a:cubicBezTo>
                  <a:cubicBezTo>
                    <a:pt x="1432" y="1044"/>
                    <a:pt x="1430" y="1047"/>
                    <a:pt x="1418" y="1052"/>
                  </a:cubicBezTo>
                  <a:cubicBezTo>
                    <a:pt x="1414" y="1054"/>
                    <a:pt x="1406" y="1056"/>
                    <a:pt x="1406" y="1056"/>
                  </a:cubicBezTo>
                  <a:cubicBezTo>
                    <a:pt x="1402" y="1055"/>
                    <a:pt x="1397" y="1057"/>
                    <a:pt x="1394" y="1054"/>
                  </a:cubicBezTo>
                  <a:cubicBezTo>
                    <a:pt x="1391" y="1051"/>
                    <a:pt x="1390" y="1042"/>
                    <a:pt x="1390" y="1042"/>
                  </a:cubicBezTo>
                  <a:cubicBezTo>
                    <a:pt x="1392" y="1041"/>
                    <a:pt x="1394" y="1039"/>
                    <a:pt x="1396" y="1038"/>
                  </a:cubicBezTo>
                  <a:cubicBezTo>
                    <a:pt x="1410" y="1034"/>
                    <a:pt x="1419" y="1042"/>
                    <a:pt x="1410" y="1022"/>
                  </a:cubicBezTo>
                  <a:cubicBezTo>
                    <a:pt x="1409" y="1020"/>
                    <a:pt x="1406" y="1019"/>
                    <a:pt x="1404" y="1018"/>
                  </a:cubicBezTo>
                  <a:cubicBezTo>
                    <a:pt x="1400" y="1019"/>
                    <a:pt x="1394" y="1018"/>
                    <a:pt x="1392" y="1022"/>
                  </a:cubicBezTo>
                  <a:cubicBezTo>
                    <a:pt x="1391" y="1024"/>
                    <a:pt x="1390" y="1026"/>
                    <a:pt x="1388" y="1028"/>
                  </a:cubicBezTo>
                  <a:cubicBezTo>
                    <a:pt x="1377" y="1037"/>
                    <a:pt x="1363" y="1040"/>
                    <a:pt x="1350" y="1044"/>
                  </a:cubicBezTo>
                  <a:cubicBezTo>
                    <a:pt x="1345" y="1043"/>
                    <a:pt x="1339" y="1041"/>
                    <a:pt x="1334" y="1040"/>
                  </a:cubicBezTo>
                  <a:cubicBezTo>
                    <a:pt x="1331" y="1039"/>
                    <a:pt x="1326" y="1038"/>
                    <a:pt x="1326" y="1038"/>
                  </a:cubicBezTo>
                  <a:cubicBezTo>
                    <a:pt x="1314" y="1020"/>
                    <a:pt x="1311" y="1018"/>
                    <a:pt x="1290" y="1014"/>
                  </a:cubicBezTo>
                  <a:cubicBezTo>
                    <a:pt x="1291" y="1008"/>
                    <a:pt x="1294" y="1000"/>
                    <a:pt x="1290" y="994"/>
                  </a:cubicBezTo>
                  <a:cubicBezTo>
                    <a:pt x="1288" y="991"/>
                    <a:pt x="1276" y="986"/>
                    <a:pt x="1272" y="984"/>
                  </a:cubicBezTo>
                  <a:cubicBezTo>
                    <a:pt x="1268" y="982"/>
                    <a:pt x="1260" y="980"/>
                    <a:pt x="1260" y="980"/>
                  </a:cubicBezTo>
                  <a:cubicBezTo>
                    <a:pt x="1252" y="972"/>
                    <a:pt x="1244" y="968"/>
                    <a:pt x="1236" y="960"/>
                  </a:cubicBezTo>
                  <a:cubicBezTo>
                    <a:pt x="1238" y="947"/>
                    <a:pt x="1239" y="938"/>
                    <a:pt x="1252" y="934"/>
                  </a:cubicBezTo>
                  <a:cubicBezTo>
                    <a:pt x="1270" y="936"/>
                    <a:pt x="1286" y="940"/>
                    <a:pt x="1304" y="944"/>
                  </a:cubicBezTo>
                  <a:cubicBezTo>
                    <a:pt x="1311" y="954"/>
                    <a:pt x="1314" y="959"/>
                    <a:pt x="1324" y="966"/>
                  </a:cubicBezTo>
                  <a:cubicBezTo>
                    <a:pt x="1335" y="983"/>
                    <a:pt x="1346" y="985"/>
                    <a:pt x="1362" y="996"/>
                  </a:cubicBezTo>
                  <a:cubicBezTo>
                    <a:pt x="1374" y="995"/>
                    <a:pt x="1389" y="1000"/>
                    <a:pt x="1398" y="992"/>
                  </a:cubicBezTo>
                  <a:cubicBezTo>
                    <a:pt x="1411" y="982"/>
                    <a:pt x="1393" y="989"/>
                    <a:pt x="1408" y="984"/>
                  </a:cubicBezTo>
                  <a:cubicBezTo>
                    <a:pt x="1414" y="988"/>
                    <a:pt x="1420" y="990"/>
                    <a:pt x="1426" y="994"/>
                  </a:cubicBezTo>
                  <a:cubicBezTo>
                    <a:pt x="1435" y="1007"/>
                    <a:pt x="1454" y="1005"/>
                    <a:pt x="1468" y="1008"/>
                  </a:cubicBezTo>
                  <a:cubicBezTo>
                    <a:pt x="1491" y="1023"/>
                    <a:pt x="1475" y="1016"/>
                    <a:pt x="1518" y="1018"/>
                  </a:cubicBezTo>
                  <a:cubicBezTo>
                    <a:pt x="1531" y="1022"/>
                    <a:pt x="1538" y="1026"/>
                    <a:pt x="1546" y="1038"/>
                  </a:cubicBezTo>
                  <a:cubicBezTo>
                    <a:pt x="1542" y="1053"/>
                    <a:pt x="1552" y="1045"/>
                    <a:pt x="1560" y="1040"/>
                  </a:cubicBezTo>
                  <a:cubicBezTo>
                    <a:pt x="1563" y="1032"/>
                    <a:pt x="1567" y="1032"/>
                    <a:pt x="1570" y="1024"/>
                  </a:cubicBezTo>
                  <a:cubicBezTo>
                    <a:pt x="1583" y="1028"/>
                    <a:pt x="1580" y="1034"/>
                    <a:pt x="1578" y="1048"/>
                  </a:cubicBezTo>
                  <a:cubicBezTo>
                    <a:pt x="1590" y="1056"/>
                    <a:pt x="1603" y="1052"/>
                    <a:pt x="1616" y="1056"/>
                  </a:cubicBezTo>
                  <a:cubicBezTo>
                    <a:pt x="1625" y="1059"/>
                    <a:pt x="1631" y="1067"/>
                    <a:pt x="1640" y="1070"/>
                  </a:cubicBezTo>
                  <a:cubicBezTo>
                    <a:pt x="1655" y="1075"/>
                    <a:pt x="1670" y="1080"/>
                    <a:pt x="1682" y="1092"/>
                  </a:cubicBezTo>
                  <a:cubicBezTo>
                    <a:pt x="1686" y="1105"/>
                    <a:pt x="1692" y="1112"/>
                    <a:pt x="1704" y="1116"/>
                  </a:cubicBezTo>
                  <a:cubicBezTo>
                    <a:pt x="1710" y="1125"/>
                    <a:pt x="1713" y="1132"/>
                    <a:pt x="1722" y="1138"/>
                  </a:cubicBezTo>
                  <a:cubicBezTo>
                    <a:pt x="1740" y="1135"/>
                    <a:pt x="1732" y="1137"/>
                    <a:pt x="1748" y="1132"/>
                  </a:cubicBezTo>
                  <a:cubicBezTo>
                    <a:pt x="1750" y="1131"/>
                    <a:pt x="1754" y="1130"/>
                    <a:pt x="1754" y="1130"/>
                  </a:cubicBezTo>
                  <a:cubicBezTo>
                    <a:pt x="1767" y="1139"/>
                    <a:pt x="1757" y="1126"/>
                    <a:pt x="1754" y="1122"/>
                  </a:cubicBezTo>
                  <a:cubicBezTo>
                    <a:pt x="1750" y="1128"/>
                    <a:pt x="1744" y="1133"/>
                    <a:pt x="1742" y="1140"/>
                  </a:cubicBezTo>
                  <a:cubicBezTo>
                    <a:pt x="1741" y="1144"/>
                    <a:pt x="1738" y="1152"/>
                    <a:pt x="1738" y="1152"/>
                  </a:cubicBezTo>
                  <a:cubicBezTo>
                    <a:pt x="1739" y="1161"/>
                    <a:pt x="1741" y="1176"/>
                    <a:pt x="1754" y="1176"/>
                  </a:cubicBezTo>
                  <a:lnTo>
                    <a:pt x="1756" y="1222"/>
                  </a:lnTo>
                  <a:lnTo>
                    <a:pt x="1794" y="1340"/>
                  </a:lnTo>
                  <a:lnTo>
                    <a:pt x="1826" y="1378"/>
                  </a:lnTo>
                  <a:lnTo>
                    <a:pt x="1884" y="1326"/>
                  </a:lnTo>
                  <a:lnTo>
                    <a:pt x="1880" y="1290"/>
                  </a:lnTo>
                  <a:lnTo>
                    <a:pt x="1894" y="1280"/>
                  </a:lnTo>
                  <a:lnTo>
                    <a:pt x="1892" y="1236"/>
                  </a:lnTo>
                  <a:lnTo>
                    <a:pt x="1930" y="1222"/>
                  </a:lnTo>
                  <a:lnTo>
                    <a:pt x="2022" y="1142"/>
                  </a:lnTo>
                  <a:lnTo>
                    <a:pt x="2038" y="1122"/>
                  </a:lnTo>
                  <a:lnTo>
                    <a:pt x="2112" y="1102"/>
                  </a:lnTo>
                  <a:lnTo>
                    <a:pt x="2138" y="1132"/>
                  </a:lnTo>
                  <a:lnTo>
                    <a:pt x="2130" y="1146"/>
                  </a:lnTo>
                  <a:lnTo>
                    <a:pt x="2154" y="1170"/>
                  </a:lnTo>
                  <a:lnTo>
                    <a:pt x="2160" y="1200"/>
                  </a:lnTo>
                  <a:lnTo>
                    <a:pt x="2182" y="1210"/>
                  </a:lnTo>
                  <a:lnTo>
                    <a:pt x="2230" y="1192"/>
                  </a:lnTo>
                  <a:lnTo>
                    <a:pt x="2228" y="1300"/>
                  </a:lnTo>
                  <a:lnTo>
                    <a:pt x="2240" y="1276"/>
                  </a:lnTo>
                  <a:lnTo>
                    <a:pt x="2270" y="1334"/>
                  </a:lnTo>
                  <a:lnTo>
                    <a:pt x="2266" y="1374"/>
                  </a:lnTo>
                  <a:lnTo>
                    <a:pt x="2286" y="1350"/>
                  </a:lnTo>
                  <a:lnTo>
                    <a:pt x="2290" y="1330"/>
                  </a:lnTo>
                  <a:lnTo>
                    <a:pt x="2312" y="1296"/>
                  </a:lnTo>
                  <a:lnTo>
                    <a:pt x="2298" y="1278"/>
                  </a:lnTo>
                  <a:lnTo>
                    <a:pt x="2310" y="1258"/>
                  </a:lnTo>
                  <a:lnTo>
                    <a:pt x="2294" y="1218"/>
                  </a:lnTo>
                  <a:lnTo>
                    <a:pt x="2304" y="1188"/>
                  </a:lnTo>
                  <a:lnTo>
                    <a:pt x="2280" y="1196"/>
                  </a:lnTo>
                  <a:lnTo>
                    <a:pt x="2270" y="1168"/>
                  </a:lnTo>
                  <a:lnTo>
                    <a:pt x="2262" y="1128"/>
                  </a:lnTo>
                  <a:lnTo>
                    <a:pt x="2278" y="1090"/>
                  </a:lnTo>
                  <a:lnTo>
                    <a:pt x="2298" y="1116"/>
                  </a:lnTo>
                  <a:lnTo>
                    <a:pt x="2290" y="1176"/>
                  </a:lnTo>
                  <a:lnTo>
                    <a:pt x="2312" y="1134"/>
                  </a:lnTo>
                  <a:lnTo>
                    <a:pt x="2304" y="1102"/>
                  </a:lnTo>
                  <a:lnTo>
                    <a:pt x="2330" y="1080"/>
                  </a:lnTo>
                  <a:lnTo>
                    <a:pt x="2330" y="1066"/>
                  </a:lnTo>
                  <a:lnTo>
                    <a:pt x="2338" y="1070"/>
                  </a:lnTo>
                  <a:lnTo>
                    <a:pt x="2388" y="1012"/>
                  </a:lnTo>
                  <a:lnTo>
                    <a:pt x="2400" y="918"/>
                  </a:lnTo>
                  <a:lnTo>
                    <a:pt x="2406" y="880"/>
                  </a:lnTo>
                  <a:lnTo>
                    <a:pt x="2386" y="892"/>
                  </a:lnTo>
                  <a:lnTo>
                    <a:pt x="2378" y="878"/>
                  </a:lnTo>
                  <a:lnTo>
                    <a:pt x="2394" y="856"/>
                  </a:lnTo>
                  <a:lnTo>
                    <a:pt x="2362" y="796"/>
                  </a:lnTo>
                  <a:lnTo>
                    <a:pt x="2344" y="780"/>
                  </a:lnTo>
                  <a:lnTo>
                    <a:pt x="2372" y="732"/>
                  </a:lnTo>
                  <a:lnTo>
                    <a:pt x="2342" y="726"/>
                  </a:lnTo>
                  <a:lnTo>
                    <a:pt x="2318" y="716"/>
                  </a:lnTo>
                  <a:lnTo>
                    <a:pt x="2328" y="680"/>
                  </a:lnTo>
                  <a:lnTo>
                    <a:pt x="2344" y="658"/>
                  </a:lnTo>
                  <a:lnTo>
                    <a:pt x="2348" y="700"/>
                  </a:lnTo>
                  <a:lnTo>
                    <a:pt x="2378" y="674"/>
                  </a:lnTo>
                  <a:lnTo>
                    <a:pt x="2400" y="672"/>
                  </a:lnTo>
                  <a:lnTo>
                    <a:pt x="2390" y="700"/>
                  </a:lnTo>
                  <a:lnTo>
                    <a:pt x="2424" y="712"/>
                  </a:lnTo>
                  <a:lnTo>
                    <a:pt x="2414" y="734"/>
                  </a:lnTo>
                  <a:lnTo>
                    <a:pt x="2434" y="754"/>
                  </a:lnTo>
                  <a:lnTo>
                    <a:pt x="2434" y="790"/>
                  </a:lnTo>
                  <a:lnTo>
                    <a:pt x="2474" y="754"/>
                  </a:lnTo>
                  <a:lnTo>
                    <a:pt x="2460" y="716"/>
                  </a:lnTo>
                  <a:lnTo>
                    <a:pt x="2420" y="660"/>
                  </a:lnTo>
                  <a:lnTo>
                    <a:pt x="2434" y="640"/>
                  </a:lnTo>
                  <a:lnTo>
                    <a:pt x="2426" y="608"/>
                  </a:lnTo>
                  <a:lnTo>
                    <a:pt x="2452" y="578"/>
                  </a:lnTo>
                  <a:lnTo>
                    <a:pt x="2484" y="564"/>
                  </a:lnTo>
                  <a:lnTo>
                    <a:pt x="2482" y="500"/>
                  </a:lnTo>
                  <a:lnTo>
                    <a:pt x="2480" y="454"/>
                  </a:lnTo>
                  <a:lnTo>
                    <a:pt x="2470" y="414"/>
                  </a:lnTo>
                  <a:lnTo>
                    <a:pt x="2434" y="344"/>
                  </a:lnTo>
                  <a:lnTo>
                    <a:pt x="2428" y="378"/>
                  </a:lnTo>
                  <a:lnTo>
                    <a:pt x="2402" y="356"/>
                  </a:lnTo>
                  <a:lnTo>
                    <a:pt x="2380" y="366"/>
                  </a:lnTo>
                  <a:lnTo>
                    <a:pt x="2400" y="314"/>
                  </a:lnTo>
                  <a:lnTo>
                    <a:pt x="2420" y="270"/>
                  </a:lnTo>
                  <a:lnTo>
                    <a:pt x="2460" y="250"/>
                  </a:lnTo>
                  <a:lnTo>
                    <a:pt x="2464" y="228"/>
                  </a:lnTo>
                  <a:lnTo>
                    <a:pt x="2490" y="220"/>
                  </a:lnTo>
                  <a:lnTo>
                    <a:pt x="2490" y="240"/>
                  </a:lnTo>
                  <a:lnTo>
                    <a:pt x="2522" y="208"/>
                  </a:lnTo>
                  <a:lnTo>
                    <a:pt x="2504" y="200"/>
                  </a:lnTo>
                  <a:lnTo>
                    <a:pt x="2504" y="174"/>
                  </a:lnTo>
                  <a:lnTo>
                    <a:pt x="2526" y="158"/>
                  </a:lnTo>
                  <a:lnTo>
                    <a:pt x="2534" y="178"/>
                  </a:lnTo>
                  <a:lnTo>
                    <a:pt x="2564" y="148"/>
                  </a:lnTo>
                  <a:lnTo>
                    <a:pt x="2560" y="174"/>
                  </a:lnTo>
                  <a:lnTo>
                    <a:pt x="2562" y="196"/>
                  </a:lnTo>
                  <a:lnTo>
                    <a:pt x="2560" y="224"/>
                  </a:lnTo>
                  <a:lnTo>
                    <a:pt x="2550" y="248"/>
                  </a:lnTo>
                  <a:lnTo>
                    <a:pt x="2570" y="276"/>
                  </a:lnTo>
                  <a:lnTo>
                    <a:pt x="2578" y="296"/>
                  </a:lnTo>
                  <a:lnTo>
                    <a:pt x="2590" y="292"/>
                  </a:lnTo>
                  <a:lnTo>
                    <a:pt x="2650" y="354"/>
                  </a:lnTo>
                  <a:lnTo>
                    <a:pt x="2662" y="324"/>
                  </a:lnTo>
                  <a:lnTo>
                    <a:pt x="2678" y="300"/>
                  </a:lnTo>
                  <a:lnTo>
                    <a:pt x="2652" y="286"/>
                  </a:lnTo>
                  <a:lnTo>
                    <a:pt x="2658" y="260"/>
                  </a:lnTo>
                  <a:lnTo>
                    <a:pt x="2658" y="242"/>
                  </a:lnTo>
                  <a:lnTo>
                    <a:pt x="2630" y="214"/>
                  </a:lnTo>
                  <a:lnTo>
                    <a:pt x="2606" y="210"/>
                  </a:lnTo>
                  <a:lnTo>
                    <a:pt x="2584" y="180"/>
                  </a:lnTo>
                  <a:lnTo>
                    <a:pt x="2614" y="172"/>
                  </a:lnTo>
                  <a:lnTo>
                    <a:pt x="2628" y="148"/>
                  </a:lnTo>
                  <a:lnTo>
                    <a:pt x="2648" y="156"/>
                  </a:lnTo>
                  <a:lnTo>
                    <a:pt x="2666" y="146"/>
                  </a:lnTo>
                  <a:lnTo>
                    <a:pt x="2654" y="118"/>
                  </a:lnTo>
                  <a:lnTo>
                    <a:pt x="2666" y="92"/>
                  </a:lnTo>
                  <a:lnTo>
                    <a:pt x="2694" y="84"/>
                  </a:lnTo>
                  <a:lnTo>
                    <a:pt x="2668" y="74"/>
                  </a:lnTo>
                  <a:lnTo>
                    <a:pt x="2630" y="66"/>
                  </a:lnTo>
                  <a:lnTo>
                    <a:pt x="2650" y="46"/>
                  </a:lnTo>
                  <a:lnTo>
                    <a:pt x="2646" y="30"/>
                  </a:lnTo>
                  <a:lnTo>
                    <a:pt x="2666" y="42"/>
                  </a:lnTo>
                  <a:lnTo>
                    <a:pt x="2674" y="30"/>
                  </a:lnTo>
                  <a:lnTo>
                    <a:pt x="2696" y="30"/>
                  </a:lnTo>
                  <a:lnTo>
                    <a:pt x="2714" y="50"/>
                  </a:lnTo>
                  <a:lnTo>
                    <a:pt x="2742" y="34"/>
                  </a:lnTo>
                  <a:lnTo>
                    <a:pt x="2720" y="18"/>
                  </a:lnTo>
                  <a:lnTo>
                    <a:pt x="2716" y="0"/>
                  </a:lnTo>
                  <a:lnTo>
                    <a:pt x="2692" y="2"/>
                  </a:lnTo>
                  <a:lnTo>
                    <a:pt x="2668" y="10"/>
                  </a:lnTo>
                  <a:lnTo>
                    <a:pt x="926" y="90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10" y="2883252"/>
            <a:ext cx="3108664" cy="11509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82747" y="3713156"/>
            <a:ext cx="4079576" cy="633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450"/>
              </a:spcBef>
            </a:pPr>
            <a:r>
              <a:rPr lang="en-US" altLang="zh-CN" sz="3000" b="1" i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Rolling The World</a:t>
            </a:r>
            <a:endParaRPr lang="zh-CN" altLang="en-US" sz="3000" b="1" i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2" name="Freeform 3"/>
          <p:cNvSpPr>
            <a:spLocks noEditPoints="1"/>
          </p:cNvSpPr>
          <p:nvPr/>
        </p:nvSpPr>
        <p:spPr bwMode="auto">
          <a:xfrm>
            <a:off x="8291204" y="251180"/>
            <a:ext cx="531419" cy="529793"/>
          </a:xfrm>
          <a:custGeom>
            <a:avLst/>
            <a:gdLst>
              <a:gd name="T0" fmla="*/ 137 w 636"/>
              <a:gd name="T1" fmla="*/ 344 h 633"/>
              <a:gd name="T2" fmla="*/ 146 w 636"/>
              <a:gd name="T3" fmla="*/ 379 h 633"/>
              <a:gd name="T4" fmla="*/ 157 w 636"/>
              <a:gd name="T5" fmla="*/ 404 h 633"/>
              <a:gd name="T6" fmla="*/ 177 w 636"/>
              <a:gd name="T7" fmla="*/ 432 h 633"/>
              <a:gd name="T8" fmla="*/ 202 w 636"/>
              <a:gd name="T9" fmla="*/ 457 h 633"/>
              <a:gd name="T10" fmla="*/ 231 w 636"/>
              <a:gd name="T11" fmla="*/ 477 h 633"/>
              <a:gd name="T12" fmla="*/ 272 w 636"/>
              <a:gd name="T13" fmla="*/ 493 h 633"/>
              <a:gd name="T14" fmla="*/ 308 w 636"/>
              <a:gd name="T15" fmla="*/ 498 h 633"/>
              <a:gd name="T16" fmla="*/ 346 w 636"/>
              <a:gd name="T17" fmla="*/ 496 h 633"/>
              <a:gd name="T18" fmla="*/ 381 w 636"/>
              <a:gd name="T19" fmla="*/ 487 h 633"/>
              <a:gd name="T20" fmla="*/ 405 w 636"/>
              <a:gd name="T21" fmla="*/ 477 h 633"/>
              <a:gd name="T22" fmla="*/ 434 w 636"/>
              <a:gd name="T23" fmla="*/ 457 h 633"/>
              <a:gd name="T24" fmla="*/ 460 w 636"/>
              <a:gd name="T25" fmla="*/ 432 h 633"/>
              <a:gd name="T26" fmla="*/ 479 w 636"/>
              <a:gd name="T27" fmla="*/ 404 h 633"/>
              <a:gd name="T28" fmla="*/ 495 w 636"/>
              <a:gd name="T29" fmla="*/ 362 h 633"/>
              <a:gd name="T30" fmla="*/ 501 w 636"/>
              <a:gd name="T31" fmla="*/ 325 h 633"/>
              <a:gd name="T32" fmla="*/ 499 w 636"/>
              <a:gd name="T33" fmla="*/ 288 h 633"/>
              <a:gd name="T34" fmla="*/ 490 w 636"/>
              <a:gd name="T35" fmla="*/ 254 h 633"/>
              <a:gd name="T36" fmla="*/ 479 w 636"/>
              <a:gd name="T37" fmla="*/ 230 h 633"/>
              <a:gd name="T38" fmla="*/ 460 w 636"/>
              <a:gd name="T39" fmla="*/ 201 h 633"/>
              <a:gd name="T40" fmla="*/ 434 w 636"/>
              <a:gd name="T41" fmla="*/ 176 h 633"/>
              <a:gd name="T42" fmla="*/ 405 w 636"/>
              <a:gd name="T43" fmla="*/ 157 h 633"/>
              <a:gd name="T44" fmla="*/ 364 w 636"/>
              <a:gd name="T45" fmla="*/ 139 h 633"/>
              <a:gd name="T46" fmla="*/ 328 w 636"/>
              <a:gd name="T47" fmla="*/ 134 h 633"/>
              <a:gd name="T48" fmla="*/ 290 w 636"/>
              <a:gd name="T49" fmla="*/ 136 h 633"/>
              <a:gd name="T50" fmla="*/ 255 w 636"/>
              <a:gd name="T51" fmla="*/ 145 h 633"/>
              <a:gd name="T52" fmla="*/ 231 w 636"/>
              <a:gd name="T53" fmla="*/ 157 h 633"/>
              <a:gd name="T54" fmla="*/ 202 w 636"/>
              <a:gd name="T55" fmla="*/ 176 h 633"/>
              <a:gd name="T56" fmla="*/ 177 w 636"/>
              <a:gd name="T57" fmla="*/ 201 h 633"/>
              <a:gd name="T58" fmla="*/ 157 w 636"/>
              <a:gd name="T59" fmla="*/ 230 h 633"/>
              <a:gd name="T60" fmla="*/ 141 w 636"/>
              <a:gd name="T61" fmla="*/ 271 h 633"/>
              <a:gd name="T62" fmla="*/ 135 w 636"/>
              <a:gd name="T63" fmla="*/ 307 h 633"/>
              <a:gd name="T64" fmla="*/ 429 w 636"/>
              <a:gd name="T65" fmla="*/ 551 h 633"/>
              <a:gd name="T66" fmla="*/ 382 w 636"/>
              <a:gd name="T67" fmla="*/ 628 h 633"/>
              <a:gd name="T68" fmla="*/ 299 w 636"/>
              <a:gd name="T69" fmla="*/ 575 h 633"/>
              <a:gd name="T70" fmla="*/ 219 w 636"/>
              <a:gd name="T71" fmla="*/ 618 h 633"/>
              <a:gd name="T72" fmla="*/ 184 w 636"/>
              <a:gd name="T73" fmla="*/ 536 h 633"/>
              <a:gd name="T74" fmla="*/ 146 w 636"/>
              <a:gd name="T75" fmla="*/ 507 h 633"/>
              <a:gd name="T76" fmla="*/ 94 w 636"/>
              <a:gd name="T77" fmla="*/ 440 h 633"/>
              <a:gd name="T78" fmla="*/ 75 w 636"/>
              <a:gd name="T79" fmla="*/ 395 h 633"/>
              <a:gd name="T80" fmla="*/ 64 w 636"/>
              <a:gd name="T81" fmla="*/ 311 h 633"/>
              <a:gd name="T82" fmla="*/ 70 w 636"/>
              <a:gd name="T83" fmla="*/ 262 h 633"/>
              <a:gd name="T84" fmla="*/ 102 w 636"/>
              <a:gd name="T85" fmla="*/ 184 h 633"/>
              <a:gd name="T86" fmla="*/ 132 w 636"/>
              <a:gd name="T87" fmla="*/ 144 h 633"/>
              <a:gd name="T88" fmla="*/ 200 w 636"/>
              <a:gd name="T89" fmla="*/ 93 h 633"/>
              <a:gd name="T90" fmla="*/ 246 w 636"/>
              <a:gd name="T91" fmla="*/ 74 h 633"/>
              <a:gd name="T92" fmla="*/ 296 w 636"/>
              <a:gd name="T93" fmla="*/ 0 h 633"/>
              <a:gd name="T94" fmla="*/ 367 w 636"/>
              <a:gd name="T95" fmla="*/ 67 h 633"/>
              <a:gd name="T96" fmla="*/ 444 w 636"/>
              <a:gd name="T97" fmla="*/ 25 h 633"/>
              <a:gd name="T98" fmla="*/ 478 w 636"/>
              <a:gd name="T99" fmla="*/ 116 h 633"/>
              <a:gd name="T100" fmla="*/ 574 w 636"/>
              <a:gd name="T101" fmla="*/ 126 h 633"/>
              <a:gd name="T102" fmla="*/ 550 w 636"/>
              <a:gd name="T103" fmla="*/ 205 h 633"/>
              <a:gd name="T104" fmla="*/ 567 w 636"/>
              <a:gd name="T105" fmla="*/ 245 h 633"/>
              <a:gd name="T106" fmla="*/ 577 w 636"/>
              <a:gd name="T107" fmla="*/ 329 h 633"/>
              <a:gd name="T108" fmla="*/ 571 w 636"/>
              <a:gd name="T109" fmla="*/ 377 h 633"/>
              <a:gd name="T110" fmla="*/ 537 w 636"/>
              <a:gd name="T111" fmla="*/ 456 h 633"/>
              <a:gd name="T112" fmla="*/ 509 w 636"/>
              <a:gd name="T113" fmla="*/ 493 h 633"/>
              <a:gd name="T114" fmla="*/ 495 w 636"/>
              <a:gd name="T115" fmla="*/ 581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6" h="633">
                <a:moveTo>
                  <a:pt x="135" y="316"/>
                </a:moveTo>
                <a:lnTo>
                  <a:pt x="135" y="325"/>
                </a:lnTo>
                <a:lnTo>
                  <a:pt x="136" y="335"/>
                </a:lnTo>
                <a:lnTo>
                  <a:pt x="137" y="344"/>
                </a:lnTo>
                <a:lnTo>
                  <a:pt x="139" y="354"/>
                </a:lnTo>
                <a:lnTo>
                  <a:pt x="141" y="362"/>
                </a:lnTo>
                <a:lnTo>
                  <a:pt x="143" y="371"/>
                </a:lnTo>
                <a:lnTo>
                  <a:pt x="146" y="379"/>
                </a:lnTo>
                <a:lnTo>
                  <a:pt x="149" y="388"/>
                </a:lnTo>
                <a:lnTo>
                  <a:pt x="151" y="392"/>
                </a:lnTo>
                <a:lnTo>
                  <a:pt x="153" y="396"/>
                </a:lnTo>
                <a:lnTo>
                  <a:pt x="157" y="404"/>
                </a:lnTo>
                <a:lnTo>
                  <a:pt x="161" y="411"/>
                </a:lnTo>
                <a:lnTo>
                  <a:pt x="166" y="419"/>
                </a:lnTo>
                <a:lnTo>
                  <a:pt x="171" y="426"/>
                </a:lnTo>
                <a:lnTo>
                  <a:pt x="177" y="432"/>
                </a:lnTo>
                <a:lnTo>
                  <a:pt x="182" y="439"/>
                </a:lnTo>
                <a:lnTo>
                  <a:pt x="189" y="445"/>
                </a:lnTo>
                <a:lnTo>
                  <a:pt x="196" y="451"/>
                </a:lnTo>
                <a:lnTo>
                  <a:pt x="202" y="457"/>
                </a:lnTo>
                <a:lnTo>
                  <a:pt x="209" y="462"/>
                </a:lnTo>
                <a:lnTo>
                  <a:pt x="216" y="468"/>
                </a:lnTo>
                <a:lnTo>
                  <a:pt x="223" y="472"/>
                </a:lnTo>
                <a:lnTo>
                  <a:pt x="231" y="477"/>
                </a:lnTo>
                <a:lnTo>
                  <a:pt x="247" y="484"/>
                </a:lnTo>
                <a:lnTo>
                  <a:pt x="255" y="487"/>
                </a:lnTo>
                <a:lnTo>
                  <a:pt x="264" y="490"/>
                </a:lnTo>
                <a:lnTo>
                  <a:pt x="272" y="493"/>
                </a:lnTo>
                <a:lnTo>
                  <a:pt x="281" y="495"/>
                </a:lnTo>
                <a:lnTo>
                  <a:pt x="290" y="496"/>
                </a:lnTo>
                <a:lnTo>
                  <a:pt x="299" y="498"/>
                </a:lnTo>
                <a:lnTo>
                  <a:pt x="308" y="498"/>
                </a:lnTo>
                <a:lnTo>
                  <a:pt x="319" y="499"/>
                </a:lnTo>
                <a:lnTo>
                  <a:pt x="328" y="498"/>
                </a:lnTo>
                <a:lnTo>
                  <a:pt x="337" y="498"/>
                </a:lnTo>
                <a:lnTo>
                  <a:pt x="346" y="496"/>
                </a:lnTo>
                <a:lnTo>
                  <a:pt x="355" y="495"/>
                </a:lnTo>
                <a:lnTo>
                  <a:pt x="364" y="493"/>
                </a:lnTo>
                <a:lnTo>
                  <a:pt x="372" y="490"/>
                </a:lnTo>
                <a:lnTo>
                  <a:pt x="381" y="487"/>
                </a:lnTo>
                <a:lnTo>
                  <a:pt x="389" y="484"/>
                </a:lnTo>
                <a:lnTo>
                  <a:pt x="393" y="482"/>
                </a:lnTo>
                <a:lnTo>
                  <a:pt x="397" y="481"/>
                </a:lnTo>
                <a:lnTo>
                  <a:pt x="405" y="477"/>
                </a:lnTo>
                <a:lnTo>
                  <a:pt x="413" y="472"/>
                </a:lnTo>
                <a:lnTo>
                  <a:pt x="420" y="468"/>
                </a:lnTo>
                <a:lnTo>
                  <a:pt x="427" y="462"/>
                </a:lnTo>
                <a:lnTo>
                  <a:pt x="434" y="457"/>
                </a:lnTo>
                <a:lnTo>
                  <a:pt x="442" y="451"/>
                </a:lnTo>
                <a:lnTo>
                  <a:pt x="448" y="445"/>
                </a:lnTo>
                <a:lnTo>
                  <a:pt x="454" y="439"/>
                </a:lnTo>
                <a:lnTo>
                  <a:pt x="460" y="432"/>
                </a:lnTo>
                <a:lnTo>
                  <a:pt x="465" y="426"/>
                </a:lnTo>
                <a:lnTo>
                  <a:pt x="470" y="419"/>
                </a:lnTo>
                <a:lnTo>
                  <a:pt x="475" y="411"/>
                </a:lnTo>
                <a:lnTo>
                  <a:pt x="479" y="404"/>
                </a:lnTo>
                <a:lnTo>
                  <a:pt x="487" y="388"/>
                </a:lnTo>
                <a:lnTo>
                  <a:pt x="490" y="379"/>
                </a:lnTo>
                <a:lnTo>
                  <a:pt x="493" y="371"/>
                </a:lnTo>
                <a:lnTo>
                  <a:pt x="495" y="362"/>
                </a:lnTo>
                <a:lnTo>
                  <a:pt x="497" y="354"/>
                </a:lnTo>
                <a:lnTo>
                  <a:pt x="499" y="344"/>
                </a:lnTo>
                <a:lnTo>
                  <a:pt x="500" y="335"/>
                </a:lnTo>
                <a:lnTo>
                  <a:pt x="501" y="325"/>
                </a:lnTo>
                <a:lnTo>
                  <a:pt x="501" y="316"/>
                </a:lnTo>
                <a:lnTo>
                  <a:pt x="501" y="307"/>
                </a:lnTo>
                <a:lnTo>
                  <a:pt x="500" y="298"/>
                </a:lnTo>
                <a:lnTo>
                  <a:pt x="499" y="288"/>
                </a:lnTo>
                <a:lnTo>
                  <a:pt x="497" y="279"/>
                </a:lnTo>
                <a:lnTo>
                  <a:pt x="495" y="271"/>
                </a:lnTo>
                <a:lnTo>
                  <a:pt x="493" y="262"/>
                </a:lnTo>
                <a:lnTo>
                  <a:pt x="490" y="254"/>
                </a:lnTo>
                <a:lnTo>
                  <a:pt x="487" y="245"/>
                </a:lnTo>
                <a:lnTo>
                  <a:pt x="485" y="241"/>
                </a:lnTo>
                <a:lnTo>
                  <a:pt x="483" y="237"/>
                </a:lnTo>
                <a:lnTo>
                  <a:pt x="479" y="230"/>
                </a:lnTo>
                <a:lnTo>
                  <a:pt x="475" y="222"/>
                </a:lnTo>
                <a:lnTo>
                  <a:pt x="470" y="215"/>
                </a:lnTo>
                <a:lnTo>
                  <a:pt x="465" y="207"/>
                </a:lnTo>
                <a:lnTo>
                  <a:pt x="460" y="201"/>
                </a:lnTo>
                <a:lnTo>
                  <a:pt x="454" y="194"/>
                </a:lnTo>
                <a:lnTo>
                  <a:pt x="448" y="188"/>
                </a:lnTo>
                <a:lnTo>
                  <a:pt x="442" y="182"/>
                </a:lnTo>
                <a:lnTo>
                  <a:pt x="434" y="176"/>
                </a:lnTo>
                <a:lnTo>
                  <a:pt x="427" y="171"/>
                </a:lnTo>
                <a:lnTo>
                  <a:pt x="420" y="166"/>
                </a:lnTo>
                <a:lnTo>
                  <a:pt x="413" y="161"/>
                </a:lnTo>
                <a:lnTo>
                  <a:pt x="405" y="157"/>
                </a:lnTo>
                <a:lnTo>
                  <a:pt x="389" y="148"/>
                </a:lnTo>
                <a:lnTo>
                  <a:pt x="381" y="145"/>
                </a:lnTo>
                <a:lnTo>
                  <a:pt x="372" y="142"/>
                </a:lnTo>
                <a:lnTo>
                  <a:pt x="364" y="139"/>
                </a:lnTo>
                <a:lnTo>
                  <a:pt x="355" y="137"/>
                </a:lnTo>
                <a:lnTo>
                  <a:pt x="346" y="136"/>
                </a:lnTo>
                <a:lnTo>
                  <a:pt x="337" y="135"/>
                </a:lnTo>
                <a:lnTo>
                  <a:pt x="328" y="134"/>
                </a:lnTo>
                <a:lnTo>
                  <a:pt x="319" y="134"/>
                </a:lnTo>
                <a:lnTo>
                  <a:pt x="308" y="134"/>
                </a:lnTo>
                <a:lnTo>
                  <a:pt x="299" y="135"/>
                </a:lnTo>
                <a:lnTo>
                  <a:pt x="290" y="136"/>
                </a:lnTo>
                <a:lnTo>
                  <a:pt x="281" y="137"/>
                </a:lnTo>
                <a:lnTo>
                  <a:pt x="272" y="139"/>
                </a:lnTo>
                <a:lnTo>
                  <a:pt x="264" y="142"/>
                </a:lnTo>
                <a:lnTo>
                  <a:pt x="255" y="145"/>
                </a:lnTo>
                <a:lnTo>
                  <a:pt x="247" y="148"/>
                </a:lnTo>
                <a:lnTo>
                  <a:pt x="243" y="150"/>
                </a:lnTo>
                <a:lnTo>
                  <a:pt x="239" y="153"/>
                </a:lnTo>
                <a:lnTo>
                  <a:pt x="231" y="157"/>
                </a:lnTo>
                <a:lnTo>
                  <a:pt x="223" y="161"/>
                </a:lnTo>
                <a:lnTo>
                  <a:pt x="216" y="166"/>
                </a:lnTo>
                <a:lnTo>
                  <a:pt x="209" y="171"/>
                </a:lnTo>
                <a:lnTo>
                  <a:pt x="202" y="176"/>
                </a:lnTo>
                <a:lnTo>
                  <a:pt x="196" y="182"/>
                </a:lnTo>
                <a:lnTo>
                  <a:pt x="189" y="188"/>
                </a:lnTo>
                <a:lnTo>
                  <a:pt x="182" y="194"/>
                </a:lnTo>
                <a:lnTo>
                  <a:pt x="177" y="201"/>
                </a:lnTo>
                <a:lnTo>
                  <a:pt x="171" y="207"/>
                </a:lnTo>
                <a:lnTo>
                  <a:pt x="166" y="215"/>
                </a:lnTo>
                <a:lnTo>
                  <a:pt x="161" y="222"/>
                </a:lnTo>
                <a:lnTo>
                  <a:pt x="157" y="230"/>
                </a:lnTo>
                <a:lnTo>
                  <a:pt x="149" y="245"/>
                </a:lnTo>
                <a:lnTo>
                  <a:pt x="146" y="254"/>
                </a:lnTo>
                <a:lnTo>
                  <a:pt x="143" y="262"/>
                </a:lnTo>
                <a:lnTo>
                  <a:pt x="141" y="271"/>
                </a:lnTo>
                <a:lnTo>
                  <a:pt x="139" y="279"/>
                </a:lnTo>
                <a:lnTo>
                  <a:pt x="137" y="288"/>
                </a:lnTo>
                <a:lnTo>
                  <a:pt x="136" y="298"/>
                </a:lnTo>
                <a:lnTo>
                  <a:pt x="135" y="307"/>
                </a:lnTo>
                <a:lnTo>
                  <a:pt x="135" y="316"/>
                </a:lnTo>
                <a:close/>
                <a:moveTo>
                  <a:pt x="495" y="581"/>
                </a:moveTo>
                <a:lnTo>
                  <a:pt x="441" y="545"/>
                </a:lnTo>
                <a:lnTo>
                  <a:pt x="429" y="551"/>
                </a:lnTo>
                <a:lnTo>
                  <a:pt x="419" y="556"/>
                </a:lnTo>
                <a:lnTo>
                  <a:pt x="408" y="560"/>
                </a:lnTo>
                <a:lnTo>
                  <a:pt x="396" y="564"/>
                </a:lnTo>
                <a:lnTo>
                  <a:pt x="382" y="628"/>
                </a:lnTo>
                <a:lnTo>
                  <a:pt x="362" y="631"/>
                </a:lnTo>
                <a:lnTo>
                  <a:pt x="342" y="633"/>
                </a:lnTo>
                <a:lnTo>
                  <a:pt x="311" y="575"/>
                </a:lnTo>
                <a:lnTo>
                  <a:pt x="299" y="575"/>
                </a:lnTo>
                <a:lnTo>
                  <a:pt x="287" y="573"/>
                </a:lnTo>
                <a:lnTo>
                  <a:pt x="275" y="572"/>
                </a:lnTo>
                <a:lnTo>
                  <a:pt x="263" y="569"/>
                </a:lnTo>
                <a:lnTo>
                  <a:pt x="219" y="618"/>
                </a:lnTo>
                <a:lnTo>
                  <a:pt x="209" y="615"/>
                </a:lnTo>
                <a:lnTo>
                  <a:pt x="200" y="612"/>
                </a:lnTo>
                <a:lnTo>
                  <a:pt x="181" y="604"/>
                </a:lnTo>
                <a:lnTo>
                  <a:pt x="184" y="536"/>
                </a:lnTo>
                <a:lnTo>
                  <a:pt x="174" y="530"/>
                </a:lnTo>
                <a:lnTo>
                  <a:pt x="164" y="522"/>
                </a:lnTo>
                <a:lnTo>
                  <a:pt x="155" y="515"/>
                </a:lnTo>
                <a:lnTo>
                  <a:pt x="146" y="507"/>
                </a:lnTo>
                <a:lnTo>
                  <a:pt x="80" y="527"/>
                </a:lnTo>
                <a:lnTo>
                  <a:pt x="68" y="513"/>
                </a:lnTo>
                <a:lnTo>
                  <a:pt x="56" y="498"/>
                </a:lnTo>
                <a:lnTo>
                  <a:pt x="94" y="440"/>
                </a:lnTo>
                <a:lnTo>
                  <a:pt x="89" y="429"/>
                </a:lnTo>
                <a:lnTo>
                  <a:pt x="84" y="418"/>
                </a:lnTo>
                <a:lnTo>
                  <a:pt x="79" y="407"/>
                </a:lnTo>
                <a:lnTo>
                  <a:pt x="75" y="395"/>
                </a:lnTo>
                <a:lnTo>
                  <a:pt x="5" y="380"/>
                </a:lnTo>
                <a:lnTo>
                  <a:pt x="2" y="362"/>
                </a:lnTo>
                <a:lnTo>
                  <a:pt x="0" y="343"/>
                </a:lnTo>
                <a:lnTo>
                  <a:pt x="64" y="311"/>
                </a:lnTo>
                <a:lnTo>
                  <a:pt x="65" y="298"/>
                </a:lnTo>
                <a:lnTo>
                  <a:pt x="66" y="286"/>
                </a:lnTo>
                <a:lnTo>
                  <a:pt x="68" y="274"/>
                </a:lnTo>
                <a:lnTo>
                  <a:pt x="70" y="262"/>
                </a:lnTo>
                <a:lnTo>
                  <a:pt x="16" y="213"/>
                </a:lnTo>
                <a:lnTo>
                  <a:pt x="23" y="197"/>
                </a:lnTo>
                <a:lnTo>
                  <a:pt x="30" y="181"/>
                </a:lnTo>
                <a:lnTo>
                  <a:pt x="102" y="184"/>
                </a:lnTo>
                <a:lnTo>
                  <a:pt x="109" y="174"/>
                </a:lnTo>
                <a:lnTo>
                  <a:pt x="116" y="164"/>
                </a:lnTo>
                <a:lnTo>
                  <a:pt x="124" y="154"/>
                </a:lnTo>
                <a:lnTo>
                  <a:pt x="132" y="144"/>
                </a:lnTo>
                <a:lnTo>
                  <a:pt x="111" y="75"/>
                </a:lnTo>
                <a:lnTo>
                  <a:pt x="124" y="64"/>
                </a:lnTo>
                <a:lnTo>
                  <a:pt x="138" y="54"/>
                </a:lnTo>
                <a:lnTo>
                  <a:pt x="200" y="93"/>
                </a:lnTo>
                <a:lnTo>
                  <a:pt x="211" y="87"/>
                </a:lnTo>
                <a:lnTo>
                  <a:pt x="222" y="82"/>
                </a:lnTo>
                <a:lnTo>
                  <a:pt x="234" y="78"/>
                </a:lnTo>
                <a:lnTo>
                  <a:pt x="246" y="74"/>
                </a:lnTo>
                <a:lnTo>
                  <a:pt x="261" y="4"/>
                </a:lnTo>
                <a:lnTo>
                  <a:pt x="270" y="3"/>
                </a:lnTo>
                <a:lnTo>
                  <a:pt x="279" y="1"/>
                </a:lnTo>
                <a:lnTo>
                  <a:pt x="296" y="0"/>
                </a:lnTo>
                <a:lnTo>
                  <a:pt x="330" y="63"/>
                </a:lnTo>
                <a:lnTo>
                  <a:pt x="343" y="64"/>
                </a:lnTo>
                <a:lnTo>
                  <a:pt x="355" y="65"/>
                </a:lnTo>
                <a:lnTo>
                  <a:pt x="367" y="67"/>
                </a:lnTo>
                <a:lnTo>
                  <a:pt x="379" y="69"/>
                </a:lnTo>
                <a:lnTo>
                  <a:pt x="426" y="18"/>
                </a:lnTo>
                <a:lnTo>
                  <a:pt x="435" y="21"/>
                </a:lnTo>
                <a:lnTo>
                  <a:pt x="444" y="25"/>
                </a:lnTo>
                <a:lnTo>
                  <a:pt x="461" y="32"/>
                </a:lnTo>
                <a:lnTo>
                  <a:pt x="458" y="102"/>
                </a:lnTo>
                <a:lnTo>
                  <a:pt x="468" y="109"/>
                </a:lnTo>
                <a:lnTo>
                  <a:pt x="478" y="116"/>
                </a:lnTo>
                <a:lnTo>
                  <a:pt x="487" y="124"/>
                </a:lnTo>
                <a:lnTo>
                  <a:pt x="496" y="132"/>
                </a:lnTo>
                <a:lnTo>
                  <a:pt x="561" y="111"/>
                </a:lnTo>
                <a:lnTo>
                  <a:pt x="574" y="126"/>
                </a:lnTo>
                <a:lnTo>
                  <a:pt x="579" y="134"/>
                </a:lnTo>
                <a:lnTo>
                  <a:pt x="585" y="142"/>
                </a:lnTo>
                <a:lnTo>
                  <a:pt x="547" y="200"/>
                </a:lnTo>
                <a:lnTo>
                  <a:pt x="550" y="205"/>
                </a:lnTo>
                <a:lnTo>
                  <a:pt x="553" y="211"/>
                </a:lnTo>
                <a:lnTo>
                  <a:pt x="558" y="222"/>
                </a:lnTo>
                <a:lnTo>
                  <a:pt x="562" y="233"/>
                </a:lnTo>
                <a:lnTo>
                  <a:pt x="567" y="245"/>
                </a:lnTo>
                <a:lnTo>
                  <a:pt x="631" y="259"/>
                </a:lnTo>
                <a:lnTo>
                  <a:pt x="634" y="278"/>
                </a:lnTo>
                <a:lnTo>
                  <a:pt x="636" y="298"/>
                </a:lnTo>
                <a:lnTo>
                  <a:pt x="577" y="329"/>
                </a:lnTo>
                <a:lnTo>
                  <a:pt x="577" y="341"/>
                </a:lnTo>
                <a:lnTo>
                  <a:pt x="575" y="354"/>
                </a:lnTo>
                <a:lnTo>
                  <a:pt x="574" y="365"/>
                </a:lnTo>
                <a:lnTo>
                  <a:pt x="571" y="377"/>
                </a:lnTo>
                <a:lnTo>
                  <a:pt x="619" y="421"/>
                </a:lnTo>
                <a:lnTo>
                  <a:pt x="612" y="440"/>
                </a:lnTo>
                <a:lnTo>
                  <a:pt x="603" y="458"/>
                </a:lnTo>
                <a:lnTo>
                  <a:pt x="537" y="456"/>
                </a:lnTo>
                <a:lnTo>
                  <a:pt x="531" y="465"/>
                </a:lnTo>
                <a:lnTo>
                  <a:pt x="524" y="475"/>
                </a:lnTo>
                <a:lnTo>
                  <a:pt x="516" y="484"/>
                </a:lnTo>
                <a:lnTo>
                  <a:pt x="509" y="493"/>
                </a:lnTo>
                <a:lnTo>
                  <a:pt x="528" y="555"/>
                </a:lnTo>
                <a:lnTo>
                  <a:pt x="512" y="569"/>
                </a:lnTo>
                <a:lnTo>
                  <a:pt x="504" y="575"/>
                </a:lnTo>
                <a:lnTo>
                  <a:pt x="495" y="58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defTabSz="685800"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23" name="Freeform 3"/>
          <p:cNvSpPr>
            <a:spLocks noEditPoints="1"/>
          </p:cNvSpPr>
          <p:nvPr/>
        </p:nvSpPr>
        <p:spPr bwMode="auto">
          <a:xfrm>
            <a:off x="8743496" y="547573"/>
            <a:ext cx="344944" cy="343889"/>
          </a:xfrm>
          <a:custGeom>
            <a:avLst/>
            <a:gdLst>
              <a:gd name="T0" fmla="*/ 137 w 636"/>
              <a:gd name="T1" fmla="*/ 344 h 633"/>
              <a:gd name="T2" fmla="*/ 146 w 636"/>
              <a:gd name="T3" fmla="*/ 379 h 633"/>
              <a:gd name="T4" fmla="*/ 157 w 636"/>
              <a:gd name="T5" fmla="*/ 404 h 633"/>
              <a:gd name="T6" fmla="*/ 177 w 636"/>
              <a:gd name="T7" fmla="*/ 432 h 633"/>
              <a:gd name="T8" fmla="*/ 202 w 636"/>
              <a:gd name="T9" fmla="*/ 457 h 633"/>
              <a:gd name="T10" fmla="*/ 231 w 636"/>
              <a:gd name="T11" fmla="*/ 477 h 633"/>
              <a:gd name="T12" fmla="*/ 272 w 636"/>
              <a:gd name="T13" fmla="*/ 493 h 633"/>
              <a:gd name="T14" fmla="*/ 308 w 636"/>
              <a:gd name="T15" fmla="*/ 498 h 633"/>
              <a:gd name="T16" fmla="*/ 346 w 636"/>
              <a:gd name="T17" fmla="*/ 496 h 633"/>
              <a:gd name="T18" fmla="*/ 381 w 636"/>
              <a:gd name="T19" fmla="*/ 487 h 633"/>
              <a:gd name="T20" fmla="*/ 405 w 636"/>
              <a:gd name="T21" fmla="*/ 477 h 633"/>
              <a:gd name="T22" fmla="*/ 434 w 636"/>
              <a:gd name="T23" fmla="*/ 457 h 633"/>
              <a:gd name="T24" fmla="*/ 460 w 636"/>
              <a:gd name="T25" fmla="*/ 432 h 633"/>
              <a:gd name="T26" fmla="*/ 479 w 636"/>
              <a:gd name="T27" fmla="*/ 404 h 633"/>
              <a:gd name="T28" fmla="*/ 495 w 636"/>
              <a:gd name="T29" fmla="*/ 362 h 633"/>
              <a:gd name="T30" fmla="*/ 501 w 636"/>
              <a:gd name="T31" fmla="*/ 325 h 633"/>
              <a:gd name="T32" fmla="*/ 499 w 636"/>
              <a:gd name="T33" fmla="*/ 288 h 633"/>
              <a:gd name="T34" fmla="*/ 490 w 636"/>
              <a:gd name="T35" fmla="*/ 254 h 633"/>
              <a:gd name="T36" fmla="*/ 479 w 636"/>
              <a:gd name="T37" fmla="*/ 230 h 633"/>
              <a:gd name="T38" fmla="*/ 460 w 636"/>
              <a:gd name="T39" fmla="*/ 201 h 633"/>
              <a:gd name="T40" fmla="*/ 434 w 636"/>
              <a:gd name="T41" fmla="*/ 176 h 633"/>
              <a:gd name="T42" fmla="*/ 405 w 636"/>
              <a:gd name="T43" fmla="*/ 157 h 633"/>
              <a:gd name="T44" fmla="*/ 364 w 636"/>
              <a:gd name="T45" fmla="*/ 139 h 633"/>
              <a:gd name="T46" fmla="*/ 328 w 636"/>
              <a:gd name="T47" fmla="*/ 134 h 633"/>
              <a:gd name="T48" fmla="*/ 290 w 636"/>
              <a:gd name="T49" fmla="*/ 136 h 633"/>
              <a:gd name="T50" fmla="*/ 255 w 636"/>
              <a:gd name="T51" fmla="*/ 145 h 633"/>
              <a:gd name="T52" fmla="*/ 231 w 636"/>
              <a:gd name="T53" fmla="*/ 157 h 633"/>
              <a:gd name="T54" fmla="*/ 202 w 636"/>
              <a:gd name="T55" fmla="*/ 176 h 633"/>
              <a:gd name="T56" fmla="*/ 177 w 636"/>
              <a:gd name="T57" fmla="*/ 201 h 633"/>
              <a:gd name="T58" fmla="*/ 157 w 636"/>
              <a:gd name="T59" fmla="*/ 230 h 633"/>
              <a:gd name="T60" fmla="*/ 141 w 636"/>
              <a:gd name="T61" fmla="*/ 271 h 633"/>
              <a:gd name="T62" fmla="*/ 135 w 636"/>
              <a:gd name="T63" fmla="*/ 307 h 633"/>
              <a:gd name="T64" fmla="*/ 429 w 636"/>
              <a:gd name="T65" fmla="*/ 551 h 633"/>
              <a:gd name="T66" fmla="*/ 382 w 636"/>
              <a:gd name="T67" fmla="*/ 628 h 633"/>
              <a:gd name="T68" fmla="*/ 299 w 636"/>
              <a:gd name="T69" fmla="*/ 575 h 633"/>
              <a:gd name="T70" fmla="*/ 219 w 636"/>
              <a:gd name="T71" fmla="*/ 618 h 633"/>
              <a:gd name="T72" fmla="*/ 184 w 636"/>
              <a:gd name="T73" fmla="*/ 536 h 633"/>
              <a:gd name="T74" fmla="*/ 146 w 636"/>
              <a:gd name="T75" fmla="*/ 507 h 633"/>
              <a:gd name="T76" fmla="*/ 94 w 636"/>
              <a:gd name="T77" fmla="*/ 440 h 633"/>
              <a:gd name="T78" fmla="*/ 75 w 636"/>
              <a:gd name="T79" fmla="*/ 395 h 633"/>
              <a:gd name="T80" fmla="*/ 64 w 636"/>
              <a:gd name="T81" fmla="*/ 311 h 633"/>
              <a:gd name="T82" fmla="*/ 70 w 636"/>
              <a:gd name="T83" fmla="*/ 262 h 633"/>
              <a:gd name="T84" fmla="*/ 102 w 636"/>
              <a:gd name="T85" fmla="*/ 184 h 633"/>
              <a:gd name="T86" fmla="*/ 132 w 636"/>
              <a:gd name="T87" fmla="*/ 144 h 633"/>
              <a:gd name="T88" fmla="*/ 200 w 636"/>
              <a:gd name="T89" fmla="*/ 93 h 633"/>
              <a:gd name="T90" fmla="*/ 246 w 636"/>
              <a:gd name="T91" fmla="*/ 74 h 633"/>
              <a:gd name="T92" fmla="*/ 296 w 636"/>
              <a:gd name="T93" fmla="*/ 0 h 633"/>
              <a:gd name="T94" fmla="*/ 367 w 636"/>
              <a:gd name="T95" fmla="*/ 67 h 633"/>
              <a:gd name="T96" fmla="*/ 444 w 636"/>
              <a:gd name="T97" fmla="*/ 25 h 633"/>
              <a:gd name="T98" fmla="*/ 478 w 636"/>
              <a:gd name="T99" fmla="*/ 116 h 633"/>
              <a:gd name="T100" fmla="*/ 574 w 636"/>
              <a:gd name="T101" fmla="*/ 126 h 633"/>
              <a:gd name="T102" fmla="*/ 550 w 636"/>
              <a:gd name="T103" fmla="*/ 205 h 633"/>
              <a:gd name="T104" fmla="*/ 567 w 636"/>
              <a:gd name="T105" fmla="*/ 245 h 633"/>
              <a:gd name="T106" fmla="*/ 577 w 636"/>
              <a:gd name="T107" fmla="*/ 329 h 633"/>
              <a:gd name="T108" fmla="*/ 571 w 636"/>
              <a:gd name="T109" fmla="*/ 377 h 633"/>
              <a:gd name="T110" fmla="*/ 537 w 636"/>
              <a:gd name="T111" fmla="*/ 456 h 633"/>
              <a:gd name="T112" fmla="*/ 509 w 636"/>
              <a:gd name="T113" fmla="*/ 493 h 633"/>
              <a:gd name="T114" fmla="*/ 495 w 636"/>
              <a:gd name="T115" fmla="*/ 581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6" h="633">
                <a:moveTo>
                  <a:pt x="135" y="316"/>
                </a:moveTo>
                <a:lnTo>
                  <a:pt x="135" y="325"/>
                </a:lnTo>
                <a:lnTo>
                  <a:pt x="136" y="335"/>
                </a:lnTo>
                <a:lnTo>
                  <a:pt x="137" y="344"/>
                </a:lnTo>
                <a:lnTo>
                  <a:pt x="139" y="354"/>
                </a:lnTo>
                <a:lnTo>
                  <a:pt x="141" y="362"/>
                </a:lnTo>
                <a:lnTo>
                  <a:pt x="143" y="371"/>
                </a:lnTo>
                <a:lnTo>
                  <a:pt x="146" y="379"/>
                </a:lnTo>
                <a:lnTo>
                  <a:pt x="149" y="388"/>
                </a:lnTo>
                <a:lnTo>
                  <a:pt x="151" y="392"/>
                </a:lnTo>
                <a:lnTo>
                  <a:pt x="153" y="396"/>
                </a:lnTo>
                <a:lnTo>
                  <a:pt x="157" y="404"/>
                </a:lnTo>
                <a:lnTo>
                  <a:pt x="161" y="411"/>
                </a:lnTo>
                <a:lnTo>
                  <a:pt x="166" y="419"/>
                </a:lnTo>
                <a:lnTo>
                  <a:pt x="171" y="426"/>
                </a:lnTo>
                <a:lnTo>
                  <a:pt x="177" y="432"/>
                </a:lnTo>
                <a:lnTo>
                  <a:pt x="182" y="439"/>
                </a:lnTo>
                <a:lnTo>
                  <a:pt x="189" y="445"/>
                </a:lnTo>
                <a:lnTo>
                  <a:pt x="196" y="451"/>
                </a:lnTo>
                <a:lnTo>
                  <a:pt x="202" y="457"/>
                </a:lnTo>
                <a:lnTo>
                  <a:pt x="209" y="462"/>
                </a:lnTo>
                <a:lnTo>
                  <a:pt x="216" y="468"/>
                </a:lnTo>
                <a:lnTo>
                  <a:pt x="223" y="472"/>
                </a:lnTo>
                <a:lnTo>
                  <a:pt x="231" y="477"/>
                </a:lnTo>
                <a:lnTo>
                  <a:pt x="247" y="484"/>
                </a:lnTo>
                <a:lnTo>
                  <a:pt x="255" y="487"/>
                </a:lnTo>
                <a:lnTo>
                  <a:pt x="264" y="490"/>
                </a:lnTo>
                <a:lnTo>
                  <a:pt x="272" y="493"/>
                </a:lnTo>
                <a:lnTo>
                  <a:pt x="281" y="495"/>
                </a:lnTo>
                <a:lnTo>
                  <a:pt x="290" y="496"/>
                </a:lnTo>
                <a:lnTo>
                  <a:pt x="299" y="498"/>
                </a:lnTo>
                <a:lnTo>
                  <a:pt x="308" y="498"/>
                </a:lnTo>
                <a:lnTo>
                  <a:pt x="319" y="499"/>
                </a:lnTo>
                <a:lnTo>
                  <a:pt x="328" y="498"/>
                </a:lnTo>
                <a:lnTo>
                  <a:pt x="337" y="498"/>
                </a:lnTo>
                <a:lnTo>
                  <a:pt x="346" y="496"/>
                </a:lnTo>
                <a:lnTo>
                  <a:pt x="355" y="495"/>
                </a:lnTo>
                <a:lnTo>
                  <a:pt x="364" y="493"/>
                </a:lnTo>
                <a:lnTo>
                  <a:pt x="372" y="490"/>
                </a:lnTo>
                <a:lnTo>
                  <a:pt x="381" y="487"/>
                </a:lnTo>
                <a:lnTo>
                  <a:pt x="389" y="484"/>
                </a:lnTo>
                <a:lnTo>
                  <a:pt x="393" y="482"/>
                </a:lnTo>
                <a:lnTo>
                  <a:pt x="397" y="481"/>
                </a:lnTo>
                <a:lnTo>
                  <a:pt x="405" y="477"/>
                </a:lnTo>
                <a:lnTo>
                  <a:pt x="413" y="472"/>
                </a:lnTo>
                <a:lnTo>
                  <a:pt x="420" y="468"/>
                </a:lnTo>
                <a:lnTo>
                  <a:pt x="427" y="462"/>
                </a:lnTo>
                <a:lnTo>
                  <a:pt x="434" y="457"/>
                </a:lnTo>
                <a:lnTo>
                  <a:pt x="442" y="451"/>
                </a:lnTo>
                <a:lnTo>
                  <a:pt x="448" y="445"/>
                </a:lnTo>
                <a:lnTo>
                  <a:pt x="454" y="439"/>
                </a:lnTo>
                <a:lnTo>
                  <a:pt x="460" y="432"/>
                </a:lnTo>
                <a:lnTo>
                  <a:pt x="465" y="426"/>
                </a:lnTo>
                <a:lnTo>
                  <a:pt x="470" y="419"/>
                </a:lnTo>
                <a:lnTo>
                  <a:pt x="475" y="411"/>
                </a:lnTo>
                <a:lnTo>
                  <a:pt x="479" y="404"/>
                </a:lnTo>
                <a:lnTo>
                  <a:pt x="487" y="388"/>
                </a:lnTo>
                <a:lnTo>
                  <a:pt x="490" y="379"/>
                </a:lnTo>
                <a:lnTo>
                  <a:pt x="493" y="371"/>
                </a:lnTo>
                <a:lnTo>
                  <a:pt x="495" y="362"/>
                </a:lnTo>
                <a:lnTo>
                  <a:pt x="497" y="354"/>
                </a:lnTo>
                <a:lnTo>
                  <a:pt x="499" y="344"/>
                </a:lnTo>
                <a:lnTo>
                  <a:pt x="500" y="335"/>
                </a:lnTo>
                <a:lnTo>
                  <a:pt x="501" y="325"/>
                </a:lnTo>
                <a:lnTo>
                  <a:pt x="501" y="316"/>
                </a:lnTo>
                <a:lnTo>
                  <a:pt x="501" y="307"/>
                </a:lnTo>
                <a:lnTo>
                  <a:pt x="500" y="298"/>
                </a:lnTo>
                <a:lnTo>
                  <a:pt x="499" y="288"/>
                </a:lnTo>
                <a:lnTo>
                  <a:pt x="497" y="279"/>
                </a:lnTo>
                <a:lnTo>
                  <a:pt x="495" y="271"/>
                </a:lnTo>
                <a:lnTo>
                  <a:pt x="493" y="262"/>
                </a:lnTo>
                <a:lnTo>
                  <a:pt x="490" y="254"/>
                </a:lnTo>
                <a:lnTo>
                  <a:pt x="487" y="245"/>
                </a:lnTo>
                <a:lnTo>
                  <a:pt x="485" y="241"/>
                </a:lnTo>
                <a:lnTo>
                  <a:pt x="483" y="237"/>
                </a:lnTo>
                <a:lnTo>
                  <a:pt x="479" y="230"/>
                </a:lnTo>
                <a:lnTo>
                  <a:pt x="475" y="222"/>
                </a:lnTo>
                <a:lnTo>
                  <a:pt x="470" y="215"/>
                </a:lnTo>
                <a:lnTo>
                  <a:pt x="465" y="207"/>
                </a:lnTo>
                <a:lnTo>
                  <a:pt x="460" y="201"/>
                </a:lnTo>
                <a:lnTo>
                  <a:pt x="454" y="194"/>
                </a:lnTo>
                <a:lnTo>
                  <a:pt x="448" y="188"/>
                </a:lnTo>
                <a:lnTo>
                  <a:pt x="442" y="182"/>
                </a:lnTo>
                <a:lnTo>
                  <a:pt x="434" y="176"/>
                </a:lnTo>
                <a:lnTo>
                  <a:pt x="427" y="171"/>
                </a:lnTo>
                <a:lnTo>
                  <a:pt x="420" y="166"/>
                </a:lnTo>
                <a:lnTo>
                  <a:pt x="413" y="161"/>
                </a:lnTo>
                <a:lnTo>
                  <a:pt x="405" y="157"/>
                </a:lnTo>
                <a:lnTo>
                  <a:pt x="389" y="148"/>
                </a:lnTo>
                <a:lnTo>
                  <a:pt x="381" y="145"/>
                </a:lnTo>
                <a:lnTo>
                  <a:pt x="372" y="142"/>
                </a:lnTo>
                <a:lnTo>
                  <a:pt x="364" y="139"/>
                </a:lnTo>
                <a:lnTo>
                  <a:pt x="355" y="137"/>
                </a:lnTo>
                <a:lnTo>
                  <a:pt x="346" y="136"/>
                </a:lnTo>
                <a:lnTo>
                  <a:pt x="337" y="135"/>
                </a:lnTo>
                <a:lnTo>
                  <a:pt x="328" y="134"/>
                </a:lnTo>
                <a:lnTo>
                  <a:pt x="319" y="134"/>
                </a:lnTo>
                <a:lnTo>
                  <a:pt x="308" y="134"/>
                </a:lnTo>
                <a:lnTo>
                  <a:pt x="299" y="135"/>
                </a:lnTo>
                <a:lnTo>
                  <a:pt x="290" y="136"/>
                </a:lnTo>
                <a:lnTo>
                  <a:pt x="281" y="137"/>
                </a:lnTo>
                <a:lnTo>
                  <a:pt x="272" y="139"/>
                </a:lnTo>
                <a:lnTo>
                  <a:pt x="264" y="142"/>
                </a:lnTo>
                <a:lnTo>
                  <a:pt x="255" y="145"/>
                </a:lnTo>
                <a:lnTo>
                  <a:pt x="247" y="148"/>
                </a:lnTo>
                <a:lnTo>
                  <a:pt x="243" y="150"/>
                </a:lnTo>
                <a:lnTo>
                  <a:pt x="239" y="153"/>
                </a:lnTo>
                <a:lnTo>
                  <a:pt x="231" y="157"/>
                </a:lnTo>
                <a:lnTo>
                  <a:pt x="223" y="161"/>
                </a:lnTo>
                <a:lnTo>
                  <a:pt x="216" y="166"/>
                </a:lnTo>
                <a:lnTo>
                  <a:pt x="209" y="171"/>
                </a:lnTo>
                <a:lnTo>
                  <a:pt x="202" y="176"/>
                </a:lnTo>
                <a:lnTo>
                  <a:pt x="196" y="182"/>
                </a:lnTo>
                <a:lnTo>
                  <a:pt x="189" y="188"/>
                </a:lnTo>
                <a:lnTo>
                  <a:pt x="182" y="194"/>
                </a:lnTo>
                <a:lnTo>
                  <a:pt x="177" y="201"/>
                </a:lnTo>
                <a:lnTo>
                  <a:pt x="171" y="207"/>
                </a:lnTo>
                <a:lnTo>
                  <a:pt x="166" y="215"/>
                </a:lnTo>
                <a:lnTo>
                  <a:pt x="161" y="222"/>
                </a:lnTo>
                <a:lnTo>
                  <a:pt x="157" y="230"/>
                </a:lnTo>
                <a:lnTo>
                  <a:pt x="149" y="245"/>
                </a:lnTo>
                <a:lnTo>
                  <a:pt x="146" y="254"/>
                </a:lnTo>
                <a:lnTo>
                  <a:pt x="143" y="262"/>
                </a:lnTo>
                <a:lnTo>
                  <a:pt x="141" y="271"/>
                </a:lnTo>
                <a:lnTo>
                  <a:pt x="139" y="279"/>
                </a:lnTo>
                <a:lnTo>
                  <a:pt x="137" y="288"/>
                </a:lnTo>
                <a:lnTo>
                  <a:pt x="136" y="298"/>
                </a:lnTo>
                <a:lnTo>
                  <a:pt x="135" y="307"/>
                </a:lnTo>
                <a:lnTo>
                  <a:pt x="135" y="316"/>
                </a:lnTo>
                <a:close/>
                <a:moveTo>
                  <a:pt x="495" y="581"/>
                </a:moveTo>
                <a:lnTo>
                  <a:pt x="441" y="545"/>
                </a:lnTo>
                <a:lnTo>
                  <a:pt x="429" y="551"/>
                </a:lnTo>
                <a:lnTo>
                  <a:pt x="419" y="556"/>
                </a:lnTo>
                <a:lnTo>
                  <a:pt x="408" y="560"/>
                </a:lnTo>
                <a:lnTo>
                  <a:pt x="396" y="564"/>
                </a:lnTo>
                <a:lnTo>
                  <a:pt x="382" y="628"/>
                </a:lnTo>
                <a:lnTo>
                  <a:pt x="362" y="631"/>
                </a:lnTo>
                <a:lnTo>
                  <a:pt x="342" y="633"/>
                </a:lnTo>
                <a:lnTo>
                  <a:pt x="311" y="575"/>
                </a:lnTo>
                <a:lnTo>
                  <a:pt x="299" y="575"/>
                </a:lnTo>
                <a:lnTo>
                  <a:pt x="287" y="573"/>
                </a:lnTo>
                <a:lnTo>
                  <a:pt x="275" y="572"/>
                </a:lnTo>
                <a:lnTo>
                  <a:pt x="263" y="569"/>
                </a:lnTo>
                <a:lnTo>
                  <a:pt x="219" y="618"/>
                </a:lnTo>
                <a:lnTo>
                  <a:pt x="209" y="615"/>
                </a:lnTo>
                <a:lnTo>
                  <a:pt x="200" y="612"/>
                </a:lnTo>
                <a:lnTo>
                  <a:pt x="181" y="604"/>
                </a:lnTo>
                <a:lnTo>
                  <a:pt x="184" y="536"/>
                </a:lnTo>
                <a:lnTo>
                  <a:pt x="174" y="530"/>
                </a:lnTo>
                <a:lnTo>
                  <a:pt x="164" y="522"/>
                </a:lnTo>
                <a:lnTo>
                  <a:pt x="155" y="515"/>
                </a:lnTo>
                <a:lnTo>
                  <a:pt x="146" y="507"/>
                </a:lnTo>
                <a:lnTo>
                  <a:pt x="80" y="527"/>
                </a:lnTo>
                <a:lnTo>
                  <a:pt x="68" y="513"/>
                </a:lnTo>
                <a:lnTo>
                  <a:pt x="56" y="498"/>
                </a:lnTo>
                <a:lnTo>
                  <a:pt x="94" y="440"/>
                </a:lnTo>
                <a:lnTo>
                  <a:pt x="89" y="429"/>
                </a:lnTo>
                <a:lnTo>
                  <a:pt x="84" y="418"/>
                </a:lnTo>
                <a:lnTo>
                  <a:pt x="79" y="407"/>
                </a:lnTo>
                <a:lnTo>
                  <a:pt x="75" y="395"/>
                </a:lnTo>
                <a:lnTo>
                  <a:pt x="5" y="380"/>
                </a:lnTo>
                <a:lnTo>
                  <a:pt x="2" y="362"/>
                </a:lnTo>
                <a:lnTo>
                  <a:pt x="0" y="343"/>
                </a:lnTo>
                <a:lnTo>
                  <a:pt x="64" y="311"/>
                </a:lnTo>
                <a:lnTo>
                  <a:pt x="65" y="298"/>
                </a:lnTo>
                <a:lnTo>
                  <a:pt x="66" y="286"/>
                </a:lnTo>
                <a:lnTo>
                  <a:pt x="68" y="274"/>
                </a:lnTo>
                <a:lnTo>
                  <a:pt x="70" y="262"/>
                </a:lnTo>
                <a:lnTo>
                  <a:pt x="16" y="213"/>
                </a:lnTo>
                <a:lnTo>
                  <a:pt x="23" y="197"/>
                </a:lnTo>
                <a:lnTo>
                  <a:pt x="30" y="181"/>
                </a:lnTo>
                <a:lnTo>
                  <a:pt x="102" y="184"/>
                </a:lnTo>
                <a:lnTo>
                  <a:pt x="109" y="174"/>
                </a:lnTo>
                <a:lnTo>
                  <a:pt x="116" y="164"/>
                </a:lnTo>
                <a:lnTo>
                  <a:pt x="124" y="154"/>
                </a:lnTo>
                <a:lnTo>
                  <a:pt x="132" y="144"/>
                </a:lnTo>
                <a:lnTo>
                  <a:pt x="111" y="75"/>
                </a:lnTo>
                <a:lnTo>
                  <a:pt x="124" y="64"/>
                </a:lnTo>
                <a:lnTo>
                  <a:pt x="138" y="54"/>
                </a:lnTo>
                <a:lnTo>
                  <a:pt x="200" y="93"/>
                </a:lnTo>
                <a:lnTo>
                  <a:pt x="211" y="87"/>
                </a:lnTo>
                <a:lnTo>
                  <a:pt x="222" y="82"/>
                </a:lnTo>
                <a:lnTo>
                  <a:pt x="234" y="78"/>
                </a:lnTo>
                <a:lnTo>
                  <a:pt x="246" y="74"/>
                </a:lnTo>
                <a:lnTo>
                  <a:pt x="261" y="4"/>
                </a:lnTo>
                <a:lnTo>
                  <a:pt x="270" y="3"/>
                </a:lnTo>
                <a:lnTo>
                  <a:pt x="279" y="1"/>
                </a:lnTo>
                <a:lnTo>
                  <a:pt x="296" y="0"/>
                </a:lnTo>
                <a:lnTo>
                  <a:pt x="330" y="63"/>
                </a:lnTo>
                <a:lnTo>
                  <a:pt x="343" y="64"/>
                </a:lnTo>
                <a:lnTo>
                  <a:pt x="355" y="65"/>
                </a:lnTo>
                <a:lnTo>
                  <a:pt x="367" y="67"/>
                </a:lnTo>
                <a:lnTo>
                  <a:pt x="379" y="69"/>
                </a:lnTo>
                <a:lnTo>
                  <a:pt x="426" y="18"/>
                </a:lnTo>
                <a:lnTo>
                  <a:pt x="435" y="21"/>
                </a:lnTo>
                <a:lnTo>
                  <a:pt x="444" y="25"/>
                </a:lnTo>
                <a:lnTo>
                  <a:pt x="461" y="32"/>
                </a:lnTo>
                <a:lnTo>
                  <a:pt x="458" y="102"/>
                </a:lnTo>
                <a:lnTo>
                  <a:pt x="468" y="109"/>
                </a:lnTo>
                <a:lnTo>
                  <a:pt x="478" y="116"/>
                </a:lnTo>
                <a:lnTo>
                  <a:pt x="487" y="124"/>
                </a:lnTo>
                <a:lnTo>
                  <a:pt x="496" y="132"/>
                </a:lnTo>
                <a:lnTo>
                  <a:pt x="561" y="111"/>
                </a:lnTo>
                <a:lnTo>
                  <a:pt x="574" y="126"/>
                </a:lnTo>
                <a:lnTo>
                  <a:pt x="579" y="134"/>
                </a:lnTo>
                <a:lnTo>
                  <a:pt x="585" y="142"/>
                </a:lnTo>
                <a:lnTo>
                  <a:pt x="547" y="200"/>
                </a:lnTo>
                <a:lnTo>
                  <a:pt x="550" y="205"/>
                </a:lnTo>
                <a:lnTo>
                  <a:pt x="553" y="211"/>
                </a:lnTo>
                <a:lnTo>
                  <a:pt x="558" y="222"/>
                </a:lnTo>
                <a:lnTo>
                  <a:pt x="562" y="233"/>
                </a:lnTo>
                <a:lnTo>
                  <a:pt x="567" y="245"/>
                </a:lnTo>
                <a:lnTo>
                  <a:pt x="631" y="259"/>
                </a:lnTo>
                <a:lnTo>
                  <a:pt x="634" y="278"/>
                </a:lnTo>
                <a:lnTo>
                  <a:pt x="636" y="298"/>
                </a:lnTo>
                <a:lnTo>
                  <a:pt x="577" y="329"/>
                </a:lnTo>
                <a:lnTo>
                  <a:pt x="577" y="341"/>
                </a:lnTo>
                <a:lnTo>
                  <a:pt x="575" y="354"/>
                </a:lnTo>
                <a:lnTo>
                  <a:pt x="574" y="365"/>
                </a:lnTo>
                <a:lnTo>
                  <a:pt x="571" y="377"/>
                </a:lnTo>
                <a:lnTo>
                  <a:pt x="619" y="421"/>
                </a:lnTo>
                <a:lnTo>
                  <a:pt x="612" y="440"/>
                </a:lnTo>
                <a:lnTo>
                  <a:pt x="603" y="458"/>
                </a:lnTo>
                <a:lnTo>
                  <a:pt x="537" y="456"/>
                </a:lnTo>
                <a:lnTo>
                  <a:pt x="531" y="465"/>
                </a:lnTo>
                <a:lnTo>
                  <a:pt x="524" y="475"/>
                </a:lnTo>
                <a:lnTo>
                  <a:pt x="516" y="484"/>
                </a:lnTo>
                <a:lnTo>
                  <a:pt x="509" y="493"/>
                </a:lnTo>
                <a:lnTo>
                  <a:pt x="528" y="555"/>
                </a:lnTo>
                <a:lnTo>
                  <a:pt x="512" y="569"/>
                </a:lnTo>
                <a:lnTo>
                  <a:pt x="504" y="575"/>
                </a:lnTo>
                <a:lnTo>
                  <a:pt x="495" y="581"/>
                </a:lnTo>
                <a:close/>
              </a:path>
            </a:pathLst>
          </a:custGeom>
          <a:solidFill>
            <a:srgbClr val="DBEFD4"/>
          </a:solidFill>
          <a:ln w="63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defTabSz="685800"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23B97CF-E42D-CA7F-4418-DC618082435C}"/>
              </a:ext>
            </a:extLst>
          </p:cNvPr>
          <p:cNvSpPr txBox="1"/>
          <p:nvPr/>
        </p:nvSpPr>
        <p:spPr>
          <a:xfrm>
            <a:off x="2088872" y="4331091"/>
            <a:ext cx="4903907" cy="1235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28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https://www.khgears.com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28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ir@khgears.com</a:t>
            </a:r>
            <a:endParaRPr lang="zh-TW" altLang="en-US" sz="28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132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EditPoints="1"/>
          </p:cNvSpPr>
          <p:nvPr/>
        </p:nvSpPr>
        <p:spPr bwMode="auto">
          <a:xfrm>
            <a:off x="8291204" y="251180"/>
            <a:ext cx="531419" cy="529793"/>
          </a:xfrm>
          <a:custGeom>
            <a:avLst/>
            <a:gdLst>
              <a:gd name="T0" fmla="*/ 137 w 636"/>
              <a:gd name="T1" fmla="*/ 344 h 633"/>
              <a:gd name="T2" fmla="*/ 146 w 636"/>
              <a:gd name="T3" fmla="*/ 379 h 633"/>
              <a:gd name="T4" fmla="*/ 157 w 636"/>
              <a:gd name="T5" fmla="*/ 404 h 633"/>
              <a:gd name="T6" fmla="*/ 177 w 636"/>
              <a:gd name="T7" fmla="*/ 432 h 633"/>
              <a:gd name="T8" fmla="*/ 202 w 636"/>
              <a:gd name="T9" fmla="*/ 457 h 633"/>
              <a:gd name="T10" fmla="*/ 231 w 636"/>
              <a:gd name="T11" fmla="*/ 477 h 633"/>
              <a:gd name="T12" fmla="*/ 272 w 636"/>
              <a:gd name="T13" fmla="*/ 493 h 633"/>
              <a:gd name="T14" fmla="*/ 308 w 636"/>
              <a:gd name="T15" fmla="*/ 498 h 633"/>
              <a:gd name="T16" fmla="*/ 346 w 636"/>
              <a:gd name="T17" fmla="*/ 496 h 633"/>
              <a:gd name="T18" fmla="*/ 381 w 636"/>
              <a:gd name="T19" fmla="*/ 487 h 633"/>
              <a:gd name="T20" fmla="*/ 405 w 636"/>
              <a:gd name="T21" fmla="*/ 477 h 633"/>
              <a:gd name="T22" fmla="*/ 434 w 636"/>
              <a:gd name="T23" fmla="*/ 457 h 633"/>
              <a:gd name="T24" fmla="*/ 460 w 636"/>
              <a:gd name="T25" fmla="*/ 432 h 633"/>
              <a:gd name="T26" fmla="*/ 479 w 636"/>
              <a:gd name="T27" fmla="*/ 404 h 633"/>
              <a:gd name="T28" fmla="*/ 495 w 636"/>
              <a:gd name="T29" fmla="*/ 362 h 633"/>
              <a:gd name="T30" fmla="*/ 501 w 636"/>
              <a:gd name="T31" fmla="*/ 325 h 633"/>
              <a:gd name="T32" fmla="*/ 499 w 636"/>
              <a:gd name="T33" fmla="*/ 288 h 633"/>
              <a:gd name="T34" fmla="*/ 490 w 636"/>
              <a:gd name="T35" fmla="*/ 254 h 633"/>
              <a:gd name="T36" fmla="*/ 479 w 636"/>
              <a:gd name="T37" fmla="*/ 230 h 633"/>
              <a:gd name="T38" fmla="*/ 460 w 636"/>
              <a:gd name="T39" fmla="*/ 201 h 633"/>
              <a:gd name="T40" fmla="*/ 434 w 636"/>
              <a:gd name="T41" fmla="*/ 176 h 633"/>
              <a:gd name="T42" fmla="*/ 405 w 636"/>
              <a:gd name="T43" fmla="*/ 157 h 633"/>
              <a:gd name="T44" fmla="*/ 364 w 636"/>
              <a:gd name="T45" fmla="*/ 139 h 633"/>
              <a:gd name="T46" fmla="*/ 328 w 636"/>
              <a:gd name="T47" fmla="*/ 134 h 633"/>
              <a:gd name="T48" fmla="*/ 290 w 636"/>
              <a:gd name="T49" fmla="*/ 136 h 633"/>
              <a:gd name="T50" fmla="*/ 255 w 636"/>
              <a:gd name="T51" fmla="*/ 145 h 633"/>
              <a:gd name="T52" fmla="*/ 231 w 636"/>
              <a:gd name="T53" fmla="*/ 157 h 633"/>
              <a:gd name="T54" fmla="*/ 202 w 636"/>
              <a:gd name="T55" fmla="*/ 176 h 633"/>
              <a:gd name="T56" fmla="*/ 177 w 636"/>
              <a:gd name="T57" fmla="*/ 201 h 633"/>
              <a:gd name="T58" fmla="*/ 157 w 636"/>
              <a:gd name="T59" fmla="*/ 230 h 633"/>
              <a:gd name="T60" fmla="*/ 141 w 636"/>
              <a:gd name="T61" fmla="*/ 271 h 633"/>
              <a:gd name="T62" fmla="*/ 135 w 636"/>
              <a:gd name="T63" fmla="*/ 307 h 633"/>
              <a:gd name="T64" fmla="*/ 429 w 636"/>
              <a:gd name="T65" fmla="*/ 551 h 633"/>
              <a:gd name="T66" fmla="*/ 382 w 636"/>
              <a:gd name="T67" fmla="*/ 628 h 633"/>
              <a:gd name="T68" fmla="*/ 299 w 636"/>
              <a:gd name="T69" fmla="*/ 575 h 633"/>
              <a:gd name="T70" fmla="*/ 219 w 636"/>
              <a:gd name="T71" fmla="*/ 618 h 633"/>
              <a:gd name="T72" fmla="*/ 184 w 636"/>
              <a:gd name="T73" fmla="*/ 536 h 633"/>
              <a:gd name="T74" fmla="*/ 146 w 636"/>
              <a:gd name="T75" fmla="*/ 507 h 633"/>
              <a:gd name="T76" fmla="*/ 94 w 636"/>
              <a:gd name="T77" fmla="*/ 440 h 633"/>
              <a:gd name="T78" fmla="*/ 75 w 636"/>
              <a:gd name="T79" fmla="*/ 395 h 633"/>
              <a:gd name="T80" fmla="*/ 64 w 636"/>
              <a:gd name="T81" fmla="*/ 311 h 633"/>
              <a:gd name="T82" fmla="*/ 70 w 636"/>
              <a:gd name="T83" fmla="*/ 262 h 633"/>
              <a:gd name="T84" fmla="*/ 102 w 636"/>
              <a:gd name="T85" fmla="*/ 184 h 633"/>
              <a:gd name="T86" fmla="*/ 132 w 636"/>
              <a:gd name="T87" fmla="*/ 144 h 633"/>
              <a:gd name="T88" fmla="*/ 200 w 636"/>
              <a:gd name="T89" fmla="*/ 93 h 633"/>
              <a:gd name="T90" fmla="*/ 246 w 636"/>
              <a:gd name="T91" fmla="*/ 74 h 633"/>
              <a:gd name="T92" fmla="*/ 296 w 636"/>
              <a:gd name="T93" fmla="*/ 0 h 633"/>
              <a:gd name="T94" fmla="*/ 367 w 636"/>
              <a:gd name="T95" fmla="*/ 67 h 633"/>
              <a:gd name="T96" fmla="*/ 444 w 636"/>
              <a:gd name="T97" fmla="*/ 25 h 633"/>
              <a:gd name="T98" fmla="*/ 478 w 636"/>
              <a:gd name="T99" fmla="*/ 116 h 633"/>
              <a:gd name="T100" fmla="*/ 574 w 636"/>
              <a:gd name="T101" fmla="*/ 126 h 633"/>
              <a:gd name="T102" fmla="*/ 550 w 636"/>
              <a:gd name="T103" fmla="*/ 205 h 633"/>
              <a:gd name="T104" fmla="*/ 567 w 636"/>
              <a:gd name="T105" fmla="*/ 245 h 633"/>
              <a:gd name="T106" fmla="*/ 577 w 636"/>
              <a:gd name="T107" fmla="*/ 329 h 633"/>
              <a:gd name="T108" fmla="*/ 571 w 636"/>
              <a:gd name="T109" fmla="*/ 377 h 633"/>
              <a:gd name="T110" fmla="*/ 537 w 636"/>
              <a:gd name="T111" fmla="*/ 456 h 633"/>
              <a:gd name="T112" fmla="*/ 509 w 636"/>
              <a:gd name="T113" fmla="*/ 493 h 633"/>
              <a:gd name="T114" fmla="*/ 495 w 636"/>
              <a:gd name="T115" fmla="*/ 581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6" h="633">
                <a:moveTo>
                  <a:pt x="135" y="316"/>
                </a:moveTo>
                <a:lnTo>
                  <a:pt x="135" y="325"/>
                </a:lnTo>
                <a:lnTo>
                  <a:pt x="136" y="335"/>
                </a:lnTo>
                <a:lnTo>
                  <a:pt x="137" y="344"/>
                </a:lnTo>
                <a:lnTo>
                  <a:pt x="139" y="354"/>
                </a:lnTo>
                <a:lnTo>
                  <a:pt x="141" y="362"/>
                </a:lnTo>
                <a:lnTo>
                  <a:pt x="143" y="371"/>
                </a:lnTo>
                <a:lnTo>
                  <a:pt x="146" y="379"/>
                </a:lnTo>
                <a:lnTo>
                  <a:pt x="149" y="388"/>
                </a:lnTo>
                <a:lnTo>
                  <a:pt x="151" y="392"/>
                </a:lnTo>
                <a:lnTo>
                  <a:pt x="153" y="396"/>
                </a:lnTo>
                <a:lnTo>
                  <a:pt x="157" y="404"/>
                </a:lnTo>
                <a:lnTo>
                  <a:pt x="161" y="411"/>
                </a:lnTo>
                <a:lnTo>
                  <a:pt x="166" y="419"/>
                </a:lnTo>
                <a:lnTo>
                  <a:pt x="171" y="426"/>
                </a:lnTo>
                <a:lnTo>
                  <a:pt x="177" y="432"/>
                </a:lnTo>
                <a:lnTo>
                  <a:pt x="182" y="439"/>
                </a:lnTo>
                <a:lnTo>
                  <a:pt x="189" y="445"/>
                </a:lnTo>
                <a:lnTo>
                  <a:pt x="196" y="451"/>
                </a:lnTo>
                <a:lnTo>
                  <a:pt x="202" y="457"/>
                </a:lnTo>
                <a:lnTo>
                  <a:pt x="209" y="462"/>
                </a:lnTo>
                <a:lnTo>
                  <a:pt x="216" y="468"/>
                </a:lnTo>
                <a:lnTo>
                  <a:pt x="223" y="472"/>
                </a:lnTo>
                <a:lnTo>
                  <a:pt x="231" y="477"/>
                </a:lnTo>
                <a:lnTo>
                  <a:pt x="247" y="484"/>
                </a:lnTo>
                <a:lnTo>
                  <a:pt x="255" y="487"/>
                </a:lnTo>
                <a:lnTo>
                  <a:pt x="264" y="490"/>
                </a:lnTo>
                <a:lnTo>
                  <a:pt x="272" y="493"/>
                </a:lnTo>
                <a:lnTo>
                  <a:pt x="281" y="495"/>
                </a:lnTo>
                <a:lnTo>
                  <a:pt x="290" y="496"/>
                </a:lnTo>
                <a:lnTo>
                  <a:pt x="299" y="498"/>
                </a:lnTo>
                <a:lnTo>
                  <a:pt x="308" y="498"/>
                </a:lnTo>
                <a:lnTo>
                  <a:pt x="319" y="499"/>
                </a:lnTo>
                <a:lnTo>
                  <a:pt x="328" y="498"/>
                </a:lnTo>
                <a:lnTo>
                  <a:pt x="337" y="498"/>
                </a:lnTo>
                <a:lnTo>
                  <a:pt x="346" y="496"/>
                </a:lnTo>
                <a:lnTo>
                  <a:pt x="355" y="495"/>
                </a:lnTo>
                <a:lnTo>
                  <a:pt x="364" y="493"/>
                </a:lnTo>
                <a:lnTo>
                  <a:pt x="372" y="490"/>
                </a:lnTo>
                <a:lnTo>
                  <a:pt x="381" y="487"/>
                </a:lnTo>
                <a:lnTo>
                  <a:pt x="389" y="484"/>
                </a:lnTo>
                <a:lnTo>
                  <a:pt x="393" y="482"/>
                </a:lnTo>
                <a:lnTo>
                  <a:pt x="397" y="481"/>
                </a:lnTo>
                <a:lnTo>
                  <a:pt x="405" y="477"/>
                </a:lnTo>
                <a:lnTo>
                  <a:pt x="413" y="472"/>
                </a:lnTo>
                <a:lnTo>
                  <a:pt x="420" y="468"/>
                </a:lnTo>
                <a:lnTo>
                  <a:pt x="427" y="462"/>
                </a:lnTo>
                <a:lnTo>
                  <a:pt x="434" y="457"/>
                </a:lnTo>
                <a:lnTo>
                  <a:pt x="442" y="451"/>
                </a:lnTo>
                <a:lnTo>
                  <a:pt x="448" y="445"/>
                </a:lnTo>
                <a:lnTo>
                  <a:pt x="454" y="439"/>
                </a:lnTo>
                <a:lnTo>
                  <a:pt x="460" y="432"/>
                </a:lnTo>
                <a:lnTo>
                  <a:pt x="465" y="426"/>
                </a:lnTo>
                <a:lnTo>
                  <a:pt x="470" y="419"/>
                </a:lnTo>
                <a:lnTo>
                  <a:pt x="475" y="411"/>
                </a:lnTo>
                <a:lnTo>
                  <a:pt x="479" y="404"/>
                </a:lnTo>
                <a:lnTo>
                  <a:pt x="487" y="388"/>
                </a:lnTo>
                <a:lnTo>
                  <a:pt x="490" y="379"/>
                </a:lnTo>
                <a:lnTo>
                  <a:pt x="493" y="371"/>
                </a:lnTo>
                <a:lnTo>
                  <a:pt x="495" y="362"/>
                </a:lnTo>
                <a:lnTo>
                  <a:pt x="497" y="354"/>
                </a:lnTo>
                <a:lnTo>
                  <a:pt x="499" y="344"/>
                </a:lnTo>
                <a:lnTo>
                  <a:pt x="500" y="335"/>
                </a:lnTo>
                <a:lnTo>
                  <a:pt x="501" y="325"/>
                </a:lnTo>
                <a:lnTo>
                  <a:pt x="501" y="316"/>
                </a:lnTo>
                <a:lnTo>
                  <a:pt x="501" y="307"/>
                </a:lnTo>
                <a:lnTo>
                  <a:pt x="500" y="298"/>
                </a:lnTo>
                <a:lnTo>
                  <a:pt x="499" y="288"/>
                </a:lnTo>
                <a:lnTo>
                  <a:pt x="497" y="279"/>
                </a:lnTo>
                <a:lnTo>
                  <a:pt x="495" y="271"/>
                </a:lnTo>
                <a:lnTo>
                  <a:pt x="493" y="262"/>
                </a:lnTo>
                <a:lnTo>
                  <a:pt x="490" y="254"/>
                </a:lnTo>
                <a:lnTo>
                  <a:pt x="487" y="245"/>
                </a:lnTo>
                <a:lnTo>
                  <a:pt x="485" y="241"/>
                </a:lnTo>
                <a:lnTo>
                  <a:pt x="483" y="237"/>
                </a:lnTo>
                <a:lnTo>
                  <a:pt x="479" y="230"/>
                </a:lnTo>
                <a:lnTo>
                  <a:pt x="475" y="222"/>
                </a:lnTo>
                <a:lnTo>
                  <a:pt x="470" y="215"/>
                </a:lnTo>
                <a:lnTo>
                  <a:pt x="465" y="207"/>
                </a:lnTo>
                <a:lnTo>
                  <a:pt x="460" y="201"/>
                </a:lnTo>
                <a:lnTo>
                  <a:pt x="454" y="194"/>
                </a:lnTo>
                <a:lnTo>
                  <a:pt x="448" y="188"/>
                </a:lnTo>
                <a:lnTo>
                  <a:pt x="442" y="182"/>
                </a:lnTo>
                <a:lnTo>
                  <a:pt x="434" y="176"/>
                </a:lnTo>
                <a:lnTo>
                  <a:pt x="427" y="171"/>
                </a:lnTo>
                <a:lnTo>
                  <a:pt x="420" y="166"/>
                </a:lnTo>
                <a:lnTo>
                  <a:pt x="413" y="161"/>
                </a:lnTo>
                <a:lnTo>
                  <a:pt x="405" y="157"/>
                </a:lnTo>
                <a:lnTo>
                  <a:pt x="389" y="148"/>
                </a:lnTo>
                <a:lnTo>
                  <a:pt x="381" y="145"/>
                </a:lnTo>
                <a:lnTo>
                  <a:pt x="372" y="142"/>
                </a:lnTo>
                <a:lnTo>
                  <a:pt x="364" y="139"/>
                </a:lnTo>
                <a:lnTo>
                  <a:pt x="355" y="137"/>
                </a:lnTo>
                <a:lnTo>
                  <a:pt x="346" y="136"/>
                </a:lnTo>
                <a:lnTo>
                  <a:pt x="337" y="135"/>
                </a:lnTo>
                <a:lnTo>
                  <a:pt x="328" y="134"/>
                </a:lnTo>
                <a:lnTo>
                  <a:pt x="319" y="134"/>
                </a:lnTo>
                <a:lnTo>
                  <a:pt x="308" y="134"/>
                </a:lnTo>
                <a:lnTo>
                  <a:pt x="299" y="135"/>
                </a:lnTo>
                <a:lnTo>
                  <a:pt x="290" y="136"/>
                </a:lnTo>
                <a:lnTo>
                  <a:pt x="281" y="137"/>
                </a:lnTo>
                <a:lnTo>
                  <a:pt x="272" y="139"/>
                </a:lnTo>
                <a:lnTo>
                  <a:pt x="264" y="142"/>
                </a:lnTo>
                <a:lnTo>
                  <a:pt x="255" y="145"/>
                </a:lnTo>
                <a:lnTo>
                  <a:pt x="247" y="148"/>
                </a:lnTo>
                <a:lnTo>
                  <a:pt x="243" y="150"/>
                </a:lnTo>
                <a:lnTo>
                  <a:pt x="239" y="153"/>
                </a:lnTo>
                <a:lnTo>
                  <a:pt x="231" y="157"/>
                </a:lnTo>
                <a:lnTo>
                  <a:pt x="223" y="161"/>
                </a:lnTo>
                <a:lnTo>
                  <a:pt x="216" y="166"/>
                </a:lnTo>
                <a:lnTo>
                  <a:pt x="209" y="171"/>
                </a:lnTo>
                <a:lnTo>
                  <a:pt x="202" y="176"/>
                </a:lnTo>
                <a:lnTo>
                  <a:pt x="196" y="182"/>
                </a:lnTo>
                <a:lnTo>
                  <a:pt x="189" y="188"/>
                </a:lnTo>
                <a:lnTo>
                  <a:pt x="182" y="194"/>
                </a:lnTo>
                <a:lnTo>
                  <a:pt x="177" y="201"/>
                </a:lnTo>
                <a:lnTo>
                  <a:pt x="171" y="207"/>
                </a:lnTo>
                <a:lnTo>
                  <a:pt x="166" y="215"/>
                </a:lnTo>
                <a:lnTo>
                  <a:pt x="161" y="222"/>
                </a:lnTo>
                <a:lnTo>
                  <a:pt x="157" y="230"/>
                </a:lnTo>
                <a:lnTo>
                  <a:pt x="149" y="245"/>
                </a:lnTo>
                <a:lnTo>
                  <a:pt x="146" y="254"/>
                </a:lnTo>
                <a:lnTo>
                  <a:pt x="143" y="262"/>
                </a:lnTo>
                <a:lnTo>
                  <a:pt x="141" y="271"/>
                </a:lnTo>
                <a:lnTo>
                  <a:pt x="139" y="279"/>
                </a:lnTo>
                <a:lnTo>
                  <a:pt x="137" y="288"/>
                </a:lnTo>
                <a:lnTo>
                  <a:pt x="136" y="298"/>
                </a:lnTo>
                <a:lnTo>
                  <a:pt x="135" y="307"/>
                </a:lnTo>
                <a:lnTo>
                  <a:pt x="135" y="316"/>
                </a:lnTo>
                <a:close/>
                <a:moveTo>
                  <a:pt x="495" y="581"/>
                </a:moveTo>
                <a:lnTo>
                  <a:pt x="441" y="545"/>
                </a:lnTo>
                <a:lnTo>
                  <a:pt x="429" y="551"/>
                </a:lnTo>
                <a:lnTo>
                  <a:pt x="419" y="556"/>
                </a:lnTo>
                <a:lnTo>
                  <a:pt x="408" y="560"/>
                </a:lnTo>
                <a:lnTo>
                  <a:pt x="396" y="564"/>
                </a:lnTo>
                <a:lnTo>
                  <a:pt x="382" y="628"/>
                </a:lnTo>
                <a:lnTo>
                  <a:pt x="362" y="631"/>
                </a:lnTo>
                <a:lnTo>
                  <a:pt x="342" y="633"/>
                </a:lnTo>
                <a:lnTo>
                  <a:pt x="311" y="575"/>
                </a:lnTo>
                <a:lnTo>
                  <a:pt x="299" y="575"/>
                </a:lnTo>
                <a:lnTo>
                  <a:pt x="287" y="573"/>
                </a:lnTo>
                <a:lnTo>
                  <a:pt x="275" y="572"/>
                </a:lnTo>
                <a:lnTo>
                  <a:pt x="263" y="569"/>
                </a:lnTo>
                <a:lnTo>
                  <a:pt x="219" y="618"/>
                </a:lnTo>
                <a:lnTo>
                  <a:pt x="209" y="615"/>
                </a:lnTo>
                <a:lnTo>
                  <a:pt x="200" y="612"/>
                </a:lnTo>
                <a:lnTo>
                  <a:pt x="181" y="604"/>
                </a:lnTo>
                <a:lnTo>
                  <a:pt x="184" y="536"/>
                </a:lnTo>
                <a:lnTo>
                  <a:pt x="174" y="530"/>
                </a:lnTo>
                <a:lnTo>
                  <a:pt x="164" y="522"/>
                </a:lnTo>
                <a:lnTo>
                  <a:pt x="155" y="515"/>
                </a:lnTo>
                <a:lnTo>
                  <a:pt x="146" y="507"/>
                </a:lnTo>
                <a:lnTo>
                  <a:pt x="80" y="527"/>
                </a:lnTo>
                <a:lnTo>
                  <a:pt x="68" y="513"/>
                </a:lnTo>
                <a:lnTo>
                  <a:pt x="56" y="498"/>
                </a:lnTo>
                <a:lnTo>
                  <a:pt x="94" y="440"/>
                </a:lnTo>
                <a:lnTo>
                  <a:pt x="89" y="429"/>
                </a:lnTo>
                <a:lnTo>
                  <a:pt x="84" y="418"/>
                </a:lnTo>
                <a:lnTo>
                  <a:pt x="79" y="407"/>
                </a:lnTo>
                <a:lnTo>
                  <a:pt x="75" y="395"/>
                </a:lnTo>
                <a:lnTo>
                  <a:pt x="5" y="380"/>
                </a:lnTo>
                <a:lnTo>
                  <a:pt x="2" y="362"/>
                </a:lnTo>
                <a:lnTo>
                  <a:pt x="0" y="343"/>
                </a:lnTo>
                <a:lnTo>
                  <a:pt x="64" y="311"/>
                </a:lnTo>
                <a:lnTo>
                  <a:pt x="65" y="298"/>
                </a:lnTo>
                <a:lnTo>
                  <a:pt x="66" y="286"/>
                </a:lnTo>
                <a:lnTo>
                  <a:pt x="68" y="274"/>
                </a:lnTo>
                <a:lnTo>
                  <a:pt x="70" y="262"/>
                </a:lnTo>
                <a:lnTo>
                  <a:pt x="16" y="213"/>
                </a:lnTo>
                <a:lnTo>
                  <a:pt x="23" y="197"/>
                </a:lnTo>
                <a:lnTo>
                  <a:pt x="30" y="181"/>
                </a:lnTo>
                <a:lnTo>
                  <a:pt x="102" y="184"/>
                </a:lnTo>
                <a:lnTo>
                  <a:pt x="109" y="174"/>
                </a:lnTo>
                <a:lnTo>
                  <a:pt x="116" y="164"/>
                </a:lnTo>
                <a:lnTo>
                  <a:pt x="124" y="154"/>
                </a:lnTo>
                <a:lnTo>
                  <a:pt x="132" y="144"/>
                </a:lnTo>
                <a:lnTo>
                  <a:pt x="111" y="75"/>
                </a:lnTo>
                <a:lnTo>
                  <a:pt x="124" y="64"/>
                </a:lnTo>
                <a:lnTo>
                  <a:pt x="138" y="54"/>
                </a:lnTo>
                <a:lnTo>
                  <a:pt x="200" y="93"/>
                </a:lnTo>
                <a:lnTo>
                  <a:pt x="211" y="87"/>
                </a:lnTo>
                <a:lnTo>
                  <a:pt x="222" y="82"/>
                </a:lnTo>
                <a:lnTo>
                  <a:pt x="234" y="78"/>
                </a:lnTo>
                <a:lnTo>
                  <a:pt x="246" y="74"/>
                </a:lnTo>
                <a:lnTo>
                  <a:pt x="261" y="4"/>
                </a:lnTo>
                <a:lnTo>
                  <a:pt x="270" y="3"/>
                </a:lnTo>
                <a:lnTo>
                  <a:pt x="279" y="1"/>
                </a:lnTo>
                <a:lnTo>
                  <a:pt x="296" y="0"/>
                </a:lnTo>
                <a:lnTo>
                  <a:pt x="330" y="63"/>
                </a:lnTo>
                <a:lnTo>
                  <a:pt x="343" y="64"/>
                </a:lnTo>
                <a:lnTo>
                  <a:pt x="355" y="65"/>
                </a:lnTo>
                <a:lnTo>
                  <a:pt x="367" y="67"/>
                </a:lnTo>
                <a:lnTo>
                  <a:pt x="379" y="69"/>
                </a:lnTo>
                <a:lnTo>
                  <a:pt x="426" y="18"/>
                </a:lnTo>
                <a:lnTo>
                  <a:pt x="435" y="21"/>
                </a:lnTo>
                <a:lnTo>
                  <a:pt x="444" y="25"/>
                </a:lnTo>
                <a:lnTo>
                  <a:pt x="461" y="32"/>
                </a:lnTo>
                <a:lnTo>
                  <a:pt x="458" y="102"/>
                </a:lnTo>
                <a:lnTo>
                  <a:pt x="468" y="109"/>
                </a:lnTo>
                <a:lnTo>
                  <a:pt x="478" y="116"/>
                </a:lnTo>
                <a:lnTo>
                  <a:pt x="487" y="124"/>
                </a:lnTo>
                <a:lnTo>
                  <a:pt x="496" y="132"/>
                </a:lnTo>
                <a:lnTo>
                  <a:pt x="561" y="111"/>
                </a:lnTo>
                <a:lnTo>
                  <a:pt x="574" y="126"/>
                </a:lnTo>
                <a:lnTo>
                  <a:pt x="579" y="134"/>
                </a:lnTo>
                <a:lnTo>
                  <a:pt x="585" y="142"/>
                </a:lnTo>
                <a:lnTo>
                  <a:pt x="547" y="200"/>
                </a:lnTo>
                <a:lnTo>
                  <a:pt x="550" y="205"/>
                </a:lnTo>
                <a:lnTo>
                  <a:pt x="553" y="211"/>
                </a:lnTo>
                <a:lnTo>
                  <a:pt x="558" y="222"/>
                </a:lnTo>
                <a:lnTo>
                  <a:pt x="562" y="233"/>
                </a:lnTo>
                <a:lnTo>
                  <a:pt x="567" y="245"/>
                </a:lnTo>
                <a:lnTo>
                  <a:pt x="631" y="259"/>
                </a:lnTo>
                <a:lnTo>
                  <a:pt x="634" y="278"/>
                </a:lnTo>
                <a:lnTo>
                  <a:pt x="636" y="298"/>
                </a:lnTo>
                <a:lnTo>
                  <a:pt x="577" y="329"/>
                </a:lnTo>
                <a:lnTo>
                  <a:pt x="577" y="341"/>
                </a:lnTo>
                <a:lnTo>
                  <a:pt x="575" y="354"/>
                </a:lnTo>
                <a:lnTo>
                  <a:pt x="574" y="365"/>
                </a:lnTo>
                <a:lnTo>
                  <a:pt x="571" y="377"/>
                </a:lnTo>
                <a:lnTo>
                  <a:pt x="619" y="421"/>
                </a:lnTo>
                <a:lnTo>
                  <a:pt x="612" y="440"/>
                </a:lnTo>
                <a:lnTo>
                  <a:pt x="603" y="458"/>
                </a:lnTo>
                <a:lnTo>
                  <a:pt x="537" y="456"/>
                </a:lnTo>
                <a:lnTo>
                  <a:pt x="531" y="465"/>
                </a:lnTo>
                <a:lnTo>
                  <a:pt x="524" y="475"/>
                </a:lnTo>
                <a:lnTo>
                  <a:pt x="516" y="484"/>
                </a:lnTo>
                <a:lnTo>
                  <a:pt x="509" y="493"/>
                </a:lnTo>
                <a:lnTo>
                  <a:pt x="528" y="555"/>
                </a:lnTo>
                <a:lnTo>
                  <a:pt x="512" y="569"/>
                </a:lnTo>
                <a:lnTo>
                  <a:pt x="504" y="575"/>
                </a:lnTo>
                <a:lnTo>
                  <a:pt x="495" y="58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defTabSz="685800"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" name="Freeform 3"/>
          <p:cNvSpPr>
            <a:spLocks noEditPoints="1"/>
          </p:cNvSpPr>
          <p:nvPr/>
        </p:nvSpPr>
        <p:spPr bwMode="auto">
          <a:xfrm>
            <a:off x="8743496" y="547573"/>
            <a:ext cx="344944" cy="343889"/>
          </a:xfrm>
          <a:custGeom>
            <a:avLst/>
            <a:gdLst>
              <a:gd name="T0" fmla="*/ 137 w 636"/>
              <a:gd name="T1" fmla="*/ 344 h 633"/>
              <a:gd name="T2" fmla="*/ 146 w 636"/>
              <a:gd name="T3" fmla="*/ 379 h 633"/>
              <a:gd name="T4" fmla="*/ 157 w 636"/>
              <a:gd name="T5" fmla="*/ 404 h 633"/>
              <a:gd name="T6" fmla="*/ 177 w 636"/>
              <a:gd name="T7" fmla="*/ 432 h 633"/>
              <a:gd name="T8" fmla="*/ 202 w 636"/>
              <a:gd name="T9" fmla="*/ 457 h 633"/>
              <a:gd name="T10" fmla="*/ 231 w 636"/>
              <a:gd name="T11" fmla="*/ 477 h 633"/>
              <a:gd name="T12" fmla="*/ 272 w 636"/>
              <a:gd name="T13" fmla="*/ 493 h 633"/>
              <a:gd name="T14" fmla="*/ 308 w 636"/>
              <a:gd name="T15" fmla="*/ 498 h 633"/>
              <a:gd name="T16" fmla="*/ 346 w 636"/>
              <a:gd name="T17" fmla="*/ 496 h 633"/>
              <a:gd name="T18" fmla="*/ 381 w 636"/>
              <a:gd name="T19" fmla="*/ 487 h 633"/>
              <a:gd name="T20" fmla="*/ 405 w 636"/>
              <a:gd name="T21" fmla="*/ 477 h 633"/>
              <a:gd name="T22" fmla="*/ 434 w 636"/>
              <a:gd name="T23" fmla="*/ 457 h 633"/>
              <a:gd name="T24" fmla="*/ 460 w 636"/>
              <a:gd name="T25" fmla="*/ 432 h 633"/>
              <a:gd name="T26" fmla="*/ 479 w 636"/>
              <a:gd name="T27" fmla="*/ 404 h 633"/>
              <a:gd name="T28" fmla="*/ 495 w 636"/>
              <a:gd name="T29" fmla="*/ 362 h 633"/>
              <a:gd name="T30" fmla="*/ 501 w 636"/>
              <a:gd name="T31" fmla="*/ 325 h 633"/>
              <a:gd name="T32" fmla="*/ 499 w 636"/>
              <a:gd name="T33" fmla="*/ 288 h 633"/>
              <a:gd name="T34" fmla="*/ 490 w 636"/>
              <a:gd name="T35" fmla="*/ 254 h 633"/>
              <a:gd name="T36" fmla="*/ 479 w 636"/>
              <a:gd name="T37" fmla="*/ 230 h 633"/>
              <a:gd name="T38" fmla="*/ 460 w 636"/>
              <a:gd name="T39" fmla="*/ 201 h 633"/>
              <a:gd name="T40" fmla="*/ 434 w 636"/>
              <a:gd name="T41" fmla="*/ 176 h 633"/>
              <a:gd name="T42" fmla="*/ 405 w 636"/>
              <a:gd name="T43" fmla="*/ 157 h 633"/>
              <a:gd name="T44" fmla="*/ 364 w 636"/>
              <a:gd name="T45" fmla="*/ 139 h 633"/>
              <a:gd name="T46" fmla="*/ 328 w 636"/>
              <a:gd name="T47" fmla="*/ 134 h 633"/>
              <a:gd name="T48" fmla="*/ 290 w 636"/>
              <a:gd name="T49" fmla="*/ 136 h 633"/>
              <a:gd name="T50" fmla="*/ 255 w 636"/>
              <a:gd name="T51" fmla="*/ 145 h 633"/>
              <a:gd name="T52" fmla="*/ 231 w 636"/>
              <a:gd name="T53" fmla="*/ 157 h 633"/>
              <a:gd name="T54" fmla="*/ 202 w 636"/>
              <a:gd name="T55" fmla="*/ 176 h 633"/>
              <a:gd name="T56" fmla="*/ 177 w 636"/>
              <a:gd name="T57" fmla="*/ 201 h 633"/>
              <a:gd name="T58" fmla="*/ 157 w 636"/>
              <a:gd name="T59" fmla="*/ 230 h 633"/>
              <a:gd name="T60" fmla="*/ 141 w 636"/>
              <a:gd name="T61" fmla="*/ 271 h 633"/>
              <a:gd name="T62" fmla="*/ 135 w 636"/>
              <a:gd name="T63" fmla="*/ 307 h 633"/>
              <a:gd name="T64" fmla="*/ 429 w 636"/>
              <a:gd name="T65" fmla="*/ 551 h 633"/>
              <a:gd name="T66" fmla="*/ 382 w 636"/>
              <a:gd name="T67" fmla="*/ 628 h 633"/>
              <a:gd name="T68" fmla="*/ 299 w 636"/>
              <a:gd name="T69" fmla="*/ 575 h 633"/>
              <a:gd name="T70" fmla="*/ 219 w 636"/>
              <a:gd name="T71" fmla="*/ 618 h 633"/>
              <a:gd name="T72" fmla="*/ 184 w 636"/>
              <a:gd name="T73" fmla="*/ 536 h 633"/>
              <a:gd name="T74" fmla="*/ 146 w 636"/>
              <a:gd name="T75" fmla="*/ 507 h 633"/>
              <a:gd name="T76" fmla="*/ 94 w 636"/>
              <a:gd name="T77" fmla="*/ 440 h 633"/>
              <a:gd name="T78" fmla="*/ 75 w 636"/>
              <a:gd name="T79" fmla="*/ 395 h 633"/>
              <a:gd name="T80" fmla="*/ 64 w 636"/>
              <a:gd name="T81" fmla="*/ 311 h 633"/>
              <a:gd name="T82" fmla="*/ 70 w 636"/>
              <a:gd name="T83" fmla="*/ 262 h 633"/>
              <a:gd name="T84" fmla="*/ 102 w 636"/>
              <a:gd name="T85" fmla="*/ 184 h 633"/>
              <a:gd name="T86" fmla="*/ 132 w 636"/>
              <a:gd name="T87" fmla="*/ 144 h 633"/>
              <a:gd name="T88" fmla="*/ 200 w 636"/>
              <a:gd name="T89" fmla="*/ 93 h 633"/>
              <a:gd name="T90" fmla="*/ 246 w 636"/>
              <a:gd name="T91" fmla="*/ 74 h 633"/>
              <a:gd name="T92" fmla="*/ 296 w 636"/>
              <a:gd name="T93" fmla="*/ 0 h 633"/>
              <a:gd name="T94" fmla="*/ 367 w 636"/>
              <a:gd name="T95" fmla="*/ 67 h 633"/>
              <a:gd name="T96" fmla="*/ 444 w 636"/>
              <a:gd name="T97" fmla="*/ 25 h 633"/>
              <a:gd name="T98" fmla="*/ 478 w 636"/>
              <a:gd name="T99" fmla="*/ 116 h 633"/>
              <a:gd name="T100" fmla="*/ 574 w 636"/>
              <a:gd name="T101" fmla="*/ 126 h 633"/>
              <a:gd name="T102" fmla="*/ 550 w 636"/>
              <a:gd name="T103" fmla="*/ 205 h 633"/>
              <a:gd name="T104" fmla="*/ 567 w 636"/>
              <a:gd name="T105" fmla="*/ 245 h 633"/>
              <a:gd name="T106" fmla="*/ 577 w 636"/>
              <a:gd name="T107" fmla="*/ 329 h 633"/>
              <a:gd name="T108" fmla="*/ 571 w 636"/>
              <a:gd name="T109" fmla="*/ 377 h 633"/>
              <a:gd name="T110" fmla="*/ 537 w 636"/>
              <a:gd name="T111" fmla="*/ 456 h 633"/>
              <a:gd name="T112" fmla="*/ 509 w 636"/>
              <a:gd name="T113" fmla="*/ 493 h 633"/>
              <a:gd name="T114" fmla="*/ 495 w 636"/>
              <a:gd name="T115" fmla="*/ 581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6" h="633">
                <a:moveTo>
                  <a:pt x="135" y="316"/>
                </a:moveTo>
                <a:lnTo>
                  <a:pt x="135" y="325"/>
                </a:lnTo>
                <a:lnTo>
                  <a:pt x="136" y="335"/>
                </a:lnTo>
                <a:lnTo>
                  <a:pt x="137" y="344"/>
                </a:lnTo>
                <a:lnTo>
                  <a:pt x="139" y="354"/>
                </a:lnTo>
                <a:lnTo>
                  <a:pt x="141" y="362"/>
                </a:lnTo>
                <a:lnTo>
                  <a:pt x="143" y="371"/>
                </a:lnTo>
                <a:lnTo>
                  <a:pt x="146" y="379"/>
                </a:lnTo>
                <a:lnTo>
                  <a:pt x="149" y="388"/>
                </a:lnTo>
                <a:lnTo>
                  <a:pt x="151" y="392"/>
                </a:lnTo>
                <a:lnTo>
                  <a:pt x="153" y="396"/>
                </a:lnTo>
                <a:lnTo>
                  <a:pt x="157" y="404"/>
                </a:lnTo>
                <a:lnTo>
                  <a:pt x="161" y="411"/>
                </a:lnTo>
                <a:lnTo>
                  <a:pt x="166" y="419"/>
                </a:lnTo>
                <a:lnTo>
                  <a:pt x="171" y="426"/>
                </a:lnTo>
                <a:lnTo>
                  <a:pt x="177" y="432"/>
                </a:lnTo>
                <a:lnTo>
                  <a:pt x="182" y="439"/>
                </a:lnTo>
                <a:lnTo>
                  <a:pt x="189" y="445"/>
                </a:lnTo>
                <a:lnTo>
                  <a:pt x="196" y="451"/>
                </a:lnTo>
                <a:lnTo>
                  <a:pt x="202" y="457"/>
                </a:lnTo>
                <a:lnTo>
                  <a:pt x="209" y="462"/>
                </a:lnTo>
                <a:lnTo>
                  <a:pt x="216" y="468"/>
                </a:lnTo>
                <a:lnTo>
                  <a:pt x="223" y="472"/>
                </a:lnTo>
                <a:lnTo>
                  <a:pt x="231" y="477"/>
                </a:lnTo>
                <a:lnTo>
                  <a:pt x="247" y="484"/>
                </a:lnTo>
                <a:lnTo>
                  <a:pt x="255" y="487"/>
                </a:lnTo>
                <a:lnTo>
                  <a:pt x="264" y="490"/>
                </a:lnTo>
                <a:lnTo>
                  <a:pt x="272" y="493"/>
                </a:lnTo>
                <a:lnTo>
                  <a:pt x="281" y="495"/>
                </a:lnTo>
                <a:lnTo>
                  <a:pt x="290" y="496"/>
                </a:lnTo>
                <a:lnTo>
                  <a:pt x="299" y="498"/>
                </a:lnTo>
                <a:lnTo>
                  <a:pt x="308" y="498"/>
                </a:lnTo>
                <a:lnTo>
                  <a:pt x="319" y="499"/>
                </a:lnTo>
                <a:lnTo>
                  <a:pt x="328" y="498"/>
                </a:lnTo>
                <a:lnTo>
                  <a:pt x="337" y="498"/>
                </a:lnTo>
                <a:lnTo>
                  <a:pt x="346" y="496"/>
                </a:lnTo>
                <a:lnTo>
                  <a:pt x="355" y="495"/>
                </a:lnTo>
                <a:lnTo>
                  <a:pt x="364" y="493"/>
                </a:lnTo>
                <a:lnTo>
                  <a:pt x="372" y="490"/>
                </a:lnTo>
                <a:lnTo>
                  <a:pt x="381" y="487"/>
                </a:lnTo>
                <a:lnTo>
                  <a:pt x="389" y="484"/>
                </a:lnTo>
                <a:lnTo>
                  <a:pt x="393" y="482"/>
                </a:lnTo>
                <a:lnTo>
                  <a:pt x="397" y="481"/>
                </a:lnTo>
                <a:lnTo>
                  <a:pt x="405" y="477"/>
                </a:lnTo>
                <a:lnTo>
                  <a:pt x="413" y="472"/>
                </a:lnTo>
                <a:lnTo>
                  <a:pt x="420" y="468"/>
                </a:lnTo>
                <a:lnTo>
                  <a:pt x="427" y="462"/>
                </a:lnTo>
                <a:lnTo>
                  <a:pt x="434" y="457"/>
                </a:lnTo>
                <a:lnTo>
                  <a:pt x="442" y="451"/>
                </a:lnTo>
                <a:lnTo>
                  <a:pt x="448" y="445"/>
                </a:lnTo>
                <a:lnTo>
                  <a:pt x="454" y="439"/>
                </a:lnTo>
                <a:lnTo>
                  <a:pt x="460" y="432"/>
                </a:lnTo>
                <a:lnTo>
                  <a:pt x="465" y="426"/>
                </a:lnTo>
                <a:lnTo>
                  <a:pt x="470" y="419"/>
                </a:lnTo>
                <a:lnTo>
                  <a:pt x="475" y="411"/>
                </a:lnTo>
                <a:lnTo>
                  <a:pt x="479" y="404"/>
                </a:lnTo>
                <a:lnTo>
                  <a:pt x="487" y="388"/>
                </a:lnTo>
                <a:lnTo>
                  <a:pt x="490" y="379"/>
                </a:lnTo>
                <a:lnTo>
                  <a:pt x="493" y="371"/>
                </a:lnTo>
                <a:lnTo>
                  <a:pt x="495" y="362"/>
                </a:lnTo>
                <a:lnTo>
                  <a:pt x="497" y="354"/>
                </a:lnTo>
                <a:lnTo>
                  <a:pt x="499" y="344"/>
                </a:lnTo>
                <a:lnTo>
                  <a:pt x="500" y="335"/>
                </a:lnTo>
                <a:lnTo>
                  <a:pt x="501" y="325"/>
                </a:lnTo>
                <a:lnTo>
                  <a:pt x="501" y="316"/>
                </a:lnTo>
                <a:lnTo>
                  <a:pt x="501" y="307"/>
                </a:lnTo>
                <a:lnTo>
                  <a:pt x="500" y="298"/>
                </a:lnTo>
                <a:lnTo>
                  <a:pt x="499" y="288"/>
                </a:lnTo>
                <a:lnTo>
                  <a:pt x="497" y="279"/>
                </a:lnTo>
                <a:lnTo>
                  <a:pt x="495" y="271"/>
                </a:lnTo>
                <a:lnTo>
                  <a:pt x="493" y="262"/>
                </a:lnTo>
                <a:lnTo>
                  <a:pt x="490" y="254"/>
                </a:lnTo>
                <a:lnTo>
                  <a:pt x="487" y="245"/>
                </a:lnTo>
                <a:lnTo>
                  <a:pt x="485" y="241"/>
                </a:lnTo>
                <a:lnTo>
                  <a:pt x="483" y="237"/>
                </a:lnTo>
                <a:lnTo>
                  <a:pt x="479" y="230"/>
                </a:lnTo>
                <a:lnTo>
                  <a:pt x="475" y="222"/>
                </a:lnTo>
                <a:lnTo>
                  <a:pt x="470" y="215"/>
                </a:lnTo>
                <a:lnTo>
                  <a:pt x="465" y="207"/>
                </a:lnTo>
                <a:lnTo>
                  <a:pt x="460" y="201"/>
                </a:lnTo>
                <a:lnTo>
                  <a:pt x="454" y="194"/>
                </a:lnTo>
                <a:lnTo>
                  <a:pt x="448" y="188"/>
                </a:lnTo>
                <a:lnTo>
                  <a:pt x="442" y="182"/>
                </a:lnTo>
                <a:lnTo>
                  <a:pt x="434" y="176"/>
                </a:lnTo>
                <a:lnTo>
                  <a:pt x="427" y="171"/>
                </a:lnTo>
                <a:lnTo>
                  <a:pt x="420" y="166"/>
                </a:lnTo>
                <a:lnTo>
                  <a:pt x="413" y="161"/>
                </a:lnTo>
                <a:lnTo>
                  <a:pt x="405" y="157"/>
                </a:lnTo>
                <a:lnTo>
                  <a:pt x="389" y="148"/>
                </a:lnTo>
                <a:lnTo>
                  <a:pt x="381" y="145"/>
                </a:lnTo>
                <a:lnTo>
                  <a:pt x="372" y="142"/>
                </a:lnTo>
                <a:lnTo>
                  <a:pt x="364" y="139"/>
                </a:lnTo>
                <a:lnTo>
                  <a:pt x="355" y="137"/>
                </a:lnTo>
                <a:lnTo>
                  <a:pt x="346" y="136"/>
                </a:lnTo>
                <a:lnTo>
                  <a:pt x="337" y="135"/>
                </a:lnTo>
                <a:lnTo>
                  <a:pt x="328" y="134"/>
                </a:lnTo>
                <a:lnTo>
                  <a:pt x="319" y="134"/>
                </a:lnTo>
                <a:lnTo>
                  <a:pt x="308" y="134"/>
                </a:lnTo>
                <a:lnTo>
                  <a:pt x="299" y="135"/>
                </a:lnTo>
                <a:lnTo>
                  <a:pt x="290" y="136"/>
                </a:lnTo>
                <a:lnTo>
                  <a:pt x="281" y="137"/>
                </a:lnTo>
                <a:lnTo>
                  <a:pt x="272" y="139"/>
                </a:lnTo>
                <a:lnTo>
                  <a:pt x="264" y="142"/>
                </a:lnTo>
                <a:lnTo>
                  <a:pt x="255" y="145"/>
                </a:lnTo>
                <a:lnTo>
                  <a:pt x="247" y="148"/>
                </a:lnTo>
                <a:lnTo>
                  <a:pt x="243" y="150"/>
                </a:lnTo>
                <a:lnTo>
                  <a:pt x="239" y="153"/>
                </a:lnTo>
                <a:lnTo>
                  <a:pt x="231" y="157"/>
                </a:lnTo>
                <a:lnTo>
                  <a:pt x="223" y="161"/>
                </a:lnTo>
                <a:lnTo>
                  <a:pt x="216" y="166"/>
                </a:lnTo>
                <a:lnTo>
                  <a:pt x="209" y="171"/>
                </a:lnTo>
                <a:lnTo>
                  <a:pt x="202" y="176"/>
                </a:lnTo>
                <a:lnTo>
                  <a:pt x="196" y="182"/>
                </a:lnTo>
                <a:lnTo>
                  <a:pt x="189" y="188"/>
                </a:lnTo>
                <a:lnTo>
                  <a:pt x="182" y="194"/>
                </a:lnTo>
                <a:lnTo>
                  <a:pt x="177" y="201"/>
                </a:lnTo>
                <a:lnTo>
                  <a:pt x="171" y="207"/>
                </a:lnTo>
                <a:lnTo>
                  <a:pt x="166" y="215"/>
                </a:lnTo>
                <a:lnTo>
                  <a:pt x="161" y="222"/>
                </a:lnTo>
                <a:lnTo>
                  <a:pt x="157" y="230"/>
                </a:lnTo>
                <a:lnTo>
                  <a:pt x="149" y="245"/>
                </a:lnTo>
                <a:lnTo>
                  <a:pt x="146" y="254"/>
                </a:lnTo>
                <a:lnTo>
                  <a:pt x="143" y="262"/>
                </a:lnTo>
                <a:lnTo>
                  <a:pt x="141" y="271"/>
                </a:lnTo>
                <a:lnTo>
                  <a:pt x="139" y="279"/>
                </a:lnTo>
                <a:lnTo>
                  <a:pt x="137" y="288"/>
                </a:lnTo>
                <a:lnTo>
                  <a:pt x="136" y="298"/>
                </a:lnTo>
                <a:lnTo>
                  <a:pt x="135" y="307"/>
                </a:lnTo>
                <a:lnTo>
                  <a:pt x="135" y="316"/>
                </a:lnTo>
                <a:close/>
                <a:moveTo>
                  <a:pt x="495" y="581"/>
                </a:moveTo>
                <a:lnTo>
                  <a:pt x="441" y="545"/>
                </a:lnTo>
                <a:lnTo>
                  <a:pt x="429" y="551"/>
                </a:lnTo>
                <a:lnTo>
                  <a:pt x="419" y="556"/>
                </a:lnTo>
                <a:lnTo>
                  <a:pt x="408" y="560"/>
                </a:lnTo>
                <a:lnTo>
                  <a:pt x="396" y="564"/>
                </a:lnTo>
                <a:lnTo>
                  <a:pt x="382" y="628"/>
                </a:lnTo>
                <a:lnTo>
                  <a:pt x="362" y="631"/>
                </a:lnTo>
                <a:lnTo>
                  <a:pt x="342" y="633"/>
                </a:lnTo>
                <a:lnTo>
                  <a:pt x="311" y="575"/>
                </a:lnTo>
                <a:lnTo>
                  <a:pt x="299" y="575"/>
                </a:lnTo>
                <a:lnTo>
                  <a:pt x="287" y="573"/>
                </a:lnTo>
                <a:lnTo>
                  <a:pt x="275" y="572"/>
                </a:lnTo>
                <a:lnTo>
                  <a:pt x="263" y="569"/>
                </a:lnTo>
                <a:lnTo>
                  <a:pt x="219" y="618"/>
                </a:lnTo>
                <a:lnTo>
                  <a:pt x="209" y="615"/>
                </a:lnTo>
                <a:lnTo>
                  <a:pt x="200" y="612"/>
                </a:lnTo>
                <a:lnTo>
                  <a:pt x="181" y="604"/>
                </a:lnTo>
                <a:lnTo>
                  <a:pt x="184" y="536"/>
                </a:lnTo>
                <a:lnTo>
                  <a:pt x="174" y="530"/>
                </a:lnTo>
                <a:lnTo>
                  <a:pt x="164" y="522"/>
                </a:lnTo>
                <a:lnTo>
                  <a:pt x="155" y="515"/>
                </a:lnTo>
                <a:lnTo>
                  <a:pt x="146" y="507"/>
                </a:lnTo>
                <a:lnTo>
                  <a:pt x="80" y="527"/>
                </a:lnTo>
                <a:lnTo>
                  <a:pt x="68" y="513"/>
                </a:lnTo>
                <a:lnTo>
                  <a:pt x="56" y="498"/>
                </a:lnTo>
                <a:lnTo>
                  <a:pt x="94" y="440"/>
                </a:lnTo>
                <a:lnTo>
                  <a:pt x="89" y="429"/>
                </a:lnTo>
                <a:lnTo>
                  <a:pt x="84" y="418"/>
                </a:lnTo>
                <a:lnTo>
                  <a:pt x="79" y="407"/>
                </a:lnTo>
                <a:lnTo>
                  <a:pt x="75" y="395"/>
                </a:lnTo>
                <a:lnTo>
                  <a:pt x="5" y="380"/>
                </a:lnTo>
                <a:lnTo>
                  <a:pt x="2" y="362"/>
                </a:lnTo>
                <a:lnTo>
                  <a:pt x="0" y="343"/>
                </a:lnTo>
                <a:lnTo>
                  <a:pt x="64" y="311"/>
                </a:lnTo>
                <a:lnTo>
                  <a:pt x="65" y="298"/>
                </a:lnTo>
                <a:lnTo>
                  <a:pt x="66" y="286"/>
                </a:lnTo>
                <a:lnTo>
                  <a:pt x="68" y="274"/>
                </a:lnTo>
                <a:lnTo>
                  <a:pt x="70" y="262"/>
                </a:lnTo>
                <a:lnTo>
                  <a:pt x="16" y="213"/>
                </a:lnTo>
                <a:lnTo>
                  <a:pt x="23" y="197"/>
                </a:lnTo>
                <a:lnTo>
                  <a:pt x="30" y="181"/>
                </a:lnTo>
                <a:lnTo>
                  <a:pt x="102" y="184"/>
                </a:lnTo>
                <a:lnTo>
                  <a:pt x="109" y="174"/>
                </a:lnTo>
                <a:lnTo>
                  <a:pt x="116" y="164"/>
                </a:lnTo>
                <a:lnTo>
                  <a:pt x="124" y="154"/>
                </a:lnTo>
                <a:lnTo>
                  <a:pt x="132" y="144"/>
                </a:lnTo>
                <a:lnTo>
                  <a:pt x="111" y="75"/>
                </a:lnTo>
                <a:lnTo>
                  <a:pt x="124" y="64"/>
                </a:lnTo>
                <a:lnTo>
                  <a:pt x="138" y="54"/>
                </a:lnTo>
                <a:lnTo>
                  <a:pt x="200" y="93"/>
                </a:lnTo>
                <a:lnTo>
                  <a:pt x="211" y="87"/>
                </a:lnTo>
                <a:lnTo>
                  <a:pt x="222" y="82"/>
                </a:lnTo>
                <a:lnTo>
                  <a:pt x="234" y="78"/>
                </a:lnTo>
                <a:lnTo>
                  <a:pt x="246" y="74"/>
                </a:lnTo>
                <a:lnTo>
                  <a:pt x="261" y="4"/>
                </a:lnTo>
                <a:lnTo>
                  <a:pt x="270" y="3"/>
                </a:lnTo>
                <a:lnTo>
                  <a:pt x="279" y="1"/>
                </a:lnTo>
                <a:lnTo>
                  <a:pt x="296" y="0"/>
                </a:lnTo>
                <a:lnTo>
                  <a:pt x="330" y="63"/>
                </a:lnTo>
                <a:lnTo>
                  <a:pt x="343" y="64"/>
                </a:lnTo>
                <a:lnTo>
                  <a:pt x="355" y="65"/>
                </a:lnTo>
                <a:lnTo>
                  <a:pt x="367" y="67"/>
                </a:lnTo>
                <a:lnTo>
                  <a:pt x="379" y="69"/>
                </a:lnTo>
                <a:lnTo>
                  <a:pt x="426" y="18"/>
                </a:lnTo>
                <a:lnTo>
                  <a:pt x="435" y="21"/>
                </a:lnTo>
                <a:lnTo>
                  <a:pt x="444" y="25"/>
                </a:lnTo>
                <a:lnTo>
                  <a:pt x="461" y="32"/>
                </a:lnTo>
                <a:lnTo>
                  <a:pt x="458" y="102"/>
                </a:lnTo>
                <a:lnTo>
                  <a:pt x="468" y="109"/>
                </a:lnTo>
                <a:lnTo>
                  <a:pt x="478" y="116"/>
                </a:lnTo>
                <a:lnTo>
                  <a:pt x="487" y="124"/>
                </a:lnTo>
                <a:lnTo>
                  <a:pt x="496" y="132"/>
                </a:lnTo>
                <a:lnTo>
                  <a:pt x="561" y="111"/>
                </a:lnTo>
                <a:lnTo>
                  <a:pt x="574" y="126"/>
                </a:lnTo>
                <a:lnTo>
                  <a:pt x="579" y="134"/>
                </a:lnTo>
                <a:lnTo>
                  <a:pt x="585" y="142"/>
                </a:lnTo>
                <a:lnTo>
                  <a:pt x="547" y="200"/>
                </a:lnTo>
                <a:lnTo>
                  <a:pt x="550" y="205"/>
                </a:lnTo>
                <a:lnTo>
                  <a:pt x="553" y="211"/>
                </a:lnTo>
                <a:lnTo>
                  <a:pt x="558" y="222"/>
                </a:lnTo>
                <a:lnTo>
                  <a:pt x="562" y="233"/>
                </a:lnTo>
                <a:lnTo>
                  <a:pt x="567" y="245"/>
                </a:lnTo>
                <a:lnTo>
                  <a:pt x="631" y="259"/>
                </a:lnTo>
                <a:lnTo>
                  <a:pt x="634" y="278"/>
                </a:lnTo>
                <a:lnTo>
                  <a:pt x="636" y="298"/>
                </a:lnTo>
                <a:lnTo>
                  <a:pt x="577" y="329"/>
                </a:lnTo>
                <a:lnTo>
                  <a:pt x="577" y="341"/>
                </a:lnTo>
                <a:lnTo>
                  <a:pt x="575" y="354"/>
                </a:lnTo>
                <a:lnTo>
                  <a:pt x="574" y="365"/>
                </a:lnTo>
                <a:lnTo>
                  <a:pt x="571" y="377"/>
                </a:lnTo>
                <a:lnTo>
                  <a:pt x="619" y="421"/>
                </a:lnTo>
                <a:lnTo>
                  <a:pt x="612" y="440"/>
                </a:lnTo>
                <a:lnTo>
                  <a:pt x="603" y="458"/>
                </a:lnTo>
                <a:lnTo>
                  <a:pt x="537" y="456"/>
                </a:lnTo>
                <a:lnTo>
                  <a:pt x="531" y="465"/>
                </a:lnTo>
                <a:lnTo>
                  <a:pt x="524" y="475"/>
                </a:lnTo>
                <a:lnTo>
                  <a:pt x="516" y="484"/>
                </a:lnTo>
                <a:lnTo>
                  <a:pt x="509" y="493"/>
                </a:lnTo>
                <a:lnTo>
                  <a:pt x="528" y="555"/>
                </a:lnTo>
                <a:lnTo>
                  <a:pt x="512" y="569"/>
                </a:lnTo>
                <a:lnTo>
                  <a:pt x="504" y="575"/>
                </a:lnTo>
                <a:lnTo>
                  <a:pt x="495" y="581"/>
                </a:lnTo>
                <a:close/>
              </a:path>
            </a:pathLst>
          </a:custGeom>
          <a:solidFill>
            <a:srgbClr val="DBEFD4"/>
          </a:solidFill>
          <a:ln w="63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defTabSz="685800"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404" y="5821372"/>
            <a:ext cx="1710077" cy="6721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582" y="6439824"/>
            <a:ext cx="1371719" cy="283489"/>
          </a:xfrm>
          <a:prstGeom prst="rect">
            <a:avLst/>
          </a:prstGeom>
        </p:spPr>
      </p:pic>
      <p:sp>
        <p:nvSpPr>
          <p:cNvPr id="10" name="文字版面配置區 1">
            <a:extLst>
              <a:ext uri="{FF2B5EF4-FFF2-40B4-BE49-F238E27FC236}">
                <a16:creationId xmlns:a16="http://schemas.microsoft.com/office/drawing/2014/main" id="{3572BE04-0B3E-4761-B9B2-FF45703B11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619" y="547573"/>
            <a:ext cx="3506911" cy="393461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262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Disclaimer</a:t>
            </a:r>
            <a:endParaRPr lang="zh-TW" altLang="zh-TW" sz="262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7450F7E-CA3C-42A8-9D80-AA2D50F1DD63}"/>
              </a:ext>
            </a:extLst>
          </p:cNvPr>
          <p:cNvSpPr/>
          <p:nvPr/>
        </p:nvSpPr>
        <p:spPr>
          <a:xfrm>
            <a:off x="393699" y="872940"/>
            <a:ext cx="8063619" cy="5096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This Briefing is a summary and assessment of the past, present and future operation of our company at the time of the presentation. It includes forward-looking statements that will be affected by risk, uncertainties, some of which will partially beyond our control. The actual conclusions may differ greatly from these forward-looking statements.</a:t>
            </a:r>
          </a:p>
          <a:p>
            <a:pPr>
              <a:lnSpc>
                <a:spcPct val="130000"/>
              </a:lnSpc>
            </a:pPr>
            <a:endParaRPr lang="en-US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The information provided (including business outlook) does not express or imply that it is correct, complete and reliable; nor does it represent a complete statement of the company, the state of the industry and the subsequent major developments.</a:t>
            </a:r>
          </a:p>
          <a:p>
            <a:pPr>
              <a:lnSpc>
                <a:spcPct val="130000"/>
              </a:lnSpc>
            </a:pPr>
            <a:endParaRPr lang="en-US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The expectation for the future in this presentation reflects our company</a:t>
            </a:r>
            <a:r>
              <a:rPr lang="en-US" altLang="zh-TW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’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 view so far. If there is any change or adjustment, our company may not be able to update the announcement on time to the public. 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4527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>
            <a:spLocks noEditPoints="1"/>
          </p:cNvSpPr>
          <p:nvPr/>
        </p:nvSpPr>
        <p:spPr bwMode="auto">
          <a:xfrm>
            <a:off x="3284081" y="174269"/>
            <a:ext cx="6583211" cy="6622124"/>
          </a:xfrm>
          <a:custGeom>
            <a:avLst/>
            <a:gdLst>
              <a:gd name="T0" fmla="*/ 191 w 1052"/>
              <a:gd name="T1" fmla="*/ 580 h 1057"/>
              <a:gd name="T2" fmla="*/ 208 w 1052"/>
              <a:gd name="T3" fmla="*/ 646 h 1057"/>
              <a:gd name="T4" fmla="*/ 228 w 1052"/>
              <a:gd name="T5" fmla="*/ 690 h 1057"/>
              <a:gd name="T6" fmla="*/ 274 w 1052"/>
              <a:gd name="T7" fmla="*/ 757 h 1057"/>
              <a:gd name="T8" fmla="*/ 323 w 1052"/>
              <a:gd name="T9" fmla="*/ 800 h 1057"/>
              <a:gd name="T10" fmla="*/ 393 w 1052"/>
              <a:gd name="T11" fmla="*/ 841 h 1057"/>
              <a:gd name="T12" fmla="*/ 440 w 1052"/>
              <a:gd name="T13" fmla="*/ 857 h 1057"/>
              <a:gd name="T14" fmla="*/ 508 w 1052"/>
              <a:gd name="T15" fmla="*/ 867 h 1057"/>
              <a:gd name="T16" fmla="*/ 576 w 1052"/>
              <a:gd name="T17" fmla="*/ 864 h 1057"/>
              <a:gd name="T18" fmla="*/ 641 w 1052"/>
              <a:gd name="T19" fmla="*/ 847 h 1057"/>
              <a:gd name="T20" fmla="*/ 686 w 1052"/>
              <a:gd name="T21" fmla="*/ 827 h 1057"/>
              <a:gd name="T22" fmla="*/ 753 w 1052"/>
              <a:gd name="T23" fmla="*/ 780 h 1057"/>
              <a:gd name="T24" fmla="*/ 796 w 1052"/>
              <a:gd name="T25" fmla="*/ 732 h 1057"/>
              <a:gd name="T26" fmla="*/ 836 w 1052"/>
              <a:gd name="T27" fmla="*/ 661 h 1057"/>
              <a:gd name="T28" fmla="*/ 852 w 1052"/>
              <a:gd name="T29" fmla="*/ 613 h 1057"/>
              <a:gd name="T30" fmla="*/ 862 w 1052"/>
              <a:gd name="T31" fmla="*/ 545 h 1057"/>
              <a:gd name="T32" fmla="*/ 859 w 1052"/>
              <a:gd name="T33" fmla="*/ 477 h 1057"/>
              <a:gd name="T34" fmla="*/ 842 w 1052"/>
              <a:gd name="T35" fmla="*/ 412 h 1057"/>
              <a:gd name="T36" fmla="*/ 822 w 1052"/>
              <a:gd name="T37" fmla="*/ 366 h 1057"/>
              <a:gd name="T38" fmla="*/ 776 w 1052"/>
              <a:gd name="T39" fmla="*/ 300 h 1057"/>
              <a:gd name="T40" fmla="*/ 727 w 1052"/>
              <a:gd name="T41" fmla="*/ 256 h 1057"/>
              <a:gd name="T42" fmla="*/ 657 w 1052"/>
              <a:gd name="T43" fmla="*/ 216 h 1057"/>
              <a:gd name="T44" fmla="*/ 610 w 1052"/>
              <a:gd name="T45" fmla="*/ 199 h 1057"/>
              <a:gd name="T46" fmla="*/ 542 w 1052"/>
              <a:gd name="T47" fmla="*/ 189 h 1057"/>
              <a:gd name="T48" fmla="*/ 474 w 1052"/>
              <a:gd name="T49" fmla="*/ 192 h 1057"/>
              <a:gd name="T50" fmla="*/ 409 w 1052"/>
              <a:gd name="T51" fmla="*/ 209 h 1057"/>
              <a:gd name="T52" fmla="*/ 364 w 1052"/>
              <a:gd name="T53" fmla="*/ 230 h 1057"/>
              <a:gd name="T54" fmla="*/ 298 w 1052"/>
              <a:gd name="T55" fmla="*/ 276 h 1057"/>
              <a:gd name="T56" fmla="*/ 254 w 1052"/>
              <a:gd name="T57" fmla="*/ 325 h 1057"/>
              <a:gd name="T58" fmla="*/ 214 w 1052"/>
              <a:gd name="T59" fmla="*/ 396 h 1057"/>
              <a:gd name="T60" fmla="*/ 198 w 1052"/>
              <a:gd name="T61" fmla="*/ 443 h 1057"/>
              <a:gd name="T62" fmla="*/ 188 w 1052"/>
              <a:gd name="T63" fmla="*/ 511 h 1057"/>
              <a:gd name="T64" fmla="*/ 780 w 1052"/>
              <a:gd name="T65" fmla="*/ 923 h 1057"/>
              <a:gd name="T66" fmla="*/ 670 w 1052"/>
              <a:gd name="T67" fmla="*/ 975 h 1057"/>
              <a:gd name="T68" fmla="*/ 550 w 1052"/>
              <a:gd name="T69" fmla="*/ 998 h 1057"/>
              <a:gd name="T70" fmla="*/ 425 w 1052"/>
              <a:gd name="T71" fmla="*/ 1051 h 1057"/>
              <a:gd name="T72" fmla="*/ 300 w 1052"/>
              <a:gd name="T73" fmla="*/ 1011 h 1057"/>
              <a:gd name="T74" fmla="*/ 240 w 1052"/>
              <a:gd name="T75" fmla="*/ 902 h 1057"/>
              <a:gd name="T76" fmla="*/ 162 w 1052"/>
              <a:gd name="T77" fmla="*/ 825 h 1057"/>
              <a:gd name="T78" fmla="*/ 45 w 1052"/>
              <a:gd name="T79" fmla="*/ 755 h 1057"/>
              <a:gd name="T80" fmla="*/ 5 w 1052"/>
              <a:gd name="T81" fmla="*/ 628 h 1057"/>
              <a:gd name="T82" fmla="*/ 0 w 1052"/>
              <a:gd name="T83" fmla="*/ 461 h 1057"/>
              <a:gd name="T84" fmla="*/ 84 w 1052"/>
              <a:gd name="T85" fmla="*/ 371 h 1057"/>
              <a:gd name="T86" fmla="*/ 132 w 1052"/>
              <a:gd name="T87" fmla="*/ 272 h 1057"/>
              <a:gd name="T88" fmla="*/ 151 w 1052"/>
              <a:gd name="T89" fmla="*/ 152 h 1057"/>
              <a:gd name="T90" fmla="*/ 269 w 1052"/>
              <a:gd name="T91" fmla="*/ 62 h 1057"/>
              <a:gd name="T92" fmla="*/ 392 w 1052"/>
              <a:gd name="T93" fmla="*/ 77 h 1057"/>
              <a:gd name="T94" fmla="*/ 525 w 1052"/>
              <a:gd name="T95" fmla="*/ 58 h 1057"/>
              <a:gd name="T96" fmla="*/ 646 w 1052"/>
              <a:gd name="T97" fmla="*/ 74 h 1057"/>
              <a:gd name="T98" fmla="*/ 766 w 1052"/>
              <a:gd name="T99" fmla="*/ 54 h 1057"/>
              <a:gd name="T100" fmla="*/ 820 w 1052"/>
              <a:gd name="T101" fmla="*/ 163 h 1057"/>
              <a:gd name="T102" fmla="*/ 904 w 1052"/>
              <a:gd name="T103" fmla="*/ 252 h 1057"/>
              <a:gd name="T104" fmla="*/ 962 w 1052"/>
              <a:gd name="T105" fmla="*/ 359 h 1057"/>
              <a:gd name="T106" fmla="*/ 1052 w 1052"/>
              <a:gd name="T107" fmla="*/ 461 h 1057"/>
              <a:gd name="T108" fmla="*/ 1049 w 1052"/>
              <a:gd name="T109" fmla="*/ 611 h 1057"/>
              <a:gd name="T110" fmla="*/ 962 w 1052"/>
              <a:gd name="T111" fmla="*/ 697 h 1057"/>
              <a:gd name="T112" fmla="*/ 904 w 1052"/>
              <a:gd name="T113" fmla="*/ 804 h 1057"/>
              <a:gd name="T114" fmla="*/ 887 w 1052"/>
              <a:gd name="T115" fmla="*/ 917 h 1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52" h="1057">
                <a:moveTo>
                  <a:pt x="187" y="528"/>
                </a:moveTo>
                <a:lnTo>
                  <a:pt x="188" y="545"/>
                </a:lnTo>
                <a:lnTo>
                  <a:pt x="189" y="563"/>
                </a:lnTo>
                <a:lnTo>
                  <a:pt x="190" y="572"/>
                </a:lnTo>
                <a:lnTo>
                  <a:pt x="191" y="580"/>
                </a:lnTo>
                <a:lnTo>
                  <a:pt x="194" y="597"/>
                </a:lnTo>
                <a:lnTo>
                  <a:pt x="196" y="605"/>
                </a:lnTo>
                <a:lnTo>
                  <a:pt x="198" y="613"/>
                </a:lnTo>
                <a:lnTo>
                  <a:pt x="202" y="629"/>
                </a:lnTo>
                <a:lnTo>
                  <a:pt x="208" y="646"/>
                </a:lnTo>
                <a:lnTo>
                  <a:pt x="214" y="661"/>
                </a:lnTo>
                <a:lnTo>
                  <a:pt x="217" y="668"/>
                </a:lnTo>
                <a:lnTo>
                  <a:pt x="220" y="676"/>
                </a:lnTo>
                <a:lnTo>
                  <a:pt x="224" y="683"/>
                </a:lnTo>
                <a:lnTo>
                  <a:pt x="228" y="690"/>
                </a:lnTo>
                <a:lnTo>
                  <a:pt x="236" y="704"/>
                </a:lnTo>
                <a:lnTo>
                  <a:pt x="245" y="718"/>
                </a:lnTo>
                <a:lnTo>
                  <a:pt x="254" y="732"/>
                </a:lnTo>
                <a:lnTo>
                  <a:pt x="264" y="745"/>
                </a:lnTo>
                <a:lnTo>
                  <a:pt x="274" y="757"/>
                </a:lnTo>
                <a:lnTo>
                  <a:pt x="286" y="768"/>
                </a:lnTo>
                <a:lnTo>
                  <a:pt x="298" y="780"/>
                </a:lnTo>
                <a:lnTo>
                  <a:pt x="304" y="785"/>
                </a:lnTo>
                <a:lnTo>
                  <a:pt x="310" y="790"/>
                </a:lnTo>
                <a:lnTo>
                  <a:pt x="323" y="800"/>
                </a:lnTo>
                <a:lnTo>
                  <a:pt x="336" y="809"/>
                </a:lnTo>
                <a:lnTo>
                  <a:pt x="350" y="819"/>
                </a:lnTo>
                <a:lnTo>
                  <a:pt x="364" y="827"/>
                </a:lnTo>
                <a:lnTo>
                  <a:pt x="378" y="835"/>
                </a:lnTo>
                <a:lnTo>
                  <a:pt x="393" y="841"/>
                </a:lnTo>
                <a:lnTo>
                  <a:pt x="401" y="845"/>
                </a:lnTo>
                <a:lnTo>
                  <a:pt x="409" y="847"/>
                </a:lnTo>
                <a:lnTo>
                  <a:pt x="424" y="853"/>
                </a:lnTo>
                <a:lnTo>
                  <a:pt x="432" y="855"/>
                </a:lnTo>
                <a:lnTo>
                  <a:pt x="440" y="857"/>
                </a:lnTo>
                <a:lnTo>
                  <a:pt x="449" y="859"/>
                </a:lnTo>
                <a:lnTo>
                  <a:pt x="457" y="861"/>
                </a:lnTo>
                <a:lnTo>
                  <a:pt x="474" y="864"/>
                </a:lnTo>
                <a:lnTo>
                  <a:pt x="491" y="866"/>
                </a:lnTo>
                <a:lnTo>
                  <a:pt x="508" y="867"/>
                </a:lnTo>
                <a:lnTo>
                  <a:pt x="525" y="868"/>
                </a:lnTo>
                <a:lnTo>
                  <a:pt x="542" y="867"/>
                </a:lnTo>
                <a:lnTo>
                  <a:pt x="559" y="866"/>
                </a:lnTo>
                <a:lnTo>
                  <a:pt x="568" y="865"/>
                </a:lnTo>
                <a:lnTo>
                  <a:pt x="576" y="864"/>
                </a:lnTo>
                <a:lnTo>
                  <a:pt x="593" y="861"/>
                </a:lnTo>
                <a:lnTo>
                  <a:pt x="602" y="859"/>
                </a:lnTo>
                <a:lnTo>
                  <a:pt x="610" y="857"/>
                </a:lnTo>
                <a:lnTo>
                  <a:pt x="626" y="853"/>
                </a:lnTo>
                <a:lnTo>
                  <a:pt x="641" y="847"/>
                </a:lnTo>
                <a:lnTo>
                  <a:pt x="657" y="841"/>
                </a:lnTo>
                <a:lnTo>
                  <a:pt x="664" y="838"/>
                </a:lnTo>
                <a:lnTo>
                  <a:pt x="672" y="835"/>
                </a:lnTo>
                <a:lnTo>
                  <a:pt x="679" y="831"/>
                </a:lnTo>
                <a:lnTo>
                  <a:pt x="686" y="827"/>
                </a:lnTo>
                <a:lnTo>
                  <a:pt x="700" y="819"/>
                </a:lnTo>
                <a:lnTo>
                  <a:pt x="714" y="809"/>
                </a:lnTo>
                <a:lnTo>
                  <a:pt x="727" y="800"/>
                </a:lnTo>
                <a:lnTo>
                  <a:pt x="740" y="790"/>
                </a:lnTo>
                <a:lnTo>
                  <a:pt x="753" y="780"/>
                </a:lnTo>
                <a:lnTo>
                  <a:pt x="764" y="768"/>
                </a:lnTo>
                <a:lnTo>
                  <a:pt x="776" y="757"/>
                </a:lnTo>
                <a:lnTo>
                  <a:pt x="781" y="751"/>
                </a:lnTo>
                <a:lnTo>
                  <a:pt x="786" y="745"/>
                </a:lnTo>
                <a:lnTo>
                  <a:pt x="796" y="732"/>
                </a:lnTo>
                <a:lnTo>
                  <a:pt x="805" y="718"/>
                </a:lnTo>
                <a:lnTo>
                  <a:pt x="814" y="704"/>
                </a:lnTo>
                <a:lnTo>
                  <a:pt x="822" y="690"/>
                </a:lnTo>
                <a:lnTo>
                  <a:pt x="830" y="676"/>
                </a:lnTo>
                <a:lnTo>
                  <a:pt x="836" y="661"/>
                </a:lnTo>
                <a:lnTo>
                  <a:pt x="840" y="653"/>
                </a:lnTo>
                <a:lnTo>
                  <a:pt x="842" y="646"/>
                </a:lnTo>
                <a:lnTo>
                  <a:pt x="848" y="629"/>
                </a:lnTo>
                <a:lnTo>
                  <a:pt x="850" y="621"/>
                </a:lnTo>
                <a:lnTo>
                  <a:pt x="852" y="613"/>
                </a:lnTo>
                <a:lnTo>
                  <a:pt x="854" y="605"/>
                </a:lnTo>
                <a:lnTo>
                  <a:pt x="856" y="597"/>
                </a:lnTo>
                <a:lnTo>
                  <a:pt x="859" y="580"/>
                </a:lnTo>
                <a:lnTo>
                  <a:pt x="861" y="563"/>
                </a:lnTo>
                <a:lnTo>
                  <a:pt x="862" y="545"/>
                </a:lnTo>
                <a:lnTo>
                  <a:pt x="863" y="528"/>
                </a:lnTo>
                <a:lnTo>
                  <a:pt x="862" y="511"/>
                </a:lnTo>
                <a:lnTo>
                  <a:pt x="861" y="494"/>
                </a:lnTo>
                <a:lnTo>
                  <a:pt x="860" y="485"/>
                </a:lnTo>
                <a:lnTo>
                  <a:pt x="859" y="477"/>
                </a:lnTo>
                <a:lnTo>
                  <a:pt x="856" y="459"/>
                </a:lnTo>
                <a:lnTo>
                  <a:pt x="854" y="451"/>
                </a:lnTo>
                <a:lnTo>
                  <a:pt x="852" y="443"/>
                </a:lnTo>
                <a:lnTo>
                  <a:pt x="848" y="427"/>
                </a:lnTo>
                <a:lnTo>
                  <a:pt x="842" y="412"/>
                </a:lnTo>
                <a:lnTo>
                  <a:pt x="836" y="396"/>
                </a:lnTo>
                <a:lnTo>
                  <a:pt x="833" y="389"/>
                </a:lnTo>
                <a:lnTo>
                  <a:pt x="830" y="380"/>
                </a:lnTo>
                <a:lnTo>
                  <a:pt x="826" y="373"/>
                </a:lnTo>
                <a:lnTo>
                  <a:pt x="822" y="366"/>
                </a:lnTo>
                <a:lnTo>
                  <a:pt x="814" y="352"/>
                </a:lnTo>
                <a:lnTo>
                  <a:pt x="805" y="338"/>
                </a:lnTo>
                <a:lnTo>
                  <a:pt x="796" y="325"/>
                </a:lnTo>
                <a:lnTo>
                  <a:pt x="786" y="312"/>
                </a:lnTo>
                <a:lnTo>
                  <a:pt x="776" y="300"/>
                </a:lnTo>
                <a:lnTo>
                  <a:pt x="764" y="288"/>
                </a:lnTo>
                <a:lnTo>
                  <a:pt x="753" y="276"/>
                </a:lnTo>
                <a:lnTo>
                  <a:pt x="747" y="271"/>
                </a:lnTo>
                <a:lnTo>
                  <a:pt x="740" y="266"/>
                </a:lnTo>
                <a:lnTo>
                  <a:pt x="727" y="256"/>
                </a:lnTo>
                <a:lnTo>
                  <a:pt x="714" y="247"/>
                </a:lnTo>
                <a:lnTo>
                  <a:pt x="700" y="238"/>
                </a:lnTo>
                <a:lnTo>
                  <a:pt x="686" y="230"/>
                </a:lnTo>
                <a:lnTo>
                  <a:pt x="672" y="222"/>
                </a:lnTo>
                <a:lnTo>
                  <a:pt x="657" y="216"/>
                </a:lnTo>
                <a:lnTo>
                  <a:pt x="649" y="212"/>
                </a:lnTo>
                <a:lnTo>
                  <a:pt x="641" y="209"/>
                </a:lnTo>
                <a:lnTo>
                  <a:pt x="626" y="203"/>
                </a:lnTo>
                <a:lnTo>
                  <a:pt x="618" y="201"/>
                </a:lnTo>
                <a:lnTo>
                  <a:pt x="610" y="199"/>
                </a:lnTo>
                <a:lnTo>
                  <a:pt x="602" y="197"/>
                </a:lnTo>
                <a:lnTo>
                  <a:pt x="593" y="195"/>
                </a:lnTo>
                <a:lnTo>
                  <a:pt x="576" y="192"/>
                </a:lnTo>
                <a:lnTo>
                  <a:pt x="559" y="190"/>
                </a:lnTo>
                <a:lnTo>
                  <a:pt x="542" y="189"/>
                </a:lnTo>
                <a:lnTo>
                  <a:pt x="525" y="188"/>
                </a:lnTo>
                <a:lnTo>
                  <a:pt x="508" y="189"/>
                </a:lnTo>
                <a:lnTo>
                  <a:pt x="491" y="190"/>
                </a:lnTo>
                <a:lnTo>
                  <a:pt x="482" y="191"/>
                </a:lnTo>
                <a:lnTo>
                  <a:pt x="474" y="192"/>
                </a:lnTo>
                <a:lnTo>
                  <a:pt x="457" y="195"/>
                </a:lnTo>
                <a:lnTo>
                  <a:pt x="449" y="197"/>
                </a:lnTo>
                <a:lnTo>
                  <a:pt x="440" y="199"/>
                </a:lnTo>
                <a:lnTo>
                  <a:pt x="424" y="203"/>
                </a:lnTo>
                <a:lnTo>
                  <a:pt x="409" y="209"/>
                </a:lnTo>
                <a:lnTo>
                  <a:pt x="393" y="216"/>
                </a:lnTo>
                <a:lnTo>
                  <a:pt x="386" y="219"/>
                </a:lnTo>
                <a:lnTo>
                  <a:pt x="378" y="222"/>
                </a:lnTo>
                <a:lnTo>
                  <a:pt x="371" y="226"/>
                </a:lnTo>
                <a:lnTo>
                  <a:pt x="364" y="230"/>
                </a:lnTo>
                <a:lnTo>
                  <a:pt x="350" y="238"/>
                </a:lnTo>
                <a:lnTo>
                  <a:pt x="336" y="247"/>
                </a:lnTo>
                <a:lnTo>
                  <a:pt x="323" y="256"/>
                </a:lnTo>
                <a:lnTo>
                  <a:pt x="310" y="266"/>
                </a:lnTo>
                <a:lnTo>
                  <a:pt x="298" y="276"/>
                </a:lnTo>
                <a:lnTo>
                  <a:pt x="286" y="288"/>
                </a:lnTo>
                <a:lnTo>
                  <a:pt x="274" y="300"/>
                </a:lnTo>
                <a:lnTo>
                  <a:pt x="269" y="306"/>
                </a:lnTo>
                <a:lnTo>
                  <a:pt x="264" y="312"/>
                </a:lnTo>
                <a:lnTo>
                  <a:pt x="254" y="325"/>
                </a:lnTo>
                <a:lnTo>
                  <a:pt x="245" y="338"/>
                </a:lnTo>
                <a:lnTo>
                  <a:pt x="236" y="352"/>
                </a:lnTo>
                <a:lnTo>
                  <a:pt x="228" y="366"/>
                </a:lnTo>
                <a:lnTo>
                  <a:pt x="220" y="380"/>
                </a:lnTo>
                <a:lnTo>
                  <a:pt x="214" y="396"/>
                </a:lnTo>
                <a:lnTo>
                  <a:pt x="211" y="404"/>
                </a:lnTo>
                <a:lnTo>
                  <a:pt x="208" y="412"/>
                </a:lnTo>
                <a:lnTo>
                  <a:pt x="202" y="427"/>
                </a:lnTo>
                <a:lnTo>
                  <a:pt x="200" y="435"/>
                </a:lnTo>
                <a:lnTo>
                  <a:pt x="198" y="443"/>
                </a:lnTo>
                <a:lnTo>
                  <a:pt x="196" y="451"/>
                </a:lnTo>
                <a:lnTo>
                  <a:pt x="194" y="459"/>
                </a:lnTo>
                <a:lnTo>
                  <a:pt x="191" y="477"/>
                </a:lnTo>
                <a:lnTo>
                  <a:pt x="189" y="494"/>
                </a:lnTo>
                <a:lnTo>
                  <a:pt x="188" y="511"/>
                </a:lnTo>
                <a:lnTo>
                  <a:pt x="187" y="528"/>
                </a:lnTo>
                <a:close/>
                <a:moveTo>
                  <a:pt x="887" y="917"/>
                </a:moveTo>
                <a:lnTo>
                  <a:pt x="820" y="893"/>
                </a:lnTo>
                <a:lnTo>
                  <a:pt x="800" y="909"/>
                </a:lnTo>
                <a:lnTo>
                  <a:pt x="780" y="923"/>
                </a:lnTo>
                <a:lnTo>
                  <a:pt x="781" y="996"/>
                </a:lnTo>
                <a:lnTo>
                  <a:pt x="766" y="1003"/>
                </a:lnTo>
                <a:lnTo>
                  <a:pt x="751" y="1011"/>
                </a:lnTo>
                <a:lnTo>
                  <a:pt x="693" y="967"/>
                </a:lnTo>
                <a:lnTo>
                  <a:pt x="670" y="975"/>
                </a:lnTo>
                <a:lnTo>
                  <a:pt x="658" y="979"/>
                </a:lnTo>
                <a:lnTo>
                  <a:pt x="646" y="982"/>
                </a:lnTo>
                <a:lnTo>
                  <a:pt x="625" y="1051"/>
                </a:lnTo>
                <a:lnTo>
                  <a:pt x="591" y="1057"/>
                </a:lnTo>
                <a:lnTo>
                  <a:pt x="550" y="998"/>
                </a:lnTo>
                <a:lnTo>
                  <a:pt x="525" y="999"/>
                </a:lnTo>
                <a:lnTo>
                  <a:pt x="500" y="998"/>
                </a:lnTo>
                <a:lnTo>
                  <a:pt x="459" y="1057"/>
                </a:lnTo>
                <a:lnTo>
                  <a:pt x="442" y="1054"/>
                </a:lnTo>
                <a:lnTo>
                  <a:pt x="425" y="1051"/>
                </a:lnTo>
                <a:lnTo>
                  <a:pt x="404" y="982"/>
                </a:lnTo>
                <a:lnTo>
                  <a:pt x="380" y="975"/>
                </a:lnTo>
                <a:lnTo>
                  <a:pt x="369" y="971"/>
                </a:lnTo>
                <a:lnTo>
                  <a:pt x="357" y="967"/>
                </a:lnTo>
                <a:lnTo>
                  <a:pt x="300" y="1011"/>
                </a:lnTo>
                <a:lnTo>
                  <a:pt x="284" y="1003"/>
                </a:lnTo>
                <a:lnTo>
                  <a:pt x="269" y="996"/>
                </a:lnTo>
                <a:lnTo>
                  <a:pt x="270" y="923"/>
                </a:lnTo>
                <a:lnTo>
                  <a:pt x="250" y="909"/>
                </a:lnTo>
                <a:lnTo>
                  <a:pt x="240" y="902"/>
                </a:lnTo>
                <a:lnTo>
                  <a:pt x="230" y="893"/>
                </a:lnTo>
                <a:lnTo>
                  <a:pt x="163" y="917"/>
                </a:lnTo>
                <a:lnTo>
                  <a:pt x="151" y="905"/>
                </a:lnTo>
                <a:lnTo>
                  <a:pt x="138" y="892"/>
                </a:lnTo>
                <a:lnTo>
                  <a:pt x="162" y="825"/>
                </a:lnTo>
                <a:lnTo>
                  <a:pt x="147" y="804"/>
                </a:lnTo>
                <a:lnTo>
                  <a:pt x="132" y="784"/>
                </a:lnTo>
                <a:lnTo>
                  <a:pt x="61" y="785"/>
                </a:lnTo>
                <a:lnTo>
                  <a:pt x="53" y="770"/>
                </a:lnTo>
                <a:lnTo>
                  <a:pt x="45" y="755"/>
                </a:lnTo>
                <a:lnTo>
                  <a:pt x="88" y="697"/>
                </a:lnTo>
                <a:lnTo>
                  <a:pt x="80" y="674"/>
                </a:lnTo>
                <a:lnTo>
                  <a:pt x="76" y="662"/>
                </a:lnTo>
                <a:lnTo>
                  <a:pt x="73" y="650"/>
                </a:lnTo>
                <a:lnTo>
                  <a:pt x="5" y="628"/>
                </a:lnTo>
                <a:lnTo>
                  <a:pt x="0" y="595"/>
                </a:lnTo>
                <a:lnTo>
                  <a:pt x="58" y="553"/>
                </a:lnTo>
                <a:lnTo>
                  <a:pt x="57" y="528"/>
                </a:lnTo>
                <a:lnTo>
                  <a:pt x="58" y="503"/>
                </a:lnTo>
                <a:lnTo>
                  <a:pt x="0" y="461"/>
                </a:lnTo>
                <a:lnTo>
                  <a:pt x="2" y="445"/>
                </a:lnTo>
                <a:lnTo>
                  <a:pt x="5" y="428"/>
                </a:lnTo>
                <a:lnTo>
                  <a:pt x="73" y="407"/>
                </a:lnTo>
                <a:lnTo>
                  <a:pt x="80" y="382"/>
                </a:lnTo>
                <a:lnTo>
                  <a:pt x="84" y="371"/>
                </a:lnTo>
                <a:lnTo>
                  <a:pt x="88" y="359"/>
                </a:lnTo>
                <a:lnTo>
                  <a:pt x="45" y="302"/>
                </a:lnTo>
                <a:lnTo>
                  <a:pt x="53" y="286"/>
                </a:lnTo>
                <a:lnTo>
                  <a:pt x="61" y="271"/>
                </a:lnTo>
                <a:lnTo>
                  <a:pt x="132" y="272"/>
                </a:lnTo>
                <a:lnTo>
                  <a:pt x="147" y="252"/>
                </a:lnTo>
                <a:lnTo>
                  <a:pt x="154" y="242"/>
                </a:lnTo>
                <a:lnTo>
                  <a:pt x="162" y="232"/>
                </a:lnTo>
                <a:lnTo>
                  <a:pt x="138" y="164"/>
                </a:lnTo>
                <a:lnTo>
                  <a:pt x="151" y="152"/>
                </a:lnTo>
                <a:lnTo>
                  <a:pt x="163" y="140"/>
                </a:lnTo>
                <a:lnTo>
                  <a:pt x="230" y="163"/>
                </a:lnTo>
                <a:lnTo>
                  <a:pt x="250" y="148"/>
                </a:lnTo>
                <a:lnTo>
                  <a:pt x="270" y="134"/>
                </a:lnTo>
                <a:lnTo>
                  <a:pt x="269" y="62"/>
                </a:lnTo>
                <a:lnTo>
                  <a:pt x="284" y="54"/>
                </a:lnTo>
                <a:lnTo>
                  <a:pt x="300" y="46"/>
                </a:lnTo>
                <a:lnTo>
                  <a:pt x="357" y="89"/>
                </a:lnTo>
                <a:lnTo>
                  <a:pt x="380" y="81"/>
                </a:lnTo>
                <a:lnTo>
                  <a:pt x="392" y="77"/>
                </a:lnTo>
                <a:lnTo>
                  <a:pt x="404" y="74"/>
                </a:lnTo>
                <a:lnTo>
                  <a:pt x="425" y="5"/>
                </a:lnTo>
                <a:lnTo>
                  <a:pt x="459" y="0"/>
                </a:lnTo>
                <a:lnTo>
                  <a:pt x="500" y="59"/>
                </a:lnTo>
                <a:lnTo>
                  <a:pt x="525" y="58"/>
                </a:lnTo>
                <a:lnTo>
                  <a:pt x="550" y="59"/>
                </a:lnTo>
                <a:lnTo>
                  <a:pt x="591" y="0"/>
                </a:lnTo>
                <a:lnTo>
                  <a:pt x="608" y="2"/>
                </a:lnTo>
                <a:lnTo>
                  <a:pt x="625" y="5"/>
                </a:lnTo>
                <a:lnTo>
                  <a:pt x="646" y="74"/>
                </a:lnTo>
                <a:lnTo>
                  <a:pt x="670" y="81"/>
                </a:lnTo>
                <a:lnTo>
                  <a:pt x="682" y="85"/>
                </a:lnTo>
                <a:lnTo>
                  <a:pt x="693" y="89"/>
                </a:lnTo>
                <a:lnTo>
                  <a:pt x="751" y="46"/>
                </a:lnTo>
                <a:lnTo>
                  <a:pt x="766" y="54"/>
                </a:lnTo>
                <a:lnTo>
                  <a:pt x="781" y="62"/>
                </a:lnTo>
                <a:lnTo>
                  <a:pt x="780" y="134"/>
                </a:lnTo>
                <a:lnTo>
                  <a:pt x="800" y="148"/>
                </a:lnTo>
                <a:lnTo>
                  <a:pt x="810" y="155"/>
                </a:lnTo>
                <a:lnTo>
                  <a:pt x="820" y="163"/>
                </a:lnTo>
                <a:lnTo>
                  <a:pt x="887" y="140"/>
                </a:lnTo>
                <a:lnTo>
                  <a:pt x="900" y="152"/>
                </a:lnTo>
                <a:lnTo>
                  <a:pt x="912" y="164"/>
                </a:lnTo>
                <a:lnTo>
                  <a:pt x="888" y="232"/>
                </a:lnTo>
                <a:lnTo>
                  <a:pt x="904" y="252"/>
                </a:lnTo>
                <a:lnTo>
                  <a:pt x="918" y="272"/>
                </a:lnTo>
                <a:lnTo>
                  <a:pt x="990" y="271"/>
                </a:lnTo>
                <a:lnTo>
                  <a:pt x="997" y="286"/>
                </a:lnTo>
                <a:lnTo>
                  <a:pt x="1005" y="302"/>
                </a:lnTo>
                <a:lnTo>
                  <a:pt x="962" y="359"/>
                </a:lnTo>
                <a:lnTo>
                  <a:pt x="970" y="382"/>
                </a:lnTo>
                <a:lnTo>
                  <a:pt x="974" y="395"/>
                </a:lnTo>
                <a:lnTo>
                  <a:pt x="977" y="407"/>
                </a:lnTo>
                <a:lnTo>
                  <a:pt x="1045" y="428"/>
                </a:lnTo>
                <a:lnTo>
                  <a:pt x="1052" y="461"/>
                </a:lnTo>
                <a:lnTo>
                  <a:pt x="992" y="503"/>
                </a:lnTo>
                <a:lnTo>
                  <a:pt x="993" y="528"/>
                </a:lnTo>
                <a:lnTo>
                  <a:pt x="992" y="553"/>
                </a:lnTo>
                <a:lnTo>
                  <a:pt x="1052" y="595"/>
                </a:lnTo>
                <a:lnTo>
                  <a:pt x="1049" y="611"/>
                </a:lnTo>
                <a:lnTo>
                  <a:pt x="1045" y="628"/>
                </a:lnTo>
                <a:lnTo>
                  <a:pt x="977" y="650"/>
                </a:lnTo>
                <a:lnTo>
                  <a:pt x="970" y="674"/>
                </a:lnTo>
                <a:lnTo>
                  <a:pt x="966" y="686"/>
                </a:lnTo>
                <a:lnTo>
                  <a:pt x="962" y="697"/>
                </a:lnTo>
                <a:lnTo>
                  <a:pt x="1005" y="755"/>
                </a:lnTo>
                <a:lnTo>
                  <a:pt x="997" y="770"/>
                </a:lnTo>
                <a:lnTo>
                  <a:pt x="990" y="785"/>
                </a:lnTo>
                <a:lnTo>
                  <a:pt x="918" y="784"/>
                </a:lnTo>
                <a:lnTo>
                  <a:pt x="904" y="804"/>
                </a:lnTo>
                <a:lnTo>
                  <a:pt x="897" y="814"/>
                </a:lnTo>
                <a:lnTo>
                  <a:pt x="888" y="825"/>
                </a:lnTo>
                <a:lnTo>
                  <a:pt x="912" y="892"/>
                </a:lnTo>
                <a:lnTo>
                  <a:pt x="900" y="905"/>
                </a:lnTo>
                <a:lnTo>
                  <a:pt x="887" y="917"/>
                </a:lnTo>
                <a:close/>
              </a:path>
            </a:pathLst>
          </a:custGeom>
          <a:solidFill>
            <a:srgbClr val="A4D86A"/>
          </a:solidFill>
          <a:ln w="635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defTabSz="685800">
              <a:defRPr/>
            </a:pPr>
            <a:endParaRPr lang="zh-CN" altLang="en-US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aphicFrame>
        <p:nvGraphicFramePr>
          <p:cNvPr id="3" name="图表 6"/>
          <p:cNvGraphicFramePr/>
          <p:nvPr>
            <p:extLst>
              <p:ext uri="{D42A27DB-BD31-4B8C-83A1-F6EECF244321}">
                <p14:modId xmlns:p14="http://schemas.microsoft.com/office/powerpoint/2010/main" val="1183769502"/>
              </p:ext>
            </p:extLst>
          </p:nvPr>
        </p:nvGraphicFramePr>
        <p:xfrm>
          <a:off x="4305289" y="1326219"/>
          <a:ext cx="4594062" cy="467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甜甜圈 13"/>
          <p:cNvSpPr/>
          <p:nvPr/>
        </p:nvSpPr>
        <p:spPr>
          <a:xfrm>
            <a:off x="709009" y="2322126"/>
            <a:ext cx="374073" cy="374073"/>
          </a:xfrm>
          <a:prstGeom prst="donut">
            <a:avLst>
              <a:gd name="adj" fmla="val 312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1" y="1153924"/>
            <a:ext cx="1708613" cy="67195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338353" y="1662594"/>
            <a:ext cx="22829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0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lt"/>
              </a:rPr>
              <a:t>CONTENTS</a:t>
            </a:r>
            <a:endParaRPr lang="zh-CN" altLang="en-US" sz="30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lt"/>
            </a:endParaRPr>
          </a:p>
        </p:txBody>
      </p:sp>
      <p:sp>
        <p:nvSpPr>
          <p:cNvPr id="18" name="甜甜圈 17"/>
          <p:cNvSpPr/>
          <p:nvPr/>
        </p:nvSpPr>
        <p:spPr>
          <a:xfrm>
            <a:off x="709010" y="4088622"/>
            <a:ext cx="374073" cy="374073"/>
          </a:xfrm>
          <a:prstGeom prst="donut">
            <a:avLst>
              <a:gd name="adj" fmla="val 3125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83078" y="2278331"/>
            <a:ext cx="4338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3Q24 Operation Results</a:t>
            </a:r>
            <a:endParaRPr lang="zh-TW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83078" y="4044827"/>
            <a:ext cx="675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2.Q&amp;A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108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43667-A69A-6B84-167C-E6D1765C8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64008B4F-5D5A-C420-0080-640ECF1BB7C4}"/>
              </a:ext>
            </a:extLst>
          </p:cNvPr>
          <p:cNvSpPr>
            <a:spLocks noEditPoints="1"/>
          </p:cNvSpPr>
          <p:nvPr/>
        </p:nvSpPr>
        <p:spPr bwMode="auto">
          <a:xfrm>
            <a:off x="3284081" y="174269"/>
            <a:ext cx="6583211" cy="6622124"/>
          </a:xfrm>
          <a:custGeom>
            <a:avLst/>
            <a:gdLst>
              <a:gd name="T0" fmla="*/ 191 w 1052"/>
              <a:gd name="T1" fmla="*/ 580 h 1057"/>
              <a:gd name="T2" fmla="*/ 208 w 1052"/>
              <a:gd name="T3" fmla="*/ 646 h 1057"/>
              <a:gd name="T4" fmla="*/ 228 w 1052"/>
              <a:gd name="T5" fmla="*/ 690 h 1057"/>
              <a:gd name="T6" fmla="*/ 274 w 1052"/>
              <a:gd name="T7" fmla="*/ 757 h 1057"/>
              <a:gd name="T8" fmla="*/ 323 w 1052"/>
              <a:gd name="T9" fmla="*/ 800 h 1057"/>
              <a:gd name="T10" fmla="*/ 393 w 1052"/>
              <a:gd name="T11" fmla="*/ 841 h 1057"/>
              <a:gd name="T12" fmla="*/ 440 w 1052"/>
              <a:gd name="T13" fmla="*/ 857 h 1057"/>
              <a:gd name="T14" fmla="*/ 508 w 1052"/>
              <a:gd name="T15" fmla="*/ 867 h 1057"/>
              <a:gd name="T16" fmla="*/ 576 w 1052"/>
              <a:gd name="T17" fmla="*/ 864 h 1057"/>
              <a:gd name="T18" fmla="*/ 641 w 1052"/>
              <a:gd name="T19" fmla="*/ 847 h 1057"/>
              <a:gd name="T20" fmla="*/ 686 w 1052"/>
              <a:gd name="T21" fmla="*/ 827 h 1057"/>
              <a:gd name="T22" fmla="*/ 753 w 1052"/>
              <a:gd name="T23" fmla="*/ 780 h 1057"/>
              <a:gd name="T24" fmla="*/ 796 w 1052"/>
              <a:gd name="T25" fmla="*/ 732 h 1057"/>
              <a:gd name="T26" fmla="*/ 836 w 1052"/>
              <a:gd name="T27" fmla="*/ 661 h 1057"/>
              <a:gd name="T28" fmla="*/ 852 w 1052"/>
              <a:gd name="T29" fmla="*/ 613 h 1057"/>
              <a:gd name="T30" fmla="*/ 862 w 1052"/>
              <a:gd name="T31" fmla="*/ 545 h 1057"/>
              <a:gd name="T32" fmla="*/ 859 w 1052"/>
              <a:gd name="T33" fmla="*/ 477 h 1057"/>
              <a:gd name="T34" fmla="*/ 842 w 1052"/>
              <a:gd name="T35" fmla="*/ 412 h 1057"/>
              <a:gd name="T36" fmla="*/ 822 w 1052"/>
              <a:gd name="T37" fmla="*/ 366 h 1057"/>
              <a:gd name="T38" fmla="*/ 776 w 1052"/>
              <a:gd name="T39" fmla="*/ 300 h 1057"/>
              <a:gd name="T40" fmla="*/ 727 w 1052"/>
              <a:gd name="T41" fmla="*/ 256 h 1057"/>
              <a:gd name="T42" fmla="*/ 657 w 1052"/>
              <a:gd name="T43" fmla="*/ 216 h 1057"/>
              <a:gd name="T44" fmla="*/ 610 w 1052"/>
              <a:gd name="T45" fmla="*/ 199 h 1057"/>
              <a:gd name="T46" fmla="*/ 542 w 1052"/>
              <a:gd name="T47" fmla="*/ 189 h 1057"/>
              <a:gd name="T48" fmla="*/ 474 w 1052"/>
              <a:gd name="T49" fmla="*/ 192 h 1057"/>
              <a:gd name="T50" fmla="*/ 409 w 1052"/>
              <a:gd name="T51" fmla="*/ 209 h 1057"/>
              <a:gd name="T52" fmla="*/ 364 w 1052"/>
              <a:gd name="T53" fmla="*/ 230 h 1057"/>
              <a:gd name="T54" fmla="*/ 298 w 1052"/>
              <a:gd name="T55" fmla="*/ 276 h 1057"/>
              <a:gd name="T56" fmla="*/ 254 w 1052"/>
              <a:gd name="T57" fmla="*/ 325 h 1057"/>
              <a:gd name="T58" fmla="*/ 214 w 1052"/>
              <a:gd name="T59" fmla="*/ 396 h 1057"/>
              <a:gd name="T60" fmla="*/ 198 w 1052"/>
              <a:gd name="T61" fmla="*/ 443 h 1057"/>
              <a:gd name="T62" fmla="*/ 188 w 1052"/>
              <a:gd name="T63" fmla="*/ 511 h 1057"/>
              <a:gd name="T64" fmla="*/ 780 w 1052"/>
              <a:gd name="T65" fmla="*/ 923 h 1057"/>
              <a:gd name="T66" fmla="*/ 670 w 1052"/>
              <a:gd name="T67" fmla="*/ 975 h 1057"/>
              <a:gd name="T68" fmla="*/ 550 w 1052"/>
              <a:gd name="T69" fmla="*/ 998 h 1057"/>
              <a:gd name="T70" fmla="*/ 425 w 1052"/>
              <a:gd name="T71" fmla="*/ 1051 h 1057"/>
              <a:gd name="T72" fmla="*/ 300 w 1052"/>
              <a:gd name="T73" fmla="*/ 1011 h 1057"/>
              <a:gd name="T74" fmla="*/ 240 w 1052"/>
              <a:gd name="T75" fmla="*/ 902 h 1057"/>
              <a:gd name="T76" fmla="*/ 162 w 1052"/>
              <a:gd name="T77" fmla="*/ 825 h 1057"/>
              <a:gd name="T78" fmla="*/ 45 w 1052"/>
              <a:gd name="T79" fmla="*/ 755 h 1057"/>
              <a:gd name="T80" fmla="*/ 5 w 1052"/>
              <a:gd name="T81" fmla="*/ 628 h 1057"/>
              <a:gd name="T82" fmla="*/ 0 w 1052"/>
              <a:gd name="T83" fmla="*/ 461 h 1057"/>
              <a:gd name="T84" fmla="*/ 84 w 1052"/>
              <a:gd name="T85" fmla="*/ 371 h 1057"/>
              <a:gd name="T86" fmla="*/ 132 w 1052"/>
              <a:gd name="T87" fmla="*/ 272 h 1057"/>
              <a:gd name="T88" fmla="*/ 151 w 1052"/>
              <a:gd name="T89" fmla="*/ 152 h 1057"/>
              <a:gd name="T90" fmla="*/ 269 w 1052"/>
              <a:gd name="T91" fmla="*/ 62 h 1057"/>
              <a:gd name="T92" fmla="*/ 392 w 1052"/>
              <a:gd name="T93" fmla="*/ 77 h 1057"/>
              <a:gd name="T94" fmla="*/ 525 w 1052"/>
              <a:gd name="T95" fmla="*/ 58 h 1057"/>
              <a:gd name="T96" fmla="*/ 646 w 1052"/>
              <a:gd name="T97" fmla="*/ 74 h 1057"/>
              <a:gd name="T98" fmla="*/ 766 w 1052"/>
              <a:gd name="T99" fmla="*/ 54 h 1057"/>
              <a:gd name="T100" fmla="*/ 820 w 1052"/>
              <a:gd name="T101" fmla="*/ 163 h 1057"/>
              <a:gd name="T102" fmla="*/ 904 w 1052"/>
              <a:gd name="T103" fmla="*/ 252 h 1057"/>
              <a:gd name="T104" fmla="*/ 962 w 1052"/>
              <a:gd name="T105" fmla="*/ 359 h 1057"/>
              <a:gd name="T106" fmla="*/ 1052 w 1052"/>
              <a:gd name="T107" fmla="*/ 461 h 1057"/>
              <a:gd name="T108" fmla="*/ 1049 w 1052"/>
              <a:gd name="T109" fmla="*/ 611 h 1057"/>
              <a:gd name="T110" fmla="*/ 962 w 1052"/>
              <a:gd name="T111" fmla="*/ 697 h 1057"/>
              <a:gd name="T112" fmla="*/ 904 w 1052"/>
              <a:gd name="T113" fmla="*/ 804 h 1057"/>
              <a:gd name="T114" fmla="*/ 887 w 1052"/>
              <a:gd name="T115" fmla="*/ 917 h 1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52" h="1057">
                <a:moveTo>
                  <a:pt x="187" y="528"/>
                </a:moveTo>
                <a:lnTo>
                  <a:pt x="188" y="545"/>
                </a:lnTo>
                <a:lnTo>
                  <a:pt x="189" y="563"/>
                </a:lnTo>
                <a:lnTo>
                  <a:pt x="190" y="572"/>
                </a:lnTo>
                <a:lnTo>
                  <a:pt x="191" y="580"/>
                </a:lnTo>
                <a:lnTo>
                  <a:pt x="194" y="597"/>
                </a:lnTo>
                <a:lnTo>
                  <a:pt x="196" y="605"/>
                </a:lnTo>
                <a:lnTo>
                  <a:pt x="198" y="613"/>
                </a:lnTo>
                <a:lnTo>
                  <a:pt x="202" y="629"/>
                </a:lnTo>
                <a:lnTo>
                  <a:pt x="208" y="646"/>
                </a:lnTo>
                <a:lnTo>
                  <a:pt x="214" y="661"/>
                </a:lnTo>
                <a:lnTo>
                  <a:pt x="217" y="668"/>
                </a:lnTo>
                <a:lnTo>
                  <a:pt x="220" y="676"/>
                </a:lnTo>
                <a:lnTo>
                  <a:pt x="224" y="683"/>
                </a:lnTo>
                <a:lnTo>
                  <a:pt x="228" y="690"/>
                </a:lnTo>
                <a:lnTo>
                  <a:pt x="236" y="704"/>
                </a:lnTo>
                <a:lnTo>
                  <a:pt x="245" y="718"/>
                </a:lnTo>
                <a:lnTo>
                  <a:pt x="254" y="732"/>
                </a:lnTo>
                <a:lnTo>
                  <a:pt x="264" y="745"/>
                </a:lnTo>
                <a:lnTo>
                  <a:pt x="274" y="757"/>
                </a:lnTo>
                <a:lnTo>
                  <a:pt x="286" y="768"/>
                </a:lnTo>
                <a:lnTo>
                  <a:pt x="298" y="780"/>
                </a:lnTo>
                <a:lnTo>
                  <a:pt x="304" y="785"/>
                </a:lnTo>
                <a:lnTo>
                  <a:pt x="310" y="790"/>
                </a:lnTo>
                <a:lnTo>
                  <a:pt x="323" y="800"/>
                </a:lnTo>
                <a:lnTo>
                  <a:pt x="336" y="809"/>
                </a:lnTo>
                <a:lnTo>
                  <a:pt x="350" y="819"/>
                </a:lnTo>
                <a:lnTo>
                  <a:pt x="364" y="827"/>
                </a:lnTo>
                <a:lnTo>
                  <a:pt x="378" y="835"/>
                </a:lnTo>
                <a:lnTo>
                  <a:pt x="393" y="841"/>
                </a:lnTo>
                <a:lnTo>
                  <a:pt x="401" y="845"/>
                </a:lnTo>
                <a:lnTo>
                  <a:pt x="409" y="847"/>
                </a:lnTo>
                <a:lnTo>
                  <a:pt x="424" y="853"/>
                </a:lnTo>
                <a:lnTo>
                  <a:pt x="432" y="855"/>
                </a:lnTo>
                <a:lnTo>
                  <a:pt x="440" y="857"/>
                </a:lnTo>
                <a:lnTo>
                  <a:pt x="449" y="859"/>
                </a:lnTo>
                <a:lnTo>
                  <a:pt x="457" y="861"/>
                </a:lnTo>
                <a:lnTo>
                  <a:pt x="474" y="864"/>
                </a:lnTo>
                <a:lnTo>
                  <a:pt x="491" y="866"/>
                </a:lnTo>
                <a:lnTo>
                  <a:pt x="508" y="867"/>
                </a:lnTo>
                <a:lnTo>
                  <a:pt x="525" y="868"/>
                </a:lnTo>
                <a:lnTo>
                  <a:pt x="542" y="867"/>
                </a:lnTo>
                <a:lnTo>
                  <a:pt x="559" y="866"/>
                </a:lnTo>
                <a:lnTo>
                  <a:pt x="568" y="865"/>
                </a:lnTo>
                <a:lnTo>
                  <a:pt x="576" y="864"/>
                </a:lnTo>
                <a:lnTo>
                  <a:pt x="593" y="861"/>
                </a:lnTo>
                <a:lnTo>
                  <a:pt x="602" y="859"/>
                </a:lnTo>
                <a:lnTo>
                  <a:pt x="610" y="857"/>
                </a:lnTo>
                <a:lnTo>
                  <a:pt x="626" y="853"/>
                </a:lnTo>
                <a:lnTo>
                  <a:pt x="641" y="847"/>
                </a:lnTo>
                <a:lnTo>
                  <a:pt x="657" y="841"/>
                </a:lnTo>
                <a:lnTo>
                  <a:pt x="664" y="838"/>
                </a:lnTo>
                <a:lnTo>
                  <a:pt x="672" y="835"/>
                </a:lnTo>
                <a:lnTo>
                  <a:pt x="679" y="831"/>
                </a:lnTo>
                <a:lnTo>
                  <a:pt x="686" y="827"/>
                </a:lnTo>
                <a:lnTo>
                  <a:pt x="700" y="819"/>
                </a:lnTo>
                <a:lnTo>
                  <a:pt x="714" y="809"/>
                </a:lnTo>
                <a:lnTo>
                  <a:pt x="727" y="800"/>
                </a:lnTo>
                <a:lnTo>
                  <a:pt x="740" y="790"/>
                </a:lnTo>
                <a:lnTo>
                  <a:pt x="753" y="780"/>
                </a:lnTo>
                <a:lnTo>
                  <a:pt x="764" y="768"/>
                </a:lnTo>
                <a:lnTo>
                  <a:pt x="776" y="757"/>
                </a:lnTo>
                <a:lnTo>
                  <a:pt x="781" y="751"/>
                </a:lnTo>
                <a:lnTo>
                  <a:pt x="786" y="745"/>
                </a:lnTo>
                <a:lnTo>
                  <a:pt x="796" y="732"/>
                </a:lnTo>
                <a:lnTo>
                  <a:pt x="805" y="718"/>
                </a:lnTo>
                <a:lnTo>
                  <a:pt x="814" y="704"/>
                </a:lnTo>
                <a:lnTo>
                  <a:pt x="822" y="690"/>
                </a:lnTo>
                <a:lnTo>
                  <a:pt x="830" y="676"/>
                </a:lnTo>
                <a:lnTo>
                  <a:pt x="836" y="661"/>
                </a:lnTo>
                <a:lnTo>
                  <a:pt x="840" y="653"/>
                </a:lnTo>
                <a:lnTo>
                  <a:pt x="842" y="646"/>
                </a:lnTo>
                <a:lnTo>
                  <a:pt x="848" y="629"/>
                </a:lnTo>
                <a:lnTo>
                  <a:pt x="850" y="621"/>
                </a:lnTo>
                <a:lnTo>
                  <a:pt x="852" y="613"/>
                </a:lnTo>
                <a:lnTo>
                  <a:pt x="854" y="605"/>
                </a:lnTo>
                <a:lnTo>
                  <a:pt x="856" y="597"/>
                </a:lnTo>
                <a:lnTo>
                  <a:pt x="859" y="580"/>
                </a:lnTo>
                <a:lnTo>
                  <a:pt x="861" y="563"/>
                </a:lnTo>
                <a:lnTo>
                  <a:pt x="862" y="545"/>
                </a:lnTo>
                <a:lnTo>
                  <a:pt x="863" y="528"/>
                </a:lnTo>
                <a:lnTo>
                  <a:pt x="862" y="511"/>
                </a:lnTo>
                <a:lnTo>
                  <a:pt x="861" y="494"/>
                </a:lnTo>
                <a:lnTo>
                  <a:pt x="860" y="485"/>
                </a:lnTo>
                <a:lnTo>
                  <a:pt x="859" y="477"/>
                </a:lnTo>
                <a:lnTo>
                  <a:pt x="856" y="459"/>
                </a:lnTo>
                <a:lnTo>
                  <a:pt x="854" y="451"/>
                </a:lnTo>
                <a:lnTo>
                  <a:pt x="852" y="443"/>
                </a:lnTo>
                <a:lnTo>
                  <a:pt x="848" y="427"/>
                </a:lnTo>
                <a:lnTo>
                  <a:pt x="842" y="412"/>
                </a:lnTo>
                <a:lnTo>
                  <a:pt x="836" y="396"/>
                </a:lnTo>
                <a:lnTo>
                  <a:pt x="833" y="389"/>
                </a:lnTo>
                <a:lnTo>
                  <a:pt x="830" y="380"/>
                </a:lnTo>
                <a:lnTo>
                  <a:pt x="826" y="373"/>
                </a:lnTo>
                <a:lnTo>
                  <a:pt x="822" y="366"/>
                </a:lnTo>
                <a:lnTo>
                  <a:pt x="814" y="352"/>
                </a:lnTo>
                <a:lnTo>
                  <a:pt x="805" y="338"/>
                </a:lnTo>
                <a:lnTo>
                  <a:pt x="796" y="325"/>
                </a:lnTo>
                <a:lnTo>
                  <a:pt x="786" y="312"/>
                </a:lnTo>
                <a:lnTo>
                  <a:pt x="776" y="300"/>
                </a:lnTo>
                <a:lnTo>
                  <a:pt x="764" y="288"/>
                </a:lnTo>
                <a:lnTo>
                  <a:pt x="753" y="276"/>
                </a:lnTo>
                <a:lnTo>
                  <a:pt x="747" y="271"/>
                </a:lnTo>
                <a:lnTo>
                  <a:pt x="740" y="266"/>
                </a:lnTo>
                <a:lnTo>
                  <a:pt x="727" y="256"/>
                </a:lnTo>
                <a:lnTo>
                  <a:pt x="714" y="247"/>
                </a:lnTo>
                <a:lnTo>
                  <a:pt x="700" y="238"/>
                </a:lnTo>
                <a:lnTo>
                  <a:pt x="686" y="230"/>
                </a:lnTo>
                <a:lnTo>
                  <a:pt x="672" y="222"/>
                </a:lnTo>
                <a:lnTo>
                  <a:pt x="657" y="216"/>
                </a:lnTo>
                <a:lnTo>
                  <a:pt x="649" y="212"/>
                </a:lnTo>
                <a:lnTo>
                  <a:pt x="641" y="209"/>
                </a:lnTo>
                <a:lnTo>
                  <a:pt x="626" y="203"/>
                </a:lnTo>
                <a:lnTo>
                  <a:pt x="618" y="201"/>
                </a:lnTo>
                <a:lnTo>
                  <a:pt x="610" y="199"/>
                </a:lnTo>
                <a:lnTo>
                  <a:pt x="602" y="197"/>
                </a:lnTo>
                <a:lnTo>
                  <a:pt x="593" y="195"/>
                </a:lnTo>
                <a:lnTo>
                  <a:pt x="576" y="192"/>
                </a:lnTo>
                <a:lnTo>
                  <a:pt x="559" y="190"/>
                </a:lnTo>
                <a:lnTo>
                  <a:pt x="542" y="189"/>
                </a:lnTo>
                <a:lnTo>
                  <a:pt x="525" y="188"/>
                </a:lnTo>
                <a:lnTo>
                  <a:pt x="508" y="189"/>
                </a:lnTo>
                <a:lnTo>
                  <a:pt x="491" y="190"/>
                </a:lnTo>
                <a:lnTo>
                  <a:pt x="482" y="191"/>
                </a:lnTo>
                <a:lnTo>
                  <a:pt x="474" y="192"/>
                </a:lnTo>
                <a:lnTo>
                  <a:pt x="457" y="195"/>
                </a:lnTo>
                <a:lnTo>
                  <a:pt x="449" y="197"/>
                </a:lnTo>
                <a:lnTo>
                  <a:pt x="440" y="199"/>
                </a:lnTo>
                <a:lnTo>
                  <a:pt x="424" y="203"/>
                </a:lnTo>
                <a:lnTo>
                  <a:pt x="409" y="209"/>
                </a:lnTo>
                <a:lnTo>
                  <a:pt x="393" y="216"/>
                </a:lnTo>
                <a:lnTo>
                  <a:pt x="386" y="219"/>
                </a:lnTo>
                <a:lnTo>
                  <a:pt x="378" y="222"/>
                </a:lnTo>
                <a:lnTo>
                  <a:pt x="371" y="226"/>
                </a:lnTo>
                <a:lnTo>
                  <a:pt x="364" y="230"/>
                </a:lnTo>
                <a:lnTo>
                  <a:pt x="350" y="238"/>
                </a:lnTo>
                <a:lnTo>
                  <a:pt x="336" y="247"/>
                </a:lnTo>
                <a:lnTo>
                  <a:pt x="323" y="256"/>
                </a:lnTo>
                <a:lnTo>
                  <a:pt x="310" y="266"/>
                </a:lnTo>
                <a:lnTo>
                  <a:pt x="298" y="276"/>
                </a:lnTo>
                <a:lnTo>
                  <a:pt x="286" y="288"/>
                </a:lnTo>
                <a:lnTo>
                  <a:pt x="274" y="300"/>
                </a:lnTo>
                <a:lnTo>
                  <a:pt x="269" y="306"/>
                </a:lnTo>
                <a:lnTo>
                  <a:pt x="264" y="312"/>
                </a:lnTo>
                <a:lnTo>
                  <a:pt x="254" y="325"/>
                </a:lnTo>
                <a:lnTo>
                  <a:pt x="245" y="338"/>
                </a:lnTo>
                <a:lnTo>
                  <a:pt x="236" y="352"/>
                </a:lnTo>
                <a:lnTo>
                  <a:pt x="228" y="366"/>
                </a:lnTo>
                <a:lnTo>
                  <a:pt x="220" y="380"/>
                </a:lnTo>
                <a:lnTo>
                  <a:pt x="214" y="396"/>
                </a:lnTo>
                <a:lnTo>
                  <a:pt x="211" y="404"/>
                </a:lnTo>
                <a:lnTo>
                  <a:pt x="208" y="412"/>
                </a:lnTo>
                <a:lnTo>
                  <a:pt x="202" y="427"/>
                </a:lnTo>
                <a:lnTo>
                  <a:pt x="200" y="435"/>
                </a:lnTo>
                <a:lnTo>
                  <a:pt x="198" y="443"/>
                </a:lnTo>
                <a:lnTo>
                  <a:pt x="196" y="451"/>
                </a:lnTo>
                <a:lnTo>
                  <a:pt x="194" y="459"/>
                </a:lnTo>
                <a:lnTo>
                  <a:pt x="191" y="477"/>
                </a:lnTo>
                <a:lnTo>
                  <a:pt x="189" y="494"/>
                </a:lnTo>
                <a:lnTo>
                  <a:pt x="188" y="511"/>
                </a:lnTo>
                <a:lnTo>
                  <a:pt x="187" y="528"/>
                </a:lnTo>
                <a:close/>
                <a:moveTo>
                  <a:pt x="887" y="917"/>
                </a:moveTo>
                <a:lnTo>
                  <a:pt x="820" y="893"/>
                </a:lnTo>
                <a:lnTo>
                  <a:pt x="800" y="909"/>
                </a:lnTo>
                <a:lnTo>
                  <a:pt x="780" y="923"/>
                </a:lnTo>
                <a:lnTo>
                  <a:pt x="781" y="996"/>
                </a:lnTo>
                <a:lnTo>
                  <a:pt x="766" y="1003"/>
                </a:lnTo>
                <a:lnTo>
                  <a:pt x="751" y="1011"/>
                </a:lnTo>
                <a:lnTo>
                  <a:pt x="693" y="967"/>
                </a:lnTo>
                <a:lnTo>
                  <a:pt x="670" y="975"/>
                </a:lnTo>
                <a:lnTo>
                  <a:pt x="658" y="979"/>
                </a:lnTo>
                <a:lnTo>
                  <a:pt x="646" y="982"/>
                </a:lnTo>
                <a:lnTo>
                  <a:pt x="625" y="1051"/>
                </a:lnTo>
                <a:lnTo>
                  <a:pt x="591" y="1057"/>
                </a:lnTo>
                <a:lnTo>
                  <a:pt x="550" y="998"/>
                </a:lnTo>
                <a:lnTo>
                  <a:pt x="525" y="999"/>
                </a:lnTo>
                <a:lnTo>
                  <a:pt x="500" y="998"/>
                </a:lnTo>
                <a:lnTo>
                  <a:pt x="459" y="1057"/>
                </a:lnTo>
                <a:lnTo>
                  <a:pt x="442" y="1054"/>
                </a:lnTo>
                <a:lnTo>
                  <a:pt x="425" y="1051"/>
                </a:lnTo>
                <a:lnTo>
                  <a:pt x="404" y="982"/>
                </a:lnTo>
                <a:lnTo>
                  <a:pt x="380" y="975"/>
                </a:lnTo>
                <a:lnTo>
                  <a:pt x="369" y="971"/>
                </a:lnTo>
                <a:lnTo>
                  <a:pt x="357" y="967"/>
                </a:lnTo>
                <a:lnTo>
                  <a:pt x="300" y="1011"/>
                </a:lnTo>
                <a:lnTo>
                  <a:pt x="284" y="1003"/>
                </a:lnTo>
                <a:lnTo>
                  <a:pt x="269" y="996"/>
                </a:lnTo>
                <a:lnTo>
                  <a:pt x="270" y="923"/>
                </a:lnTo>
                <a:lnTo>
                  <a:pt x="250" y="909"/>
                </a:lnTo>
                <a:lnTo>
                  <a:pt x="240" y="902"/>
                </a:lnTo>
                <a:lnTo>
                  <a:pt x="230" y="893"/>
                </a:lnTo>
                <a:lnTo>
                  <a:pt x="163" y="917"/>
                </a:lnTo>
                <a:lnTo>
                  <a:pt x="151" y="905"/>
                </a:lnTo>
                <a:lnTo>
                  <a:pt x="138" y="892"/>
                </a:lnTo>
                <a:lnTo>
                  <a:pt x="162" y="825"/>
                </a:lnTo>
                <a:lnTo>
                  <a:pt x="147" y="804"/>
                </a:lnTo>
                <a:lnTo>
                  <a:pt x="132" y="784"/>
                </a:lnTo>
                <a:lnTo>
                  <a:pt x="61" y="785"/>
                </a:lnTo>
                <a:lnTo>
                  <a:pt x="53" y="770"/>
                </a:lnTo>
                <a:lnTo>
                  <a:pt x="45" y="755"/>
                </a:lnTo>
                <a:lnTo>
                  <a:pt x="88" y="697"/>
                </a:lnTo>
                <a:lnTo>
                  <a:pt x="80" y="674"/>
                </a:lnTo>
                <a:lnTo>
                  <a:pt x="76" y="662"/>
                </a:lnTo>
                <a:lnTo>
                  <a:pt x="73" y="650"/>
                </a:lnTo>
                <a:lnTo>
                  <a:pt x="5" y="628"/>
                </a:lnTo>
                <a:lnTo>
                  <a:pt x="0" y="595"/>
                </a:lnTo>
                <a:lnTo>
                  <a:pt x="58" y="553"/>
                </a:lnTo>
                <a:lnTo>
                  <a:pt x="57" y="528"/>
                </a:lnTo>
                <a:lnTo>
                  <a:pt x="58" y="503"/>
                </a:lnTo>
                <a:lnTo>
                  <a:pt x="0" y="461"/>
                </a:lnTo>
                <a:lnTo>
                  <a:pt x="2" y="445"/>
                </a:lnTo>
                <a:lnTo>
                  <a:pt x="5" y="428"/>
                </a:lnTo>
                <a:lnTo>
                  <a:pt x="73" y="407"/>
                </a:lnTo>
                <a:lnTo>
                  <a:pt x="80" y="382"/>
                </a:lnTo>
                <a:lnTo>
                  <a:pt x="84" y="371"/>
                </a:lnTo>
                <a:lnTo>
                  <a:pt x="88" y="359"/>
                </a:lnTo>
                <a:lnTo>
                  <a:pt x="45" y="302"/>
                </a:lnTo>
                <a:lnTo>
                  <a:pt x="53" y="286"/>
                </a:lnTo>
                <a:lnTo>
                  <a:pt x="61" y="271"/>
                </a:lnTo>
                <a:lnTo>
                  <a:pt x="132" y="272"/>
                </a:lnTo>
                <a:lnTo>
                  <a:pt x="147" y="252"/>
                </a:lnTo>
                <a:lnTo>
                  <a:pt x="154" y="242"/>
                </a:lnTo>
                <a:lnTo>
                  <a:pt x="162" y="232"/>
                </a:lnTo>
                <a:lnTo>
                  <a:pt x="138" y="164"/>
                </a:lnTo>
                <a:lnTo>
                  <a:pt x="151" y="152"/>
                </a:lnTo>
                <a:lnTo>
                  <a:pt x="163" y="140"/>
                </a:lnTo>
                <a:lnTo>
                  <a:pt x="230" y="163"/>
                </a:lnTo>
                <a:lnTo>
                  <a:pt x="250" y="148"/>
                </a:lnTo>
                <a:lnTo>
                  <a:pt x="270" y="134"/>
                </a:lnTo>
                <a:lnTo>
                  <a:pt x="269" y="62"/>
                </a:lnTo>
                <a:lnTo>
                  <a:pt x="284" y="54"/>
                </a:lnTo>
                <a:lnTo>
                  <a:pt x="300" y="46"/>
                </a:lnTo>
                <a:lnTo>
                  <a:pt x="357" y="89"/>
                </a:lnTo>
                <a:lnTo>
                  <a:pt x="380" y="81"/>
                </a:lnTo>
                <a:lnTo>
                  <a:pt x="392" y="77"/>
                </a:lnTo>
                <a:lnTo>
                  <a:pt x="404" y="74"/>
                </a:lnTo>
                <a:lnTo>
                  <a:pt x="425" y="5"/>
                </a:lnTo>
                <a:lnTo>
                  <a:pt x="459" y="0"/>
                </a:lnTo>
                <a:lnTo>
                  <a:pt x="500" y="59"/>
                </a:lnTo>
                <a:lnTo>
                  <a:pt x="525" y="58"/>
                </a:lnTo>
                <a:lnTo>
                  <a:pt x="550" y="59"/>
                </a:lnTo>
                <a:lnTo>
                  <a:pt x="591" y="0"/>
                </a:lnTo>
                <a:lnTo>
                  <a:pt x="608" y="2"/>
                </a:lnTo>
                <a:lnTo>
                  <a:pt x="625" y="5"/>
                </a:lnTo>
                <a:lnTo>
                  <a:pt x="646" y="74"/>
                </a:lnTo>
                <a:lnTo>
                  <a:pt x="670" y="81"/>
                </a:lnTo>
                <a:lnTo>
                  <a:pt x="682" y="85"/>
                </a:lnTo>
                <a:lnTo>
                  <a:pt x="693" y="89"/>
                </a:lnTo>
                <a:lnTo>
                  <a:pt x="751" y="46"/>
                </a:lnTo>
                <a:lnTo>
                  <a:pt x="766" y="54"/>
                </a:lnTo>
                <a:lnTo>
                  <a:pt x="781" y="62"/>
                </a:lnTo>
                <a:lnTo>
                  <a:pt x="780" y="134"/>
                </a:lnTo>
                <a:lnTo>
                  <a:pt x="800" y="148"/>
                </a:lnTo>
                <a:lnTo>
                  <a:pt x="810" y="155"/>
                </a:lnTo>
                <a:lnTo>
                  <a:pt x="820" y="163"/>
                </a:lnTo>
                <a:lnTo>
                  <a:pt x="887" y="140"/>
                </a:lnTo>
                <a:lnTo>
                  <a:pt x="900" y="152"/>
                </a:lnTo>
                <a:lnTo>
                  <a:pt x="912" y="164"/>
                </a:lnTo>
                <a:lnTo>
                  <a:pt x="888" y="232"/>
                </a:lnTo>
                <a:lnTo>
                  <a:pt x="904" y="252"/>
                </a:lnTo>
                <a:lnTo>
                  <a:pt x="918" y="272"/>
                </a:lnTo>
                <a:lnTo>
                  <a:pt x="990" y="271"/>
                </a:lnTo>
                <a:lnTo>
                  <a:pt x="997" y="286"/>
                </a:lnTo>
                <a:lnTo>
                  <a:pt x="1005" y="302"/>
                </a:lnTo>
                <a:lnTo>
                  <a:pt x="962" y="359"/>
                </a:lnTo>
                <a:lnTo>
                  <a:pt x="970" y="382"/>
                </a:lnTo>
                <a:lnTo>
                  <a:pt x="974" y="395"/>
                </a:lnTo>
                <a:lnTo>
                  <a:pt x="977" y="407"/>
                </a:lnTo>
                <a:lnTo>
                  <a:pt x="1045" y="428"/>
                </a:lnTo>
                <a:lnTo>
                  <a:pt x="1052" y="461"/>
                </a:lnTo>
                <a:lnTo>
                  <a:pt x="992" y="503"/>
                </a:lnTo>
                <a:lnTo>
                  <a:pt x="993" y="528"/>
                </a:lnTo>
                <a:lnTo>
                  <a:pt x="992" y="553"/>
                </a:lnTo>
                <a:lnTo>
                  <a:pt x="1052" y="595"/>
                </a:lnTo>
                <a:lnTo>
                  <a:pt x="1049" y="611"/>
                </a:lnTo>
                <a:lnTo>
                  <a:pt x="1045" y="628"/>
                </a:lnTo>
                <a:lnTo>
                  <a:pt x="977" y="650"/>
                </a:lnTo>
                <a:lnTo>
                  <a:pt x="970" y="674"/>
                </a:lnTo>
                <a:lnTo>
                  <a:pt x="966" y="686"/>
                </a:lnTo>
                <a:lnTo>
                  <a:pt x="962" y="697"/>
                </a:lnTo>
                <a:lnTo>
                  <a:pt x="1005" y="755"/>
                </a:lnTo>
                <a:lnTo>
                  <a:pt x="997" y="770"/>
                </a:lnTo>
                <a:lnTo>
                  <a:pt x="990" y="785"/>
                </a:lnTo>
                <a:lnTo>
                  <a:pt x="918" y="784"/>
                </a:lnTo>
                <a:lnTo>
                  <a:pt x="904" y="804"/>
                </a:lnTo>
                <a:lnTo>
                  <a:pt x="897" y="814"/>
                </a:lnTo>
                <a:lnTo>
                  <a:pt x="888" y="825"/>
                </a:lnTo>
                <a:lnTo>
                  <a:pt x="912" y="892"/>
                </a:lnTo>
                <a:lnTo>
                  <a:pt x="900" y="905"/>
                </a:lnTo>
                <a:lnTo>
                  <a:pt x="887" y="917"/>
                </a:lnTo>
                <a:close/>
              </a:path>
            </a:pathLst>
          </a:custGeom>
          <a:solidFill>
            <a:srgbClr val="A4D86A"/>
          </a:solidFill>
          <a:ln w="635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defTabSz="685800">
              <a:defRPr/>
            </a:pPr>
            <a:endParaRPr lang="zh-CN" altLang="en-US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aphicFrame>
        <p:nvGraphicFramePr>
          <p:cNvPr id="3" name="图表 6">
            <a:extLst>
              <a:ext uri="{FF2B5EF4-FFF2-40B4-BE49-F238E27FC236}">
                <a16:creationId xmlns:a16="http://schemas.microsoft.com/office/drawing/2014/main" id="{6C83B478-7A7A-7DEA-14D5-DABE4E050496}"/>
              </a:ext>
            </a:extLst>
          </p:cNvPr>
          <p:cNvGraphicFramePr/>
          <p:nvPr/>
        </p:nvGraphicFramePr>
        <p:xfrm>
          <a:off x="4305289" y="1326219"/>
          <a:ext cx="4594062" cy="467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甜甜圈 13">
            <a:extLst>
              <a:ext uri="{FF2B5EF4-FFF2-40B4-BE49-F238E27FC236}">
                <a16:creationId xmlns:a16="http://schemas.microsoft.com/office/drawing/2014/main" id="{B5844743-5DFC-5405-F528-0AF0504BC3AD}"/>
              </a:ext>
            </a:extLst>
          </p:cNvPr>
          <p:cNvSpPr/>
          <p:nvPr/>
        </p:nvSpPr>
        <p:spPr>
          <a:xfrm>
            <a:off x="709009" y="2322126"/>
            <a:ext cx="374073" cy="374073"/>
          </a:xfrm>
          <a:prstGeom prst="donut">
            <a:avLst>
              <a:gd name="adj" fmla="val 312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9066C4DD-D49A-3BDD-6AAB-3775AABE4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1" y="1153924"/>
            <a:ext cx="1708613" cy="67195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D0F50343-7A4F-E170-3859-7E6C77E404B0}"/>
              </a:ext>
            </a:extLst>
          </p:cNvPr>
          <p:cNvSpPr/>
          <p:nvPr/>
        </p:nvSpPr>
        <p:spPr>
          <a:xfrm>
            <a:off x="5338353" y="1662594"/>
            <a:ext cx="22829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0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lt"/>
              </a:rPr>
              <a:t>CONTENTS</a:t>
            </a:r>
            <a:endParaRPr lang="zh-CN" altLang="en-US" sz="30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lt"/>
            </a:endParaRPr>
          </a:p>
        </p:txBody>
      </p:sp>
      <p:sp>
        <p:nvSpPr>
          <p:cNvPr id="18" name="甜甜圈 17">
            <a:extLst>
              <a:ext uri="{FF2B5EF4-FFF2-40B4-BE49-F238E27FC236}">
                <a16:creationId xmlns:a16="http://schemas.microsoft.com/office/drawing/2014/main" id="{3155FDA7-6208-9348-B1F8-C9E75FE7EB49}"/>
              </a:ext>
            </a:extLst>
          </p:cNvPr>
          <p:cNvSpPr/>
          <p:nvPr/>
        </p:nvSpPr>
        <p:spPr>
          <a:xfrm>
            <a:off x="709010" y="4088622"/>
            <a:ext cx="374073" cy="374073"/>
          </a:xfrm>
          <a:prstGeom prst="donut">
            <a:avLst>
              <a:gd name="adj" fmla="val 3125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51D5F4D-AA8F-548A-8B85-231E2CACA57C}"/>
              </a:ext>
            </a:extLst>
          </p:cNvPr>
          <p:cNvSpPr/>
          <p:nvPr/>
        </p:nvSpPr>
        <p:spPr>
          <a:xfrm>
            <a:off x="1283078" y="2278331"/>
            <a:ext cx="4338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3Q24 Operation Results</a:t>
            </a:r>
            <a:endParaRPr lang="zh-TW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68F09A4-DE81-F1AC-3A1B-2494046C6E1A}"/>
              </a:ext>
            </a:extLst>
          </p:cNvPr>
          <p:cNvSpPr/>
          <p:nvPr/>
        </p:nvSpPr>
        <p:spPr>
          <a:xfrm>
            <a:off x="1283078" y="4044827"/>
            <a:ext cx="675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TW" sz="24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2.Q&amp;A</a:t>
            </a:r>
            <a:endParaRPr lang="zh-TW" altLang="en-US" sz="2400" b="1" dirty="0">
              <a:solidFill>
                <a:schemeClr val="bg2">
                  <a:lumMod val="9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818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3"/>
          </p:nvPr>
        </p:nvSpPr>
        <p:spPr>
          <a:xfrm>
            <a:off x="387991" y="416492"/>
            <a:ext cx="6424289" cy="393461"/>
          </a:xfrm>
        </p:spPr>
        <p:txBody>
          <a:bodyPr>
            <a:noAutofit/>
          </a:bodyPr>
          <a:lstStyle/>
          <a:p>
            <a:r>
              <a:rPr lang="en-GB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Statement of Comprehensive Income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2599267" y="1754717"/>
          <a:ext cx="4512734" cy="281940"/>
        </p:xfrm>
        <a:graphic>
          <a:graphicData uri="http://schemas.openxmlformats.org/drawingml/2006/table">
            <a:tbl>
              <a:tblPr/>
              <a:tblGrid>
                <a:gridCol w="4512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Freeform 3"/>
          <p:cNvSpPr>
            <a:spLocks noEditPoints="1"/>
          </p:cNvSpPr>
          <p:nvPr/>
        </p:nvSpPr>
        <p:spPr bwMode="auto">
          <a:xfrm>
            <a:off x="8291204" y="251180"/>
            <a:ext cx="531419" cy="529793"/>
          </a:xfrm>
          <a:custGeom>
            <a:avLst/>
            <a:gdLst>
              <a:gd name="T0" fmla="*/ 137 w 636"/>
              <a:gd name="T1" fmla="*/ 344 h 633"/>
              <a:gd name="T2" fmla="*/ 146 w 636"/>
              <a:gd name="T3" fmla="*/ 379 h 633"/>
              <a:gd name="T4" fmla="*/ 157 w 636"/>
              <a:gd name="T5" fmla="*/ 404 h 633"/>
              <a:gd name="T6" fmla="*/ 177 w 636"/>
              <a:gd name="T7" fmla="*/ 432 h 633"/>
              <a:gd name="T8" fmla="*/ 202 w 636"/>
              <a:gd name="T9" fmla="*/ 457 h 633"/>
              <a:gd name="T10" fmla="*/ 231 w 636"/>
              <a:gd name="T11" fmla="*/ 477 h 633"/>
              <a:gd name="T12" fmla="*/ 272 w 636"/>
              <a:gd name="T13" fmla="*/ 493 h 633"/>
              <a:gd name="T14" fmla="*/ 308 w 636"/>
              <a:gd name="T15" fmla="*/ 498 h 633"/>
              <a:gd name="T16" fmla="*/ 346 w 636"/>
              <a:gd name="T17" fmla="*/ 496 h 633"/>
              <a:gd name="T18" fmla="*/ 381 w 636"/>
              <a:gd name="T19" fmla="*/ 487 h 633"/>
              <a:gd name="T20" fmla="*/ 405 w 636"/>
              <a:gd name="T21" fmla="*/ 477 h 633"/>
              <a:gd name="T22" fmla="*/ 434 w 636"/>
              <a:gd name="T23" fmla="*/ 457 h 633"/>
              <a:gd name="T24" fmla="*/ 460 w 636"/>
              <a:gd name="T25" fmla="*/ 432 h 633"/>
              <a:gd name="T26" fmla="*/ 479 w 636"/>
              <a:gd name="T27" fmla="*/ 404 h 633"/>
              <a:gd name="T28" fmla="*/ 495 w 636"/>
              <a:gd name="T29" fmla="*/ 362 h 633"/>
              <a:gd name="T30" fmla="*/ 501 w 636"/>
              <a:gd name="T31" fmla="*/ 325 h 633"/>
              <a:gd name="T32" fmla="*/ 499 w 636"/>
              <a:gd name="T33" fmla="*/ 288 h 633"/>
              <a:gd name="T34" fmla="*/ 490 w 636"/>
              <a:gd name="T35" fmla="*/ 254 h 633"/>
              <a:gd name="T36" fmla="*/ 479 w 636"/>
              <a:gd name="T37" fmla="*/ 230 h 633"/>
              <a:gd name="T38" fmla="*/ 460 w 636"/>
              <a:gd name="T39" fmla="*/ 201 h 633"/>
              <a:gd name="T40" fmla="*/ 434 w 636"/>
              <a:gd name="T41" fmla="*/ 176 h 633"/>
              <a:gd name="T42" fmla="*/ 405 w 636"/>
              <a:gd name="T43" fmla="*/ 157 h 633"/>
              <a:gd name="T44" fmla="*/ 364 w 636"/>
              <a:gd name="T45" fmla="*/ 139 h 633"/>
              <a:gd name="T46" fmla="*/ 328 w 636"/>
              <a:gd name="T47" fmla="*/ 134 h 633"/>
              <a:gd name="T48" fmla="*/ 290 w 636"/>
              <a:gd name="T49" fmla="*/ 136 h 633"/>
              <a:gd name="T50" fmla="*/ 255 w 636"/>
              <a:gd name="T51" fmla="*/ 145 h 633"/>
              <a:gd name="T52" fmla="*/ 231 w 636"/>
              <a:gd name="T53" fmla="*/ 157 h 633"/>
              <a:gd name="T54" fmla="*/ 202 w 636"/>
              <a:gd name="T55" fmla="*/ 176 h 633"/>
              <a:gd name="T56" fmla="*/ 177 w 636"/>
              <a:gd name="T57" fmla="*/ 201 h 633"/>
              <a:gd name="T58" fmla="*/ 157 w 636"/>
              <a:gd name="T59" fmla="*/ 230 h 633"/>
              <a:gd name="T60" fmla="*/ 141 w 636"/>
              <a:gd name="T61" fmla="*/ 271 h 633"/>
              <a:gd name="T62" fmla="*/ 135 w 636"/>
              <a:gd name="T63" fmla="*/ 307 h 633"/>
              <a:gd name="T64" fmla="*/ 429 w 636"/>
              <a:gd name="T65" fmla="*/ 551 h 633"/>
              <a:gd name="T66" fmla="*/ 382 w 636"/>
              <a:gd name="T67" fmla="*/ 628 h 633"/>
              <a:gd name="T68" fmla="*/ 299 w 636"/>
              <a:gd name="T69" fmla="*/ 575 h 633"/>
              <a:gd name="T70" fmla="*/ 219 w 636"/>
              <a:gd name="T71" fmla="*/ 618 h 633"/>
              <a:gd name="T72" fmla="*/ 184 w 636"/>
              <a:gd name="T73" fmla="*/ 536 h 633"/>
              <a:gd name="T74" fmla="*/ 146 w 636"/>
              <a:gd name="T75" fmla="*/ 507 h 633"/>
              <a:gd name="T76" fmla="*/ 94 w 636"/>
              <a:gd name="T77" fmla="*/ 440 h 633"/>
              <a:gd name="T78" fmla="*/ 75 w 636"/>
              <a:gd name="T79" fmla="*/ 395 h 633"/>
              <a:gd name="T80" fmla="*/ 64 w 636"/>
              <a:gd name="T81" fmla="*/ 311 h 633"/>
              <a:gd name="T82" fmla="*/ 70 w 636"/>
              <a:gd name="T83" fmla="*/ 262 h 633"/>
              <a:gd name="T84" fmla="*/ 102 w 636"/>
              <a:gd name="T85" fmla="*/ 184 h 633"/>
              <a:gd name="T86" fmla="*/ 132 w 636"/>
              <a:gd name="T87" fmla="*/ 144 h 633"/>
              <a:gd name="T88" fmla="*/ 200 w 636"/>
              <a:gd name="T89" fmla="*/ 93 h 633"/>
              <a:gd name="T90" fmla="*/ 246 w 636"/>
              <a:gd name="T91" fmla="*/ 74 h 633"/>
              <a:gd name="T92" fmla="*/ 296 w 636"/>
              <a:gd name="T93" fmla="*/ 0 h 633"/>
              <a:gd name="T94" fmla="*/ 367 w 636"/>
              <a:gd name="T95" fmla="*/ 67 h 633"/>
              <a:gd name="T96" fmla="*/ 444 w 636"/>
              <a:gd name="T97" fmla="*/ 25 h 633"/>
              <a:gd name="T98" fmla="*/ 478 w 636"/>
              <a:gd name="T99" fmla="*/ 116 h 633"/>
              <a:gd name="T100" fmla="*/ 574 w 636"/>
              <a:gd name="T101" fmla="*/ 126 h 633"/>
              <a:gd name="T102" fmla="*/ 550 w 636"/>
              <a:gd name="T103" fmla="*/ 205 h 633"/>
              <a:gd name="T104" fmla="*/ 567 w 636"/>
              <a:gd name="T105" fmla="*/ 245 h 633"/>
              <a:gd name="T106" fmla="*/ 577 w 636"/>
              <a:gd name="T107" fmla="*/ 329 h 633"/>
              <a:gd name="T108" fmla="*/ 571 w 636"/>
              <a:gd name="T109" fmla="*/ 377 h 633"/>
              <a:gd name="T110" fmla="*/ 537 w 636"/>
              <a:gd name="T111" fmla="*/ 456 h 633"/>
              <a:gd name="T112" fmla="*/ 509 w 636"/>
              <a:gd name="T113" fmla="*/ 493 h 633"/>
              <a:gd name="T114" fmla="*/ 495 w 636"/>
              <a:gd name="T115" fmla="*/ 581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6" h="633">
                <a:moveTo>
                  <a:pt x="135" y="316"/>
                </a:moveTo>
                <a:lnTo>
                  <a:pt x="135" y="325"/>
                </a:lnTo>
                <a:lnTo>
                  <a:pt x="136" y="335"/>
                </a:lnTo>
                <a:lnTo>
                  <a:pt x="137" y="344"/>
                </a:lnTo>
                <a:lnTo>
                  <a:pt x="139" y="354"/>
                </a:lnTo>
                <a:lnTo>
                  <a:pt x="141" y="362"/>
                </a:lnTo>
                <a:lnTo>
                  <a:pt x="143" y="371"/>
                </a:lnTo>
                <a:lnTo>
                  <a:pt x="146" y="379"/>
                </a:lnTo>
                <a:lnTo>
                  <a:pt x="149" y="388"/>
                </a:lnTo>
                <a:lnTo>
                  <a:pt x="151" y="392"/>
                </a:lnTo>
                <a:lnTo>
                  <a:pt x="153" y="396"/>
                </a:lnTo>
                <a:lnTo>
                  <a:pt x="157" y="404"/>
                </a:lnTo>
                <a:lnTo>
                  <a:pt x="161" y="411"/>
                </a:lnTo>
                <a:lnTo>
                  <a:pt x="166" y="419"/>
                </a:lnTo>
                <a:lnTo>
                  <a:pt x="171" y="426"/>
                </a:lnTo>
                <a:lnTo>
                  <a:pt x="177" y="432"/>
                </a:lnTo>
                <a:lnTo>
                  <a:pt x="182" y="439"/>
                </a:lnTo>
                <a:lnTo>
                  <a:pt x="189" y="445"/>
                </a:lnTo>
                <a:lnTo>
                  <a:pt x="196" y="451"/>
                </a:lnTo>
                <a:lnTo>
                  <a:pt x="202" y="457"/>
                </a:lnTo>
                <a:lnTo>
                  <a:pt x="209" y="462"/>
                </a:lnTo>
                <a:lnTo>
                  <a:pt x="216" y="468"/>
                </a:lnTo>
                <a:lnTo>
                  <a:pt x="223" y="472"/>
                </a:lnTo>
                <a:lnTo>
                  <a:pt x="231" y="477"/>
                </a:lnTo>
                <a:lnTo>
                  <a:pt x="247" y="484"/>
                </a:lnTo>
                <a:lnTo>
                  <a:pt x="255" y="487"/>
                </a:lnTo>
                <a:lnTo>
                  <a:pt x="264" y="490"/>
                </a:lnTo>
                <a:lnTo>
                  <a:pt x="272" y="493"/>
                </a:lnTo>
                <a:lnTo>
                  <a:pt x="281" y="495"/>
                </a:lnTo>
                <a:lnTo>
                  <a:pt x="290" y="496"/>
                </a:lnTo>
                <a:lnTo>
                  <a:pt x="299" y="498"/>
                </a:lnTo>
                <a:lnTo>
                  <a:pt x="308" y="498"/>
                </a:lnTo>
                <a:lnTo>
                  <a:pt x="319" y="499"/>
                </a:lnTo>
                <a:lnTo>
                  <a:pt x="328" y="498"/>
                </a:lnTo>
                <a:lnTo>
                  <a:pt x="337" y="498"/>
                </a:lnTo>
                <a:lnTo>
                  <a:pt x="346" y="496"/>
                </a:lnTo>
                <a:lnTo>
                  <a:pt x="355" y="495"/>
                </a:lnTo>
                <a:lnTo>
                  <a:pt x="364" y="493"/>
                </a:lnTo>
                <a:lnTo>
                  <a:pt x="372" y="490"/>
                </a:lnTo>
                <a:lnTo>
                  <a:pt x="381" y="487"/>
                </a:lnTo>
                <a:lnTo>
                  <a:pt x="389" y="484"/>
                </a:lnTo>
                <a:lnTo>
                  <a:pt x="393" y="482"/>
                </a:lnTo>
                <a:lnTo>
                  <a:pt x="397" y="481"/>
                </a:lnTo>
                <a:lnTo>
                  <a:pt x="405" y="477"/>
                </a:lnTo>
                <a:lnTo>
                  <a:pt x="413" y="472"/>
                </a:lnTo>
                <a:lnTo>
                  <a:pt x="420" y="468"/>
                </a:lnTo>
                <a:lnTo>
                  <a:pt x="427" y="462"/>
                </a:lnTo>
                <a:lnTo>
                  <a:pt x="434" y="457"/>
                </a:lnTo>
                <a:lnTo>
                  <a:pt x="442" y="451"/>
                </a:lnTo>
                <a:lnTo>
                  <a:pt x="448" y="445"/>
                </a:lnTo>
                <a:lnTo>
                  <a:pt x="454" y="439"/>
                </a:lnTo>
                <a:lnTo>
                  <a:pt x="460" y="432"/>
                </a:lnTo>
                <a:lnTo>
                  <a:pt x="465" y="426"/>
                </a:lnTo>
                <a:lnTo>
                  <a:pt x="470" y="419"/>
                </a:lnTo>
                <a:lnTo>
                  <a:pt x="475" y="411"/>
                </a:lnTo>
                <a:lnTo>
                  <a:pt x="479" y="404"/>
                </a:lnTo>
                <a:lnTo>
                  <a:pt x="487" y="388"/>
                </a:lnTo>
                <a:lnTo>
                  <a:pt x="490" y="379"/>
                </a:lnTo>
                <a:lnTo>
                  <a:pt x="493" y="371"/>
                </a:lnTo>
                <a:lnTo>
                  <a:pt x="495" y="362"/>
                </a:lnTo>
                <a:lnTo>
                  <a:pt x="497" y="354"/>
                </a:lnTo>
                <a:lnTo>
                  <a:pt x="499" y="344"/>
                </a:lnTo>
                <a:lnTo>
                  <a:pt x="500" y="335"/>
                </a:lnTo>
                <a:lnTo>
                  <a:pt x="501" y="325"/>
                </a:lnTo>
                <a:lnTo>
                  <a:pt x="501" y="316"/>
                </a:lnTo>
                <a:lnTo>
                  <a:pt x="501" y="307"/>
                </a:lnTo>
                <a:lnTo>
                  <a:pt x="500" y="298"/>
                </a:lnTo>
                <a:lnTo>
                  <a:pt x="499" y="288"/>
                </a:lnTo>
                <a:lnTo>
                  <a:pt x="497" y="279"/>
                </a:lnTo>
                <a:lnTo>
                  <a:pt x="495" y="271"/>
                </a:lnTo>
                <a:lnTo>
                  <a:pt x="493" y="262"/>
                </a:lnTo>
                <a:lnTo>
                  <a:pt x="490" y="254"/>
                </a:lnTo>
                <a:lnTo>
                  <a:pt x="487" y="245"/>
                </a:lnTo>
                <a:lnTo>
                  <a:pt x="485" y="241"/>
                </a:lnTo>
                <a:lnTo>
                  <a:pt x="483" y="237"/>
                </a:lnTo>
                <a:lnTo>
                  <a:pt x="479" y="230"/>
                </a:lnTo>
                <a:lnTo>
                  <a:pt x="475" y="222"/>
                </a:lnTo>
                <a:lnTo>
                  <a:pt x="470" y="215"/>
                </a:lnTo>
                <a:lnTo>
                  <a:pt x="465" y="207"/>
                </a:lnTo>
                <a:lnTo>
                  <a:pt x="460" y="201"/>
                </a:lnTo>
                <a:lnTo>
                  <a:pt x="454" y="194"/>
                </a:lnTo>
                <a:lnTo>
                  <a:pt x="448" y="188"/>
                </a:lnTo>
                <a:lnTo>
                  <a:pt x="442" y="182"/>
                </a:lnTo>
                <a:lnTo>
                  <a:pt x="434" y="176"/>
                </a:lnTo>
                <a:lnTo>
                  <a:pt x="427" y="171"/>
                </a:lnTo>
                <a:lnTo>
                  <a:pt x="420" y="166"/>
                </a:lnTo>
                <a:lnTo>
                  <a:pt x="413" y="161"/>
                </a:lnTo>
                <a:lnTo>
                  <a:pt x="405" y="157"/>
                </a:lnTo>
                <a:lnTo>
                  <a:pt x="389" y="148"/>
                </a:lnTo>
                <a:lnTo>
                  <a:pt x="381" y="145"/>
                </a:lnTo>
                <a:lnTo>
                  <a:pt x="372" y="142"/>
                </a:lnTo>
                <a:lnTo>
                  <a:pt x="364" y="139"/>
                </a:lnTo>
                <a:lnTo>
                  <a:pt x="355" y="137"/>
                </a:lnTo>
                <a:lnTo>
                  <a:pt x="346" y="136"/>
                </a:lnTo>
                <a:lnTo>
                  <a:pt x="337" y="135"/>
                </a:lnTo>
                <a:lnTo>
                  <a:pt x="328" y="134"/>
                </a:lnTo>
                <a:lnTo>
                  <a:pt x="319" y="134"/>
                </a:lnTo>
                <a:lnTo>
                  <a:pt x="308" y="134"/>
                </a:lnTo>
                <a:lnTo>
                  <a:pt x="299" y="135"/>
                </a:lnTo>
                <a:lnTo>
                  <a:pt x="290" y="136"/>
                </a:lnTo>
                <a:lnTo>
                  <a:pt x="281" y="137"/>
                </a:lnTo>
                <a:lnTo>
                  <a:pt x="272" y="139"/>
                </a:lnTo>
                <a:lnTo>
                  <a:pt x="264" y="142"/>
                </a:lnTo>
                <a:lnTo>
                  <a:pt x="255" y="145"/>
                </a:lnTo>
                <a:lnTo>
                  <a:pt x="247" y="148"/>
                </a:lnTo>
                <a:lnTo>
                  <a:pt x="243" y="150"/>
                </a:lnTo>
                <a:lnTo>
                  <a:pt x="239" y="153"/>
                </a:lnTo>
                <a:lnTo>
                  <a:pt x="231" y="157"/>
                </a:lnTo>
                <a:lnTo>
                  <a:pt x="223" y="161"/>
                </a:lnTo>
                <a:lnTo>
                  <a:pt x="216" y="166"/>
                </a:lnTo>
                <a:lnTo>
                  <a:pt x="209" y="171"/>
                </a:lnTo>
                <a:lnTo>
                  <a:pt x="202" y="176"/>
                </a:lnTo>
                <a:lnTo>
                  <a:pt x="196" y="182"/>
                </a:lnTo>
                <a:lnTo>
                  <a:pt x="189" y="188"/>
                </a:lnTo>
                <a:lnTo>
                  <a:pt x="182" y="194"/>
                </a:lnTo>
                <a:lnTo>
                  <a:pt x="177" y="201"/>
                </a:lnTo>
                <a:lnTo>
                  <a:pt x="171" y="207"/>
                </a:lnTo>
                <a:lnTo>
                  <a:pt x="166" y="215"/>
                </a:lnTo>
                <a:lnTo>
                  <a:pt x="161" y="222"/>
                </a:lnTo>
                <a:lnTo>
                  <a:pt x="157" y="230"/>
                </a:lnTo>
                <a:lnTo>
                  <a:pt x="149" y="245"/>
                </a:lnTo>
                <a:lnTo>
                  <a:pt x="146" y="254"/>
                </a:lnTo>
                <a:lnTo>
                  <a:pt x="143" y="262"/>
                </a:lnTo>
                <a:lnTo>
                  <a:pt x="141" y="271"/>
                </a:lnTo>
                <a:lnTo>
                  <a:pt x="139" y="279"/>
                </a:lnTo>
                <a:lnTo>
                  <a:pt x="137" y="288"/>
                </a:lnTo>
                <a:lnTo>
                  <a:pt x="136" y="298"/>
                </a:lnTo>
                <a:lnTo>
                  <a:pt x="135" y="307"/>
                </a:lnTo>
                <a:lnTo>
                  <a:pt x="135" y="316"/>
                </a:lnTo>
                <a:close/>
                <a:moveTo>
                  <a:pt x="495" y="581"/>
                </a:moveTo>
                <a:lnTo>
                  <a:pt x="441" y="545"/>
                </a:lnTo>
                <a:lnTo>
                  <a:pt x="429" y="551"/>
                </a:lnTo>
                <a:lnTo>
                  <a:pt x="419" y="556"/>
                </a:lnTo>
                <a:lnTo>
                  <a:pt x="408" y="560"/>
                </a:lnTo>
                <a:lnTo>
                  <a:pt x="396" y="564"/>
                </a:lnTo>
                <a:lnTo>
                  <a:pt x="382" y="628"/>
                </a:lnTo>
                <a:lnTo>
                  <a:pt x="362" y="631"/>
                </a:lnTo>
                <a:lnTo>
                  <a:pt x="342" y="633"/>
                </a:lnTo>
                <a:lnTo>
                  <a:pt x="311" y="575"/>
                </a:lnTo>
                <a:lnTo>
                  <a:pt x="299" y="575"/>
                </a:lnTo>
                <a:lnTo>
                  <a:pt x="287" y="573"/>
                </a:lnTo>
                <a:lnTo>
                  <a:pt x="275" y="572"/>
                </a:lnTo>
                <a:lnTo>
                  <a:pt x="263" y="569"/>
                </a:lnTo>
                <a:lnTo>
                  <a:pt x="219" y="618"/>
                </a:lnTo>
                <a:lnTo>
                  <a:pt x="209" y="615"/>
                </a:lnTo>
                <a:lnTo>
                  <a:pt x="200" y="612"/>
                </a:lnTo>
                <a:lnTo>
                  <a:pt x="181" y="604"/>
                </a:lnTo>
                <a:lnTo>
                  <a:pt x="184" y="536"/>
                </a:lnTo>
                <a:lnTo>
                  <a:pt x="174" y="530"/>
                </a:lnTo>
                <a:lnTo>
                  <a:pt x="164" y="522"/>
                </a:lnTo>
                <a:lnTo>
                  <a:pt x="155" y="515"/>
                </a:lnTo>
                <a:lnTo>
                  <a:pt x="146" y="507"/>
                </a:lnTo>
                <a:lnTo>
                  <a:pt x="80" y="527"/>
                </a:lnTo>
                <a:lnTo>
                  <a:pt x="68" y="513"/>
                </a:lnTo>
                <a:lnTo>
                  <a:pt x="56" y="498"/>
                </a:lnTo>
                <a:lnTo>
                  <a:pt x="94" y="440"/>
                </a:lnTo>
                <a:lnTo>
                  <a:pt x="89" y="429"/>
                </a:lnTo>
                <a:lnTo>
                  <a:pt x="84" y="418"/>
                </a:lnTo>
                <a:lnTo>
                  <a:pt x="79" y="407"/>
                </a:lnTo>
                <a:lnTo>
                  <a:pt x="75" y="395"/>
                </a:lnTo>
                <a:lnTo>
                  <a:pt x="5" y="380"/>
                </a:lnTo>
                <a:lnTo>
                  <a:pt x="2" y="362"/>
                </a:lnTo>
                <a:lnTo>
                  <a:pt x="0" y="343"/>
                </a:lnTo>
                <a:lnTo>
                  <a:pt x="64" y="311"/>
                </a:lnTo>
                <a:lnTo>
                  <a:pt x="65" y="298"/>
                </a:lnTo>
                <a:lnTo>
                  <a:pt x="66" y="286"/>
                </a:lnTo>
                <a:lnTo>
                  <a:pt x="68" y="274"/>
                </a:lnTo>
                <a:lnTo>
                  <a:pt x="70" y="262"/>
                </a:lnTo>
                <a:lnTo>
                  <a:pt x="16" y="213"/>
                </a:lnTo>
                <a:lnTo>
                  <a:pt x="23" y="197"/>
                </a:lnTo>
                <a:lnTo>
                  <a:pt x="30" y="181"/>
                </a:lnTo>
                <a:lnTo>
                  <a:pt x="102" y="184"/>
                </a:lnTo>
                <a:lnTo>
                  <a:pt x="109" y="174"/>
                </a:lnTo>
                <a:lnTo>
                  <a:pt x="116" y="164"/>
                </a:lnTo>
                <a:lnTo>
                  <a:pt x="124" y="154"/>
                </a:lnTo>
                <a:lnTo>
                  <a:pt x="132" y="144"/>
                </a:lnTo>
                <a:lnTo>
                  <a:pt x="111" y="75"/>
                </a:lnTo>
                <a:lnTo>
                  <a:pt x="124" y="64"/>
                </a:lnTo>
                <a:lnTo>
                  <a:pt x="138" y="54"/>
                </a:lnTo>
                <a:lnTo>
                  <a:pt x="200" y="93"/>
                </a:lnTo>
                <a:lnTo>
                  <a:pt x="211" y="87"/>
                </a:lnTo>
                <a:lnTo>
                  <a:pt x="222" y="82"/>
                </a:lnTo>
                <a:lnTo>
                  <a:pt x="234" y="78"/>
                </a:lnTo>
                <a:lnTo>
                  <a:pt x="246" y="74"/>
                </a:lnTo>
                <a:lnTo>
                  <a:pt x="261" y="4"/>
                </a:lnTo>
                <a:lnTo>
                  <a:pt x="270" y="3"/>
                </a:lnTo>
                <a:lnTo>
                  <a:pt x="279" y="1"/>
                </a:lnTo>
                <a:lnTo>
                  <a:pt x="296" y="0"/>
                </a:lnTo>
                <a:lnTo>
                  <a:pt x="330" y="63"/>
                </a:lnTo>
                <a:lnTo>
                  <a:pt x="343" y="64"/>
                </a:lnTo>
                <a:lnTo>
                  <a:pt x="355" y="65"/>
                </a:lnTo>
                <a:lnTo>
                  <a:pt x="367" y="67"/>
                </a:lnTo>
                <a:lnTo>
                  <a:pt x="379" y="69"/>
                </a:lnTo>
                <a:lnTo>
                  <a:pt x="426" y="18"/>
                </a:lnTo>
                <a:lnTo>
                  <a:pt x="435" y="21"/>
                </a:lnTo>
                <a:lnTo>
                  <a:pt x="444" y="25"/>
                </a:lnTo>
                <a:lnTo>
                  <a:pt x="461" y="32"/>
                </a:lnTo>
                <a:lnTo>
                  <a:pt x="458" y="102"/>
                </a:lnTo>
                <a:lnTo>
                  <a:pt x="468" y="109"/>
                </a:lnTo>
                <a:lnTo>
                  <a:pt x="478" y="116"/>
                </a:lnTo>
                <a:lnTo>
                  <a:pt x="487" y="124"/>
                </a:lnTo>
                <a:lnTo>
                  <a:pt x="496" y="132"/>
                </a:lnTo>
                <a:lnTo>
                  <a:pt x="561" y="111"/>
                </a:lnTo>
                <a:lnTo>
                  <a:pt x="574" y="126"/>
                </a:lnTo>
                <a:lnTo>
                  <a:pt x="579" y="134"/>
                </a:lnTo>
                <a:lnTo>
                  <a:pt x="585" y="142"/>
                </a:lnTo>
                <a:lnTo>
                  <a:pt x="547" y="200"/>
                </a:lnTo>
                <a:lnTo>
                  <a:pt x="550" y="205"/>
                </a:lnTo>
                <a:lnTo>
                  <a:pt x="553" y="211"/>
                </a:lnTo>
                <a:lnTo>
                  <a:pt x="558" y="222"/>
                </a:lnTo>
                <a:lnTo>
                  <a:pt x="562" y="233"/>
                </a:lnTo>
                <a:lnTo>
                  <a:pt x="567" y="245"/>
                </a:lnTo>
                <a:lnTo>
                  <a:pt x="631" y="259"/>
                </a:lnTo>
                <a:lnTo>
                  <a:pt x="634" y="278"/>
                </a:lnTo>
                <a:lnTo>
                  <a:pt x="636" y="298"/>
                </a:lnTo>
                <a:lnTo>
                  <a:pt x="577" y="329"/>
                </a:lnTo>
                <a:lnTo>
                  <a:pt x="577" y="341"/>
                </a:lnTo>
                <a:lnTo>
                  <a:pt x="575" y="354"/>
                </a:lnTo>
                <a:lnTo>
                  <a:pt x="574" y="365"/>
                </a:lnTo>
                <a:lnTo>
                  <a:pt x="571" y="377"/>
                </a:lnTo>
                <a:lnTo>
                  <a:pt x="619" y="421"/>
                </a:lnTo>
                <a:lnTo>
                  <a:pt x="612" y="440"/>
                </a:lnTo>
                <a:lnTo>
                  <a:pt x="603" y="458"/>
                </a:lnTo>
                <a:lnTo>
                  <a:pt x="537" y="456"/>
                </a:lnTo>
                <a:lnTo>
                  <a:pt x="531" y="465"/>
                </a:lnTo>
                <a:lnTo>
                  <a:pt x="524" y="475"/>
                </a:lnTo>
                <a:lnTo>
                  <a:pt x="516" y="484"/>
                </a:lnTo>
                <a:lnTo>
                  <a:pt x="509" y="493"/>
                </a:lnTo>
                <a:lnTo>
                  <a:pt x="528" y="555"/>
                </a:lnTo>
                <a:lnTo>
                  <a:pt x="512" y="569"/>
                </a:lnTo>
                <a:lnTo>
                  <a:pt x="504" y="575"/>
                </a:lnTo>
                <a:lnTo>
                  <a:pt x="495" y="58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defTabSz="685800"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Freeform 3"/>
          <p:cNvSpPr>
            <a:spLocks noEditPoints="1"/>
          </p:cNvSpPr>
          <p:nvPr/>
        </p:nvSpPr>
        <p:spPr bwMode="auto">
          <a:xfrm>
            <a:off x="8743496" y="547573"/>
            <a:ext cx="344944" cy="343889"/>
          </a:xfrm>
          <a:custGeom>
            <a:avLst/>
            <a:gdLst>
              <a:gd name="T0" fmla="*/ 137 w 636"/>
              <a:gd name="T1" fmla="*/ 344 h 633"/>
              <a:gd name="T2" fmla="*/ 146 w 636"/>
              <a:gd name="T3" fmla="*/ 379 h 633"/>
              <a:gd name="T4" fmla="*/ 157 w 636"/>
              <a:gd name="T5" fmla="*/ 404 h 633"/>
              <a:gd name="T6" fmla="*/ 177 w 636"/>
              <a:gd name="T7" fmla="*/ 432 h 633"/>
              <a:gd name="T8" fmla="*/ 202 w 636"/>
              <a:gd name="T9" fmla="*/ 457 h 633"/>
              <a:gd name="T10" fmla="*/ 231 w 636"/>
              <a:gd name="T11" fmla="*/ 477 h 633"/>
              <a:gd name="T12" fmla="*/ 272 w 636"/>
              <a:gd name="T13" fmla="*/ 493 h 633"/>
              <a:gd name="T14" fmla="*/ 308 w 636"/>
              <a:gd name="T15" fmla="*/ 498 h 633"/>
              <a:gd name="T16" fmla="*/ 346 w 636"/>
              <a:gd name="T17" fmla="*/ 496 h 633"/>
              <a:gd name="T18" fmla="*/ 381 w 636"/>
              <a:gd name="T19" fmla="*/ 487 h 633"/>
              <a:gd name="T20" fmla="*/ 405 w 636"/>
              <a:gd name="T21" fmla="*/ 477 h 633"/>
              <a:gd name="T22" fmla="*/ 434 w 636"/>
              <a:gd name="T23" fmla="*/ 457 h 633"/>
              <a:gd name="T24" fmla="*/ 460 w 636"/>
              <a:gd name="T25" fmla="*/ 432 h 633"/>
              <a:gd name="T26" fmla="*/ 479 w 636"/>
              <a:gd name="T27" fmla="*/ 404 h 633"/>
              <a:gd name="T28" fmla="*/ 495 w 636"/>
              <a:gd name="T29" fmla="*/ 362 h 633"/>
              <a:gd name="T30" fmla="*/ 501 w 636"/>
              <a:gd name="T31" fmla="*/ 325 h 633"/>
              <a:gd name="T32" fmla="*/ 499 w 636"/>
              <a:gd name="T33" fmla="*/ 288 h 633"/>
              <a:gd name="T34" fmla="*/ 490 w 636"/>
              <a:gd name="T35" fmla="*/ 254 h 633"/>
              <a:gd name="T36" fmla="*/ 479 w 636"/>
              <a:gd name="T37" fmla="*/ 230 h 633"/>
              <a:gd name="T38" fmla="*/ 460 w 636"/>
              <a:gd name="T39" fmla="*/ 201 h 633"/>
              <a:gd name="T40" fmla="*/ 434 w 636"/>
              <a:gd name="T41" fmla="*/ 176 h 633"/>
              <a:gd name="T42" fmla="*/ 405 w 636"/>
              <a:gd name="T43" fmla="*/ 157 h 633"/>
              <a:gd name="T44" fmla="*/ 364 w 636"/>
              <a:gd name="T45" fmla="*/ 139 h 633"/>
              <a:gd name="T46" fmla="*/ 328 w 636"/>
              <a:gd name="T47" fmla="*/ 134 h 633"/>
              <a:gd name="T48" fmla="*/ 290 w 636"/>
              <a:gd name="T49" fmla="*/ 136 h 633"/>
              <a:gd name="T50" fmla="*/ 255 w 636"/>
              <a:gd name="T51" fmla="*/ 145 h 633"/>
              <a:gd name="T52" fmla="*/ 231 w 636"/>
              <a:gd name="T53" fmla="*/ 157 h 633"/>
              <a:gd name="T54" fmla="*/ 202 w 636"/>
              <a:gd name="T55" fmla="*/ 176 h 633"/>
              <a:gd name="T56" fmla="*/ 177 w 636"/>
              <a:gd name="T57" fmla="*/ 201 h 633"/>
              <a:gd name="T58" fmla="*/ 157 w 636"/>
              <a:gd name="T59" fmla="*/ 230 h 633"/>
              <a:gd name="T60" fmla="*/ 141 w 636"/>
              <a:gd name="T61" fmla="*/ 271 h 633"/>
              <a:gd name="T62" fmla="*/ 135 w 636"/>
              <a:gd name="T63" fmla="*/ 307 h 633"/>
              <a:gd name="T64" fmla="*/ 429 w 636"/>
              <a:gd name="T65" fmla="*/ 551 h 633"/>
              <a:gd name="T66" fmla="*/ 382 w 636"/>
              <a:gd name="T67" fmla="*/ 628 h 633"/>
              <a:gd name="T68" fmla="*/ 299 w 636"/>
              <a:gd name="T69" fmla="*/ 575 h 633"/>
              <a:gd name="T70" fmla="*/ 219 w 636"/>
              <a:gd name="T71" fmla="*/ 618 h 633"/>
              <a:gd name="T72" fmla="*/ 184 w 636"/>
              <a:gd name="T73" fmla="*/ 536 h 633"/>
              <a:gd name="T74" fmla="*/ 146 w 636"/>
              <a:gd name="T75" fmla="*/ 507 h 633"/>
              <a:gd name="T76" fmla="*/ 94 w 636"/>
              <a:gd name="T77" fmla="*/ 440 h 633"/>
              <a:gd name="T78" fmla="*/ 75 w 636"/>
              <a:gd name="T79" fmla="*/ 395 h 633"/>
              <a:gd name="T80" fmla="*/ 64 w 636"/>
              <a:gd name="T81" fmla="*/ 311 h 633"/>
              <a:gd name="T82" fmla="*/ 70 w 636"/>
              <a:gd name="T83" fmla="*/ 262 h 633"/>
              <a:gd name="T84" fmla="*/ 102 w 636"/>
              <a:gd name="T85" fmla="*/ 184 h 633"/>
              <a:gd name="T86" fmla="*/ 132 w 636"/>
              <a:gd name="T87" fmla="*/ 144 h 633"/>
              <a:gd name="T88" fmla="*/ 200 w 636"/>
              <a:gd name="T89" fmla="*/ 93 h 633"/>
              <a:gd name="T90" fmla="*/ 246 w 636"/>
              <a:gd name="T91" fmla="*/ 74 h 633"/>
              <a:gd name="T92" fmla="*/ 296 w 636"/>
              <a:gd name="T93" fmla="*/ 0 h 633"/>
              <a:gd name="T94" fmla="*/ 367 w 636"/>
              <a:gd name="T95" fmla="*/ 67 h 633"/>
              <a:gd name="T96" fmla="*/ 444 w 636"/>
              <a:gd name="T97" fmla="*/ 25 h 633"/>
              <a:gd name="T98" fmla="*/ 478 w 636"/>
              <a:gd name="T99" fmla="*/ 116 h 633"/>
              <a:gd name="T100" fmla="*/ 574 w 636"/>
              <a:gd name="T101" fmla="*/ 126 h 633"/>
              <a:gd name="T102" fmla="*/ 550 w 636"/>
              <a:gd name="T103" fmla="*/ 205 h 633"/>
              <a:gd name="T104" fmla="*/ 567 w 636"/>
              <a:gd name="T105" fmla="*/ 245 h 633"/>
              <a:gd name="T106" fmla="*/ 577 w 636"/>
              <a:gd name="T107" fmla="*/ 329 h 633"/>
              <a:gd name="T108" fmla="*/ 571 w 636"/>
              <a:gd name="T109" fmla="*/ 377 h 633"/>
              <a:gd name="T110" fmla="*/ 537 w 636"/>
              <a:gd name="T111" fmla="*/ 456 h 633"/>
              <a:gd name="T112" fmla="*/ 509 w 636"/>
              <a:gd name="T113" fmla="*/ 493 h 633"/>
              <a:gd name="T114" fmla="*/ 495 w 636"/>
              <a:gd name="T115" fmla="*/ 581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6" h="633">
                <a:moveTo>
                  <a:pt x="135" y="316"/>
                </a:moveTo>
                <a:lnTo>
                  <a:pt x="135" y="325"/>
                </a:lnTo>
                <a:lnTo>
                  <a:pt x="136" y="335"/>
                </a:lnTo>
                <a:lnTo>
                  <a:pt x="137" y="344"/>
                </a:lnTo>
                <a:lnTo>
                  <a:pt x="139" y="354"/>
                </a:lnTo>
                <a:lnTo>
                  <a:pt x="141" y="362"/>
                </a:lnTo>
                <a:lnTo>
                  <a:pt x="143" y="371"/>
                </a:lnTo>
                <a:lnTo>
                  <a:pt x="146" y="379"/>
                </a:lnTo>
                <a:lnTo>
                  <a:pt x="149" y="388"/>
                </a:lnTo>
                <a:lnTo>
                  <a:pt x="151" y="392"/>
                </a:lnTo>
                <a:lnTo>
                  <a:pt x="153" y="396"/>
                </a:lnTo>
                <a:lnTo>
                  <a:pt x="157" y="404"/>
                </a:lnTo>
                <a:lnTo>
                  <a:pt x="161" y="411"/>
                </a:lnTo>
                <a:lnTo>
                  <a:pt x="166" y="419"/>
                </a:lnTo>
                <a:lnTo>
                  <a:pt x="171" y="426"/>
                </a:lnTo>
                <a:lnTo>
                  <a:pt x="177" y="432"/>
                </a:lnTo>
                <a:lnTo>
                  <a:pt x="182" y="439"/>
                </a:lnTo>
                <a:lnTo>
                  <a:pt x="189" y="445"/>
                </a:lnTo>
                <a:lnTo>
                  <a:pt x="196" y="451"/>
                </a:lnTo>
                <a:lnTo>
                  <a:pt x="202" y="457"/>
                </a:lnTo>
                <a:lnTo>
                  <a:pt x="209" y="462"/>
                </a:lnTo>
                <a:lnTo>
                  <a:pt x="216" y="468"/>
                </a:lnTo>
                <a:lnTo>
                  <a:pt x="223" y="472"/>
                </a:lnTo>
                <a:lnTo>
                  <a:pt x="231" y="477"/>
                </a:lnTo>
                <a:lnTo>
                  <a:pt x="247" y="484"/>
                </a:lnTo>
                <a:lnTo>
                  <a:pt x="255" y="487"/>
                </a:lnTo>
                <a:lnTo>
                  <a:pt x="264" y="490"/>
                </a:lnTo>
                <a:lnTo>
                  <a:pt x="272" y="493"/>
                </a:lnTo>
                <a:lnTo>
                  <a:pt x="281" y="495"/>
                </a:lnTo>
                <a:lnTo>
                  <a:pt x="290" y="496"/>
                </a:lnTo>
                <a:lnTo>
                  <a:pt x="299" y="498"/>
                </a:lnTo>
                <a:lnTo>
                  <a:pt x="308" y="498"/>
                </a:lnTo>
                <a:lnTo>
                  <a:pt x="319" y="499"/>
                </a:lnTo>
                <a:lnTo>
                  <a:pt x="328" y="498"/>
                </a:lnTo>
                <a:lnTo>
                  <a:pt x="337" y="498"/>
                </a:lnTo>
                <a:lnTo>
                  <a:pt x="346" y="496"/>
                </a:lnTo>
                <a:lnTo>
                  <a:pt x="355" y="495"/>
                </a:lnTo>
                <a:lnTo>
                  <a:pt x="364" y="493"/>
                </a:lnTo>
                <a:lnTo>
                  <a:pt x="372" y="490"/>
                </a:lnTo>
                <a:lnTo>
                  <a:pt x="381" y="487"/>
                </a:lnTo>
                <a:lnTo>
                  <a:pt x="389" y="484"/>
                </a:lnTo>
                <a:lnTo>
                  <a:pt x="393" y="482"/>
                </a:lnTo>
                <a:lnTo>
                  <a:pt x="397" y="481"/>
                </a:lnTo>
                <a:lnTo>
                  <a:pt x="405" y="477"/>
                </a:lnTo>
                <a:lnTo>
                  <a:pt x="413" y="472"/>
                </a:lnTo>
                <a:lnTo>
                  <a:pt x="420" y="468"/>
                </a:lnTo>
                <a:lnTo>
                  <a:pt x="427" y="462"/>
                </a:lnTo>
                <a:lnTo>
                  <a:pt x="434" y="457"/>
                </a:lnTo>
                <a:lnTo>
                  <a:pt x="442" y="451"/>
                </a:lnTo>
                <a:lnTo>
                  <a:pt x="448" y="445"/>
                </a:lnTo>
                <a:lnTo>
                  <a:pt x="454" y="439"/>
                </a:lnTo>
                <a:lnTo>
                  <a:pt x="460" y="432"/>
                </a:lnTo>
                <a:lnTo>
                  <a:pt x="465" y="426"/>
                </a:lnTo>
                <a:lnTo>
                  <a:pt x="470" y="419"/>
                </a:lnTo>
                <a:lnTo>
                  <a:pt x="475" y="411"/>
                </a:lnTo>
                <a:lnTo>
                  <a:pt x="479" y="404"/>
                </a:lnTo>
                <a:lnTo>
                  <a:pt x="487" y="388"/>
                </a:lnTo>
                <a:lnTo>
                  <a:pt x="490" y="379"/>
                </a:lnTo>
                <a:lnTo>
                  <a:pt x="493" y="371"/>
                </a:lnTo>
                <a:lnTo>
                  <a:pt x="495" y="362"/>
                </a:lnTo>
                <a:lnTo>
                  <a:pt x="497" y="354"/>
                </a:lnTo>
                <a:lnTo>
                  <a:pt x="499" y="344"/>
                </a:lnTo>
                <a:lnTo>
                  <a:pt x="500" y="335"/>
                </a:lnTo>
                <a:lnTo>
                  <a:pt x="501" y="325"/>
                </a:lnTo>
                <a:lnTo>
                  <a:pt x="501" y="316"/>
                </a:lnTo>
                <a:lnTo>
                  <a:pt x="501" y="307"/>
                </a:lnTo>
                <a:lnTo>
                  <a:pt x="500" y="298"/>
                </a:lnTo>
                <a:lnTo>
                  <a:pt x="499" y="288"/>
                </a:lnTo>
                <a:lnTo>
                  <a:pt x="497" y="279"/>
                </a:lnTo>
                <a:lnTo>
                  <a:pt x="495" y="271"/>
                </a:lnTo>
                <a:lnTo>
                  <a:pt x="493" y="262"/>
                </a:lnTo>
                <a:lnTo>
                  <a:pt x="490" y="254"/>
                </a:lnTo>
                <a:lnTo>
                  <a:pt x="487" y="245"/>
                </a:lnTo>
                <a:lnTo>
                  <a:pt x="485" y="241"/>
                </a:lnTo>
                <a:lnTo>
                  <a:pt x="483" y="237"/>
                </a:lnTo>
                <a:lnTo>
                  <a:pt x="479" y="230"/>
                </a:lnTo>
                <a:lnTo>
                  <a:pt x="475" y="222"/>
                </a:lnTo>
                <a:lnTo>
                  <a:pt x="470" y="215"/>
                </a:lnTo>
                <a:lnTo>
                  <a:pt x="465" y="207"/>
                </a:lnTo>
                <a:lnTo>
                  <a:pt x="460" y="201"/>
                </a:lnTo>
                <a:lnTo>
                  <a:pt x="454" y="194"/>
                </a:lnTo>
                <a:lnTo>
                  <a:pt x="448" y="188"/>
                </a:lnTo>
                <a:lnTo>
                  <a:pt x="442" y="182"/>
                </a:lnTo>
                <a:lnTo>
                  <a:pt x="434" y="176"/>
                </a:lnTo>
                <a:lnTo>
                  <a:pt x="427" y="171"/>
                </a:lnTo>
                <a:lnTo>
                  <a:pt x="420" y="166"/>
                </a:lnTo>
                <a:lnTo>
                  <a:pt x="413" y="161"/>
                </a:lnTo>
                <a:lnTo>
                  <a:pt x="405" y="157"/>
                </a:lnTo>
                <a:lnTo>
                  <a:pt x="389" y="148"/>
                </a:lnTo>
                <a:lnTo>
                  <a:pt x="381" y="145"/>
                </a:lnTo>
                <a:lnTo>
                  <a:pt x="372" y="142"/>
                </a:lnTo>
                <a:lnTo>
                  <a:pt x="364" y="139"/>
                </a:lnTo>
                <a:lnTo>
                  <a:pt x="355" y="137"/>
                </a:lnTo>
                <a:lnTo>
                  <a:pt x="346" y="136"/>
                </a:lnTo>
                <a:lnTo>
                  <a:pt x="337" y="135"/>
                </a:lnTo>
                <a:lnTo>
                  <a:pt x="328" y="134"/>
                </a:lnTo>
                <a:lnTo>
                  <a:pt x="319" y="134"/>
                </a:lnTo>
                <a:lnTo>
                  <a:pt x="308" y="134"/>
                </a:lnTo>
                <a:lnTo>
                  <a:pt x="299" y="135"/>
                </a:lnTo>
                <a:lnTo>
                  <a:pt x="290" y="136"/>
                </a:lnTo>
                <a:lnTo>
                  <a:pt x="281" y="137"/>
                </a:lnTo>
                <a:lnTo>
                  <a:pt x="272" y="139"/>
                </a:lnTo>
                <a:lnTo>
                  <a:pt x="264" y="142"/>
                </a:lnTo>
                <a:lnTo>
                  <a:pt x="255" y="145"/>
                </a:lnTo>
                <a:lnTo>
                  <a:pt x="247" y="148"/>
                </a:lnTo>
                <a:lnTo>
                  <a:pt x="243" y="150"/>
                </a:lnTo>
                <a:lnTo>
                  <a:pt x="239" y="153"/>
                </a:lnTo>
                <a:lnTo>
                  <a:pt x="231" y="157"/>
                </a:lnTo>
                <a:lnTo>
                  <a:pt x="223" y="161"/>
                </a:lnTo>
                <a:lnTo>
                  <a:pt x="216" y="166"/>
                </a:lnTo>
                <a:lnTo>
                  <a:pt x="209" y="171"/>
                </a:lnTo>
                <a:lnTo>
                  <a:pt x="202" y="176"/>
                </a:lnTo>
                <a:lnTo>
                  <a:pt x="196" y="182"/>
                </a:lnTo>
                <a:lnTo>
                  <a:pt x="189" y="188"/>
                </a:lnTo>
                <a:lnTo>
                  <a:pt x="182" y="194"/>
                </a:lnTo>
                <a:lnTo>
                  <a:pt x="177" y="201"/>
                </a:lnTo>
                <a:lnTo>
                  <a:pt x="171" y="207"/>
                </a:lnTo>
                <a:lnTo>
                  <a:pt x="166" y="215"/>
                </a:lnTo>
                <a:lnTo>
                  <a:pt x="161" y="222"/>
                </a:lnTo>
                <a:lnTo>
                  <a:pt x="157" y="230"/>
                </a:lnTo>
                <a:lnTo>
                  <a:pt x="149" y="245"/>
                </a:lnTo>
                <a:lnTo>
                  <a:pt x="146" y="254"/>
                </a:lnTo>
                <a:lnTo>
                  <a:pt x="143" y="262"/>
                </a:lnTo>
                <a:lnTo>
                  <a:pt x="141" y="271"/>
                </a:lnTo>
                <a:lnTo>
                  <a:pt x="139" y="279"/>
                </a:lnTo>
                <a:lnTo>
                  <a:pt x="137" y="288"/>
                </a:lnTo>
                <a:lnTo>
                  <a:pt x="136" y="298"/>
                </a:lnTo>
                <a:lnTo>
                  <a:pt x="135" y="307"/>
                </a:lnTo>
                <a:lnTo>
                  <a:pt x="135" y="316"/>
                </a:lnTo>
                <a:close/>
                <a:moveTo>
                  <a:pt x="495" y="581"/>
                </a:moveTo>
                <a:lnTo>
                  <a:pt x="441" y="545"/>
                </a:lnTo>
                <a:lnTo>
                  <a:pt x="429" y="551"/>
                </a:lnTo>
                <a:lnTo>
                  <a:pt x="419" y="556"/>
                </a:lnTo>
                <a:lnTo>
                  <a:pt x="408" y="560"/>
                </a:lnTo>
                <a:lnTo>
                  <a:pt x="396" y="564"/>
                </a:lnTo>
                <a:lnTo>
                  <a:pt x="382" y="628"/>
                </a:lnTo>
                <a:lnTo>
                  <a:pt x="362" y="631"/>
                </a:lnTo>
                <a:lnTo>
                  <a:pt x="342" y="633"/>
                </a:lnTo>
                <a:lnTo>
                  <a:pt x="311" y="575"/>
                </a:lnTo>
                <a:lnTo>
                  <a:pt x="299" y="575"/>
                </a:lnTo>
                <a:lnTo>
                  <a:pt x="287" y="573"/>
                </a:lnTo>
                <a:lnTo>
                  <a:pt x="275" y="572"/>
                </a:lnTo>
                <a:lnTo>
                  <a:pt x="263" y="569"/>
                </a:lnTo>
                <a:lnTo>
                  <a:pt x="219" y="618"/>
                </a:lnTo>
                <a:lnTo>
                  <a:pt x="209" y="615"/>
                </a:lnTo>
                <a:lnTo>
                  <a:pt x="200" y="612"/>
                </a:lnTo>
                <a:lnTo>
                  <a:pt x="181" y="604"/>
                </a:lnTo>
                <a:lnTo>
                  <a:pt x="184" y="536"/>
                </a:lnTo>
                <a:lnTo>
                  <a:pt x="174" y="530"/>
                </a:lnTo>
                <a:lnTo>
                  <a:pt x="164" y="522"/>
                </a:lnTo>
                <a:lnTo>
                  <a:pt x="155" y="515"/>
                </a:lnTo>
                <a:lnTo>
                  <a:pt x="146" y="507"/>
                </a:lnTo>
                <a:lnTo>
                  <a:pt x="80" y="527"/>
                </a:lnTo>
                <a:lnTo>
                  <a:pt x="68" y="513"/>
                </a:lnTo>
                <a:lnTo>
                  <a:pt x="56" y="498"/>
                </a:lnTo>
                <a:lnTo>
                  <a:pt x="94" y="440"/>
                </a:lnTo>
                <a:lnTo>
                  <a:pt x="89" y="429"/>
                </a:lnTo>
                <a:lnTo>
                  <a:pt x="84" y="418"/>
                </a:lnTo>
                <a:lnTo>
                  <a:pt x="79" y="407"/>
                </a:lnTo>
                <a:lnTo>
                  <a:pt x="75" y="395"/>
                </a:lnTo>
                <a:lnTo>
                  <a:pt x="5" y="380"/>
                </a:lnTo>
                <a:lnTo>
                  <a:pt x="2" y="362"/>
                </a:lnTo>
                <a:lnTo>
                  <a:pt x="0" y="343"/>
                </a:lnTo>
                <a:lnTo>
                  <a:pt x="64" y="311"/>
                </a:lnTo>
                <a:lnTo>
                  <a:pt x="65" y="298"/>
                </a:lnTo>
                <a:lnTo>
                  <a:pt x="66" y="286"/>
                </a:lnTo>
                <a:lnTo>
                  <a:pt x="68" y="274"/>
                </a:lnTo>
                <a:lnTo>
                  <a:pt x="70" y="262"/>
                </a:lnTo>
                <a:lnTo>
                  <a:pt x="16" y="213"/>
                </a:lnTo>
                <a:lnTo>
                  <a:pt x="23" y="197"/>
                </a:lnTo>
                <a:lnTo>
                  <a:pt x="30" y="181"/>
                </a:lnTo>
                <a:lnTo>
                  <a:pt x="102" y="184"/>
                </a:lnTo>
                <a:lnTo>
                  <a:pt x="109" y="174"/>
                </a:lnTo>
                <a:lnTo>
                  <a:pt x="116" y="164"/>
                </a:lnTo>
                <a:lnTo>
                  <a:pt x="124" y="154"/>
                </a:lnTo>
                <a:lnTo>
                  <a:pt x="132" y="144"/>
                </a:lnTo>
                <a:lnTo>
                  <a:pt x="111" y="75"/>
                </a:lnTo>
                <a:lnTo>
                  <a:pt x="124" y="64"/>
                </a:lnTo>
                <a:lnTo>
                  <a:pt x="138" y="54"/>
                </a:lnTo>
                <a:lnTo>
                  <a:pt x="200" y="93"/>
                </a:lnTo>
                <a:lnTo>
                  <a:pt x="211" y="87"/>
                </a:lnTo>
                <a:lnTo>
                  <a:pt x="222" y="82"/>
                </a:lnTo>
                <a:lnTo>
                  <a:pt x="234" y="78"/>
                </a:lnTo>
                <a:lnTo>
                  <a:pt x="246" y="74"/>
                </a:lnTo>
                <a:lnTo>
                  <a:pt x="261" y="4"/>
                </a:lnTo>
                <a:lnTo>
                  <a:pt x="270" y="3"/>
                </a:lnTo>
                <a:lnTo>
                  <a:pt x="279" y="1"/>
                </a:lnTo>
                <a:lnTo>
                  <a:pt x="296" y="0"/>
                </a:lnTo>
                <a:lnTo>
                  <a:pt x="330" y="63"/>
                </a:lnTo>
                <a:lnTo>
                  <a:pt x="343" y="64"/>
                </a:lnTo>
                <a:lnTo>
                  <a:pt x="355" y="65"/>
                </a:lnTo>
                <a:lnTo>
                  <a:pt x="367" y="67"/>
                </a:lnTo>
                <a:lnTo>
                  <a:pt x="379" y="69"/>
                </a:lnTo>
                <a:lnTo>
                  <a:pt x="426" y="18"/>
                </a:lnTo>
                <a:lnTo>
                  <a:pt x="435" y="21"/>
                </a:lnTo>
                <a:lnTo>
                  <a:pt x="444" y="25"/>
                </a:lnTo>
                <a:lnTo>
                  <a:pt x="461" y="32"/>
                </a:lnTo>
                <a:lnTo>
                  <a:pt x="458" y="102"/>
                </a:lnTo>
                <a:lnTo>
                  <a:pt x="468" y="109"/>
                </a:lnTo>
                <a:lnTo>
                  <a:pt x="478" y="116"/>
                </a:lnTo>
                <a:lnTo>
                  <a:pt x="487" y="124"/>
                </a:lnTo>
                <a:lnTo>
                  <a:pt x="496" y="132"/>
                </a:lnTo>
                <a:lnTo>
                  <a:pt x="561" y="111"/>
                </a:lnTo>
                <a:lnTo>
                  <a:pt x="574" y="126"/>
                </a:lnTo>
                <a:lnTo>
                  <a:pt x="579" y="134"/>
                </a:lnTo>
                <a:lnTo>
                  <a:pt x="585" y="142"/>
                </a:lnTo>
                <a:lnTo>
                  <a:pt x="547" y="200"/>
                </a:lnTo>
                <a:lnTo>
                  <a:pt x="550" y="205"/>
                </a:lnTo>
                <a:lnTo>
                  <a:pt x="553" y="211"/>
                </a:lnTo>
                <a:lnTo>
                  <a:pt x="558" y="222"/>
                </a:lnTo>
                <a:lnTo>
                  <a:pt x="562" y="233"/>
                </a:lnTo>
                <a:lnTo>
                  <a:pt x="567" y="245"/>
                </a:lnTo>
                <a:lnTo>
                  <a:pt x="631" y="259"/>
                </a:lnTo>
                <a:lnTo>
                  <a:pt x="634" y="278"/>
                </a:lnTo>
                <a:lnTo>
                  <a:pt x="636" y="298"/>
                </a:lnTo>
                <a:lnTo>
                  <a:pt x="577" y="329"/>
                </a:lnTo>
                <a:lnTo>
                  <a:pt x="577" y="341"/>
                </a:lnTo>
                <a:lnTo>
                  <a:pt x="575" y="354"/>
                </a:lnTo>
                <a:lnTo>
                  <a:pt x="574" y="365"/>
                </a:lnTo>
                <a:lnTo>
                  <a:pt x="571" y="377"/>
                </a:lnTo>
                <a:lnTo>
                  <a:pt x="619" y="421"/>
                </a:lnTo>
                <a:lnTo>
                  <a:pt x="612" y="440"/>
                </a:lnTo>
                <a:lnTo>
                  <a:pt x="603" y="458"/>
                </a:lnTo>
                <a:lnTo>
                  <a:pt x="537" y="456"/>
                </a:lnTo>
                <a:lnTo>
                  <a:pt x="531" y="465"/>
                </a:lnTo>
                <a:lnTo>
                  <a:pt x="524" y="475"/>
                </a:lnTo>
                <a:lnTo>
                  <a:pt x="516" y="484"/>
                </a:lnTo>
                <a:lnTo>
                  <a:pt x="509" y="493"/>
                </a:lnTo>
                <a:lnTo>
                  <a:pt x="528" y="555"/>
                </a:lnTo>
                <a:lnTo>
                  <a:pt x="512" y="569"/>
                </a:lnTo>
                <a:lnTo>
                  <a:pt x="504" y="575"/>
                </a:lnTo>
                <a:lnTo>
                  <a:pt x="495" y="581"/>
                </a:lnTo>
                <a:close/>
              </a:path>
            </a:pathLst>
          </a:custGeom>
          <a:solidFill>
            <a:srgbClr val="DBEFD4"/>
          </a:solidFill>
          <a:ln w="63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defTabSz="685800"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404" y="5878170"/>
            <a:ext cx="1710077" cy="67214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582" y="6439824"/>
            <a:ext cx="1371719" cy="283489"/>
          </a:xfrm>
          <a:prstGeom prst="rect">
            <a:avLst/>
          </a:prstGeom>
        </p:spPr>
      </p:pic>
      <p:sp>
        <p:nvSpPr>
          <p:cNvPr id="22" name="文字方塊 14"/>
          <p:cNvSpPr txBox="1">
            <a:spLocks noChangeArrowheads="1"/>
          </p:cNvSpPr>
          <p:nvPr/>
        </p:nvSpPr>
        <p:spPr bwMode="auto">
          <a:xfrm>
            <a:off x="6564004" y="719439"/>
            <a:ext cx="172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TW" sz="1200" dirty="0">
                <a:latin typeface="微軟正黑體" pitchFamily="34" charset="-120"/>
                <a:ea typeface="微軟正黑體" pitchFamily="34" charset="-120"/>
              </a:rPr>
              <a:t>Unit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GB" altLang="zh-TW" sz="1200" dirty="0">
                <a:latin typeface="微軟正黑體" pitchFamily="34" charset="-120"/>
                <a:ea typeface="微軟正黑體" pitchFamily="34" charset="-120"/>
              </a:rPr>
              <a:t>NT$ thousands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358C25A-C4C5-0E72-7CD1-A3BB22953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135929"/>
              </p:ext>
            </p:extLst>
          </p:nvPr>
        </p:nvGraphicFramePr>
        <p:xfrm>
          <a:off x="387991" y="981823"/>
          <a:ext cx="7903214" cy="5331668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1909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8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8438">
                  <a:extLst>
                    <a:ext uri="{9D8B030D-6E8A-4147-A177-3AD203B41FA5}">
                      <a16:colId xmlns:a16="http://schemas.microsoft.com/office/drawing/2014/main" val="3625913408"/>
                    </a:ext>
                  </a:extLst>
                </a:gridCol>
                <a:gridCol w="1061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44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項目</a:t>
                      </a:r>
                      <a:endParaRPr lang="zh-TW" alt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r>
                        <a:rPr lang="en-US" altLang="zh-TW" sz="220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3Q24</a:t>
                      </a:r>
                      <a:endParaRPr lang="zh-TW" altLang="en-US" sz="220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2Q24</a:t>
                      </a:r>
                      <a:endParaRPr lang="en-US" altLang="zh-TW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3Q23</a:t>
                      </a:r>
                      <a:endParaRPr lang="en-US" altLang="zh-TW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QoQ</a:t>
                      </a:r>
                      <a:endParaRPr lang="en-US" altLang="zh-TW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YoY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785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Net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Revenue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719,607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743,611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649,588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-3.23%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10.78%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Gross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Profit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216,980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225,752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189,540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-3.89%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14.48%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Inventory Gain(Loss)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932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8,370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(1,092)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-88.86%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185.35%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030097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Gross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Margin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30.15%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30.36%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29.18%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-0.21ppts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+0.97ppts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Operating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Ex.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114,131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114,376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98,314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-0.21%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16.09%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Operating Income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102,849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en-US" altLang="zh-TW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111,376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91,226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-7.66%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12.74%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OI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Raion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14.29%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14.98%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14.04%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-0.69ppts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+0.25ppts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599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Non-operating income and ex.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10,233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zh-TW" altLang="en-US" sz="1800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35,971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2,098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-71.55%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387.75%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599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Exchange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Gain(Loss)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(6,558)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zh-TW" altLang="en-US" sz="1800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7,783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(24,885)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-184.26%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-73.65%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37744688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Net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Income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97,571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139,288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62,907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-29.95%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55.10%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Net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Profit Margin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13.56%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18.73%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9.68%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-5.17ppts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+3.87ppts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EPS(dollars</a:t>
                      </a:r>
                      <a:r>
                        <a:rPr lang="en-US" altLang="zh-TW" sz="2000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)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 </a:t>
                      </a:r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1.89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en-US" altLang="zh-TW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2.69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1.19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-29.74%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58.82%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64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"/>
          <p:cNvSpPr>
            <a:spLocks noEditPoints="1"/>
          </p:cNvSpPr>
          <p:nvPr/>
        </p:nvSpPr>
        <p:spPr bwMode="auto">
          <a:xfrm>
            <a:off x="8291204" y="251180"/>
            <a:ext cx="531419" cy="529793"/>
          </a:xfrm>
          <a:custGeom>
            <a:avLst/>
            <a:gdLst>
              <a:gd name="T0" fmla="*/ 137 w 636"/>
              <a:gd name="T1" fmla="*/ 344 h 633"/>
              <a:gd name="T2" fmla="*/ 146 w 636"/>
              <a:gd name="T3" fmla="*/ 379 h 633"/>
              <a:gd name="T4" fmla="*/ 157 w 636"/>
              <a:gd name="T5" fmla="*/ 404 h 633"/>
              <a:gd name="T6" fmla="*/ 177 w 636"/>
              <a:gd name="T7" fmla="*/ 432 h 633"/>
              <a:gd name="T8" fmla="*/ 202 w 636"/>
              <a:gd name="T9" fmla="*/ 457 h 633"/>
              <a:gd name="T10" fmla="*/ 231 w 636"/>
              <a:gd name="T11" fmla="*/ 477 h 633"/>
              <a:gd name="T12" fmla="*/ 272 w 636"/>
              <a:gd name="T13" fmla="*/ 493 h 633"/>
              <a:gd name="T14" fmla="*/ 308 w 636"/>
              <a:gd name="T15" fmla="*/ 498 h 633"/>
              <a:gd name="T16" fmla="*/ 346 w 636"/>
              <a:gd name="T17" fmla="*/ 496 h 633"/>
              <a:gd name="T18" fmla="*/ 381 w 636"/>
              <a:gd name="T19" fmla="*/ 487 h 633"/>
              <a:gd name="T20" fmla="*/ 405 w 636"/>
              <a:gd name="T21" fmla="*/ 477 h 633"/>
              <a:gd name="T22" fmla="*/ 434 w 636"/>
              <a:gd name="T23" fmla="*/ 457 h 633"/>
              <a:gd name="T24" fmla="*/ 460 w 636"/>
              <a:gd name="T25" fmla="*/ 432 h 633"/>
              <a:gd name="T26" fmla="*/ 479 w 636"/>
              <a:gd name="T27" fmla="*/ 404 h 633"/>
              <a:gd name="T28" fmla="*/ 495 w 636"/>
              <a:gd name="T29" fmla="*/ 362 h 633"/>
              <a:gd name="T30" fmla="*/ 501 w 636"/>
              <a:gd name="T31" fmla="*/ 325 h 633"/>
              <a:gd name="T32" fmla="*/ 499 w 636"/>
              <a:gd name="T33" fmla="*/ 288 h 633"/>
              <a:gd name="T34" fmla="*/ 490 w 636"/>
              <a:gd name="T35" fmla="*/ 254 h 633"/>
              <a:gd name="T36" fmla="*/ 479 w 636"/>
              <a:gd name="T37" fmla="*/ 230 h 633"/>
              <a:gd name="T38" fmla="*/ 460 w 636"/>
              <a:gd name="T39" fmla="*/ 201 h 633"/>
              <a:gd name="T40" fmla="*/ 434 w 636"/>
              <a:gd name="T41" fmla="*/ 176 h 633"/>
              <a:gd name="T42" fmla="*/ 405 w 636"/>
              <a:gd name="T43" fmla="*/ 157 h 633"/>
              <a:gd name="T44" fmla="*/ 364 w 636"/>
              <a:gd name="T45" fmla="*/ 139 h 633"/>
              <a:gd name="T46" fmla="*/ 328 w 636"/>
              <a:gd name="T47" fmla="*/ 134 h 633"/>
              <a:gd name="T48" fmla="*/ 290 w 636"/>
              <a:gd name="T49" fmla="*/ 136 h 633"/>
              <a:gd name="T50" fmla="*/ 255 w 636"/>
              <a:gd name="T51" fmla="*/ 145 h 633"/>
              <a:gd name="T52" fmla="*/ 231 w 636"/>
              <a:gd name="T53" fmla="*/ 157 h 633"/>
              <a:gd name="T54" fmla="*/ 202 w 636"/>
              <a:gd name="T55" fmla="*/ 176 h 633"/>
              <a:gd name="T56" fmla="*/ 177 w 636"/>
              <a:gd name="T57" fmla="*/ 201 h 633"/>
              <a:gd name="T58" fmla="*/ 157 w 636"/>
              <a:gd name="T59" fmla="*/ 230 h 633"/>
              <a:gd name="T60" fmla="*/ 141 w 636"/>
              <a:gd name="T61" fmla="*/ 271 h 633"/>
              <a:gd name="T62" fmla="*/ 135 w 636"/>
              <a:gd name="T63" fmla="*/ 307 h 633"/>
              <a:gd name="T64" fmla="*/ 429 w 636"/>
              <a:gd name="T65" fmla="*/ 551 h 633"/>
              <a:gd name="T66" fmla="*/ 382 w 636"/>
              <a:gd name="T67" fmla="*/ 628 h 633"/>
              <a:gd name="T68" fmla="*/ 299 w 636"/>
              <a:gd name="T69" fmla="*/ 575 h 633"/>
              <a:gd name="T70" fmla="*/ 219 w 636"/>
              <a:gd name="T71" fmla="*/ 618 h 633"/>
              <a:gd name="T72" fmla="*/ 184 w 636"/>
              <a:gd name="T73" fmla="*/ 536 h 633"/>
              <a:gd name="T74" fmla="*/ 146 w 636"/>
              <a:gd name="T75" fmla="*/ 507 h 633"/>
              <a:gd name="T76" fmla="*/ 94 w 636"/>
              <a:gd name="T77" fmla="*/ 440 h 633"/>
              <a:gd name="T78" fmla="*/ 75 w 636"/>
              <a:gd name="T79" fmla="*/ 395 h 633"/>
              <a:gd name="T80" fmla="*/ 64 w 636"/>
              <a:gd name="T81" fmla="*/ 311 h 633"/>
              <a:gd name="T82" fmla="*/ 70 w 636"/>
              <a:gd name="T83" fmla="*/ 262 h 633"/>
              <a:gd name="T84" fmla="*/ 102 w 636"/>
              <a:gd name="T85" fmla="*/ 184 h 633"/>
              <a:gd name="T86" fmla="*/ 132 w 636"/>
              <a:gd name="T87" fmla="*/ 144 h 633"/>
              <a:gd name="T88" fmla="*/ 200 w 636"/>
              <a:gd name="T89" fmla="*/ 93 h 633"/>
              <a:gd name="T90" fmla="*/ 246 w 636"/>
              <a:gd name="T91" fmla="*/ 74 h 633"/>
              <a:gd name="T92" fmla="*/ 296 w 636"/>
              <a:gd name="T93" fmla="*/ 0 h 633"/>
              <a:gd name="T94" fmla="*/ 367 w 636"/>
              <a:gd name="T95" fmla="*/ 67 h 633"/>
              <a:gd name="T96" fmla="*/ 444 w 636"/>
              <a:gd name="T97" fmla="*/ 25 h 633"/>
              <a:gd name="T98" fmla="*/ 478 w 636"/>
              <a:gd name="T99" fmla="*/ 116 h 633"/>
              <a:gd name="T100" fmla="*/ 574 w 636"/>
              <a:gd name="T101" fmla="*/ 126 h 633"/>
              <a:gd name="T102" fmla="*/ 550 w 636"/>
              <a:gd name="T103" fmla="*/ 205 h 633"/>
              <a:gd name="T104" fmla="*/ 567 w 636"/>
              <a:gd name="T105" fmla="*/ 245 h 633"/>
              <a:gd name="T106" fmla="*/ 577 w 636"/>
              <a:gd name="T107" fmla="*/ 329 h 633"/>
              <a:gd name="T108" fmla="*/ 571 w 636"/>
              <a:gd name="T109" fmla="*/ 377 h 633"/>
              <a:gd name="T110" fmla="*/ 537 w 636"/>
              <a:gd name="T111" fmla="*/ 456 h 633"/>
              <a:gd name="T112" fmla="*/ 509 w 636"/>
              <a:gd name="T113" fmla="*/ 493 h 633"/>
              <a:gd name="T114" fmla="*/ 495 w 636"/>
              <a:gd name="T115" fmla="*/ 581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6" h="633">
                <a:moveTo>
                  <a:pt x="135" y="316"/>
                </a:moveTo>
                <a:lnTo>
                  <a:pt x="135" y="325"/>
                </a:lnTo>
                <a:lnTo>
                  <a:pt x="136" y="335"/>
                </a:lnTo>
                <a:lnTo>
                  <a:pt x="137" y="344"/>
                </a:lnTo>
                <a:lnTo>
                  <a:pt x="139" y="354"/>
                </a:lnTo>
                <a:lnTo>
                  <a:pt x="141" y="362"/>
                </a:lnTo>
                <a:lnTo>
                  <a:pt x="143" y="371"/>
                </a:lnTo>
                <a:lnTo>
                  <a:pt x="146" y="379"/>
                </a:lnTo>
                <a:lnTo>
                  <a:pt x="149" y="388"/>
                </a:lnTo>
                <a:lnTo>
                  <a:pt x="151" y="392"/>
                </a:lnTo>
                <a:lnTo>
                  <a:pt x="153" y="396"/>
                </a:lnTo>
                <a:lnTo>
                  <a:pt x="157" y="404"/>
                </a:lnTo>
                <a:lnTo>
                  <a:pt x="161" y="411"/>
                </a:lnTo>
                <a:lnTo>
                  <a:pt x="166" y="419"/>
                </a:lnTo>
                <a:lnTo>
                  <a:pt x="171" y="426"/>
                </a:lnTo>
                <a:lnTo>
                  <a:pt x="177" y="432"/>
                </a:lnTo>
                <a:lnTo>
                  <a:pt x="182" y="439"/>
                </a:lnTo>
                <a:lnTo>
                  <a:pt x="189" y="445"/>
                </a:lnTo>
                <a:lnTo>
                  <a:pt x="196" y="451"/>
                </a:lnTo>
                <a:lnTo>
                  <a:pt x="202" y="457"/>
                </a:lnTo>
                <a:lnTo>
                  <a:pt x="209" y="462"/>
                </a:lnTo>
                <a:lnTo>
                  <a:pt x="216" y="468"/>
                </a:lnTo>
                <a:lnTo>
                  <a:pt x="223" y="472"/>
                </a:lnTo>
                <a:lnTo>
                  <a:pt x="231" y="477"/>
                </a:lnTo>
                <a:lnTo>
                  <a:pt x="247" y="484"/>
                </a:lnTo>
                <a:lnTo>
                  <a:pt x="255" y="487"/>
                </a:lnTo>
                <a:lnTo>
                  <a:pt x="264" y="490"/>
                </a:lnTo>
                <a:lnTo>
                  <a:pt x="272" y="493"/>
                </a:lnTo>
                <a:lnTo>
                  <a:pt x="281" y="495"/>
                </a:lnTo>
                <a:lnTo>
                  <a:pt x="290" y="496"/>
                </a:lnTo>
                <a:lnTo>
                  <a:pt x="299" y="498"/>
                </a:lnTo>
                <a:lnTo>
                  <a:pt x="308" y="498"/>
                </a:lnTo>
                <a:lnTo>
                  <a:pt x="319" y="499"/>
                </a:lnTo>
                <a:lnTo>
                  <a:pt x="328" y="498"/>
                </a:lnTo>
                <a:lnTo>
                  <a:pt x="337" y="498"/>
                </a:lnTo>
                <a:lnTo>
                  <a:pt x="346" y="496"/>
                </a:lnTo>
                <a:lnTo>
                  <a:pt x="355" y="495"/>
                </a:lnTo>
                <a:lnTo>
                  <a:pt x="364" y="493"/>
                </a:lnTo>
                <a:lnTo>
                  <a:pt x="372" y="490"/>
                </a:lnTo>
                <a:lnTo>
                  <a:pt x="381" y="487"/>
                </a:lnTo>
                <a:lnTo>
                  <a:pt x="389" y="484"/>
                </a:lnTo>
                <a:lnTo>
                  <a:pt x="393" y="482"/>
                </a:lnTo>
                <a:lnTo>
                  <a:pt x="397" y="481"/>
                </a:lnTo>
                <a:lnTo>
                  <a:pt x="405" y="477"/>
                </a:lnTo>
                <a:lnTo>
                  <a:pt x="413" y="472"/>
                </a:lnTo>
                <a:lnTo>
                  <a:pt x="420" y="468"/>
                </a:lnTo>
                <a:lnTo>
                  <a:pt x="427" y="462"/>
                </a:lnTo>
                <a:lnTo>
                  <a:pt x="434" y="457"/>
                </a:lnTo>
                <a:lnTo>
                  <a:pt x="442" y="451"/>
                </a:lnTo>
                <a:lnTo>
                  <a:pt x="448" y="445"/>
                </a:lnTo>
                <a:lnTo>
                  <a:pt x="454" y="439"/>
                </a:lnTo>
                <a:lnTo>
                  <a:pt x="460" y="432"/>
                </a:lnTo>
                <a:lnTo>
                  <a:pt x="465" y="426"/>
                </a:lnTo>
                <a:lnTo>
                  <a:pt x="470" y="419"/>
                </a:lnTo>
                <a:lnTo>
                  <a:pt x="475" y="411"/>
                </a:lnTo>
                <a:lnTo>
                  <a:pt x="479" y="404"/>
                </a:lnTo>
                <a:lnTo>
                  <a:pt x="487" y="388"/>
                </a:lnTo>
                <a:lnTo>
                  <a:pt x="490" y="379"/>
                </a:lnTo>
                <a:lnTo>
                  <a:pt x="493" y="371"/>
                </a:lnTo>
                <a:lnTo>
                  <a:pt x="495" y="362"/>
                </a:lnTo>
                <a:lnTo>
                  <a:pt x="497" y="354"/>
                </a:lnTo>
                <a:lnTo>
                  <a:pt x="499" y="344"/>
                </a:lnTo>
                <a:lnTo>
                  <a:pt x="500" y="335"/>
                </a:lnTo>
                <a:lnTo>
                  <a:pt x="501" y="325"/>
                </a:lnTo>
                <a:lnTo>
                  <a:pt x="501" y="316"/>
                </a:lnTo>
                <a:lnTo>
                  <a:pt x="501" y="307"/>
                </a:lnTo>
                <a:lnTo>
                  <a:pt x="500" y="298"/>
                </a:lnTo>
                <a:lnTo>
                  <a:pt x="499" y="288"/>
                </a:lnTo>
                <a:lnTo>
                  <a:pt x="497" y="279"/>
                </a:lnTo>
                <a:lnTo>
                  <a:pt x="495" y="271"/>
                </a:lnTo>
                <a:lnTo>
                  <a:pt x="493" y="262"/>
                </a:lnTo>
                <a:lnTo>
                  <a:pt x="490" y="254"/>
                </a:lnTo>
                <a:lnTo>
                  <a:pt x="487" y="245"/>
                </a:lnTo>
                <a:lnTo>
                  <a:pt x="485" y="241"/>
                </a:lnTo>
                <a:lnTo>
                  <a:pt x="483" y="237"/>
                </a:lnTo>
                <a:lnTo>
                  <a:pt x="479" y="230"/>
                </a:lnTo>
                <a:lnTo>
                  <a:pt x="475" y="222"/>
                </a:lnTo>
                <a:lnTo>
                  <a:pt x="470" y="215"/>
                </a:lnTo>
                <a:lnTo>
                  <a:pt x="465" y="207"/>
                </a:lnTo>
                <a:lnTo>
                  <a:pt x="460" y="201"/>
                </a:lnTo>
                <a:lnTo>
                  <a:pt x="454" y="194"/>
                </a:lnTo>
                <a:lnTo>
                  <a:pt x="448" y="188"/>
                </a:lnTo>
                <a:lnTo>
                  <a:pt x="442" y="182"/>
                </a:lnTo>
                <a:lnTo>
                  <a:pt x="434" y="176"/>
                </a:lnTo>
                <a:lnTo>
                  <a:pt x="427" y="171"/>
                </a:lnTo>
                <a:lnTo>
                  <a:pt x="420" y="166"/>
                </a:lnTo>
                <a:lnTo>
                  <a:pt x="413" y="161"/>
                </a:lnTo>
                <a:lnTo>
                  <a:pt x="405" y="157"/>
                </a:lnTo>
                <a:lnTo>
                  <a:pt x="389" y="148"/>
                </a:lnTo>
                <a:lnTo>
                  <a:pt x="381" y="145"/>
                </a:lnTo>
                <a:lnTo>
                  <a:pt x="372" y="142"/>
                </a:lnTo>
                <a:lnTo>
                  <a:pt x="364" y="139"/>
                </a:lnTo>
                <a:lnTo>
                  <a:pt x="355" y="137"/>
                </a:lnTo>
                <a:lnTo>
                  <a:pt x="346" y="136"/>
                </a:lnTo>
                <a:lnTo>
                  <a:pt x="337" y="135"/>
                </a:lnTo>
                <a:lnTo>
                  <a:pt x="328" y="134"/>
                </a:lnTo>
                <a:lnTo>
                  <a:pt x="319" y="134"/>
                </a:lnTo>
                <a:lnTo>
                  <a:pt x="308" y="134"/>
                </a:lnTo>
                <a:lnTo>
                  <a:pt x="299" y="135"/>
                </a:lnTo>
                <a:lnTo>
                  <a:pt x="290" y="136"/>
                </a:lnTo>
                <a:lnTo>
                  <a:pt x="281" y="137"/>
                </a:lnTo>
                <a:lnTo>
                  <a:pt x="272" y="139"/>
                </a:lnTo>
                <a:lnTo>
                  <a:pt x="264" y="142"/>
                </a:lnTo>
                <a:lnTo>
                  <a:pt x="255" y="145"/>
                </a:lnTo>
                <a:lnTo>
                  <a:pt x="247" y="148"/>
                </a:lnTo>
                <a:lnTo>
                  <a:pt x="243" y="150"/>
                </a:lnTo>
                <a:lnTo>
                  <a:pt x="239" y="153"/>
                </a:lnTo>
                <a:lnTo>
                  <a:pt x="231" y="157"/>
                </a:lnTo>
                <a:lnTo>
                  <a:pt x="223" y="161"/>
                </a:lnTo>
                <a:lnTo>
                  <a:pt x="216" y="166"/>
                </a:lnTo>
                <a:lnTo>
                  <a:pt x="209" y="171"/>
                </a:lnTo>
                <a:lnTo>
                  <a:pt x="202" y="176"/>
                </a:lnTo>
                <a:lnTo>
                  <a:pt x="196" y="182"/>
                </a:lnTo>
                <a:lnTo>
                  <a:pt x="189" y="188"/>
                </a:lnTo>
                <a:lnTo>
                  <a:pt x="182" y="194"/>
                </a:lnTo>
                <a:lnTo>
                  <a:pt x="177" y="201"/>
                </a:lnTo>
                <a:lnTo>
                  <a:pt x="171" y="207"/>
                </a:lnTo>
                <a:lnTo>
                  <a:pt x="166" y="215"/>
                </a:lnTo>
                <a:lnTo>
                  <a:pt x="161" y="222"/>
                </a:lnTo>
                <a:lnTo>
                  <a:pt x="157" y="230"/>
                </a:lnTo>
                <a:lnTo>
                  <a:pt x="149" y="245"/>
                </a:lnTo>
                <a:lnTo>
                  <a:pt x="146" y="254"/>
                </a:lnTo>
                <a:lnTo>
                  <a:pt x="143" y="262"/>
                </a:lnTo>
                <a:lnTo>
                  <a:pt x="141" y="271"/>
                </a:lnTo>
                <a:lnTo>
                  <a:pt x="139" y="279"/>
                </a:lnTo>
                <a:lnTo>
                  <a:pt x="137" y="288"/>
                </a:lnTo>
                <a:lnTo>
                  <a:pt x="136" y="298"/>
                </a:lnTo>
                <a:lnTo>
                  <a:pt x="135" y="307"/>
                </a:lnTo>
                <a:lnTo>
                  <a:pt x="135" y="316"/>
                </a:lnTo>
                <a:close/>
                <a:moveTo>
                  <a:pt x="495" y="581"/>
                </a:moveTo>
                <a:lnTo>
                  <a:pt x="441" y="545"/>
                </a:lnTo>
                <a:lnTo>
                  <a:pt x="429" y="551"/>
                </a:lnTo>
                <a:lnTo>
                  <a:pt x="419" y="556"/>
                </a:lnTo>
                <a:lnTo>
                  <a:pt x="408" y="560"/>
                </a:lnTo>
                <a:lnTo>
                  <a:pt x="396" y="564"/>
                </a:lnTo>
                <a:lnTo>
                  <a:pt x="382" y="628"/>
                </a:lnTo>
                <a:lnTo>
                  <a:pt x="362" y="631"/>
                </a:lnTo>
                <a:lnTo>
                  <a:pt x="342" y="633"/>
                </a:lnTo>
                <a:lnTo>
                  <a:pt x="311" y="575"/>
                </a:lnTo>
                <a:lnTo>
                  <a:pt x="299" y="575"/>
                </a:lnTo>
                <a:lnTo>
                  <a:pt x="287" y="573"/>
                </a:lnTo>
                <a:lnTo>
                  <a:pt x="275" y="572"/>
                </a:lnTo>
                <a:lnTo>
                  <a:pt x="263" y="569"/>
                </a:lnTo>
                <a:lnTo>
                  <a:pt x="219" y="618"/>
                </a:lnTo>
                <a:lnTo>
                  <a:pt x="209" y="615"/>
                </a:lnTo>
                <a:lnTo>
                  <a:pt x="200" y="612"/>
                </a:lnTo>
                <a:lnTo>
                  <a:pt x="181" y="604"/>
                </a:lnTo>
                <a:lnTo>
                  <a:pt x="184" y="536"/>
                </a:lnTo>
                <a:lnTo>
                  <a:pt x="174" y="530"/>
                </a:lnTo>
                <a:lnTo>
                  <a:pt x="164" y="522"/>
                </a:lnTo>
                <a:lnTo>
                  <a:pt x="155" y="515"/>
                </a:lnTo>
                <a:lnTo>
                  <a:pt x="146" y="507"/>
                </a:lnTo>
                <a:lnTo>
                  <a:pt x="80" y="527"/>
                </a:lnTo>
                <a:lnTo>
                  <a:pt x="68" y="513"/>
                </a:lnTo>
                <a:lnTo>
                  <a:pt x="56" y="498"/>
                </a:lnTo>
                <a:lnTo>
                  <a:pt x="94" y="440"/>
                </a:lnTo>
                <a:lnTo>
                  <a:pt x="89" y="429"/>
                </a:lnTo>
                <a:lnTo>
                  <a:pt x="84" y="418"/>
                </a:lnTo>
                <a:lnTo>
                  <a:pt x="79" y="407"/>
                </a:lnTo>
                <a:lnTo>
                  <a:pt x="75" y="395"/>
                </a:lnTo>
                <a:lnTo>
                  <a:pt x="5" y="380"/>
                </a:lnTo>
                <a:lnTo>
                  <a:pt x="2" y="362"/>
                </a:lnTo>
                <a:lnTo>
                  <a:pt x="0" y="343"/>
                </a:lnTo>
                <a:lnTo>
                  <a:pt x="64" y="311"/>
                </a:lnTo>
                <a:lnTo>
                  <a:pt x="65" y="298"/>
                </a:lnTo>
                <a:lnTo>
                  <a:pt x="66" y="286"/>
                </a:lnTo>
                <a:lnTo>
                  <a:pt x="68" y="274"/>
                </a:lnTo>
                <a:lnTo>
                  <a:pt x="70" y="262"/>
                </a:lnTo>
                <a:lnTo>
                  <a:pt x="16" y="213"/>
                </a:lnTo>
                <a:lnTo>
                  <a:pt x="23" y="197"/>
                </a:lnTo>
                <a:lnTo>
                  <a:pt x="30" y="181"/>
                </a:lnTo>
                <a:lnTo>
                  <a:pt x="102" y="184"/>
                </a:lnTo>
                <a:lnTo>
                  <a:pt x="109" y="174"/>
                </a:lnTo>
                <a:lnTo>
                  <a:pt x="116" y="164"/>
                </a:lnTo>
                <a:lnTo>
                  <a:pt x="124" y="154"/>
                </a:lnTo>
                <a:lnTo>
                  <a:pt x="132" y="144"/>
                </a:lnTo>
                <a:lnTo>
                  <a:pt x="111" y="75"/>
                </a:lnTo>
                <a:lnTo>
                  <a:pt x="124" y="64"/>
                </a:lnTo>
                <a:lnTo>
                  <a:pt x="138" y="54"/>
                </a:lnTo>
                <a:lnTo>
                  <a:pt x="200" y="93"/>
                </a:lnTo>
                <a:lnTo>
                  <a:pt x="211" y="87"/>
                </a:lnTo>
                <a:lnTo>
                  <a:pt x="222" y="82"/>
                </a:lnTo>
                <a:lnTo>
                  <a:pt x="234" y="78"/>
                </a:lnTo>
                <a:lnTo>
                  <a:pt x="246" y="74"/>
                </a:lnTo>
                <a:lnTo>
                  <a:pt x="261" y="4"/>
                </a:lnTo>
                <a:lnTo>
                  <a:pt x="270" y="3"/>
                </a:lnTo>
                <a:lnTo>
                  <a:pt x="279" y="1"/>
                </a:lnTo>
                <a:lnTo>
                  <a:pt x="296" y="0"/>
                </a:lnTo>
                <a:lnTo>
                  <a:pt x="330" y="63"/>
                </a:lnTo>
                <a:lnTo>
                  <a:pt x="343" y="64"/>
                </a:lnTo>
                <a:lnTo>
                  <a:pt x="355" y="65"/>
                </a:lnTo>
                <a:lnTo>
                  <a:pt x="367" y="67"/>
                </a:lnTo>
                <a:lnTo>
                  <a:pt x="379" y="69"/>
                </a:lnTo>
                <a:lnTo>
                  <a:pt x="426" y="18"/>
                </a:lnTo>
                <a:lnTo>
                  <a:pt x="435" y="21"/>
                </a:lnTo>
                <a:lnTo>
                  <a:pt x="444" y="25"/>
                </a:lnTo>
                <a:lnTo>
                  <a:pt x="461" y="32"/>
                </a:lnTo>
                <a:lnTo>
                  <a:pt x="458" y="102"/>
                </a:lnTo>
                <a:lnTo>
                  <a:pt x="468" y="109"/>
                </a:lnTo>
                <a:lnTo>
                  <a:pt x="478" y="116"/>
                </a:lnTo>
                <a:lnTo>
                  <a:pt x="487" y="124"/>
                </a:lnTo>
                <a:lnTo>
                  <a:pt x="496" y="132"/>
                </a:lnTo>
                <a:lnTo>
                  <a:pt x="561" y="111"/>
                </a:lnTo>
                <a:lnTo>
                  <a:pt x="574" y="126"/>
                </a:lnTo>
                <a:lnTo>
                  <a:pt x="579" y="134"/>
                </a:lnTo>
                <a:lnTo>
                  <a:pt x="585" y="142"/>
                </a:lnTo>
                <a:lnTo>
                  <a:pt x="547" y="200"/>
                </a:lnTo>
                <a:lnTo>
                  <a:pt x="550" y="205"/>
                </a:lnTo>
                <a:lnTo>
                  <a:pt x="553" y="211"/>
                </a:lnTo>
                <a:lnTo>
                  <a:pt x="558" y="222"/>
                </a:lnTo>
                <a:lnTo>
                  <a:pt x="562" y="233"/>
                </a:lnTo>
                <a:lnTo>
                  <a:pt x="567" y="245"/>
                </a:lnTo>
                <a:lnTo>
                  <a:pt x="631" y="259"/>
                </a:lnTo>
                <a:lnTo>
                  <a:pt x="634" y="278"/>
                </a:lnTo>
                <a:lnTo>
                  <a:pt x="636" y="298"/>
                </a:lnTo>
                <a:lnTo>
                  <a:pt x="577" y="329"/>
                </a:lnTo>
                <a:lnTo>
                  <a:pt x="577" y="341"/>
                </a:lnTo>
                <a:lnTo>
                  <a:pt x="575" y="354"/>
                </a:lnTo>
                <a:lnTo>
                  <a:pt x="574" y="365"/>
                </a:lnTo>
                <a:lnTo>
                  <a:pt x="571" y="377"/>
                </a:lnTo>
                <a:lnTo>
                  <a:pt x="619" y="421"/>
                </a:lnTo>
                <a:lnTo>
                  <a:pt x="612" y="440"/>
                </a:lnTo>
                <a:lnTo>
                  <a:pt x="603" y="458"/>
                </a:lnTo>
                <a:lnTo>
                  <a:pt x="537" y="456"/>
                </a:lnTo>
                <a:lnTo>
                  <a:pt x="531" y="465"/>
                </a:lnTo>
                <a:lnTo>
                  <a:pt x="524" y="475"/>
                </a:lnTo>
                <a:lnTo>
                  <a:pt x="516" y="484"/>
                </a:lnTo>
                <a:lnTo>
                  <a:pt x="509" y="493"/>
                </a:lnTo>
                <a:lnTo>
                  <a:pt x="528" y="555"/>
                </a:lnTo>
                <a:lnTo>
                  <a:pt x="512" y="569"/>
                </a:lnTo>
                <a:lnTo>
                  <a:pt x="504" y="575"/>
                </a:lnTo>
                <a:lnTo>
                  <a:pt x="495" y="58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defTabSz="685800"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0" name="Freeform 3"/>
          <p:cNvSpPr>
            <a:spLocks noEditPoints="1"/>
          </p:cNvSpPr>
          <p:nvPr/>
        </p:nvSpPr>
        <p:spPr bwMode="auto">
          <a:xfrm>
            <a:off x="8743496" y="547573"/>
            <a:ext cx="344944" cy="343889"/>
          </a:xfrm>
          <a:custGeom>
            <a:avLst/>
            <a:gdLst>
              <a:gd name="T0" fmla="*/ 137 w 636"/>
              <a:gd name="T1" fmla="*/ 344 h 633"/>
              <a:gd name="T2" fmla="*/ 146 w 636"/>
              <a:gd name="T3" fmla="*/ 379 h 633"/>
              <a:gd name="T4" fmla="*/ 157 w 636"/>
              <a:gd name="T5" fmla="*/ 404 h 633"/>
              <a:gd name="T6" fmla="*/ 177 w 636"/>
              <a:gd name="T7" fmla="*/ 432 h 633"/>
              <a:gd name="T8" fmla="*/ 202 w 636"/>
              <a:gd name="T9" fmla="*/ 457 h 633"/>
              <a:gd name="T10" fmla="*/ 231 w 636"/>
              <a:gd name="T11" fmla="*/ 477 h 633"/>
              <a:gd name="T12" fmla="*/ 272 w 636"/>
              <a:gd name="T13" fmla="*/ 493 h 633"/>
              <a:gd name="T14" fmla="*/ 308 w 636"/>
              <a:gd name="T15" fmla="*/ 498 h 633"/>
              <a:gd name="T16" fmla="*/ 346 w 636"/>
              <a:gd name="T17" fmla="*/ 496 h 633"/>
              <a:gd name="T18" fmla="*/ 381 w 636"/>
              <a:gd name="T19" fmla="*/ 487 h 633"/>
              <a:gd name="T20" fmla="*/ 405 w 636"/>
              <a:gd name="T21" fmla="*/ 477 h 633"/>
              <a:gd name="T22" fmla="*/ 434 w 636"/>
              <a:gd name="T23" fmla="*/ 457 h 633"/>
              <a:gd name="T24" fmla="*/ 460 w 636"/>
              <a:gd name="T25" fmla="*/ 432 h 633"/>
              <a:gd name="T26" fmla="*/ 479 w 636"/>
              <a:gd name="T27" fmla="*/ 404 h 633"/>
              <a:gd name="T28" fmla="*/ 495 w 636"/>
              <a:gd name="T29" fmla="*/ 362 h 633"/>
              <a:gd name="T30" fmla="*/ 501 w 636"/>
              <a:gd name="T31" fmla="*/ 325 h 633"/>
              <a:gd name="T32" fmla="*/ 499 w 636"/>
              <a:gd name="T33" fmla="*/ 288 h 633"/>
              <a:gd name="T34" fmla="*/ 490 w 636"/>
              <a:gd name="T35" fmla="*/ 254 h 633"/>
              <a:gd name="T36" fmla="*/ 479 w 636"/>
              <a:gd name="T37" fmla="*/ 230 h 633"/>
              <a:gd name="T38" fmla="*/ 460 w 636"/>
              <a:gd name="T39" fmla="*/ 201 h 633"/>
              <a:gd name="T40" fmla="*/ 434 w 636"/>
              <a:gd name="T41" fmla="*/ 176 h 633"/>
              <a:gd name="T42" fmla="*/ 405 w 636"/>
              <a:gd name="T43" fmla="*/ 157 h 633"/>
              <a:gd name="T44" fmla="*/ 364 w 636"/>
              <a:gd name="T45" fmla="*/ 139 h 633"/>
              <a:gd name="T46" fmla="*/ 328 w 636"/>
              <a:gd name="T47" fmla="*/ 134 h 633"/>
              <a:gd name="T48" fmla="*/ 290 w 636"/>
              <a:gd name="T49" fmla="*/ 136 h 633"/>
              <a:gd name="T50" fmla="*/ 255 w 636"/>
              <a:gd name="T51" fmla="*/ 145 h 633"/>
              <a:gd name="T52" fmla="*/ 231 w 636"/>
              <a:gd name="T53" fmla="*/ 157 h 633"/>
              <a:gd name="T54" fmla="*/ 202 w 636"/>
              <a:gd name="T55" fmla="*/ 176 h 633"/>
              <a:gd name="T56" fmla="*/ 177 w 636"/>
              <a:gd name="T57" fmla="*/ 201 h 633"/>
              <a:gd name="T58" fmla="*/ 157 w 636"/>
              <a:gd name="T59" fmla="*/ 230 h 633"/>
              <a:gd name="T60" fmla="*/ 141 w 636"/>
              <a:gd name="T61" fmla="*/ 271 h 633"/>
              <a:gd name="T62" fmla="*/ 135 w 636"/>
              <a:gd name="T63" fmla="*/ 307 h 633"/>
              <a:gd name="T64" fmla="*/ 429 w 636"/>
              <a:gd name="T65" fmla="*/ 551 h 633"/>
              <a:gd name="T66" fmla="*/ 382 w 636"/>
              <a:gd name="T67" fmla="*/ 628 h 633"/>
              <a:gd name="T68" fmla="*/ 299 w 636"/>
              <a:gd name="T69" fmla="*/ 575 h 633"/>
              <a:gd name="T70" fmla="*/ 219 w 636"/>
              <a:gd name="T71" fmla="*/ 618 h 633"/>
              <a:gd name="T72" fmla="*/ 184 w 636"/>
              <a:gd name="T73" fmla="*/ 536 h 633"/>
              <a:gd name="T74" fmla="*/ 146 w 636"/>
              <a:gd name="T75" fmla="*/ 507 h 633"/>
              <a:gd name="T76" fmla="*/ 94 w 636"/>
              <a:gd name="T77" fmla="*/ 440 h 633"/>
              <a:gd name="T78" fmla="*/ 75 w 636"/>
              <a:gd name="T79" fmla="*/ 395 h 633"/>
              <a:gd name="T80" fmla="*/ 64 w 636"/>
              <a:gd name="T81" fmla="*/ 311 h 633"/>
              <a:gd name="T82" fmla="*/ 70 w 636"/>
              <a:gd name="T83" fmla="*/ 262 h 633"/>
              <a:gd name="T84" fmla="*/ 102 w 636"/>
              <a:gd name="T85" fmla="*/ 184 h 633"/>
              <a:gd name="T86" fmla="*/ 132 w 636"/>
              <a:gd name="T87" fmla="*/ 144 h 633"/>
              <a:gd name="T88" fmla="*/ 200 w 636"/>
              <a:gd name="T89" fmla="*/ 93 h 633"/>
              <a:gd name="T90" fmla="*/ 246 w 636"/>
              <a:gd name="T91" fmla="*/ 74 h 633"/>
              <a:gd name="T92" fmla="*/ 296 w 636"/>
              <a:gd name="T93" fmla="*/ 0 h 633"/>
              <a:gd name="T94" fmla="*/ 367 w 636"/>
              <a:gd name="T95" fmla="*/ 67 h 633"/>
              <a:gd name="T96" fmla="*/ 444 w 636"/>
              <a:gd name="T97" fmla="*/ 25 h 633"/>
              <a:gd name="T98" fmla="*/ 478 w 636"/>
              <a:gd name="T99" fmla="*/ 116 h 633"/>
              <a:gd name="T100" fmla="*/ 574 w 636"/>
              <a:gd name="T101" fmla="*/ 126 h 633"/>
              <a:gd name="T102" fmla="*/ 550 w 636"/>
              <a:gd name="T103" fmla="*/ 205 h 633"/>
              <a:gd name="T104" fmla="*/ 567 w 636"/>
              <a:gd name="T105" fmla="*/ 245 h 633"/>
              <a:gd name="T106" fmla="*/ 577 w 636"/>
              <a:gd name="T107" fmla="*/ 329 h 633"/>
              <a:gd name="T108" fmla="*/ 571 w 636"/>
              <a:gd name="T109" fmla="*/ 377 h 633"/>
              <a:gd name="T110" fmla="*/ 537 w 636"/>
              <a:gd name="T111" fmla="*/ 456 h 633"/>
              <a:gd name="T112" fmla="*/ 509 w 636"/>
              <a:gd name="T113" fmla="*/ 493 h 633"/>
              <a:gd name="T114" fmla="*/ 495 w 636"/>
              <a:gd name="T115" fmla="*/ 581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6" h="633">
                <a:moveTo>
                  <a:pt x="135" y="316"/>
                </a:moveTo>
                <a:lnTo>
                  <a:pt x="135" y="325"/>
                </a:lnTo>
                <a:lnTo>
                  <a:pt x="136" y="335"/>
                </a:lnTo>
                <a:lnTo>
                  <a:pt x="137" y="344"/>
                </a:lnTo>
                <a:lnTo>
                  <a:pt x="139" y="354"/>
                </a:lnTo>
                <a:lnTo>
                  <a:pt x="141" y="362"/>
                </a:lnTo>
                <a:lnTo>
                  <a:pt x="143" y="371"/>
                </a:lnTo>
                <a:lnTo>
                  <a:pt x="146" y="379"/>
                </a:lnTo>
                <a:lnTo>
                  <a:pt x="149" y="388"/>
                </a:lnTo>
                <a:lnTo>
                  <a:pt x="151" y="392"/>
                </a:lnTo>
                <a:lnTo>
                  <a:pt x="153" y="396"/>
                </a:lnTo>
                <a:lnTo>
                  <a:pt x="157" y="404"/>
                </a:lnTo>
                <a:lnTo>
                  <a:pt x="161" y="411"/>
                </a:lnTo>
                <a:lnTo>
                  <a:pt x="166" y="419"/>
                </a:lnTo>
                <a:lnTo>
                  <a:pt x="171" y="426"/>
                </a:lnTo>
                <a:lnTo>
                  <a:pt x="177" y="432"/>
                </a:lnTo>
                <a:lnTo>
                  <a:pt x="182" y="439"/>
                </a:lnTo>
                <a:lnTo>
                  <a:pt x="189" y="445"/>
                </a:lnTo>
                <a:lnTo>
                  <a:pt x="196" y="451"/>
                </a:lnTo>
                <a:lnTo>
                  <a:pt x="202" y="457"/>
                </a:lnTo>
                <a:lnTo>
                  <a:pt x="209" y="462"/>
                </a:lnTo>
                <a:lnTo>
                  <a:pt x="216" y="468"/>
                </a:lnTo>
                <a:lnTo>
                  <a:pt x="223" y="472"/>
                </a:lnTo>
                <a:lnTo>
                  <a:pt x="231" y="477"/>
                </a:lnTo>
                <a:lnTo>
                  <a:pt x="247" y="484"/>
                </a:lnTo>
                <a:lnTo>
                  <a:pt x="255" y="487"/>
                </a:lnTo>
                <a:lnTo>
                  <a:pt x="264" y="490"/>
                </a:lnTo>
                <a:lnTo>
                  <a:pt x="272" y="493"/>
                </a:lnTo>
                <a:lnTo>
                  <a:pt x="281" y="495"/>
                </a:lnTo>
                <a:lnTo>
                  <a:pt x="290" y="496"/>
                </a:lnTo>
                <a:lnTo>
                  <a:pt x="299" y="498"/>
                </a:lnTo>
                <a:lnTo>
                  <a:pt x="308" y="498"/>
                </a:lnTo>
                <a:lnTo>
                  <a:pt x="319" y="499"/>
                </a:lnTo>
                <a:lnTo>
                  <a:pt x="328" y="498"/>
                </a:lnTo>
                <a:lnTo>
                  <a:pt x="337" y="498"/>
                </a:lnTo>
                <a:lnTo>
                  <a:pt x="346" y="496"/>
                </a:lnTo>
                <a:lnTo>
                  <a:pt x="355" y="495"/>
                </a:lnTo>
                <a:lnTo>
                  <a:pt x="364" y="493"/>
                </a:lnTo>
                <a:lnTo>
                  <a:pt x="372" y="490"/>
                </a:lnTo>
                <a:lnTo>
                  <a:pt x="381" y="487"/>
                </a:lnTo>
                <a:lnTo>
                  <a:pt x="389" y="484"/>
                </a:lnTo>
                <a:lnTo>
                  <a:pt x="393" y="482"/>
                </a:lnTo>
                <a:lnTo>
                  <a:pt x="397" y="481"/>
                </a:lnTo>
                <a:lnTo>
                  <a:pt x="405" y="477"/>
                </a:lnTo>
                <a:lnTo>
                  <a:pt x="413" y="472"/>
                </a:lnTo>
                <a:lnTo>
                  <a:pt x="420" y="468"/>
                </a:lnTo>
                <a:lnTo>
                  <a:pt x="427" y="462"/>
                </a:lnTo>
                <a:lnTo>
                  <a:pt x="434" y="457"/>
                </a:lnTo>
                <a:lnTo>
                  <a:pt x="442" y="451"/>
                </a:lnTo>
                <a:lnTo>
                  <a:pt x="448" y="445"/>
                </a:lnTo>
                <a:lnTo>
                  <a:pt x="454" y="439"/>
                </a:lnTo>
                <a:lnTo>
                  <a:pt x="460" y="432"/>
                </a:lnTo>
                <a:lnTo>
                  <a:pt x="465" y="426"/>
                </a:lnTo>
                <a:lnTo>
                  <a:pt x="470" y="419"/>
                </a:lnTo>
                <a:lnTo>
                  <a:pt x="475" y="411"/>
                </a:lnTo>
                <a:lnTo>
                  <a:pt x="479" y="404"/>
                </a:lnTo>
                <a:lnTo>
                  <a:pt x="487" y="388"/>
                </a:lnTo>
                <a:lnTo>
                  <a:pt x="490" y="379"/>
                </a:lnTo>
                <a:lnTo>
                  <a:pt x="493" y="371"/>
                </a:lnTo>
                <a:lnTo>
                  <a:pt x="495" y="362"/>
                </a:lnTo>
                <a:lnTo>
                  <a:pt x="497" y="354"/>
                </a:lnTo>
                <a:lnTo>
                  <a:pt x="499" y="344"/>
                </a:lnTo>
                <a:lnTo>
                  <a:pt x="500" y="335"/>
                </a:lnTo>
                <a:lnTo>
                  <a:pt x="501" y="325"/>
                </a:lnTo>
                <a:lnTo>
                  <a:pt x="501" y="316"/>
                </a:lnTo>
                <a:lnTo>
                  <a:pt x="501" y="307"/>
                </a:lnTo>
                <a:lnTo>
                  <a:pt x="500" y="298"/>
                </a:lnTo>
                <a:lnTo>
                  <a:pt x="499" y="288"/>
                </a:lnTo>
                <a:lnTo>
                  <a:pt x="497" y="279"/>
                </a:lnTo>
                <a:lnTo>
                  <a:pt x="495" y="271"/>
                </a:lnTo>
                <a:lnTo>
                  <a:pt x="493" y="262"/>
                </a:lnTo>
                <a:lnTo>
                  <a:pt x="490" y="254"/>
                </a:lnTo>
                <a:lnTo>
                  <a:pt x="487" y="245"/>
                </a:lnTo>
                <a:lnTo>
                  <a:pt x="485" y="241"/>
                </a:lnTo>
                <a:lnTo>
                  <a:pt x="483" y="237"/>
                </a:lnTo>
                <a:lnTo>
                  <a:pt x="479" y="230"/>
                </a:lnTo>
                <a:lnTo>
                  <a:pt x="475" y="222"/>
                </a:lnTo>
                <a:lnTo>
                  <a:pt x="470" y="215"/>
                </a:lnTo>
                <a:lnTo>
                  <a:pt x="465" y="207"/>
                </a:lnTo>
                <a:lnTo>
                  <a:pt x="460" y="201"/>
                </a:lnTo>
                <a:lnTo>
                  <a:pt x="454" y="194"/>
                </a:lnTo>
                <a:lnTo>
                  <a:pt x="448" y="188"/>
                </a:lnTo>
                <a:lnTo>
                  <a:pt x="442" y="182"/>
                </a:lnTo>
                <a:lnTo>
                  <a:pt x="434" y="176"/>
                </a:lnTo>
                <a:lnTo>
                  <a:pt x="427" y="171"/>
                </a:lnTo>
                <a:lnTo>
                  <a:pt x="420" y="166"/>
                </a:lnTo>
                <a:lnTo>
                  <a:pt x="413" y="161"/>
                </a:lnTo>
                <a:lnTo>
                  <a:pt x="405" y="157"/>
                </a:lnTo>
                <a:lnTo>
                  <a:pt x="389" y="148"/>
                </a:lnTo>
                <a:lnTo>
                  <a:pt x="381" y="145"/>
                </a:lnTo>
                <a:lnTo>
                  <a:pt x="372" y="142"/>
                </a:lnTo>
                <a:lnTo>
                  <a:pt x="364" y="139"/>
                </a:lnTo>
                <a:lnTo>
                  <a:pt x="355" y="137"/>
                </a:lnTo>
                <a:lnTo>
                  <a:pt x="346" y="136"/>
                </a:lnTo>
                <a:lnTo>
                  <a:pt x="337" y="135"/>
                </a:lnTo>
                <a:lnTo>
                  <a:pt x="328" y="134"/>
                </a:lnTo>
                <a:lnTo>
                  <a:pt x="319" y="134"/>
                </a:lnTo>
                <a:lnTo>
                  <a:pt x="308" y="134"/>
                </a:lnTo>
                <a:lnTo>
                  <a:pt x="299" y="135"/>
                </a:lnTo>
                <a:lnTo>
                  <a:pt x="290" y="136"/>
                </a:lnTo>
                <a:lnTo>
                  <a:pt x="281" y="137"/>
                </a:lnTo>
                <a:lnTo>
                  <a:pt x="272" y="139"/>
                </a:lnTo>
                <a:lnTo>
                  <a:pt x="264" y="142"/>
                </a:lnTo>
                <a:lnTo>
                  <a:pt x="255" y="145"/>
                </a:lnTo>
                <a:lnTo>
                  <a:pt x="247" y="148"/>
                </a:lnTo>
                <a:lnTo>
                  <a:pt x="243" y="150"/>
                </a:lnTo>
                <a:lnTo>
                  <a:pt x="239" y="153"/>
                </a:lnTo>
                <a:lnTo>
                  <a:pt x="231" y="157"/>
                </a:lnTo>
                <a:lnTo>
                  <a:pt x="223" y="161"/>
                </a:lnTo>
                <a:lnTo>
                  <a:pt x="216" y="166"/>
                </a:lnTo>
                <a:lnTo>
                  <a:pt x="209" y="171"/>
                </a:lnTo>
                <a:lnTo>
                  <a:pt x="202" y="176"/>
                </a:lnTo>
                <a:lnTo>
                  <a:pt x="196" y="182"/>
                </a:lnTo>
                <a:lnTo>
                  <a:pt x="189" y="188"/>
                </a:lnTo>
                <a:lnTo>
                  <a:pt x="182" y="194"/>
                </a:lnTo>
                <a:lnTo>
                  <a:pt x="177" y="201"/>
                </a:lnTo>
                <a:lnTo>
                  <a:pt x="171" y="207"/>
                </a:lnTo>
                <a:lnTo>
                  <a:pt x="166" y="215"/>
                </a:lnTo>
                <a:lnTo>
                  <a:pt x="161" y="222"/>
                </a:lnTo>
                <a:lnTo>
                  <a:pt x="157" y="230"/>
                </a:lnTo>
                <a:lnTo>
                  <a:pt x="149" y="245"/>
                </a:lnTo>
                <a:lnTo>
                  <a:pt x="146" y="254"/>
                </a:lnTo>
                <a:lnTo>
                  <a:pt x="143" y="262"/>
                </a:lnTo>
                <a:lnTo>
                  <a:pt x="141" y="271"/>
                </a:lnTo>
                <a:lnTo>
                  <a:pt x="139" y="279"/>
                </a:lnTo>
                <a:lnTo>
                  <a:pt x="137" y="288"/>
                </a:lnTo>
                <a:lnTo>
                  <a:pt x="136" y="298"/>
                </a:lnTo>
                <a:lnTo>
                  <a:pt x="135" y="307"/>
                </a:lnTo>
                <a:lnTo>
                  <a:pt x="135" y="316"/>
                </a:lnTo>
                <a:close/>
                <a:moveTo>
                  <a:pt x="495" y="581"/>
                </a:moveTo>
                <a:lnTo>
                  <a:pt x="441" y="545"/>
                </a:lnTo>
                <a:lnTo>
                  <a:pt x="429" y="551"/>
                </a:lnTo>
                <a:lnTo>
                  <a:pt x="419" y="556"/>
                </a:lnTo>
                <a:lnTo>
                  <a:pt x="408" y="560"/>
                </a:lnTo>
                <a:lnTo>
                  <a:pt x="396" y="564"/>
                </a:lnTo>
                <a:lnTo>
                  <a:pt x="382" y="628"/>
                </a:lnTo>
                <a:lnTo>
                  <a:pt x="362" y="631"/>
                </a:lnTo>
                <a:lnTo>
                  <a:pt x="342" y="633"/>
                </a:lnTo>
                <a:lnTo>
                  <a:pt x="311" y="575"/>
                </a:lnTo>
                <a:lnTo>
                  <a:pt x="299" y="575"/>
                </a:lnTo>
                <a:lnTo>
                  <a:pt x="287" y="573"/>
                </a:lnTo>
                <a:lnTo>
                  <a:pt x="275" y="572"/>
                </a:lnTo>
                <a:lnTo>
                  <a:pt x="263" y="569"/>
                </a:lnTo>
                <a:lnTo>
                  <a:pt x="219" y="618"/>
                </a:lnTo>
                <a:lnTo>
                  <a:pt x="209" y="615"/>
                </a:lnTo>
                <a:lnTo>
                  <a:pt x="200" y="612"/>
                </a:lnTo>
                <a:lnTo>
                  <a:pt x="181" y="604"/>
                </a:lnTo>
                <a:lnTo>
                  <a:pt x="184" y="536"/>
                </a:lnTo>
                <a:lnTo>
                  <a:pt x="174" y="530"/>
                </a:lnTo>
                <a:lnTo>
                  <a:pt x="164" y="522"/>
                </a:lnTo>
                <a:lnTo>
                  <a:pt x="155" y="515"/>
                </a:lnTo>
                <a:lnTo>
                  <a:pt x="146" y="507"/>
                </a:lnTo>
                <a:lnTo>
                  <a:pt x="80" y="527"/>
                </a:lnTo>
                <a:lnTo>
                  <a:pt x="68" y="513"/>
                </a:lnTo>
                <a:lnTo>
                  <a:pt x="56" y="498"/>
                </a:lnTo>
                <a:lnTo>
                  <a:pt x="94" y="440"/>
                </a:lnTo>
                <a:lnTo>
                  <a:pt x="89" y="429"/>
                </a:lnTo>
                <a:lnTo>
                  <a:pt x="84" y="418"/>
                </a:lnTo>
                <a:lnTo>
                  <a:pt x="79" y="407"/>
                </a:lnTo>
                <a:lnTo>
                  <a:pt x="75" y="395"/>
                </a:lnTo>
                <a:lnTo>
                  <a:pt x="5" y="380"/>
                </a:lnTo>
                <a:lnTo>
                  <a:pt x="2" y="362"/>
                </a:lnTo>
                <a:lnTo>
                  <a:pt x="0" y="343"/>
                </a:lnTo>
                <a:lnTo>
                  <a:pt x="64" y="311"/>
                </a:lnTo>
                <a:lnTo>
                  <a:pt x="65" y="298"/>
                </a:lnTo>
                <a:lnTo>
                  <a:pt x="66" y="286"/>
                </a:lnTo>
                <a:lnTo>
                  <a:pt x="68" y="274"/>
                </a:lnTo>
                <a:lnTo>
                  <a:pt x="70" y="262"/>
                </a:lnTo>
                <a:lnTo>
                  <a:pt x="16" y="213"/>
                </a:lnTo>
                <a:lnTo>
                  <a:pt x="23" y="197"/>
                </a:lnTo>
                <a:lnTo>
                  <a:pt x="30" y="181"/>
                </a:lnTo>
                <a:lnTo>
                  <a:pt x="102" y="184"/>
                </a:lnTo>
                <a:lnTo>
                  <a:pt x="109" y="174"/>
                </a:lnTo>
                <a:lnTo>
                  <a:pt x="116" y="164"/>
                </a:lnTo>
                <a:lnTo>
                  <a:pt x="124" y="154"/>
                </a:lnTo>
                <a:lnTo>
                  <a:pt x="132" y="144"/>
                </a:lnTo>
                <a:lnTo>
                  <a:pt x="111" y="75"/>
                </a:lnTo>
                <a:lnTo>
                  <a:pt x="124" y="64"/>
                </a:lnTo>
                <a:lnTo>
                  <a:pt x="138" y="54"/>
                </a:lnTo>
                <a:lnTo>
                  <a:pt x="200" y="93"/>
                </a:lnTo>
                <a:lnTo>
                  <a:pt x="211" y="87"/>
                </a:lnTo>
                <a:lnTo>
                  <a:pt x="222" y="82"/>
                </a:lnTo>
                <a:lnTo>
                  <a:pt x="234" y="78"/>
                </a:lnTo>
                <a:lnTo>
                  <a:pt x="246" y="74"/>
                </a:lnTo>
                <a:lnTo>
                  <a:pt x="261" y="4"/>
                </a:lnTo>
                <a:lnTo>
                  <a:pt x="270" y="3"/>
                </a:lnTo>
                <a:lnTo>
                  <a:pt x="279" y="1"/>
                </a:lnTo>
                <a:lnTo>
                  <a:pt x="296" y="0"/>
                </a:lnTo>
                <a:lnTo>
                  <a:pt x="330" y="63"/>
                </a:lnTo>
                <a:lnTo>
                  <a:pt x="343" y="64"/>
                </a:lnTo>
                <a:lnTo>
                  <a:pt x="355" y="65"/>
                </a:lnTo>
                <a:lnTo>
                  <a:pt x="367" y="67"/>
                </a:lnTo>
                <a:lnTo>
                  <a:pt x="379" y="69"/>
                </a:lnTo>
                <a:lnTo>
                  <a:pt x="426" y="18"/>
                </a:lnTo>
                <a:lnTo>
                  <a:pt x="435" y="21"/>
                </a:lnTo>
                <a:lnTo>
                  <a:pt x="444" y="25"/>
                </a:lnTo>
                <a:lnTo>
                  <a:pt x="461" y="32"/>
                </a:lnTo>
                <a:lnTo>
                  <a:pt x="458" y="102"/>
                </a:lnTo>
                <a:lnTo>
                  <a:pt x="468" y="109"/>
                </a:lnTo>
                <a:lnTo>
                  <a:pt x="478" y="116"/>
                </a:lnTo>
                <a:lnTo>
                  <a:pt x="487" y="124"/>
                </a:lnTo>
                <a:lnTo>
                  <a:pt x="496" y="132"/>
                </a:lnTo>
                <a:lnTo>
                  <a:pt x="561" y="111"/>
                </a:lnTo>
                <a:lnTo>
                  <a:pt x="574" y="126"/>
                </a:lnTo>
                <a:lnTo>
                  <a:pt x="579" y="134"/>
                </a:lnTo>
                <a:lnTo>
                  <a:pt x="585" y="142"/>
                </a:lnTo>
                <a:lnTo>
                  <a:pt x="547" y="200"/>
                </a:lnTo>
                <a:lnTo>
                  <a:pt x="550" y="205"/>
                </a:lnTo>
                <a:lnTo>
                  <a:pt x="553" y="211"/>
                </a:lnTo>
                <a:lnTo>
                  <a:pt x="558" y="222"/>
                </a:lnTo>
                <a:lnTo>
                  <a:pt x="562" y="233"/>
                </a:lnTo>
                <a:lnTo>
                  <a:pt x="567" y="245"/>
                </a:lnTo>
                <a:lnTo>
                  <a:pt x="631" y="259"/>
                </a:lnTo>
                <a:lnTo>
                  <a:pt x="634" y="278"/>
                </a:lnTo>
                <a:lnTo>
                  <a:pt x="636" y="298"/>
                </a:lnTo>
                <a:lnTo>
                  <a:pt x="577" y="329"/>
                </a:lnTo>
                <a:lnTo>
                  <a:pt x="577" y="341"/>
                </a:lnTo>
                <a:lnTo>
                  <a:pt x="575" y="354"/>
                </a:lnTo>
                <a:lnTo>
                  <a:pt x="574" y="365"/>
                </a:lnTo>
                <a:lnTo>
                  <a:pt x="571" y="377"/>
                </a:lnTo>
                <a:lnTo>
                  <a:pt x="619" y="421"/>
                </a:lnTo>
                <a:lnTo>
                  <a:pt x="612" y="440"/>
                </a:lnTo>
                <a:lnTo>
                  <a:pt x="603" y="458"/>
                </a:lnTo>
                <a:lnTo>
                  <a:pt x="537" y="456"/>
                </a:lnTo>
                <a:lnTo>
                  <a:pt x="531" y="465"/>
                </a:lnTo>
                <a:lnTo>
                  <a:pt x="524" y="475"/>
                </a:lnTo>
                <a:lnTo>
                  <a:pt x="516" y="484"/>
                </a:lnTo>
                <a:lnTo>
                  <a:pt x="509" y="493"/>
                </a:lnTo>
                <a:lnTo>
                  <a:pt x="528" y="555"/>
                </a:lnTo>
                <a:lnTo>
                  <a:pt x="512" y="569"/>
                </a:lnTo>
                <a:lnTo>
                  <a:pt x="504" y="575"/>
                </a:lnTo>
                <a:lnTo>
                  <a:pt x="495" y="581"/>
                </a:lnTo>
                <a:close/>
              </a:path>
            </a:pathLst>
          </a:custGeom>
          <a:solidFill>
            <a:srgbClr val="DBEFD4"/>
          </a:solidFill>
          <a:ln w="63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defTabSz="685800"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404" y="5878170"/>
            <a:ext cx="1710077" cy="67214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582" y="6439824"/>
            <a:ext cx="1371719" cy="283489"/>
          </a:xfrm>
          <a:prstGeom prst="rect">
            <a:avLst/>
          </a:prstGeom>
        </p:spPr>
      </p:pic>
      <p:sp>
        <p:nvSpPr>
          <p:cNvPr id="35" name="文字版面配置區 1"/>
          <p:cNvSpPr>
            <a:spLocks noGrp="1"/>
          </p:cNvSpPr>
          <p:nvPr>
            <p:ph type="body" sz="quarter" idx="13"/>
          </p:nvPr>
        </p:nvSpPr>
        <p:spPr>
          <a:xfrm>
            <a:off x="264989" y="410572"/>
            <a:ext cx="5063862" cy="393461"/>
          </a:xfrm>
        </p:spPr>
        <p:txBody>
          <a:bodyPr>
            <a:noAutofit/>
          </a:bodyPr>
          <a:lstStyle/>
          <a:p>
            <a:r>
              <a:rPr lang="en-GB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3Q24 Revenue by Product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157689B-60F6-E45D-6FD9-F127D6090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639589"/>
              </p:ext>
            </p:extLst>
          </p:nvPr>
        </p:nvGraphicFramePr>
        <p:xfrm>
          <a:off x="387991" y="1100657"/>
          <a:ext cx="7903214" cy="4065734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1768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8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8438">
                  <a:extLst>
                    <a:ext uri="{9D8B030D-6E8A-4147-A177-3AD203B41FA5}">
                      <a16:colId xmlns:a16="http://schemas.microsoft.com/office/drawing/2014/main" val="3625913408"/>
                    </a:ext>
                  </a:extLst>
                </a:gridCol>
                <a:gridCol w="1061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4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Product</a:t>
                      </a:r>
                      <a:endParaRPr lang="zh-TW" alt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r>
                        <a:rPr lang="en-US" altLang="zh-TW" sz="220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3Q24</a:t>
                      </a:r>
                      <a:endParaRPr lang="zh-TW" altLang="en-US" sz="220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2Q24</a:t>
                      </a:r>
                      <a:endParaRPr lang="en-US" altLang="zh-TW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3Q23</a:t>
                      </a:r>
                      <a:endParaRPr lang="en-US" altLang="zh-TW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QoQ</a:t>
                      </a:r>
                      <a:endParaRPr lang="en-US" altLang="zh-TW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YoY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7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Bevel Gears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20.34%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20.21%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18.61%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+0.14ppts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+1.73ppts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Spur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Gears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8.02%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8.24%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8.18%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-0.22ppts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-0.17ppts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Gearboxes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31.85%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31.76%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27.01%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+0.09ppts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+4.84ppts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Powder metallurgy Gears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14.48%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12.79%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13.18%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+1.70ppts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+1.30ppts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Precise Components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18.19%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en-US" altLang="zh-TW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21.66%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28.00%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-3.48ppts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-9.82ppts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Gear Grinding, Harmonic Drive and Others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7.12%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5.34%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5.01%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+1.78ppts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+2.11ppts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85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"/>
          <p:cNvSpPr>
            <a:spLocks noEditPoints="1"/>
          </p:cNvSpPr>
          <p:nvPr/>
        </p:nvSpPr>
        <p:spPr bwMode="auto">
          <a:xfrm>
            <a:off x="8291204" y="251180"/>
            <a:ext cx="531419" cy="529793"/>
          </a:xfrm>
          <a:custGeom>
            <a:avLst/>
            <a:gdLst>
              <a:gd name="T0" fmla="*/ 137 w 636"/>
              <a:gd name="T1" fmla="*/ 344 h 633"/>
              <a:gd name="T2" fmla="*/ 146 w 636"/>
              <a:gd name="T3" fmla="*/ 379 h 633"/>
              <a:gd name="T4" fmla="*/ 157 w 636"/>
              <a:gd name="T5" fmla="*/ 404 h 633"/>
              <a:gd name="T6" fmla="*/ 177 w 636"/>
              <a:gd name="T7" fmla="*/ 432 h 633"/>
              <a:gd name="T8" fmla="*/ 202 w 636"/>
              <a:gd name="T9" fmla="*/ 457 h 633"/>
              <a:gd name="T10" fmla="*/ 231 w 636"/>
              <a:gd name="T11" fmla="*/ 477 h 633"/>
              <a:gd name="T12" fmla="*/ 272 w 636"/>
              <a:gd name="T13" fmla="*/ 493 h 633"/>
              <a:gd name="T14" fmla="*/ 308 w 636"/>
              <a:gd name="T15" fmla="*/ 498 h 633"/>
              <a:gd name="T16" fmla="*/ 346 w 636"/>
              <a:gd name="T17" fmla="*/ 496 h 633"/>
              <a:gd name="T18" fmla="*/ 381 w 636"/>
              <a:gd name="T19" fmla="*/ 487 h 633"/>
              <a:gd name="T20" fmla="*/ 405 w 636"/>
              <a:gd name="T21" fmla="*/ 477 h 633"/>
              <a:gd name="T22" fmla="*/ 434 w 636"/>
              <a:gd name="T23" fmla="*/ 457 h 633"/>
              <a:gd name="T24" fmla="*/ 460 w 636"/>
              <a:gd name="T25" fmla="*/ 432 h 633"/>
              <a:gd name="T26" fmla="*/ 479 w 636"/>
              <a:gd name="T27" fmla="*/ 404 h 633"/>
              <a:gd name="T28" fmla="*/ 495 w 636"/>
              <a:gd name="T29" fmla="*/ 362 h 633"/>
              <a:gd name="T30" fmla="*/ 501 w 636"/>
              <a:gd name="T31" fmla="*/ 325 h 633"/>
              <a:gd name="T32" fmla="*/ 499 w 636"/>
              <a:gd name="T33" fmla="*/ 288 h 633"/>
              <a:gd name="T34" fmla="*/ 490 w 636"/>
              <a:gd name="T35" fmla="*/ 254 h 633"/>
              <a:gd name="T36" fmla="*/ 479 w 636"/>
              <a:gd name="T37" fmla="*/ 230 h 633"/>
              <a:gd name="T38" fmla="*/ 460 w 636"/>
              <a:gd name="T39" fmla="*/ 201 h 633"/>
              <a:gd name="T40" fmla="*/ 434 w 636"/>
              <a:gd name="T41" fmla="*/ 176 h 633"/>
              <a:gd name="T42" fmla="*/ 405 w 636"/>
              <a:gd name="T43" fmla="*/ 157 h 633"/>
              <a:gd name="T44" fmla="*/ 364 w 636"/>
              <a:gd name="T45" fmla="*/ 139 h 633"/>
              <a:gd name="T46" fmla="*/ 328 w 636"/>
              <a:gd name="T47" fmla="*/ 134 h 633"/>
              <a:gd name="T48" fmla="*/ 290 w 636"/>
              <a:gd name="T49" fmla="*/ 136 h 633"/>
              <a:gd name="T50" fmla="*/ 255 w 636"/>
              <a:gd name="T51" fmla="*/ 145 h 633"/>
              <a:gd name="T52" fmla="*/ 231 w 636"/>
              <a:gd name="T53" fmla="*/ 157 h 633"/>
              <a:gd name="T54" fmla="*/ 202 w 636"/>
              <a:gd name="T55" fmla="*/ 176 h 633"/>
              <a:gd name="T56" fmla="*/ 177 w 636"/>
              <a:gd name="T57" fmla="*/ 201 h 633"/>
              <a:gd name="T58" fmla="*/ 157 w 636"/>
              <a:gd name="T59" fmla="*/ 230 h 633"/>
              <a:gd name="T60" fmla="*/ 141 w 636"/>
              <a:gd name="T61" fmla="*/ 271 h 633"/>
              <a:gd name="T62" fmla="*/ 135 w 636"/>
              <a:gd name="T63" fmla="*/ 307 h 633"/>
              <a:gd name="T64" fmla="*/ 429 w 636"/>
              <a:gd name="T65" fmla="*/ 551 h 633"/>
              <a:gd name="T66" fmla="*/ 382 w 636"/>
              <a:gd name="T67" fmla="*/ 628 h 633"/>
              <a:gd name="T68" fmla="*/ 299 w 636"/>
              <a:gd name="T69" fmla="*/ 575 h 633"/>
              <a:gd name="T70" fmla="*/ 219 w 636"/>
              <a:gd name="T71" fmla="*/ 618 h 633"/>
              <a:gd name="T72" fmla="*/ 184 w 636"/>
              <a:gd name="T73" fmla="*/ 536 h 633"/>
              <a:gd name="T74" fmla="*/ 146 w 636"/>
              <a:gd name="T75" fmla="*/ 507 h 633"/>
              <a:gd name="T76" fmla="*/ 94 w 636"/>
              <a:gd name="T77" fmla="*/ 440 h 633"/>
              <a:gd name="T78" fmla="*/ 75 w 636"/>
              <a:gd name="T79" fmla="*/ 395 h 633"/>
              <a:gd name="T80" fmla="*/ 64 w 636"/>
              <a:gd name="T81" fmla="*/ 311 h 633"/>
              <a:gd name="T82" fmla="*/ 70 w 636"/>
              <a:gd name="T83" fmla="*/ 262 h 633"/>
              <a:gd name="T84" fmla="*/ 102 w 636"/>
              <a:gd name="T85" fmla="*/ 184 h 633"/>
              <a:gd name="T86" fmla="*/ 132 w 636"/>
              <a:gd name="T87" fmla="*/ 144 h 633"/>
              <a:gd name="T88" fmla="*/ 200 w 636"/>
              <a:gd name="T89" fmla="*/ 93 h 633"/>
              <a:gd name="T90" fmla="*/ 246 w 636"/>
              <a:gd name="T91" fmla="*/ 74 h 633"/>
              <a:gd name="T92" fmla="*/ 296 w 636"/>
              <a:gd name="T93" fmla="*/ 0 h 633"/>
              <a:gd name="T94" fmla="*/ 367 w 636"/>
              <a:gd name="T95" fmla="*/ 67 h 633"/>
              <a:gd name="T96" fmla="*/ 444 w 636"/>
              <a:gd name="T97" fmla="*/ 25 h 633"/>
              <a:gd name="T98" fmla="*/ 478 w 636"/>
              <a:gd name="T99" fmla="*/ 116 h 633"/>
              <a:gd name="T100" fmla="*/ 574 w 636"/>
              <a:gd name="T101" fmla="*/ 126 h 633"/>
              <a:gd name="T102" fmla="*/ 550 w 636"/>
              <a:gd name="T103" fmla="*/ 205 h 633"/>
              <a:gd name="T104" fmla="*/ 567 w 636"/>
              <a:gd name="T105" fmla="*/ 245 h 633"/>
              <a:gd name="T106" fmla="*/ 577 w 636"/>
              <a:gd name="T107" fmla="*/ 329 h 633"/>
              <a:gd name="T108" fmla="*/ 571 w 636"/>
              <a:gd name="T109" fmla="*/ 377 h 633"/>
              <a:gd name="T110" fmla="*/ 537 w 636"/>
              <a:gd name="T111" fmla="*/ 456 h 633"/>
              <a:gd name="T112" fmla="*/ 509 w 636"/>
              <a:gd name="T113" fmla="*/ 493 h 633"/>
              <a:gd name="T114" fmla="*/ 495 w 636"/>
              <a:gd name="T115" fmla="*/ 581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6" h="633">
                <a:moveTo>
                  <a:pt x="135" y="316"/>
                </a:moveTo>
                <a:lnTo>
                  <a:pt x="135" y="325"/>
                </a:lnTo>
                <a:lnTo>
                  <a:pt x="136" y="335"/>
                </a:lnTo>
                <a:lnTo>
                  <a:pt x="137" y="344"/>
                </a:lnTo>
                <a:lnTo>
                  <a:pt x="139" y="354"/>
                </a:lnTo>
                <a:lnTo>
                  <a:pt x="141" y="362"/>
                </a:lnTo>
                <a:lnTo>
                  <a:pt x="143" y="371"/>
                </a:lnTo>
                <a:lnTo>
                  <a:pt x="146" y="379"/>
                </a:lnTo>
                <a:lnTo>
                  <a:pt x="149" y="388"/>
                </a:lnTo>
                <a:lnTo>
                  <a:pt x="151" y="392"/>
                </a:lnTo>
                <a:lnTo>
                  <a:pt x="153" y="396"/>
                </a:lnTo>
                <a:lnTo>
                  <a:pt x="157" y="404"/>
                </a:lnTo>
                <a:lnTo>
                  <a:pt x="161" y="411"/>
                </a:lnTo>
                <a:lnTo>
                  <a:pt x="166" y="419"/>
                </a:lnTo>
                <a:lnTo>
                  <a:pt x="171" y="426"/>
                </a:lnTo>
                <a:lnTo>
                  <a:pt x="177" y="432"/>
                </a:lnTo>
                <a:lnTo>
                  <a:pt x="182" y="439"/>
                </a:lnTo>
                <a:lnTo>
                  <a:pt x="189" y="445"/>
                </a:lnTo>
                <a:lnTo>
                  <a:pt x="196" y="451"/>
                </a:lnTo>
                <a:lnTo>
                  <a:pt x="202" y="457"/>
                </a:lnTo>
                <a:lnTo>
                  <a:pt x="209" y="462"/>
                </a:lnTo>
                <a:lnTo>
                  <a:pt x="216" y="468"/>
                </a:lnTo>
                <a:lnTo>
                  <a:pt x="223" y="472"/>
                </a:lnTo>
                <a:lnTo>
                  <a:pt x="231" y="477"/>
                </a:lnTo>
                <a:lnTo>
                  <a:pt x="247" y="484"/>
                </a:lnTo>
                <a:lnTo>
                  <a:pt x="255" y="487"/>
                </a:lnTo>
                <a:lnTo>
                  <a:pt x="264" y="490"/>
                </a:lnTo>
                <a:lnTo>
                  <a:pt x="272" y="493"/>
                </a:lnTo>
                <a:lnTo>
                  <a:pt x="281" y="495"/>
                </a:lnTo>
                <a:lnTo>
                  <a:pt x="290" y="496"/>
                </a:lnTo>
                <a:lnTo>
                  <a:pt x="299" y="498"/>
                </a:lnTo>
                <a:lnTo>
                  <a:pt x="308" y="498"/>
                </a:lnTo>
                <a:lnTo>
                  <a:pt x="319" y="499"/>
                </a:lnTo>
                <a:lnTo>
                  <a:pt x="328" y="498"/>
                </a:lnTo>
                <a:lnTo>
                  <a:pt x="337" y="498"/>
                </a:lnTo>
                <a:lnTo>
                  <a:pt x="346" y="496"/>
                </a:lnTo>
                <a:lnTo>
                  <a:pt x="355" y="495"/>
                </a:lnTo>
                <a:lnTo>
                  <a:pt x="364" y="493"/>
                </a:lnTo>
                <a:lnTo>
                  <a:pt x="372" y="490"/>
                </a:lnTo>
                <a:lnTo>
                  <a:pt x="381" y="487"/>
                </a:lnTo>
                <a:lnTo>
                  <a:pt x="389" y="484"/>
                </a:lnTo>
                <a:lnTo>
                  <a:pt x="393" y="482"/>
                </a:lnTo>
                <a:lnTo>
                  <a:pt x="397" y="481"/>
                </a:lnTo>
                <a:lnTo>
                  <a:pt x="405" y="477"/>
                </a:lnTo>
                <a:lnTo>
                  <a:pt x="413" y="472"/>
                </a:lnTo>
                <a:lnTo>
                  <a:pt x="420" y="468"/>
                </a:lnTo>
                <a:lnTo>
                  <a:pt x="427" y="462"/>
                </a:lnTo>
                <a:lnTo>
                  <a:pt x="434" y="457"/>
                </a:lnTo>
                <a:lnTo>
                  <a:pt x="442" y="451"/>
                </a:lnTo>
                <a:lnTo>
                  <a:pt x="448" y="445"/>
                </a:lnTo>
                <a:lnTo>
                  <a:pt x="454" y="439"/>
                </a:lnTo>
                <a:lnTo>
                  <a:pt x="460" y="432"/>
                </a:lnTo>
                <a:lnTo>
                  <a:pt x="465" y="426"/>
                </a:lnTo>
                <a:lnTo>
                  <a:pt x="470" y="419"/>
                </a:lnTo>
                <a:lnTo>
                  <a:pt x="475" y="411"/>
                </a:lnTo>
                <a:lnTo>
                  <a:pt x="479" y="404"/>
                </a:lnTo>
                <a:lnTo>
                  <a:pt x="487" y="388"/>
                </a:lnTo>
                <a:lnTo>
                  <a:pt x="490" y="379"/>
                </a:lnTo>
                <a:lnTo>
                  <a:pt x="493" y="371"/>
                </a:lnTo>
                <a:lnTo>
                  <a:pt x="495" y="362"/>
                </a:lnTo>
                <a:lnTo>
                  <a:pt x="497" y="354"/>
                </a:lnTo>
                <a:lnTo>
                  <a:pt x="499" y="344"/>
                </a:lnTo>
                <a:lnTo>
                  <a:pt x="500" y="335"/>
                </a:lnTo>
                <a:lnTo>
                  <a:pt x="501" y="325"/>
                </a:lnTo>
                <a:lnTo>
                  <a:pt x="501" y="316"/>
                </a:lnTo>
                <a:lnTo>
                  <a:pt x="501" y="307"/>
                </a:lnTo>
                <a:lnTo>
                  <a:pt x="500" y="298"/>
                </a:lnTo>
                <a:lnTo>
                  <a:pt x="499" y="288"/>
                </a:lnTo>
                <a:lnTo>
                  <a:pt x="497" y="279"/>
                </a:lnTo>
                <a:lnTo>
                  <a:pt x="495" y="271"/>
                </a:lnTo>
                <a:lnTo>
                  <a:pt x="493" y="262"/>
                </a:lnTo>
                <a:lnTo>
                  <a:pt x="490" y="254"/>
                </a:lnTo>
                <a:lnTo>
                  <a:pt x="487" y="245"/>
                </a:lnTo>
                <a:lnTo>
                  <a:pt x="485" y="241"/>
                </a:lnTo>
                <a:lnTo>
                  <a:pt x="483" y="237"/>
                </a:lnTo>
                <a:lnTo>
                  <a:pt x="479" y="230"/>
                </a:lnTo>
                <a:lnTo>
                  <a:pt x="475" y="222"/>
                </a:lnTo>
                <a:lnTo>
                  <a:pt x="470" y="215"/>
                </a:lnTo>
                <a:lnTo>
                  <a:pt x="465" y="207"/>
                </a:lnTo>
                <a:lnTo>
                  <a:pt x="460" y="201"/>
                </a:lnTo>
                <a:lnTo>
                  <a:pt x="454" y="194"/>
                </a:lnTo>
                <a:lnTo>
                  <a:pt x="448" y="188"/>
                </a:lnTo>
                <a:lnTo>
                  <a:pt x="442" y="182"/>
                </a:lnTo>
                <a:lnTo>
                  <a:pt x="434" y="176"/>
                </a:lnTo>
                <a:lnTo>
                  <a:pt x="427" y="171"/>
                </a:lnTo>
                <a:lnTo>
                  <a:pt x="420" y="166"/>
                </a:lnTo>
                <a:lnTo>
                  <a:pt x="413" y="161"/>
                </a:lnTo>
                <a:lnTo>
                  <a:pt x="405" y="157"/>
                </a:lnTo>
                <a:lnTo>
                  <a:pt x="389" y="148"/>
                </a:lnTo>
                <a:lnTo>
                  <a:pt x="381" y="145"/>
                </a:lnTo>
                <a:lnTo>
                  <a:pt x="372" y="142"/>
                </a:lnTo>
                <a:lnTo>
                  <a:pt x="364" y="139"/>
                </a:lnTo>
                <a:lnTo>
                  <a:pt x="355" y="137"/>
                </a:lnTo>
                <a:lnTo>
                  <a:pt x="346" y="136"/>
                </a:lnTo>
                <a:lnTo>
                  <a:pt x="337" y="135"/>
                </a:lnTo>
                <a:lnTo>
                  <a:pt x="328" y="134"/>
                </a:lnTo>
                <a:lnTo>
                  <a:pt x="319" y="134"/>
                </a:lnTo>
                <a:lnTo>
                  <a:pt x="308" y="134"/>
                </a:lnTo>
                <a:lnTo>
                  <a:pt x="299" y="135"/>
                </a:lnTo>
                <a:lnTo>
                  <a:pt x="290" y="136"/>
                </a:lnTo>
                <a:lnTo>
                  <a:pt x="281" y="137"/>
                </a:lnTo>
                <a:lnTo>
                  <a:pt x="272" y="139"/>
                </a:lnTo>
                <a:lnTo>
                  <a:pt x="264" y="142"/>
                </a:lnTo>
                <a:lnTo>
                  <a:pt x="255" y="145"/>
                </a:lnTo>
                <a:lnTo>
                  <a:pt x="247" y="148"/>
                </a:lnTo>
                <a:lnTo>
                  <a:pt x="243" y="150"/>
                </a:lnTo>
                <a:lnTo>
                  <a:pt x="239" y="153"/>
                </a:lnTo>
                <a:lnTo>
                  <a:pt x="231" y="157"/>
                </a:lnTo>
                <a:lnTo>
                  <a:pt x="223" y="161"/>
                </a:lnTo>
                <a:lnTo>
                  <a:pt x="216" y="166"/>
                </a:lnTo>
                <a:lnTo>
                  <a:pt x="209" y="171"/>
                </a:lnTo>
                <a:lnTo>
                  <a:pt x="202" y="176"/>
                </a:lnTo>
                <a:lnTo>
                  <a:pt x="196" y="182"/>
                </a:lnTo>
                <a:lnTo>
                  <a:pt x="189" y="188"/>
                </a:lnTo>
                <a:lnTo>
                  <a:pt x="182" y="194"/>
                </a:lnTo>
                <a:lnTo>
                  <a:pt x="177" y="201"/>
                </a:lnTo>
                <a:lnTo>
                  <a:pt x="171" y="207"/>
                </a:lnTo>
                <a:lnTo>
                  <a:pt x="166" y="215"/>
                </a:lnTo>
                <a:lnTo>
                  <a:pt x="161" y="222"/>
                </a:lnTo>
                <a:lnTo>
                  <a:pt x="157" y="230"/>
                </a:lnTo>
                <a:lnTo>
                  <a:pt x="149" y="245"/>
                </a:lnTo>
                <a:lnTo>
                  <a:pt x="146" y="254"/>
                </a:lnTo>
                <a:lnTo>
                  <a:pt x="143" y="262"/>
                </a:lnTo>
                <a:lnTo>
                  <a:pt x="141" y="271"/>
                </a:lnTo>
                <a:lnTo>
                  <a:pt x="139" y="279"/>
                </a:lnTo>
                <a:lnTo>
                  <a:pt x="137" y="288"/>
                </a:lnTo>
                <a:lnTo>
                  <a:pt x="136" y="298"/>
                </a:lnTo>
                <a:lnTo>
                  <a:pt x="135" y="307"/>
                </a:lnTo>
                <a:lnTo>
                  <a:pt x="135" y="316"/>
                </a:lnTo>
                <a:close/>
                <a:moveTo>
                  <a:pt x="495" y="581"/>
                </a:moveTo>
                <a:lnTo>
                  <a:pt x="441" y="545"/>
                </a:lnTo>
                <a:lnTo>
                  <a:pt x="429" y="551"/>
                </a:lnTo>
                <a:lnTo>
                  <a:pt x="419" y="556"/>
                </a:lnTo>
                <a:lnTo>
                  <a:pt x="408" y="560"/>
                </a:lnTo>
                <a:lnTo>
                  <a:pt x="396" y="564"/>
                </a:lnTo>
                <a:lnTo>
                  <a:pt x="382" y="628"/>
                </a:lnTo>
                <a:lnTo>
                  <a:pt x="362" y="631"/>
                </a:lnTo>
                <a:lnTo>
                  <a:pt x="342" y="633"/>
                </a:lnTo>
                <a:lnTo>
                  <a:pt x="311" y="575"/>
                </a:lnTo>
                <a:lnTo>
                  <a:pt x="299" y="575"/>
                </a:lnTo>
                <a:lnTo>
                  <a:pt x="287" y="573"/>
                </a:lnTo>
                <a:lnTo>
                  <a:pt x="275" y="572"/>
                </a:lnTo>
                <a:lnTo>
                  <a:pt x="263" y="569"/>
                </a:lnTo>
                <a:lnTo>
                  <a:pt x="219" y="618"/>
                </a:lnTo>
                <a:lnTo>
                  <a:pt x="209" y="615"/>
                </a:lnTo>
                <a:lnTo>
                  <a:pt x="200" y="612"/>
                </a:lnTo>
                <a:lnTo>
                  <a:pt x="181" y="604"/>
                </a:lnTo>
                <a:lnTo>
                  <a:pt x="184" y="536"/>
                </a:lnTo>
                <a:lnTo>
                  <a:pt x="174" y="530"/>
                </a:lnTo>
                <a:lnTo>
                  <a:pt x="164" y="522"/>
                </a:lnTo>
                <a:lnTo>
                  <a:pt x="155" y="515"/>
                </a:lnTo>
                <a:lnTo>
                  <a:pt x="146" y="507"/>
                </a:lnTo>
                <a:lnTo>
                  <a:pt x="80" y="527"/>
                </a:lnTo>
                <a:lnTo>
                  <a:pt x="68" y="513"/>
                </a:lnTo>
                <a:lnTo>
                  <a:pt x="56" y="498"/>
                </a:lnTo>
                <a:lnTo>
                  <a:pt x="94" y="440"/>
                </a:lnTo>
                <a:lnTo>
                  <a:pt x="89" y="429"/>
                </a:lnTo>
                <a:lnTo>
                  <a:pt x="84" y="418"/>
                </a:lnTo>
                <a:lnTo>
                  <a:pt x="79" y="407"/>
                </a:lnTo>
                <a:lnTo>
                  <a:pt x="75" y="395"/>
                </a:lnTo>
                <a:lnTo>
                  <a:pt x="5" y="380"/>
                </a:lnTo>
                <a:lnTo>
                  <a:pt x="2" y="362"/>
                </a:lnTo>
                <a:lnTo>
                  <a:pt x="0" y="343"/>
                </a:lnTo>
                <a:lnTo>
                  <a:pt x="64" y="311"/>
                </a:lnTo>
                <a:lnTo>
                  <a:pt x="65" y="298"/>
                </a:lnTo>
                <a:lnTo>
                  <a:pt x="66" y="286"/>
                </a:lnTo>
                <a:lnTo>
                  <a:pt x="68" y="274"/>
                </a:lnTo>
                <a:lnTo>
                  <a:pt x="70" y="262"/>
                </a:lnTo>
                <a:lnTo>
                  <a:pt x="16" y="213"/>
                </a:lnTo>
                <a:lnTo>
                  <a:pt x="23" y="197"/>
                </a:lnTo>
                <a:lnTo>
                  <a:pt x="30" y="181"/>
                </a:lnTo>
                <a:lnTo>
                  <a:pt x="102" y="184"/>
                </a:lnTo>
                <a:lnTo>
                  <a:pt x="109" y="174"/>
                </a:lnTo>
                <a:lnTo>
                  <a:pt x="116" y="164"/>
                </a:lnTo>
                <a:lnTo>
                  <a:pt x="124" y="154"/>
                </a:lnTo>
                <a:lnTo>
                  <a:pt x="132" y="144"/>
                </a:lnTo>
                <a:lnTo>
                  <a:pt x="111" y="75"/>
                </a:lnTo>
                <a:lnTo>
                  <a:pt x="124" y="64"/>
                </a:lnTo>
                <a:lnTo>
                  <a:pt x="138" y="54"/>
                </a:lnTo>
                <a:lnTo>
                  <a:pt x="200" y="93"/>
                </a:lnTo>
                <a:lnTo>
                  <a:pt x="211" y="87"/>
                </a:lnTo>
                <a:lnTo>
                  <a:pt x="222" y="82"/>
                </a:lnTo>
                <a:lnTo>
                  <a:pt x="234" y="78"/>
                </a:lnTo>
                <a:lnTo>
                  <a:pt x="246" y="74"/>
                </a:lnTo>
                <a:lnTo>
                  <a:pt x="261" y="4"/>
                </a:lnTo>
                <a:lnTo>
                  <a:pt x="270" y="3"/>
                </a:lnTo>
                <a:lnTo>
                  <a:pt x="279" y="1"/>
                </a:lnTo>
                <a:lnTo>
                  <a:pt x="296" y="0"/>
                </a:lnTo>
                <a:lnTo>
                  <a:pt x="330" y="63"/>
                </a:lnTo>
                <a:lnTo>
                  <a:pt x="343" y="64"/>
                </a:lnTo>
                <a:lnTo>
                  <a:pt x="355" y="65"/>
                </a:lnTo>
                <a:lnTo>
                  <a:pt x="367" y="67"/>
                </a:lnTo>
                <a:lnTo>
                  <a:pt x="379" y="69"/>
                </a:lnTo>
                <a:lnTo>
                  <a:pt x="426" y="18"/>
                </a:lnTo>
                <a:lnTo>
                  <a:pt x="435" y="21"/>
                </a:lnTo>
                <a:lnTo>
                  <a:pt x="444" y="25"/>
                </a:lnTo>
                <a:lnTo>
                  <a:pt x="461" y="32"/>
                </a:lnTo>
                <a:lnTo>
                  <a:pt x="458" y="102"/>
                </a:lnTo>
                <a:lnTo>
                  <a:pt x="468" y="109"/>
                </a:lnTo>
                <a:lnTo>
                  <a:pt x="478" y="116"/>
                </a:lnTo>
                <a:lnTo>
                  <a:pt x="487" y="124"/>
                </a:lnTo>
                <a:lnTo>
                  <a:pt x="496" y="132"/>
                </a:lnTo>
                <a:lnTo>
                  <a:pt x="561" y="111"/>
                </a:lnTo>
                <a:lnTo>
                  <a:pt x="574" y="126"/>
                </a:lnTo>
                <a:lnTo>
                  <a:pt x="579" y="134"/>
                </a:lnTo>
                <a:lnTo>
                  <a:pt x="585" y="142"/>
                </a:lnTo>
                <a:lnTo>
                  <a:pt x="547" y="200"/>
                </a:lnTo>
                <a:lnTo>
                  <a:pt x="550" y="205"/>
                </a:lnTo>
                <a:lnTo>
                  <a:pt x="553" y="211"/>
                </a:lnTo>
                <a:lnTo>
                  <a:pt x="558" y="222"/>
                </a:lnTo>
                <a:lnTo>
                  <a:pt x="562" y="233"/>
                </a:lnTo>
                <a:lnTo>
                  <a:pt x="567" y="245"/>
                </a:lnTo>
                <a:lnTo>
                  <a:pt x="631" y="259"/>
                </a:lnTo>
                <a:lnTo>
                  <a:pt x="634" y="278"/>
                </a:lnTo>
                <a:lnTo>
                  <a:pt x="636" y="298"/>
                </a:lnTo>
                <a:lnTo>
                  <a:pt x="577" y="329"/>
                </a:lnTo>
                <a:lnTo>
                  <a:pt x="577" y="341"/>
                </a:lnTo>
                <a:lnTo>
                  <a:pt x="575" y="354"/>
                </a:lnTo>
                <a:lnTo>
                  <a:pt x="574" y="365"/>
                </a:lnTo>
                <a:lnTo>
                  <a:pt x="571" y="377"/>
                </a:lnTo>
                <a:lnTo>
                  <a:pt x="619" y="421"/>
                </a:lnTo>
                <a:lnTo>
                  <a:pt x="612" y="440"/>
                </a:lnTo>
                <a:lnTo>
                  <a:pt x="603" y="458"/>
                </a:lnTo>
                <a:lnTo>
                  <a:pt x="537" y="456"/>
                </a:lnTo>
                <a:lnTo>
                  <a:pt x="531" y="465"/>
                </a:lnTo>
                <a:lnTo>
                  <a:pt x="524" y="475"/>
                </a:lnTo>
                <a:lnTo>
                  <a:pt x="516" y="484"/>
                </a:lnTo>
                <a:lnTo>
                  <a:pt x="509" y="493"/>
                </a:lnTo>
                <a:lnTo>
                  <a:pt x="528" y="555"/>
                </a:lnTo>
                <a:lnTo>
                  <a:pt x="512" y="569"/>
                </a:lnTo>
                <a:lnTo>
                  <a:pt x="504" y="575"/>
                </a:lnTo>
                <a:lnTo>
                  <a:pt x="495" y="58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defTabSz="685800"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0" name="Freeform 3"/>
          <p:cNvSpPr>
            <a:spLocks noEditPoints="1"/>
          </p:cNvSpPr>
          <p:nvPr/>
        </p:nvSpPr>
        <p:spPr bwMode="auto">
          <a:xfrm>
            <a:off x="8743496" y="547573"/>
            <a:ext cx="344944" cy="343889"/>
          </a:xfrm>
          <a:custGeom>
            <a:avLst/>
            <a:gdLst>
              <a:gd name="T0" fmla="*/ 137 w 636"/>
              <a:gd name="T1" fmla="*/ 344 h 633"/>
              <a:gd name="T2" fmla="*/ 146 w 636"/>
              <a:gd name="T3" fmla="*/ 379 h 633"/>
              <a:gd name="T4" fmla="*/ 157 w 636"/>
              <a:gd name="T5" fmla="*/ 404 h 633"/>
              <a:gd name="T6" fmla="*/ 177 w 636"/>
              <a:gd name="T7" fmla="*/ 432 h 633"/>
              <a:gd name="T8" fmla="*/ 202 w 636"/>
              <a:gd name="T9" fmla="*/ 457 h 633"/>
              <a:gd name="T10" fmla="*/ 231 w 636"/>
              <a:gd name="T11" fmla="*/ 477 h 633"/>
              <a:gd name="T12" fmla="*/ 272 w 636"/>
              <a:gd name="T13" fmla="*/ 493 h 633"/>
              <a:gd name="T14" fmla="*/ 308 w 636"/>
              <a:gd name="T15" fmla="*/ 498 h 633"/>
              <a:gd name="T16" fmla="*/ 346 w 636"/>
              <a:gd name="T17" fmla="*/ 496 h 633"/>
              <a:gd name="T18" fmla="*/ 381 w 636"/>
              <a:gd name="T19" fmla="*/ 487 h 633"/>
              <a:gd name="T20" fmla="*/ 405 w 636"/>
              <a:gd name="T21" fmla="*/ 477 h 633"/>
              <a:gd name="T22" fmla="*/ 434 w 636"/>
              <a:gd name="T23" fmla="*/ 457 h 633"/>
              <a:gd name="T24" fmla="*/ 460 w 636"/>
              <a:gd name="T25" fmla="*/ 432 h 633"/>
              <a:gd name="T26" fmla="*/ 479 w 636"/>
              <a:gd name="T27" fmla="*/ 404 h 633"/>
              <a:gd name="T28" fmla="*/ 495 w 636"/>
              <a:gd name="T29" fmla="*/ 362 h 633"/>
              <a:gd name="T30" fmla="*/ 501 w 636"/>
              <a:gd name="T31" fmla="*/ 325 h 633"/>
              <a:gd name="T32" fmla="*/ 499 w 636"/>
              <a:gd name="T33" fmla="*/ 288 h 633"/>
              <a:gd name="T34" fmla="*/ 490 w 636"/>
              <a:gd name="T35" fmla="*/ 254 h 633"/>
              <a:gd name="T36" fmla="*/ 479 w 636"/>
              <a:gd name="T37" fmla="*/ 230 h 633"/>
              <a:gd name="T38" fmla="*/ 460 w 636"/>
              <a:gd name="T39" fmla="*/ 201 h 633"/>
              <a:gd name="T40" fmla="*/ 434 w 636"/>
              <a:gd name="T41" fmla="*/ 176 h 633"/>
              <a:gd name="T42" fmla="*/ 405 w 636"/>
              <a:gd name="T43" fmla="*/ 157 h 633"/>
              <a:gd name="T44" fmla="*/ 364 w 636"/>
              <a:gd name="T45" fmla="*/ 139 h 633"/>
              <a:gd name="T46" fmla="*/ 328 w 636"/>
              <a:gd name="T47" fmla="*/ 134 h 633"/>
              <a:gd name="T48" fmla="*/ 290 w 636"/>
              <a:gd name="T49" fmla="*/ 136 h 633"/>
              <a:gd name="T50" fmla="*/ 255 w 636"/>
              <a:gd name="T51" fmla="*/ 145 h 633"/>
              <a:gd name="T52" fmla="*/ 231 w 636"/>
              <a:gd name="T53" fmla="*/ 157 h 633"/>
              <a:gd name="T54" fmla="*/ 202 w 636"/>
              <a:gd name="T55" fmla="*/ 176 h 633"/>
              <a:gd name="T56" fmla="*/ 177 w 636"/>
              <a:gd name="T57" fmla="*/ 201 h 633"/>
              <a:gd name="T58" fmla="*/ 157 w 636"/>
              <a:gd name="T59" fmla="*/ 230 h 633"/>
              <a:gd name="T60" fmla="*/ 141 w 636"/>
              <a:gd name="T61" fmla="*/ 271 h 633"/>
              <a:gd name="T62" fmla="*/ 135 w 636"/>
              <a:gd name="T63" fmla="*/ 307 h 633"/>
              <a:gd name="T64" fmla="*/ 429 w 636"/>
              <a:gd name="T65" fmla="*/ 551 h 633"/>
              <a:gd name="T66" fmla="*/ 382 w 636"/>
              <a:gd name="T67" fmla="*/ 628 h 633"/>
              <a:gd name="T68" fmla="*/ 299 w 636"/>
              <a:gd name="T69" fmla="*/ 575 h 633"/>
              <a:gd name="T70" fmla="*/ 219 w 636"/>
              <a:gd name="T71" fmla="*/ 618 h 633"/>
              <a:gd name="T72" fmla="*/ 184 w 636"/>
              <a:gd name="T73" fmla="*/ 536 h 633"/>
              <a:gd name="T74" fmla="*/ 146 w 636"/>
              <a:gd name="T75" fmla="*/ 507 h 633"/>
              <a:gd name="T76" fmla="*/ 94 w 636"/>
              <a:gd name="T77" fmla="*/ 440 h 633"/>
              <a:gd name="T78" fmla="*/ 75 w 636"/>
              <a:gd name="T79" fmla="*/ 395 h 633"/>
              <a:gd name="T80" fmla="*/ 64 w 636"/>
              <a:gd name="T81" fmla="*/ 311 h 633"/>
              <a:gd name="T82" fmla="*/ 70 w 636"/>
              <a:gd name="T83" fmla="*/ 262 h 633"/>
              <a:gd name="T84" fmla="*/ 102 w 636"/>
              <a:gd name="T85" fmla="*/ 184 h 633"/>
              <a:gd name="T86" fmla="*/ 132 w 636"/>
              <a:gd name="T87" fmla="*/ 144 h 633"/>
              <a:gd name="T88" fmla="*/ 200 w 636"/>
              <a:gd name="T89" fmla="*/ 93 h 633"/>
              <a:gd name="T90" fmla="*/ 246 w 636"/>
              <a:gd name="T91" fmla="*/ 74 h 633"/>
              <a:gd name="T92" fmla="*/ 296 w 636"/>
              <a:gd name="T93" fmla="*/ 0 h 633"/>
              <a:gd name="T94" fmla="*/ 367 w 636"/>
              <a:gd name="T95" fmla="*/ 67 h 633"/>
              <a:gd name="T96" fmla="*/ 444 w 636"/>
              <a:gd name="T97" fmla="*/ 25 h 633"/>
              <a:gd name="T98" fmla="*/ 478 w 636"/>
              <a:gd name="T99" fmla="*/ 116 h 633"/>
              <a:gd name="T100" fmla="*/ 574 w 636"/>
              <a:gd name="T101" fmla="*/ 126 h 633"/>
              <a:gd name="T102" fmla="*/ 550 w 636"/>
              <a:gd name="T103" fmla="*/ 205 h 633"/>
              <a:gd name="T104" fmla="*/ 567 w 636"/>
              <a:gd name="T105" fmla="*/ 245 h 633"/>
              <a:gd name="T106" fmla="*/ 577 w 636"/>
              <a:gd name="T107" fmla="*/ 329 h 633"/>
              <a:gd name="T108" fmla="*/ 571 w 636"/>
              <a:gd name="T109" fmla="*/ 377 h 633"/>
              <a:gd name="T110" fmla="*/ 537 w 636"/>
              <a:gd name="T111" fmla="*/ 456 h 633"/>
              <a:gd name="T112" fmla="*/ 509 w 636"/>
              <a:gd name="T113" fmla="*/ 493 h 633"/>
              <a:gd name="T114" fmla="*/ 495 w 636"/>
              <a:gd name="T115" fmla="*/ 581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6" h="633">
                <a:moveTo>
                  <a:pt x="135" y="316"/>
                </a:moveTo>
                <a:lnTo>
                  <a:pt x="135" y="325"/>
                </a:lnTo>
                <a:lnTo>
                  <a:pt x="136" y="335"/>
                </a:lnTo>
                <a:lnTo>
                  <a:pt x="137" y="344"/>
                </a:lnTo>
                <a:lnTo>
                  <a:pt x="139" y="354"/>
                </a:lnTo>
                <a:lnTo>
                  <a:pt x="141" y="362"/>
                </a:lnTo>
                <a:lnTo>
                  <a:pt x="143" y="371"/>
                </a:lnTo>
                <a:lnTo>
                  <a:pt x="146" y="379"/>
                </a:lnTo>
                <a:lnTo>
                  <a:pt x="149" y="388"/>
                </a:lnTo>
                <a:lnTo>
                  <a:pt x="151" y="392"/>
                </a:lnTo>
                <a:lnTo>
                  <a:pt x="153" y="396"/>
                </a:lnTo>
                <a:lnTo>
                  <a:pt x="157" y="404"/>
                </a:lnTo>
                <a:lnTo>
                  <a:pt x="161" y="411"/>
                </a:lnTo>
                <a:lnTo>
                  <a:pt x="166" y="419"/>
                </a:lnTo>
                <a:lnTo>
                  <a:pt x="171" y="426"/>
                </a:lnTo>
                <a:lnTo>
                  <a:pt x="177" y="432"/>
                </a:lnTo>
                <a:lnTo>
                  <a:pt x="182" y="439"/>
                </a:lnTo>
                <a:lnTo>
                  <a:pt x="189" y="445"/>
                </a:lnTo>
                <a:lnTo>
                  <a:pt x="196" y="451"/>
                </a:lnTo>
                <a:lnTo>
                  <a:pt x="202" y="457"/>
                </a:lnTo>
                <a:lnTo>
                  <a:pt x="209" y="462"/>
                </a:lnTo>
                <a:lnTo>
                  <a:pt x="216" y="468"/>
                </a:lnTo>
                <a:lnTo>
                  <a:pt x="223" y="472"/>
                </a:lnTo>
                <a:lnTo>
                  <a:pt x="231" y="477"/>
                </a:lnTo>
                <a:lnTo>
                  <a:pt x="247" y="484"/>
                </a:lnTo>
                <a:lnTo>
                  <a:pt x="255" y="487"/>
                </a:lnTo>
                <a:lnTo>
                  <a:pt x="264" y="490"/>
                </a:lnTo>
                <a:lnTo>
                  <a:pt x="272" y="493"/>
                </a:lnTo>
                <a:lnTo>
                  <a:pt x="281" y="495"/>
                </a:lnTo>
                <a:lnTo>
                  <a:pt x="290" y="496"/>
                </a:lnTo>
                <a:lnTo>
                  <a:pt x="299" y="498"/>
                </a:lnTo>
                <a:lnTo>
                  <a:pt x="308" y="498"/>
                </a:lnTo>
                <a:lnTo>
                  <a:pt x="319" y="499"/>
                </a:lnTo>
                <a:lnTo>
                  <a:pt x="328" y="498"/>
                </a:lnTo>
                <a:lnTo>
                  <a:pt x="337" y="498"/>
                </a:lnTo>
                <a:lnTo>
                  <a:pt x="346" y="496"/>
                </a:lnTo>
                <a:lnTo>
                  <a:pt x="355" y="495"/>
                </a:lnTo>
                <a:lnTo>
                  <a:pt x="364" y="493"/>
                </a:lnTo>
                <a:lnTo>
                  <a:pt x="372" y="490"/>
                </a:lnTo>
                <a:lnTo>
                  <a:pt x="381" y="487"/>
                </a:lnTo>
                <a:lnTo>
                  <a:pt x="389" y="484"/>
                </a:lnTo>
                <a:lnTo>
                  <a:pt x="393" y="482"/>
                </a:lnTo>
                <a:lnTo>
                  <a:pt x="397" y="481"/>
                </a:lnTo>
                <a:lnTo>
                  <a:pt x="405" y="477"/>
                </a:lnTo>
                <a:lnTo>
                  <a:pt x="413" y="472"/>
                </a:lnTo>
                <a:lnTo>
                  <a:pt x="420" y="468"/>
                </a:lnTo>
                <a:lnTo>
                  <a:pt x="427" y="462"/>
                </a:lnTo>
                <a:lnTo>
                  <a:pt x="434" y="457"/>
                </a:lnTo>
                <a:lnTo>
                  <a:pt x="442" y="451"/>
                </a:lnTo>
                <a:lnTo>
                  <a:pt x="448" y="445"/>
                </a:lnTo>
                <a:lnTo>
                  <a:pt x="454" y="439"/>
                </a:lnTo>
                <a:lnTo>
                  <a:pt x="460" y="432"/>
                </a:lnTo>
                <a:lnTo>
                  <a:pt x="465" y="426"/>
                </a:lnTo>
                <a:lnTo>
                  <a:pt x="470" y="419"/>
                </a:lnTo>
                <a:lnTo>
                  <a:pt x="475" y="411"/>
                </a:lnTo>
                <a:lnTo>
                  <a:pt x="479" y="404"/>
                </a:lnTo>
                <a:lnTo>
                  <a:pt x="487" y="388"/>
                </a:lnTo>
                <a:lnTo>
                  <a:pt x="490" y="379"/>
                </a:lnTo>
                <a:lnTo>
                  <a:pt x="493" y="371"/>
                </a:lnTo>
                <a:lnTo>
                  <a:pt x="495" y="362"/>
                </a:lnTo>
                <a:lnTo>
                  <a:pt x="497" y="354"/>
                </a:lnTo>
                <a:lnTo>
                  <a:pt x="499" y="344"/>
                </a:lnTo>
                <a:lnTo>
                  <a:pt x="500" y="335"/>
                </a:lnTo>
                <a:lnTo>
                  <a:pt x="501" y="325"/>
                </a:lnTo>
                <a:lnTo>
                  <a:pt x="501" y="316"/>
                </a:lnTo>
                <a:lnTo>
                  <a:pt x="501" y="307"/>
                </a:lnTo>
                <a:lnTo>
                  <a:pt x="500" y="298"/>
                </a:lnTo>
                <a:lnTo>
                  <a:pt x="499" y="288"/>
                </a:lnTo>
                <a:lnTo>
                  <a:pt x="497" y="279"/>
                </a:lnTo>
                <a:lnTo>
                  <a:pt x="495" y="271"/>
                </a:lnTo>
                <a:lnTo>
                  <a:pt x="493" y="262"/>
                </a:lnTo>
                <a:lnTo>
                  <a:pt x="490" y="254"/>
                </a:lnTo>
                <a:lnTo>
                  <a:pt x="487" y="245"/>
                </a:lnTo>
                <a:lnTo>
                  <a:pt x="485" y="241"/>
                </a:lnTo>
                <a:lnTo>
                  <a:pt x="483" y="237"/>
                </a:lnTo>
                <a:lnTo>
                  <a:pt x="479" y="230"/>
                </a:lnTo>
                <a:lnTo>
                  <a:pt x="475" y="222"/>
                </a:lnTo>
                <a:lnTo>
                  <a:pt x="470" y="215"/>
                </a:lnTo>
                <a:lnTo>
                  <a:pt x="465" y="207"/>
                </a:lnTo>
                <a:lnTo>
                  <a:pt x="460" y="201"/>
                </a:lnTo>
                <a:lnTo>
                  <a:pt x="454" y="194"/>
                </a:lnTo>
                <a:lnTo>
                  <a:pt x="448" y="188"/>
                </a:lnTo>
                <a:lnTo>
                  <a:pt x="442" y="182"/>
                </a:lnTo>
                <a:lnTo>
                  <a:pt x="434" y="176"/>
                </a:lnTo>
                <a:lnTo>
                  <a:pt x="427" y="171"/>
                </a:lnTo>
                <a:lnTo>
                  <a:pt x="420" y="166"/>
                </a:lnTo>
                <a:lnTo>
                  <a:pt x="413" y="161"/>
                </a:lnTo>
                <a:lnTo>
                  <a:pt x="405" y="157"/>
                </a:lnTo>
                <a:lnTo>
                  <a:pt x="389" y="148"/>
                </a:lnTo>
                <a:lnTo>
                  <a:pt x="381" y="145"/>
                </a:lnTo>
                <a:lnTo>
                  <a:pt x="372" y="142"/>
                </a:lnTo>
                <a:lnTo>
                  <a:pt x="364" y="139"/>
                </a:lnTo>
                <a:lnTo>
                  <a:pt x="355" y="137"/>
                </a:lnTo>
                <a:lnTo>
                  <a:pt x="346" y="136"/>
                </a:lnTo>
                <a:lnTo>
                  <a:pt x="337" y="135"/>
                </a:lnTo>
                <a:lnTo>
                  <a:pt x="328" y="134"/>
                </a:lnTo>
                <a:lnTo>
                  <a:pt x="319" y="134"/>
                </a:lnTo>
                <a:lnTo>
                  <a:pt x="308" y="134"/>
                </a:lnTo>
                <a:lnTo>
                  <a:pt x="299" y="135"/>
                </a:lnTo>
                <a:lnTo>
                  <a:pt x="290" y="136"/>
                </a:lnTo>
                <a:lnTo>
                  <a:pt x="281" y="137"/>
                </a:lnTo>
                <a:lnTo>
                  <a:pt x="272" y="139"/>
                </a:lnTo>
                <a:lnTo>
                  <a:pt x="264" y="142"/>
                </a:lnTo>
                <a:lnTo>
                  <a:pt x="255" y="145"/>
                </a:lnTo>
                <a:lnTo>
                  <a:pt x="247" y="148"/>
                </a:lnTo>
                <a:lnTo>
                  <a:pt x="243" y="150"/>
                </a:lnTo>
                <a:lnTo>
                  <a:pt x="239" y="153"/>
                </a:lnTo>
                <a:lnTo>
                  <a:pt x="231" y="157"/>
                </a:lnTo>
                <a:lnTo>
                  <a:pt x="223" y="161"/>
                </a:lnTo>
                <a:lnTo>
                  <a:pt x="216" y="166"/>
                </a:lnTo>
                <a:lnTo>
                  <a:pt x="209" y="171"/>
                </a:lnTo>
                <a:lnTo>
                  <a:pt x="202" y="176"/>
                </a:lnTo>
                <a:lnTo>
                  <a:pt x="196" y="182"/>
                </a:lnTo>
                <a:lnTo>
                  <a:pt x="189" y="188"/>
                </a:lnTo>
                <a:lnTo>
                  <a:pt x="182" y="194"/>
                </a:lnTo>
                <a:lnTo>
                  <a:pt x="177" y="201"/>
                </a:lnTo>
                <a:lnTo>
                  <a:pt x="171" y="207"/>
                </a:lnTo>
                <a:lnTo>
                  <a:pt x="166" y="215"/>
                </a:lnTo>
                <a:lnTo>
                  <a:pt x="161" y="222"/>
                </a:lnTo>
                <a:lnTo>
                  <a:pt x="157" y="230"/>
                </a:lnTo>
                <a:lnTo>
                  <a:pt x="149" y="245"/>
                </a:lnTo>
                <a:lnTo>
                  <a:pt x="146" y="254"/>
                </a:lnTo>
                <a:lnTo>
                  <a:pt x="143" y="262"/>
                </a:lnTo>
                <a:lnTo>
                  <a:pt x="141" y="271"/>
                </a:lnTo>
                <a:lnTo>
                  <a:pt x="139" y="279"/>
                </a:lnTo>
                <a:lnTo>
                  <a:pt x="137" y="288"/>
                </a:lnTo>
                <a:lnTo>
                  <a:pt x="136" y="298"/>
                </a:lnTo>
                <a:lnTo>
                  <a:pt x="135" y="307"/>
                </a:lnTo>
                <a:lnTo>
                  <a:pt x="135" y="316"/>
                </a:lnTo>
                <a:close/>
                <a:moveTo>
                  <a:pt x="495" y="581"/>
                </a:moveTo>
                <a:lnTo>
                  <a:pt x="441" y="545"/>
                </a:lnTo>
                <a:lnTo>
                  <a:pt x="429" y="551"/>
                </a:lnTo>
                <a:lnTo>
                  <a:pt x="419" y="556"/>
                </a:lnTo>
                <a:lnTo>
                  <a:pt x="408" y="560"/>
                </a:lnTo>
                <a:lnTo>
                  <a:pt x="396" y="564"/>
                </a:lnTo>
                <a:lnTo>
                  <a:pt x="382" y="628"/>
                </a:lnTo>
                <a:lnTo>
                  <a:pt x="362" y="631"/>
                </a:lnTo>
                <a:lnTo>
                  <a:pt x="342" y="633"/>
                </a:lnTo>
                <a:lnTo>
                  <a:pt x="311" y="575"/>
                </a:lnTo>
                <a:lnTo>
                  <a:pt x="299" y="575"/>
                </a:lnTo>
                <a:lnTo>
                  <a:pt x="287" y="573"/>
                </a:lnTo>
                <a:lnTo>
                  <a:pt x="275" y="572"/>
                </a:lnTo>
                <a:lnTo>
                  <a:pt x="263" y="569"/>
                </a:lnTo>
                <a:lnTo>
                  <a:pt x="219" y="618"/>
                </a:lnTo>
                <a:lnTo>
                  <a:pt x="209" y="615"/>
                </a:lnTo>
                <a:lnTo>
                  <a:pt x="200" y="612"/>
                </a:lnTo>
                <a:lnTo>
                  <a:pt x="181" y="604"/>
                </a:lnTo>
                <a:lnTo>
                  <a:pt x="184" y="536"/>
                </a:lnTo>
                <a:lnTo>
                  <a:pt x="174" y="530"/>
                </a:lnTo>
                <a:lnTo>
                  <a:pt x="164" y="522"/>
                </a:lnTo>
                <a:lnTo>
                  <a:pt x="155" y="515"/>
                </a:lnTo>
                <a:lnTo>
                  <a:pt x="146" y="507"/>
                </a:lnTo>
                <a:lnTo>
                  <a:pt x="80" y="527"/>
                </a:lnTo>
                <a:lnTo>
                  <a:pt x="68" y="513"/>
                </a:lnTo>
                <a:lnTo>
                  <a:pt x="56" y="498"/>
                </a:lnTo>
                <a:lnTo>
                  <a:pt x="94" y="440"/>
                </a:lnTo>
                <a:lnTo>
                  <a:pt x="89" y="429"/>
                </a:lnTo>
                <a:lnTo>
                  <a:pt x="84" y="418"/>
                </a:lnTo>
                <a:lnTo>
                  <a:pt x="79" y="407"/>
                </a:lnTo>
                <a:lnTo>
                  <a:pt x="75" y="395"/>
                </a:lnTo>
                <a:lnTo>
                  <a:pt x="5" y="380"/>
                </a:lnTo>
                <a:lnTo>
                  <a:pt x="2" y="362"/>
                </a:lnTo>
                <a:lnTo>
                  <a:pt x="0" y="343"/>
                </a:lnTo>
                <a:lnTo>
                  <a:pt x="64" y="311"/>
                </a:lnTo>
                <a:lnTo>
                  <a:pt x="65" y="298"/>
                </a:lnTo>
                <a:lnTo>
                  <a:pt x="66" y="286"/>
                </a:lnTo>
                <a:lnTo>
                  <a:pt x="68" y="274"/>
                </a:lnTo>
                <a:lnTo>
                  <a:pt x="70" y="262"/>
                </a:lnTo>
                <a:lnTo>
                  <a:pt x="16" y="213"/>
                </a:lnTo>
                <a:lnTo>
                  <a:pt x="23" y="197"/>
                </a:lnTo>
                <a:lnTo>
                  <a:pt x="30" y="181"/>
                </a:lnTo>
                <a:lnTo>
                  <a:pt x="102" y="184"/>
                </a:lnTo>
                <a:lnTo>
                  <a:pt x="109" y="174"/>
                </a:lnTo>
                <a:lnTo>
                  <a:pt x="116" y="164"/>
                </a:lnTo>
                <a:lnTo>
                  <a:pt x="124" y="154"/>
                </a:lnTo>
                <a:lnTo>
                  <a:pt x="132" y="144"/>
                </a:lnTo>
                <a:lnTo>
                  <a:pt x="111" y="75"/>
                </a:lnTo>
                <a:lnTo>
                  <a:pt x="124" y="64"/>
                </a:lnTo>
                <a:lnTo>
                  <a:pt x="138" y="54"/>
                </a:lnTo>
                <a:lnTo>
                  <a:pt x="200" y="93"/>
                </a:lnTo>
                <a:lnTo>
                  <a:pt x="211" y="87"/>
                </a:lnTo>
                <a:lnTo>
                  <a:pt x="222" y="82"/>
                </a:lnTo>
                <a:lnTo>
                  <a:pt x="234" y="78"/>
                </a:lnTo>
                <a:lnTo>
                  <a:pt x="246" y="74"/>
                </a:lnTo>
                <a:lnTo>
                  <a:pt x="261" y="4"/>
                </a:lnTo>
                <a:lnTo>
                  <a:pt x="270" y="3"/>
                </a:lnTo>
                <a:lnTo>
                  <a:pt x="279" y="1"/>
                </a:lnTo>
                <a:lnTo>
                  <a:pt x="296" y="0"/>
                </a:lnTo>
                <a:lnTo>
                  <a:pt x="330" y="63"/>
                </a:lnTo>
                <a:lnTo>
                  <a:pt x="343" y="64"/>
                </a:lnTo>
                <a:lnTo>
                  <a:pt x="355" y="65"/>
                </a:lnTo>
                <a:lnTo>
                  <a:pt x="367" y="67"/>
                </a:lnTo>
                <a:lnTo>
                  <a:pt x="379" y="69"/>
                </a:lnTo>
                <a:lnTo>
                  <a:pt x="426" y="18"/>
                </a:lnTo>
                <a:lnTo>
                  <a:pt x="435" y="21"/>
                </a:lnTo>
                <a:lnTo>
                  <a:pt x="444" y="25"/>
                </a:lnTo>
                <a:lnTo>
                  <a:pt x="461" y="32"/>
                </a:lnTo>
                <a:lnTo>
                  <a:pt x="458" y="102"/>
                </a:lnTo>
                <a:lnTo>
                  <a:pt x="468" y="109"/>
                </a:lnTo>
                <a:lnTo>
                  <a:pt x="478" y="116"/>
                </a:lnTo>
                <a:lnTo>
                  <a:pt x="487" y="124"/>
                </a:lnTo>
                <a:lnTo>
                  <a:pt x="496" y="132"/>
                </a:lnTo>
                <a:lnTo>
                  <a:pt x="561" y="111"/>
                </a:lnTo>
                <a:lnTo>
                  <a:pt x="574" y="126"/>
                </a:lnTo>
                <a:lnTo>
                  <a:pt x="579" y="134"/>
                </a:lnTo>
                <a:lnTo>
                  <a:pt x="585" y="142"/>
                </a:lnTo>
                <a:lnTo>
                  <a:pt x="547" y="200"/>
                </a:lnTo>
                <a:lnTo>
                  <a:pt x="550" y="205"/>
                </a:lnTo>
                <a:lnTo>
                  <a:pt x="553" y="211"/>
                </a:lnTo>
                <a:lnTo>
                  <a:pt x="558" y="222"/>
                </a:lnTo>
                <a:lnTo>
                  <a:pt x="562" y="233"/>
                </a:lnTo>
                <a:lnTo>
                  <a:pt x="567" y="245"/>
                </a:lnTo>
                <a:lnTo>
                  <a:pt x="631" y="259"/>
                </a:lnTo>
                <a:lnTo>
                  <a:pt x="634" y="278"/>
                </a:lnTo>
                <a:lnTo>
                  <a:pt x="636" y="298"/>
                </a:lnTo>
                <a:lnTo>
                  <a:pt x="577" y="329"/>
                </a:lnTo>
                <a:lnTo>
                  <a:pt x="577" y="341"/>
                </a:lnTo>
                <a:lnTo>
                  <a:pt x="575" y="354"/>
                </a:lnTo>
                <a:lnTo>
                  <a:pt x="574" y="365"/>
                </a:lnTo>
                <a:lnTo>
                  <a:pt x="571" y="377"/>
                </a:lnTo>
                <a:lnTo>
                  <a:pt x="619" y="421"/>
                </a:lnTo>
                <a:lnTo>
                  <a:pt x="612" y="440"/>
                </a:lnTo>
                <a:lnTo>
                  <a:pt x="603" y="458"/>
                </a:lnTo>
                <a:lnTo>
                  <a:pt x="537" y="456"/>
                </a:lnTo>
                <a:lnTo>
                  <a:pt x="531" y="465"/>
                </a:lnTo>
                <a:lnTo>
                  <a:pt x="524" y="475"/>
                </a:lnTo>
                <a:lnTo>
                  <a:pt x="516" y="484"/>
                </a:lnTo>
                <a:lnTo>
                  <a:pt x="509" y="493"/>
                </a:lnTo>
                <a:lnTo>
                  <a:pt x="528" y="555"/>
                </a:lnTo>
                <a:lnTo>
                  <a:pt x="512" y="569"/>
                </a:lnTo>
                <a:lnTo>
                  <a:pt x="504" y="575"/>
                </a:lnTo>
                <a:lnTo>
                  <a:pt x="495" y="581"/>
                </a:lnTo>
                <a:close/>
              </a:path>
            </a:pathLst>
          </a:custGeom>
          <a:solidFill>
            <a:srgbClr val="DBEFD4"/>
          </a:solidFill>
          <a:ln w="63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defTabSz="685800"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404" y="5878170"/>
            <a:ext cx="1710077" cy="67214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582" y="6439824"/>
            <a:ext cx="1371719" cy="283489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4ECBEA42-CA0E-4643-9F14-F4E201DF9AD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4401">
            <a:off x="2865153" y="4683309"/>
            <a:ext cx="1353518" cy="12022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文字版面配置區 1">
            <a:extLst>
              <a:ext uri="{FF2B5EF4-FFF2-40B4-BE49-F238E27FC236}">
                <a16:creationId xmlns:a16="http://schemas.microsoft.com/office/drawing/2014/main" id="{7EDA8E47-9083-6E91-9ACC-10A375B2A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989" y="410572"/>
            <a:ext cx="5063862" cy="393461"/>
          </a:xfrm>
        </p:spPr>
        <p:txBody>
          <a:bodyPr>
            <a:noAutofit/>
          </a:bodyPr>
          <a:lstStyle/>
          <a:p>
            <a:r>
              <a:rPr lang="en-GB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3Q24 Revenue by Application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B3F8065D-DF35-B205-10DA-F889F5117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609175"/>
              </p:ext>
            </p:extLst>
          </p:nvPr>
        </p:nvGraphicFramePr>
        <p:xfrm>
          <a:off x="387991" y="1100657"/>
          <a:ext cx="7903214" cy="2837009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1768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8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8438">
                  <a:extLst>
                    <a:ext uri="{9D8B030D-6E8A-4147-A177-3AD203B41FA5}">
                      <a16:colId xmlns:a16="http://schemas.microsoft.com/office/drawing/2014/main" val="3625913408"/>
                    </a:ext>
                  </a:extLst>
                </a:gridCol>
                <a:gridCol w="1061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4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Application</a:t>
                      </a:r>
                      <a:endParaRPr lang="zh-TW" alt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r>
                        <a:rPr lang="en-US" altLang="zh-TW" sz="220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3Q24</a:t>
                      </a:r>
                      <a:endParaRPr lang="zh-TW" altLang="en-US" sz="220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2Q23</a:t>
                      </a:r>
                      <a:endParaRPr lang="en-US" altLang="zh-TW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3Q24</a:t>
                      </a:r>
                      <a:endParaRPr lang="en-US" altLang="zh-TW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QoQ</a:t>
                      </a:r>
                      <a:endParaRPr lang="en-US" altLang="zh-TW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YoY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7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Power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Tools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69.28%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zh-TW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69.37%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71.12%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r>
                        <a:rPr lang="en-US" altLang="zh-TW" sz="1800" kern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-0.08ppts</a:t>
                      </a:r>
                      <a:endParaRPr lang="zh-TW" altLang="en-US" sz="1800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-1.83ppts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Garden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Tools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20.12%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zh-TW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21.00%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19.06%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16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-0.88ppts</a:t>
                      </a:r>
                      <a:endParaRPr lang="zh-TW" altLang="en-US" sz="1800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16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+1.06ppts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Intelligent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Transmission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6.72%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zh-TW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4.89%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4.90%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+1.83ppts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+1.82ppts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Industrial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Sewing Machine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1.75%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zh-TW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1.76%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2.09%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r>
                        <a:rPr lang="en-US" altLang="zh-TW" sz="1800" kern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-0.01ppts</a:t>
                      </a:r>
                      <a:endParaRPr lang="zh-TW" altLang="en-US" sz="1800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16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-0.34ppts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Others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2.12%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en-US" altLang="zh-TW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2.98%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2.83%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r>
                        <a:rPr lang="en-US" altLang="zh-TW" sz="1800" kern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-0.86ppts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16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-0.71ppts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35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"/>
          <p:cNvSpPr>
            <a:spLocks noGrp="1"/>
          </p:cNvSpPr>
          <p:nvPr>
            <p:ph type="body" sz="quarter" idx="13"/>
          </p:nvPr>
        </p:nvSpPr>
        <p:spPr>
          <a:xfrm>
            <a:off x="387991" y="416492"/>
            <a:ext cx="5992027" cy="393461"/>
          </a:xfrm>
        </p:spPr>
        <p:txBody>
          <a:bodyPr>
            <a:no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Balance Sheets &amp; Key Indices</a:t>
            </a:r>
          </a:p>
        </p:txBody>
      </p:sp>
      <p:pic>
        <p:nvPicPr>
          <p:cNvPr id="11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404" y="5878170"/>
            <a:ext cx="1710077" cy="672143"/>
          </a:xfrm>
          <a:prstGeom prst="rect">
            <a:avLst/>
          </a:prstGeom>
        </p:spPr>
      </p:pic>
      <p:pic>
        <p:nvPicPr>
          <p:cNvPr id="12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582" y="6439824"/>
            <a:ext cx="1371719" cy="283489"/>
          </a:xfrm>
          <a:prstGeom prst="rect">
            <a:avLst/>
          </a:prstGeom>
        </p:spPr>
      </p:pic>
      <p:sp>
        <p:nvSpPr>
          <p:cNvPr id="13" name="Freeform 3"/>
          <p:cNvSpPr>
            <a:spLocks noEditPoints="1"/>
          </p:cNvSpPr>
          <p:nvPr/>
        </p:nvSpPr>
        <p:spPr bwMode="auto">
          <a:xfrm>
            <a:off x="8291204" y="251180"/>
            <a:ext cx="531419" cy="529793"/>
          </a:xfrm>
          <a:custGeom>
            <a:avLst/>
            <a:gdLst>
              <a:gd name="T0" fmla="*/ 137 w 636"/>
              <a:gd name="T1" fmla="*/ 344 h 633"/>
              <a:gd name="T2" fmla="*/ 146 w 636"/>
              <a:gd name="T3" fmla="*/ 379 h 633"/>
              <a:gd name="T4" fmla="*/ 157 w 636"/>
              <a:gd name="T5" fmla="*/ 404 h 633"/>
              <a:gd name="T6" fmla="*/ 177 w 636"/>
              <a:gd name="T7" fmla="*/ 432 h 633"/>
              <a:gd name="T8" fmla="*/ 202 w 636"/>
              <a:gd name="T9" fmla="*/ 457 h 633"/>
              <a:gd name="T10" fmla="*/ 231 w 636"/>
              <a:gd name="T11" fmla="*/ 477 h 633"/>
              <a:gd name="T12" fmla="*/ 272 w 636"/>
              <a:gd name="T13" fmla="*/ 493 h 633"/>
              <a:gd name="T14" fmla="*/ 308 w 636"/>
              <a:gd name="T15" fmla="*/ 498 h 633"/>
              <a:gd name="T16" fmla="*/ 346 w 636"/>
              <a:gd name="T17" fmla="*/ 496 h 633"/>
              <a:gd name="T18" fmla="*/ 381 w 636"/>
              <a:gd name="T19" fmla="*/ 487 h 633"/>
              <a:gd name="T20" fmla="*/ 405 w 636"/>
              <a:gd name="T21" fmla="*/ 477 h 633"/>
              <a:gd name="T22" fmla="*/ 434 w 636"/>
              <a:gd name="T23" fmla="*/ 457 h 633"/>
              <a:gd name="T24" fmla="*/ 460 w 636"/>
              <a:gd name="T25" fmla="*/ 432 h 633"/>
              <a:gd name="T26" fmla="*/ 479 w 636"/>
              <a:gd name="T27" fmla="*/ 404 h 633"/>
              <a:gd name="T28" fmla="*/ 495 w 636"/>
              <a:gd name="T29" fmla="*/ 362 h 633"/>
              <a:gd name="T30" fmla="*/ 501 w 636"/>
              <a:gd name="T31" fmla="*/ 325 h 633"/>
              <a:gd name="T32" fmla="*/ 499 w 636"/>
              <a:gd name="T33" fmla="*/ 288 h 633"/>
              <a:gd name="T34" fmla="*/ 490 w 636"/>
              <a:gd name="T35" fmla="*/ 254 h 633"/>
              <a:gd name="T36" fmla="*/ 479 w 636"/>
              <a:gd name="T37" fmla="*/ 230 h 633"/>
              <a:gd name="T38" fmla="*/ 460 w 636"/>
              <a:gd name="T39" fmla="*/ 201 h 633"/>
              <a:gd name="T40" fmla="*/ 434 w 636"/>
              <a:gd name="T41" fmla="*/ 176 h 633"/>
              <a:gd name="T42" fmla="*/ 405 w 636"/>
              <a:gd name="T43" fmla="*/ 157 h 633"/>
              <a:gd name="T44" fmla="*/ 364 w 636"/>
              <a:gd name="T45" fmla="*/ 139 h 633"/>
              <a:gd name="T46" fmla="*/ 328 w 636"/>
              <a:gd name="T47" fmla="*/ 134 h 633"/>
              <a:gd name="T48" fmla="*/ 290 w 636"/>
              <a:gd name="T49" fmla="*/ 136 h 633"/>
              <a:gd name="T50" fmla="*/ 255 w 636"/>
              <a:gd name="T51" fmla="*/ 145 h 633"/>
              <a:gd name="T52" fmla="*/ 231 w 636"/>
              <a:gd name="T53" fmla="*/ 157 h 633"/>
              <a:gd name="T54" fmla="*/ 202 w 636"/>
              <a:gd name="T55" fmla="*/ 176 h 633"/>
              <a:gd name="T56" fmla="*/ 177 w 636"/>
              <a:gd name="T57" fmla="*/ 201 h 633"/>
              <a:gd name="T58" fmla="*/ 157 w 636"/>
              <a:gd name="T59" fmla="*/ 230 h 633"/>
              <a:gd name="T60" fmla="*/ 141 w 636"/>
              <a:gd name="T61" fmla="*/ 271 h 633"/>
              <a:gd name="T62" fmla="*/ 135 w 636"/>
              <a:gd name="T63" fmla="*/ 307 h 633"/>
              <a:gd name="T64" fmla="*/ 429 w 636"/>
              <a:gd name="T65" fmla="*/ 551 h 633"/>
              <a:gd name="T66" fmla="*/ 382 w 636"/>
              <a:gd name="T67" fmla="*/ 628 h 633"/>
              <a:gd name="T68" fmla="*/ 299 w 636"/>
              <a:gd name="T69" fmla="*/ 575 h 633"/>
              <a:gd name="T70" fmla="*/ 219 w 636"/>
              <a:gd name="T71" fmla="*/ 618 h 633"/>
              <a:gd name="T72" fmla="*/ 184 w 636"/>
              <a:gd name="T73" fmla="*/ 536 h 633"/>
              <a:gd name="T74" fmla="*/ 146 w 636"/>
              <a:gd name="T75" fmla="*/ 507 h 633"/>
              <a:gd name="T76" fmla="*/ 94 w 636"/>
              <a:gd name="T77" fmla="*/ 440 h 633"/>
              <a:gd name="T78" fmla="*/ 75 w 636"/>
              <a:gd name="T79" fmla="*/ 395 h 633"/>
              <a:gd name="T80" fmla="*/ 64 w 636"/>
              <a:gd name="T81" fmla="*/ 311 h 633"/>
              <a:gd name="T82" fmla="*/ 70 w 636"/>
              <a:gd name="T83" fmla="*/ 262 h 633"/>
              <a:gd name="T84" fmla="*/ 102 w 636"/>
              <a:gd name="T85" fmla="*/ 184 h 633"/>
              <a:gd name="T86" fmla="*/ 132 w 636"/>
              <a:gd name="T87" fmla="*/ 144 h 633"/>
              <a:gd name="T88" fmla="*/ 200 w 636"/>
              <a:gd name="T89" fmla="*/ 93 h 633"/>
              <a:gd name="T90" fmla="*/ 246 w 636"/>
              <a:gd name="T91" fmla="*/ 74 h 633"/>
              <a:gd name="T92" fmla="*/ 296 w 636"/>
              <a:gd name="T93" fmla="*/ 0 h 633"/>
              <a:gd name="T94" fmla="*/ 367 w 636"/>
              <a:gd name="T95" fmla="*/ 67 h 633"/>
              <a:gd name="T96" fmla="*/ 444 w 636"/>
              <a:gd name="T97" fmla="*/ 25 h 633"/>
              <a:gd name="T98" fmla="*/ 478 w 636"/>
              <a:gd name="T99" fmla="*/ 116 h 633"/>
              <a:gd name="T100" fmla="*/ 574 w 636"/>
              <a:gd name="T101" fmla="*/ 126 h 633"/>
              <a:gd name="T102" fmla="*/ 550 w 636"/>
              <a:gd name="T103" fmla="*/ 205 h 633"/>
              <a:gd name="T104" fmla="*/ 567 w 636"/>
              <a:gd name="T105" fmla="*/ 245 h 633"/>
              <a:gd name="T106" fmla="*/ 577 w 636"/>
              <a:gd name="T107" fmla="*/ 329 h 633"/>
              <a:gd name="T108" fmla="*/ 571 w 636"/>
              <a:gd name="T109" fmla="*/ 377 h 633"/>
              <a:gd name="T110" fmla="*/ 537 w 636"/>
              <a:gd name="T111" fmla="*/ 456 h 633"/>
              <a:gd name="T112" fmla="*/ 509 w 636"/>
              <a:gd name="T113" fmla="*/ 493 h 633"/>
              <a:gd name="T114" fmla="*/ 495 w 636"/>
              <a:gd name="T115" fmla="*/ 581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6" h="633">
                <a:moveTo>
                  <a:pt x="135" y="316"/>
                </a:moveTo>
                <a:lnTo>
                  <a:pt x="135" y="325"/>
                </a:lnTo>
                <a:lnTo>
                  <a:pt x="136" y="335"/>
                </a:lnTo>
                <a:lnTo>
                  <a:pt x="137" y="344"/>
                </a:lnTo>
                <a:lnTo>
                  <a:pt x="139" y="354"/>
                </a:lnTo>
                <a:lnTo>
                  <a:pt x="141" y="362"/>
                </a:lnTo>
                <a:lnTo>
                  <a:pt x="143" y="371"/>
                </a:lnTo>
                <a:lnTo>
                  <a:pt x="146" y="379"/>
                </a:lnTo>
                <a:lnTo>
                  <a:pt x="149" y="388"/>
                </a:lnTo>
                <a:lnTo>
                  <a:pt x="151" y="392"/>
                </a:lnTo>
                <a:lnTo>
                  <a:pt x="153" y="396"/>
                </a:lnTo>
                <a:lnTo>
                  <a:pt x="157" y="404"/>
                </a:lnTo>
                <a:lnTo>
                  <a:pt x="161" y="411"/>
                </a:lnTo>
                <a:lnTo>
                  <a:pt x="166" y="419"/>
                </a:lnTo>
                <a:lnTo>
                  <a:pt x="171" y="426"/>
                </a:lnTo>
                <a:lnTo>
                  <a:pt x="177" y="432"/>
                </a:lnTo>
                <a:lnTo>
                  <a:pt x="182" y="439"/>
                </a:lnTo>
                <a:lnTo>
                  <a:pt x="189" y="445"/>
                </a:lnTo>
                <a:lnTo>
                  <a:pt x="196" y="451"/>
                </a:lnTo>
                <a:lnTo>
                  <a:pt x="202" y="457"/>
                </a:lnTo>
                <a:lnTo>
                  <a:pt x="209" y="462"/>
                </a:lnTo>
                <a:lnTo>
                  <a:pt x="216" y="468"/>
                </a:lnTo>
                <a:lnTo>
                  <a:pt x="223" y="472"/>
                </a:lnTo>
                <a:lnTo>
                  <a:pt x="231" y="477"/>
                </a:lnTo>
                <a:lnTo>
                  <a:pt x="247" y="484"/>
                </a:lnTo>
                <a:lnTo>
                  <a:pt x="255" y="487"/>
                </a:lnTo>
                <a:lnTo>
                  <a:pt x="264" y="490"/>
                </a:lnTo>
                <a:lnTo>
                  <a:pt x="272" y="493"/>
                </a:lnTo>
                <a:lnTo>
                  <a:pt x="281" y="495"/>
                </a:lnTo>
                <a:lnTo>
                  <a:pt x="290" y="496"/>
                </a:lnTo>
                <a:lnTo>
                  <a:pt x="299" y="498"/>
                </a:lnTo>
                <a:lnTo>
                  <a:pt x="308" y="498"/>
                </a:lnTo>
                <a:lnTo>
                  <a:pt x="319" y="499"/>
                </a:lnTo>
                <a:lnTo>
                  <a:pt x="328" y="498"/>
                </a:lnTo>
                <a:lnTo>
                  <a:pt x="337" y="498"/>
                </a:lnTo>
                <a:lnTo>
                  <a:pt x="346" y="496"/>
                </a:lnTo>
                <a:lnTo>
                  <a:pt x="355" y="495"/>
                </a:lnTo>
                <a:lnTo>
                  <a:pt x="364" y="493"/>
                </a:lnTo>
                <a:lnTo>
                  <a:pt x="372" y="490"/>
                </a:lnTo>
                <a:lnTo>
                  <a:pt x="381" y="487"/>
                </a:lnTo>
                <a:lnTo>
                  <a:pt x="389" y="484"/>
                </a:lnTo>
                <a:lnTo>
                  <a:pt x="393" y="482"/>
                </a:lnTo>
                <a:lnTo>
                  <a:pt x="397" y="481"/>
                </a:lnTo>
                <a:lnTo>
                  <a:pt x="405" y="477"/>
                </a:lnTo>
                <a:lnTo>
                  <a:pt x="413" y="472"/>
                </a:lnTo>
                <a:lnTo>
                  <a:pt x="420" y="468"/>
                </a:lnTo>
                <a:lnTo>
                  <a:pt x="427" y="462"/>
                </a:lnTo>
                <a:lnTo>
                  <a:pt x="434" y="457"/>
                </a:lnTo>
                <a:lnTo>
                  <a:pt x="442" y="451"/>
                </a:lnTo>
                <a:lnTo>
                  <a:pt x="448" y="445"/>
                </a:lnTo>
                <a:lnTo>
                  <a:pt x="454" y="439"/>
                </a:lnTo>
                <a:lnTo>
                  <a:pt x="460" y="432"/>
                </a:lnTo>
                <a:lnTo>
                  <a:pt x="465" y="426"/>
                </a:lnTo>
                <a:lnTo>
                  <a:pt x="470" y="419"/>
                </a:lnTo>
                <a:lnTo>
                  <a:pt x="475" y="411"/>
                </a:lnTo>
                <a:lnTo>
                  <a:pt x="479" y="404"/>
                </a:lnTo>
                <a:lnTo>
                  <a:pt x="487" y="388"/>
                </a:lnTo>
                <a:lnTo>
                  <a:pt x="490" y="379"/>
                </a:lnTo>
                <a:lnTo>
                  <a:pt x="493" y="371"/>
                </a:lnTo>
                <a:lnTo>
                  <a:pt x="495" y="362"/>
                </a:lnTo>
                <a:lnTo>
                  <a:pt x="497" y="354"/>
                </a:lnTo>
                <a:lnTo>
                  <a:pt x="499" y="344"/>
                </a:lnTo>
                <a:lnTo>
                  <a:pt x="500" y="335"/>
                </a:lnTo>
                <a:lnTo>
                  <a:pt x="501" y="325"/>
                </a:lnTo>
                <a:lnTo>
                  <a:pt x="501" y="316"/>
                </a:lnTo>
                <a:lnTo>
                  <a:pt x="501" y="307"/>
                </a:lnTo>
                <a:lnTo>
                  <a:pt x="500" y="298"/>
                </a:lnTo>
                <a:lnTo>
                  <a:pt x="499" y="288"/>
                </a:lnTo>
                <a:lnTo>
                  <a:pt x="497" y="279"/>
                </a:lnTo>
                <a:lnTo>
                  <a:pt x="495" y="271"/>
                </a:lnTo>
                <a:lnTo>
                  <a:pt x="493" y="262"/>
                </a:lnTo>
                <a:lnTo>
                  <a:pt x="490" y="254"/>
                </a:lnTo>
                <a:lnTo>
                  <a:pt x="487" y="245"/>
                </a:lnTo>
                <a:lnTo>
                  <a:pt x="485" y="241"/>
                </a:lnTo>
                <a:lnTo>
                  <a:pt x="483" y="237"/>
                </a:lnTo>
                <a:lnTo>
                  <a:pt x="479" y="230"/>
                </a:lnTo>
                <a:lnTo>
                  <a:pt x="475" y="222"/>
                </a:lnTo>
                <a:lnTo>
                  <a:pt x="470" y="215"/>
                </a:lnTo>
                <a:lnTo>
                  <a:pt x="465" y="207"/>
                </a:lnTo>
                <a:lnTo>
                  <a:pt x="460" y="201"/>
                </a:lnTo>
                <a:lnTo>
                  <a:pt x="454" y="194"/>
                </a:lnTo>
                <a:lnTo>
                  <a:pt x="448" y="188"/>
                </a:lnTo>
                <a:lnTo>
                  <a:pt x="442" y="182"/>
                </a:lnTo>
                <a:lnTo>
                  <a:pt x="434" y="176"/>
                </a:lnTo>
                <a:lnTo>
                  <a:pt x="427" y="171"/>
                </a:lnTo>
                <a:lnTo>
                  <a:pt x="420" y="166"/>
                </a:lnTo>
                <a:lnTo>
                  <a:pt x="413" y="161"/>
                </a:lnTo>
                <a:lnTo>
                  <a:pt x="405" y="157"/>
                </a:lnTo>
                <a:lnTo>
                  <a:pt x="389" y="148"/>
                </a:lnTo>
                <a:lnTo>
                  <a:pt x="381" y="145"/>
                </a:lnTo>
                <a:lnTo>
                  <a:pt x="372" y="142"/>
                </a:lnTo>
                <a:lnTo>
                  <a:pt x="364" y="139"/>
                </a:lnTo>
                <a:lnTo>
                  <a:pt x="355" y="137"/>
                </a:lnTo>
                <a:lnTo>
                  <a:pt x="346" y="136"/>
                </a:lnTo>
                <a:lnTo>
                  <a:pt x="337" y="135"/>
                </a:lnTo>
                <a:lnTo>
                  <a:pt x="328" y="134"/>
                </a:lnTo>
                <a:lnTo>
                  <a:pt x="319" y="134"/>
                </a:lnTo>
                <a:lnTo>
                  <a:pt x="308" y="134"/>
                </a:lnTo>
                <a:lnTo>
                  <a:pt x="299" y="135"/>
                </a:lnTo>
                <a:lnTo>
                  <a:pt x="290" y="136"/>
                </a:lnTo>
                <a:lnTo>
                  <a:pt x="281" y="137"/>
                </a:lnTo>
                <a:lnTo>
                  <a:pt x="272" y="139"/>
                </a:lnTo>
                <a:lnTo>
                  <a:pt x="264" y="142"/>
                </a:lnTo>
                <a:lnTo>
                  <a:pt x="255" y="145"/>
                </a:lnTo>
                <a:lnTo>
                  <a:pt x="247" y="148"/>
                </a:lnTo>
                <a:lnTo>
                  <a:pt x="243" y="150"/>
                </a:lnTo>
                <a:lnTo>
                  <a:pt x="239" y="153"/>
                </a:lnTo>
                <a:lnTo>
                  <a:pt x="231" y="157"/>
                </a:lnTo>
                <a:lnTo>
                  <a:pt x="223" y="161"/>
                </a:lnTo>
                <a:lnTo>
                  <a:pt x="216" y="166"/>
                </a:lnTo>
                <a:lnTo>
                  <a:pt x="209" y="171"/>
                </a:lnTo>
                <a:lnTo>
                  <a:pt x="202" y="176"/>
                </a:lnTo>
                <a:lnTo>
                  <a:pt x="196" y="182"/>
                </a:lnTo>
                <a:lnTo>
                  <a:pt x="189" y="188"/>
                </a:lnTo>
                <a:lnTo>
                  <a:pt x="182" y="194"/>
                </a:lnTo>
                <a:lnTo>
                  <a:pt x="177" y="201"/>
                </a:lnTo>
                <a:lnTo>
                  <a:pt x="171" y="207"/>
                </a:lnTo>
                <a:lnTo>
                  <a:pt x="166" y="215"/>
                </a:lnTo>
                <a:lnTo>
                  <a:pt x="161" y="222"/>
                </a:lnTo>
                <a:lnTo>
                  <a:pt x="157" y="230"/>
                </a:lnTo>
                <a:lnTo>
                  <a:pt x="149" y="245"/>
                </a:lnTo>
                <a:lnTo>
                  <a:pt x="146" y="254"/>
                </a:lnTo>
                <a:lnTo>
                  <a:pt x="143" y="262"/>
                </a:lnTo>
                <a:lnTo>
                  <a:pt x="141" y="271"/>
                </a:lnTo>
                <a:lnTo>
                  <a:pt x="139" y="279"/>
                </a:lnTo>
                <a:lnTo>
                  <a:pt x="137" y="288"/>
                </a:lnTo>
                <a:lnTo>
                  <a:pt x="136" y="298"/>
                </a:lnTo>
                <a:lnTo>
                  <a:pt x="135" y="307"/>
                </a:lnTo>
                <a:lnTo>
                  <a:pt x="135" y="316"/>
                </a:lnTo>
                <a:close/>
                <a:moveTo>
                  <a:pt x="495" y="581"/>
                </a:moveTo>
                <a:lnTo>
                  <a:pt x="441" y="545"/>
                </a:lnTo>
                <a:lnTo>
                  <a:pt x="429" y="551"/>
                </a:lnTo>
                <a:lnTo>
                  <a:pt x="419" y="556"/>
                </a:lnTo>
                <a:lnTo>
                  <a:pt x="408" y="560"/>
                </a:lnTo>
                <a:lnTo>
                  <a:pt x="396" y="564"/>
                </a:lnTo>
                <a:lnTo>
                  <a:pt x="382" y="628"/>
                </a:lnTo>
                <a:lnTo>
                  <a:pt x="362" y="631"/>
                </a:lnTo>
                <a:lnTo>
                  <a:pt x="342" y="633"/>
                </a:lnTo>
                <a:lnTo>
                  <a:pt x="311" y="575"/>
                </a:lnTo>
                <a:lnTo>
                  <a:pt x="299" y="575"/>
                </a:lnTo>
                <a:lnTo>
                  <a:pt x="287" y="573"/>
                </a:lnTo>
                <a:lnTo>
                  <a:pt x="275" y="572"/>
                </a:lnTo>
                <a:lnTo>
                  <a:pt x="263" y="569"/>
                </a:lnTo>
                <a:lnTo>
                  <a:pt x="219" y="618"/>
                </a:lnTo>
                <a:lnTo>
                  <a:pt x="209" y="615"/>
                </a:lnTo>
                <a:lnTo>
                  <a:pt x="200" y="612"/>
                </a:lnTo>
                <a:lnTo>
                  <a:pt x="181" y="604"/>
                </a:lnTo>
                <a:lnTo>
                  <a:pt x="184" y="536"/>
                </a:lnTo>
                <a:lnTo>
                  <a:pt x="174" y="530"/>
                </a:lnTo>
                <a:lnTo>
                  <a:pt x="164" y="522"/>
                </a:lnTo>
                <a:lnTo>
                  <a:pt x="155" y="515"/>
                </a:lnTo>
                <a:lnTo>
                  <a:pt x="146" y="507"/>
                </a:lnTo>
                <a:lnTo>
                  <a:pt x="80" y="527"/>
                </a:lnTo>
                <a:lnTo>
                  <a:pt x="68" y="513"/>
                </a:lnTo>
                <a:lnTo>
                  <a:pt x="56" y="498"/>
                </a:lnTo>
                <a:lnTo>
                  <a:pt x="94" y="440"/>
                </a:lnTo>
                <a:lnTo>
                  <a:pt x="89" y="429"/>
                </a:lnTo>
                <a:lnTo>
                  <a:pt x="84" y="418"/>
                </a:lnTo>
                <a:lnTo>
                  <a:pt x="79" y="407"/>
                </a:lnTo>
                <a:lnTo>
                  <a:pt x="75" y="395"/>
                </a:lnTo>
                <a:lnTo>
                  <a:pt x="5" y="380"/>
                </a:lnTo>
                <a:lnTo>
                  <a:pt x="2" y="362"/>
                </a:lnTo>
                <a:lnTo>
                  <a:pt x="0" y="343"/>
                </a:lnTo>
                <a:lnTo>
                  <a:pt x="64" y="311"/>
                </a:lnTo>
                <a:lnTo>
                  <a:pt x="65" y="298"/>
                </a:lnTo>
                <a:lnTo>
                  <a:pt x="66" y="286"/>
                </a:lnTo>
                <a:lnTo>
                  <a:pt x="68" y="274"/>
                </a:lnTo>
                <a:lnTo>
                  <a:pt x="70" y="262"/>
                </a:lnTo>
                <a:lnTo>
                  <a:pt x="16" y="213"/>
                </a:lnTo>
                <a:lnTo>
                  <a:pt x="23" y="197"/>
                </a:lnTo>
                <a:lnTo>
                  <a:pt x="30" y="181"/>
                </a:lnTo>
                <a:lnTo>
                  <a:pt x="102" y="184"/>
                </a:lnTo>
                <a:lnTo>
                  <a:pt x="109" y="174"/>
                </a:lnTo>
                <a:lnTo>
                  <a:pt x="116" y="164"/>
                </a:lnTo>
                <a:lnTo>
                  <a:pt x="124" y="154"/>
                </a:lnTo>
                <a:lnTo>
                  <a:pt x="132" y="144"/>
                </a:lnTo>
                <a:lnTo>
                  <a:pt x="111" y="75"/>
                </a:lnTo>
                <a:lnTo>
                  <a:pt x="124" y="64"/>
                </a:lnTo>
                <a:lnTo>
                  <a:pt x="138" y="54"/>
                </a:lnTo>
                <a:lnTo>
                  <a:pt x="200" y="93"/>
                </a:lnTo>
                <a:lnTo>
                  <a:pt x="211" y="87"/>
                </a:lnTo>
                <a:lnTo>
                  <a:pt x="222" y="82"/>
                </a:lnTo>
                <a:lnTo>
                  <a:pt x="234" y="78"/>
                </a:lnTo>
                <a:lnTo>
                  <a:pt x="246" y="74"/>
                </a:lnTo>
                <a:lnTo>
                  <a:pt x="261" y="4"/>
                </a:lnTo>
                <a:lnTo>
                  <a:pt x="270" y="3"/>
                </a:lnTo>
                <a:lnTo>
                  <a:pt x="279" y="1"/>
                </a:lnTo>
                <a:lnTo>
                  <a:pt x="296" y="0"/>
                </a:lnTo>
                <a:lnTo>
                  <a:pt x="330" y="63"/>
                </a:lnTo>
                <a:lnTo>
                  <a:pt x="343" y="64"/>
                </a:lnTo>
                <a:lnTo>
                  <a:pt x="355" y="65"/>
                </a:lnTo>
                <a:lnTo>
                  <a:pt x="367" y="67"/>
                </a:lnTo>
                <a:lnTo>
                  <a:pt x="379" y="69"/>
                </a:lnTo>
                <a:lnTo>
                  <a:pt x="426" y="18"/>
                </a:lnTo>
                <a:lnTo>
                  <a:pt x="435" y="21"/>
                </a:lnTo>
                <a:lnTo>
                  <a:pt x="444" y="25"/>
                </a:lnTo>
                <a:lnTo>
                  <a:pt x="461" y="32"/>
                </a:lnTo>
                <a:lnTo>
                  <a:pt x="458" y="102"/>
                </a:lnTo>
                <a:lnTo>
                  <a:pt x="468" y="109"/>
                </a:lnTo>
                <a:lnTo>
                  <a:pt x="478" y="116"/>
                </a:lnTo>
                <a:lnTo>
                  <a:pt x="487" y="124"/>
                </a:lnTo>
                <a:lnTo>
                  <a:pt x="496" y="132"/>
                </a:lnTo>
                <a:lnTo>
                  <a:pt x="561" y="111"/>
                </a:lnTo>
                <a:lnTo>
                  <a:pt x="574" y="126"/>
                </a:lnTo>
                <a:lnTo>
                  <a:pt x="579" y="134"/>
                </a:lnTo>
                <a:lnTo>
                  <a:pt x="585" y="142"/>
                </a:lnTo>
                <a:lnTo>
                  <a:pt x="547" y="200"/>
                </a:lnTo>
                <a:lnTo>
                  <a:pt x="550" y="205"/>
                </a:lnTo>
                <a:lnTo>
                  <a:pt x="553" y="211"/>
                </a:lnTo>
                <a:lnTo>
                  <a:pt x="558" y="222"/>
                </a:lnTo>
                <a:lnTo>
                  <a:pt x="562" y="233"/>
                </a:lnTo>
                <a:lnTo>
                  <a:pt x="567" y="245"/>
                </a:lnTo>
                <a:lnTo>
                  <a:pt x="631" y="259"/>
                </a:lnTo>
                <a:lnTo>
                  <a:pt x="634" y="278"/>
                </a:lnTo>
                <a:lnTo>
                  <a:pt x="636" y="298"/>
                </a:lnTo>
                <a:lnTo>
                  <a:pt x="577" y="329"/>
                </a:lnTo>
                <a:lnTo>
                  <a:pt x="577" y="341"/>
                </a:lnTo>
                <a:lnTo>
                  <a:pt x="575" y="354"/>
                </a:lnTo>
                <a:lnTo>
                  <a:pt x="574" y="365"/>
                </a:lnTo>
                <a:lnTo>
                  <a:pt x="571" y="377"/>
                </a:lnTo>
                <a:lnTo>
                  <a:pt x="619" y="421"/>
                </a:lnTo>
                <a:lnTo>
                  <a:pt x="612" y="440"/>
                </a:lnTo>
                <a:lnTo>
                  <a:pt x="603" y="458"/>
                </a:lnTo>
                <a:lnTo>
                  <a:pt x="537" y="456"/>
                </a:lnTo>
                <a:lnTo>
                  <a:pt x="531" y="465"/>
                </a:lnTo>
                <a:lnTo>
                  <a:pt x="524" y="475"/>
                </a:lnTo>
                <a:lnTo>
                  <a:pt x="516" y="484"/>
                </a:lnTo>
                <a:lnTo>
                  <a:pt x="509" y="493"/>
                </a:lnTo>
                <a:lnTo>
                  <a:pt x="528" y="555"/>
                </a:lnTo>
                <a:lnTo>
                  <a:pt x="512" y="569"/>
                </a:lnTo>
                <a:lnTo>
                  <a:pt x="504" y="575"/>
                </a:lnTo>
                <a:lnTo>
                  <a:pt x="495" y="58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4" name="Freeform 3"/>
          <p:cNvSpPr>
            <a:spLocks noEditPoints="1"/>
          </p:cNvSpPr>
          <p:nvPr/>
        </p:nvSpPr>
        <p:spPr bwMode="auto">
          <a:xfrm>
            <a:off x="8743496" y="547573"/>
            <a:ext cx="344944" cy="343889"/>
          </a:xfrm>
          <a:custGeom>
            <a:avLst/>
            <a:gdLst>
              <a:gd name="T0" fmla="*/ 137 w 636"/>
              <a:gd name="T1" fmla="*/ 344 h 633"/>
              <a:gd name="T2" fmla="*/ 146 w 636"/>
              <a:gd name="T3" fmla="*/ 379 h 633"/>
              <a:gd name="T4" fmla="*/ 157 w 636"/>
              <a:gd name="T5" fmla="*/ 404 h 633"/>
              <a:gd name="T6" fmla="*/ 177 w 636"/>
              <a:gd name="T7" fmla="*/ 432 h 633"/>
              <a:gd name="T8" fmla="*/ 202 w 636"/>
              <a:gd name="T9" fmla="*/ 457 h 633"/>
              <a:gd name="T10" fmla="*/ 231 w 636"/>
              <a:gd name="T11" fmla="*/ 477 h 633"/>
              <a:gd name="T12" fmla="*/ 272 w 636"/>
              <a:gd name="T13" fmla="*/ 493 h 633"/>
              <a:gd name="T14" fmla="*/ 308 w 636"/>
              <a:gd name="T15" fmla="*/ 498 h 633"/>
              <a:gd name="T16" fmla="*/ 346 w 636"/>
              <a:gd name="T17" fmla="*/ 496 h 633"/>
              <a:gd name="T18" fmla="*/ 381 w 636"/>
              <a:gd name="T19" fmla="*/ 487 h 633"/>
              <a:gd name="T20" fmla="*/ 405 w 636"/>
              <a:gd name="T21" fmla="*/ 477 h 633"/>
              <a:gd name="T22" fmla="*/ 434 w 636"/>
              <a:gd name="T23" fmla="*/ 457 h 633"/>
              <a:gd name="T24" fmla="*/ 460 w 636"/>
              <a:gd name="T25" fmla="*/ 432 h 633"/>
              <a:gd name="T26" fmla="*/ 479 w 636"/>
              <a:gd name="T27" fmla="*/ 404 h 633"/>
              <a:gd name="T28" fmla="*/ 495 w 636"/>
              <a:gd name="T29" fmla="*/ 362 h 633"/>
              <a:gd name="T30" fmla="*/ 501 w 636"/>
              <a:gd name="T31" fmla="*/ 325 h 633"/>
              <a:gd name="T32" fmla="*/ 499 w 636"/>
              <a:gd name="T33" fmla="*/ 288 h 633"/>
              <a:gd name="T34" fmla="*/ 490 w 636"/>
              <a:gd name="T35" fmla="*/ 254 h 633"/>
              <a:gd name="T36" fmla="*/ 479 w 636"/>
              <a:gd name="T37" fmla="*/ 230 h 633"/>
              <a:gd name="T38" fmla="*/ 460 w 636"/>
              <a:gd name="T39" fmla="*/ 201 h 633"/>
              <a:gd name="T40" fmla="*/ 434 w 636"/>
              <a:gd name="T41" fmla="*/ 176 h 633"/>
              <a:gd name="T42" fmla="*/ 405 w 636"/>
              <a:gd name="T43" fmla="*/ 157 h 633"/>
              <a:gd name="T44" fmla="*/ 364 w 636"/>
              <a:gd name="T45" fmla="*/ 139 h 633"/>
              <a:gd name="T46" fmla="*/ 328 w 636"/>
              <a:gd name="T47" fmla="*/ 134 h 633"/>
              <a:gd name="T48" fmla="*/ 290 w 636"/>
              <a:gd name="T49" fmla="*/ 136 h 633"/>
              <a:gd name="T50" fmla="*/ 255 w 636"/>
              <a:gd name="T51" fmla="*/ 145 h 633"/>
              <a:gd name="T52" fmla="*/ 231 w 636"/>
              <a:gd name="T53" fmla="*/ 157 h 633"/>
              <a:gd name="T54" fmla="*/ 202 w 636"/>
              <a:gd name="T55" fmla="*/ 176 h 633"/>
              <a:gd name="T56" fmla="*/ 177 w 636"/>
              <a:gd name="T57" fmla="*/ 201 h 633"/>
              <a:gd name="T58" fmla="*/ 157 w 636"/>
              <a:gd name="T59" fmla="*/ 230 h 633"/>
              <a:gd name="T60" fmla="*/ 141 w 636"/>
              <a:gd name="T61" fmla="*/ 271 h 633"/>
              <a:gd name="T62" fmla="*/ 135 w 636"/>
              <a:gd name="T63" fmla="*/ 307 h 633"/>
              <a:gd name="T64" fmla="*/ 429 w 636"/>
              <a:gd name="T65" fmla="*/ 551 h 633"/>
              <a:gd name="T66" fmla="*/ 382 w 636"/>
              <a:gd name="T67" fmla="*/ 628 h 633"/>
              <a:gd name="T68" fmla="*/ 299 w 636"/>
              <a:gd name="T69" fmla="*/ 575 h 633"/>
              <a:gd name="T70" fmla="*/ 219 w 636"/>
              <a:gd name="T71" fmla="*/ 618 h 633"/>
              <a:gd name="T72" fmla="*/ 184 w 636"/>
              <a:gd name="T73" fmla="*/ 536 h 633"/>
              <a:gd name="T74" fmla="*/ 146 w 636"/>
              <a:gd name="T75" fmla="*/ 507 h 633"/>
              <a:gd name="T76" fmla="*/ 94 w 636"/>
              <a:gd name="T77" fmla="*/ 440 h 633"/>
              <a:gd name="T78" fmla="*/ 75 w 636"/>
              <a:gd name="T79" fmla="*/ 395 h 633"/>
              <a:gd name="T80" fmla="*/ 64 w 636"/>
              <a:gd name="T81" fmla="*/ 311 h 633"/>
              <a:gd name="T82" fmla="*/ 70 w 636"/>
              <a:gd name="T83" fmla="*/ 262 h 633"/>
              <a:gd name="T84" fmla="*/ 102 w 636"/>
              <a:gd name="T85" fmla="*/ 184 h 633"/>
              <a:gd name="T86" fmla="*/ 132 w 636"/>
              <a:gd name="T87" fmla="*/ 144 h 633"/>
              <a:gd name="T88" fmla="*/ 200 w 636"/>
              <a:gd name="T89" fmla="*/ 93 h 633"/>
              <a:gd name="T90" fmla="*/ 246 w 636"/>
              <a:gd name="T91" fmla="*/ 74 h 633"/>
              <a:gd name="T92" fmla="*/ 296 w 636"/>
              <a:gd name="T93" fmla="*/ 0 h 633"/>
              <a:gd name="T94" fmla="*/ 367 w 636"/>
              <a:gd name="T95" fmla="*/ 67 h 633"/>
              <a:gd name="T96" fmla="*/ 444 w 636"/>
              <a:gd name="T97" fmla="*/ 25 h 633"/>
              <a:gd name="T98" fmla="*/ 478 w 636"/>
              <a:gd name="T99" fmla="*/ 116 h 633"/>
              <a:gd name="T100" fmla="*/ 574 w 636"/>
              <a:gd name="T101" fmla="*/ 126 h 633"/>
              <a:gd name="T102" fmla="*/ 550 w 636"/>
              <a:gd name="T103" fmla="*/ 205 h 633"/>
              <a:gd name="T104" fmla="*/ 567 w 636"/>
              <a:gd name="T105" fmla="*/ 245 h 633"/>
              <a:gd name="T106" fmla="*/ 577 w 636"/>
              <a:gd name="T107" fmla="*/ 329 h 633"/>
              <a:gd name="T108" fmla="*/ 571 w 636"/>
              <a:gd name="T109" fmla="*/ 377 h 633"/>
              <a:gd name="T110" fmla="*/ 537 w 636"/>
              <a:gd name="T111" fmla="*/ 456 h 633"/>
              <a:gd name="T112" fmla="*/ 509 w 636"/>
              <a:gd name="T113" fmla="*/ 493 h 633"/>
              <a:gd name="T114" fmla="*/ 495 w 636"/>
              <a:gd name="T115" fmla="*/ 581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6" h="633">
                <a:moveTo>
                  <a:pt x="135" y="316"/>
                </a:moveTo>
                <a:lnTo>
                  <a:pt x="135" y="325"/>
                </a:lnTo>
                <a:lnTo>
                  <a:pt x="136" y="335"/>
                </a:lnTo>
                <a:lnTo>
                  <a:pt x="137" y="344"/>
                </a:lnTo>
                <a:lnTo>
                  <a:pt x="139" y="354"/>
                </a:lnTo>
                <a:lnTo>
                  <a:pt x="141" y="362"/>
                </a:lnTo>
                <a:lnTo>
                  <a:pt x="143" y="371"/>
                </a:lnTo>
                <a:lnTo>
                  <a:pt x="146" y="379"/>
                </a:lnTo>
                <a:lnTo>
                  <a:pt x="149" y="388"/>
                </a:lnTo>
                <a:lnTo>
                  <a:pt x="151" y="392"/>
                </a:lnTo>
                <a:lnTo>
                  <a:pt x="153" y="396"/>
                </a:lnTo>
                <a:lnTo>
                  <a:pt x="157" y="404"/>
                </a:lnTo>
                <a:lnTo>
                  <a:pt x="161" y="411"/>
                </a:lnTo>
                <a:lnTo>
                  <a:pt x="166" y="419"/>
                </a:lnTo>
                <a:lnTo>
                  <a:pt x="171" y="426"/>
                </a:lnTo>
                <a:lnTo>
                  <a:pt x="177" y="432"/>
                </a:lnTo>
                <a:lnTo>
                  <a:pt x="182" y="439"/>
                </a:lnTo>
                <a:lnTo>
                  <a:pt x="189" y="445"/>
                </a:lnTo>
                <a:lnTo>
                  <a:pt x="196" y="451"/>
                </a:lnTo>
                <a:lnTo>
                  <a:pt x="202" y="457"/>
                </a:lnTo>
                <a:lnTo>
                  <a:pt x="209" y="462"/>
                </a:lnTo>
                <a:lnTo>
                  <a:pt x="216" y="468"/>
                </a:lnTo>
                <a:lnTo>
                  <a:pt x="223" y="472"/>
                </a:lnTo>
                <a:lnTo>
                  <a:pt x="231" y="477"/>
                </a:lnTo>
                <a:lnTo>
                  <a:pt x="247" y="484"/>
                </a:lnTo>
                <a:lnTo>
                  <a:pt x="255" y="487"/>
                </a:lnTo>
                <a:lnTo>
                  <a:pt x="264" y="490"/>
                </a:lnTo>
                <a:lnTo>
                  <a:pt x="272" y="493"/>
                </a:lnTo>
                <a:lnTo>
                  <a:pt x="281" y="495"/>
                </a:lnTo>
                <a:lnTo>
                  <a:pt x="290" y="496"/>
                </a:lnTo>
                <a:lnTo>
                  <a:pt x="299" y="498"/>
                </a:lnTo>
                <a:lnTo>
                  <a:pt x="308" y="498"/>
                </a:lnTo>
                <a:lnTo>
                  <a:pt x="319" y="499"/>
                </a:lnTo>
                <a:lnTo>
                  <a:pt x="328" y="498"/>
                </a:lnTo>
                <a:lnTo>
                  <a:pt x="337" y="498"/>
                </a:lnTo>
                <a:lnTo>
                  <a:pt x="346" y="496"/>
                </a:lnTo>
                <a:lnTo>
                  <a:pt x="355" y="495"/>
                </a:lnTo>
                <a:lnTo>
                  <a:pt x="364" y="493"/>
                </a:lnTo>
                <a:lnTo>
                  <a:pt x="372" y="490"/>
                </a:lnTo>
                <a:lnTo>
                  <a:pt x="381" y="487"/>
                </a:lnTo>
                <a:lnTo>
                  <a:pt x="389" y="484"/>
                </a:lnTo>
                <a:lnTo>
                  <a:pt x="393" y="482"/>
                </a:lnTo>
                <a:lnTo>
                  <a:pt x="397" y="481"/>
                </a:lnTo>
                <a:lnTo>
                  <a:pt x="405" y="477"/>
                </a:lnTo>
                <a:lnTo>
                  <a:pt x="413" y="472"/>
                </a:lnTo>
                <a:lnTo>
                  <a:pt x="420" y="468"/>
                </a:lnTo>
                <a:lnTo>
                  <a:pt x="427" y="462"/>
                </a:lnTo>
                <a:lnTo>
                  <a:pt x="434" y="457"/>
                </a:lnTo>
                <a:lnTo>
                  <a:pt x="442" y="451"/>
                </a:lnTo>
                <a:lnTo>
                  <a:pt x="448" y="445"/>
                </a:lnTo>
                <a:lnTo>
                  <a:pt x="454" y="439"/>
                </a:lnTo>
                <a:lnTo>
                  <a:pt x="460" y="432"/>
                </a:lnTo>
                <a:lnTo>
                  <a:pt x="465" y="426"/>
                </a:lnTo>
                <a:lnTo>
                  <a:pt x="470" y="419"/>
                </a:lnTo>
                <a:lnTo>
                  <a:pt x="475" y="411"/>
                </a:lnTo>
                <a:lnTo>
                  <a:pt x="479" y="404"/>
                </a:lnTo>
                <a:lnTo>
                  <a:pt x="487" y="388"/>
                </a:lnTo>
                <a:lnTo>
                  <a:pt x="490" y="379"/>
                </a:lnTo>
                <a:lnTo>
                  <a:pt x="493" y="371"/>
                </a:lnTo>
                <a:lnTo>
                  <a:pt x="495" y="362"/>
                </a:lnTo>
                <a:lnTo>
                  <a:pt x="497" y="354"/>
                </a:lnTo>
                <a:lnTo>
                  <a:pt x="499" y="344"/>
                </a:lnTo>
                <a:lnTo>
                  <a:pt x="500" y="335"/>
                </a:lnTo>
                <a:lnTo>
                  <a:pt x="501" y="325"/>
                </a:lnTo>
                <a:lnTo>
                  <a:pt x="501" y="316"/>
                </a:lnTo>
                <a:lnTo>
                  <a:pt x="501" y="307"/>
                </a:lnTo>
                <a:lnTo>
                  <a:pt x="500" y="298"/>
                </a:lnTo>
                <a:lnTo>
                  <a:pt x="499" y="288"/>
                </a:lnTo>
                <a:lnTo>
                  <a:pt x="497" y="279"/>
                </a:lnTo>
                <a:lnTo>
                  <a:pt x="495" y="271"/>
                </a:lnTo>
                <a:lnTo>
                  <a:pt x="493" y="262"/>
                </a:lnTo>
                <a:lnTo>
                  <a:pt x="490" y="254"/>
                </a:lnTo>
                <a:lnTo>
                  <a:pt x="487" y="245"/>
                </a:lnTo>
                <a:lnTo>
                  <a:pt x="485" y="241"/>
                </a:lnTo>
                <a:lnTo>
                  <a:pt x="483" y="237"/>
                </a:lnTo>
                <a:lnTo>
                  <a:pt x="479" y="230"/>
                </a:lnTo>
                <a:lnTo>
                  <a:pt x="475" y="222"/>
                </a:lnTo>
                <a:lnTo>
                  <a:pt x="470" y="215"/>
                </a:lnTo>
                <a:lnTo>
                  <a:pt x="465" y="207"/>
                </a:lnTo>
                <a:lnTo>
                  <a:pt x="460" y="201"/>
                </a:lnTo>
                <a:lnTo>
                  <a:pt x="454" y="194"/>
                </a:lnTo>
                <a:lnTo>
                  <a:pt x="448" y="188"/>
                </a:lnTo>
                <a:lnTo>
                  <a:pt x="442" y="182"/>
                </a:lnTo>
                <a:lnTo>
                  <a:pt x="434" y="176"/>
                </a:lnTo>
                <a:lnTo>
                  <a:pt x="427" y="171"/>
                </a:lnTo>
                <a:lnTo>
                  <a:pt x="420" y="166"/>
                </a:lnTo>
                <a:lnTo>
                  <a:pt x="413" y="161"/>
                </a:lnTo>
                <a:lnTo>
                  <a:pt x="405" y="157"/>
                </a:lnTo>
                <a:lnTo>
                  <a:pt x="389" y="148"/>
                </a:lnTo>
                <a:lnTo>
                  <a:pt x="381" y="145"/>
                </a:lnTo>
                <a:lnTo>
                  <a:pt x="372" y="142"/>
                </a:lnTo>
                <a:lnTo>
                  <a:pt x="364" y="139"/>
                </a:lnTo>
                <a:lnTo>
                  <a:pt x="355" y="137"/>
                </a:lnTo>
                <a:lnTo>
                  <a:pt x="346" y="136"/>
                </a:lnTo>
                <a:lnTo>
                  <a:pt x="337" y="135"/>
                </a:lnTo>
                <a:lnTo>
                  <a:pt x="328" y="134"/>
                </a:lnTo>
                <a:lnTo>
                  <a:pt x="319" y="134"/>
                </a:lnTo>
                <a:lnTo>
                  <a:pt x="308" y="134"/>
                </a:lnTo>
                <a:lnTo>
                  <a:pt x="299" y="135"/>
                </a:lnTo>
                <a:lnTo>
                  <a:pt x="290" y="136"/>
                </a:lnTo>
                <a:lnTo>
                  <a:pt x="281" y="137"/>
                </a:lnTo>
                <a:lnTo>
                  <a:pt x="272" y="139"/>
                </a:lnTo>
                <a:lnTo>
                  <a:pt x="264" y="142"/>
                </a:lnTo>
                <a:lnTo>
                  <a:pt x="255" y="145"/>
                </a:lnTo>
                <a:lnTo>
                  <a:pt x="247" y="148"/>
                </a:lnTo>
                <a:lnTo>
                  <a:pt x="243" y="150"/>
                </a:lnTo>
                <a:lnTo>
                  <a:pt x="239" y="153"/>
                </a:lnTo>
                <a:lnTo>
                  <a:pt x="231" y="157"/>
                </a:lnTo>
                <a:lnTo>
                  <a:pt x="223" y="161"/>
                </a:lnTo>
                <a:lnTo>
                  <a:pt x="216" y="166"/>
                </a:lnTo>
                <a:lnTo>
                  <a:pt x="209" y="171"/>
                </a:lnTo>
                <a:lnTo>
                  <a:pt x="202" y="176"/>
                </a:lnTo>
                <a:lnTo>
                  <a:pt x="196" y="182"/>
                </a:lnTo>
                <a:lnTo>
                  <a:pt x="189" y="188"/>
                </a:lnTo>
                <a:lnTo>
                  <a:pt x="182" y="194"/>
                </a:lnTo>
                <a:lnTo>
                  <a:pt x="177" y="201"/>
                </a:lnTo>
                <a:lnTo>
                  <a:pt x="171" y="207"/>
                </a:lnTo>
                <a:lnTo>
                  <a:pt x="166" y="215"/>
                </a:lnTo>
                <a:lnTo>
                  <a:pt x="161" y="222"/>
                </a:lnTo>
                <a:lnTo>
                  <a:pt x="157" y="230"/>
                </a:lnTo>
                <a:lnTo>
                  <a:pt x="149" y="245"/>
                </a:lnTo>
                <a:lnTo>
                  <a:pt x="146" y="254"/>
                </a:lnTo>
                <a:lnTo>
                  <a:pt x="143" y="262"/>
                </a:lnTo>
                <a:lnTo>
                  <a:pt x="141" y="271"/>
                </a:lnTo>
                <a:lnTo>
                  <a:pt x="139" y="279"/>
                </a:lnTo>
                <a:lnTo>
                  <a:pt x="137" y="288"/>
                </a:lnTo>
                <a:lnTo>
                  <a:pt x="136" y="298"/>
                </a:lnTo>
                <a:lnTo>
                  <a:pt x="135" y="307"/>
                </a:lnTo>
                <a:lnTo>
                  <a:pt x="135" y="316"/>
                </a:lnTo>
                <a:close/>
                <a:moveTo>
                  <a:pt x="495" y="581"/>
                </a:moveTo>
                <a:lnTo>
                  <a:pt x="441" y="545"/>
                </a:lnTo>
                <a:lnTo>
                  <a:pt x="429" y="551"/>
                </a:lnTo>
                <a:lnTo>
                  <a:pt x="419" y="556"/>
                </a:lnTo>
                <a:lnTo>
                  <a:pt x="408" y="560"/>
                </a:lnTo>
                <a:lnTo>
                  <a:pt x="396" y="564"/>
                </a:lnTo>
                <a:lnTo>
                  <a:pt x="382" y="628"/>
                </a:lnTo>
                <a:lnTo>
                  <a:pt x="362" y="631"/>
                </a:lnTo>
                <a:lnTo>
                  <a:pt x="342" y="633"/>
                </a:lnTo>
                <a:lnTo>
                  <a:pt x="311" y="575"/>
                </a:lnTo>
                <a:lnTo>
                  <a:pt x="299" y="575"/>
                </a:lnTo>
                <a:lnTo>
                  <a:pt x="287" y="573"/>
                </a:lnTo>
                <a:lnTo>
                  <a:pt x="275" y="572"/>
                </a:lnTo>
                <a:lnTo>
                  <a:pt x="263" y="569"/>
                </a:lnTo>
                <a:lnTo>
                  <a:pt x="219" y="618"/>
                </a:lnTo>
                <a:lnTo>
                  <a:pt x="209" y="615"/>
                </a:lnTo>
                <a:lnTo>
                  <a:pt x="200" y="612"/>
                </a:lnTo>
                <a:lnTo>
                  <a:pt x="181" y="604"/>
                </a:lnTo>
                <a:lnTo>
                  <a:pt x="184" y="536"/>
                </a:lnTo>
                <a:lnTo>
                  <a:pt x="174" y="530"/>
                </a:lnTo>
                <a:lnTo>
                  <a:pt x="164" y="522"/>
                </a:lnTo>
                <a:lnTo>
                  <a:pt x="155" y="515"/>
                </a:lnTo>
                <a:lnTo>
                  <a:pt x="146" y="507"/>
                </a:lnTo>
                <a:lnTo>
                  <a:pt x="80" y="527"/>
                </a:lnTo>
                <a:lnTo>
                  <a:pt x="68" y="513"/>
                </a:lnTo>
                <a:lnTo>
                  <a:pt x="56" y="498"/>
                </a:lnTo>
                <a:lnTo>
                  <a:pt x="94" y="440"/>
                </a:lnTo>
                <a:lnTo>
                  <a:pt x="89" y="429"/>
                </a:lnTo>
                <a:lnTo>
                  <a:pt x="84" y="418"/>
                </a:lnTo>
                <a:lnTo>
                  <a:pt x="79" y="407"/>
                </a:lnTo>
                <a:lnTo>
                  <a:pt x="75" y="395"/>
                </a:lnTo>
                <a:lnTo>
                  <a:pt x="5" y="380"/>
                </a:lnTo>
                <a:lnTo>
                  <a:pt x="2" y="362"/>
                </a:lnTo>
                <a:lnTo>
                  <a:pt x="0" y="343"/>
                </a:lnTo>
                <a:lnTo>
                  <a:pt x="64" y="311"/>
                </a:lnTo>
                <a:lnTo>
                  <a:pt x="65" y="298"/>
                </a:lnTo>
                <a:lnTo>
                  <a:pt x="66" y="286"/>
                </a:lnTo>
                <a:lnTo>
                  <a:pt x="68" y="274"/>
                </a:lnTo>
                <a:lnTo>
                  <a:pt x="70" y="262"/>
                </a:lnTo>
                <a:lnTo>
                  <a:pt x="16" y="213"/>
                </a:lnTo>
                <a:lnTo>
                  <a:pt x="23" y="197"/>
                </a:lnTo>
                <a:lnTo>
                  <a:pt x="30" y="181"/>
                </a:lnTo>
                <a:lnTo>
                  <a:pt x="102" y="184"/>
                </a:lnTo>
                <a:lnTo>
                  <a:pt x="109" y="174"/>
                </a:lnTo>
                <a:lnTo>
                  <a:pt x="116" y="164"/>
                </a:lnTo>
                <a:lnTo>
                  <a:pt x="124" y="154"/>
                </a:lnTo>
                <a:lnTo>
                  <a:pt x="132" y="144"/>
                </a:lnTo>
                <a:lnTo>
                  <a:pt x="111" y="75"/>
                </a:lnTo>
                <a:lnTo>
                  <a:pt x="124" y="64"/>
                </a:lnTo>
                <a:lnTo>
                  <a:pt x="138" y="54"/>
                </a:lnTo>
                <a:lnTo>
                  <a:pt x="200" y="93"/>
                </a:lnTo>
                <a:lnTo>
                  <a:pt x="211" y="87"/>
                </a:lnTo>
                <a:lnTo>
                  <a:pt x="222" y="82"/>
                </a:lnTo>
                <a:lnTo>
                  <a:pt x="234" y="78"/>
                </a:lnTo>
                <a:lnTo>
                  <a:pt x="246" y="74"/>
                </a:lnTo>
                <a:lnTo>
                  <a:pt x="261" y="4"/>
                </a:lnTo>
                <a:lnTo>
                  <a:pt x="270" y="3"/>
                </a:lnTo>
                <a:lnTo>
                  <a:pt x="279" y="1"/>
                </a:lnTo>
                <a:lnTo>
                  <a:pt x="296" y="0"/>
                </a:lnTo>
                <a:lnTo>
                  <a:pt x="330" y="63"/>
                </a:lnTo>
                <a:lnTo>
                  <a:pt x="343" y="64"/>
                </a:lnTo>
                <a:lnTo>
                  <a:pt x="355" y="65"/>
                </a:lnTo>
                <a:lnTo>
                  <a:pt x="367" y="67"/>
                </a:lnTo>
                <a:lnTo>
                  <a:pt x="379" y="69"/>
                </a:lnTo>
                <a:lnTo>
                  <a:pt x="426" y="18"/>
                </a:lnTo>
                <a:lnTo>
                  <a:pt x="435" y="21"/>
                </a:lnTo>
                <a:lnTo>
                  <a:pt x="444" y="25"/>
                </a:lnTo>
                <a:lnTo>
                  <a:pt x="461" y="32"/>
                </a:lnTo>
                <a:lnTo>
                  <a:pt x="458" y="102"/>
                </a:lnTo>
                <a:lnTo>
                  <a:pt x="468" y="109"/>
                </a:lnTo>
                <a:lnTo>
                  <a:pt x="478" y="116"/>
                </a:lnTo>
                <a:lnTo>
                  <a:pt x="487" y="124"/>
                </a:lnTo>
                <a:lnTo>
                  <a:pt x="496" y="132"/>
                </a:lnTo>
                <a:lnTo>
                  <a:pt x="561" y="111"/>
                </a:lnTo>
                <a:lnTo>
                  <a:pt x="574" y="126"/>
                </a:lnTo>
                <a:lnTo>
                  <a:pt x="579" y="134"/>
                </a:lnTo>
                <a:lnTo>
                  <a:pt x="585" y="142"/>
                </a:lnTo>
                <a:lnTo>
                  <a:pt x="547" y="200"/>
                </a:lnTo>
                <a:lnTo>
                  <a:pt x="550" y="205"/>
                </a:lnTo>
                <a:lnTo>
                  <a:pt x="553" y="211"/>
                </a:lnTo>
                <a:lnTo>
                  <a:pt x="558" y="222"/>
                </a:lnTo>
                <a:lnTo>
                  <a:pt x="562" y="233"/>
                </a:lnTo>
                <a:lnTo>
                  <a:pt x="567" y="245"/>
                </a:lnTo>
                <a:lnTo>
                  <a:pt x="631" y="259"/>
                </a:lnTo>
                <a:lnTo>
                  <a:pt x="634" y="278"/>
                </a:lnTo>
                <a:lnTo>
                  <a:pt x="636" y="298"/>
                </a:lnTo>
                <a:lnTo>
                  <a:pt x="577" y="329"/>
                </a:lnTo>
                <a:lnTo>
                  <a:pt x="577" y="341"/>
                </a:lnTo>
                <a:lnTo>
                  <a:pt x="575" y="354"/>
                </a:lnTo>
                <a:lnTo>
                  <a:pt x="574" y="365"/>
                </a:lnTo>
                <a:lnTo>
                  <a:pt x="571" y="377"/>
                </a:lnTo>
                <a:lnTo>
                  <a:pt x="619" y="421"/>
                </a:lnTo>
                <a:lnTo>
                  <a:pt x="612" y="440"/>
                </a:lnTo>
                <a:lnTo>
                  <a:pt x="603" y="458"/>
                </a:lnTo>
                <a:lnTo>
                  <a:pt x="537" y="456"/>
                </a:lnTo>
                <a:lnTo>
                  <a:pt x="531" y="465"/>
                </a:lnTo>
                <a:lnTo>
                  <a:pt x="524" y="475"/>
                </a:lnTo>
                <a:lnTo>
                  <a:pt x="516" y="484"/>
                </a:lnTo>
                <a:lnTo>
                  <a:pt x="509" y="493"/>
                </a:lnTo>
                <a:lnTo>
                  <a:pt x="528" y="555"/>
                </a:lnTo>
                <a:lnTo>
                  <a:pt x="512" y="569"/>
                </a:lnTo>
                <a:lnTo>
                  <a:pt x="504" y="575"/>
                </a:lnTo>
                <a:lnTo>
                  <a:pt x="495" y="581"/>
                </a:lnTo>
                <a:close/>
              </a:path>
            </a:pathLst>
          </a:custGeom>
          <a:solidFill>
            <a:srgbClr val="DBEFD4"/>
          </a:solidFill>
          <a:ln w="63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63829D2-F88A-10CD-B331-4990BCA1D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769104"/>
              </p:ext>
            </p:extLst>
          </p:nvPr>
        </p:nvGraphicFramePr>
        <p:xfrm>
          <a:off x="426010" y="1029574"/>
          <a:ext cx="8226500" cy="4885899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1959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2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3208">
                  <a:extLst>
                    <a:ext uri="{9D8B030D-6E8A-4147-A177-3AD203B41FA5}">
                      <a16:colId xmlns:a16="http://schemas.microsoft.com/office/drawing/2014/main" val="3625913408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4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Item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r>
                        <a:rPr lang="en-US" altLang="zh-TW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3Q24</a:t>
                      </a:r>
                      <a:endParaRPr lang="zh-TW" altLang="en-US" sz="180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2Q23</a:t>
                      </a:r>
                      <a:endParaRPr lang="en-US" altLang="zh-TW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TW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3Q23</a:t>
                      </a:r>
                      <a:endParaRPr lang="en-US" altLang="zh-TW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TW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Cash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&amp;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Deposit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951,486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166" rtl="0" eaLnBrk="1" fontAlgn="ctr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26.30%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881,110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25.19%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166" rtl="0" eaLnBrk="1" fontAlgn="ctr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1,137,149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30.15%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6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Accounts Receivable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747,290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166" rtl="0" eaLnBrk="1" fontAlgn="ctr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20.66%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616,749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17.63%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166" rtl="0" eaLnBrk="1" fontAlgn="ctr" latinLnBrk="0" hangingPunct="1"/>
                      <a:r>
                        <a:rPr lang="en-GB" altLang="zh-TW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557,566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14.79%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6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Inventories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618,763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166" rtl="0" eaLnBrk="1" fontAlgn="ctr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17.10%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665,442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19.03%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166" rtl="0" eaLnBrk="1" fontAlgn="ctr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664,295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17.62%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030097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Net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PP&amp;E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1,008,628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166" rtl="0" eaLnBrk="1" fontAlgn="ctr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27.88%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972,577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27.81%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166" rtl="0" eaLnBrk="1" fontAlgn="ctr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1,072,326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28.44%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5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Assets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3,617,618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166" rtl="0" eaLnBrk="1" fontAlgn="ctr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100%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3,497,355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100%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166" rtl="0" eaLnBrk="1" fontAlgn="ctr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3,771,032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100%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8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Current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Liabilities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858,254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166" rtl="0" eaLnBrk="1" fontAlgn="ctr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23.72%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803,517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22.97%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166" rtl="0" eaLnBrk="1" fontAlgn="ctr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1,024,922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27.18%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8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Non-current Liabilities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78,511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166" rtl="0" eaLnBrk="1" fontAlgn="ctr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2.17%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82,827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2.37%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16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61,078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1.62%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7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Liabilities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936,765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166" rtl="0" eaLnBrk="1" fontAlgn="ctr" latinLnBrk="0" hangingPunct="1"/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25.89%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886,344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25.34%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166" rtl="0" eaLnBrk="1" fontAlgn="ctr" latinLnBrk="0" hangingPunct="1"/>
                      <a:r>
                        <a:rPr lang="en-GB" altLang="zh-TW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1,086,000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28.80%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8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Equity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2,680,853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166" rtl="0" eaLnBrk="1" fontAlgn="ctr" latinLnBrk="0" hangingPunct="1"/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74.11%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2,611,011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74.66%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166" rtl="0" eaLnBrk="1" fontAlgn="ctr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2,685,032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71.20%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37744688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Key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Indices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A/R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Turnover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Days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16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106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16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  Inventory Turnover  </a:t>
                      </a:r>
                    </a:p>
                    <a:p>
                      <a:pPr algn="l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  Days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en-US" altLang="zh-TW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166" rtl="0" eaLnBrk="1" fontAlgn="ctr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   Current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Ratio(x)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2.93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166" rtl="0" eaLnBrk="1" fontAlgn="ctr" latinLnBrk="0" hangingPunct="1"/>
                      <a:endParaRPr lang="en-US" altLang="zh-TW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2.97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166" rtl="0" eaLnBrk="1" fontAlgn="ctr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7872423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2F3C23BE-CCB2-BE03-1A27-06274BFB6A6D}"/>
              </a:ext>
            </a:extLst>
          </p:cNvPr>
          <p:cNvSpPr/>
          <p:nvPr/>
        </p:nvSpPr>
        <p:spPr bwMode="auto">
          <a:xfrm>
            <a:off x="2321999" y="1029574"/>
            <a:ext cx="2124010" cy="4906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flatTx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文字方塊 14">
            <a:extLst>
              <a:ext uri="{FF2B5EF4-FFF2-40B4-BE49-F238E27FC236}">
                <a16:creationId xmlns:a16="http://schemas.microsoft.com/office/drawing/2014/main" id="{7A065A1D-433F-1BCA-3D83-AF061967F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058" y="741841"/>
            <a:ext cx="172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TW" sz="1200" dirty="0">
                <a:latin typeface="微軟正黑體" pitchFamily="34" charset="-120"/>
                <a:ea typeface="微軟正黑體" pitchFamily="34" charset="-120"/>
              </a:rPr>
              <a:t>Unit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GB" altLang="zh-TW" sz="1200" dirty="0">
                <a:latin typeface="微軟正黑體" pitchFamily="34" charset="-120"/>
                <a:ea typeface="微軟正黑體" pitchFamily="34" charset="-120"/>
              </a:rPr>
              <a:t>NT$ thousands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96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020B7-C3A0-1AC5-B6B2-FD7F1D5B9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0E39280B-947C-D40C-279F-BB199376FD25}"/>
              </a:ext>
            </a:extLst>
          </p:cNvPr>
          <p:cNvSpPr>
            <a:spLocks noEditPoints="1"/>
          </p:cNvSpPr>
          <p:nvPr/>
        </p:nvSpPr>
        <p:spPr bwMode="auto">
          <a:xfrm>
            <a:off x="3284081" y="174269"/>
            <a:ext cx="6583211" cy="6622124"/>
          </a:xfrm>
          <a:custGeom>
            <a:avLst/>
            <a:gdLst>
              <a:gd name="T0" fmla="*/ 191 w 1052"/>
              <a:gd name="T1" fmla="*/ 580 h 1057"/>
              <a:gd name="T2" fmla="*/ 208 w 1052"/>
              <a:gd name="T3" fmla="*/ 646 h 1057"/>
              <a:gd name="T4" fmla="*/ 228 w 1052"/>
              <a:gd name="T5" fmla="*/ 690 h 1057"/>
              <a:gd name="T6" fmla="*/ 274 w 1052"/>
              <a:gd name="T7" fmla="*/ 757 h 1057"/>
              <a:gd name="T8" fmla="*/ 323 w 1052"/>
              <a:gd name="T9" fmla="*/ 800 h 1057"/>
              <a:gd name="T10" fmla="*/ 393 w 1052"/>
              <a:gd name="T11" fmla="*/ 841 h 1057"/>
              <a:gd name="T12" fmla="*/ 440 w 1052"/>
              <a:gd name="T13" fmla="*/ 857 h 1057"/>
              <a:gd name="T14" fmla="*/ 508 w 1052"/>
              <a:gd name="T15" fmla="*/ 867 h 1057"/>
              <a:gd name="T16" fmla="*/ 576 w 1052"/>
              <a:gd name="T17" fmla="*/ 864 h 1057"/>
              <a:gd name="T18" fmla="*/ 641 w 1052"/>
              <a:gd name="T19" fmla="*/ 847 h 1057"/>
              <a:gd name="T20" fmla="*/ 686 w 1052"/>
              <a:gd name="T21" fmla="*/ 827 h 1057"/>
              <a:gd name="T22" fmla="*/ 753 w 1052"/>
              <a:gd name="T23" fmla="*/ 780 h 1057"/>
              <a:gd name="T24" fmla="*/ 796 w 1052"/>
              <a:gd name="T25" fmla="*/ 732 h 1057"/>
              <a:gd name="T26" fmla="*/ 836 w 1052"/>
              <a:gd name="T27" fmla="*/ 661 h 1057"/>
              <a:gd name="T28" fmla="*/ 852 w 1052"/>
              <a:gd name="T29" fmla="*/ 613 h 1057"/>
              <a:gd name="T30" fmla="*/ 862 w 1052"/>
              <a:gd name="T31" fmla="*/ 545 h 1057"/>
              <a:gd name="T32" fmla="*/ 859 w 1052"/>
              <a:gd name="T33" fmla="*/ 477 h 1057"/>
              <a:gd name="T34" fmla="*/ 842 w 1052"/>
              <a:gd name="T35" fmla="*/ 412 h 1057"/>
              <a:gd name="T36" fmla="*/ 822 w 1052"/>
              <a:gd name="T37" fmla="*/ 366 h 1057"/>
              <a:gd name="T38" fmla="*/ 776 w 1052"/>
              <a:gd name="T39" fmla="*/ 300 h 1057"/>
              <a:gd name="T40" fmla="*/ 727 w 1052"/>
              <a:gd name="T41" fmla="*/ 256 h 1057"/>
              <a:gd name="T42" fmla="*/ 657 w 1052"/>
              <a:gd name="T43" fmla="*/ 216 h 1057"/>
              <a:gd name="T44" fmla="*/ 610 w 1052"/>
              <a:gd name="T45" fmla="*/ 199 h 1057"/>
              <a:gd name="T46" fmla="*/ 542 w 1052"/>
              <a:gd name="T47" fmla="*/ 189 h 1057"/>
              <a:gd name="T48" fmla="*/ 474 w 1052"/>
              <a:gd name="T49" fmla="*/ 192 h 1057"/>
              <a:gd name="T50" fmla="*/ 409 w 1052"/>
              <a:gd name="T51" fmla="*/ 209 h 1057"/>
              <a:gd name="T52" fmla="*/ 364 w 1052"/>
              <a:gd name="T53" fmla="*/ 230 h 1057"/>
              <a:gd name="T54" fmla="*/ 298 w 1052"/>
              <a:gd name="T55" fmla="*/ 276 h 1057"/>
              <a:gd name="T56" fmla="*/ 254 w 1052"/>
              <a:gd name="T57" fmla="*/ 325 h 1057"/>
              <a:gd name="T58" fmla="*/ 214 w 1052"/>
              <a:gd name="T59" fmla="*/ 396 h 1057"/>
              <a:gd name="T60" fmla="*/ 198 w 1052"/>
              <a:gd name="T61" fmla="*/ 443 h 1057"/>
              <a:gd name="T62" fmla="*/ 188 w 1052"/>
              <a:gd name="T63" fmla="*/ 511 h 1057"/>
              <a:gd name="T64" fmla="*/ 780 w 1052"/>
              <a:gd name="T65" fmla="*/ 923 h 1057"/>
              <a:gd name="T66" fmla="*/ 670 w 1052"/>
              <a:gd name="T67" fmla="*/ 975 h 1057"/>
              <a:gd name="T68" fmla="*/ 550 w 1052"/>
              <a:gd name="T69" fmla="*/ 998 h 1057"/>
              <a:gd name="T70" fmla="*/ 425 w 1052"/>
              <a:gd name="T71" fmla="*/ 1051 h 1057"/>
              <a:gd name="T72" fmla="*/ 300 w 1052"/>
              <a:gd name="T73" fmla="*/ 1011 h 1057"/>
              <a:gd name="T74" fmla="*/ 240 w 1052"/>
              <a:gd name="T75" fmla="*/ 902 h 1057"/>
              <a:gd name="T76" fmla="*/ 162 w 1052"/>
              <a:gd name="T77" fmla="*/ 825 h 1057"/>
              <a:gd name="T78" fmla="*/ 45 w 1052"/>
              <a:gd name="T79" fmla="*/ 755 h 1057"/>
              <a:gd name="T80" fmla="*/ 5 w 1052"/>
              <a:gd name="T81" fmla="*/ 628 h 1057"/>
              <a:gd name="T82" fmla="*/ 0 w 1052"/>
              <a:gd name="T83" fmla="*/ 461 h 1057"/>
              <a:gd name="T84" fmla="*/ 84 w 1052"/>
              <a:gd name="T85" fmla="*/ 371 h 1057"/>
              <a:gd name="T86" fmla="*/ 132 w 1052"/>
              <a:gd name="T87" fmla="*/ 272 h 1057"/>
              <a:gd name="T88" fmla="*/ 151 w 1052"/>
              <a:gd name="T89" fmla="*/ 152 h 1057"/>
              <a:gd name="T90" fmla="*/ 269 w 1052"/>
              <a:gd name="T91" fmla="*/ 62 h 1057"/>
              <a:gd name="T92" fmla="*/ 392 w 1052"/>
              <a:gd name="T93" fmla="*/ 77 h 1057"/>
              <a:gd name="T94" fmla="*/ 525 w 1052"/>
              <a:gd name="T95" fmla="*/ 58 h 1057"/>
              <a:gd name="T96" fmla="*/ 646 w 1052"/>
              <a:gd name="T97" fmla="*/ 74 h 1057"/>
              <a:gd name="T98" fmla="*/ 766 w 1052"/>
              <a:gd name="T99" fmla="*/ 54 h 1057"/>
              <a:gd name="T100" fmla="*/ 820 w 1052"/>
              <a:gd name="T101" fmla="*/ 163 h 1057"/>
              <a:gd name="T102" fmla="*/ 904 w 1052"/>
              <a:gd name="T103" fmla="*/ 252 h 1057"/>
              <a:gd name="T104" fmla="*/ 962 w 1052"/>
              <a:gd name="T105" fmla="*/ 359 h 1057"/>
              <a:gd name="T106" fmla="*/ 1052 w 1052"/>
              <a:gd name="T107" fmla="*/ 461 h 1057"/>
              <a:gd name="T108" fmla="*/ 1049 w 1052"/>
              <a:gd name="T109" fmla="*/ 611 h 1057"/>
              <a:gd name="T110" fmla="*/ 962 w 1052"/>
              <a:gd name="T111" fmla="*/ 697 h 1057"/>
              <a:gd name="T112" fmla="*/ 904 w 1052"/>
              <a:gd name="T113" fmla="*/ 804 h 1057"/>
              <a:gd name="T114" fmla="*/ 887 w 1052"/>
              <a:gd name="T115" fmla="*/ 917 h 1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52" h="1057">
                <a:moveTo>
                  <a:pt x="187" y="528"/>
                </a:moveTo>
                <a:lnTo>
                  <a:pt x="188" y="545"/>
                </a:lnTo>
                <a:lnTo>
                  <a:pt x="189" y="563"/>
                </a:lnTo>
                <a:lnTo>
                  <a:pt x="190" y="572"/>
                </a:lnTo>
                <a:lnTo>
                  <a:pt x="191" y="580"/>
                </a:lnTo>
                <a:lnTo>
                  <a:pt x="194" y="597"/>
                </a:lnTo>
                <a:lnTo>
                  <a:pt x="196" y="605"/>
                </a:lnTo>
                <a:lnTo>
                  <a:pt x="198" y="613"/>
                </a:lnTo>
                <a:lnTo>
                  <a:pt x="202" y="629"/>
                </a:lnTo>
                <a:lnTo>
                  <a:pt x="208" y="646"/>
                </a:lnTo>
                <a:lnTo>
                  <a:pt x="214" y="661"/>
                </a:lnTo>
                <a:lnTo>
                  <a:pt x="217" y="668"/>
                </a:lnTo>
                <a:lnTo>
                  <a:pt x="220" y="676"/>
                </a:lnTo>
                <a:lnTo>
                  <a:pt x="224" y="683"/>
                </a:lnTo>
                <a:lnTo>
                  <a:pt x="228" y="690"/>
                </a:lnTo>
                <a:lnTo>
                  <a:pt x="236" y="704"/>
                </a:lnTo>
                <a:lnTo>
                  <a:pt x="245" y="718"/>
                </a:lnTo>
                <a:lnTo>
                  <a:pt x="254" y="732"/>
                </a:lnTo>
                <a:lnTo>
                  <a:pt x="264" y="745"/>
                </a:lnTo>
                <a:lnTo>
                  <a:pt x="274" y="757"/>
                </a:lnTo>
                <a:lnTo>
                  <a:pt x="286" y="768"/>
                </a:lnTo>
                <a:lnTo>
                  <a:pt x="298" y="780"/>
                </a:lnTo>
                <a:lnTo>
                  <a:pt x="304" y="785"/>
                </a:lnTo>
                <a:lnTo>
                  <a:pt x="310" y="790"/>
                </a:lnTo>
                <a:lnTo>
                  <a:pt x="323" y="800"/>
                </a:lnTo>
                <a:lnTo>
                  <a:pt x="336" y="809"/>
                </a:lnTo>
                <a:lnTo>
                  <a:pt x="350" y="819"/>
                </a:lnTo>
                <a:lnTo>
                  <a:pt x="364" y="827"/>
                </a:lnTo>
                <a:lnTo>
                  <a:pt x="378" y="835"/>
                </a:lnTo>
                <a:lnTo>
                  <a:pt x="393" y="841"/>
                </a:lnTo>
                <a:lnTo>
                  <a:pt x="401" y="845"/>
                </a:lnTo>
                <a:lnTo>
                  <a:pt x="409" y="847"/>
                </a:lnTo>
                <a:lnTo>
                  <a:pt x="424" y="853"/>
                </a:lnTo>
                <a:lnTo>
                  <a:pt x="432" y="855"/>
                </a:lnTo>
                <a:lnTo>
                  <a:pt x="440" y="857"/>
                </a:lnTo>
                <a:lnTo>
                  <a:pt x="449" y="859"/>
                </a:lnTo>
                <a:lnTo>
                  <a:pt x="457" y="861"/>
                </a:lnTo>
                <a:lnTo>
                  <a:pt x="474" y="864"/>
                </a:lnTo>
                <a:lnTo>
                  <a:pt x="491" y="866"/>
                </a:lnTo>
                <a:lnTo>
                  <a:pt x="508" y="867"/>
                </a:lnTo>
                <a:lnTo>
                  <a:pt x="525" y="868"/>
                </a:lnTo>
                <a:lnTo>
                  <a:pt x="542" y="867"/>
                </a:lnTo>
                <a:lnTo>
                  <a:pt x="559" y="866"/>
                </a:lnTo>
                <a:lnTo>
                  <a:pt x="568" y="865"/>
                </a:lnTo>
                <a:lnTo>
                  <a:pt x="576" y="864"/>
                </a:lnTo>
                <a:lnTo>
                  <a:pt x="593" y="861"/>
                </a:lnTo>
                <a:lnTo>
                  <a:pt x="602" y="859"/>
                </a:lnTo>
                <a:lnTo>
                  <a:pt x="610" y="857"/>
                </a:lnTo>
                <a:lnTo>
                  <a:pt x="626" y="853"/>
                </a:lnTo>
                <a:lnTo>
                  <a:pt x="641" y="847"/>
                </a:lnTo>
                <a:lnTo>
                  <a:pt x="657" y="841"/>
                </a:lnTo>
                <a:lnTo>
                  <a:pt x="664" y="838"/>
                </a:lnTo>
                <a:lnTo>
                  <a:pt x="672" y="835"/>
                </a:lnTo>
                <a:lnTo>
                  <a:pt x="679" y="831"/>
                </a:lnTo>
                <a:lnTo>
                  <a:pt x="686" y="827"/>
                </a:lnTo>
                <a:lnTo>
                  <a:pt x="700" y="819"/>
                </a:lnTo>
                <a:lnTo>
                  <a:pt x="714" y="809"/>
                </a:lnTo>
                <a:lnTo>
                  <a:pt x="727" y="800"/>
                </a:lnTo>
                <a:lnTo>
                  <a:pt x="740" y="790"/>
                </a:lnTo>
                <a:lnTo>
                  <a:pt x="753" y="780"/>
                </a:lnTo>
                <a:lnTo>
                  <a:pt x="764" y="768"/>
                </a:lnTo>
                <a:lnTo>
                  <a:pt x="776" y="757"/>
                </a:lnTo>
                <a:lnTo>
                  <a:pt x="781" y="751"/>
                </a:lnTo>
                <a:lnTo>
                  <a:pt x="786" y="745"/>
                </a:lnTo>
                <a:lnTo>
                  <a:pt x="796" y="732"/>
                </a:lnTo>
                <a:lnTo>
                  <a:pt x="805" y="718"/>
                </a:lnTo>
                <a:lnTo>
                  <a:pt x="814" y="704"/>
                </a:lnTo>
                <a:lnTo>
                  <a:pt x="822" y="690"/>
                </a:lnTo>
                <a:lnTo>
                  <a:pt x="830" y="676"/>
                </a:lnTo>
                <a:lnTo>
                  <a:pt x="836" y="661"/>
                </a:lnTo>
                <a:lnTo>
                  <a:pt x="840" y="653"/>
                </a:lnTo>
                <a:lnTo>
                  <a:pt x="842" y="646"/>
                </a:lnTo>
                <a:lnTo>
                  <a:pt x="848" y="629"/>
                </a:lnTo>
                <a:lnTo>
                  <a:pt x="850" y="621"/>
                </a:lnTo>
                <a:lnTo>
                  <a:pt x="852" y="613"/>
                </a:lnTo>
                <a:lnTo>
                  <a:pt x="854" y="605"/>
                </a:lnTo>
                <a:lnTo>
                  <a:pt x="856" y="597"/>
                </a:lnTo>
                <a:lnTo>
                  <a:pt x="859" y="580"/>
                </a:lnTo>
                <a:lnTo>
                  <a:pt x="861" y="563"/>
                </a:lnTo>
                <a:lnTo>
                  <a:pt x="862" y="545"/>
                </a:lnTo>
                <a:lnTo>
                  <a:pt x="863" y="528"/>
                </a:lnTo>
                <a:lnTo>
                  <a:pt x="862" y="511"/>
                </a:lnTo>
                <a:lnTo>
                  <a:pt x="861" y="494"/>
                </a:lnTo>
                <a:lnTo>
                  <a:pt x="860" y="485"/>
                </a:lnTo>
                <a:lnTo>
                  <a:pt x="859" y="477"/>
                </a:lnTo>
                <a:lnTo>
                  <a:pt x="856" y="459"/>
                </a:lnTo>
                <a:lnTo>
                  <a:pt x="854" y="451"/>
                </a:lnTo>
                <a:lnTo>
                  <a:pt x="852" y="443"/>
                </a:lnTo>
                <a:lnTo>
                  <a:pt x="848" y="427"/>
                </a:lnTo>
                <a:lnTo>
                  <a:pt x="842" y="412"/>
                </a:lnTo>
                <a:lnTo>
                  <a:pt x="836" y="396"/>
                </a:lnTo>
                <a:lnTo>
                  <a:pt x="833" y="389"/>
                </a:lnTo>
                <a:lnTo>
                  <a:pt x="830" y="380"/>
                </a:lnTo>
                <a:lnTo>
                  <a:pt x="826" y="373"/>
                </a:lnTo>
                <a:lnTo>
                  <a:pt x="822" y="366"/>
                </a:lnTo>
                <a:lnTo>
                  <a:pt x="814" y="352"/>
                </a:lnTo>
                <a:lnTo>
                  <a:pt x="805" y="338"/>
                </a:lnTo>
                <a:lnTo>
                  <a:pt x="796" y="325"/>
                </a:lnTo>
                <a:lnTo>
                  <a:pt x="786" y="312"/>
                </a:lnTo>
                <a:lnTo>
                  <a:pt x="776" y="300"/>
                </a:lnTo>
                <a:lnTo>
                  <a:pt x="764" y="288"/>
                </a:lnTo>
                <a:lnTo>
                  <a:pt x="753" y="276"/>
                </a:lnTo>
                <a:lnTo>
                  <a:pt x="747" y="271"/>
                </a:lnTo>
                <a:lnTo>
                  <a:pt x="740" y="266"/>
                </a:lnTo>
                <a:lnTo>
                  <a:pt x="727" y="256"/>
                </a:lnTo>
                <a:lnTo>
                  <a:pt x="714" y="247"/>
                </a:lnTo>
                <a:lnTo>
                  <a:pt x="700" y="238"/>
                </a:lnTo>
                <a:lnTo>
                  <a:pt x="686" y="230"/>
                </a:lnTo>
                <a:lnTo>
                  <a:pt x="672" y="222"/>
                </a:lnTo>
                <a:lnTo>
                  <a:pt x="657" y="216"/>
                </a:lnTo>
                <a:lnTo>
                  <a:pt x="649" y="212"/>
                </a:lnTo>
                <a:lnTo>
                  <a:pt x="641" y="209"/>
                </a:lnTo>
                <a:lnTo>
                  <a:pt x="626" y="203"/>
                </a:lnTo>
                <a:lnTo>
                  <a:pt x="618" y="201"/>
                </a:lnTo>
                <a:lnTo>
                  <a:pt x="610" y="199"/>
                </a:lnTo>
                <a:lnTo>
                  <a:pt x="602" y="197"/>
                </a:lnTo>
                <a:lnTo>
                  <a:pt x="593" y="195"/>
                </a:lnTo>
                <a:lnTo>
                  <a:pt x="576" y="192"/>
                </a:lnTo>
                <a:lnTo>
                  <a:pt x="559" y="190"/>
                </a:lnTo>
                <a:lnTo>
                  <a:pt x="542" y="189"/>
                </a:lnTo>
                <a:lnTo>
                  <a:pt x="525" y="188"/>
                </a:lnTo>
                <a:lnTo>
                  <a:pt x="508" y="189"/>
                </a:lnTo>
                <a:lnTo>
                  <a:pt x="491" y="190"/>
                </a:lnTo>
                <a:lnTo>
                  <a:pt x="482" y="191"/>
                </a:lnTo>
                <a:lnTo>
                  <a:pt x="474" y="192"/>
                </a:lnTo>
                <a:lnTo>
                  <a:pt x="457" y="195"/>
                </a:lnTo>
                <a:lnTo>
                  <a:pt x="449" y="197"/>
                </a:lnTo>
                <a:lnTo>
                  <a:pt x="440" y="199"/>
                </a:lnTo>
                <a:lnTo>
                  <a:pt x="424" y="203"/>
                </a:lnTo>
                <a:lnTo>
                  <a:pt x="409" y="209"/>
                </a:lnTo>
                <a:lnTo>
                  <a:pt x="393" y="216"/>
                </a:lnTo>
                <a:lnTo>
                  <a:pt x="386" y="219"/>
                </a:lnTo>
                <a:lnTo>
                  <a:pt x="378" y="222"/>
                </a:lnTo>
                <a:lnTo>
                  <a:pt x="371" y="226"/>
                </a:lnTo>
                <a:lnTo>
                  <a:pt x="364" y="230"/>
                </a:lnTo>
                <a:lnTo>
                  <a:pt x="350" y="238"/>
                </a:lnTo>
                <a:lnTo>
                  <a:pt x="336" y="247"/>
                </a:lnTo>
                <a:lnTo>
                  <a:pt x="323" y="256"/>
                </a:lnTo>
                <a:lnTo>
                  <a:pt x="310" y="266"/>
                </a:lnTo>
                <a:lnTo>
                  <a:pt x="298" y="276"/>
                </a:lnTo>
                <a:lnTo>
                  <a:pt x="286" y="288"/>
                </a:lnTo>
                <a:lnTo>
                  <a:pt x="274" y="300"/>
                </a:lnTo>
                <a:lnTo>
                  <a:pt x="269" y="306"/>
                </a:lnTo>
                <a:lnTo>
                  <a:pt x="264" y="312"/>
                </a:lnTo>
                <a:lnTo>
                  <a:pt x="254" y="325"/>
                </a:lnTo>
                <a:lnTo>
                  <a:pt x="245" y="338"/>
                </a:lnTo>
                <a:lnTo>
                  <a:pt x="236" y="352"/>
                </a:lnTo>
                <a:lnTo>
                  <a:pt x="228" y="366"/>
                </a:lnTo>
                <a:lnTo>
                  <a:pt x="220" y="380"/>
                </a:lnTo>
                <a:lnTo>
                  <a:pt x="214" y="396"/>
                </a:lnTo>
                <a:lnTo>
                  <a:pt x="211" y="404"/>
                </a:lnTo>
                <a:lnTo>
                  <a:pt x="208" y="412"/>
                </a:lnTo>
                <a:lnTo>
                  <a:pt x="202" y="427"/>
                </a:lnTo>
                <a:lnTo>
                  <a:pt x="200" y="435"/>
                </a:lnTo>
                <a:lnTo>
                  <a:pt x="198" y="443"/>
                </a:lnTo>
                <a:lnTo>
                  <a:pt x="196" y="451"/>
                </a:lnTo>
                <a:lnTo>
                  <a:pt x="194" y="459"/>
                </a:lnTo>
                <a:lnTo>
                  <a:pt x="191" y="477"/>
                </a:lnTo>
                <a:lnTo>
                  <a:pt x="189" y="494"/>
                </a:lnTo>
                <a:lnTo>
                  <a:pt x="188" y="511"/>
                </a:lnTo>
                <a:lnTo>
                  <a:pt x="187" y="528"/>
                </a:lnTo>
                <a:close/>
                <a:moveTo>
                  <a:pt x="887" y="917"/>
                </a:moveTo>
                <a:lnTo>
                  <a:pt x="820" y="893"/>
                </a:lnTo>
                <a:lnTo>
                  <a:pt x="800" y="909"/>
                </a:lnTo>
                <a:lnTo>
                  <a:pt x="780" y="923"/>
                </a:lnTo>
                <a:lnTo>
                  <a:pt x="781" y="996"/>
                </a:lnTo>
                <a:lnTo>
                  <a:pt x="766" y="1003"/>
                </a:lnTo>
                <a:lnTo>
                  <a:pt x="751" y="1011"/>
                </a:lnTo>
                <a:lnTo>
                  <a:pt x="693" y="967"/>
                </a:lnTo>
                <a:lnTo>
                  <a:pt x="670" y="975"/>
                </a:lnTo>
                <a:lnTo>
                  <a:pt x="658" y="979"/>
                </a:lnTo>
                <a:lnTo>
                  <a:pt x="646" y="982"/>
                </a:lnTo>
                <a:lnTo>
                  <a:pt x="625" y="1051"/>
                </a:lnTo>
                <a:lnTo>
                  <a:pt x="591" y="1057"/>
                </a:lnTo>
                <a:lnTo>
                  <a:pt x="550" y="998"/>
                </a:lnTo>
                <a:lnTo>
                  <a:pt x="525" y="999"/>
                </a:lnTo>
                <a:lnTo>
                  <a:pt x="500" y="998"/>
                </a:lnTo>
                <a:lnTo>
                  <a:pt x="459" y="1057"/>
                </a:lnTo>
                <a:lnTo>
                  <a:pt x="442" y="1054"/>
                </a:lnTo>
                <a:lnTo>
                  <a:pt x="425" y="1051"/>
                </a:lnTo>
                <a:lnTo>
                  <a:pt x="404" y="982"/>
                </a:lnTo>
                <a:lnTo>
                  <a:pt x="380" y="975"/>
                </a:lnTo>
                <a:lnTo>
                  <a:pt x="369" y="971"/>
                </a:lnTo>
                <a:lnTo>
                  <a:pt x="357" y="967"/>
                </a:lnTo>
                <a:lnTo>
                  <a:pt x="300" y="1011"/>
                </a:lnTo>
                <a:lnTo>
                  <a:pt x="284" y="1003"/>
                </a:lnTo>
                <a:lnTo>
                  <a:pt x="269" y="996"/>
                </a:lnTo>
                <a:lnTo>
                  <a:pt x="270" y="923"/>
                </a:lnTo>
                <a:lnTo>
                  <a:pt x="250" y="909"/>
                </a:lnTo>
                <a:lnTo>
                  <a:pt x="240" y="902"/>
                </a:lnTo>
                <a:lnTo>
                  <a:pt x="230" y="893"/>
                </a:lnTo>
                <a:lnTo>
                  <a:pt x="163" y="917"/>
                </a:lnTo>
                <a:lnTo>
                  <a:pt x="151" y="905"/>
                </a:lnTo>
                <a:lnTo>
                  <a:pt x="138" y="892"/>
                </a:lnTo>
                <a:lnTo>
                  <a:pt x="162" y="825"/>
                </a:lnTo>
                <a:lnTo>
                  <a:pt x="147" y="804"/>
                </a:lnTo>
                <a:lnTo>
                  <a:pt x="132" y="784"/>
                </a:lnTo>
                <a:lnTo>
                  <a:pt x="61" y="785"/>
                </a:lnTo>
                <a:lnTo>
                  <a:pt x="53" y="770"/>
                </a:lnTo>
                <a:lnTo>
                  <a:pt x="45" y="755"/>
                </a:lnTo>
                <a:lnTo>
                  <a:pt x="88" y="697"/>
                </a:lnTo>
                <a:lnTo>
                  <a:pt x="80" y="674"/>
                </a:lnTo>
                <a:lnTo>
                  <a:pt x="76" y="662"/>
                </a:lnTo>
                <a:lnTo>
                  <a:pt x="73" y="650"/>
                </a:lnTo>
                <a:lnTo>
                  <a:pt x="5" y="628"/>
                </a:lnTo>
                <a:lnTo>
                  <a:pt x="0" y="595"/>
                </a:lnTo>
                <a:lnTo>
                  <a:pt x="58" y="553"/>
                </a:lnTo>
                <a:lnTo>
                  <a:pt x="57" y="528"/>
                </a:lnTo>
                <a:lnTo>
                  <a:pt x="58" y="503"/>
                </a:lnTo>
                <a:lnTo>
                  <a:pt x="0" y="461"/>
                </a:lnTo>
                <a:lnTo>
                  <a:pt x="2" y="445"/>
                </a:lnTo>
                <a:lnTo>
                  <a:pt x="5" y="428"/>
                </a:lnTo>
                <a:lnTo>
                  <a:pt x="73" y="407"/>
                </a:lnTo>
                <a:lnTo>
                  <a:pt x="80" y="382"/>
                </a:lnTo>
                <a:lnTo>
                  <a:pt x="84" y="371"/>
                </a:lnTo>
                <a:lnTo>
                  <a:pt x="88" y="359"/>
                </a:lnTo>
                <a:lnTo>
                  <a:pt x="45" y="302"/>
                </a:lnTo>
                <a:lnTo>
                  <a:pt x="53" y="286"/>
                </a:lnTo>
                <a:lnTo>
                  <a:pt x="61" y="271"/>
                </a:lnTo>
                <a:lnTo>
                  <a:pt x="132" y="272"/>
                </a:lnTo>
                <a:lnTo>
                  <a:pt x="147" y="252"/>
                </a:lnTo>
                <a:lnTo>
                  <a:pt x="154" y="242"/>
                </a:lnTo>
                <a:lnTo>
                  <a:pt x="162" y="232"/>
                </a:lnTo>
                <a:lnTo>
                  <a:pt x="138" y="164"/>
                </a:lnTo>
                <a:lnTo>
                  <a:pt x="151" y="152"/>
                </a:lnTo>
                <a:lnTo>
                  <a:pt x="163" y="140"/>
                </a:lnTo>
                <a:lnTo>
                  <a:pt x="230" y="163"/>
                </a:lnTo>
                <a:lnTo>
                  <a:pt x="250" y="148"/>
                </a:lnTo>
                <a:lnTo>
                  <a:pt x="270" y="134"/>
                </a:lnTo>
                <a:lnTo>
                  <a:pt x="269" y="62"/>
                </a:lnTo>
                <a:lnTo>
                  <a:pt x="284" y="54"/>
                </a:lnTo>
                <a:lnTo>
                  <a:pt x="300" y="46"/>
                </a:lnTo>
                <a:lnTo>
                  <a:pt x="357" y="89"/>
                </a:lnTo>
                <a:lnTo>
                  <a:pt x="380" y="81"/>
                </a:lnTo>
                <a:lnTo>
                  <a:pt x="392" y="77"/>
                </a:lnTo>
                <a:lnTo>
                  <a:pt x="404" y="74"/>
                </a:lnTo>
                <a:lnTo>
                  <a:pt x="425" y="5"/>
                </a:lnTo>
                <a:lnTo>
                  <a:pt x="459" y="0"/>
                </a:lnTo>
                <a:lnTo>
                  <a:pt x="500" y="59"/>
                </a:lnTo>
                <a:lnTo>
                  <a:pt x="525" y="58"/>
                </a:lnTo>
                <a:lnTo>
                  <a:pt x="550" y="59"/>
                </a:lnTo>
                <a:lnTo>
                  <a:pt x="591" y="0"/>
                </a:lnTo>
                <a:lnTo>
                  <a:pt x="608" y="2"/>
                </a:lnTo>
                <a:lnTo>
                  <a:pt x="625" y="5"/>
                </a:lnTo>
                <a:lnTo>
                  <a:pt x="646" y="74"/>
                </a:lnTo>
                <a:lnTo>
                  <a:pt x="670" y="81"/>
                </a:lnTo>
                <a:lnTo>
                  <a:pt x="682" y="85"/>
                </a:lnTo>
                <a:lnTo>
                  <a:pt x="693" y="89"/>
                </a:lnTo>
                <a:lnTo>
                  <a:pt x="751" y="46"/>
                </a:lnTo>
                <a:lnTo>
                  <a:pt x="766" y="54"/>
                </a:lnTo>
                <a:lnTo>
                  <a:pt x="781" y="62"/>
                </a:lnTo>
                <a:lnTo>
                  <a:pt x="780" y="134"/>
                </a:lnTo>
                <a:lnTo>
                  <a:pt x="800" y="148"/>
                </a:lnTo>
                <a:lnTo>
                  <a:pt x="810" y="155"/>
                </a:lnTo>
                <a:lnTo>
                  <a:pt x="820" y="163"/>
                </a:lnTo>
                <a:lnTo>
                  <a:pt x="887" y="140"/>
                </a:lnTo>
                <a:lnTo>
                  <a:pt x="900" y="152"/>
                </a:lnTo>
                <a:lnTo>
                  <a:pt x="912" y="164"/>
                </a:lnTo>
                <a:lnTo>
                  <a:pt x="888" y="232"/>
                </a:lnTo>
                <a:lnTo>
                  <a:pt x="904" y="252"/>
                </a:lnTo>
                <a:lnTo>
                  <a:pt x="918" y="272"/>
                </a:lnTo>
                <a:lnTo>
                  <a:pt x="990" y="271"/>
                </a:lnTo>
                <a:lnTo>
                  <a:pt x="997" y="286"/>
                </a:lnTo>
                <a:lnTo>
                  <a:pt x="1005" y="302"/>
                </a:lnTo>
                <a:lnTo>
                  <a:pt x="962" y="359"/>
                </a:lnTo>
                <a:lnTo>
                  <a:pt x="970" y="382"/>
                </a:lnTo>
                <a:lnTo>
                  <a:pt x="974" y="395"/>
                </a:lnTo>
                <a:lnTo>
                  <a:pt x="977" y="407"/>
                </a:lnTo>
                <a:lnTo>
                  <a:pt x="1045" y="428"/>
                </a:lnTo>
                <a:lnTo>
                  <a:pt x="1052" y="461"/>
                </a:lnTo>
                <a:lnTo>
                  <a:pt x="992" y="503"/>
                </a:lnTo>
                <a:lnTo>
                  <a:pt x="993" y="528"/>
                </a:lnTo>
                <a:lnTo>
                  <a:pt x="992" y="553"/>
                </a:lnTo>
                <a:lnTo>
                  <a:pt x="1052" y="595"/>
                </a:lnTo>
                <a:lnTo>
                  <a:pt x="1049" y="611"/>
                </a:lnTo>
                <a:lnTo>
                  <a:pt x="1045" y="628"/>
                </a:lnTo>
                <a:lnTo>
                  <a:pt x="977" y="650"/>
                </a:lnTo>
                <a:lnTo>
                  <a:pt x="970" y="674"/>
                </a:lnTo>
                <a:lnTo>
                  <a:pt x="966" y="686"/>
                </a:lnTo>
                <a:lnTo>
                  <a:pt x="962" y="697"/>
                </a:lnTo>
                <a:lnTo>
                  <a:pt x="1005" y="755"/>
                </a:lnTo>
                <a:lnTo>
                  <a:pt x="997" y="770"/>
                </a:lnTo>
                <a:lnTo>
                  <a:pt x="990" y="785"/>
                </a:lnTo>
                <a:lnTo>
                  <a:pt x="918" y="784"/>
                </a:lnTo>
                <a:lnTo>
                  <a:pt x="904" y="804"/>
                </a:lnTo>
                <a:lnTo>
                  <a:pt x="897" y="814"/>
                </a:lnTo>
                <a:lnTo>
                  <a:pt x="888" y="825"/>
                </a:lnTo>
                <a:lnTo>
                  <a:pt x="912" y="892"/>
                </a:lnTo>
                <a:lnTo>
                  <a:pt x="900" y="905"/>
                </a:lnTo>
                <a:lnTo>
                  <a:pt x="887" y="917"/>
                </a:lnTo>
                <a:close/>
              </a:path>
            </a:pathLst>
          </a:custGeom>
          <a:solidFill>
            <a:srgbClr val="A4D86A"/>
          </a:solidFill>
          <a:ln w="635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defTabSz="685800">
              <a:defRPr/>
            </a:pPr>
            <a:endParaRPr lang="zh-CN" altLang="en-US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aphicFrame>
        <p:nvGraphicFramePr>
          <p:cNvPr id="3" name="图表 6">
            <a:extLst>
              <a:ext uri="{FF2B5EF4-FFF2-40B4-BE49-F238E27FC236}">
                <a16:creationId xmlns:a16="http://schemas.microsoft.com/office/drawing/2014/main" id="{6406583A-7D86-4C02-E839-5B46CEA5635D}"/>
              </a:ext>
            </a:extLst>
          </p:cNvPr>
          <p:cNvGraphicFramePr/>
          <p:nvPr/>
        </p:nvGraphicFramePr>
        <p:xfrm>
          <a:off x="4305289" y="1326219"/>
          <a:ext cx="4594062" cy="467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甜甜圈 13">
            <a:extLst>
              <a:ext uri="{FF2B5EF4-FFF2-40B4-BE49-F238E27FC236}">
                <a16:creationId xmlns:a16="http://schemas.microsoft.com/office/drawing/2014/main" id="{2A0BE918-5B73-4700-7D39-5274EEBCDC92}"/>
              </a:ext>
            </a:extLst>
          </p:cNvPr>
          <p:cNvSpPr/>
          <p:nvPr/>
        </p:nvSpPr>
        <p:spPr>
          <a:xfrm>
            <a:off x="709009" y="2322126"/>
            <a:ext cx="374073" cy="374073"/>
          </a:xfrm>
          <a:prstGeom prst="donut">
            <a:avLst>
              <a:gd name="adj" fmla="val 312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56B68D8E-2FA5-7FD5-033B-C220E7909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1" y="1153924"/>
            <a:ext cx="1708613" cy="67195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54ECB788-DF3A-1959-00B3-A3982D1C1078}"/>
              </a:ext>
            </a:extLst>
          </p:cNvPr>
          <p:cNvSpPr/>
          <p:nvPr/>
        </p:nvSpPr>
        <p:spPr>
          <a:xfrm>
            <a:off x="5338353" y="1662594"/>
            <a:ext cx="22829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0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lt"/>
              </a:rPr>
              <a:t>CONTENTS</a:t>
            </a:r>
            <a:endParaRPr lang="zh-CN" altLang="en-US" sz="30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lt"/>
            </a:endParaRPr>
          </a:p>
        </p:txBody>
      </p:sp>
      <p:sp>
        <p:nvSpPr>
          <p:cNvPr id="18" name="甜甜圈 17">
            <a:extLst>
              <a:ext uri="{FF2B5EF4-FFF2-40B4-BE49-F238E27FC236}">
                <a16:creationId xmlns:a16="http://schemas.microsoft.com/office/drawing/2014/main" id="{1458FB6A-763A-1D65-D01A-BBA89F6AFAD8}"/>
              </a:ext>
            </a:extLst>
          </p:cNvPr>
          <p:cNvSpPr/>
          <p:nvPr/>
        </p:nvSpPr>
        <p:spPr>
          <a:xfrm>
            <a:off x="709010" y="4088622"/>
            <a:ext cx="374073" cy="374073"/>
          </a:xfrm>
          <a:prstGeom prst="donut">
            <a:avLst>
              <a:gd name="adj" fmla="val 3125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85D8F1F-65AB-BE9B-F6F0-42FAC5139B3A}"/>
              </a:ext>
            </a:extLst>
          </p:cNvPr>
          <p:cNvSpPr/>
          <p:nvPr/>
        </p:nvSpPr>
        <p:spPr>
          <a:xfrm>
            <a:off x="1283078" y="2278331"/>
            <a:ext cx="4338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TW" sz="24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en-US" altLang="zh-TW" sz="24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3Q24 Operation Results</a:t>
            </a:r>
            <a:endParaRPr lang="zh-TW" altLang="zh-TW" sz="2400" b="1" dirty="0">
              <a:solidFill>
                <a:schemeClr val="bg2">
                  <a:lumMod val="9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95D14EB-0DE4-15BC-A67F-48415AAE0286}"/>
              </a:ext>
            </a:extLst>
          </p:cNvPr>
          <p:cNvSpPr/>
          <p:nvPr/>
        </p:nvSpPr>
        <p:spPr>
          <a:xfrm>
            <a:off x="1283078" y="4044827"/>
            <a:ext cx="675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2.Q&amp;A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4883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4F81BD"/>
        </a:solidFill>
        <a:ln>
          <a:solidFill>
            <a:srgbClr val="4F81BD"/>
          </a:solidFill>
        </a:ln>
        <a:scene3d>
          <a:camera prst="legacyPerspectiveTopLef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chemeClr val="hlink"/>
          </a:extrusionClr>
          <a:contourClr>
            <a:srgbClr val="004747"/>
          </a:contourClr>
        </a:sp3d>
      </a:spPr>
      <a:bodyPr>
        <a:flatTx/>
      </a:bodyPr>
      <a:lstStyle>
        <a:defPPr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4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664</Words>
  <Application>Microsoft Office PowerPoint</Application>
  <PresentationFormat>如螢幕大小 (4:3)</PresentationFormat>
  <Paragraphs>265</Paragraphs>
  <Slides>10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10</vt:i4>
      </vt:variant>
    </vt:vector>
  </HeadingPairs>
  <TitlesOfParts>
    <vt:vector size="20" baseType="lpstr">
      <vt:lpstr>等线</vt:lpstr>
      <vt:lpstr>微软雅黑</vt:lpstr>
      <vt:lpstr>微軟正黑體</vt:lpstr>
      <vt:lpstr>Arial</vt:lpstr>
      <vt:lpstr>Calibri</vt:lpstr>
      <vt:lpstr>Century Gothic</vt:lpstr>
      <vt:lpstr>Segoe UI Light</vt:lpstr>
      <vt:lpstr>Times New Roman</vt:lpstr>
      <vt:lpstr>Office Theme</vt:lpstr>
      <vt:lpstr>OfficePLUS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George 張</cp:lastModifiedBy>
  <cp:revision>1052</cp:revision>
  <cp:lastPrinted>2019-07-24T01:08:45Z</cp:lastPrinted>
  <dcterms:created xsi:type="dcterms:W3CDTF">2015-08-18T02:51:41Z</dcterms:created>
  <dcterms:modified xsi:type="dcterms:W3CDTF">2024-11-12T02:37:53Z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v-yunxl@microsoft.com</vt:lpwstr>
  </property>
  <property fmtid="{D5CDD505-2E9C-101B-9397-08002B2CF9AE}" pid="5" name="MSIP_Label_f42aa342-8706-4288-bd11-ebb85995028c_SetDate">
    <vt:lpwstr>2017-12-21T08:58:28.9095255Z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