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7" r:id="rId3"/>
    <p:sldId id="282" r:id="rId4"/>
    <p:sldId id="273" r:id="rId5"/>
    <p:sldId id="268" r:id="rId6"/>
    <p:sldId id="269" r:id="rId7"/>
    <p:sldId id="280" r:id="rId8"/>
    <p:sldId id="283" r:id="rId9"/>
    <p:sldId id="284" r:id="rId10"/>
    <p:sldId id="270" r:id="rId11"/>
    <p:sldId id="279" r:id="rId12"/>
  </p:sldIdLst>
  <p:sldSz cx="9144000" cy="6858000" type="screen4x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813E"/>
    <a:srgbClr val="FF0000"/>
    <a:srgbClr val="C0DDDE"/>
    <a:srgbClr val="C7D5D7"/>
    <a:srgbClr val="E3A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6" autoAdjust="0"/>
    <p:restoredTop sz="99305" autoAdjust="0"/>
  </p:normalViewPr>
  <p:slideViewPr>
    <p:cSldViewPr>
      <p:cViewPr varScale="1">
        <p:scale>
          <a:sx n="115" d="100"/>
          <a:sy n="115" d="100"/>
        </p:scale>
        <p:origin x="-22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"/>
    </p:cViewPr>
  </p:sorterViewPr>
  <p:notesViewPr>
    <p:cSldViewPr>
      <p:cViewPr varScale="1">
        <p:scale>
          <a:sx n="51" d="100"/>
          <a:sy n="51" d="100"/>
        </p:scale>
        <p:origin x="-2946" y="-10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2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t" anchorCtr="0" compatLnSpc="1">
            <a:prstTxWarp prst="textNoShape">
              <a:avLst/>
            </a:prstTxWarp>
          </a:bodyPr>
          <a:lstStyle>
            <a:lvl1pPr defTabSz="91398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 bwMode="auto">
          <a:xfrm>
            <a:off x="3855689" y="2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t" anchorCtr="0" compatLnSpc="1">
            <a:prstTxWarp prst="textNoShape">
              <a:avLst/>
            </a:prstTxWarp>
          </a:bodyPr>
          <a:lstStyle>
            <a:lvl1pPr algn="r" defTabSz="913981">
              <a:defRPr sz="1200"/>
            </a:lvl1pPr>
          </a:lstStyle>
          <a:p>
            <a:pPr>
              <a:defRPr/>
            </a:pPr>
            <a:fld id="{4F05E1B1-F97A-404B-87ED-57466B229F10}" type="datetimeFigureOut">
              <a:rPr lang="zh-TW" altLang="en-US"/>
              <a:pPr>
                <a:defRPr/>
              </a:pPr>
              <a:t>2021/12/9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70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b" anchorCtr="0" compatLnSpc="1">
            <a:prstTxWarp prst="textNoShape">
              <a:avLst/>
            </a:prstTxWarp>
          </a:bodyPr>
          <a:lstStyle>
            <a:lvl1pPr defTabSz="91398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 bwMode="auto">
          <a:xfrm>
            <a:off x="3855689" y="9441370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b" anchorCtr="0" compatLnSpc="1">
            <a:prstTxWarp prst="textNoShape">
              <a:avLst/>
            </a:prstTxWarp>
          </a:bodyPr>
          <a:lstStyle>
            <a:lvl1pPr algn="r" defTabSz="913981">
              <a:defRPr sz="1200"/>
            </a:lvl1pPr>
          </a:lstStyle>
          <a:p>
            <a:pPr>
              <a:defRPr/>
            </a:pPr>
            <a:fld id="{91103CB5-1B66-4F64-B404-80CE459B43E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40295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>
            <a:lvl1pPr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689" y="2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>
            <a:lvl1pPr algn="r"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938" y="4720685"/>
            <a:ext cx="5446369" cy="4472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1370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b" anchorCtr="0" compatLnSpc="1">
            <a:prstTxWarp prst="textNoShape">
              <a:avLst/>
            </a:prstTxWarp>
          </a:bodyPr>
          <a:lstStyle>
            <a:lvl1pPr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689" y="9441370"/>
            <a:ext cx="2949990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b" anchorCtr="0" compatLnSpc="1">
            <a:prstTxWarp prst="textNoShape">
              <a:avLst/>
            </a:prstTxWarp>
          </a:bodyPr>
          <a:lstStyle>
            <a:lvl1pPr algn="r" defTabSz="912448">
              <a:defRPr sz="1200"/>
            </a:lvl1pPr>
          </a:lstStyle>
          <a:p>
            <a:pPr>
              <a:defRPr/>
            </a:pPr>
            <a:fld id="{CC7B3089-E9A2-4A4E-B10F-F82AA15D31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9392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B3089-E9A2-4A4E-B10F-F82AA15D31B4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4699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214313" y="981075"/>
            <a:ext cx="8715375" cy="71438"/>
          </a:xfrm>
          <a:prstGeom prst="rect">
            <a:avLst/>
          </a:prstGeom>
          <a:solidFill>
            <a:srgbClr val="00B0F0"/>
          </a:solidFill>
          <a:ln w="31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pic>
        <p:nvPicPr>
          <p:cNvPr id="1027" name="Picture 7" descr="4C69798C-02EC-42BF-A1E9-C55078A5F3D9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4925" y="44450"/>
            <a:ext cx="1714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P25960\Desktop\董事會月報封面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45" y="4437112"/>
            <a:ext cx="25527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6516216" y="5686707"/>
            <a:ext cx="24478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TW" sz="32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2021/12/14</a:t>
            </a:r>
            <a:endParaRPr lang="en-US" altLang="zh-TW" sz="3200" dirty="0">
              <a:solidFill>
                <a:srgbClr val="DA81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0" name="Rectangle 3"/>
          <p:cNvSpPr txBox="1">
            <a:spLocks noChangeArrowheads="1"/>
          </p:cNvSpPr>
          <p:nvPr/>
        </p:nvSpPr>
        <p:spPr bwMode="auto">
          <a:xfrm>
            <a:off x="145468" y="1628800"/>
            <a:ext cx="8915400" cy="295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40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Investor Conference</a:t>
            </a:r>
            <a:r>
              <a:rPr lang="zh-TW" altLang="en-US" sz="16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1600" dirty="0" smtClean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2021Q4</a:t>
            </a:r>
            <a:endParaRPr lang="en-US" altLang="zh-TW" sz="2800" b="1" dirty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(Stock Code</a:t>
            </a:r>
            <a:r>
              <a:rPr lang="zh-TW" altLang="en-US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4930)</a:t>
            </a:r>
            <a:endParaRPr lang="zh-TW" altLang="en-US" sz="2800" b="1" dirty="0" smtClean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1600" dirty="0" smtClean="0">
                <a:solidFill>
                  <a:srgbClr val="DA813E"/>
                </a:solidFill>
                <a:latin typeface="Book Antiqua" pitchFamily="18" charset="0"/>
                <a:ea typeface="標楷體" pitchFamily="65" charset="-120"/>
              </a:rPr>
              <a:t> </a:t>
            </a:r>
            <a:endParaRPr lang="zh-TW" altLang="en-US" sz="1600" dirty="0">
              <a:solidFill>
                <a:srgbClr val="DA813E"/>
              </a:solidFill>
              <a:latin typeface="Book Antiqua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9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1640" y="26064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Business Outlook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/>
          </p:nvPr>
        </p:nvSpPr>
        <p:spPr>
          <a:xfrm>
            <a:off x="457200" y="1144489"/>
            <a:ext cx="8229600" cy="5308847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400" b="1" u="sng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Household </a:t>
            </a:r>
            <a:r>
              <a:rPr lang="en-US" altLang="zh-TW" sz="2400" b="1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appliances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US-China 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trade war </a:t>
            </a:r>
            <a:endParaRPr lang="en-US" altLang="zh-TW" sz="2400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Move some production lines to Indonesian factory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Strengthen Supplier Management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400" b="1" u="sng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Other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Crown Develop B2B</a:t>
            </a:r>
            <a:endParaRPr lang="zh-TW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10</a:t>
            </a:r>
            <a:endParaRPr lang="zh-TW" altLang="en-US" sz="1400" dirty="0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2493885" y="2190750"/>
            <a:ext cx="39901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TW" sz="60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97493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5141" y="6550223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1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143650" y="260648"/>
            <a:ext cx="6911975" cy="56376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Disclaimer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/>
          </p:nvPr>
        </p:nvSpPr>
        <p:spPr>
          <a:xfrm>
            <a:off x="505091" y="1772816"/>
            <a:ext cx="8229600" cy="2952328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Star  </a:t>
            </a:r>
            <a:r>
              <a:rPr lang="en-US" altLang="zh-TW" sz="2400" dirty="0" err="1" smtClean="0">
                <a:latin typeface="+mj-lt"/>
                <a:ea typeface="標楷體" panose="03000509000000000000" pitchFamily="65" charset="-120"/>
              </a:rPr>
              <a:t>Comgistic</a:t>
            </a: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 statements of its current expectations are forward-looking statements subject to significant risks and uncertainties and actual results may differ materially from those contained in the forward-looking statements.</a:t>
            </a:r>
          </a:p>
          <a:p>
            <a:pPr marL="0" indent="0">
              <a:buNone/>
            </a:pP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We undertake no obligation to update any forward-looking statement whether as a result of new information, future events or otherwise.</a:t>
            </a:r>
            <a:endParaRPr lang="zh-TW" altLang="en-US" sz="2400" dirty="0"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819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71600" y="260648"/>
            <a:ext cx="6911975" cy="64807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Agenda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/>
          </p:nvPr>
        </p:nvSpPr>
        <p:spPr>
          <a:xfrm>
            <a:off x="457200" y="1196752"/>
            <a:ext cx="8229600" cy="4857403"/>
          </a:xfrm>
        </p:spPr>
        <p:txBody>
          <a:bodyPr/>
          <a:lstStyle/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Company Milestone and Business Sectors</a:t>
            </a:r>
          </a:p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2021Q3Financial Results</a:t>
            </a:r>
          </a:p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Business Outlook</a:t>
            </a:r>
          </a:p>
          <a:p>
            <a:r>
              <a:rPr lang="en-US" altLang="zh-TW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Q&amp;A</a:t>
            </a:r>
            <a:endParaRPr lang="zh-TW" altLang="en-US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40862" y="6530965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2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358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44150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3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75656" y="332654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Company   Milestone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340768"/>
            <a:ext cx="8390837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77607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4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13583" y="280227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Business Sectors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9" name="Picture 9" descr="F:\SCC簡報\channe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5410935"/>
            <a:ext cx="1260902" cy="127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向下箭號 10"/>
          <p:cNvSpPr/>
          <p:nvPr/>
        </p:nvSpPr>
        <p:spPr>
          <a:xfrm>
            <a:off x="2289520" y="1583511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pic>
        <p:nvPicPr>
          <p:cNvPr id="13" name="Picture 8" descr="F:\SCC簡報\manufactur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38911" y="4730323"/>
            <a:ext cx="1380211" cy="101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圓角矩形 14"/>
          <p:cNvSpPr/>
          <p:nvPr/>
        </p:nvSpPr>
        <p:spPr>
          <a:xfrm>
            <a:off x="179512" y="1124744"/>
            <a:ext cx="8712968" cy="4320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Star </a:t>
            </a:r>
            <a:r>
              <a:rPr lang="en-US" altLang="zh-TW" sz="1600" b="1" dirty="0" err="1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Comgistic</a:t>
            </a:r>
            <a:r>
              <a:rPr lang="en-US" altLang="zh-TW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Capital Co., Ltd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</a:t>
            </a:r>
            <a:endParaRPr lang="zh-TW" altLang="en-US" sz="16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521295" y="2585246"/>
            <a:ext cx="1369680" cy="627946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Manufacture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755575" y="3293441"/>
            <a:ext cx="136968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TW Sales and Marketing Dep.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755576" y="4036857"/>
            <a:ext cx="136968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China Sales Dep.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圓角矩形 18"/>
          <p:cNvSpPr/>
          <p:nvPr/>
        </p:nvSpPr>
        <p:spPr>
          <a:xfrm>
            <a:off x="4393204" y="1869261"/>
            <a:ext cx="1396519" cy="6279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Catering</a:t>
            </a:r>
          </a:p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business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圓角矩形 20"/>
          <p:cNvSpPr/>
          <p:nvPr/>
        </p:nvSpPr>
        <p:spPr>
          <a:xfrm>
            <a:off x="1702944" y="1901816"/>
            <a:ext cx="1440160" cy="627947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Household appliances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圓角矩形 21"/>
          <p:cNvSpPr/>
          <p:nvPr/>
        </p:nvSpPr>
        <p:spPr>
          <a:xfrm>
            <a:off x="2521295" y="3293585"/>
            <a:ext cx="138021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TK-</a:t>
            </a:r>
            <a:r>
              <a:rPr lang="en-US" altLang="zh-TW" sz="1200" b="1" dirty="0" err="1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Zhanghou</a:t>
            </a:r>
            <a:endParaRPr lang="en-US" altLang="zh-TW" sz="1200" b="1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圓角矩形 22"/>
          <p:cNvSpPr/>
          <p:nvPr/>
        </p:nvSpPr>
        <p:spPr>
          <a:xfrm>
            <a:off x="2561258" y="4036857"/>
            <a:ext cx="138021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Indonesia</a:t>
            </a:r>
          </a:p>
        </p:txBody>
      </p:sp>
      <p:sp>
        <p:nvSpPr>
          <p:cNvPr id="25" name="圓角矩形 24"/>
          <p:cNvSpPr/>
          <p:nvPr/>
        </p:nvSpPr>
        <p:spPr>
          <a:xfrm>
            <a:off x="4407489" y="2625282"/>
            <a:ext cx="136795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Crown and Fancy Coffee</a:t>
            </a:r>
            <a:endParaRPr lang="en-US" altLang="zh-TW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向下箭號 25"/>
          <p:cNvSpPr/>
          <p:nvPr/>
        </p:nvSpPr>
        <p:spPr>
          <a:xfrm>
            <a:off x="4975575" y="1575842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30" name="圓角矩形 29"/>
          <p:cNvSpPr/>
          <p:nvPr/>
        </p:nvSpPr>
        <p:spPr>
          <a:xfrm>
            <a:off x="6753019" y="2585246"/>
            <a:ext cx="135496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Real Estate Investment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向下箭號 30"/>
          <p:cNvSpPr/>
          <p:nvPr/>
        </p:nvSpPr>
        <p:spPr>
          <a:xfrm>
            <a:off x="7308304" y="1572667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cxnSp>
        <p:nvCxnSpPr>
          <p:cNvPr id="32" name="直線接點 31"/>
          <p:cNvCxnSpPr/>
          <p:nvPr/>
        </p:nvCxnSpPr>
        <p:spPr>
          <a:xfrm rot="5400000" flipH="1" flipV="1">
            <a:off x="1664023" y="4141707"/>
            <a:ext cx="5095875" cy="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 flipV="1">
            <a:off x="5940152" y="1619945"/>
            <a:ext cx="0" cy="4932114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圓角矩形 34"/>
          <p:cNvSpPr/>
          <p:nvPr/>
        </p:nvSpPr>
        <p:spPr>
          <a:xfrm>
            <a:off x="6732240" y="1858417"/>
            <a:ext cx="1396519" cy="6279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Others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43" name="圖片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346" y="5443099"/>
            <a:ext cx="1010236" cy="1010236"/>
          </a:xfrm>
          <a:prstGeom prst="rect">
            <a:avLst/>
          </a:prstGeom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422" y="5810276"/>
            <a:ext cx="1237637" cy="879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圓角矩形 48"/>
          <p:cNvSpPr/>
          <p:nvPr/>
        </p:nvSpPr>
        <p:spPr>
          <a:xfrm>
            <a:off x="755576" y="2585246"/>
            <a:ext cx="1369680" cy="627946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Channel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139" y="3607414"/>
            <a:ext cx="1003102" cy="1331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50223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5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790700" y="40798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2021Q3 Financial 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Balance Sheet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45" y="1124744"/>
            <a:ext cx="829043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7504" y="6550223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6</a:t>
            </a:r>
            <a:endParaRPr lang="zh-TW" altLang="en-US" sz="1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790700" y="40798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2021Q3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Financial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endParaRPr lang="en-US" altLang="zh-TW" sz="2400" b="1" kern="0" dirty="0" smtClean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Consolidated statements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of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Income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68760"/>
            <a:ext cx="817887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799839" y="116632"/>
            <a:ext cx="8229600" cy="77787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2021Q2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Financial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Main Sectors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196752"/>
            <a:ext cx="7272808" cy="5084437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107504" y="6550222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7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483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83568" y="116632"/>
            <a:ext cx="8229600" cy="86409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2021Q3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Financial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Result</a:t>
            </a:r>
            <a:r>
              <a:rPr lang="zh-TW" altLang="en-US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Main Sectors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196752"/>
            <a:ext cx="7416824" cy="4896544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107504" y="6550223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8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5827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8754</TotalTime>
  <Words>174</Words>
  <Application>Microsoft Office PowerPoint</Application>
  <PresentationFormat>如螢幕大小 (4:3)</PresentationFormat>
  <Paragraphs>53</Paragraphs>
  <Slides>11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2021Q2 Financial Result－Main Sectors</vt:lpstr>
      <vt:lpstr>2021Q3 Financial Result－Main Sectors</vt:lpstr>
      <vt:lpstr>PowerPoint 簡報</vt:lpstr>
      <vt:lpstr>PowerPoint 簡報</vt:lpstr>
    </vt:vector>
  </TitlesOfParts>
  <Company>tk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shuching_chen</dc:creator>
  <cp:lastModifiedBy>劉凱禎</cp:lastModifiedBy>
  <cp:revision>741</cp:revision>
  <cp:lastPrinted>2021-12-09T07:27:03Z</cp:lastPrinted>
  <dcterms:created xsi:type="dcterms:W3CDTF">2010-05-04T04:06:38Z</dcterms:created>
  <dcterms:modified xsi:type="dcterms:W3CDTF">2021-12-09T10:08:46Z</dcterms:modified>
</cp:coreProperties>
</file>